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85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54"/>
    <a:srgbClr val="016B95"/>
    <a:srgbClr val="0190CC"/>
    <a:srgbClr val="FE5409"/>
    <a:srgbClr val="BF3C01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0" autoAdjust="0"/>
    <p:restoredTop sz="88241" autoAdjust="0"/>
  </p:normalViewPr>
  <p:slideViewPr>
    <p:cSldViewPr snapToGrid="0" showGuides="1">
      <p:cViewPr>
        <p:scale>
          <a:sx n="108" d="100"/>
          <a:sy n="108" d="100"/>
        </p:scale>
        <p:origin x="-672" y="-8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90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A25-4D0C-9585-A8950B81CE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16B9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A25-4D0C-9585-A8950B81CE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3C5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A25-4D0C-9585-A8950B81C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4007296"/>
        <c:axId val="244008832"/>
      </c:barChart>
      <c:catAx>
        <c:axId val="2440072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4008832"/>
        <c:crosses val="autoZero"/>
        <c:auto val="1"/>
        <c:lblAlgn val="ctr"/>
        <c:lblOffset val="100"/>
        <c:noMultiLvlLbl val="0"/>
      </c:catAx>
      <c:valAx>
        <c:axId val="244008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400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0D377-48CC-4EAA-AAAD-9CD57116D52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EE3CA-5ED5-4C1D-B691-4469C00C4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535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55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990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70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535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388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06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54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41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0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EE3CA-5ED5-4C1D-B691-4469C00C48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4B2433-5904-4730-97A3-4469CCD4D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395CBA6-F071-4915-A117-9D5174A60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9B4F18-C1BB-4425-A55F-CF8EB25E98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96AE7C-A72E-421D-AF62-89C9EEEE5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D3BC4B9-CC83-422B-8BB3-D75210A4F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46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3DC90E-60B5-406D-B63A-D86E41238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12F4E2B-7D02-431F-9902-DF277FD92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927B61C-83A0-45B2-B206-059765F2B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0EAEE91-BF83-44B3-820F-9F50B6441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1A2554C-A0C6-454C-BD49-081EC93B8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5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A222196-D75B-402A-A675-8CB226164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084473E-3D8B-4007-A16D-8AE276E2F9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3E51700-8CC9-4842-9306-48555C0E30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39E027A-6F3D-46D5-98DD-EE689E718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F85BB12-15F5-48B6-AEDA-6763E7B6E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5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752633-0A1D-4728-874A-30F7A7527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F900E6F-9A8F-4358-8875-7B7A995B0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5F50EB7-2703-4260-A564-DC8E426EEE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DA49A86-80E1-4335-AD5C-E378A1174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E68332-6835-49A7-BCF6-0AC10D4BE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97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C67183-6F10-455B-9C4B-E00B94B8C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B0B6742-67D6-4BE5-B0C0-3AC83A5E22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4728239-311E-4553-8D8D-A8818A86A3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25A960-ED27-40B0-AD51-1900F769B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F72684-BAD7-4578-A06F-BFC90E0F8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218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805EAC8-F139-4504-B86F-1DA3694C6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DDA6332-5BA9-46E7-A512-A5EB76CD01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8904B42-0C3A-458D-8F4D-E22434E6CB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FC729E5-1E3D-40D5-93FA-0AE6D8F9DB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5D8DF2F-CB49-41A0-9C83-657A45DA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3B66419-343F-4324-B479-2041C22B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48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DA2CEA-5024-4EC1-9368-506C962B2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8F622B8-01AF-4C39-81E0-395A24C04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187652C-5FA3-4414-B77F-E4F5A1A37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B6C6365-AAC8-42DD-8F5A-7471681105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0568779-2A48-4280-B369-8F4E5775F4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617346C-D4DF-4411-AD4C-3EB10EA650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6C0CCDE-73B7-4FD3-9233-2195EC7F8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5CAEE9A-EC5F-4222-A8E5-F52B5F55B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1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9755E6-6F74-4DA8-8B07-0DD27DD92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4CED398-836B-47F1-9FD6-840F78B8F9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E312FA3-828C-41AF-8945-1A1471BCD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040D033-61F2-40A5-949C-D56063212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07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1010B7A-2BCD-4D37-B4EB-3B780D50B6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6C54F57-B31D-4F62-B468-4E842ADF8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11DEE11-E009-47DB-A0A3-56B908F2B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399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E3756A-0D86-4671-B2A3-834E80975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FF97BF-AF98-429A-8DAE-91AAC24EA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04E6FE4-42F1-44C6-B025-ECFA6B274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EA90BC5-1350-48AE-8DD7-578FBE556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9502B0E-6CEC-4D88-A6D9-856ADEC4D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E31713C-4ED2-4A6F-82FB-6734F570A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2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50E361-DD04-4FC9-8619-73D4282EC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2BC26B0-8737-413E-8341-99EDAEC7E6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83904FB-98AF-47AE-BC6A-8B3B855039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543FC8A-6FB2-4E11-A965-045C2FD8B7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2C399B-4BA5-4350-9DF6-89EC4316C7E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953957C-FCC7-461E-8471-215179B6C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4FBD6FD-2826-4697-8BEB-6ED44CC2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C3A87-DD90-4A8F-8B2D-A7CE34BEF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5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4FC43DE3-CE0E-476B-9E84-46F20E90B12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240245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think-cell Slide" r:id="rId16" imgW="383" imgH="384" progId="TCLayout.ActiveDocument.1">
                  <p:embed/>
                </p:oleObj>
              </mc:Choice>
              <mc:Fallback>
                <p:oleObj name="think-cell Slide" r:id="rId1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F1C5A058-A755-4F18-BB01-F65FD57B2CF2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1" i="0" baseline="0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7583000-CE56-4394-9B43-677423BA519A}"/>
              </a:ext>
            </a:extLst>
          </p:cNvPr>
          <p:cNvSpPr txBox="1"/>
          <p:nvPr userDrawn="1"/>
        </p:nvSpPr>
        <p:spPr>
          <a:xfrm>
            <a:off x="11270077" y="6353936"/>
            <a:ext cx="522850" cy="45719"/>
          </a:xfrm>
          <a:prstGeom prst="rect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</p:spPr>
        <p:txBody>
          <a:bodyPr wrap="square" lIns="0" rIns="0" rtlCol="0" anchor="ctr" anchorCtr="0">
            <a:noAutofit/>
          </a:bodyPr>
          <a:lstStyle/>
          <a:p>
            <a:pPr algn="ctr"/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256B7E0-A097-439C-9B4A-14E5983E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073" y="365125"/>
            <a:ext cx="11393854" cy="790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6EF9344-AC86-46E0-AA91-EBB0BD1D5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9073" y="1371600"/>
            <a:ext cx="11393854" cy="4958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C6724DD-495D-41C2-A3EB-50347DA63530}"/>
              </a:ext>
            </a:extLst>
          </p:cNvPr>
          <p:cNvSpPr txBox="1"/>
          <p:nvPr userDrawn="1"/>
        </p:nvSpPr>
        <p:spPr>
          <a:xfrm>
            <a:off x="399073" y="6455975"/>
            <a:ext cx="2270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rgbClr val="B5C0CF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www.24slides.com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AD223063-321A-43EA-AA1D-5E74142FA43C}"/>
              </a:ext>
            </a:extLst>
          </p:cNvPr>
          <p:cNvCxnSpPr>
            <a:cxnSpLocks/>
          </p:cNvCxnSpPr>
          <p:nvPr userDrawn="1"/>
        </p:nvCxnSpPr>
        <p:spPr>
          <a:xfrm flipH="1">
            <a:off x="1805940" y="6607176"/>
            <a:ext cx="9306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BA6EDDC-166C-40F9-B6C0-B0F05127521B}"/>
              </a:ext>
            </a:extLst>
          </p:cNvPr>
          <p:cNvSpPr txBox="1"/>
          <p:nvPr userDrawn="1"/>
        </p:nvSpPr>
        <p:spPr>
          <a:xfrm>
            <a:off x="11270077" y="6394418"/>
            <a:ext cx="522850" cy="463581"/>
          </a:xfrm>
          <a:prstGeom prst="rect">
            <a:avLst/>
          </a:prstGeom>
          <a:gradFill>
            <a:gsLst>
              <a:gs pos="0">
                <a:srgbClr val="0190CC"/>
              </a:gs>
              <a:gs pos="100000">
                <a:srgbClr val="016B95"/>
              </a:gs>
            </a:gsLst>
            <a:lin ang="0" scaled="1"/>
          </a:gradFill>
        </p:spPr>
        <p:txBody>
          <a:bodyPr wrap="square" lIns="0" rIns="0" rtlCol="0" anchor="ctr" anchorCtr="0">
            <a:noAutofit/>
          </a:bodyPr>
          <a:lstStyle/>
          <a:p>
            <a:pPr algn="ctr"/>
            <a:fld id="{40876BFF-1584-4FA6-A406-00684317F9C8}" type="slidenum">
              <a:rPr lang="en-US" sz="14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>
              <a:lumMod val="85000"/>
              <a:lumOff val="15000"/>
            </a:schemeClr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>
              <a:lumMod val="85000"/>
              <a:lumOff val="1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>
              <a:lumMod val="85000"/>
              <a:lumOff val="1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>
              <a:lumMod val="85000"/>
              <a:lumOff val="1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>
              <a:lumMod val="85000"/>
              <a:lumOff val="1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>
              <a:lumMod val="85000"/>
              <a:lumOff val="1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.xml"/><Relationship Id="rId7" Type="http://schemas.openxmlformats.org/officeDocument/2006/relationships/image" Target="../media/image1.emf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.xml"/><Relationship Id="rId7" Type="http://schemas.openxmlformats.org/officeDocument/2006/relationships/image" Target="../media/image1.emf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image" Target="../media/image1.emf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2.xml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9.xml"/><Relationship Id="rId7" Type="http://schemas.openxmlformats.org/officeDocument/2006/relationships/image" Target="../media/image1.emf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1.xml"/><Relationship Id="rId7" Type="http://schemas.openxmlformats.org/officeDocument/2006/relationships/image" Target="../media/image1.emf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4.xml"/><Relationship Id="rId7" Type="http://schemas.openxmlformats.org/officeDocument/2006/relationships/image" Target="../media/image1.emf"/><Relationship Id="rId2" Type="http://schemas.openxmlformats.org/officeDocument/2006/relationships/tags" Target="../tags/tag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9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1924C78-D0EF-4581-8E89-1CDB2345CC4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066042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="" xmlns:a16="http://schemas.microsoft.com/office/drawing/2014/main" id="{FFEECB9B-D7F7-4473-B96F-5275DD40912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60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62A7681-F62A-44AB-B3E7-3E45D4D2AE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699E5BC-E37A-4B52-AC2E-018164361F9B}"/>
              </a:ext>
            </a:extLst>
          </p:cNvPr>
          <p:cNvSpPr/>
          <p:nvPr/>
        </p:nvSpPr>
        <p:spPr>
          <a:xfrm>
            <a:off x="0" y="1"/>
            <a:ext cx="12192000" cy="57531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AADDC87-DEA1-46AD-9B5D-3128BB15D0DC}"/>
              </a:ext>
            </a:extLst>
          </p:cNvPr>
          <p:cNvSpPr/>
          <p:nvPr/>
        </p:nvSpPr>
        <p:spPr>
          <a:xfrm>
            <a:off x="0" y="5735637"/>
            <a:ext cx="12192000" cy="1122363"/>
          </a:xfrm>
          <a:prstGeom prst="rect">
            <a:avLst/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806CDB3A-903C-4E85-A0AB-2D722AB97A64}"/>
              </a:ext>
            </a:extLst>
          </p:cNvPr>
          <p:cNvSpPr/>
          <p:nvPr/>
        </p:nvSpPr>
        <p:spPr>
          <a:xfrm rot="2633725">
            <a:off x="7713963" y="114756"/>
            <a:ext cx="5275157" cy="9783903"/>
          </a:xfrm>
          <a:custGeom>
            <a:avLst/>
            <a:gdLst>
              <a:gd name="connsiteX0" fmla="*/ 0 w 4421107"/>
              <a:gd name="connsiteY0" fmla="*/ 427524 h 8199886"/>
              <a:gd name="connsiteX1" fmla="*/ 444334 w 4421107"/>
              <a:gd name="connsiteY1" fmla="*/ 0 h 8199886"/>
              <a:gd name="connsiteX2" fmla="*/ 4421107 w 4421107"/>
              <a:gd name="connsiteY2" fmla="*/ 4133139 h 8199886"/>
              <a:gd name="connsiteX3" fmla="*/ 194455 w 4421107"/>
              <a:gd name="connsiteY3" fmla="*/ 8199886 h 8199886"/>
              <a:gd name="connsiteX4" fmla="*/ 161992 w 4421107"/>
              <a:gd name="connsiteY4" fmla="*/ 8173102 h 8199886"/>
              <a:gd name="connsiteX5" fmla="*/ 0 w 4421107"/>
              <a:gd name="connsiteY5" fmla="*/ 7782019 h 81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1107" h="8199886">
                <a:moveTo>
                  <a:pt x="0" y="427524"/>
                </a:moveTo>
                <a:lnTo>
                  <a:pt x="444334" y="0"/>
                </a:lnTo>
                <a:lnTo>
                  <a:pt x="4421107" y="4133139"/>
                </a:lnTo>
                <a:lnTo>
                  <a:pt x="194455" y="8199886"/>
                </a:lnTo>
                <a:lnTo>
                  <a:pt x="161992" y="8173102"/>
                </a:lnTo>
                <a:cubicBezTo>
                  <a:pt x="61906" y="8073016"/>
                  <a:pt x="0" y="7934746"/>
                  <a:pt x="0" y="7782019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000"/>
                </a:schemeClr>
              </a:gs>
              <a:gs pos="100000">
                <a:schemeClr val="bg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DF275-225A-4012-ADD7-E427780CD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1157007"/>
            <a:ext cx="5543550" cy="2387600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Transportation and Logistic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67FD657-6010-4649-9963-000CC7912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2450" y="3992690"/>
            <a:ext cx="5543550" cy="1299754"/>
          </a:xfrm>
        </p:spPr>
        <p:txBody>
          <a:bodyPr>
            <a:normAutofit/>
          </a:bodyPr>
          <a:lstStyle/>
          <a:p>
            <a:pPr algn="l"/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semper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feugiat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et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blandit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nibh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vitae.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9F976A59-E789-40B3-9682-5428D157CE00}"/>
              </a:ext>
            </a:extLst>
          </p:cNvPr>
          <p:cNvGrpSpPr/>
          <p:nvPr/>
        </p:nvGrpSpPr>
        <p:grpSpPr>
          <a:xfrm flipV="1">
            <a:off x="133350" y="-533401"/>
            <a:ext cx="755650" cy="307857"/>
            <a:chOff x="133350" y="-666750"/>
            <a:chExt cx="1028700" cy="419100"/>
          </a:xfrm>
        </p:grpSpPr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EAED13C7-4A7F-488C-A2A0-6FFFED7D6A5B}"/>
                </a:ext>
              </a:extLst>
            </p:cNvPr>
            <p:cNvSpPr/>
            <p:nvPr/>
          </p:nvSpPr>
          <p:spPr>
            <a:xfrm>
              <a:off x="133350" y="-666750"/>
              <a:ext cx="419100" cy="419100"/>
            </a:xfrm>
            <a:prstGeom prst="ellipse">
              <a:avLst/>
            </a:prstGeom>
            <a:solidFill>
              <a:srgbClr val="019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FC8EC7E2-E9F3-4857-A5A0-B9CC80EAD0B6}"/>
                </a:ext>
              </a:extLst>
            </p:cNvPr>
            <p:cNvSpPr/>
            <p:nvPr/>
          </p:nvSpPr>
          <p:spPr>
            <a:xfrm>
              <a:off x="742950" y="-666750"/>
              <a:ext cx="419100" cy="419100"/>
            </a:xfrm>
            <a:prstGeom prst="ellipse">
              <a:avLst/>
            </a:prstGeom>
            <a:solidFill>
              <a:srgbClr val="FE5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8D212D48-FA9F-41E3-BA52-ED45BEB5E76B}"/>
              </a:ext>
            </a:extLst>
          </p:cNvPr>
          <p:cNvCxnSpPr/>
          <p:nvPr/>
        </p:nvCxnSpPr>
        <p:spPr>
          <a:xfrm>
            <a:off x="627017" y="3744495"/>
            <a:ext cx="10959737" cy="0"/>
          </a:xfrm>
          <a:prstGeom prst="line">
            <a:avLst/>
          </a:prstGeom>
          <a:ln>
            <a:solidFill>
              <a:schemeClr val="bg1"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: Rounded Corners 37">
            <a:extLst>
              <a:ext uri="{FF2B5EF4-FFF2-40B4-BE49-F238E27FC236}">
                <a16:creationId xmlns="" xmlns:a16="http://schemas.microsoft.com/office/drawing/2014/main" id="{0FB6FFDC-0866-418F-98B1-32BB9CB1C66C}"/>
              </a:ext>
            </a:extLst>
          </p:cNvPr>
          <p:cNvSpPr/>
          <p:nvPr/>
        </p:nvSpPr>
        <p:spPr>
          <a:xfrm>
            <a:off x="627018" y="1407114"/>
            <a:ext cx="849358" cy="15512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="" xmlns:a16="http://schemas.microsoft.com/office/drawing/2014/main" id="{CD180C85-6B71-4412-B10D-3E57795BA49D}"/>
              </a:ext>
            </a:extLst>
          </p:cNvPr>
          <p:cNvSpPr/>
          <p:nvPr/>
        </p:nvSpPr>
        <p:spPr>
          <a:xfrm rot="2633725">
            <a:off x="7070813" y="-137024"/>
            <a:ext cx="5791031" cy="10284447"/>
          </a:xfrm>
          <a:custGeom>
            <a:avLst/>
            <a:gdLst>
              <a:gd name="connsiteX0" fmla="*/ 0 w 5791031"/>
              <a:gd name="connsiteY0" fmla="*/ 982380 h 10284447"/>
              <a:gd name="connsiteX1" fmla="*/ 1021008 w 5791031"/>
              <a:gd name="connsiteY1" fmla="*/ 0 h 10284447"/>
              <a:gd name="connsiteX2" fmla="*/ 5791031 w 5791031"/>
              <a:gd name="connsiteY2" fmla="*/ 4957579 h 10284447"/>
              <a:gd name="connsiteX3" fmla="*/ 254709 w 5791031"/>
              <a:gd name="connsiteY3" fmla="*/ 10284447 h 10284447"/>
              <a:gd name="connsiteX4" fmla="*/ 212187 w 5791031"/>
              <a:gd name="connsiteY4" fmla="*/ 10249364 h 10284447"/>
              <a:gd name="connsiteX5" fmla="*/ 0 w 5791031"/>
              <a:gd name="connsiteY5" fmla="*/ 9737100 h 1028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1031" h="10284447">
                <a:moveTo>
                  <a:pt x="0" y="982380"/>
                </a:moveTo>
                <a:lnTo>
                  <a:pt x="1021008" y="0"/>
                </a:lnTo>
                <a:lnTo>
                  <a:pt x="5791031" y="4957579"/>
                </a:lnTo>
                <a:lnTo>
                  <a:pt x="254709" y="10284447"/>
                </a:lnTo>
                <a:lnTo>
                  <a:pt x="212187" y="10249364"/>
                </a:lnTo>
                <a:cubicBezTo>
                  <a:pt x="81088" y="10118265"/>
                  <a:pt x="0" y="9937151"/>
                  <a:pt x="0" y="973710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000"/>
                </a:schemeClr>
              </a:gs>
              <a:gs pos="100000">
                <a:schemeClr val="bg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695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="" xmlns:a16="http://schemas.microsoft.com/office/drawing/2014/main" id="{E1924C78-D0EF-4581-8E89-1CDB2345CC4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61778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="" xmlns:a16="http://schemas.microsoft.com/office/drawing/2014/main" id="{E1924C78-D0EF-4581-8E89-1CDB2345CC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 hidden="1">
            <a:extLst>
              <a:ext uri="{FF2B5EF4-FFF2-40B4-BE49-F238E27FC236}">
                <a16:creationId xmlns="" xmlns:a16="http://schemas.microsoft.com/office/drawing/2014/main" id="{FFEECB9B-D7F7-4473-B96F-5275DD40912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60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62A7681-F62A-44AB-B3E7-3E45D4D2AE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699E5BC-E37A-4B52-AC2E-018164361F9B}"/>
              </a:ext>
            </a:extLst>
          </p:cNvPr>
          <p:cNvSpPr/>
          <p:nvPr/>
        </p:nvSpPr>
        <p:spPr>
          <a:xfrm>
            <a:off x="0" y="1"/>
            <a:ext cx="12192000" cy="57531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AADDC87-DEA1-46AD-9B5D-3128BB15D0DC}"/>
              </a:ext>
            </a:extLst>
          </p:cNvPr>
          <p:cNvSpPr/>
          <p:nvPr/>
        </p:nvSpPr>
        <p:spPr>
          <a:xfrm>
            <a:off x="0" y="5735637"/>
            <a:ext cx="12192000" cy="1122363"/>
          </a:xfrm>
          <a:prstGeom prst="rect">
            <a:avLst/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806CDB3A-903C-4E85-A0AB-2D722AB97A64}"/>
              </a:ext>
            </a:extLst>
          </p:cNvPr>
          <p:cNvSpPr/>
          <p:nvPr/>
        </p:nvSpPr>
        <p:spPr>
          <a:xfrm rot="2633725">
            <a:off x="7713963" y="114756"/>
            <a:ext cx="5275157" cy="9783903"/>
          </a:xfrm>
          <a:custGeom>
            <a:avLst/>
            <a:gdLst>
              <a:gd name="connsiteX0" fmla="*/ 0 w 4421107"/>
              <a:gd name="connsiteY0" fmla="*/ 427524 h 8199886"/>
              <a:gd name="connsiteX1" fmla="*/ 444334 w 4421107"/>
              <a:gd name="connsiteY1" fmla="*/ 0 h 8199886"/>
              <a:gd name="connsiteX2" fmla="*/ 4421107 w 4421107"/>
              <a:gd name="connsiteY2" fmla="*/ 4133139 h 8199886"/>
              <a:gd name="connsiteX3" fmla="*/ 194455 w 4421107"/>
              <a:gd name="connsiteY3" fmla="*/ 8199886 h 8199886"/>
              <a:gd name="connsiteX4" fmla="*/ 161992 w 4421107"/>
              <a:gd name="connsiteY4" fmla="*/ 8173102 h 8199886"/>
              <a:gd name="connsiteX5" fmla="*/ 0 w 4421107"/>
              <a:gd name="connsiteY5" fmla="*/ 7782019 h 81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1107" h="8199886">
                <a:moveTo>
                  <a:pt x="0" y="427524"/>
                </a:moveTo>
                <a:lnTo>
                  <a:pt x="444334" y="0"/>
                </a:lnTo>
                <a:lnTo>
                  <a:pt x="4421107" y="4133139"/>
                </a:lnTo>
                <a:lnTo>
                  <a:pt x="194455" y="8199886"/>
                </a:lnTo>
                <a:lnTo>
                  <a:pt x="161992" y="8173102"/>
                </a:lnTo>
                <a:cubicBezTo>
                  <a:pt x="61906" y="8073016"/>
                  <a:pt x="0" y="7934746"/>
                  <a:pt x="0" y="7782019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000"/>
                </a:schemeClr>
              </a:gs>
              <a:gs pos="100000">
                <a:schemeClr val="bg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BDF275-225A-4012-ADD7-E427780CD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2450" y="1157007"/>
            <a:ext cx="5543550" cy="2387600"/>
          </a:xfrm>
        </p:spPr>
        <p:txBody>
          <a:bodyPr/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Thank You</a:t>
            </a:r>
            <a:endParaRPr lang="en-US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67FD657-6010-4649-9963-000CC7912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2450" y="3992690"/>
            <a:ext cx="5543550" cy="1299754"/>
          </a:xfrm>
        </p:spPr>
        <p:txBody>
          <a:bodyPr>
            <a:normAutofit/>
          </a:bodyPr>
          <a:lstStyle/>
          <a:p>
            <a:pPr algn="l"/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semper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feugiat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nulla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et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blandit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nibh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20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vitae.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9F976A59-E789-40B3-9682-5428D157CE00}"/>
              </a:ext>
            </a:extLst>
          </p:cNvPr>
          <p:cNvGrpSpPr/>
          <p:nvPr/>
        </p:nvGrpSpPr>
        <p:grpSpPr>
          <a:xfrm flipV="1">
            <a:off x="133350" y="-533401"/>
            <a:ext cx="755650" cy="307857"/>
            <a:chOff x="133350" y="-666750"/>
            <a:chExt cx="1028700" cy="419100"/>
          </a:xfrm>
        </p:grpSpPr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EAED13C7-4A7F-488C-A2A0-6FFFED7D6A5B}"/>
                </a:ext>
              </a:extLst>
            </p:cNvPr>
            <p:cNvSpPr/>
            <p:nvPr/>
          </p:nvSpPr>
          <p:spPr>
            <a:xfrm>
              <a:off x="133350" y="-666750"/>
              <a:ext cx="419100" cy="419100"/>
            </a:xfrm>
            <a:prstGeom prst="ellipse">
              <a:avLst/>
            </a:prstGeom>
            <a:solidFill>
              <a:srgbClr val="019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FC8EC7E2-E9F3-4857-A5A0-B9CC80EAD0B6}"/>
                </a:ext>
              </a:extLst>
            </p:cNvPr>
            <p:cNvSpPr/>
            <p:nvPr/>
          </p:nvSpPr>
          <p:spPr>
            <a:xfrm>
              <a:off x="742950" y="-666750"/>
              <a:ext cx="419100" cy="419100"/>
            </a:xfrm>
            <a:prstGeom prst="ellipse">
              <a:avLst/>
            </a:prstGeom>
            <a:solidFill>
              <a:srgbClr val="FE5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8D212D48-FA9F-41E3-BA52-ED45BEB5E76B}"/>
              </a:ext>
            </a:extLst>
          </p:cNvPr>
          <p:cNvCxnSpPr/>
          <p:nvPr/>
        </p:nvCxnSpPr>
        <p:spPr>
          <a:xfrm>
            <a:off x="627017" y="3744495"/>
            <a:ext cx="10959737" cy="0"/>
          </a:xfrm>
          <a:prstGeom prst="line">
            <a:avLst/>
          </a:prstGeom>
          <a:ln>
            <a:solidFill>
              <a:schemeClr val="bg1">
                <a:alpha val="9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: Shape 41">
            <a:extLst>
              <a:ext uri="{FF2B5EF4-FFF2-40B4-BE49-F238E27FC236}">
                <a16:creationId xmlns="" xmlns:a16="http://schemas.microsoft.com/office/drawing/2014/main" id="{CD180C85-6B71-4412-B10D-3E57795BA49D}"/>
              </a:ext>
            </a:extLst>
          </p:cNvPr>
          <p:cNvSpPr/>
          <p:nvPr/>
        </p:nvSpPr>
        <p:spPr>
          <a:xfrm rot="2633725">
            <a:off x="7070813" y="-137024"/>
            <a:ext cx="5791031" cy="10284447"/>
          </a:xfrm>
          <a:custGeom>
            <a:avLst/>
            <a:gdLst>
              <a:gd name="connsiteX0" fmla="*/ 0 w 5791031"/>
              <a:gd name="connsiteY0" fmla="*/ 982380 h 10284447"/>
              <a:gd name="connsiteX1" fmla="*/ 1021008 w 5791031"/>
              <a:gd name="connsiteY1" fmla="*/ 0 h 10284447"/>
              <a:gd name="connsiteX2" fmla="*/ 5791031 w 5791031"/>
              <a:gd name="connsiteY2" fmla="*/ 4957579 h 10284447"/>
              <a:gd name="connsiteX3" fmla="*/ 254709 w 5791031"/>
              <a:gd name="connsiteY3" fmla="*/ 10284447 h 10284447"/>
              <a:gd name="connsiteX4" fmla="*/ 212187 w 5791031"/>
              <a:gd name="connsiteY4" fmla="*/ 10249364 h 10284447"/>
              <a:gd name="connsiteX5" fmla="*/ 0 w 5791031"/>
              <a:gd name="connsiteY5" fmla="*/ 9737100 h 1028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1031" h="10284447">
                <a:moveTo>
                  <a:pt x="0" y="982380"/>
                </a:moveTo>
                <a:lnTo>
                  <a:pt x="1021008" y="0"/>
                </a:lnTo>
                <a:lnTo>
                  <a:pt x="5791031" y="4957579"/>
                </a:lnTo>
                <a:lnTo>
                  <a:pt x="254709" y="10284447"/>
                </a:lnTo>
                <a:lnTo>
                  <a:pt x="212187" y="10249364"/>
                </a:lnTo>
                <a:cubicBezTo>
                  <a:pt x="81088" y="10118265"/>
                  <a:pt x="0" y="9937151"/>
                  <a:pt x="0" y="973710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000"/>
                </a:schemeClr>
              </a:gs>
              <a:gs pos="100000">
                <a:schemeClr val="bg1">
                  <a:alpha val="1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46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FF0BE4E7-9D36-4AD6-84D9-43FE2A7753E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93224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" name="Rectangle 319" hidden="1">
            <a:extLst>
              <a:ext uri="{FF2B5EF4-FFF2-40B4-BE49-F238E27FC236}">
                <a16:creationId xmlns="" xmlns:a16="http://schemas.microsoft.com/office/drawing/2014/main" id="{5A3E6C74-1647-4B07-AEAC-74E5F84355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grpSp>
        <p:nvGrpSpPr>
          <p:cNvPr id="433" name="Group 432">
            <a:extLst>
              <a:ext uri="{FF2B5EF4-FFF2-40B4-BE49-F238E27FC236}">
                <a16:creationId xmlns="" xmlns:a16="http://schemas.microsoft.com/office/drawing/2014/main" id="{23A6E047-B529-4D4F-A56C-B7577988C3A9}"/>
              </a:ext>
            </a:extLst>
          </p:cNvPr>
          <p:cNvGrpSpPr/>
          <p:nvPr/>
        </p:nvGrpSpPr>
        <p:grpSpPr>
          <a:xfrm>
            <a:off x="3974876" y="-783192"/>
            <a:ext cx="10591694" cy="5981805"/>
            <a:chOff x="203200" y="557213"/>
            <a:chExt cx="8370888" cy="4727575"/>
          </a:xfrm>
          <a:solidFill>
            <a:schemeClr val="bg1">
              <a:lumMod val="95000"/>
            </a:schemeClr>
          </a:solidFill>
        </p:grpSpPr>
        <p:sp>
          <p:nvSpPr>
            <p:cNvPr id="434" name="Freeform 6">
              <a:extLst>
                <a:ext uri="{FF2B5EF4-FFF2-40B4-BE49-F238E27FC236}">
                  <a16:creationId xmlns="" xmlns:a16="http://schemas.microsoft.com/office/drawing/2014/main" id="{511788C5-9C6D-40DD-A538-77249698D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188" y="3467100"/>
              <a:ext cx="257175" cy="255588"/>
            </a:xfrm>
            <a:custGeom>
              <a:avLst/>
              <a:gdLst>
                <a:gd name="T0" fmla="*/ 350 w 485"/>
                <a:gd name="T1" fmla="*/ 7 h 484"/>
                <a:gd name="T2" fmla="*/ 310 w 485"/>
                <a:gd name="T3" fmla="*/ 155 h 484"/>
                <a:gd name="T4" fmla="*/ 95 w 485"/>
                <a:gd name="T5" fmla="*/ 228 h 484"/>
                <a:gd name="T6" fmla="*/ 31 w 485"/>
                <a:gd name="T7" fmla="*/ 153 h 484"/>
                <a:gd name="T8" fmla="*/ 0 w 485"/>
                <a:gd name="T9" fmla="*/ 161 h 484"/>
                <a:gd name="T10" fmla="*/ 58 w 485"/>
                <a:gd name="T11" fmla="*/ 385 h 484"/>
                <a:gd name="T12" fmla="*/ 146 w 485"/>
                <a:gd name="T13" fmla="*/ 396 h 484"/>
                <a:gd name="T14" fmla="*/ 261 w 485"/>
                <a:gd name="T15" fmla="*/ 439 h 484"/>
                <a:gd name="T16" fmla="*/ 261 w 485"/>
                <a:gd name="T17" fmla="*/ 484 h 484"/>
                <a:gd name="T18" fmla="*/ 315 w 485"/>
                <a:gd name="T19" fmla="*/ 474 h 484"/>
                <a:gd name="T20" fmla="*/ 392 w 485"/>
                <a:gd name="T21" fmla="*/ 366 h 484"/>
                <a:gd name="T22" fmla="*/ 392 w 485"/>
                <a:gd name="T23" fmla="*/ 279 h 484"/>
                <a:gd name="T24" fmla="*/ 436 w 485"/>
                <a:gd name="T25" fmla="*/ 190 h 484"/>
                <a:gd name="T26" fmla="*/ 485 w 485"/>
                <a:gd name="T27" fmla="*/ 201 h 484"/>
                <a:gd name="T28" fmla="*/ 426 w 485"/>
                <a:gd name="T29" fmla="*/ 79 h 484"/>
                <a:gd name="T30" fmla="*/ 418 w 485"/>
                <a:gd name="T31" fmla="*/ 0 h 484"/>
                <a:gd name="T32" fmla="*/ 350 w 485"/>
                <a:gd name="T33" fmla="*/ 7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5" h="484">
                  <a:moveTo>
                    <a:pt x="350" y="7"/>
                  </a:moveTo>
                  <a:lnTo>
                    <a:pt x="310" y="155"/>
                  </a:lnTo>
                  <a:lnTo>
                    <a:pt x="95" y="228"/>
                  </a:lnTo>
                  <a:lnTo>
                    <a:pt x="31" y="153"/>
                  </a:lnTo>
                  <a:lnTo>
                    <a:pt x="0" y="161"/>
                  </a:lnTo>
                  <a:lnTo>
                    <a:pt x="58" y="385"/>
                  </a:lnTo>
                  <a:lnTo>
                    <a:pt x="146" y="396"/>
                  </a:lnTo>
                  <a:lnTo>
                    <a:pt x="261" y="439"/>
                  </a:lnTo>
                  <a:lnTo>
                    <a:pt x="261" y="484"/>
                  </a:lnTo>
                  <a:lnTo>
                    <a:pt x="315" y="474"/>
                  </a:lnTo>
                  <a:lnTo>
                    <a:pt x="392" y="366"/>
                  </a:lnTo>
                  <a:lnTo>
                    <a:pt x="392" y="279"/>
                  </a:lnTo>
                  <a:lnTo>
                    <a:pt x="436" y="190"/>
                  </a:lnTo>
                  <a:lnTo>
                    <a:pt x="485" y="201"/>
                  </a:lnTo>
                  <a:lnTo>
                    <a:pt x="426" y="79"/>
                  </a:lnTo>
                  <a:lnTo>
                    <a:pt x="418" y="0"/>
                  </a:lnTo>
                  <a:lnTo>
                    <a:pt x="35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7">
              <a:extLst>
                <a:ext uri="{FF2B5EF4-FFF2-40B4-BE49-F238E27FC236}">
                  <a16:creationId xmlns="" xmlns:a16="http://schemas.microsoft.com/office/drawing/2014/main" id="{0A832765-44A7-40F8-A682-0348DF435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3687763"/>
              <a:ext cx="230188" cy="292100"/>
            </a:xfrm>
            <a:custGeom>
              <a:avLst/>
              <a:gdLst>
                <a:gd name="T0" fmla="*/ 6 w 434"/>
                <a:gd name="T1" fmla="*/ 0 h 554"/>
                <a:gd name="T2" fmla="*/ 0 w 434"/>
                <a:gd name="T3" fmla="*/ 418 h 554"/>
                <a:gd name="T4" fmla="*/ 59 w 434"/>
                <a:gd name="T5" fmla="*/ 415 h 554"/>
                <a:gd name="T6" fmla="*/ 139 w 434"/>
                <a:gd name="T7" fmla="*/ 323 h 554"/>
                <a:gd name="T8" fmla="*/ 206 w 434"/>
                <a:gd name="T9" fmla="*/ 326 h 554"/>
                <a:gd name="T10" fmla="*/ 248 w 434"/>
                <a:gd name="T11" fmla="*/ 364 h 554"/>
                <a:gd name="T12" fmla="*/ 262 w 434"/>
                <a:gd name="T13" fmla="*/ 482 h 554"/>
                <a:gd name="T14" fmla="*/ 398 w 434"/>
                <a:gd name="T15" fmla="*/ 554 h 554"/>
                <a:gd name="T16" fmla="*/ 434 w 434"/>
                <a:gd name="T17" fmla="*/ 542 h 554"/>
                <a:gd name="T18" fmla="*/ 434 w 434"/>
                <a:gd name="T19" fmla="*/ 498 h 554"/>
                <a:gd name="T20" fmla="*/ 324 w 434"/>
                <a:gd name="T21" fmla="*/ 407 h 554"/>
                <a:gd name="T22" fmla="*/ 271 w 434"/>
                <a:gd name="T23" fmla="*/ 283 h 554"/>
                <a:gd name="T24" fmla="*/ 313 w 434"/>
                <a:gd name="T25" fmla="*/ 262 h 554"/>
                <a:gd name="T26" fmla="*/ 282 w 434"/>
                <a:gd name="T27" fmla="*/ 193 h 554"/>
                <a:gd name="T28" fmla="*/ 218 w 434"/>
                <a:gd name="T29" fmla="*/ 192 h 554"/>
                <a:gd name="T30" fmla="*/ 203 w 434"/>
                <a:gd name="T31" fmla="*/ 119 h 554"/>
                <a:gd name="T32" fmla="*/ 34 w 434"/>
                <a:gd name="T33" fmla="*/ 5 h 554"/>
                <a:gd name="T34" fmla="*/ 6 w 434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4" h="554">
                  <a:moveTo>
                    <a:pt x="6" y="0"/>
                  </a:moveTo>
                  <a:lnTo>
                    <a:pt x="0" y="418"/>
                  </a:lnTo>
                  <a:lnTo>
                    <a:pt x="59" y="415"/>
                  </a:lnTo>
                  <a:lnTo>
                    <a:pt x="139" y="323"/>
                  </a:lnTo>
                  <a:lnTo>
                    <a:pt x="206" y="326"/>
                  </a:lnTo>
                  <a:lnTo>
                    <a:pt x="248" y="364"/>
                  </a:lnTo>
                  <a:lnTo>
                    <a:pt x="262" y="482"/>
                  </a:lnTo>
                  <a:lnTo>
                    <a:pt x="398" y="554"/>
                  </a:lnTo>
                  <a:lnTo>
                    <a:pt x="434" y="542"/>
                  </a:lnTo>
                  <a:lnTo>
                    <a:pt x="434" y="498"/>
                  </a:lnTo>
                  <a:lnTo>
                    <a:pt x="324" y="407"/>
                  </a:lnTo>
                  <a:lnTo>
                    <a:pt x="271" y="283"/>
                  </a:lnTo>
                  <a:lnTo>
                    <a:pt x="313" y="262"/>
                  </a:lnTo>
                  <a:lnTo>
                    <a:pt x="282" y="193"/>
                  </a:lnTo>
                  <a:lnTo>
                    <a:pt x="218" y="192"/>
                  </a:lnTo>
                  <a:lnTo>
                    <a:pt x="203" y="119"/>
                  </a:lnTo>
                  <a:lnTo>
                    <a:pt x="34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8">
              <a:extLst>
                <a:ext uri="{FF2B5EF4-FFF2-40B4-BE49-F238E27FC236}">
                  <a16:creationId xmlns="" xmlns:a16="http://schemas.microsoft.com/office/drawing/2014/main" id="{50682CE9-CED8-487F-9BC8-7DDDF3CCB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5100" y="2570163"/>
              <a:ext cx="690563" cy="598488"/>
            </a:xfrm>
            <a:custGeom>
              <a:avLst/>
              <a:gdLst>
                <a:gd name="T0" fmla="*/ 0 w 1304"/>
                <a:gd name="T1" fmla="*/ 6 h 1130"/>
                <a:gd name="T2" fmla="*/ 84 w 1304"/>
                <a:gd name="T3" fmla="*/ 267 h 1130"/>
                <a:gd name="T4" fmla="*/ 45 w 1304"/>
                <a:gd name="T5" fmla="*/ 289 h 1130"/>
                <a:gd name="T6" fmla="*/ 49 w 1304"/>
                <a:gd name="T7" fmla="*/ 340 h 1130"/>
                <a:gd name="T8" fmla="*/ 122 w 1304"/>
                <a:gd name="T9" fmla="*/ 396 h 1130"/>
                <a:gd name="T10" fmla="*/ 122 w 1304"/>
                <a:gd name="T11" fmla="*/ 500 h 1130"/>
                <a:gd name="T12" fmla="*/ 211 w 1304"/>
                <a:gd name="T13" fmla="*/ 586 h 1130"/>
                <a:gd name="T14" fmla="*/ 173 w 1304"/>
                <a:gd name="T15" fmla="*/ 332 h 1130"/>
                <a:gd name="T16" fmla="*/ 122 w 1304"/>
                <a:gd name="T17" fmla="*/ 164 h 1130"/>
                <a:gd name="T18" fmla="*/ 134 w 1304"/>
                <a:gd name="T19" fmla="*/ 47 h 1130"/>
                <a:gd name="T20" fmla="*/ 177 w 1304"/>
                <a:gd name="T21" fmla="*/ 51 h 1130"/>
                <a:gd name="T22" fmla="*/ 194 w 1304"/>
                <a:gd name="T23" fmla="*/ 90 h 1130"/>
                <a:gd name="T24" fmla="*/ 177 w 1304"/>
                <a:gd name="T25" fmla="*/ 189 h 1130"/>
                <a:gd name="T26" fmla="*/ 400 w 1304"/>
                <a:gd name="T27" fmla="*/ 625 h 1130"/>
                <a:gd name="T28" fmla="*/ 400 w 1304"/>
                <a:gd name="T29" fmla="*/ 780 h 1130"/>
                <a:gd name="T30" fmla="*/ 580 w 1304"/>
                <a:gd name="T31" fmla="*/ 992 h 1130"/>
                <a:gd name="T32" fmla="*/ 777 w 1304"/>
                <a:gd name="T33" fmla="*/ 1083 h 1130"/>
                <a:gd name="T34" fmla="*/ 858 w 1304"/>
                <a:gd name="T35" fmla="*/ 1035 h 1130"/>
                <a:gd name="T36" fmla="*/ 974 w 1304"/>
                <a:gd name="T37" fmla="*/ 1130 h 1130"/>
                <a:gd name="T38" fmla="*/ 1043 w 1304"/>
                <a:gd name="T39" fmla="*/ 1061 h 1130"/>
                <a:gd name="T40" fmla="*/ 1012 w 1304"/>
                <a:gd name="T41" fmla="*/ 983 h 1130"/>
                <a:gd name="T42" fmla="*/ 1111 w 1304"/>
                <a:gd name="T43" fmla="*/ 953 h 1130"/>
                <a:gd name="T44" fmla="*/ 1141 w 1304"/>
                <a:gd name="T45" fmla="*/ 970 h 1130"/>
                <a:gd name="T46" fmla="*/ 1171 w 1304"/>
                <a:gd name="T47" fmla="*/ 940 h 1130"/>
                <a:gd name="T48" fmla="*/ 1218 w 1304"/>
                <a:gd name="T49" fmla="*/ 940 h 1130"/>
                <a:gd name="T50" fmla="*/ 1304 w 1304"/>
                <a:gd name="T51" fmla="*/ 789 h 1130"/>
                <a:gd name="T52" fmla="*/ 1261 w 1304"/>
                <a:gd name="T53" fmla="*/ 751 h 1130"/>
                <a:gd name="T54" fmla="*/ 1093 w 1304"/>
                <a:gd name="T55" fmla="*/ 789 h 1130"/>
                <a:gd name="T56" fmla="*/ 1055 w 1304"/>
                <a:gd name="T57" fmla="*/ 901 h 1130"/>
                <a:gd name="T58" fmla="*/ 956 w 1304"/>
                <a:gd name="T59" fmla="*/ 918 h 1130"/>
                <a:gd name="T60" fmla="*/ 841 w 1304"/>
                <a:gd name="T61" fmla="*/ 871 h 1130"/>
                <a:gd name="T62" fmla="*/ 790 w 1304"/>
                <a:gd name="T63" fmla="*/ 707 h 1130"/>
                <a:gd name="T64" fmla="*/ 829 w 1304"/>
                <a:gd name="T65" fmla="*/ 501 h 1130"/>
                <a:gd name="T66" fmla="*/ 749 w 1304"/>
                <a:gd name="T67" fmla="*/ 451 h 1130"/>
                <a:gd name="T68" fmla="*/ 711 w 1304"/>
                <a:gd name="T69" fmla="*/ 252 h 1130"/>
                <a:gd name="T70" fmla="*/ 679 w 1304"/>
                <a:gd name="T71" fmla="*/ 239 h 1130"/>
                <a:gd name="T72" fmla="*/ 621 w 1304"/>
                <a:gd name="T73" fmla="*/ 298 h 1130"/>
                <a:gd name="T74" fmla="*/ 556 w 1304"/>
                <a:gd name="T75" fmla="*/ 262 h 1130"/>
                <a:gd name="T76" fmla="*/ 529 w 1304"/>
                <a:gd name="T77" fmla="*/ 129 h 1130"/>
                <a:gd name="T78" fmla="*/ 266 w 1304"/>
                <a:gd name="T79" fmla="*/ 102 h 1130"/>
                <a:gd name="T80" fmla="*/ 130 w 1304"/>
                <a:gd name="T81" fmla="*/ 0 h 1130"/>
                <a:gd name="T82" fmla="*/ 0 w 1304"/>
                <a:gd name="T83" fmla="*/ 6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4" h="1130">
                  <a:moveTo>
                    <a:pt x="0" y="6"/>
                  </a:moveTo>
                  <a:lnTo>
                    <a:pt x="84" y="267"/>
                  </a:lnTo>
                  <a:lnTo>
                    <a:pt x="45" y="289"/>
                  </a:lnTo>
                  <a:lnTo>
                    <a:pt x="49" y="340"/>
                  </a:lnTo>
                  <a:lnTo>
                    <a:pt x="122" y="396"/>
                  </a:lnTo>
                  <a:lnTo>
                    <a:pt x="122" y="500"/>
                  </a:lnTo>
                  <a:lnTo>
                    <a:pt x="211" y="586"/>
                  </a:lnTo>
                  <a:lnTo>
                    <a:pt x="173" y="332"/>
                  </a:lnTo>
                  <a:lnTo>
                    <a:pt x="122" y="164"/>
                  </a:lnTo>
                  <a:lnTo>
                    <a:pt x="134" y="47"/>
                  </a:lnTo>
                  <a:lnTo>
                    <a:pt x="177" y="51"/>
                  </a:lnTo>
                  <a:lnTo>
                    <a:pt x="194" y="90"/>
                  </a:lnTo>
                  <a:lnTo>
                    <a:pt x="177" y="189"/>
                  </a:lnTo>
                  <a:lnTo>
                    <a:pt x="400" y="625"/>
                  </a:lnTo>
                  <a:lnTo>
                    <a:pt x="400" y="780"/>
                  </a:lnTo>
                  <a:lnTo>
                    <a:pt x="580" y="992"/>
                  </a:lnTo>
                  <a:lnTo>
                    <a:pt x="777" y="1083"/>
                  </a:lnTo>
                  <a:lnTo>
                    <a:pt x="858" y="1035"/>
                  </a:lnTo>
                  <a:lnTo>
                    <a:pt x="974" y="1130"/>
                  </a:lnTo>
                  <a:lnTo>
                    <a:pt x="1043" y="1061"/>
                  </a:lnTo>
                  <a:lnTo>
                    <a:pt x="1012" y="983"/>
                  </a:lnTo>
                  <a:lnTo>
                    <a:pt x="1111" y="953"/>
                  </a:lnTo>
                  <a:lnTo>
                    <a:pt x="1141" y="970"/>
                  </a:lnTo>
                  <a:lnTo>
                    <a:pt x="1171" y="940"/>
                  </a:lnTo>
                  <a:lnTo>
                    <a:pt x="1218" y="940"/>
                  </a:lnTo>
                  <a:lnTo>
                    <a:pt x="1304" y="789"/>
                  </a:lnTo>
                  <a:lnTo>
                    <a:pt x="1261" y="751"/>
                  </a:lnTo>
                  <a:lnTo>
                    <a:pt x="1093" y="789"/>
                  </a:lnTo>
                  <a:lnTo>
                    <a:pt x="1055" y="901"/>
                  </a:lnTo>
                  <a:lnTo>
                    <a:pt x="956" y="918"/>
                  </a:lnTo>
                  <a:lnTo>
                    <a:pt x="841" y="871"/>
                  </a:lnTo>
                  <a:lnTo>
                    <a:pt x="790" y="707"/>
                  </a:lnTo>
                  <a:lnTo>
                    <a:pt x="829" y="501"/>
                  </a:lnTo>
                  <a:lnTo>
                    <a:pt x="749" y="451"/>
                  </a:lnTo>
                  <a:lnTo>
                    <a:pt x="711" y="252"/>
                  </a:lnTo>
                  <a:lnTo>
                    <a:pt x="679" y="239"/>
                  </a:lnTo>
                  <a:lnTo>
                    <a:pt x="621" y="298"/>
                  </a:lnTo>
                  <a:lnTo>
                    <a:pt x="556" y="262"/>
                  </a:lnTo>
                  <a:lnTo>
                    <a:pt x="529" y="129"/>
                  </a:lnTo>
                  <a:lnTo>
                    <a:pt x="266" y="102"/>
                  </a:lnTo>
                  <a:lnTo>
                    <a:pt x="13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9">
              <a:extLst>
                <a:ext uri="{FF2B5EF4-FFF2-40B4-BE49-F238E27FC236}">
                  <a16:creationId xmlns="" xmlns:a16="http://schemas.microsoft.com/office/drawing/2014/main" id="{32CCCCFF-88BD-4411-93D7-A01B0CF14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425" y="1830388"/>
              <a:ext cx="85725" cy="65088"/>
            </a:xfrm>
            <a:custGeom>
              <a:avLst/>
              <a:gdLst>
                <a:gd name="T0" fmla="*/ 158 w 162"/>
                <a:gd name="T1" fmla="*/ 4 h 122"/>
                <a:gd name="T2" fmla="*/ 62 w 162"/>
                <a:gd name="T3" fmla="*/ 0 h 122"/>
                <a:gd name="T4" fmla="*/ 1 w 162"/>
                <a:gd name="T5" fmla="*/ 37 h 122"/>
                <a:gd name="T6" fmla="*/ 0 w 162"/>
                <a:gd name="T7" fmla="*/ 65 h 122"/>
                <a:gd name="T8" fmla="*/ 39 w 162"/>
                <a:gd name="T9" fmla="*/ 102 h 122"/>
                <a:gd name="T10" fmla="*/ 162 w 162"/>
                <a:gd name="T11" fmla="*/ 122 h 122"/>
                <a:gd name="T12" fmla="*/ 158 w 162"/>
                <a:gd name="T13" fmla="*/ 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22">
                  <a:moveTo>
                    <a:pt x="158" y="4"/>
                  </a:moveTo>
                  <a:lnTo>
                    <a:pt x="62" y="0"/>
                  </a:lnTo>
                  <a:lnTo>
                    <a:pt x="1" y="37"/>
                  </a:lnTo>
                  <a:lnTo>
                    <a:pt x="0" y="65"/>
                  </a:lnTo>
                  <a:lnTo>
                    <a:pt x="39" y="102"/>
                  </a:lnTo>
                  <a:lnTo>
                    <a:pt x="162" y="122"/>
                  </a:lnTo>
                  <a:lnTo>
                    <a:pt x="15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10">
              <a:extLst>
                <a:ext uri="{FF2B5EF4-FFF2-40B4-BE49-F238E27FC236}">
                  <a16:creationId xmlns="" xmlns:a16="http://schemas.microsoft.com/office/drawing/2014/main" id="{533393E9-BF7C-40A3-A3D8-824A7906E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2579688"/>
              <a:ext cx="501650" cy="511175"/>
            </a:xfrm>
            <a:custGeom>
              <a:avLst/>
              <a:gdLst>
                <a:gd name="T0" fmla="*/ 736 w 949"/>
                <a:gd name="T1" fmla="*/ 23 h 965"/>
                <a:gd name="T2" fmla="*/ 666 w 949"/>
                <a:gd name="T3" fmla="*/ 0 h 965"/>
                <a:gd name="T4" fmla="*/ 376 w 949"/>
                <a:gd name="T5" fmla="*/ 54 h 965"/>
                <a:gd name="T6" fmla="*/ 312 w 949"/>
                <a:gd name="T7" fmla="*/ 102 h 965"/>
                <a:gd name="T8" fmla="*/ 350 w 949"/>
                <a:gd name="T9" fmla="*/ 302 h 965"/>
                <a:gd name="T10" fmla="*/ 236 w 949"/>
                <a:gd name="T11" fmla="*/ 307 h 965"/>
                <a:gd name="T12" fmla="*/ 166 w 949"/>
                <a:gd name="T13" fmla="*/ 419 h 965"/>
                <a:gd name="T14" fmla="*/ 0 w 949"/>
                <a:gd name="T15" fmla="*/ 459 h 965"/>
                <a:gd name="T16" fmla="*/ 0 w 949"/>
                <a:gd name="T17" fmla="*/ 540 h 965"/>
                <a:gd name="T18" fmla="*/ 546 w 949"/>
                <a:gd name="T19" fmla="*/ 957 h 965"/>
                <a:gd name="T20" fmla="*/ 639 w 949"/>
                <a:gd name="T21" fmla="*/ 965 h 965"/>
                <a:gd name="T22" fmla="*/ 949 w 949"/>
                <a:gd name="T23" fmla="*/ 722 h 965"/>
                <a:gd name="T24" fmla="*/ 918 w 949"/>
                <a:gd name="T25" fmla="*/ 683 h 965"/>
                <a:gd name="T26" fmla="*/ 860 w 949"/>
                <a:gd name="T27" fmla="*/ 676 h 965"/>
                <a:gd name="T28" fmla="*/ 825 w 949"/>
                <a:gd name="T29" fmla="*/ 617 h 965"/>
                <a:gd name="T30" fmla="*/ 825 w 949"/>
                <a:gd name="T31" fmla="*/ 374 h 965"/>
                <a:gd name="T32" fmla="*/ 802 w 949"/>
                <a:gd name="T33" fmla="*/ 351 h 965"/>
                <a:gd name="T34" fmla="*/ 806 w 949"/>
                <a:gd name="T35" fmla="*/ 288 h 965"/>
                <a:gd name="T36" fmla="*/ 744 w 949"/>
                <a:gd name="T37" fmla="*/ 226 h 965"/>
                <a:gd name="T38" fmla="*/ 736 w 949"/>
                <a:gd name="T39" fmla="*/ 159 h 965"/>
                <a:gd name="T40" fmla="*/ 764 w 949"/>
                <a:gd name="T41" fmla="*/ 140 h 965"/>
                <a:gd name="T42" fmla="*/ 751 w 949"/>
                <a:gd name="T43" fmla="*/ 70 h 965"/>
                <a:gd name="T44" fmla="*/ 736 w 949"/>
                <a:gd name="T45" fmla="*/ 23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9" h="965">
                  <a:moveTo>
                    <a:pt x="736" y="23"/>
                  </a:moveTo>
                  <a:lnTo>
                    <a:pt x="666" y="0"/>
                  </a:lnTo>
                  <a:lnTo>
                    <a:pt x="376" y="54"/>
                  </a:lnTo>
                  <a:lnTo>
                    <a:pt x="312" y="102"/>
                  </a:lnTo>
                  <a:lnTo>
                    <a:pt x="350" y="302"/>
                  </a:lnTo>
                  <a:lnTo>
                    <a:pt x="236" y="307"/>
                  </a:lnTo>
                  <a:lnTo>
                    <a:pt x="166" y="419"/>
                  </a:lnTo>
                  <a:lnTo>
                    <a:pt x="0" y="459"/>
                  </a:lnTo>
                  <a:lnTo>
                    <a:pt x="0" y="540"/>
                  </a:lnTo>
                  <a:lnTo>
                    <a:pt x="546" y="957"/>
                  </a:lnTo>
                  <a:lnTo>
                    <a:pt x="639" y="965"/>
                  </a:lnTo>
                  <a:lnTo>
                    <a:pt x="949" y="722"/>
                  </a:lnTo>
                  <a:lnTo>
                    <a:pt x="918" y="683"/>
                  </a:lnTo>
                  <a:lnTo>
                    <a:pt x="860" y="676"/>
                  </a:lnTo>
                  <a:lnTo>
                    <a:pt x="825" y="617"/>
                  </a:lnTo>
                  <a:lnTo>
                    <a:pt x="825" y="374"/>
                  </a:lnTo>
                  <a:lnTo>
                    <a:pt x="802" y="351"/>
                  </a:lnTo>
                  <a:lnTo>
                    <a:pt x="806" y="288"/>
                  </a:lnTo>
                  <a:lnTo>
                    <a:pt x="744" y="226"/>
                  </a:lnTo>
                  <a:lnTo>
                    <a:pt x="736" y="159"/>
                  </a:lnTo>
                  <a:lnTo>
                    <a:pt x="764" y="140"/>
                  </a:lnTo>
                  <a:lnTo>
                    <a:pt x="751" y="70"/>
                  </a:lnTo>
                  <a:lnTo>
                    <a:pt x="73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11">
              <a:extLst>
                <a:ext uri="{FF2B5EF4-FFF2-40B4-BE49-F238E27FC236}">
                  <a16:creationId xmlns="" xmlns:a16="http://schemas.microsoft.com/office/drawing/2014/main" id="{11A7AA1C-DCD9-4B5D-AECB-B22426C5B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25" y="2635250"/>
              <a:ext cx="412750" cy="395288"/>
            </a:xfrm>
            <a:custGeom>
              <a:avLst/>
              <a:gdLst>
                <a:gd name="T0" fmla="*/ 744 w 779"/>
                <a:gd name="T1" fmla="*/ 0 h 746"/>
                <a:gd name="T2" fmla="*/ 546 w 779"/>
                <a:gd name="T3" fmla="*/ 0 h 746"/>
                <a:gd name="T4" fmla="*/ 507 w 779"/>
                <a:gd name="T5" fmla="*/ 86 h 746"/>
                <a:gd name="T6" fmla="*/ 418 w 779"/>
                <a:gd name="T7" fmla="*/ 129 h 746"/>
                <a:gd name="T8" fmla="*/ 345 w 779"/>
                <a:gd name="T9" fmla="*/ 328 h 746"/>
                <a:gd name="T10" fmla="*/ 201 w 779"/>
                <a:gd name="T11" fmla="*/ 414 h 746"/>
                <a:gd name="T12" fmla="*/ 0 w 779"/>
                <a:gd name="T13" fmla="*/ 746 h 746"/>
                <a:gd name="T14" fmla="*/ 198 w 779"/>
                <a:gd name="T15" fmla="*/ 742 h 746"/>
                <a:gd name="T16" fmla="*/ 205 w 779"/>
                <a:gd name="T17" fmla="*/ 645 h 746"/>
                <a:gd name="T18" fmla="*/ 256 w 779"/>
                <a:gd name="T19" fmla="*/ 645 h 746"/>
                <a:gd name="T20" fmla="*/ 256 w 779"/>
                <a:gd name="T21" fmla="*/ 512 h 746"/>
                <a:gd name="T22" fmla="*/ 430 w 779"/>
                <a:gd name="T23" fmla="*/ 512 h 746"/>
                <a:gd name="T24" fmla="*/ 434 w 779"/>
                <a:gd name="T25" fmla="*/ 340 h 746"/>
                <a:gd name="T26" fmla="*/ 601 w 779"/>
                <a:gd name="T27" fmla="*/ 301 h 746"/>
                <a:gd name="T28" fmla="*/ 671 w 779"/>
                <a:gd name="T29" fmla="*/ 188 h 746"/>
                <a:gd name="T30" fmla="*/ 779 w 779"/>
                <a:gd name="T31" fmla="*/ 184 h 746"/>
                <a:gd name="T32" fmla="*/ 744 w 779"/>
                <a:gd name="T33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746">
                  <a:moveTo>
                    <a:pt x="744" y="0"/>
                  </a:moveTo>
                  <a:lnTo>
                    <a:pt x="546" y="0"/>
                  </a:lnTo>
                  <a:lnTo>
                    <a:pt x="507" y="86"/>
                  </a:lnTo>
                  <a:lnTo>
                    <a:pt x="418" y="129"/>
                  </a:lnTo>
                  <a:lnTo>
                    <a:pt x="345" y="328"/>
                  </a:lnTo>
                  <a:lnTo>
                    <a:pt x="201" y="414"/>
                  </a:lnTo>
                  <a:lnTo>
                    <a:pt x="0" y="746"/>
                  </a:lnTo>
                  <a:lnTo>
                    <a:pt x="198" y="742"/>
                  </a:lnTo>
                  <a:lnTo>
                    <a:pt x="205" y="645"/>
                  </a:lnTo>
                  <a:lnTo>
                    <a:pt x="256" y="645"/>
                  </a:lnTo>
                  <a:lnTo>
                    <a:pt x="256" y="512"/>
                  </a:lnTo>
                  <a:lnTo>
                    <a:pt x="430" y="512"/>
                  </a:lnTo>
                  <a:lnTo>
                    <a:pt x="434" y="340"/>
                  </a:lnTo>
                  <a:lnTo>
                    <a:pt x="601" y="301"/>
                  </a:lnTo>
                  <a:lnTo>
                    <a:pt x="671" y="188"/>
                  </a:lnTo>
                  <a:lnTo>
                    <a:pt x="779" y="184"/>
                  </a:lnTo>
                  <a:lnTo>
                    <a:pt x="7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2">
              <a:extLst>
                <a:ext uri="{FF2B5EF4-FFF2-40B4-BE49-F238E27FC236}">
                  <a16:creationId xmlns="" xmlns:a16="http://schemas.microsoft.com/office/drawing/2014/main" id="{E3607044-80B2-4E26-9AD9-EC43D4C1E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2876550"/>
              <a:ext cx="309563" cy="330200"/>
            </a:xfrm>
            <a:custGeom>
              <a:avLst/>
              <a:gdLst>
                <a:gd name="T0" fmla="*/ 0 w 585"/>
                <a:gd name="T1" fmla="*/ 306 h 623"/>
                <a:gd name="T2" fmla="*/ 37 w 585"/>
                <a:gd name="T3" fmla="*/ 354 h 623"/>
                <a:gd name="T4" fmla="*/ 29 w 585"/>
                <a:gd name="T5" fmla="*/ 565 h 623"/>
                <a:gd name="T6" fmla="*/ 84 w 585"/>
                <a:gd name="T7" fmla="*/ 526 h 623"/>
                <a:gd name="T8" fmla="*/ 123 w 585"/>
                <a:gd name="T9" fmla="*/ 518 h 623"/>
                <a:gd name="T10" fmla="*/ 177 w 585"/>
                <a:gd name="T11" fmla="*/ 538 h 623"/>
                <a:gd name="T12" fmla="*/ 239 w 585"/>
                <a:gd name="T13" fmla="*/ 623 h 623"/>
                <a:gd name="T14" fmla="*/ 297 w 585"/>
                <a:gd name="T15" fmla="*/ 585 h 623"/>
                <a:gd name="T16" fmla="*/ 580 w 585"/>
                <a:gd name="T17" fmla="*/ 581 h 623"/>
                <a:gd name="T18" fmla="*/ 510 w 585"/>
                <a:gd name="T19" fmla="*/ 108 h 623"/>
                <a:gd name="T20" fmla="*/ 585 w 585"/>
                <a:gd name="T21" fmla="*/ 108 h 623"/>
                <a:gd name="T22" fmla="*/ 445 w 585"/>
                <a:gd name="T23" fmla="*/ 0 h 623"/>
                <a:gd name="T24" fmla="*/ 445 w 585"/>
                <a:gd name="T25" fmla="*/ 70 h 623"/>
                <a:gd name="T26" fmla="*/ 269 w 585"/>
                <a:gd name="T27" fmla="*/ 70 h 623"/>
                <a:gd name="T28" fmla="*/ 268 w 585"/>
                <a:gd name="T29" fmla="*/ 203 h 623"/>
                <a:gd name="T30" fmla="*/ 217 w 585"/>
                <a:gd name="T31" fmla="*/ 202 h 623"/>
                <a:gd name="T32" fmla="*/ 211 w 585"/>
                <a:gd name="T33" fmla="*/ 300 h 623"/>
                <a:gd name="T34" fmla="*/ 0 w 585"/>
                <a:gd name="T35" fmla="*/ 30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623">
                  <a:moveTo>
                    <a:pt x="0" y="306"/>
                  </a:moveTo>
                  <a:lnTo>
                    <a:pt x="37" y="354"/>
                  </a:lnTo>
                  <a:lnTo>
                    <a:pt x="29" y="565"/>
                  </a:lnTo>
                  <a:lnTo>
                    <a:pt x="84" y="526"/>
                  </a:lnTo>
                  <a:lnTo>
                    <a:pt x="123" y="518"/>
                  </a:lnTo>
                  <a:lnTo>
                    <a:pt x="177" y="538"/>
                  </a:lnTo>
                  <a:lnTo>
                    <a:pt x="239" y="623"/>
                  </a:lnTo>
                  <a:lnTo>
                    <a:pt x="297" y="585"/>
                  </a:lnTo>
                  <a:lnTo>
                    <a:pt x="580" y="581"/>
                  </a:lnTo>
                  <a:lnTo>
                    <a:pt x="510" y="108"/>
                  </a:lnTo>
                  <a:lnTo>
                    <a:pt x="585" y="108"/>
                  </a:lnTo>
                  <a:lnTo>
                    <a:pt x="445" y="0"/>
                  </a:lnTo>
                  <a:lnTo>
                    <a:pt x="445" y="70"/>
                  </a:lnTo>
                  <a:lnTo>
                    <a:pt x="269" y="70"/>
                  </a:lnTo>
                  <a:lnTo>
                    <a:pt x="268" y="203"/>
                  </a:lnTo>
                  <a:lnTo>
                    <a:pt x="217" y="202"/>
                  </a:lnTo>
                  <a:lnTo>
                    <a:pt x="211" y="300"/>
                  </a:lnTo>
                  <a:lnTo>
                    <a:pt x="0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13">
              <a:extLst>
                <a:ext uri="{FF2B5EF4-FFF2-40B4-BE49-F238E27FC236}">
                  <a16:creationId xmlns="" xmlns:a16="http://schemas.microsoft.com/office/drawing/2014/main" id="{6AEE6F3F-6DB4-44B2-901A-309B09CEF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3157538"/>
              <a:ext cx="155575" cy="112713"/>
            </a:xfrm>
            <a:custGeom>
              <a:avLst/>
              <a:gdLst>
                <a:gd name="T0" fmla="*/ 87 w 293"/>
                <a:gd name="T1" fmla="*/ 8 h 214"/>
                <a:gd name="T2" fmla="*/ 20 w 293"/>
                <a:gd name="T3" fmla="*/ 57 h 214"/>
                <a:gd name="T4" fmla="*/ 5 w 293"/>
                <a:gd name="T5" fmla="*/ 84 h 214"/>
                <a:gd name="T6" fmla="*/ 0 w 293"/>
                <a:gd name="T7" fmla="*/ 112 h 214"/>
                <a:gd name="T8" fmla="*/ 24 w 293"/>
                <a:gd name="T9" fmla="*/ 130 h 214"/>
                <a:gd name="T10" fmla="*/ 107 w 293"/>
                <a:gd name="T11" fmla="*/ 129 h 214"/>
                <a:gd name="T12" fmla="*/ 161 w 293"/>
                <a:gd name="T13" fmla="*/ 114 h 214"/>
                <a:gd name="T14" fmla="*/ 166 w 293"/>
                <a:gd name="T15" fmla="*/ 140 h 214"/>
                <a:gd name="T16" fmla="*/ 162 w 293"/>
                <a:gd name="T17" fmla="*/ 175 h 214"/>
                <a:gd name="T18" fmla="*/ 213 w 293"/>
                <a:gd name="T19" fmla="*/ 200 h 214"/>
                <a:gd name="T20" fmla="*/ 223 w 293"/>
                <a:gd name="T21" fmla="*/ 212 h 214"/>
                <a:gd name="T22" fmla="*/ 291 w 293"/>
                <a:gd name="T23" fmla="*/ 214 h 214"/>
                <a:gd name="T24" fmla="*/ 293 w 293"/>
                <a:gd name="T25" fmla="*/ 185 h 214"/>
                <a:gd name="T26" fmla="*/ 231 w 293"/>
                <a:gd name="T27" fmla="*/ 111 h 214"/>
                <a:gd name="T28" fmla="*/ 163 w 293"/>
                <a:gd name="T29" fmla="*/ 17 h 214"/>
                <a:gd name="T30" fmla="*/ 121 w 293"/>
                <a:gd name="T31" fmla="*/ 0 h 214"/>
                <a:gd name="T32" fmla="*/ 87 w 293"/>
                <a:gd name="T33" fmla="*/ 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3" h="214">
                  <a:moveTo>
                    <a:pt x="87" y="8"/>
                  </a:moveTo>
                  <a:lnTo>
                    <a:pt x="20" y="57"/>
                  </a:lnTo>
                  <a:lnTo>
                    <a:pt x="5" y="84"/>
                  </a:lnTo>
                  <a:lnTo>
                    <a:pt x="0" y="112"/>
                  </a:lnTo>
                  <a:lnTo>
                    <a:pt x="24" y="130"/>
                  </a:lnTo>
                  <a:lnTo>
                    <a:pt x="107" y="129"/>
                  </a:lnTo>
                  <a:lnTo>
                    <a:pt x="161" y="114"/>
                  </a:lnTo>
                  <a:lnTo>
                    <a:pt x="166" y="140"/>
                  </a:lnTo>
                  <a:lnTo>
                    <a:pt x="162" y="175"/>
                  </a:lnTo>
                  <a:lnTo>
                    <a:pt x="213" y="200"/>
                  </a:lnTo>
                  <a:lnTo>
                    <a:pt x="223" y="212"/>
                  </a:lnTo>
                  <a:lnTo>
                    <a:pt x="291" y="214"/>
                  </a:lnTo>
                  <a:lnTo>
                    <a:pt x="293" y="185"/>
                  </a:lnTo>
                  <a:lnTo>
                    <a:pt x="231" y="111"/>
                  </a:lnTo>
                  <a:lnTo>
                    <a:pt x="163" y="17"/>
                  </a:lnTo>
                  <a:lnTo>
                    <a:pt x="121" y="0"/>
                  </a:lnTo>
                  <a:lnTo>
                    <a:pt x="8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4">
              <a:extLst>
                <a:ext uri="{FF2B5EF4-FFF2-40B4-BE49-F238E27FC236}">
                  <a16:creationId xmlns="" xmlns:a16="http://schemas.microsoft.com/office/drawing/2014/main" id="{4735DF7E-AE9E-4319-8AE0-C5CDD9DF3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224213"/>
              <a:ext cx="66675" cy="20638"/>
            </a:xfrm>
            <a:custGeom>
              <a:avLst/>
              <a:gdLst>
                <a:gd name="T0" fmla="*/ 2 w 124"/>
                <a:gd name="T1" fmla="*/ 18 h 37"/>
                <a:gd name="T2" fmla="*/ 0 w 124"/>
                <a:gd name="T3" fmla="*/ 37 h 37"/>
                <a:gd name="T4" fmla="*/ 118 w 124"/>
                <a:gd name="T5" fmla="*/ 35 h 37"/>
                <a:gd name="T6" fmla="*/ 124 w 124"/>
                <a:gd name="T7" fmla="*/ 18 h 37"/>
                <a:gd name="T8" fmla="*/ 122 w 124"/>
                <a:gd name="T9" fmla="*/ 0 h 37"/>
                <a:gd name="T10" fmla="*/ 88 w 124"/>
                <a:gd name="T11" fmla="*/ 14 h 37"/>
                <a:gd name="T12" fmla="*/ 2 w 124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37">
                  <a:moveTo>
                    <a:pt x="2" y="18"/>
                  </a:moveTo>
                  <a:lnTo>
                    <a:pt x="0" y="37"/>
                  </a:lnTo>
                  <a:lnTo>
                    <a:pt x="118" y="35"/>
                  </a:lnTo>
                  <a:lnTo>
                    <a:pt x="124" y="18"/>
                  </a:lnTo>
                  <a:lnTo>
                    <a:pt x="122" y="0"/>
                  </a:lnTo>
                  <a:lnTo>
                    <a:pt x="88" y="14"/>
                  </a:ln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15">
              <a:extLst>
                <a:ext uri="{FF2B5EF4-FFF2-40B4-BE49-F238E27FC236}">
                  <a16:creationId xmlns="" xmlns:a16="http://schemas.microsoft.com/office/drawing/2014/main" id="{6D513222-77ED-462A-9FC3-89F7DB7F4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251200"/>
              <a:ext cx="95250" cy="26988"/>
            </a:xfrm>
            <a:custGeom>
              <a:avLst/>
              <a:gdLst>
                <a:gd name="T0" fmla="*/ 0 w 178"/>
                <a:gd name="T1" fmla="*/ 0 h 51"/>
                <a:gd name="T2" fmla="*/ 22 w 178"/>
                <a:gd name="T3" fmla="*/ 51 h 51"/>
                <a:gd name="T4" fmla="*/ 34 w 178"/>
                <a:gd name="T5" fmla="*/ 19 h 51"/>
                <a:gd name="T6" fmla="*/ 178 w 178"/>
                <a:gd name="T7" fmla="*/ 34 h 51"/>
                <a:gd name="T8" fmla="*/ 115 w 178"/>
                <a:gd name="T9" fmla="*/ 3 h 51"/>
                <a:gd name="T10" fmla="*/ 0 w 178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51">
                  <a:moveTo>
                    <a:pt x="0" y="0"/>
                  </a:moveTo>
                  <a:lnTo>
                    <a:pt x="22" y="51"/>
                  </a:lnTo>
                  <a:lnTo>
                    <a:pt x="34" y="19"/>
                  </a:lnTo>
                  <a:lnTo>
                    <a:pt x="178" y="34"/>
                  </a:lnTo>
                  <a:lnTo>
                    <a:pt x="115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16">
              <a:extLst>
                <a:ext uri="{FF2B5EF4-FFF2-40B4-BE49-F238E27FC236}">
                  <a16:creationId xmlns="" xmlns:a16="http://schemas.microsoft.com/office/drawing/2014/main" id="{C4B36693-A1FA-4F5A-AA09-5197BDBBE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3270250"/>
              <a:ext cx="47625" cy="46038"/>
            </a:xfrm>
            <a:custGeom>
              <a:avLst/>
              <a:gdLst>
                <a:gd name="T0" fmla="*/ 0 w 91"/>
                <a:gd name="T1" fmla="*/ 40 h 87"/>
                <a:gd name="T2" fmla="*/ 23 w 91"/>
                <a:gd name="T3" fmla="*/ 87 h 87"/>
                <a:gd name="T4" fmla="*/ 91 w 91"/>
                <a:gd name="T5" fmla="*/ 29 h 87"/>
                <a:gd name="T6" fmla="*/ 91 w 91"/>
                <a:gd name="T7" fmla="*/ 11 h 87"/>
                <a:gd name="T8" fmla="*/ 12 w 91"/>
                <a:gd name="T9" fmla="*/ 0 h 87"/>
                <a:gd name="T10" fmla="*/ 0 w 91"/>
                <a:gd name="T1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87">
                  <a:moveTo>
                    <a:pt x="0" y="40"/>
                  </a:moveTo>
                  <a:lnTo>
                    <a:pt x="23" y="87"/>
                  </a:lnTo>
                  <a:lnTo>
                    <a:pt x="91" y="29"/>
                  </a:lnTo>
                  <a:lnTo>
                    <a:pt x="91" y="11"/>
                  </a:lnTo>
                  <a:lnTo>
                    <a:pt x="12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17">
              <a:extLst>
                <a:ext uri="{FF2B5EF4-FFF2-40B4-BE49-F238E27FC236}">
                  <a16:creationId xmlns="" xmlns:a16="http://schemas.microsoft.com/office/drawing/2014/main" id="{38F2EDDA-2BBE-4F49-AAB5-D9549F784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273425"/>
              <a:ext cx="176213" cy="115888"/>
            </a:xfrm>
            <a:custGeom>
              <a:avLst/>
              <a:gdLst>
                <a:gd name="T0" fmla="*/ 0 w 332"/>
                <a:gd name="T1" fmla="*/ 91 h 218"/>
                <a:gd name="T2" fmla="*/ 53 w 332"/>
                <a:gd name="T3" fmla="*/ 171 h 218"/>
                <a:gd name="T4" fmla="*/ 120 w 332"/>
                <a:gd name="T5" fmla="*/ 112 h 218"/>
                <a:gd name="T6" fmla="*/ 190 w 332"/>
                <a:gd name="T7" fmla="*/ 109 h 218"/>
                <a:gd name="T8" fmla="*/ 248 w 332"/>
                <a:gd name="T9" fmla="*/ 186 h 218"/>
                <a:gd name="T10" fmla="*/ 297 w 332"/>
                <a:gd name="T11" fmla="*/ 218 h 218"/>
                <a:gd name="T12" fmla="*/ 316 w 332"/>
                <a:gd name="T13" fmla="*/ 182 h 218"/>
                <a:gd name="T14" fmla="*/ 332 w 332"/>
                <a:gd name="T15" fmla="*/ 173 h 218"/>
                <a:gd name="T16" fmla="*/ 331 w 332"/>
                <a:gd name="T17" fmla="*/ 94 h 218"/>
                <a:gd name="T18" fmla="*/ 298 w 332"/>
                <a:gd name="T19" fmla="*/ 0 h 218"/>
                <a:gd name="T20" fmla="*/ 198 w 332"/>
                <a:gd name="T21" fmla="*/ 11 h 218"/>
                <a:gd name="T22" fmla="*/ 73 w 332"/>
                <a:gd name="T23" fmla="*/ 1 h 218"/>
                <a:gd name="T24" fmla="*/ 73 w 332"/>
                <a:gd name="T25" fmla="*/ 33 h 218"/>
                <a:gd name="T26" fmla="*/ 0 w 332"/>
                <a:gd name="T27" fmla="*/ 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2" h="218">
                  <a:moveTo>
                    <a:pt x="0" y="91"/>
                  </a:moveTo>
                  <a:lnTo>
                    <a:pt x="53" y="171"/>
                  </a:lnTo>
                  <a:lnTo>
                    <a:pt x="120" y="112"/>
                  </a:lnTo>
                  <a:lnTo>
                    <a:pt x="190" y="109"/>
                  </a:lnTo>
                  <a:lnTo>
                    <a:pt x="248" y="186"/>
                  </a:lnTo>
                  <a:lnTo>
                    <a:pt x="297" y="218"/>
                  </a:lnTo>
                  <a:lnTo>
                    <a:pt x="316" y="182"/>
                  </a:lnTo>
                  <a:lnTo>
                    <a:pt x="332" y="173"/>
                  </a:lnTo>
                  <a:lnTo>
                    <a:pt x="331" y="94"/>
                  </a:lnTo>
                  <a:lnTo>
                    <a:pt x="298" y="0"/>
                  </a:lnTo>
                  <a:lnTo>
                    <a:pt x="198" y="11"/>
                  </a:lnTo>
                  <a:lnTo>
                    <a:pt x="73" y="1"/>
                  </a:lnTo>
                  <a:lnTo>
                    <a:pt x="73" y="33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18">
              <a:extLst>
                <a:ext uri="{FF2B5EF4-FFF2-40B4-BE49-F238E27FC236}">
                  <a16:creationId xmlns="" xmlns:a16="http://schemas.microsoft.com/office/drawing/2014/main" id="{176F8C55-A4E3-4715-8A8B-6C82A5434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175" y="3338513"/>
              <a:ext cx="87313" cy="79375"/>
            </a:xfrm>
            <a:custGeom>
              <a:avLst/>
              <a:gdLst>
                <a:gd name="T0" fmla="*/ 0 w 165"/>
                <a:gd name="T1" fmla="*/ 58 h 151"/>
                <a:gd name="T2" fmla="*/ 96 w 165"/>
                <a:gd name="T3" fmla="*/ 151 h 151"/>
                <a:gd name="T4" fmla="*/ 165 w 165"/>
                <a:gd name="T5" fmla="*/ 68 h 151"/>
                <a:gd name="T6" fmla="*/ 122 w 165"/>
                <a:gd name="T7" fmla="*/ 0 h 151"/>
                <a:gd name="T8" fmla="*/ 63 w 165"/>
                <a:gd name="T9" fmla="*/ 6 h 151"/>
                <a:gd name="T10" fmla="*/ 0 w 165"/>
                <a:gd name="T11" fmla="*/ 5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1">
                  <a:moveTo>
                    <a:pt x="0" y="58"/>
                  </a:moveTo>
                  <a:lnTo>
                    <a:pt x="96" y="151"/>
                  </a:lnTo>
                  <a:lnTo>
                    <a:pt x="165" y="68"/>
                  </a:lnTo>
                  <a:lnTo>
                    <a:pt x="122" y="0"/>
                  </a:lnTo>
                  <a:lnTo>
                    <a:pt x="63" y="6"/>
                  </a:ln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19">
              <a:extLst>
                <a:ext uri="{FF2B5EF4-FFF2-40B4-BE49-F238E27FC236}">
                  <a16:creationId xmlns="" xmlns:a16="http://schemas.microsoft.com/office/drawing/2014/main" id="{97B94AE9-A7B7-4632-A2D6-23C4DC1D7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325" y="3378200"/>
              <a:ext cx="98425" cy="111125"/>
            </a:xfrm>
            <a:custGeom>
              <a:avLst/>
              <a:gdLst>
                <a:gd name="T0" fmla="*/ 0 w 187"/>
                <a:gd name="T1" fmla="*/ 85 h 211"/>
                <a:gd name="T2" fmla="*/ 187 w 187"/>
                <a:gd name="T3" fmla="*/ 211 h 211"/>
                <a:gd name="T4" fmla="*/ 183 w 187"/>
                <a:gd name="T5" fmla="*/ 116 h 211"/>
                <a:gd name="T6" fmla="*/ 126 w 187"/>
                <a:gd name="T7" fmla="*/ 49 h 211"/>
                <a:gd name="T8" fmla="*/ 71 w 187"/>
                <a:gd name="T9" fmla="*/ 0 h 211"/>
                <a:gd name="T10" fmla="*/ 0 w 187"/>
                <a:gd name="T11" fmla="*/ 8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11">
                  <a:moveTo>
                    <a:pt x="0" y="85"/>
                  </a:moveTo>
                  <a:lnTo>
                    <a:pt x="187" y="211"/>
                  </a:lnTo>
                  <a:lnTo>
                    <a:pt x="183" y="116"/>
                  </a:lnTo>
                  <a:lnTo>
                    <a:pt x="126" y="49"/>
                  </a:lnTo>
                  <a:lnTo>
                    <a:pt x="71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20">
              <a:extLst>
                <a:ext uri="{FF2B5EF4-FFF2-40B4-BE49-F238E27FC236}">
                  <a16:creationId xmlns="" xmlns:a16="http://schemas.microsoft.com/office/drawing/2014/main" id="{77DEEF6D-1DDE-42D8-8A51-C23DEB5E2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763" y="3319463"/>
              <a:ext cx="171450" cy="173038"/>
            </a:xfrm>
            <a:custGeom>
              <a:avLst/>
              <a:gdLst>
                <a:gd name="T0" fmla="*/ 68 w 324"/>
                <a:gd name="T1" fmla="*/ 325 h 325"/>
                <a:gd name="T2" fmla="*/ 141 w 324"/>
                <a:gd name="T3" fmla="*/ 274 h 325"/>
                <a:gd name="T4" fmla="*/ 232 w 324"/>
                <a:gd name="T5" fmla="*/ 257 h 325"/>
                <a:gd name="T6" fmla="*/ 324 w 324"/>
                <a:gd name="T7" fmla="*/ 278 h 325"/>
                <a:gd name="T8" fmla="*/ 278 w 324"/>
                <a:gd name="T9" fmla="*/ 206 h 325"/>
                <a:gd name="T10" fmla="*/ 263 w 324"/>
                <a:gd name="T11" fmla="*/ 162 h 325"/>
                <a:gd name="T12" fmla="*/ 278 w 324"/>
                <a:gd name="T13" fmla="*/ 32 h 325"/>
                <a:gd name="T14" fmla="*/ 194 w 324"/>
                <a:gd name="T15" fmla="*/ 36 h 325"/>
                <a:gd name="T16" fmla="*/ 157 w 324"/>
                <a:gd name="T17" fmla="*/ 0 h 325"/>
                <a:gd name="T18" fmla="*/ 78 w 324"/>
                <a:gd name="T19" fmla="*/ 2 h 325"/>
                <a:gd name="T20" fmla="*/ 39 w 324"/>
                <a:gd name="T21" fmla="*/ 8 h 325"/>
                <a:gd name="T22" fmla="*/ 43 w 324"/>
                <a:gd name="T23" fmla="*/ 96 h 325"/>
                <a:gd name="T24" fmla="*/ 24 w 324"/>
                <a:gd name="T25" fmla="*/ 104 h 325"/>
                <a:gd name="T26" fmla="*/ 0 w 324"/>
                <a:gd name="T27" fmla="*/ 148 h 325"/>
                <a:gd name="T28" fmla="*/ 62 w 324"/>
                <a:gd name="T29" fmla="*/ 220 h 325"/>
                <a:gd name="T30" fmla="*/ 68 w 324"/>
                <a:gd name="T3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325">
                  <a:moveTo>
                    <a:pt x="68" y="325"/>
                  </a:moveTo>
                  <a:lnTo>
                    <a:pt x="141" y="274"/>
                  </a:lnTo>
                  <a:lnTo>
                    <a:pt x="232" y="257"/>
                  </a:lnTo>
                  <a:lnTo>
                    <a:pt x="324" y="278"/>
                  </a:lnTo>
                  <a:lnTo>
                    <a:pt x="278" y="206"/>
                  </a:lnTo>
                  <a:lnTo>
                    <a:pt x="263" y="162"/>
                  </a:lnTo>
                  <a:lnTo>
                    <a:pt x="278" y="32"/>
                  </a:lnTo>
                  <a:lnTo>
                    <a:pt x="194" y="36"/>
                  </a:lnTo>
                  <a:lnTo>
                    <a:pt x="157" y="0"/>
                  </a:lnTo>
                  <a:lnTo>
                    <a:pt x="78" y="2"/>
                  </a:lnTo>
                  <a:lnTo>
                    <a:pt x="39" y="8"/>
                  </a:lnTo>
                  <a:lnTo>
                    <a:pt x="43" y="96"/>
                  </a:lnTo>
                  <a:lnTo>
                    <a:pt x="24" y="104"/>
                  </a:lnTo>
                  <a:lnTo>
                    <a:pt x="0" y="148"/>
                  </a:lnTo>
                  <a:lnTo>
                    <a:pt x="62" y="220"/>
                  </a:lnTo>
                  <a:lnTo>
                    <a:pt x="68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21">
              <a:extLst>
                <a:ext uri="{FF2B5EF4-FFF2-40B4-BE49-F238E27FC236}">
                  <a16:creationId xmlns="" xmlns:a16="http://schemas.microsoft.com/office/drawing/2014/main" id="{1EC9D0A3-1181-4143-BFFB-3F51F9A3D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975" y="2941638"/>
              <a:ext cx="412750" cy="373063"/>
            </a:xfrm>
            <a:custGeom>
              <a:avLst/>
              <a:gdLst>
                <a:gd name="T0" fmla="*/ 0 w 781"/>
                <a:gd name="T1" fmla="*/ 511 h 707"/>
                <a:gd name="T2" fmla="*/ 53 w 781"/>
                <a:gd name="T3" fmla="*/ 476 h 707"/>
                <a:gd name="T4" fmla="*/ 347 w 781"/>
                <a:gd name="T5" fmla="*/ 474 h 707"/>
                <a:gd name="T6" fmla="*/ 279 w 781"/>
                <a:gd name="T7" fmla="*/ 2 h 707"/>
                <a:gd name="T8" fmla="*/ 356 w 781"/>
                <a:gd name="T9" fmla="*/ 0 h 707"/>
                <a:gd name="T10" fmla="*/ 730 w 781"/>
                <a:gd name="T11" fmla="*/ 286 h 707"/>
                <a:gd name="T12" fmla="*/ 781 w 781"/>
                <a:gd name="T13" fmla="*/ 293 h 707"/>
                <a:gd name="T14" fmla="*/ 762 w 781"/>
                <a:gd name="T15" fmla="*/ 452 h 707"/>
                <a:gd name="T16" fmla="*/ 526 w 781"/>
                <a:gd name="T17" fmla="*/ 473 h 707"/>
                <a:gd name="T18" fmla="*/ 344 w 781"/>
                <a:gd name="T19" fmla="*/ 609 h 707"/>
                <a:gd name="T20" fmla="*/ 311 w 781"/>
                <a:gd name="T21" fmla="*/ 701 h 707"/>
                <a:gd name="T22" fmla="*/ 185 w 781"/>
                <a:gd name="T23" fmla="*/ 707 h 707"/>
                <a:gd name="T24" fmla="*/ 153 w 781"/>
                <a:gd name="T25" fmla="*/ 614 h 707"/>
                <a:gd name="T26" fmla="*/ 56 w 781"/>
                <a:gd name="T27" fmla="*/ 621 h 707"/>
                <a:gd name="T28" fmla="*/ 60 w 781"/>
                <a:gd name="T29" fmla="*/ 591 h 707"/>
                <a:gd name="T30" fmla="*/ 0 w 781"/>
                <a:gd name="T31" fmla="*/ 511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1" h="707">
                  <a:moveTo>
                    <a:pt x="0" y="511"/>
                  </a:moveTo>
                  <a:lnTo>
                    <a:pt x="53" y="476"/>
                  </a:lnTo>
                  <a:lnTo>
                    <a:pt x="347" y="474"/>
                  </a:lnTo>
                  <a:lnTo>
                    <a:pt x="279" y="2"/>
                  </a:lnTo>
                  <a:lnTo>
                    <a:pt x="356" y="0"/>
                  </a:lnTo>
                  <a:lnTo>
                    <a:pt x="730" y="286"/>
                  </a:lnTo>
                  <a:lnTo>
                    <a:pt x="781" y="293"/>
                  </a:lnTo>
                  <a:lnTo>
                    <a:pt x="762" y="452"/>
                  </a:lnTo>
                  <a:lnTo>
                    <a:pt x="526" y="473"/>
                  </a:lnTo>
                  <a:lnTo>
                    <a:pt x="344" y="609"/>
                  </a:lnTo>
                  <a:lnTo>
                    <a:pt x="311" y="701"/>
                  </a:lnTo>
                  <a:lnTo>
                    <a:pt x="185" y="707"/>
                  </a:lnTo>
                  <a:lnTo>
                    <a:pt x="153" y="614"/>
                  </a:lnTo>
                  <a:lnTo>
                    <a:pt x="56" y="621"/>
                  </a:lnTo>
                  <a:lnTo>
                    <a:pt x="60" y="591"/>
                  </a:lnTo>
                  <a:lnTo>
                    <a:pt x="0" y="5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22">
              <a:extLst>
                <a:ext uri="{FF2B5EF4-FFF2-40B4-BE49-F238E27FC236}">
                  <a16:creationId xmlns="" xmlns:a16="http://schemas.microsoft.com/office/drawing/2014/main" id="{4FD7AA4E-5D26-43E3-A303-C2AD5F8C0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013" y="3195638"/>
              <a:ext cx="195263" cy="136525"/>
            </a:xfrm>
            <a:custGeom>
              <a:avLst/>
              <a:gdLst>
                <a:gd name="T0" fmla="*/ 205 w 370"/>
                <a:gd name="T1" fmla="*/ 5 h 258"/>
                <a:gd name="T2" fmla="*/ 268 w 370"/>
                <a:gd name="T3" fmla="*/ 0 h 258"/>
                <a:gd name="T4" fmla="*/ 370 w 370"/>
                <a:gd name="T5" fmla="*/ 144 h 258"/>
                <a:gd name="T6" fmla="*/ 275 w 370"/>
                <a:gd name="T7" fmla="*/ 216 h 258"/>
                <a:gd name="T8" fmla="*/ 206 w 370"/>
                <a:gd name="T9" fmla="*/ 199 h 258"/>
                <a:gd name="T10" fmla="*/ 114 w 370"/>
                <a:gd name="T11" fmla="*/ 200 h 258"/>
                <a:gd name="T12" fmla="*/ 100 w 370"/>
                <a:gd name="T13" fmla="*/ 254 h 258"/>
                <a:gd name="T14" fmla="*/ 22 w 370"/>
                <a:gd name="T15" fmla="*/ 258 h 258"/>
                <a:gd name="T16" fmla="*/ 0 w 370"/>
                <a:gd name="T17" fmla="*/ 228 h 258"/>
                <a:gd name="T18" fmla="*/ 28 w 370"/>
                <a:gd name="T19" fmla="*/ 140 h 258"/>
                <a:gd name="T20" fmla="*/ 205 w 370"/>
                <a:gd name="T21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258">
                  <a:moveTo>
                    <a:pt x="205" y="5"/>
                  </a:moveTo>
                  <a:lnTo>
                    <a:pt x="268" y="0"/>
                  </a:lnTo>
                  <a:lnTo>
                    <a:pt x="370" y="144"/>
                  </a:lnTo>
                  <a:lnTo>
                    <a:pt x="275" y="216"/>
                  </a:lnTo>
                  <a:lnTo>
                    <a:pt x="206" y="199"/>
                  </a:lnTo>
                  <a:lnTo>
                    <a:pt x="114" y="200"/>
                  </a:lnTo>
                  <a:lnTo>
                    <a:pt x="100" y="254"/>
                  </a:lnTo>
                  <a:lnTo>
                    <a:pt x="22" y="258"/>
                  </a:lnTo>
                  <a:lnTo>
                    <a:pt x="0" y="228"/>
                  </a:lnTo>
                  <a:lnTo>
                    <a:pt x="28" y="140"/>
                  </a:lnTo>
                  <a:lnTo>
                    <a:pt x="20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23">
              <a:extLst>
                <a:ext uri="{FF2B5EF4-FFF2-40B4-BE49-F238E27FC236}">
                  <a16:creationId xmlns="" xmlns:a16="http://schemas.microsoft.com/office/drawing/2014/main" id="{879EF936-E298-48F5-BC1E-89027C72A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2968625"/>
              <a:ext cx="385763" cy="298450"/>
            </a:xfrm>
            <a:custGeom>
              <a:avLst/>
              <a:gdLst>
                <a:gd name="T0" fmla="*/ 95 w 730"/>
                <a:gd name="T1" fmla="*/ 565 h 565"/>
                <a:gd name="T2" fmla="*/ 139 w 730"/>
                <a:gd name="T3" fmla="*/ 564 h 565"/>
                <a:gd name="T4" fmla="*/ 178 w 730"/>
                <a:gd name="T5" fmla="*/ 505 h 565"/>
                <a:gd name="T6" fmla="*/ 244 w 730"/>
                <a:gd name="T7" fmla="*/ 493 h 565"/>
                <a:gd name="T8" fmla="*/ 314 w 730"/>
                <a:gd name="T9" fmla="*/ 537 h 565"/>
                <a:gd name="T10" fmla="*/ 464 w 730"/>
                <a:gd name="T11" fmla="*/ 541 h 565"/>
                <a:gd name="T12" fmla="*/ 581 w 730"/>
                <a:gd name="T13" fmla="*/ 493 h 565"/>
                <a:gd name="T14" fmla="*/ 625 w 730"/>
                <a:gd name="T15" fmla="*/ 455 h 565"/>
                <a:gd name="T16" fmla="*/ 628 w 730"/>
                <a:gd name="T17" fmla="*/ 407 h 565"/>
                <a:gd name="T18" fmla="*/ 709 w 730"/>
                <a:gd name="T19" fmla="*/ 324 h 565"/>
                <a:gd name="T20" fmla="*/ 730 w 730"/>
                <a:gd name="T21" fmla="*/ 145 h 565"/>
                <a:gd name="T22" fmla="*/ 676 w 730"/>
                <a:gd name="T23" fmla="*/ 33 h 565"/>
                <a:gd name="T24" fmla="*/ 540 w 730"/>
                <a:gd name="T25" fmla="*/ 0 h 565"/>
                <a:gd name="T26" fmla="*/ 225 w 730"/>
                <a:gd name="T27" fmla="*/ 245 h 565"/>
                <a:gd name="T28" fmla="*/ 180 w 730"/>
                <a:gd name="T29" fmla="*/ 241 h 565"/>
                <a:gd name="T30" fmla="*/ 161 w 730"/>
                <a:gd name="T31" fmla="*/ 412 h 565"/>
                <a:gd name="T32" fmla="*/ 0 w 730"/>
                <a:gd name="T33" fmla="*/ 428 h 565"/>
                <a:gd name="T34" fmla="*/ 95 w 730"/>
                <a:gd name="T35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0" h="565">
                  <a:moveTo>
                    <a:pt x="95" y="565"/>
                  </a:moveTo>
                  <a:lnTo>
                    <a:pt x="139" y="564"/>
                  </a:lnTo>
                  <a:lnTo>
                    <a:pt x="178" y="505"/>
                  </a:lnTo>
                  <a:lnTo>
                    <a:pt x="244" y="493"/>
                  </a:lnTo>
                  <a:lnTo>
                    <a:pt x="314" y="537"/>
                  </a:lnTo>
                  <a:lnTo>
                    <a:pt x="464" y="541"/>
                  </a:lnTo>
                  <a:lnTo>
                    <a:pt x="581" y="493"/>
                  </a:lnTo>
                  <a:lnTo>
                    <a:pt x="625" y="455"/>
                  </a:lnTo>
                  <a:lnTo>
                    <a:pt x="628" y="407"/>
                  </a:lnTo>
                  <a:lnTo>
                    <a:pt x="709" y="324"/>
                  </a:lnTo>
                  <a:lnTo>
                    <a:pt x="730" y="145"/>
                  </a:lnTo>
                  <a:lnTo>
                    <a:pt x="676" y="33"/>
                  </a:lnTo>
                  <a:lnTo>
                    <a:pt x="540" y="0"/>
                  </a:lnTo>
                  <a:lnTo>
                    <a:pt x="225" y="245"/>
                  </a:lnTo>
                  <a:lnTo>
                    <a:pt x="180" y="241"/>
                  </a:lnTo>
                  <a:lnTo>
                    <a:pt x="161" y="412"/>
                  </a:lnTo>
                  <a:lnTo>
                    <a:pt x="0" y="428"/>
                  </a:lnTo>
                  <a:lnTo>
                    <a:pt x="95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24">
              <a:extLst>
                <a:ext uri="{FF2B5EF4-FFF2-40B4-BE49-F238E27FC236}">
                  <a16:creationId xmlns="" xmlns:a16="http://schemas.microsoft.com/office/drawing/2014/main" id="{779CB05A-C013-4BB7-B5EF-D778C1452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400" y="3306763"/>
              <a:ext cx="90488" cy="163513"/>
            </a:xfrm>
            <a:custGeom>
              <a:avLst/>
              <a:gdLst>
                <a:gd name="T0" fmla="*/ 0 w 172"/>
                <a:gd name="T1" fmla="*/ 183 h 307"/>
                <a:gd name="T2" fmla="*/ 19 w 172"/>
                <a:gd name="T3" fmla="*/ 228 h 307"/>
                <a:gd name="T4" fmla="*/ 69 w 172"/>
                <a:gd name="T5" fmla="*/ 307 h 307"/>
                <a:gd name="T6" fmla="*/ 96 w 172"/>
                <a:gd name="T7" fmla="*/ 306 h 307"/>
                <a:gd name="T8" fmla="*/ 172 w 172"/>
                <a:gd name="T9" fmla="*/ 262 h 307"/>
                <a:gd name="T10" fmla="*/ 167 w 172"/>
                <a:gd name="T11" fmla="*/ 17 h 307"/>
                <a:gd name="T12" fmla="*/ 108 w 172"/>
                <a:gd name="T13" fmla="*/ 0 h 307"/>
                <a:gd name="T14" fmla="*/ 26 w 172"/>
                <a:gd name="T15" fmla="*/ 3 h 307"/>
                <a:gd name="T16" fmla="*/ 0 w 172"/>
                <a:gd name="T17" fmla="*/ 18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07">
                  <a:moveTo>
                    <a:pt x="0" y="183"/>
                  </a:moveTo>
                  <a:lnTo>
                    <a:pt x="19" y="228"/>
                  </a:lnTo>
                  <a:lnTo>
                    <a:pt x="69" y="307"/>
                  </a:lnTo>
                  <a:lnTo>
                    <a:pt x="96" y="306"/>
                  </a:lnTo>
                  <a:lnTo>
                    <a:pt x="172" y="262"/>
                  </a:lnTo>
                  <a:lnTo>
                    <a:pt x="167" y="17"/>
                  </a:lnTo>
                  <a:lnTo>
                    <a:pt x="108" y="0"/>
                  </a:lnTo>
                  <a:lnTo>
                    <a:pt x="26" y="3"/>
                  </a:ln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25">
              <a:extLst>
                <a:ext uri="{FF2B5EF4-FFF2-40B4-BE49-F238E27FC236}">
                  <a16:creationId xmlns="" xmlns:a16="http://schemas.microsoft.com/office/drawing/2014/main" id="{DB3EDE2F-35F6-4C89-B29B-1CC070E2B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0" y="3308350"/>
              <a:ext cx="26988" cy="133350"/>
            </a:xfrm>
            <a:custGeom>
              <a:avLst/>
              <a:gdLst>
                <a:gd name="T0" fmla="*/ 4 w 50"/>
                <a:gd name="T1" fmla="*/ 253 h 253"/>
                <a:gd name="T2" fmla="*/ 50 w 50"/>
                <a:gd name="T3" fmla="*/ 226 h 253"/>
                <a:gd name="T4" fmla="*/ 49 w 50"/>
                <a:gd name="T5" fmla="*/ 49 h 253"/>
                <a:gd name="T6" fmla="*/ 20 w 50"/>
                <a:gd name="T7" fmla="*/ 0 h 253"/>
                <a:gd name="T8" fmla="*/ 0 w 50"/>
                <a:gd name="T9" fmla="*/ 16 h 253"/>
                <a:gd name="T10" fmla="*/ 4 w 50"/>
                <a:gd name="T11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53">
                  <a:moveTo>
                    <a:pt x="4" y="253"/>
                  </a:moveTo>
                  <a:lnTo>
                    <a:pt x="50" y="226"/>
                  </a:lnTo>
                  <a:lnTo>
                    <a:pt x="49" y="49"/>
                  </a:lnTo>
                  <a:lnTo>
                    <a:pt x="20" y="0"/>
                  </a:lnTo>
                  <a:lnTo>
                    <a:pt x="0" y="16"/>
                  </a:lnTo>
                  <a:lnTo>
                    <a:pt x="4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26">
              <a:extLst>
                <a:ext uri="{FF2B5EF4-FFF2-40B4-BE49-F238E27FC236}">
                  <a16:creationId xmlns="" xmlns:a16="http://schemas.microsoft.com/office/drawing/2014/main" id="{11CF2845-C2BE-45CC-ADFB-52DF53007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3275013"/>
              <a:ext cx="60325" cy="150813"/>
            </a:xfrm>
            <a:custGeom>
              <a:avLst/>
              <a:gdLst>
                <a:gd name="T0" fmla="*/ 30 w 115"/>
                <a:gd name="T1" fmla="*/ 286 h 286"/>
                <a:gd name="T2" fmla="*/ 67 w 115"/>
                <a:gd name="T3" fmla="*/ 286 h 286"/>
                <a:gd name="T4" fmla="*/ 69 w 115"/>
                <a:gd name="T5" fmla="*/ 184 h 286"/>
                <a:gd name="T6" fmla="*/ 115 w 115"/>
                <a:gd name="T7" fmla="*/ 117 h 286"/>
                <a:gd name="T8" fmla="*/ 113 w 115"/>
                <a:gd name="T9" fmla="*/ 1 h 286"/>
                <a:gd name="T10" fmla="*/ 71 w 115"/>
                <a:gd name="T11" fmla="*/ 0 h 286"/>
                <a:gd name="T12" fmla="*/ 0 w 115"/>
                <a:gd name="T13" fmla="*/ 56 h 286"/>
                <a:gd name="T14" fmla="*/ 29 w 115"/>
                <a:gd name="T15" fmla="*/ 113 h 286"/>
                <a:gd name="T16" fmla="*/ 30 w 115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86">
                  <a:moveTo>
                    <a:pt x="30" y="286"/>
                  </a:moveTo>
                  <a:lnTo>
                    <a:pt x="67" y="286"/>
                  </a:lnTo>
                  <a:lnTo>
                    <a:pt x="69" y="184"/>
                  </a:lnTo>
                  <a:lnTo>
                    <a:pt x="115" y="117"/>
                  </a:lnTo>
                  <a:lnTo>
                    <a:pt x="113" y="1"/>
                  </a:lnTo>
                  <a:lnTo>
                    <a:pt x="71" y="0"/>
                  </a:lnTo>
                  <a:lnTo>
                    <a:pt x="0" y="56"/>
                  </a:lnTo>
                  <a:lnTo>
                    <a:pt x="29" y="113"/>
                  </a:lnTo>
                  <a:lnTo>
                    <a:pt x="3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27">
              <a:extLst>
                <a:ext uri="{FF2B5EF4-FFF2-40B4-BE49-F238E27FC236}">
                  <a16:creationId xmlns="" xmlns:a16="http://schemas.microsoft.com/office/drawing/2014/main" id="{0EDC00BF-D4E4-438B-A60B-500B56E95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975" y="3235325"/>
              <a:ext cx="285750" cy="244475"/>
            </a:xfrm>
            <a:custGeom>
              <a:avLst/>
              <a:gdLst>
                <a:gd name="T0" fmla="*/ 0 w 541"/>
                <a:gd name="T1" fmla="*/ 358 h 463"/>
                <a:gd name="T2" fmla="*/ 68 w 541"/>
                <a:gd name="T3" fmla="*/ 362 h 463"/>
                <a:gd name="T4" fmla="*/ 148 w 541"/>
                <a:gd name="T5" fmla="*/ 452 h 463"/>
                <a:gd name="T6" fmla="*/ 188 w 541"/>
                <a:gd name="T7" fmla="*/ 463 h 463"/>
                <a:gd name="T8" fmla="*/ 219 w 541"/>
                <a:gd name="T9" fmla="*/ 448 h 463"/>
                <a:gd name="T10" fmla="*/ 266 w 541"/>
                <a:gd name="T11" fmla="*/ 442 h 463"/>
                <a:gd name="T12" fmla="*/ 281 w 541"/>
                <a:gd name="T13" fmla="*/ 376 h 463"/>
                <a:gd name="T14" fmla="*/ 345 w 541"/>
                <a:gd name="T15" fmla="*/ 334 h 463"/>
                <a:gd name="T16" fmla="*/ 415 w 541"/>
                <a:gd name="T17" fmla="*/ 331 h 463"/>
                <a:gd name="T18" fmla="*/ 541 w 541"/>
                <a:gd name="T19" fmla="*/ 98 h 463"/>
                <a:gd name="T20" fmla="*/ 539 w 541"/>
                <a:gd name="T21" fmla="*/ 45 h 463"/>
                <a:gd name="T22" fmla="*/ 481 w 541"/>
                <a:gd name="T23" fmla="*/ 0 h 463"/>
                <a:gd name="T24" fmla="*/ 363 w 541"/>
                <a:gd name="T25" fmla="*/ 52 h 463"/>
                <a:gd name="T26" fmla="*/ 207 w 541"/>
                <a:gd name="T27" fmla="*/ 49 h 463"/>
                <a:gd name="T28" fmla="*/ 132 w 541"/>
                <a:gd name="T29" fmla="*/ 2 h 463"/>
                <a:gd name="T30" fmla="*/ 79 w 541"/>
                <a:gd name="T31" fmla="*/ 14 h 463"/>
                <a:gd name="T32" fmla="*/ 52 w 541"/>
                <a:gd name="T33" fmla="*/ 62 h 463"/>
                <a:gd name="T34" fmla="*/ 49 w 541"/>
                <a:gd name="T35" fmla="*/ 198 h 463"/>
                <a:gd name="T36" fmla="*/ 4 w 541"/>
                <a:gd name="T37" fmla="*/ 262 h 463"/>
                <a:gd name="T38" fmla="*/ 0 w 541"/>
                <a:gd name="T39" fmla="*/ 35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1" h="463">
                  <a:moveTo>
                    <a:pt x="0" y="358"/>
                  </a:moveTo>
                  <a:lnTo>
                    <a:pt x="68" y="362"/>
                  </a:lnTo>
                  <a:lnTo>
                    <a:pt x="148" y="452"/>
                  </a:lnTo>
                  <a:lnTo>
                    <a:pt x="188" y="463"/>
                  </a:lnTo>
                  <a:lnTo>
                    <a:pt x="219" y="448"/>
                  </a:lnTo>
                  <a:lnTo>
                    <a:pt x="266" y="442"/>
                  </a:lnTo>
                  <a:lnTo>
                    <a:pt x="281" y="376"/>
                  </a:lnTo>
                  <a:lnTo>
                    <a:pt x="345" y="334"/>
                  </a:lnTo>
                  <a:lnTo>
                    <a:pt x="415" y="331"/>
                  </a:lnTo>
                  <a:lnTo>
                    <a:pt x="541" y="98"/>
                  </a:lnTo>
                  <a:lnTo>
                    <a:pt x="539" y="45"/>
                  </a:lnTo>
                  <a:lnTo>
                    <a:pt x="481" y="0"/>
                  </a:lnTo>
                  <a:lnTo>
                    <a:pt x="363" y="52"/>
                  </a:lnTo>
                  <a:lnTo>
                    <a:pt x="207" y="49"/>
                  </a:lnTo>
                  <a:lnTo>
                    <a:pt x="132" y="2"/>
                  </a:lnTo>
                  <a:lnTo>
                    <a:pt x="79" y="14"/>
                  </a:lnTo>
                  <a:lnTo>
                    <a:pt x="52" y="62"/>
                  </a:lnTo>
                  <a:lnTo>
                    <a:pt x="49" y="198"/>
                  </a:lnTo>
                  <a:lnTo>
                    <a:pt x="4" y="262"/>
                  </a:lnTo>
                  <a:lnTo>
                    <a:pt x="0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28">
              <a:extLst>
                <a:ext uri="{FF2B5EF4-FFF2-40B4-BE49-F238E27FC236}">
                  <a16:creationId xmlns="" xmlns:a16="http://schemas.microsoft.com/office/drawing/2014/main" id="{1F5B3925-8FBB-43D4-8A8D-C5C48A79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2570163"/>
              <a:ext cx="96838" cy="201613"/>
            </a:xfrm>
            <a:custGeom>
              <a:avLst/>
              <a:gdLst>
                <a:gd name="T0" fmla="*/ 3 w 182"/>
                <a:gd name="T1" fmla="*/ 38 h 381"/>
                <a:gd name="T2" fmla="*/ 99 w 182"/>
                <a:gd name="T3" fmla="*/ 0 h 381"/>
                <a:gd name="T4" fmla="*/ 130 w 182"/>
                <a:gd name="T5" fmla="*/ 21 h 381"/>
                <a:gd name="T6" fmla="*/ 131 w 182"/>
                <a:gd name="T7" fmla="*/ 45 h 381"/>
                <a:gd name="T8" fmla="*/ 116 w 182"/>
                <a:gd name="T9" fmla="*/ 64 h 381"/>
                <a:gd name="T10" fmla="*/ 119 w 182"/>
                <a:gd name="T11" fmla="*/ 98 h 381"/>
                <a:gd name="T12" fmla="*/ 133 w 182"/>
                <a:gd name="T13" fmla="*/ 106 h 381"/>
                <a:gd name="T14" fmla="*/ 133 w 182"/>
                <a:gd name="T15" fmla="*/ 166 h 381"/>
                <a:gd name="T16" fmla="*/ 116 w 182"/>
                <a:gd name="T17" fmla="*/ 194 h 381"/>
                <a:gd name="T18" fmla="*/ 119 w 182"/>
                <a:gd name="T19" fmla="*/ 213 h 381"/>
                <a:gd name="T20" fmla="*/ 182 w 182"/>
                <a:gd name="T21" fmla="*/ 235 h 381"/>
                <a:gd name="T22" fmla="*/ 131 w 182"/>
                <a:gd name="T23" fmla="*/ 314 h 381"/>
                <a:gd name="T24" fmla="*/ 111 w 182"/>
                <a:gd name="T25" fmla="*/ 313 h 381"/>
                <a:gd name="T26" fmla="*/ 108 w 182"/>
                <a:gd name="T27" fmla="*/ 377 h 381"/>
                <a:gd name="T28" fmla="*/ 86 w 182"/>
                <a:gd name="T29" fmla="*/ 381 h 381"/>
                <a:gd name="T30" fmla="*/ 66 w 182"/>
                <a:gd name="T31" fmla="*/ 364 h 381"/>
                <a:gd name="T32" fmla="*/ 70 w 182"/>
                <a:gd name="T33" fmla="*/ 299 h 381"/>
                <a:gd name="T34" fmla="*/ 8 w 182"/>
                <a:gd name="T35" fmla="*/ 238 h 381"/>
                <a:gd name="T36" fmla="*/ 0 w 182"/>
                <a:gd name="T37" fmla="*/ 185 h 381"/>
                <a:gd name="T38" fmla="*/ 31 w 182"/>
                <a:gd name="T39" fmla="*/ 162 h 381"/>
                <a:gd name="T40" fmla="*/ 3 w 182"/>
                <a:gd name="T41" fmla="*/ 3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2" h="381">
                  <a:moveTo>
                    <a:pt x="3" y="38"/>
                  </a:moveTo>
                  <a:lnTo>
                    <a:pt x="99" y="0"/>
                  </a:lnTo>
                  <a:lnTo>
                    <a:pt x="130" y="21"/>
                  </a:lnTo>
                  <a:lnTo>
                    <a:pt x="131" y="45"/>
                  </a:lnTo>
                  <a:lnTo>
                    <a:pt x="116" y="64"/>
                  </a:lnTo>
                  <a:lnTo>
                    <a:pt x="119" y="98"/>
                  </a:lnTo>
                  <a:lnTo>
                    <a:pt x="133" y="106"/>
                  </a:lnTo>
                  <a:lnTo>
                    <a:pt x="133" y="166"/>
                  </a:lnTo>
                  <a:lnTo>
                    <a:pt x="116" y="194"/>
                  </a:lnTo>
                  <a:lnTo>
                    <a:pt x="119" y="213"/>
                  </a:lnTo>
                  <a:lnTo>
                    <a:pt x="182" y="235"/>
                  </a:lnTo>
                  <a:lnTo>
                    <a:pt x="131" y="314"/>
                  </a:lnTo>
                  <a:lnTo>
                    <a:pt x="111" y="313"/>
                  </a:lnTo>
                  <a:lnTo>
                    <a:pt x="108" y="377"/>
                  </a:lnTo>
                  <a:lnTo>
                    <a:pt x="86" y="381"/>
                  </a:lnTo>
                  <a:lnTo>
                    <a:pt x="66" y="364"/>
                  </a:lnTo>
                  <a:lnTo>
                    <a:pt x="70" y="299"/>
                  </a:lnTo>
                  <a:lnTo>
                    <a:pt x="8" y="238"/>
                  </a:lnTo>
                  <a:lnTo>
                    <a:pt x="0" y="185"/>
                  </a:lnTo>
                  <a:lnTo>
                    <a:pt x="31" y="162"/>
                  </a:lnTo>
                  <a:lnTo>
                    <a:pt x="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29">
              <a:extLst>
                <a:ext uri="{FF2B5EF4-FFF2-40B4-BE49-F238E27FC236}">
                  <a16:creationId xmlns="" xmlns:a16="http://schemas.microsoft.com/office/drawing/2014/main" id="{A1A8075A-5B4A-4150-9592-F868032E3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663" y="2695575"/>
              <a:ext cx="377825" cy="371475"/>
            </a:xfrm>
            <a:custGeom>
              <a:avLst/>
              <a:gdLst>
                <a:gd name="T0" fmla="*/ 1 w 714"/>
                <a:gd name="T1" fmla="*/ 155 h 700"/>
                <a:gd name="T2" fmla="*/ 28 w 714"/>
                <a:gd name="T3" fmla="*/ 151 h 700"/>
                <a:gd name="T4" fmla="*/ 35 w 714"/>
                <a:gd name="T5" fmla="*/ 89 h 700"/>
                <a:gd name="T6" fmla="*/ 48 w 714"/>
                <a:gd name="T7" fmla="*/ 89 h 700"/>
                <a:gd name="T8" fmla="*/ 103 w 714"/>
                <a:gd name="T9" fmla="*/ 0 h 700"/>
                <a:gd name="T10" fmla="*/ 238 w 714"/>
                <a:gd name="T11" fmla="*/ 40 h 700"/>
                <a:gd name="T12" fmla="*/ 275 w 714"/>
                <a:gd name="T13" fmla="*/ 96 h 700"/>
                <a:gd name="T14" fmla="*/ 408 w 714"/>
                <a:gd name="T15" fmla="*/ 157 h 700"/>
                <a:gd name="T16" fmla="*/ 477 w 714"/>
                <a:gd name="T17" fmla="*/ 128 h 700"/>
                <a:gd name="T18" fmla="*/ 470 w 714"/>
                <a:gd name="T19" fmla="*/ 98 h 700"/>
                <a:gd name="T20" fmla="*/ 440 w 714"/>
                <a:gd name="T21" fmla="*/ 70 h 700"/>
                <a:gd name="T22" fmla="*/ 443 w 714"/>
                <a:gd name="T23" fmla="*/ 50 h 700"/>
                <a:gd name="T24" fmla="*/ 492 w 714"/>
                <a:gd name="T25" fmla="*/ 8 h 700"/>
                <a:gd name="T26" fmla="*/ 589 w 714"/>
                <a:gd name="T27" fmla="*/ 8 h 700"/>
                <a:gd name="T28" fmla="*/ 626 w 714"/>
                <a:gd name="T29" fmla="*/ 57 h 700"/>
                <a:gd name="T30" fmla="*/ 704 w 714"/>
                <a:gd name="T31" fmla="*/ 69 h 700"/>
                <a:gd name="T32" fmla="*/ 714 w 714"/>
                <a:gd name="T33" fmla="*/ 700 h 700"/>
                <a:gd name="T34" fmla="*/ 656 w 714"/>
                <a:gd name="T35" fmla="*/ 698 h 700"/>
                <a:gd name="T36" fmla="*/ 306 w 714"/>
                <a:gd name="T37" fmla="*/ 517 h 700"/>
                <a:gd name="T38" fmla="*/ 269 w 714"/>
                <a:gd name="T39" fmla="*/ 538 h 700"/>
                <a:gd name="T40" fmla="*/ 125 w 714"/>
                <a:gd name="T41" fmla="*/ 501 h 700"/>
                <a:gd name="T42" fmla="*/ 86 w 714"/>
                <a:gd name="T43" fmla="*/ 451 h 700"/>
                <a:gd name="T44" fmla="*/ 29 w 714"/>
                <a:gd name="T45" fmla="*/ 443 h 700"/>
                <a:gd name="T46" fmla="*/ 0 w 714"/>
                <a:gd name="T47" fmla="*/ 391 h 700"/>
                <a:gd name="T48" fmla="*/ 1 w 714"/>
                <a:gd name="T49" fmla="*/ 15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4" h="700">
                  <a:moveTo>
                    <a:pt x="1" y="155"/>
                  </a:moveTo>
                  <a:lnTo>
                    <a:pt x="28" y="151"/>
                  </a:lnTo>
                  <a:lnTo>
                    <a:pt x="35" y="89"/>
                  </a:lnTo>
                  <a:lnTo>
                    <a:pt x="48" y="89"/>
                  </a:lnTo>
                  <a:lnTo>
                    <a:pt x="103" y="0"/>
                  </a:lnTo>
                  <a:lnTo>
                    <a:pt x="238" y="40"/>
                  </a:lnTo>
                  <a:lnTo>
                    <a:pt x="275" y="96"/>
                  </a:lnTo>
                  <a:lnTo>
                    <a:pt x="408" y="157"/>
                  </a:lnTo>
                  <a:lnTo>
                    <a:pt x="477" y="128"/>
                  </a:lnTo>
                  <a:lnTo>
                    <a:pt x="470" y="98"/>
                  </a:lnTo>
                  <a:lnTo>
                    <a:pt x="440" y="70"/>
                  </a:lnTo>
                  <a:lnTo>
                    <a:pt x="443" y="50"/>
                  </a:lnTo>
                  <a:lnTo>
                    <a:pt x="492" y="8"/>
                  </a:lnTo>
                  <a:lnTo>
                    <a:pt x="589" y="8"/>
                  </a:lnTo>
                  <a:lnTo>
                    <a:pt x="626" y="57"/>
                  </a:lnTo>
                  <a:lnTo>
                    <a:pt x="704" y="69"/>
                  </a:lnTo>
                  <a:lnTo>
                    <a:pt x="714" y="700"/>
                  </a:lnTo>
                  <a:lnTo>
                    <a:pt x="656" y="698"/>
                  </a:lnTo>
                  <a:lnTo>
                    <a:pt x="306" y="517"/>
                  </a:lnTo>
                  <a:lnTo>
                    <a:pt x="269" y="538"/>
                  </a:lnTo>
                  <a:lnTo>
                    <a:pt x="125" y="501"/>
                  </a:lnTo>
                  <a:lnTo>
                    <a:pt x="86" y="451"/>
                  </a:lnTo>
                  <a:lnTo>
                    <a:pt x="29" y="443"/>
                  </a:lnTo>
                  <a:lnTo>
                    <a:pt x="0" y="391"/>
                  </a:lnTo>
                  <a:lnTo>
                    <a:pt x="1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30">
              <a:extLst>
                <a:ext uri="{FF2B5EF4-FFF2-40B4-BE49-F238E27FC236}">
                  <a16:creationId xmlns="" xmlns:a16="http://schemas.microsoft.com/office/drawing/2014/main" id="{E4E16562-15EA-46EA-94B5-893B9D694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2724150"/>
              <a:ext cx="260350" cy="284163"/>
            </a:xfrm>
            <a:custGeom>
              <a:avLst/>
              <a:gdLst>
                <a:gd name="T0" fmla="*/ 0 w 493"/>
                <a:gd name="T1" fmla="*/ 17 h 535"/>
                <a:gd name="T2" fmla="*/ 46 w 493"/>
                <a:gd name="T3" fmla="*/ 18 h 535"/>
                <a:gd name="T4" fmla="*/ 135 w 493"/>
                <a:gd name="T5" fmla="*/ 42 h 535"/>
                <a:gd name="T6" fmla="*/ 177 w 493"/>
                <a:gd name="T7" fmla="*/ 43 h 535"/>
                <a:gd name="T8" fmla="*/ 230 w 493"/>
                <a:gd name="T9" fmla="*/ 0 h 535"/>
                <a:gd name="T10" fmla="*/ 254 w 493"/>
                <a:gd name="T11" fmla="*/ 0 h 535"/>
                <a:gd name="T12" fmla="*/ 299 w 493"/>
                <a:gd name="T13" fmla="*/ 24 h 535"/>
                <a:gd name="T14" fmla="*/ 354 w 493"/>
                <a:gd name="T15" fmla="*/ 24 h 535"/>
                <a:gd name="T16" fmla="*/ 365 w 493"/>
                <a:gd name="T17" fmla="*/ 24 h 535"/>
                <a:gd name="T18" fmla="*/ 401 w 493"/>
                <a:gd name="T19" fmla="*/ 127 h 535"/>
                <a:gd name="T20" fmla="*/ 410 w 493"/>
                <a:gd name="T21" fmla="*/ 159 h 535"/>
                <a:gd name="T22" fmla="*/ 420 w 493"/>
                <a:gd name="T23" fmla="*/ 209 h 535"/>
                <a:gd name="T24" fmla="*/ 403 w 493"/>
                <a:gd name="T25" fmla="*/ 221 h 535"/>
                <a:gd name="T26" fmla="*/ 375 w 493"/>
                <a:gd name="T27" fmla="*/ 207 h 535"/>
                <a:gd name="T28" fmla="*/ 341 w 493"/>
                <a:gd name="T29" fmla="*/ 97 h 535"/>
                <a:gd name="T30" fmla="*/ 311 w 493"/>
                <a:gd name="T31" fmla="*/ 95 h 535"/>
                <a:gd name="T32" fmla="*/ 309 w 493"/>
                <a:gd name="T33" fmla="*/ 133 h 535"/>
                <a:gd name="T34" fmla="*/ 329 w 493"/>
                <a:gd name="T35" fmla="*/ 197 h 535"/>
                <a:gd name="T36" fmla="*/ 489 w 493"/>
                <a:gd name="T37" fmla="*/ 396 h 535"/>
                <a:gd name="T38" fmla="*/ 493 w 493"/>
                <a:gd name="T39" fmla="*/ 481 h 535"/>
                <a:gd name="T40" fmla="*/ 446 w 493"/>
                <a:gd name="T41" fmla="*/ 535 h 535"/>
                <a:gd name="T42" fmla="*/ 6 w 493"/>
                <a:gd name="T43" fmla="*/ 530 h 535"/>
                <a:gd name="T44" fmla="*/ 0 w 493"/>
                <a:gd name="T45" fmla="*/ 17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3" h="535">
                  <a:moveTo>
                    <a:pt x="0" y="17"/>
                  </a:moveTo>
                  <a:lnTo>
                    <a:pt x="46" y="18"/>
                  </a:lnTo>
                  <a:lnTo>
                    <a:pt x="135" y="42"/>
                  </a:lnTo>
                  <a:lnTo>
                    <a:pt x="177" y="43"/>
                  </a:lnTo>
                  <a:lnTo>
                    <a:pt x="230" y="0"/>
                  </a:lnTo>
                  <a:lnTo>
                    <a:pt x="254" y="0"/>
                  </a:lnTo>
                  <a:lnTo>
                    <a:pt x="299" y="24"/>
                  </a:lnTo>
                  <a:lnTo>
                    <a:pt x="354" y="24"/>
                  </a:lnTo>
                  <a:lnTo>
                    <a:pt x="365" y="24"/>
                  </a:lnTo>
                  <a:lnTo>
                    <a:pt x="401" y="127"/>
                  </a:lnTo>
                  <a:lnTo>
                    <a:pt x="410" y="159"/>
                  </a:lnTo>
                  <a:lnTo>
                    <a:pt x="420" y="209"/>
                  </a:lnTo>
                  <a:lnTo>
                    <a:pt x="403" y="221"/>
                  </a:lnTo>
                  <a:lnTo>
                    <a:pt x="375" y="207"/>
                  </a:lnTo>
                  <a:lnTo>
                    <a:pt x="341" y="97"/>
                  </a:lnTo>
                  <a:lnTo>
                    <a:pt x="311" y="95"/>
                  </a:lnTo>
                  <a:lnTo>
                    <a:pt x="309" y="133"/>
                  </a:lnTo>
                  <a:lnTo>
                    <a:pt x="329" y="197"/>
                  </a:lnTo>
                  <a:lnTo>
                    <a:pt x="489" y="396"/>
                  </a:lnTo>
                  <a:lnTo>
                    <a:pt x="493" y="481"/>
                  </a:lnTo>
                  <a:lnTo>
                    <a:pt x="446" y="535"/>
                  </a:lnTo>
                  <a:lnTo>
                    <a:pt x="6" y="53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31">
              <a:extLst>
                <a:ext uri="{FF2B5EF4-FFF2-40B4-BE49-F238E27FC236}">
                  <a16:creationId xmlns="" xmlns:a16="http://schemas.microsoft.com/office/drawing/2014/main" id="{F7F889DC-A80B-48AA-9754-EE0345401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5" y="2976563"/>
              <a:ext cx="263525" cy="417513"/>
            </a:xfrm>
            <a:custGeom>
              <a:avLst/>
              <a:gdLst>
                <a:gd name="T0" fmla="*/ 43 w 499"/>
                <a:gd name="T1" fmla="*/ 447 h 787"/>
                <a:gd name="T2" fmla="*/ 45 w 499"/>
                <a:gd name="T3" fmla="*/ 396 h 787"/>
                <a:gd name="T4" fmla="*/ 126 w 499"/>
                <a:gd name="T5" fmla="*/ 317 h 787"/>
                <a:gd name="T6" fmla="*/ 148 w 499"/>
                <a:gd name="T7" fmla="*/ 123 h 787"/>
                <a:gd name="T8" fmla="*/ 94 w 499"/>
                <a:gd name="T9" fmla="*/ 19 h 787"/>
                <a:gd name="T10" fmla="*/ 132 w 499"/>
                <a:gd name="T11" fmla="*/ 0 h 787"/>
                <a:gd name="T12" fmla="*/ 499 w 499"/>
                <a:gd name="T13" fmla="*/ 191 h 787"/>
                <a:gd name="T14" fmla="*/ 497 w 499"/>
                <a:gd name="T15" fmla="*/ 378 h 787"/>
                <a:gd name="T16" fmla="*/ 432 w 499"/>
                <a:gd name="T17" fmla="*/ 433 h 787"/>
                <a:gd name="T18" fmla="*/ 432 w 499"/>
                <a:gd name="T19" fmla="*/ 530 h 787"/>
                <a:gd name="T20" fmla="*/ 474 w 499"/>
                <a:gd name="T21" fmla="*/ 612 h 787"/>
                <a:gd name="T22" fmla="*/ 399 w 499"/>
                <a:gd name="T23" fmla="*/ 612 h 787"/>
                <a:gd name="T24" fmla="*/ 275 w 499"/>
                <a:gd name="T25" fmla="*/ 734 h 787"/>
                <a:gd name="T26" fmla="*/ 272 w 499"/>
                <a:gd name="T27" fmla="*/ 771 h 787"/>
                <a:gd name="T28" fmla="*/ 181 w 499"/>
                <a:gd name="T29" fmla="*/ 770 h 787"/>
                <a:gd name="T30" fmla="*/ 180 w 499"/>
                <a:gd name="T31" fmla="*/ 787 h 787"/>
                <a:gd name="T32" fmla="*/ 128 w 499"/>
                <a:gd name="T33" fmla="*/ 780 h 787"/>
                <a:gd name="T34" fmla="*/ 93 w 499"/>
                <a:gd name="T35" fmla="*/ 712 h 787"/>
                <a:gd name="T36" fmla="*/ 65 w 499"/>
                <a:gd name="T37" fmla="*/ 699 h 787"/>
                <a:gd name="T38" fmla="*/ 69 w 499"/>
                <a:gd name="T39" fmla="*/ 679 h 787"/>
                <a:gd name="T40" fmla="*/ 103 w 499"/>
                <a:gd name="T41" fmla="*/ 654 h 787"/>
                <a:gd name="T42" fmla="*/ 103 w 499"/>
                <a:gd name="T43" fmla="*/ 533 h 787"/>
                <a:gd name="T44" fmla="*/ 56 w 499"/>
                <a:gd name="T45" fmla="*/ 526 h 787"/>
                <a:gd name="T46" fmla="*/ 0 w 499"/>
                <a:gd name="T47" fmla="*/ 484 h 787"/>
                <a:gd name="T48" fmla="*/ 43 w 499"/>
                <a:gd name="T49" fmla="*/ 44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9" h="787">
                  <a:moveTo>
                    <a:pt x="43" y="447"/>
                  </a:moveTo>
                  <a:lnTo>
                    <a:pt x="45" y="396"/>
                  </a:lnTo>
                  <a:lnTo>
                    <a:pt x="126" y="317"/>
                  </a:lnTo>
                  <a:lnTo>
                    <a:pt x="148" y="123"/>
                  </a:lnTo>
                  <a:lnTo>
                    <a:pt x="94" y="19"/>
                  </a:lnTo>
                  <a:lnTo>
                    <a:pt x="132" y="0"/>
                  </a:lnTo>
                  <a:lnTo>
                    <a:pt x="499" y="191"/>
                  </a:lnTo>
                  <a:lnTo>
                    <a:pt x="497" y="378"/>
                  </a:lnTo>
                  <a:lnTo>
                    <a:pt x="432" y="433"/>
                  </a:lnTo>
                  <a:lnTo>
                    <a:pt x="432" y="530"/>
                  </a:lnTo>
                  <a:lnTo>
                    <a:pt x="474" y="612"/>
                  </a:lnTo>
                  <a:lnTo>
                    <a:pt x="399" y="612"/>
                  </a:lnTo>
                  <a:lnTo>
                    <a:pt x="275" y="734"/>
                  </a:lnTo>
                  <a:lnTo>
                    <a:pt x="272" y="771"/>
                  </a:lnTo>
                  <a:lnTo>
                    <a:pt x="181" y="770"/>
                  </a:lnTo>
                  <a:lnTo>
                    <a:pt x="180" y="787"/>
                  </a:lnTo>
                  <a:lnTo>
                    <a:pt x="128" y="780"/>
                  </a:lnTo>
                  <a:lnTo>
                    <a:pt x="93" y="712"/>
                  </a:lnTo>
                  <a:lnTo>
                    <a:pt x="65" y="699"/>
                  </a:lnTo>
                  <a:lnTo>
                    <a:pt x="69" y="679"/>
                  </a:lnTo>
                  <a:lnTo>
                    <a:pt x="103" y="654"/>
                  </a:lnTo>
                  <a:lnTo>
                    <a:pt x="103" y="533"/>
                  </a:lnTo>
                  <a:lnTo>
                    <a:pt x="56" y="526"/>
                  </a:lnTo>
                  <a:lnTo>
                    <a:pt x="0" y="484"/>
                  </a:lnTo>
                  <a:lnTo>
                    <a:pt x="43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32">
              <a:extLst>
                <a:ext uri="{FF2B5EF4-FFF2-40B4-BE49-F238E27FC236}">
                  <a16:creationId xmlns="" xmlns:a16="http://schemas.microsoft.com/office/drawing/2014/main" id="{7A46D408-8BE1-48B2-A623-07E676F05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2982913"/>
              <a:ext cx="396875" cy="503238"/>
            </a:xfrm>
            <a:custGeom>
              <a:avLst/>
              <a:gdLst>
                <a:gd name="T0" fmla="*/ 67 w 749"/>
                <a:gd name="T1" fmla="*/ 375 h 950"/>
                <a:gd name="T2" fmla="*/ 70 w 749"/>
                <a:gd name="T3" fmla="*/ 172 h 950"/>
                <a:gd name="T4" fmla="*/ 111 w 749"/>
                <a:gd name="T5" fmla="*/ 173 h 950"/>
                <a:gd name="T6" fmla="*/ 107 w 749"/>
                <a:gd name="T7" fmla="*/ 60 h 950"/>
                <a:gd name="T8" fmla="*/ 549 w 749"/>
                <a:gd name="T9" fmla="*/ 64 h 950"/>
                <a:gd name="T10" fmla="*/ 612 w 749"/>
                <a:gd name="T11" fmla="*/ 0 h 950"/>
                <a:gd name="T12" fmla="*/ 749 w 749"/>
                <a:gd name="T13" fmla="*/ 218 h 950"/>
                <a:gd name="T14" fmla="*/ 674 w 749"/>
                <a:gd name="T15" fmla="*/ 307 h 950"/>
                <a:gd name="T16" fmla="*/ 674 w 749"/>
                <a:gd name="T17" fmla="*/ 441 h 950"/>
                <a:gd name="T18" fmla="*/ 556 w 749"/>
                <a:gd name="T19" fmla="*/ 693 h 950"/>
                <a:gd name="T20" fmla="*/ 515 w 749"/>
                <a:gd name="T21" fmla="*/ 712 h 950"/>
                <a:gd name="T22" fmla="*/ 529 w 749"/>
                <a:gd name="T23" fmla="*/ 782 h 950"/>
                <a:gd name="T24" fmla="*/ 579 w 749"/>
                <a:gd name="T25" fmla="*/ 782 h 950"/>
                <a:gd name="T26" fmla="*/ 647 w 749"/>
                <a:gd name="T27" fmla="*/ 881 h 950"/>
                <a:gd name="T28" fmla="*/ 593 w 749"/>
                <a:gd name="T29" fmla="*/ 888 h 950"/>
                <a:gd name="T30" fmla="*/ 578 w 749"/>
                <a:gd name="T31" fmla="*/ 914 h 950"/>
                <a:gd name="T32" fmla="*/ 577 w 749"/>
                <a:gd name="T33" fmla="*/ 950 h 950"/>
                <a:gd name="T34" fmla="*/ 413 w 749"/>
                <a:gd name="T35" fmla="*/ 947 h 950"/>
                <a:gd name="T36" fmla="*/ 396 w 749"/>
                <a:gd name="T37" fmla="*/ 922 h 950"/>
                <a:gd name="T38" fmla="*/ 281 w 749"/>
                <a:gd name="T39" fmla="*/ 916 h 950"/>
                <a:gd name="T40" fmla="*/ 70 w 749"/>
                <a:gd name="T41" fmla="*/ 698 h 950"/>
                <a:gd name="T42" fmla="*/ 91 w 749"/>
                <a:gd name="T43" fmla="*/ 685 h 950"/>
                <a:gd name="T44" fmla="*/ 97 w 749"/>
                <a:gd name="T45" fmla="*/ 634 h 950"/>
                <a:gd name="T46" fmla="*/ 47 w 749"/>
                <a:gd name="T47" fmla="*/ 605 h 950"/>
                <a:gd name="T48" fmla="*/ 0 w 749"/>
                <a:gd name="T49" fmla="*/ 514 h 950"/>
                <a:gd name="T50" fmla="*/ 3 w 749"/>
                <a:gd name="T51" fmla="*/ 429 h 950"/>
                <a:gd name="T52" fmla="*/ 67 w 749"/>
                <a:gd name="T53" fmla="*/ 3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9" h="950">
                  <a:moveTo>
                    <a:pt x="67" y="375"/>
                  </a:moveTo>
                  <a:lnTo>
                    <a:pt x="70" y="172"/>
                  </a:lnTo>
                  <a:lnTo>
                    <a:pt x="111" y="173"/>
                  </a:lnTo>
                  <a:lnTo>
                    <a:pt x="107" y="60"/>
                  </a:lnTo>
                  <a:lnTo>
                    <a:pt x="549" y="64"/>
                  </a:lnTo>
                  <a:lnTo>
                    <a:pt x="612" y="0"/>
                  </a:lnTo>
                  <a:lnTo>
                    <a:pt x="749" y="218"/>
                  </a:lnTo>
                  <a:lnTo>
                    <a:pt x="674" y="307"/>
                  </a:lnTo>
                  <a:lnTo>
                    <a:pt x="674" y="441"/>
                  </a:lnTo>
                  <a:lnTo>
                    <a:pt x="556" y="693"/>
                  </a:lnTo>
                  <a:lnTo>
                    <a:pt x="515" y="712"/>
                  </a:lnTo>
                  <a:lnTo>
                    <a:pt x="529" y="782"/>
                  </a:lnTo>
                  <a:lnTo>
                    <a:pt x="579" y="782"/>
                  </a:lnTo>
                  <a:lnTo>
                    <a:pt x="647" y="881"/>
                  </a:lnTo>
                  <a:lnTo>
                    <a:pt x="593" y="888"/>
                  </a:lnTo>
                  <a:lnTo>
                    <a:pt x="578" y="914"/>
                  </a:lnTo>
                  <a:lnTo>
                    <a:pt x="577" y="950"/>
                  </a:lnTo>
                  <a:lnTo>
                    <a:pt x="413" y="947"/>
                  </a:lnTo>
                  <a:lnTo>
                    <a:pt x="396" y="922"/>
                  </a:lnTo>
                  <a:lnTo>
                    <a:pt x="281" y="916"/>
                  </a:lnTo>
                  <a:lnTo>
                    <a:pt x="70" y="698"/>
                  </a:lnTo>
                  <a:lnTo>
                    <a:pt x="91" y="685"/>
                  </a:lnTo>
                  <a:lnTo>
                    <a:pt x="97" y="634"/>
                  </a:lnTo>
                  <a:lnTo>
                    <a:pt x="47" y="605"/>
                  </a:lnTo>
                  <a:lnTo>
                    <a:pt x="0" y="514"/>
                  </a:lnTo>
                  <a:lnTo>
                    <a:pt x="3" y="429"/>
                  </a:lnTo>
                  <a:lnTo>
                    <a:pt x="67" y="3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33">
              <a:extLst>
                <a:ext uri="{FF2B5EF4-FFF2-40B4-BE49-F238E27FC236}">
                  <a16:creationId xmlns="" xmlns:a16="http://schemas.microsoft.com/office/drawing/2014/main" id="{133C842C-A461-4C45-A79D-7231B5746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13" y="3262313"/>
              <a:ext cx="200025" cy="276225"/>
            </a:xfrm>
            <a:custGeom>
              <a:avLst/>
              <a:gdLst>
                <a:gd name="T0" fmla="*/ 0 w 378"/>
                <a:gd name="T1" fmla="*/ 392 h 521"/>
                <a:gd name="T2" fmla="*/ 55 w 378"/>
                <a:gd name="T3" fmla="*/ 442 h 521"/>
                <a:gd name="T4" fmla="*/ 51 w 378"/>
                <a:gd name="T5" fmla="*/ 521 h 521"/>
                <a:gd name="T6" fmla="*/ 353 w 378"/>
                <a:gd name="T7" fmla="*/ 514 h 521"/>
                <a:gd name="T8" fmla="*/ 378 w 378"/>
                <a:gd name="T9" fmla="*/ 486 h 521"/>
                <a:gd name="T10" fmla="*/ 291 w 378"/>
                <a:gd name="T11" fmla="*/ 393 h 521"/>
                <a:gd name="T12" fmla="*/ 278 w 378"/>
                <a:gd name="T13" fmla="*/ 359 h 521"/>
                <a:gd name="T14" fmla="*/ 334 w 378"/>
                <a:gd name="T15" fmla="*/ 256 h 521"/>
                <a:gd name="T16" fmla="*/ 297 w 378"/>
                <a:gd name="T17" fmla="*/ 188 h 521"/>
                <a:gd name="T18" fmla="*/ 265 w 378"/>
                <a:gd name="T19" fmla="*/ 170 h 521"/>
                <a:gd name="T20" fmla="*/ 265 w 378"/>
                <a:gd name="T21" fmla="*/ 136 h 521"/>
                <a:gd name="T22" fmla="*/ 302 w 378"/>
                <a:gd name="T23" fmla="*/ 112 h 521"/>
                <a:gd name="T24" fmla="*/ 304 w 378"/>
                <a:gd name="T25" fmla="*/ 4 h 521"/>
                <a:gd name="T26" fmla="*/ 274 w 378"/>
                <a:gd name="T27" fmla="*/ 0 h 521"/>
                <a:gd name="T28" fmla="*/ 274 w 378"/>
                <a:gd name="T29" fmla="*/ 57 h 521"/>
                <a:gd name="T30" fmla="*/ 146 w 378"/>
                <a:gd name="T31" fmla="*/ 294 h 521"/>
                <a:gd name="T32" fmla="*/ 69 w 378"/>
                <a:gd name="T33" fmla="*/ 298 h 521"/>
                <a:gd name="T34" fmla="*/ 15 w 378"/>
                <a:gd name="T35" fmla="*/ 335 h 521"/>
                <a:gd name="T36" fmla="*/ 0 w 378"/>
                <a:gd name="T37" fmla="*/ 39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521">
                  <a:moveTo>
                    <a:pt x="0" y="392"/>
                  </a:moveTo>
                  <a:lnTo>
                    <a:pt x="55" y="442"/>
                  </a:lnTo>
                  <a:lnTo>
                    <a:pt x="51" y="521"/>
                  </a:lnTo>
                  <a:lnTo>
                    <a:pt x="353" y="514"/>
                  </a:lnTo>
                  <a:lnTo>
                    <a:pt x="378" y="486"/>
                  </a:lnTo>
                  <a:lnTo>
                    <a:pt x="291" y="393"/>
                  </a:lnTo>
                  <a:lnTo>
                    <a:pt x="278" y="359"/>
                  </a:lnTo>
                  <a:lnTo>
                    <a:pt x="334" y="256"/>
                  </a:lnTo>
                  <a:lnTo>
                    <a:pt x="297" y="188"/>
                  </a:lnTo>
                  <a:lnTo>
                    <a:pt x="265" y="170"/>
                  </a:lnTo>
                  <a:lnTo>
                    <a:pt x="265" y="136"/>
                  </a:lnTo>
                  <a:lnTo>
                    <a:pt x="302" y="112"/>
                  </a:lnTo>
                  <a:lnTo>
                    <a:pt x="304" y="4"/>
                  </a:lnTo>
                  <a:lnTo>
                    <a:pt x="274" y="0"/>
                  </a:lnTo>
                  <a:lnTo>
                    <a:pt x="274" y="57"/>
                  </a:lnTo>
                  <a:lnTo>
                    <a:pt x="146" y="294"/>
                  </a:lnTo>
                  <a:lnTo>
                    <a:pt x="69" y="298"/>
                  </a:lnTo>
                  <a:lnTo>
                    <a:pt x="15" y="335"/>
                  </a:lnTo>
                  <a:lnTo>
                    <a:pt x="0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34">
              <a:extLst>
                <a:ext uri="{FF2B5EF4-FFF2-40B4-BE49-F238E27FC236}">
                  <a16:creationId xmlns="" xmlns:a16="http://schemas.microsoft.com/office/drawing/2014/main" id="{FEC8E84D-1E07-47BF-BC05-CCC9146FE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2400" y="3106738"/>
              <a:ext cx="147638" cy="147638"/>
            </a:xfrm>
            <a:custGeom>
              <a:avLst/>
              <a:gdLst>
                <a:gd name="T0" fmla="*/ 4 w 279"/>
                <a:gd name="T1" fmla="*/ 180 h 281"/>
                <a:gd name="T2" fmla="*/ 0 w 279"/>
                <a:gd name="T3" fmla="*/ 80 h 281"/>
                <a:gd name="T4" fmla="*/ 67 w 279"/>
                <a:gd name="T5" fmla="*/ 0 h 281"/>
                <a:gd name="T6" fmla="*/ 85 w 279"/>
                <a:gd name="T7" fmla="*/ 14 h 281"/>
                <a:gd name="T8" fmla="*/ 119 w 279"/>
                <a:gd name="T9" fmla="*/ 125 h 281"/>
                <a:gd name="T10" fmla="*/ 279 w 279"/>
                <a:gd name="T11" fmla="*/ 245 h 281"/>
                <a:gd name="T12" fmla="*/ 251 w 279"/>
                <a:gd name="T13" fmla="*/ 281 h 281"/>
                <a:gd name="T14" fmla="*/ 133 w 279"/>
                <a:gd name="T15" fmla="*/ 180 h 281"/>
                <a:gd name="T16" fmla="*/ 4 w 279"/>
                <a:gd name="T17" fmla="*/ 18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81">
                  <a:moveTo>
                    <a:pt x="4" y="180"/>
                  </a:moveTo>
                  <a:lnTo>
                    <a:pt x="0" y="80"/>
                  </a:lnTo>
                  <a:lnTo>
                    <a:pt x="67" y="0"/>
                  </a:lnTo>
                  <a:lnTo>
                    <a:pt x="85" y="14"/>
                  </a:lnTo>
                  <a:lnTo>
                    <a:pt x="119" y="125"/>
                  </a:lnTo>
                  <a:lnTo>
                    <a:pt x="279" y="245"/>
                  </a:lnTo>
                  <a:lnTo>
                    <a:pt x="251" y="281"/>
                  </a:lnTo>
                  <a:lnTo>
                    <a:pt x="133" y="180"/>
                  </a:lnTo>
                  <a:lnTo>
                    <a:pt x="4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35">
              <a:extLst>
                <a:ext uri="{FF2B5EF4-FFF2-40B4-BE49-F238E27FC236}">
                  <a16:creationId xmlns="" xmlns:a16="http://schemas.microsoft.com/office/drawing/2014/main" id="{B75AE790-E39C-4ACC-9FE0-CC5DABDF9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75" y="3240088"/>
              <a:ext cx="36513" cy="53975"/>
            </a:xfrm>
            <a:custGeom>
              <a:avLst/>
              <a:gdLst>
                <a:gd name="T0" fmla="*/ 10 w 69"/>
                <a:gd name="T1" fmla="*/ 43 h 101"/>
                <a:gd name="T2" fmla="*/ 0 w 69"/>
                <a:gd name="T3" fmla="*/ 101 h 101"/>
                <a:gd name="T4" fmla="*/ 68 w 69"/>
                <a:gd name="T5" fmla="*/ 100 h 101"/>
                <a:gd name="T6" fmla="*/ 69 w 69"/>
                <a:gd name="T7" fmla="*/ 16 h 101"/>
                <a:gd name="T8" fmla="*/ 44 w 69"/>
                <a:gd name="T9" fmla="*/ 0 h 101"/>
                <a:gd name="T10" fmla="*/ 10 w 69"/>
                <a:gd name="T11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01">
                  <a:moveTo>
                    <a:pt x="10" y="43"/>
                  </a:moveTo>
                  <a:lnTo>
                    <a:pt x="0" y="101"/>
                  </a:lnTo>
                  <a:lnTo>
                    <a:pt x="68" y="100"/>
                  </a:lnTo>
                  <a:lnTo>
                    <a:pt x="69" y="16"/>
                  </a:lnTo>
                  <a:lnTo>
                    <a:pt x="44" y="0"/>
                  </a:lnTo>
                  <a:lnTo>
                    <a:pt x="1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36">
              <a:extLst>
                <a:ext uri="{FF2B5EF4-FFF2-40B4-BE49-F238E27FC236}">
                  <a16:creationId xmlns="" xmlns:a16="http://schemas.microsoft.com/office/drawing/2014/main" id="{581EDB6B-B943-493E-873A-45D466EC1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3208338"/>
              <a:ext cx="373063" cy="292100"/>
            </a:xfrm>
            <a:custGeom>
              <a:avLst/>
              <a:gdLst>
                <a:gd name="T0" fmla="*/ 38 w 705"/>
                <a:gd name="T1" fmla="*/ 279 h 552"/>
                <a:gd name="T2" fmla="*/ 163 w 705"/>
                <a:gd name="T3" fmla="*/ 0 h 552"/>
                <a:gd name="T4" fmla="*/ 287 w 705"/>
                <a:gd name="T5" fmla="*/ 1 h 552"/>
                <a:gd name="T6" fmla="*/ 396 w 705"/>
                <a:gd name="T7" fmla="*/ 97 h 552"/>
                <a:gd name="T8" fmla="*/ 388 w 705"/>
                <a:gd name="T9" fmla="*/ 176 h 552"/>
                <a:gd name="T10" fmla="*/ 474 w 705"/>
                <a:gd name="T11" fmla="*/ 176 h 552"/>
                <a:gd name="T12" fmla="*/ 483 w 705"/>
                <a:gd name="T13" fmla="*/ 223 h 552"/>
                <a:gd name="T14" fmla="*/ 620 w 705"/>
                <a:gd name="T15" fmla="*/ 305 h 552"/>
                <a:gd name="T16" fmla="*/ 705 w 705"/>
                <a:gd name="T17" fmla="*/ 309 h 552"/>
                <a:gd name="T18" fmla="*/ 544 w 705"/>
                <a:gd name="T19" fmla="*/ 483 h 552"/>
                <a:gd name="T20" fmla="*/ 321 w 705"/>
                <a:gd name="T21" fmla="*/ 552 h 552"/>
                <a:gd name="T22" fmla="*/ 267 w 705"/>
                <a:gd name="T23" fmla="*/ 552 h 552"/>
                <a:gd name="T24" fmla="*/ 169 w 705"/>
                <a:gd name="T25" fmla="*/ 467 h 552"/>
                <a:gd name="T26" fmla="*/ 131 w 705"/>
                <a:gd name="T27" fmla="*/ 451 h 552"/>
                <a:gd name="T28" fmla="*/ 55 w 705"/>
                <a:gd name="T29" fmla="*/ 341 h 552"/>
                <a:gd name="T30" fmla="*/ 6 w 705"/>
                <a:gd name="T31" fmla="*/ 341 h 552"/>
                <a:gd name="T32" fmla="*/ 0 w 705"/>
                <a:gd name="T33" fmla="*/ 291 h 552"/>
                <a:gd name="T34" fmla="*/ 38 w 705"/>
                <a:gd name="T35" fmla="*/ 27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552">
                  <a:moveTo>
                    <a:pt x="38" y="279"/>
                  </a:moveTo>
                  <a:lnTo>
                    <a:pt x="163" y="0"/>
                  </a:lnTo>
                  <a:lnTo>
                    <a:pt x="287" y="1"/>
                  </a:lnTo>
                  <a:lnTo>
                    <a:pt x="396" y="97"/>
                  </a:lnTo>
                  <a:lnTo>
                    <a:pt x="388" y="176"/>
                  </a:lnTo>
                  <a:lnTo>
                    <a:pt x="474" y="176"/>
                  </a:lnTo>
                  <a:lnTo>
                    <a:pt x="483" y="223"/>
                  </a:lnTo>
                  <a:lnTo>
                    <a:pt x="620" y="305"/>
                  </a:lnTo>
                  <a:lnTo>
                    <a:pt x="705" y="309"/>
                  </a:lnTo>
                  <a:lnTo>
                    <a:pt x="544" y="483"/>
                  </a:lnTo>
                  <a:lnTo>
                    <a:pt x="321" y="552"/>
                  </a:lnTo>
                  <a:lnTo>
                    <a:pt x="267" y="552"/>
                  </a:lnTo>
                  <a:lnTo>
                    <a:pt x="169" y="467"/>
                  </a:lnTo>
                  <a:lnTo>
                    <a:pt x="131" y="451"/>
                  </a:lnTo>
                  <a:lnTo>
                    <a:pt x="55" y="341"/>
                  </a:lnTo>
                  <a:lnTo>
                    <a:pt x="6" y="341"/>
                  </a:lnTo>
                  <a:lnTo>
                    <a:pt x="0" y="291"/>
                  </a:lnTo>
                  <a:lnTo>
                    <a:pt x="38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37">
              <a:extLst>
                <a:ext uri="{FF2B5EF4-FFF2-40B4-BE49-F238E27FC236}">
                  <a16:creationId xmlns="" xmlns:a16="http://schemas.microsoft.com/office/drawing/2014/main" id="{2E836AA6-F139-469E-8475-63CB45E23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025" y="3289300"/>
              <a:ext cx="149225" cy="76200"/>
            </a:xfrm>
            <a:custGeom>
              <a:avLst/>
              <a:gdLst>
                <a:gd name="T0" fmla="*/ 0 w 283"/>
                <a:gd name="T1" fmla="*/ 12 h 146"/>
                <a:gd name="T2" fmla="*/ 70 w 283"/>
                <a:gd name="T3" fmla="*/ 60 h 146"/>
                <a:gd name="T4" fmla="*/ 90 w 283"/>
                <a:gd name="T5" fmla="*/ 59 h 146"/>
                <a:gd name="T6" fmla="*/ 264 w 283"/>
                <a:gd name="T7" fmla="*/ 0 h 146"/>
                <a:gd name="T8" fmla="*/ 283 w 283"/>
                <a:gd name="T9" fmla="*/ 63 h 146"/>
                <a:gd name="T10" fmla="*/ 270 w 283"/>
                <a:gd name="T11" fmla="*/ 116 h 146"/>
                <a:gd name="T12" fmla="*/ 232 w 283"/>
                <a:gd name="T13" fmla="*/ 146 h 146"/>
                <a:gd name="T14" fmla="*/ 138 w 283"/>
                <a:gd name="T15" fmla="*/ 140 h 146"/>
                <a:gd name="T16" fmla="*/ 4 w 283"/>
                <a:gd name="T17" fmla="*/ 57 h 146"/>
                <a:gd name="T18" fmla="*/ 0 w 283"/>
                <a:gd name="T19" fmla="*/ 1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146">
                  <a:moveTo>
                    <a:pt x="0" y="12"/>
                  </a:moveTo>
                  <a:lnTo>
                    <a:pt x="70" y="60"/>
                  </a:lnTo>
                  <a:lnTo>
                    <a:pt x="90" y="59"/>
                  </a:lnTo>
                  <a:lnTo>
                    <a:pt x="264" y="0"/>
                  </a:lnTo>
                  <a:lnTo>
                    <a:pt x="283" y="63"/>
                  </a:lnTo>
                  <a:lnTo>
                    <a:pt x="270" y="116"/>
                  </a:lnTo>
                  <a:lnTo>
                    <a:pt x="232" y="146"/>
                  </a:lnTo>
                  <a:lnTo>
                    <a:pt x="138" y="140"/>
                  </a:lnTo>
                  <a:lnTo>
                    <a:pt x="4" y="57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38">
              <a:extLst>
                <a:ext uri="{FF2B5EF4-FFF2-40B4-BE49-F238E27FC236}">
                  <a16:creationId xmlns="" xmlns:a16="http://schemas.microsoft.com/office/drawing/2014/main" id="{3A9E3C08-8FB4-4724-BC77-BC34634F0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5" y="3236913"/>
              <a:ext cx="55563" cy="31750"/>
            </a:xfrm>
            <a:custGeom>
              <a:avLst/>
              <a:gdLst>
                <a:gd name="T0" fmla="*/ 0 w 103"/>
                <a:gd name="T1" fmla="*/ 16 h 58"/>
                <a:gd name="T2" fmla="*/ 36 w 103"/>
                <a:gd name="T3" fmla="*/ 58 h 58"/>
                <a:gd name="T4" fmla="*/ 85 w 103"/>
                <a:gd name="T5" fmla="*/ 28 h 58"/>
                <a:gd name="T6" fmla="*/ 103 w 103"/>
                <a:gd name="T7" fmla="*/ 22 h 58"/>
                <a:gd name="T8" fmla="*/ 81 w 103"/>
                <a:gd name="T9" fmla="*/ 0 h 58"/>
                <a:gd name="T10" fmla="*/ 37 w 103"/>
                <a:gd name="T11" fmla="*/ 12 h 58"/>
                <a:gd name="T12" fmla="*/ 0 w 103"/>
                <a:gd name="T13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8">
                  <a:moveTo>
                    <a:pt x="0" y="16"/>
                  </a:moveTo>
                  <a:lnTo>
                    <a:pt x="36" y="58"/>
                  </a:lnTo>
                  <a:lnTo>
                    <a:pt x="85" y="28"/>
                  </a:lnTo>
                  <a:lnTo>
                    <a:pt x="103" y="22"/>
                  </a:lnTo>
                  <a:lnTo>
                    <a:pt x="81" y="0"/>
                  </a:lnTo>
                  <a:lnTo>
                    <a:pt x="37" y="12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39">
              <a:extLst>
                <a:ext uri="{FF2B5EF4-FFF2-40B4-BE49-F238E27FC236}">
                  <a16:creationId xmlns="" xmlns:a16="http://schemas.microsoft.com/office/drawing/2014/main" id="{5D3720CB-014A-44B6-9EF0-3B8CB3F75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700" y="3270250"/>
              <a:ext cx="260350" cy="360363"/>
            </a:xfrm>
            <a:custGeom>
              <a:avLst/>
              <a:gdLst>
                <a:gd name="T0" fmla="*/ 391 w 492"/>
                <a:gd name="T1" fmla="*/ 30 h 679"/>
                <a:gd name="T2" fmla="*/ 465 w 492"/>
                <a:gd name="T3" fmla="*/ 0 h 679"/>
                <a:gd name="T4" fmla="*/ 492 w 492"/>
                <a:gd name="T5" fmla="*/ 16 h 679"/>
                <a:gd name="T6" fmla="*/ 489 w 492"/>
                <a:gd name="T7" fmla="*/ 83 h 679"/>
                <a:gd name="T8" fmla="*/ 420 w 492"/>
                <a:gd name="T9" fmla="*/ 279 h 679"/>
                <a:gd name="T10" fmla="*/ 47 w 492"/>
                <a:gd name="T11" fmla="*/ 679 h 679"/>
                <a:gd name="T12" fmla="*/ 3 w 492"/>
                <a:gd name="T13" fmla="*/ 650 h 679"/>
                <a:gd name="T14" fmla="*/ 0 w 492"/>
                <a:gd name="T15" fmla="*/ 481 h 679"/>
                <a:gd name="T16" fmla="*/ 56 w 492"/>
                <a:gd name="T17" fmla="*/ 416 h 679"/>
                <a:gd name="T18" fmla="*/ 176 w 492"/>
                <a:gd name="T19" fmla="*/ 380 h 679"/>
                <a:gd name="T20" fmla="*/ 350 w 492"/>
                <a:gd name="T21" fmla="*/ 195 h 679"/>
                <a:gd name="T22" fmla="*/ 396 w 492"/>
                <a:gd name="T23" fmla="*/ 154 h 679"/>
                <a:gd name="T24" fmla="*/ 409 w 492"/>
                <a:gd name="T25" fmla="*/ 95 h 679"/>
                <a:gd name="T26" fmla="*/ 391 w 492"/>
                <a:gd name="T27" fmla="*/ 3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2" h="679">
                  <a:moveTo>
                    <a:pt x="391" y="30"/>
                  </a:moveTo>
                  <a:lnTo>
                    <a:pt x="465" y="0"/>
                  </a:lnTo>
                  <a:lnTo>
                    <a:pt x="492" y="16"/>
                  </a:lnTo>
                  <a:lnTo>
                    <a:pt x="489" y="83"/>
                  </a:lnTo>
                  <a:lnTo>
                    <a:pt x="420" y="279"/>
                  </a:lnTo>
                  <a:lnTo>
                    <a:pt x="47" y="679"/>
                  </a:lnTo>
                  <a:lnTo>
                    <a:pt x="3" y="650"/>
                  </a:lnTo>
                  <a:lnTo>
                    <a:pt x="0" y="481"/>
                  </a:lnTo>
                  <a:lnTo>
                    <a:pt x="56" y="416"/>
                  </a:lnTo>
                  <a:lnTo>
                    <a:pt x="176" y="380"/>
                  </a:lnTo>
                  <a:lnTo>
                    <a:pt x="350" y="195"/>
                  </a:lnTo>
                  <a:lnTo>
                    <a:pt x="396" y="154"/>
                  </a:lnTo>
                  <a:lnTo>
                    <a:pt x="409" y="95"/>
                  </a:lnTo>
                  <a:lnTo>
                    <a:pt x="39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40">
              <a:extLst>
                <a:ext uri="{FF2B5EF4-FFF2-40B4-BE49-F238E27FC236}">
                  <a16:creationId xmlns="" xmlns:a16="http://schemas.microsoft.com/office/drawing/2014/main" id="{8A6D0F7D-EC82-45E6-A2AA-3E81BADA1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3308350"/>
              <a:ext cx="330200" cy="204788"/>
            </a:xfrm>
            <a:custGeom>
              <a:avLst/>
              <a:gdLst>
                <a:gd name="T0" fmla="*/ 12 w 624"/>
                <a:gd name="T1" fmla="*/ 300 h 386"/>
                <a:gd name="T2" fmla="*/ 91 w 624"/>
                <a:gd name="T3" fmla="*/ 386 h 386"/>
                <a:gd name="T4" fmla="*/ 122 w 624"/>
                <a:gd name="T5" fmla="*/ 345 h 386"/>
                <a:gd name="T6" fmla="*/ 173 w 624"/>
                <a:gd name="T7" fmla="*/ 347 h 386"/>
                <a:gd name="T8" fmla="*/ 183 w 624"/>
                <a:gd name="T9" fmla="*/ 308 h 386"/>
                <a:gd name="T10" fmla="*/ 233 w 624"/>
                <a:gd name="T11" fmla="*/ 277 h 386"/>
                <a:gd name="T12" fmla="*/ 335 w 624"/>
                <a:gd name="T13" fmla="*/ 347 h 386"/>
                <a:gd name="T14" fmla="*/ 394 w 624"/>
                <a:gd name="T15" fmla="*/ 288 h 386"/>
                <a:gd name="T16" fmla="*/ 624 w 624"/>
                <a:gd name="T17" fmla="*/ 299 h 386"/>
                <a:gd name="T18" fmla="*/ 411 w 624"/>
                <a:gd name="T19" fmla="*/ 79 h 386"/>
                <a:gd name="T20" fmla="*/ 440 w 624"/>
                <a:gd name="T21" fmla="*/ 61 h 386"/>
                <a:gd name="T22" fmla="*/ 444 w 624"/>
                <a:gd name="T23" fmla="*/ 23 h 386"/>
                <a:gd name="T24" fmla="*/ 395 w 624"/>
                <a:gd name="T25" fmla="*/ 0 h 386"/>
                <a:gd name="T26" fmla="*/ 324 w 624"/>
                <a:gd name="T27" fmla="*/ 0 h 386"/>
                <a:gd name="T28" fmla="*/ 211 w 624"/>
                <a:gd name="T29" fmla="*/ 113 h 386"/>
                <a:gd name="T30" fmla="*/ 207 w 624"/>
                <a:gd name="T31" fmla="*/ 160 h 386"/>
                <a:gd name="T32" fmla="*/ 115 w 624"/>
                <a:gd name="T33" fmla="*/ 157 h 386"/>
                <a:gd name="T34" fmla="*/ 113 w 624"/>
                <a:gd name="T35" fmla="*/ 177 h 386"/>
                <a:gd name="T36" fmla="*/ 53 w 624"/>
                <a:gd name="T37" fmla="*/ 171 h 386"/>
                <a:gd name="T38" fmla="*/ 0 w 624"/>
                <a:gd name="T39" fmla="*/ 272 h 386"/>
                <a:gd name="T40" fmla="*/ 12 w 624"/>
                <a:gd name="T41" fmla="*/ 30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4" h="386">
                  <a:moveTo>
                    <a:pt x="12" y="300"/>
                  </a:moveTo>
                  <a:lnTo>
                    <a:pt x="91" y="386"/>
                  </a:lnTo>
                  <a:lnTo>
                    <a:pt x="122" y="345"/>
                  </a:lnTo>
                  <a:lnTo>
                    <a:pt x="173" y="347"/>
                  </a:lnTo>
                  <a:lnTo>
                    <a:pt x="183" y="308"/>
                  </a:lnTo>
                  <a:lnTo>
                    <a:pt x="233" y="277"/>
                  </a:lnTo>
                  <a:lnTo>
                    <a:pt x="335" y="347"/>
                  </a:lnTo>
                  <a:lnTo>
                    <a:pt x="394" y="288"/>
                  </a:lnTo>
                  <a:lnTo>
                    <a:pt x="624" y="299"/>
                  </a:lnTo>
                  <a:lnTo>
                    <a:pt x="411" y="79"/>
                  </a:lnTo>
                  <a:lnTo>
                    <a:pt x="440" y="61"/>
                  </a:lnTo>
                  <a:lnTo>
                    <a:pt x="444" y="23"/>
                  </a:lnTo>
                  <a:lnTo>
                    <a:pt x="395" y="0"/>
                  </a:lnTo>
                  <a:lnTo>
                    <a:pt x="324" y="0"/>
                  </a:lnTo>
                  <a:lnTo>
                    <a:pt x="211" y="113"/>
                  </a:lnTo>
                  <a:lnTo>
                    <a:pt x="207" y="160"/>
                  </a:lnTo>
                  <a:lnTo>
                    <a:pt x="115" y="157"/>
                  </a:lnTo>
                  <a:lnTo>
                    <a:pt x="113" y="177"/>
                  </a:lnTo>
                  <a:lnTo>
                    <a:pt x="53" y="171"/>
                  </a:lnTo>
                  <a:lnTo>
                    <a:pt x="0" y="272"/>
                  </a:lnTo>
                  <a:lnTo>
                    <a:pt x="12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41">
              <a:extLst>
                <a:ext uri="{FF2B5EF4-FFF2-40B4-BE49-F238E27FC236}">
                  <a16:creationId xmlns="" xmlns:a16="http://schemas.microsoft.com/office/drawing/2014/main" id="{5A1ECDCE-9C8B-4420-8347-05256BA6B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525" y="3581400"/>
              <a:ext cx="19050" cy="17463"/>
            </a:xfrm>
            <a:custGeom>
              <a:avLst/>
              <a:gdLst>
                <a:gd name="T0" fmla="*/ 0 w 35"/>
                <a:gd name="T1" fmla="*/ 10 h 35"/>
                <a:gd name="T2" fmla="*/ 21 w 35"/>
                <a:gd name="T3" fmla="*/ 0 h 35"/>
                <a:gd name="T4" fmla="*/ 35 w 35"/>
                <a:gd name="T5" fmla="*/ 12 h 35"/>
                <a:gd name="T6" fmla="*/ 21 w 35"/>
                <a:gd name="T7" fmla="*/ 35 h 35"/>
                <a:gd name="T8" fmla="*/ 2 w 35"/>
                <a:gd name="T9" fmla="*/ 28 h 35"/>
                <a:gd name="T10" fmla="*/ 0 w 35"/>
                <a:gd name="T11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0" y="10"/>
                  </a:moveTo>
                  <a:lnTo>
                    <a:pt x="21" y="0"/>
                  </a:lnTo>
                  <a:lnTo>
                    <a:pt x="35" y="12"/>
                  </a:lnTo>
                  <a:lnTo>
                    <a:pt x="21" y="35"/>
                  </a:lnTo>
                  <a:lnTo>
                    <a:pt x="2" y="28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42">
              <a:extLst>
                <a:ext uri="{FF2B5EF4-FFF2-40B4-BE49-F238E27FC236}">
                  <a16:creationId xmlns="" xmlns:a16="http://schemas.microsoft.com/office/drawing/2014/main" id="{937D956A-61E0-46D4-BF36-517D6ADC1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6750" y="3551238"/>
              <a:ext cx="20638" cy="17463"/>
            </a:xfrm>
            <a:custGeom>
              <a:avLst/>
              <a:gdLst>
                <a:gd name="T0" fmla="*/ 0 w 40"/>
                <a:gd name="T1" fmla="*/ 5 h 35"/>
                <a:gd name="T2" fmla="*/ 29 w 40"/>
                <a:gd name="T3" fmla="*/ 0 h 35"/>
                <a:gd name="T4" fmla="*/ 40 w 40"/>
                <a:gd name="T5" fmla="*/ 18 h 35"/>
                <a:gd name="T6" fmla="*/ 25 w 40"/>
                <a:gd name="T7" fmla="*/ 35 h 35"/>
                <a:gd name="T8" fmla="*/ 10 w 40"/>
                <a:gd name="T9" fmla="*/ 32 h 35"/>
                <a:gd name="T10" fmla="*/ 0 w 40"/>
                <a:gd name="T1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5">
                  <a:moveTo>
                    <a:pt x="0" y="5"/>
                  </a:moveTo>
                  <a:lnTo>
                    <a:pt x="29" y="0"/>
                  </a:lnTo>
                  <a:lnTo>
                    <a:pt x="40" y="18"/>
                  </a:lnTo>
                  <a:lnTo>
                    <a:pt x="25" y="35"/>
                  </a:lnTo>
                  <a:lnTo>
                    <a:pt x="10" y="32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43">
              <a:extLst>
                <a:ext uri="{FF2B5EF4-FFF2-40B4-BE49-F238E27FC236}">
                  <a16:creationId xmlns="" xmlns:a16="http://schemas.microsoft.com/office/drawing/2014/main" id="{5F544232-07A3-48DA-951E-989A215BE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3495675"/>
              <a:ext cx="23813" cy="26988"/>
            </a:xfrm>
            <a:custGeom>
              <a:avLst/>
              <a:gdLst>
                <a:gd name="T0" fmla="*/ 8 w 46"/>
                <a:gd name="T1" fmla="*/ 6 h 52"/>
                <a:gd name="T2" fmla="*/ 0 w 46"/>
                <a:gd name="T3" fmla="*/ 39 h 52"/>
                <a:gd name="T4" fmla="*/ 24 w 46"/>
                <a:gd name="T5" fmla="*/ 52 h 52"/>
                <a:gd name="T6" fmla="*/ 46 w 46"/>
                <a:gd name="T7" fmla="*/ 35 h 52"/>
                <a:gd name="T8" fmla="*/ 38 w 46"/>
                <a:gd name="T9" fmla="*/ 0 h 52"/>
                <a:gd name="T10" fmla="*/ 8 w 46"/>
                <a:gd name="T1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2">
                  <a:moveTo>
                    <a:pt x="8" y="6"/>
                  </a:moveTo>
                  <a:lnTo>
                    <a:pt x="0" y="39"/>
                  </a:lnTo>
                  <a:lnTo>
                    <a:pt x="24" y="52"/>
                  </a:lnTo>
                  <a:lnTo>
                    <a:pt x="46" y="35"/>
                  </a:lnTo>
                  <a:lnTo>
                    <a:pt x="38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44">
              <a:extLst>
                <a:ext uri="{FF2B5EF4-FFF2-40B4-BE49-F238E27FC236}">
                  <a16:creationId xmlns="" xmlns:a16="http://schemas.microsoft.com/office/drawing/2014/main" id="{4CC8DFD8-D56F-42D5-BAFD-CD015E3A8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3544888"/>
              <a:ext cx="160338" cy="161925"/>
            </a:xfrm>
            <a:custGeom>
              <a:avLst/>
              <a:gdLst>
                <a:gd name="T0" fmla="*/ 157 w 301"/>
                <a:gd name="T1" fmla="*/ 2 h 308"/>
                <a:gd name="T2" fmla="*/ 155 w 301"/>
                <a:gd name="T3" fmla="*/ 44 h 308"/>
                <a:gd name="T4" fmla="*/ 59 w 301"/>
                <a:gd name="T5" fmla="*/ 42 h 308"/>
                <a:gd name="T6" fmla="*/ 0 w 301"/>
                <a:gd name="T7" fmla="*/ 156 h 308"/>
                <a:gd name="T8" fmla="*/ 139 w 301"/>
                <a:gd name="T9" fmla="*/ 308 h 308"/>
                <a:gd name="T10" fmla="*/ 174 w 301"/>
                <a:gd name="T11" fmla="*/ 280 h 308"/>
                <a:gd name="T12" fmla="*/ 173 w 301"/>
                <a:gd name="T13" fmla="*/ 250 h 308"/>
                <a:gd name="T14" fmla="*/ 148 w 301"/>
                <a:gd name="T15" fmla="*/ 239 h 308"/>
                <a:gd name="T16" fmla="*/ 148 w 301"/>
                <a:gd name="T17" fmla="*/ 218 h 308"/>
                <a:gd name="T18" fmla="*/ 202 w 301"/>
                <a:gd name="T19" fmla="*/ 185 h 308"/>
                <a:gd name="T20" fmla="*/ 249 w 301"/>
                <a:gd name="T21" fmla="*/ 220 h 308"/>
                <a:gd name="T22" fmla="*/ 301 w 301"/>
                <a:gd name="T23" fmla="*/ 221 h 308"/>
                <a:gd name="T24" fmla="*/ 300 w 301"/>
                <a:gd name="T25" fmla="*/ 41 h 308"/>
                <a:gd name="T26" fmla="*/ 217 w 301"/>
                <a:gd name="T27" fmla="*/ 37 h 308"/>
                <a:gd name="T28" fmla="*/ 216 w 301"/>
                <a:gd name="T29" fmla="*/ 0 h 308"/>
                <a:gd name="T30" fmla="*/ 157 w 301"/>
                <a:gd name="T31" fmla="*/ 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308">
                  <a:moveTo>
                    <a:pt x="157" y="2"/>
                  </a:moveTo>
                  <a:lnTo>
                    <a:pt x="155" y="44"/>
                  </a:lnTo>
                  <a:lnTo>
                    <a:pt x="59" y="42"/>
                  </a:lnTo>
                  <a:lnTo>
                    <a:pt x="0" y="156"/>
                  </a:lnTo>
                  <a:lnTo>
                    <a:pt x="139" y="308"/>
                  </a:lnTo>
                  <a:lnTo>
                    <a:pt x="174" y="280"/>
                  </a:lnTo>
                  <a:lnTo>
                    <a:pt x="173" y="250"/>
                  </a:lnTo>
                  <a:lnTo>
                    <a:pt x="148" y="239"/>
                  </a:lnTo>
                  <a:lnTo>
                    <a:pt x="148" y="218"/>
                  </a:lnTo>
                  <a:lnTo>
                    <a:pt x="202" y="185"/>
                  </a:lnTo>
                  <a:lnTo>
                    <a:pt x="249" y="220"/>
                  </a:lnTo>
                  <a:lnTo>
                    <a:pt x="301" y="221"/>
                  </a:lnTo>
                  <a:lnTo>
                    <a:pt x="300" y="41"/>
                  </a:lnTo>
                  <a:lnTo>
                    <a:pt x="217" y="37"/>
                  </a:lnTo>
                  <a:lnTo>
                    <a:pt x="216" y="0"/>
                  </a:lnTo>
                  <a:lnTo>
                    <a:pt x="15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45">
              <a:extLst>
                <a:ext uri="{FF2B5EF4-FFF2-40B4-BE49-F238E27FC236}">
                  <a16:creationId xmlns="" xmlns:a16="http://schemas.microsoft.com/office/drawing/2014/main" id="{D2258F49-6E19-48C2-8538-6D7B7460C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3546475"/>
              <a:ext cx="41275" cy="14288"/>
            </a:xfrm>
            <a:custGeom>
              <a:avLst/>
              <a:gdLst>
                <a:gd name="T0" fmla="*/ 1 w 78"/>
                <a:gd name="T1" fmla="*/ 0 h 27"/>
                <a:gd name="T2" fmla="*/ 0 w 78"/>
                <a:gd name="T3" fmla="*/ 23 h 27"/>
                <a:gd name="T4" fmla="*/ 78 w 78"/>
                <a:gd name="T5" fmla="*/ 27 h 27"/>
                <a:gd name="T6" fmla="*/ 77 w 78"/>
                <a:gd name="T7" fmla="*/ 1 h 27"/>
                <a:gd name="T8" fmla="*/ 1 w 7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7">
                  <a:moveTo>
                    <a:pt x="1" y="0"/>
                  </a:moveTo>
                  <a:lnTo>
                    <a:pt x="0" y="23"/>
                  </a:lnTo>
                  <a:lnTo>
                    <a:pt x="78" y="27"/>
                  </a:lnTo>
                  <a:lnTo>
                    <a:pt x="77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46">
              <a:extLst>
                <a:ext uri="{FF2B5EF4-FFF2-40B4-BE49-F238E27FC236}">
                  <a16:creationId xmlns="" xmlns:a16="http://schemas.microsoft.com/office/drawing/2014/main" id="{C500D234-AB27-4FE8-98A0-48B076F80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3502025"/>
              <a:ext cx="177800" cy="225425"/>
            </a:xfrm>
            <a:custGeom>
              <a:avLst/>
              <a:gdLst>
                <a:gd name="T0" fmla="*/ 93 w 335"/>
                <a:gd name="T1" fmla="*/ 80 h 425"/>
                <a:gd name="T2" fmla="*/ 92 w 335"/>
                <a:gd name="T3" fmla="*/ 105 h 425"/>
                <a:gd name="T4" fmla="*/ 175 w 335"/>
                <a:gd name="T5" fmla="*/ 107 h 425"/>
                <a:gd name="T6" fmla="*/ 177 w 335"/>
                <a:gd name="T7" fmla="*/ 319 h 425"/>
                <a:gd name="T8" fmla="*/ 103 w 335"/>
                <a:gd name="T9" fmla="*/ 317 h 425"/>
                <a:gd name="T10" fmla="*/ 59 w 335"/>
                <a:gd name="T11" fmla="*/ 284 h 425"/>
                <a:gd name="T12" fmla="*/ 25 w 335"/>
                <a:gd name="T13" fmla="*/ 302 h 425"/>
                <a:gd name="T14" fmla="*/ 23 w 335"/>
                <a:gd name="T15" fmla="*/ 311 h 425"/>
                <a:gd name="T16" fmla="*/ 42 w 335"/>
                <a:gd name="T17" fmla="*/ 320 h 425"/>
                <a:gd name="T18" fmla="*/ 46 w 335"/>
                <a:gd name="T19" fmla="*/ 364 h 425"/>
                <a:gd name="T20" fmla="*/ 0 w 335"/>
                <a:gd name="T21" fmla="*/ 404 h 425"/>
                <a:gd name="T22" fmla="*/ 10 w 335"/>
                <a:gd name="T23" fmla="*/ 425 h 425"/>
                <a:gd name="T24" fmla="*/ 61 w 335"/>
                <a:gd name="T25" fmla="*/ 384 h 425"/>
                <a:gd name="T26" fmla="*/ 85 w 335"/>
                <a:gd name="T27" fmla="*/ 384 h 425"/>
                <a:gd name="T28" fmla="*/ 93 w 335"/>
                <a:gd name="T29" fmla="*/ 409 h 425"/>
                <a:gd name="T30" fmla="*/ 126 w 335"/>
                <a:gd name="T31" fmla="*/ 422 h 425"/>
                <a:gd name="T32" fmla="*/ 230 w 335"/>
                <a:gd name="T33" fmla="*/ 334 h 425"/>
                <a:gd name="T34" fmla="*/ 228 w 335"/>
                <a:gd name="T35" fmla="*/ 270 h 425"/>
                <a:gd name="T36" fmla="*/ 251 w 335"/>
                <a:gd name="T37" fmla="*/ 217 h 425"/>
                <a:gd name="T38" fmla="*/ 318 w 335"/>
                <a:gd name="T39" fmla="*/ 167 h 425"/>
                <a:gd name="T40" fmla="*/ 335 w 335"/>
                <a:gd name="T41" fmla="*/ 0 h 425"/>
                <a:gd name="T42" fmla="*/ 287 w 335"/>
                <a:gd name="T43" fmla="*/ 0 h 425"/>
                <a:gd name="T44" fmla="*/ 233 w 335"/>
                <a:gd name="T45" fmla="*/ 75 h 425"/>
                <a:gd name="T46" fmla="*/ 93 w 335"/>
                <a:gd name="T47" fmla="*/ 8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5" h="425">
                  <a:moveTo>
                    <a:pt x="93" y="80"/>
                  </a:moveTo>
                  <a:lnTo>
                    <a:pt x="92" y="105"/>
                  </a:lnTo>
                  <a:lnTo>
                    <a:pt x="175" y="107"/>
                  </a:lnTo>
                  <a:lnTo>
                    <a:pt x="177" y="319"/>
                  </a:lnTo>
                  <a:lnTo>
                    <a:pt x="103" y="317"/>
                  </a:lnTo>
                  <a:lnTo>
                    <a:pt x="59" y="284"/>
                  </a:lnTo>
                  <a:lnTo>
                    <a:pt x="25" y="302"/>
                  </a:lnTo>
                  <a:lnTo>
                    <a:pt x="23" y="311"/>
                  </a:lnTo>
                  <a:lnTo>
                    <a:pt x="42" y="320"/>
                  </a:lnTo>
                  <a:lnTo>
                    <a:pt x="46" y="364"/>
                  </a:lnTo>
                  <a:lnTo>
                    <a:pt x="0" y="404"/>
                  </a:lnTo>
                  <a:lnTo>
                    <a:pt x="10" y="425"/>
                  </a:lnTo>
                  <a:lnTo>
                    <a:pt x="61" y="384"/>
                  </a:lnTo>
                  <a:lnTo>
                    <a:pt x="85" y="384"/>
                  </a:lnTo>
                  <a:lnTo>
                    <a:pt x="93" y="409"/>
                  </a:lnTo>
                  <a:lnTo>
                    <a:pt x="126" y="422"/>
                  </a:lnTo>
                  <a:lnTo>
                    <a:pt x="230" y="334"/>
                  </a:lnTo>
                  <a:lnTo>
                    <a:pt x="228" y="270"/>
                  </a:lnTo>
                  <a:lnTo>
                    <a:pt x="251" y="217"/>
                  </a:lnTo>
                  <a:lnTo>
                    <a:pt x="318" y="167"/>
                  </a:lnTo>
                  <a:lnTo>
                    <a:pt x="335" y="0"/>
                  </a:lnTo>
                  <a:lnTo>
                    <a:pt x="287" y="0"/>
                  </a:lnTo>
                  <a:lnTo>
                    <a:pt x="233" y="75"/>
                  </a:lnTo>
                  <a:lnTo>
                    <a:pt x="9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47">
              <a:extLst>
                <a:ext uri="{FF2B5EF4-FFF2-40B4-BE49-F238E27FC236}">
                  <a16:creationId xmlns="" xmlns:a16="http://schemas.microsoft.com/office/drawing/2014/main" id="{60A805E9-AF4A-4CC2-8BBE-1D24B346F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988" y="3713163"/>
              <a:ext cx="34925" cy="39688"/>
            </a:xfrm>
            <a:custGeom>
              <a:avLst/>
              <a:gdLst>
                <a:gd name="T0" fmla="*/ 0 w 68"/>
                <a:gd name="T1" fmla="*/ 35 h 75"/>
                <a:gd name="T2" fmla="*/ 30 w 68"/>
                <a:gd name="T3" fmla="*/ 75 h 75"/>
                <a:gd name="T4" fmla="*/ 68 w 68"/>
                <a:gd name="T5" fmla="*/ 38 h 75"/>
                <a:gd name="T6" fmla="*/ 57 w 68"/>
                <a:gd name="T7" fmla="*/ 0 h 75"/>
                <a:gd name="T8" fmla="*/ 48 w 68"/>
                <a:gd name="T9" fmla="*/ 0 h 75"/>
                <a:gd name="T10" fmla="*/ 0 w 68"/>
                <a:gd name="T11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0" y="35"/>
                  </a:moveTo>
                  <a:lnTo>
                    <a:pt x="30" y="75"/>
                  </a:lnTo>
                  <a:lnTo>
                    <a:pt x="68" y="38"/>
                  </a:lnTo>
                  <a:lnTo>
                    <a:pt x="57" y="0"/>
                  </a:lnTo>
                  <a:lnTo>
                    <a:pt x="48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48">
              <a:extLst>
                <a:ext uri="{FF2B5EF4-FFF2-40B4-BE49-F238E27FC236}">
                  <a16:creationId xmlns="" xmlns:a16="http://schemas.microsoft.com/office/drawing/2014/main" id="{5A72CF4C-B2C9-479C-B7F9-2765A11CE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388" y="3465513"/>
              <a:ext cx="477838" cy="485775"/>
            </a:xfrm>
            <a:custGeom>
              <a:avLst/>
              <a:gdLst>
                <a:gd name="T0" fmla="*/ 0 w 903"/>
                <a:gd name="T1" fmla="*/ 546 h 919"/>
                <a:gd name="T2" fmla="*/ 177 w 903"/>
                <a:gd name="T3" fmla="*/ 543 h 919"/>
                <a:gd name="T4" fmla="*/ 212 w 903"/>
                <a:gd name="T5" fmla="*/ 593 h 919"/>
                <a:gd name="T6" fmla="*/ 211 w 903"/>
                <a:gd name="T7" fmla="*/ 631 h 919"/>
                <a:gd name="T8" fmla="*/ 224 w 903"/>
                <a:gd name="T9" fmla="*/ 643 h 919"/>
                <a:gd name="T10" fmla="*/ 312 w 903"/>
                <a:gd name="T11" fmla="*/ 643 h 919"/>
                <a:gd name="T12" fmla="*/ 337 w 903"/>
                <a:gd name="T13" fmla="*/ 593 h 919"/>
                <a:gd name="T14" fmla="*/ 373 w 903"/>
                <a:gd name="T15" fmla="*/ 593 h 919"/>
                <a:gd name="T16" fmla="*/ 387 w 903"/>
                <a:gd name="T17" fmla="*/ 609 h 919"/>
                <a:gd name="T18" fmla="*/ 436 w 903"/>
                <a:gd name="T19" fmla="*/ 608 h 919"/>
                <a:gd name="T20" fmla="*/ 451 w 903"/>
                <a:gd name="T21" fmla="*/ 780 h 919"/>
                <a:gd name="T22" fmla="*/ 536 w 903"/>
                <a:gd name="T23" fmla="*/ 782 h 919"/>
                <a:gd name="T24" fmla="*/ 536 w 903"/>
                <a:gd name="T25" fmla="*/ 795 h 919"/>
                <a:gd name="T26" fmla="*/ 764 w 903"/>
                <a:gd name="T27" fmla="*/ 899 h 919"/>
                <a:gd name="T28" fmla="*/ 774 w 903"/>
                <a:gd name="T29" fmla="*/ 919 h 919"/>
                <a:gd name="T30" fmla="*/ 822 w 903"/>
                <a:gd name="T31" fmla="*/ 919 h 919"/>
                <a:gd name="T32" fmla="*/ 817 w 903"/>
                <a:gd name="T33" fmla="*/ 846 h 919"/>
                <a:gd name="T34" fmla="*/ 731 w 903"/>
                <a:gd name="T35" fmla="*/ 806 h 919"/>
                <a:gd name="T36" fmla="*/ 736 w 903"/>
                <a:gd name="T37" fmla="*/ 751 h 919"/>
                <a:gd name="T38" fmla="*/ 773 w 903"/>
                <a:gd name="T39" fmla="*/ 664 h 919"/>
                <a:gd name="T40" fmla="*/ 859 w 903"/>
                <a:gd name="T41" fmla="*/ 660 h 919"/>
                <a:gd name="T42" fmla="*/ 786 w 903"/>
                <a:gd name="T43" fmla="*/ 419 h 919"/>
                <a:gd name="T44" fmla="*/ 787 w 903"/>
                <a:gd name="T45" fmla="*/ 315 h 919"/>
                <a:gd name="T46" fmla="*/ 902 w 903"/>
                <a:gd name="T47" fmla="*/ 135 h 919"/>
                <a:gd name="T48" fmla="*/ 903 w 903"/>
                <a:gd name="T49" fmla="*/ 109 h 919"/>
                <a:gd name="T50" fmla="*/ 886 w 903"/>
                <a:gd name="T51" fmla="*/ 100 h 919"/>
                <a:gd name="T52" fmla="*/ 887 w 903"/>
                <a:gd name="T53" fmla="*/ 51 h 919"/>
                <a:gd name="T54" fmla="*/ 866 w 903"/>
                <a:gd name="T55" fmla="*/ 49 h 919"/>
                <a:gd name="T56" fmla="*/ 844 w 903"/>
                <a:gd name="T57" fmla="*/ 22 h 919"/>
                <a:gd name="T58" fmla="*/ 496 w 903"/>
                <a:gd name="T59" fmla="*/ 7 h 919"/>
                <a:gd name="T60" fmla="*/ 432 w 903"/>
                <a:gd name="T61" fmla="*/ 69 h 919"/>
                <a:gd name="T62" fmla="*/ 328 w 903"/>
                <a:gd name="T63" fmla="*/ 0 h 919"/>
                <a:gd name="T64" fmla="*/ 290 w 903"/>
                <a:gd name="T65" fmla="*/ 23 h 919"/>
                <a:gd name="T66" fmla="*/ 264 w 903"/>
                <a:gd name="T67" fmla="*/ 247 h 919"/>
                <a:gd name="T68" fmla="*/ 198 w 903"/>
                <a:gd name="T69" fmla="*/ 298 h 919"/>
                <a:gd name="T70" fmla="*/ 178 w 903"/>
                <a:gd name="T71" fmla="*/ 344 h 919"/>
                <a:gd name="T72" fmla="*/ 182 w 903"/>
                <a:gd name="T73" fmla="*/ 411 h 919"/>
                <a:gd name="T74" fmla="*/ 62 w 903"/>
                <a:gd name="T75" fmla="*/ 508 h 919"/>
                <a:gd name="T76" fmla="*/ 31 w 903"/>
                <a:gd name="T77" fmla="*/ 494 h 919"/>
                <a:gd name="T78" fmla="*/ 35 w 903"/>
                <a:gd name="T79" fmla="*/ 512 h 919"/>
                <a:gd name="T80" fmla="*/ 0 w 903"/>
                <a:gd name="T81" fmla="*/ 546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3" h="919">
                  <a:moveTo>
                    <a:pt x="0" y="546"/>
                  </a:moveTo>
                  <a:lnTo>
                    <a:pt x="177" y="543"/>
                  </a:lnTo>
                  <a:lnTo>
                    <a:pt x="212" y="593"/>
                  </a:lnTo>
                  <a:lnTo>
                    <a:pt x="211" y="631"/>
                  </a:lnTo>
                  <a:lnTo>
                    <a:pt x="224" y="643"/>
                  </a:lnTo>
                  <a:lnTo>
                    <a:pt x="312" y="643"/>
                  </a:lnTo>
                  <a:lnTo>
                    <a:pt x="337" y="593"/>
                  </a:lnTo>
                  <a:lnTo>
                    <a:pt x="373" y="593"/>
                  </a:lnTo>
                  <a:lnTo>
                    <a:pt x="387" y="609"/>
                  </a:lnTo>
                  <a:lnTo>
                    <a:pt x="436" y="608"/>
                  </a:lnTo>
                  <a:lnTo>
                    <a:pt x="451" y="780"/>
                  </a:lnTo>
                  <a:lnTo>
                    <a:pt x="536" y="782"/>
                  </a:lnTo>
                  <a:lnTo>
                    <a:pt x="536" y="795"/>
                  </a:lnTo>
                  <a:lnTo>
                    <a:pt x="764" y="899"/>
                  </a:lnTo>
                  <a:lnTo>
                    <a:pt x="774" y="919"/>
                  </a:lnTo>
                  <a:lnTo>
                    <a:pt x="822" y="919"/>
                  </a:lnTo>
                  <a:lnTo>
                    <a:pt x="817" y="846"/>
                  </a:lnTo>
                  <a:lnTo>
                    <a:pt x="731" y="806"/>
                  </a:lnTo>
                  <a:lnTo>
                    <a:pt x="736" y="751"/>
                  </a:lnTo>
                  <a:lnTo>
                    <a:pt x="773" y="664"/>
                  </a:lnTo>
                  <a:lnTo>
                    <a:pt x="859" y="660"/>
                  </a:lnTo>
                  <a:lnTo>
                    <a:pt x="786" y="419"/>
                  </a:lnTo>
                  <a:lnTo>
                    <a:pt x="787" y="315"/>
                  </a:lnTo>
                  <a:lnTo>
                    <a:pt x="902" y="135"/>
                  </a:lnTo>
                  <a:lnTo>
                    <a:pt x="903" y="109"/>
                  </a:lnTo>
                  <a:lnTo>
                    <a:pt x="886" y="100"/>
                  </a:lnTo>
                  <a:lnTo>
                    <a:pt x="887" y="51"/>
                  </a:lnTo>
                  <a:lnTo>
                    <a:pt x="866" y="49"/>
                  </a:lnTo>
                  <a:lnTo>
                    <a:pt x="844" y="22"/>
                  </a:lnTo>
                  <a:lnTo>
                    <a:pt x="496" y="7"/>
                  </a:lnTo>
                  <a:lnTo>
                    <a:pt x="432" y="69"/>
                  </a:lnTo>
                  <a:lnTo>
                    <a:pt x="328" y="0"/>
                  </a:lnTo>
                  <a:lnTo>
                    <a:pt x="290" y="23"/>
                  </a:lnTo>
                  <a:lnTo>
                    <a:pt x="264" y="247"/>
                  </a:lnTo>
                  <a:lnTo>
                    <a:pt x="198" y="298"/>
                  </a:lnTo>
                  <a:lnTo>
                    <a:pt x="178" y="344"/>
                  </a:lnTo>
                  <a:lnTo>
                    <a:pt x="182" y="411"/>
                  </a:lnTo>
                  <a:lnTo>
                    <a:pt x="62" y="508"/>
                  </a:lnTo>
                  <a:lnTo>
                    <a:pt x="31" y="494"/>
                  </a:lnTo>
                  <a:lnTo>
                    <a:pt x="35" y="512"/>
                  </a:lnTo>
                  <a:lnTo>
                    <a:pt x="0" y="5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49">
              <a:extLst>
                <a:ext uri="{FF2B5EF4-FFF2-40B4-BE49-F238E27FC236}">
                  <a16:creationId xmlns="" xmlns:a16="http://schemas.microsoft.com/office/drawing/2014/main" id="{314F1BD1-6E48-4E91-AFB7-40FC8B8B0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0" y="3611563"/>
              <a:ext cx="39688" cy="49213"/>
            </a:xfrm>
            <a:custGeom>
              <a:avLst/>
              <a:gdLst>
                <a:gd name="T0" fmla="*/ 28 w 76"/>
                <a:gd name="T1" fmla="*/ 0 h 93"/>
                <a:gd name="T2" fmla="*/ 76 w 76"/>
                <a:gd name="T3" fmla="*/ 43 h 93"/>
                <a:gd name="T4" fmla="*/ 74 w 76"/>
                <a:gd name="T5" fmla="*/ 91 h 93"/>
                <a:gd name="T6" fmla="*/ 0 w 76"/>
                <a:gd name="T7" fmla="*/ 93 h 93"/>
                <a:gd name="T8" fmla="*/ 0 w 76"/>
                <a:gd name="T9" fmla="*/ 40 h 93"/>
                <a:gd name="T10" fmla="*/ 28 w 76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93">
                  <a:moveTo>
                    <a:pt x="28" y="0"/>
                  </a:moveTo>
                  <a:lnTo>
                    <a:pt x="76" y="43"/>
                  </a:lnTo>
                  <a:lnTo>
                    <a:pt x="74" y="91"/>
                  </a:lnTo>
                  <a:lnTo>
                    <a:pt x="0" y="93"/>
                  </a:lnTo>
                  <a:lnTo>
                    <a:pt x="0" y="4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50">
              <a:extLst>
                <a:ext uri="{FF2B5EF4-FFF2-40B4-BE49-F238E27FC236}">
                  <a16:creationId xmlns="" xmlns:a16="http://schemas.microsoft.com/office/drawing/2014/main" id="{6618C6C8-76A8-43DF-B3B6-DF4FED353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3667125"/>
              <a:ext cx="41275" cy="42863"/>
            </a:xfrm>
            <a:custGeom>
              <a:avLst/>
              <a:gdLst>
                <a:gd name="T0" fmla="*/ 3 w 76"/>
                <a:gd name="T1" fmla="*/ 1 h 79"/>
                <a:gd name="T2" fmla="*/ 76 w 76"/>
                <a:gd name="T3" fmla="*/ 0 h 79"/>
                <a:gd name="T4" fmla="*/ 57 w 76"/>
                <a:gd name="T5" fmla="*/ 64 h 79"/>
                <a:gd name="T6" fmla="*/ 38 w 76"/>
                <a:gd name="T7" fmla="*/ 79 h 79"/>
                <a:gd name="T8" fmla="*/ 16 w 76"/>
                <a:gd name="T9" fmla="*/ 79 h 79"/>
                <a:gd name="T10" fmla="*/ 0 w 76"/>
                <a:gd name="T11" fmla="*/ 37 h 79"/>
                <a:gd name="T12" fmla="*/ 3 w 76"/>
                <a:gd name="T13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9">
                  <a:moveTo>
                    <a:pt x="3" y="1"/>
                  </a:moveTo>
                  <a:lnTo>
                    <a:pt x="76" y="0"/>
                  </a:lnTo>
                  <a:lnTo>
                    <a:pt x="57" y="64"/>
                  </a:lnTo>
                  <a:lnTo>
                    <a:pt x="38" y="79"/>
                  </a:lnTo>
                  <a:lnTo>
                    <a:pt x="16" y="79"/>
                  </a:lnTo>
                  <a:lnTo>
                    <a:pt x="0" y="37"/>
                  </a:ln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51">
              <a:extLst>
                <a:ext uri="{FF2B5EF4-FFF2-40B4-BE49-F238E27FC236}">
                  <a16:creationId xmlns="" xmlns:a16="http://schemas.microsoft.com/office/drawing/2014/main" id="{24CAC664-3A4E-4384-A5BA-167AA539A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300" y="3492500"/>
              <a:ext cx="128588" cy="136525"/>
            </a:xfrm>
            <a:custGeom>
              <a:avLst/>
              <a:gdLst>
                <a:gd name="T0" fmla="*/ 0 w 243"/>
                <a:gd name="T1" fmla="*/ 211 h 259"/>
                <a:gd name="T2" fmla="*/ 52 w 243"/>
                <a:gd name="T3" fmla="*/ 259 h 259"/>
                <a:gd name="T4" fmla="*/ 85 w 243"/>
                <a:gd name="T5" fmla="*/ 238 h 259"/>
                <a:gd name="T6" fmla="*/ 173 w 243"/>
                <a:gd name="T7" fmla="*/ 224 h 259"/>
                <a:gd name="T8" fmla="*/ 188 w 243"/>
                <a:gd name="T9" fmla="*/ 226 h 259"/>
                <a:gd name="T10" fmla="*/ 193 w 243"/>
                <a:gd name="T11" fmla="*/ 192 h 259"/>
                <a:gd name="T12" fmla="*/ 243 w 243"/>
                <a:gd name="T13" fmla="*/ 88 h 259"/>
                <a:gd name="T14" fmla="*/ 201 w 243"/>
                <a:gd name="T15" fmla="*/ 0 h 259"/>
                <a:gd name="T16" fmla="*/ 66 w 243"/>
                <a:gd name="T17" fmla="*/ 1 h 259"/>
                <a:gd name="T18" fmla="*/ 65 w 243"/>
                <a:gd name="T19" fmla="*/ 37 h 259"/>
                <a:gd name="T20" fmla="*/ 84 w 243"/>
                <a:gd name="T21" fmla="*/ 55 h 259"/>
                <a:gd name="T22" fmla="*/ 81 w 243"/>
                <a:gd name="T23" fmla="*/ 91 h 259"/>
                <a:gd name="T24" fmla="*/ 0 w 243"/>
                <a:gd name="T25" fmla="*/ 21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259">
                  <a:moveTo>
                    <a:pt x="0" y="211"/>
                  </a:moveTo>
                  <a:lnTo>
                    <a:pt x="52" y="259"/>
                  </a:lnTo>
                  <a:lnTo>
                    <a:pt x="85" y="238"/>
                  </a:lnTo>
                  <a:lnTo>
                    <a:pt x="173" y="224"/>
                  </a:lnTo>
                  <a:lnTo>
                    <a:pt x="188" y="226"/>
                  </a:lnTo>
                  <a:lnTo>
                    <a:pt x="193" y="192"/>
                  </a:lnTo>
                  <a:lnTo>
                    <a:pt x="243" y="88"/>
                  </a:lnTo>
                  <a:lnTo>
                    <a:pt x="201" y="0"/>
                  </a:lnTo>
                  <a:lnTo>
                    <a:pt x="66" y="1"/>
                  </a:lnTo>
                  <a:lnTo>
                    <a:pt x="65" y="37"/>
                  </a:lnTo>
                  <a:lnTo>
                    <a:pt x="84" y="55"/>
                  </a:lnTo>
                  <a:lnTo>
                    <a:pt x="81" y="91"/>
                  </a:lnTo>
                  <a:lnTo>
                    <a:pt x="0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52">
              <a:extLst>
                <a:ext uri="{FF2B5EF4-FFF2-40B4-BE49-F238E27FC236}">
                  <a16:creationId xmlns="" xmlns:a16="http://schemas.microsoft.com/office/drawing/2014/main" id="{9E564233-592C-4804-BC8F-9B07E8477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075" y="3455988"/>
              <a:ext cx="195263" cy="249238"/>
            </a:xfrm>
            <a:custGeom>
              <a:avLst/>
              <a:gdLst>
                <a:gd name="T0" fmla="*/ 18 w 368"/>
                <a:gd name="T1" fmla="*/ 64 h 471"/>
                <a:gd name="T2" fmla="*/ 62 w 368"/>
                <a:gd name="T3" fmla="*/ 153 h 471"/>
                <a:gd name="T4" fmla="*/ 8 w 368"/>
                <a:gd name="T5" fmla="*/ 267 h 471"/>
                <a:gd name="T6" fmla="*/ 0 w 368"/>
                <a:gd name="T7" fmla="*/ 303 h 471"/>
                <a:gd name="T8" fmla="*/ 273 w 368"/>
                <a:gd name="T9" fmla="*/ 471 h 471"/>
                <a:gd name="T10" fmla="*/ 359 w 368"/>
                <a:gd name="T11" fmla="*/ 338 h 471"/>
                <a:gd name="T12" fmla="*/ 315 w 368"/>
                <a:gd name="T13" fmla="*/ 304 h 471"/>
                <a:gd name="T14" fmla="*/ 315 w 368"/>
                <a:gd name="T15" fmla="*/ 128 h 471"/>
                <a:gd name="T16" fmla="*/ 368 w 368"/>
                <a:gd name="T17" fmla="*/ 69 h 471"/>
                <a:gd name="T18" fmla="*/ 282 w 368"/>
                <a:gd name="T19" fmla="*/ 98 h 471"/>
                <a:gd name="T20" fmla="*/ 219 w 368"/>
                <a:gd name="T21" fmla="*/ 99 h 471"/>
                <a:gd name="T22" fmla="*/ 117 w 368"/>
                <a:gd name="T23" fmla="*/ 14 h 471"/>
                <a:gd name="T24" fmla="*/ 86 w 368"/>
                <a:gd name="T25" fmla="*/ 0 h 471"/>
                <a:gd name="T26" fmla="*/ 26 w 368"/>
                <a:gd name="T27" fmla="*/ 5 h 471"/>
                <a:gd name="T28" fmla="*/ 16 w 368"/>
                <a:gd name="T29" fmla="*/ 23 h 471"/>
                <a:gd name="T30" fmla="*/ 18 w 368"/>
                <a:gd name="T31" fmla="*/ 6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" h="471">
                  <a:moveTo>
                    <a:pt x="18" y="64"/>
                  </a:moveTo>
                  <a:lnTo>
                    <a:pt x="62" y="153"/>
                  </a:lnTo>
                  <a:lnTo>
                    <a:pt x="8" y="267"/>
                  </a:lnTo>
                  <a:lnTo>
                    <a:pt x="0" y="303"/>
                  </a:lnTo>
                  <a:lnTo>
                    <a:pt x="273" y="471"/>
                  </a:lnTo>
                  <a:lnTo>
                    <a:pt x="359" y="338"/>
                  </a:lnTo>
                  <a:lnTo>
                    <a:pt x="315" y="304"/>
                  </a:lnTo>
                  <a:lnTo>
                    <a:pt x="315" y="128"/>
                  </a:lnTo>
                  <a:lnTo>
                    <a:pt x="368" y="69"/>
                  </a:lnTo>
                  <a:lnTo>
                    <a:pt x="282" y="98"/>
                  </a:lnTo>
                  <a:lnTo>
                    <a:pt x="219" y="99"/>
                  </a:lnTo>
                  <a:lnTo>
                    <a:pt x="117" y="14"/>
                  </a:lnTo>
                  <a:lnTo>
                    <a:pt x="86" y="0"/>
                  </a:lnTo>
                  <a:lnTo>
                    <a:pt x="26" y="5"/>
                  </a:lnTo>
                  <a:lnTo>
                    <a:pt x="16" y="23"/>
                  </a:lnTo>
                  <a:lnTo>
                    <a:pt x="1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53">
              <a:extLst>
                <a:ext uri="{FF2B5EF4-FFF2-40B4-BE49-F238E27FC236}">
                  <a16:creationId xmlns="" xmlns:a16="http://schemas.microsoft.com/office/drawing/2014/main" id="{FD141E77-F269-4657-B861-B298C8B8D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775" y="3616325"/>
              <a:ext cx="279400" cy="280988"/>
            </a:xfrm>
            <a:custGeom>
              <a:avLst/>
              <a:gdLst>
                <a:gd name="T0" fmla="*/ 228 w 528"/>
                <a:gd name="T1" fmla="*/ 530 h 530"/>
                <a:gd name="T2" fmla="*/ 528 w 528"/>
                <a:gd name="T3" fmla="*/ 493 h 530"/>
                <a:gd name="T4" fmla="*/ 461 w 528"/>
                <a:gd name="T5" fmla="*/ 363 h 530"/>
                <a:gd name="T6" fmla="*/ 457 w 528"/>
                <a:gd name="T7" fmla="*/ 238 h 530"/>
                <a:gd name="T8" fmla="*/ 478 w 528"/>
                <a:gd name="T9" fmla="*/ 179 h 530"/>
                <a:gd name="T10" fmla="*/ 194 w 528"/>
                <a:gd name="T11" fmla="*/ 0 h 530"/>
                <a:gd name="T12" fmla="*/ 105 w 528"/>
                <a:gd name="T13" fmla="*/ 15 h 530"/>
                <a:gd name="T14" fmla="*/ 74 w 528"/>
                <a:gd name="T15" fmla="*/ 37 h 530"/>
                <a:gd name="T16" fmla="*/ 71 w 528"/>
                <a:gd name="T17" fmla="*/ 90 h 530"/>
                <a:gd name="T18" fmla="*/ 51 w 528"/>
                <a:gd name="T19" fmla="*/ 162 h 530"/>
                <a:gd name="T20" fmla="*/ 31 w 528"/>
                <a:gd name="T21" fmla="*/ 188 h 530"/>
                <a:gd name="T22" fmla="*/ 0 w 528"/>
                <a:gd name="T23" fmla="*/ 190 h 530"/>
                <a:gd name="T24" fmla="*/ 58 w 528"/>
                <a:gd name="T25" fmla="*/ 389 h 530"/>
                <a:gd name="T26" fmla="*/ 151 w 528"/>
                <a:gd name="T27" fmla="*/ 433 h 530"/>
                <a:gd name="T28" fmla="*/ 215 w 528"/>
                <a:gd name="T29" fmla="*/ 435 h 530"/>
                <a:gd name="T30" fmla="*/ 228 w 528"/>
                <a:gd name="T3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8" h="530">
                  <a:moveTo>
                    <a:pt x="228" y="530"/>
                  </a:moveTo>
                  <a:lnTo>
                    <a:pt x="528" y="493"/>
                  </a:lnTo>
                  <a:lnTo>
                    <a:pt x="461" y="363"/>
                  </a:lnTo>
                  <a:lnTo>
                    <a:pt x="457" y="238"/>
                  </a:lnTo>
                  <a:lnTo>
                    <a:pt x="478" y="179"/>
                  </a:lnTo>
                  <a:lnTo>
                    <a:pt x="194" y="0"/>
                  </a:lnTo>
                  <a:lnTo>
                    <a:pt x="105" y="15"/>
                  </a:lnTo>
                  <a:lnTo>
                    <a:pt x="74" y="37"/>
                  </a:lnTo>
                  <a:lnTo>
                    <a:pt x="71" y="90"/>
                  </a:lnTo>
                  <a:lnTo>
                    <a:pt x="51" y="162"/>
                  </a:lnTo>
                  <a:lnTo>
                    <a:pt x="31" y="188"/>
                  </a:lnTo>
                  <a:lnTo>
                    <a:pt x="0" y="190"/>
                  </a:lnTo>
                  <a:lnTo>
                    <a:pt x="58" y="389"/>
                  </a:lnTo>
                  <a:lnTo>
                    <a:pt x="151" y="433"/>
                  </a:lnTo>
                  <a:lnTo>
                    <a:pt x="215" y="435"/>
                  </a:lnTo>
                  <a:lnTo>
                    <a:pt x="228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54">
              <a:extLst>
                <a:ext uri="{FF2B5EF4-FFF2-40B4-BE49-F238E27FC236}">
                  <a16:creationId xmlns="" xmlns:a16="http://schemas.microsoft.com/office/drawing/2014/main" id="{6CD94A61-9A3B-4890-B5DC-463A72F1F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0" y="3821113"/>
              <a:ext cx="298450" cy="247650"/>
            </a:xfrm>
            <a:custGeom>
              <a:avLst/>
              <a:gdLst>
                <a:gd name="T0" fmla="*/ 0 w 564"/>
                <a:gd name="T1" fmla="*/ 369 h 468"/>
                <a:gd name="T2" fmla="*/ 55 w 564"/>
                <a:gd name="T3" fmla="*/ 445 h 468"/>
                <a:gd name="T4" fmla="*/ 139 w 564"/>
                <a:gd name="T5" fmla="*/ 450 h 468"/>
                <a:gd name="T6" fmla="*/ 169 w 564"/>
                <a:gd name="T7" fmla="*/ 467 h 468"/>
                <a:gd name="T8" fmla="*/ 257 w 564"/>
                <a:gd name="T9" fmla="*/ 468 h 468"/>
                <a:gd name="T10" fmla="*/ 333 w 564"/>
                <a:gd name="T11" fmla="*/ 361 h 468"/>
                <a:gd name="T12" fmla="*/ 544 w 564"/>
                <a:gd name="T13" fmla="*/ 267 h 468"/>
                <a:gd name="T14" fmla="*/ 564 w 564"/>
                <a:gd name="T15" fmla="*/ 182 h 468"/>
                <a:gd name="T16" fmla="*/ 538 w 564"/>
                <a:gd name="T17" fmla="*/ 63 h 468"/>
                <a:gd name="T18" fmla="*/ 428 w 564"/>
                <a:gd name="T19" fmla="*/ 0 h 468"/>
                <a:gd name="T20" fmla="*/ 355 w 564"/>
                <a:gd name="T21" fmla="*/ 5 h 468"/>
                <a:gd name="T22" fmla="*/ 317 w 564"/>
                <a:gd name="T23" fmla="*/ 87 h 468"/>
                <a:gd name="T24" fmla="*/ 318 w 564"/>
                <a:gd name="T25" fmla="*/ 123 h 468"/>
                <a:gd name="T26" fmla="*/ 405 w 564"/>
                <a:gd name="T27" fmla="*/ 166 h 468"/>
                <a:gd name="T28" fmla="*/ 410 w 564"/>
                <a:gd name="T29" fmla="*/ 258 h 468"/>
                <a:gd name="T30" fmla="*/ 335 w 564"/>
                <a:gd name="T31" fmla="*/ 263 h 468"/>
                <a:gd name="T32" fmla="*/ 317 w 564"/>
                <a:gd name="T33" fmla="*/ 231 h 468"/>
                <a:gd name="T34" fmla="*/ 109 w 564"/>
                <a:gd name="T35" fmla="*/ 143 h 468"/>
                <a:gd name="T36" fmla="*/ 103 w 564"/>
                <a:gd name="T37" fmla="*/ 211 h 468"/>
                <a:gd name="T38" fmla="*/ 4 w 564"/>
                <a:gd name="T39" fmla="*/ 214 h 468"/>
                <a:gd name="T40" fmla="*/ 0 w 564"/>
                <a:gd name="T41" fmla="*/ 36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4" h="468">
                  <a:moveTo>
                    <a:pt x="0" y="369"/>
                  </a:moveTo>
                  <a:lnTo>
                    <a:pt x="55" y="445"/>
                  </a:lnTo>
                  <a:lnTo>
                    <a:pt x="139" y="450"/>
                  </a:lnTo>
                  <a:lnTo>
                    <a:pt x="169" y="467"/>
                  </a:lnTo>
                  <a:lnTo>
                    <a:pt x="257" y="468"/>
                  </a:lnTo>
                  <a:lnTo>
                    <a:pt x="333" y="361"/>
                  </a:lnTo>
                  <a:lnTo>
                    <a:pt x="544" y="267"/>
                  </a:lnTo>
                  <a:lnTo>
                    <a:pt x="564" y="182"/>
                  </a:lnTo>
                  <a:lnTo>
                    <a:pt x="538" y="63"/>
                  </a:lnTo>
                  <a:lnTo>
                    <a:pt x="428" y="0"/>
                  </a:lnTo>
                  <a:lnTo>
                    <a:pt x="355" y="5"/>
                  </a:lnTo>
                  <a:lnTo>
                    <a:pt x="317" y="87"/>
                  </a:lnTo>
                  <a:lnTo>
                    <a:pt x="318" y="123"/>
                  </a:lnTo>
                  <a:lnTo>
                    <a:pt x="405" y="166"/>
                  </a:lnTo>
                  <a:lnTo>
                    <a:pt x="410" y="258"/>
                  </a:lnTo>
                  <a:lnTo>
                    <a:pt x="335" y="263"/>
                  </a:lnTo>
                  <a:lnTo>
                    <a:pt x="317" y="231"/>
                  </a:lnTo>
                  <a:lnTo>
                    <a:pt x="109" y="143"/>
                  </a:lnTo>
                  <a:lnTo>
                    <a:pt x="103" y="211"/>
                  </a:lnTo>
                  <a:lnTo>
                    <a:pt x="4" y="214"/>
                  </a:lnTo>
                  <a:lnTo>
                    <a:pt x="0" y="3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55">
              <a:extLst>
                <a:ext uri="{FF2B5EF4-FFF2-40B4-BE49-F238E27FC236}">
                  <a16:creationId xmlns="" xmlns:a16="http://schemas.microsoft.com/office/drawing/2014/main" id="{6F33329A-80EE-407C-945A-40D8A7176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813" y="3762375"/>
              <a:ext cx="303213" cy="301625"/>
            </a:xfrm>
            <a:custGeom>
              <a:avLst/>
              <a:gdLst>
                <a:gd name="T0" fmla="*/ 42 w 574"/>
                <a:gd name="T1" fmla="*/ 3 h 572"/>
                <a:gd name="T2" fmla="*/ 100 w 574"/>
                <a:gd name="T3" fmla="*/ 221 h 572"/>
                <a:gd name="T4" fmla="*/ 99 w 574"/>
                <a:gd name="T5" fmla="*/ 290 h 572"/>
                <a:gd name="T6" fmla="*/ 13 w 574"/>
                <a:gd name="T7" fmla="*/ 382 h 572"/>
                <a:gd name="T8" fmla="*/ 0 w 574"/>
                <a:gd name="T9" fmla="*/ 531 h 572"/>
                <a:gd name="T10" fmla="*/ 329 w 574"/>
                <a:gd name="T11" fmla="*/ 534 h 572"/>
                <a:gd name="T12" fmla="*/ 436 w 574"/>
                <a:gd name="T13" fmla="*/ 572 h 572"/>
                <a:gd name="T14" fmla="*/ 524 w 574"/>
                <a:gd name="T15" fmla="*/ 561 h 572"/>
                <a:gd name="T16" fmla="*/ 473 w 574"/>
                <a:gd name="T17" fmla="*/ 496 h 572"/>
                <a:gd name="T18" fmla="*/ 473 w 574"/>
                <a:gd name="T19" fmla="*/ 313 h 572"/>
                <a:gd name="T20" fmla="*/ 574 w 574"/>
                <a:gd name="T21" fmla="*/ 309 h 572"/>
                <a:gd name="T22" fmla="*/ 574 w 574"/>
                <a:gd name="T23" fmla="*/ 236 h 572"/>
                <a:gd name="T24" fmla="*/ 492 w 574"/>
                <a:gd name="T25" fmla="*/ 233 h 572"/>
                <a:gd name="T26" fmla="*/ 475 w 574"/>
                <a:gd name="T27" fmla="*/ 64 h 572"/>
                <a:gd name="T28" fmla="*/ 441 w 574"/>
                <a:gd name="T29" fmla="*/ 64 h 572"/>
                <a:gd name="T30" fmla="*/ 422 w 574"/>
                <a:gd name="T31" fmla="*/ 48 h 572"/>
                <a:gd name="T32" fmla="*/ 402 w 574"/>
                <a:gd name="T33" fmla="*/ 49 h 572"/>
                <a:gd name="T34" fmla="*/ 375 w 574"/>
                <a:gd name="T35" fmla="*/ 100 h 572"/>
                <a:gd name="T36" fmla="*/ 271 w 574"/>
                <a:gd name="T37" fmla="*/ 100 h 572"/>
                <a:gd name="T38" fmla="*/ 247 w 574"/>
                <a:gd name="T39" fmla="*/ 76 h 572"/>
                <a:gd name="T40" fmla="*/ 254 w 574"/>
                <a:gd name="T41" fmla="*/ 42 h 572"/>
                <a:gd name="T42" fmla="*/ 226 w 574"/>
                <a:gd name="T43" fmla="*/ 0 h 572"/>
                <a:gd name="T44" fmla="*/ 42 w 574"/>
                <a:gd name="T45" fmla="*/ 3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4" h="572">
                  <a:moveTo>
                    <a:pt x="42" y="3"/>
                  </a:moveTo>
                  <a:lnTo>
                    <a:pt x="100" y="221"/>
                  </a:lnTo>
                  <a:lnTo>
                    <a:pt x="99" y="290"/>
                  </a:lnTo>
                  <a:lnTo>
                    <a:pt x="13" y="382"/>
                  </a:lnTo>
                  <a:lnTo>
                    <a:pt x="0" y="531"/>
                  </a:lnTo>
                  <a:lnTo>
                    <a:pt x="329" y="534"/>
                  </a:lnTo>
                  <a:lnTo>
                    <a:pt x="436" y="572"/>
                  </a:lnTo>
                  <a:lnTo>
                    <a:pt x="524" y="561"/>
                  </a:lnTo>
                  <a:lnTo>
                    <a:pt x="473" y="496"/>
                  </a:lnTo>
                  <a:lnTo>
                    <a:pt x="473" y="313"/>
                  </a:lnTo>
                  <a:lnTo>
                    <a:pt x="574" y="309"/>
                  </a:lnTo>
                  <a:lnTo>
                    <a:pt x="574" y="236"/>
                  </a:lnTo>
                  <a:lnTo>
                    <a:pt x="492" y="233"/>
                  </a:lnTo>
                  <a:lnTo>
                    <a:pt x="475" y="64"/>
                  </a:lnTo>
                  <a:lnTo>
                    <a:pt x="441" y="64"/>
                  </a:lnTo>
                  <a:lnTo>
                    <a:pt x="422" y="48"/>
                  </a:lnTo>
                  <a:lnTo>
                    <a:pt x="402" y="49"/>
                  </a:lnTo>
                  <a:lnTo>
                    <a:pt x="375" y="100"/>
                  </a:lnTo>
                  <a:lnTo>
                    <a:pt x="271" y="100"/>
                  </a:lnTo>
                  <a:lnTo>
                    <a:pt x="247" y="76"/>
                  </a:lnTo>
                  <a:lnTo>
                    <a:pt x="254" y="42"/>
                  </a:lnTo>
                  <a:lnTo>
                    <a:pt x="226" y="0"/>
                  </a:lnTo>
                  <a:lnTo>
                    <a:pt x="4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56">
              <a:extLst>
                <a:ext uri="{FF2B5EF4-FFF2-40B4-BE49-F238E27FC236}">
                  <a16:creationId xmlns="" xmlns:a16="http://schemas.microsoft.com/office/drawing/2014/main" id="{E7FA158B-97AD-4D7B-A167-3E69E184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3854450"/>
              <a:ext cx="73025" cy="198438"/>
            </a:xfrm>
            <a:custGeom>
              <a:avLst/>
              <a:gdLst>
                <a:gd name="T0" fmla="*/ 5 w 138"/>
                <a:gd name="T1" fmla="*/ 218 h 375"/>
                <a:gd name="T2" fmla="*/ 57 w 138"/>
                <a:gd name="T3" fmla="*/ 274 h 375"/>
                <a:gd name="T4" fmla="*/ 56 w 138"/>
                <a:gd name="T5" fmla="*/ 345 h 375"/>
                <a:gd name="T6" fmla="*/ 67 w 138"/>
                <a:gd name="T7" fmla="*/ 375 h 375"/>
                <a:gd name="T8" fmla="*/ 138 w 138"/>
                <a:gd name="T9" fmla="*/ 298 h 375"/>
                <a:gd name="T10" fmla="*/ 129 w 138"/>
                <a:gd name="T11" fmla="*/ 202 h 375"/>
                <a:gd name="T12" fmla="*/ 91 w 138"/>
                <a:gd name="T13" fmla="*/ 172 h 375"/>
                <a:gd name="T14" fmla="*/ 57 w 138"/>
                <a:gd name="T15" fmla="*/ 2 h 375"/>
                <a:gd name="T16" fmla="*/ 0 w 138"/>
                <a:gd name="T17" fmla="*/ 0 h 375"/>
                <a:gd name="T18" fmla="*/ 26 w 138"/>
                <a:gd name="T19" fmla="*/ 122 h 375"/>
                <a:gd name="T20" fmla="*/ 5 w 138"/>
                <a:gd name="T21" fmla="*/ 218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375">
                  <a:moveTo>
                    <a:pt x="5" y="218"/>
                  </a:moveTo>
                  <a:lnTo>
                    <a:pt x="57" y="274"/>
                  </a:lnTo>
                  <a:lnTo>
                    <a:pt x="56" y="345"/>
                  </a:lnTo>
                  <a:lnTo>
                    <a:pt x="67" y="375"/>
                  </a:lnTo>
                  <a:lnTo>
                    <a:pt x="138" y="298"/>
                  </a:lnTo>
                  <a:lnTo>
                    <a:pt x="129" y="202"/>
                  </a:lnTo>
                  <a:lnTo>
                    <a:pt x="91" y="172"/>
                  </a:lnTo>
                  <a:lnTo>
                    <a:pt x="57" y="2"/>
                  </a:lnTo>
                  <a:lnTo>
                    <a:pt x="0" y="0"/>
                  </a:lnTo>
                  <a:lnTo>
                    <a:pt x="26" y="122"/>
                  </a:lnTo>
                  <a:lnTo>
                    <a:pt x="5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57">
              <a:extLst>
                <a:ext uri="{FF2B5EF4-FFF2-40B4-BE49-F238E27FC236}">
                  <a16:creationId xmlns="" xmlns:a16="http://schemas.microsoft.com/office/drawing/2014/main" id="{8C71452C-61AB-4194-A328-B779CB6B4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888" y="3884613"/>
              <a:ext cx="279400" cy="411163"/>
            </a:xfrm>
            <a:custGeom>
              <a:avLst/>
              <a:gdLst>
                <a:gd name="T0" fmla="*/ 48 w 529"/>
                <a:gd name="T1" fmla="*/ 740 h 778"/>
                <a:gd name="T2" fmla="*/ 94 w 529"/>
                <a:gd name="T3" fmla="*/ 778 h 778"/>
                <a:gd name="T4" fmla="*/ 202 w 529"/>
                <a:gd name="T5" fmla="*/ 712 h 778"/>
                <a:gd name="T6" fmla="*/ 220 w 529"/>
                <a:gd name="T7" fmla="*/ 614 h 778"/>
                <a:gd name="T8" fmla="*/ 220 w 529"/>
                <a:gd name="T9" fmla="*/ 452 h 778"/>
                <a:gd name="T10" fmla="*/ 394 w 529"/>
                <a:gd name="T11" fmla="*/ 309 h 778"/>
                <a:gd name="T12" fmla="*/ 424 w 529"/>
                <a:gd name="T13" fmla="*/ 310 h 778"/>
                <a:gd name="T14" fmla="*/ 529 w 529"/>
                <a:gd name="T15" fmla="*/ 210 h 778"/>
                <a:gd name="T16" fmla="*/ 513 w 529"/>
                <a:gd name="T17" fmla="*/ 0 h 778"/>
                <a:gd name="T18" fmla="*/ 233 w 529"/>
                <a:gd name="T19" fmla="*/ 36 h 778"/>
                <a:gd name="T20" fmla="*/ 241 w 529"/>
                <a:gd name="T21" fmla="*/ 99 h 778"/>
                <a:gd name="T22" fmla="*/ 290 w 529"/>
                <a:gd name="T23" fmla="*/ 136 h 778"/>
                <a:gd name="T24" fmla="*/ 301 w 529"/>
                <a:gd name="T25" fmla="*/ 250 h 778"/>
                <a:gd name="T26" fmla="*/ 206 w 529"/>
                <a:gd name="T27" fmla="*/ 342 h 778"/>
                <a:gd name="T28" fmla="*/ 184 w 529"/>
                <a:gd name="T29" fmla="*/ 290 h 778"/>
                <a:gd name="T30" fmla="*/ 188 w 529"/>
                <a:gd name="T31" fmla="*/ 222 h 778"/>
                <a:gd name="T32" fmla="*/ 133 w 529"/>
                <a:gd name="T33" fmla="*/ 163 h 778"/>
                <a:gd name="T34" fmla="*/ 0 w 529"/>
                <a:gd name="T35" fmla="*/ 225 h 778"/>
                <a:gd name="T36" fmla="*/ 124 w 529"/>
                <a:gd name="T37" fmla="*/ 288 h 778"/>
                <a:gd name="T38" fmla="*/ 128 w 529"/>
                <a:gd name="T39" fmla="*/ 471 h 778"/>
                <a:gd name="T40" fmla="*/ 46 w 529"/>
                <a:gd name="T41" fmla="*/ 593 h 778"/>
                <a:gd name="T42" fmla="*/ 48 w 529"/>
                <a:gd name="T43" fmla="*/ 74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9" h="778">
                  <a:moveTo>
                    <a:pt x="48" y="740"/>
                  </a:moveTo>
                  <a:lnTo>
                    <a:pt x="94" y="778"/>
                  </a:lnTo>
                  <a:lnTo>
                    <a:pt x="202" y="712"/>
                  </a:lnTo>
                  <a:lnTo>
                    <a:pt x="220" y="614"/>
                  </a:lnTo>
                  <a:lnTo>
                    <a:pt x="220" y="452"/>
                  </a:lnTo>
                  <a:lnTo>
                    <a:pt x="394" y="309"/>
                  </a:lnTo>
                  <a:lnTo>
                    <a:pt x="424" y="310"/>
                  </a:lnTo>
                  <a:lnTo>
                    <a:pt x="529" y="210"/>
                  </a:lnTo>
                  <a:lnTo>
                    <a:pt x="513" y="0"/>
                  </a:lnTo>
                  <a:lnTo>
                    <a:pt x="233" y="36"/>
                  </a:lnTo>
                  <a:lnTo>
                    <a:pt x="241" y="99"/>
                  </a:lnTo>
                  <a:lnTo>
                    <a:pt x="290" y="136"/>
                  </a:lnTo>
                  <a:lnTo>
                    <a:pt x="301" y="250"/>
                  </a:lnTo>
                  <a:lnTo>
                    <a:pt x="206" y="342"/>
                  </a:lnTo>
                  <a:lnTo>
                    <a:pt x="184" y="290"/>
                  </a:lnTo>
                  <a:lnTo>
                    <a:pt x="188" y="222"/>
                  </a:lnTo>
                  <a:lnTo>
                    <a:pt x="133" y="163"/>
                  </a:lnTo>
                  <a:lnTo>
                    <a:pt x="0" y="225"/>
                  </a:lnTo>
                  <a:lnTo>
                    <a:pt x="124" y="288"/>
                  </a:lnTo>
                  <a:lnTo>
                    <a:pt x="128" y="471"/>
                  </a:lnTo>
                  <a:lnTo>
                    <a:pt x="46" y="593"/>
                  </a:lnTo>
                  <a:lnTo>
                    <a:pt x="48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58">
              <a:extLst>
                <a:ext uri="{FF2B5EF4-FFF2-40B4-BE49-F238E27FC236}">
                  <a16:creationId xmlns="" xmlns:a16="http://schemas.microsoft.com/office/drawing/2014/main" id="{75F8CA3D-2FED-44FA-849A-CF3C6DF60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4006850"/>
              <a:ext cx="187325" cy="187325"/>
            </a:xfrm>
            <a:custGeom>
              <a:avLst/>
              <a:gdLst>
                <a:gd name="T0" fmla="*/ 3 w 353"/>
                <a:gd name="T1" fmla="*/ 151 h 354"/>
                <a:gd name="T2" fmla="*/ 156 w 353"/>
                <a:gd name="T3" fmla="*/ 325 h 354"/>
                <a:gd name="T4" fmla="*/ 274 w 353"/>
                <a:gd name="T5" fmla="*/ 354 h 354"/>
                <a:gd name="T6" fmla="*/ 353 w 353"/>
                <a:gd name="T7" fmla="*/ 230 h 354"/>
                <a:gd name="T8" fmla="*/ 347 w 353"/>
                <a:gd name="T9" fmla="*/ 66 h 354"/>
                <a:gd name="T10" fmla="*/ 219 w 353"/>
                <a:gd name="T11" fmla="*/ 0 h 354"/>
                <a:gd name="T12" fmla="*/ 170 w 353"/>
                <a:gd name="T13" fmla="*/ 22 h 354"/>
                <a:gd name="T14" fmla="*/ 99 w 353"/>
                <a:gd name="T15" fmla="*/ 132 h 354"/>
                <a:gd name="T16" fmla="*/ 0 w 353"/>
                <a:gd name="T17" fmla="*/ 131 h 354"/>
                <a:gd name="T18" fmla="*/ 3 w 353"/>
                <a:gd name="T19" fmla="*/ 15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354">
                  <a:moveTo>
                    <a:pt x="3" y="151"/>
                  </a:moveTo>
                  <a:lnTo>
                    <a:pt x="156" y="325"/>
                  </a:lnTo>
                  <a:lnTo>
                    <a:pt x="274" y="354"/>
                  </a:lnTo>
                  <a:lnTo>
                    <a:pt x="353" y="230"/>
                  </a:lnTo>
                  <a:lnTo>
                    <a:pt x="347" y="66"/>
                  </a:lnTo>
                  <a:lnTo>
                    <a:pt x="219" y="0"/>
                  </a:lnTo>
                  <a:lnTo>
                    <a:pt x="170" y="22"/>
                  </a:lnTo>
                  <a:lnTo>
                    <a:pt x="99" y="132"/>
                  </a:lnTo>
                  <a:lnTo>
                    <a:pt x="0" y="131"/>
                  </a:lnTo>
                  <a:lnTo>
                    <a:pt x="3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59">
              <a:extLst>
                <a:ext uri="{FF2B5EF4-FFF2-40B4-BE49-F238E27FC236}">
                  <a16:creationId xmlns="" xmlns:a16="http://schemas.microsoft.com/office/drawing/2014/main" id="{A29C0E30-02B8-47A9-848A-D118346BD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4051300"/>
              <a:ext cx="327025" cy="323850"/>
            </a:xfrm>
            <a:custGeom>
              <a:avLst/>
              <a:gdLst>
                <a:gd name="T0" fmla="*/ 180 w 617"/>
                <a:gd name="T1" fmla="*/ 575 h 614"/>
                <a:gd name="T2" fmla="*/ 237 w 617"/>
                <a:gd name="T3" fmla="*/ 579 h 614"/>
                <a:gd name="T4" fmla="*/ 270 w 617"/>
                <a:gd name="T5" fmla="*/ 613 h 614"/>
                <a:gd name="T6" fmla="*/ 350 w 617"/>
                <a:gd name="T7" fmla="*/ 614 h 614"/>
                <a:gd name="T8" fmla="*/ 370 w 617"/>
                <a:gd name="T9" fmla="*/ 387 h 614"/>
                <a:gd name="T10" fmla="*/ 370 w 617"/>
                <a:gd name="T11" fmla="*/ 239 h 614"/>
                <a:gd name="T12" fmla="*/ 421 w 617"/>
                <a:gd name="T13" fmla="*/ 227 h 614"/>
                <a:gd name="T14" fmla="*/ 441 w 617"/>
                <a:gd name="T15" fmla="*/ 72 h 614"/>
                <a:gd name="T16" fmla="*/ 571 w 617"/>
                <a:gd name="T17" fmla="*/ 68 h 614"/>
                <a:gd name="T18" fmla="*/ 617 w 617"/>
                <a:gd name="T19" fmla="*/ 30 h 614"/>
                <a:gd name="T20" fmla="*/ 539 w 617"/>
                <a:gd name="T21" fmla="*/ 26 h 614"/>
                <a:gd name="T22" fmla="*/ 434 w 617"/>
                <a:gd name="T23" fmla="*/ 41 h 614"/>
                <a:gd name="T24" fmla="*/ 320 w 617"/>
                <a:gd name="T25" fmla="*/ 0 h 614"/>
                <a:gd name="T26" fmla="*/ 0 w 617"/>
                <a:gd name="T27" fmla="*/ 0 h 614"/>
                <a:gd name="T28" fmla="*/ 8 w 617"/>
                <a:gd name="T29" fmla="*/ 90 h 614"/>
                <a:gd name="T30" fmla="*/ 115 w 617"/>
                <a:gd name="T31" fmla="*/ 248 h 614"/>
                <a:gd name="T32" fmla="*/ 97 w 617"/>
                <a:gd name="T33" fmla="*/ 328 h 614"/>
                <a:gd name="T34" fmla="*/ 98 w 617"/>
                <a:gd name="T35" fmla="*/ 371 h 614"/>
                <a:gd name="T36" fmla="*/ 180 w 617"/>
                <a:gd name="T37" fmla="*/ 57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7" h="614">
                  <a:moveTo>
                    <a:pt x="180" y="575"/>
                  </a:moveTo>
                  <a:lnTo>
                    <a:pt x="237" y="579"/>
                  </a:lnTo>
                  <a:lnTo>
                    <a:pt x="270" y="613"/>
                  </a:lnTo>
                  <a:lnTo>
                    <a:pt x="350" y="614"/>
                  </a:lnTo>
                  <a:lnTo>
                    <a:pt x="370" y="387"/>
                  </a:lnTo>
                  <a:lnTo>
                    <a:pt x="370" y="239"/>
                  </a:lnTo>
                  <a:lnTo>
                    <a:pt x="421" y="227"/>
                  </a:lnTo>
                  <a:lnTo>
                    <a:pt x="441" y="72"/>
                  </a:lnTo>
                  <a:lnTo>
                    <a:pt x="571" y="68"/>
                  </a:lnTo>
                  <a:lnTo>
                    <a:pt x="617" y="30"/>
                  </a:lnTo>
                  <a:lnTo>
                    <a:pt x="539" y="26"/>
                  </a:lnTo>
                  <a:lnTo>
                    <a:pt x="434" y="41"/>
                  </a:lnTo>
                  <a:lnTo>
                    <a:pt x="320" y="0"/>
                  </a:lnTo>
                  <a:lnTo>
                    <a:pt x="0" y="0"/>
                  </a:lnTo>
                  <a:lnTo>
                    <a:pt x="8" y="90"/>
                  </a:lnTo>
                  <a:lnTo>
                    <a:pt x="115" y="248"/>
                  </a:lnTo>
                  <a:lnTo>
                    <a:pt x="97" y="328"/>
                  </a:lnTo>
                  <a:lnTo>
                    <a:pt x="98" y="371"/>
                  </a:lnTo>
                  <a:lnTo>
                    <a:pt x="180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60">
              <a:extLst>
                <a:ext uri="{FF2B5EF4-FFF2-40B4-BE49-F238E27FC236}">
                  <a16:creationId xmlns="" xmlns:a16="http://schemas.microsoft.com/office/drawing/2014/main" id="{CA784DE0-B2C5-4134-B9C1-81F62BFFE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425" y="4070350"/>
              <a:ext cx="222250" cy="252413"/>
            </a:xfrm>
            <a:custGeom>
              <a:avLst/>
              <a:gdLst>
                <a:gd name="T0" fmla="*/ 0 w 421"/>
                <a:gd name="T1" fmla="*/ 354 h 476"/>
                <a:gd name="T2" fmla="*/ 37 w 421"/>
                <a:gd name="T3" fmla="*/ 365 h 476"/>
                <a:gd name="T4" fmla="*/ 32 w 421"/>
                <a:gd name="T5" fmla="*/ 471 h 476"/>
                <a:gd name="T6" fmla="*/ 70 w 421"/>
                <a:gd name="T7" fmla="*/ 476 h 476"/>
                <a:gd name="T8" fmla="*/ 157 w 421"/>
                <a:gd name="T9" fmla="*/ 398 h 476"/>
                <a:gd name="T10" fmla="*/ 262 w 421"/>
                <a:gd name="T11" fmla="*/ 409 h 476"/>
                <a:gd name="T12" fmla="*/ 289 w 421"/>
                <a:gd name="T13" fmla="*/ 339 h 476"/>
                <a:gd name="T14" fmla="*/ 421 w 421"/>
                <a:gd name="T15" fmla="*/ 218 h 476"/>
                <a:gd name="T16" fmla="*/ 263 w 421"/>
                <a:gd name="T17" fmla="*/ 35 h 476"/>
                <a:gd name="T18" fmla="*/ 261 w 421"/>
                <a:gd name="T19" fmla="*/ 5 h 476"/>
                <a:gd name="T20" fmla="*/ 243 w 421"/>
                <a:gd name="T21" fmla="*/ 0 h 476"/>
                <a:gd name="T22" fmla="*/ 195 w 421"/>
                <a:gd name="T23" fmla="*/ 44 h 476"/>
                <a:gd name="T24" fmla="*/ 70 w 421"/>
                <a:gd name="T25" fmla="*/ 47 h 476"/>
                <a:gd name="T26" fmla="*/ 53 w 421"/>
                <a:gd name="T27" fmla="*/ 203 h 476"/>
                <a:gd name="T28" fmla="*/ 3 w 421"/>
                <a:gd name="T29" fmla="*/ 215 h 476"/>
                <a:gd name="T30" fmla="*/ 0 w 421"/>
                <a:gd name="T31" fmla="*/ 354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76">
                  <a:moveTo>
                    <a:pt x="0" y="354"/>
                  </a:moveTo>
                  <a:lnTo>
                    <a:pt x="37" y="365"/>
                  </a:lnTo>
                  <a:lnTo>
                    <a:pt x="32" y="471"/>
                  </a:lnTo>
                  <a:lnTo>
                    <a:pt x="70" y="476"/>
                  </a:lnTo>
                  <a:lnTo>
                    <a:pt x="157" y="398"/>
                  </a:lnTo>
                  <a:lnTo>
                    <a:pt x="262" y="409"/>
                  </a:lnTo>
                  <a:lnTo>
                    <a:pt x="289" y="339"/>
                  </a:lnTo>
                  <a:lnTo>
                    <a:pt x="421" y="218"/>
                  </a:lnTo>
                  <a:lnTo>
                    <a:pt x="263" y="35"/>
                  </a:lnTo>
                  <a:lnTo>
                    <a:pt x="261" y="5"/>
                  </a:lnTo>
                  <a:lnTo>
                    <a:pt x="243" y="0"/>
                  </a:lnTo>
                  <a:lnTo>
                    <a:pt x="195" y="44"/>
                  </a:lnTo>
                  <a:lnTo>
                    <a:pt x="70" y="47"/>
                  </a:lnTo>
                  <a:lnTo>
                    <a:pt x="53" y="203"/>
                  </a:lnTo>
                  <a:lnTo>
                    <a:pt x="3" y="215"/>
                  </a:lnTo>
                  <a:lnTo>
                    <a:pt x="0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61">
              <a:extLst>
                <a:ext uri="{FF2B5EF4-FFF2-40B4-BE49-F238E27FC236}">
                  <a16:creationId xmlns="" xmlns:a16="http://schemas.microsoft.com/office/drawing/2014/main" id="{0C5381F2-B9FE-4E55-9610-2932F8568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775" y="4283075"/>
              <a:ext cx="57150" cy="46038"/>
            </a:xfrm>
            <a:custGeom>
              <a:avLst/>
              <a:gdLst>
                <a:gd name="T0" fmla="*/ 61 w 107"/>
                <a:gd name="T1" fmla="*/ 0 h 87"/>
                <a:gd name="T2" fmla="*/ 18 w 107"/>
                <a:gd name="T3" fmla="*/ 7 h 87"/>
                <a:gd name="T4" fmla="*/ 0 w 107"/>
                <a:gd name="T5" fmla="*/ 57 h 87"/>
                <a:gd name="T6" fmla="*/ 33 w 107"/>
                <a:gd name="T7" fmla="*/ 87 h 87"/>
                <a:gd name="T8" fmla="*/ 73 w 107"/>
                <a:gd name="T9" fmla="*/ 87 h 87"/>
                <a:gd name="T10" fmla="*/ 107 w 107"/>
                <a:gd name="T11" fmla="*/ 38 h 87"/>
                <a:gd name="T12" fmla="*/ 61 w 107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7">
                  <a:moveTo>
                    <a:pt x="61" y="0"/>
                  </a:moveTo>
                  <a:lnTo>
                    <a:pt x="18" y="7"/>
                  </a:lnTo>
                  <a:lnTo>
                    <a:pt x="0" y="57"/>
                  </a:lnTo>
                  <a:lnTo>
                    <a:pt x="33" y="87"/>
                  </a:lnTo>
                  <a:lnTo>
                    <a:pt x="73" y="87"/>
                  </a:lnTo>
                  <a:lnTo>
                    <a:pt x="107" y="38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62">
              <a:extLst>
                <a:ext uri="{FF2B5EF4-FFF2-40B4-BE49-F238E27FC236}">
                  <a16:creationId xmlns="" xmlns:a16="http://schemas.microsoft.com/office/drawing/2014/main" id="{61229605-458B-4871-8354-21831A740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364038"/>
              <a:ext cx="63500" cy="58738"/>
            </a:xfrm>
            <a:custGeom>
              <a:avLst/>
              <a:gdLst>
                <a:gd name="T0" fmla="*/ 16 w 122"/>
                <a:gd name="T1" fmla="*/ 41 h 109"/>
                <a:gd name="T2" fmla="*/ 68 w 122"/>
                <a:gd name="T3" fmla="*/ 0 h 109"/>
                <a:gd name="T4" fmla="*/ 93 w 122"/>
                <a:gd name="T5" fmla="*/ 1 h 109"/>
                <a:gd name="T6" fmla="*/ 122 w 122"/>
                <a:gd name="T7" fmla="*/ 39 h 109"/>
                <a:gd name="T8" fmla="*/ 119 w 122"/>
                <a:gd name="T9" fmla="*/ 76 h 109"/>
                <a:gd name="T10" fmla="*/ 69 w 122"/>
                <a:gd name="T11" fmla="*/ 94 h 109"/>
                <a:gd name="T12" fmla="*/ 69 w 122"/>
                <a:gd name="T13" fmla="*/ 109 h 109"/>
                <a:gd name="T14" fmla="*/ 14 w 122"/>
                <a:gd name="T15" fmla="*/ 106 h 109"/>
                <a:gd name="T16" fmla="*/ 0 w 122"/>
                <a:gd name="T17" fmla="*/ 65 h 109"/>
                <a:gd name="T18" fmla="*/ 16 w 122"/>
                <a:gd name="T19" fmla="*/ 4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9">
                  <a:moveTo>
                    <a:pt x="16" y="41"/>
                  </a:moveTo>
                  <a:lnTo>
                    <a:pt x="68" y="0"/>
                  </a:lnTo>
                  <a:lnTo>
                    <a:pt x="93" y="1"/>
                  </a:lnTo>
                  <a:lnTo>
                    <a:pt x="122" y="39"/>
                  </a:lnTo>
                  <a:lnTo>
                    <a:pt x="119" y="76"/>
                  </a:lnTo>
                  <a:lnTo>
                    <a:pt x="69" y="94"/>
                  </a:lnTo>
                  <a:lnTo>
                    <a:pt x="69" y="109"/>
                  </a:lnTo>
                  <a:lnTo>
                    <a:pt x="14" y="106"/>
                  </a:lnTo>
                  <a:lnTo>
                    <a:pt x="0" y="65"/>
                  </a:lnTo>
                  <a:lnTo>
                    <a:pt x="16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63">
              <a:extLst>
                <a:ext uri="{FF2B5EF4-FFF2-40B4-BE49-F238E27FC236}">
                  <a16:creationId xmlns="" xmlns:a16="http://schemas.microsoft.com/office/drawing/2014/main" id="{C13A85CC-864E-4EBF-B0D1-B453FCB640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2650" y="4189413"/>
              <a:ext cx="423863" cy="368300"/>
            </a:xfrm>
            <a:custGeom>
              <a:avLst/>
              <a:gdLst>
                <a:gd name="T0" fmla="*/ 637 w 801"/>
                <a:gd name="T1" fmla="*/ 0 h 696"/>
                <a:gd name="T2" fmla="*/ 502 w 801"/>
                <a:gd name="T3" fmla="*/ 125 h 696"/>
                <a:gd name="T4" fmla="*/ 470 w 801"/>
                <a:gd name="T5" fmla="*/ 202 h 696"/>
                <a:gd name="T6" fmla="*/ 363 w 801"/>
                <a:gd name="T7" fmla="*/ 189 h 696"/>
                <a:gd name="T8" fmla="*/ 274 w 801"/>
                <a:gd name="T9" fmla="*/ 268 h 696"/>
                <a:gd name="T10" fmla="*/ 214 w 801"/>
                <a:gd name="T11" fmla="*/ 262 h 696"/>
                <a:gd name="T12" fmla="*/ 219 w 801"/>
                <a:gd name="T13" fmla="*/ 152 h 696"/>
                <a:gd name="T14" fmla="*/ 198 w 801"/>
                <a:gd name="T15" fmla="*/ 145 h 696"/>
                <a:gd name="T16" fmla="*/ 184 w 801"/>
                <a:gd name="T17" fmla="*/ 369 h 696"/>
                <a:gd name="T18" fmla="*/ 78 w 801"/>
                <a:gd name="T19" fmla="*/ 368 h 696"/>
                <a:gd name="T20" fmla="*/ 47 w 801"/>
                <a:gd name="T21" fmla="*/ 331 h 696"/>
                <a:gd name="T22" fmla="*/ 0 w 801"/>
                <a:gd name="T23" fmla="*/ 331 h 696"/>
                <a:gd name="T24" fmla="*/ 43 w 801"/>
                <a:gd name="T25" fmla="*/ 452 h 696"/>
                <a:gd name="T26" fmla="*/ 118 w 801"/>
                <a:gd name="T27" fmla="*/ 524 h 696"/>
                <a:gd name="T28" fmla="*/ 64 w 801"/>
                <a:gd name="T29" fmla="*/ 587 h 696"/>
                <a:gd name="T30" fmla="*/ 99 w 801"/>
                <a:gd name="T31" fmla="*/ 665 h 696"/>
                <a:gd name="T32" fmla="*/ 180 w 801"/>
                <a:gd name="T33" fmla="*/ 696 h 696"/>
                <a:gd name="T34" fmla="*/ 245 w 801"/>
                <a:gd name="T35" fmla="*/ 642 h 696"/>
                <a:gd name="T36" fmla="*/ 428 w 801"/>
                <a:gd name="T37" fmla="*/ 643 h 696"/>
                <a:gd name="T38" fmla="*/ 441 w 801"/>
                <a:gd name="T39" fmla="*/ 625 h 696"/>
                <a:gd name="T40" fmla="*/ 524 w 801"/>
                <a:gd name="T41" fmla="*/ 611 h 696"/>
                <a:gd name="T42" fmla="*/ 801 w 801"/>
                <a:gd name="T43" fmla="*/ 336 h 696"/>
                <a:gd name="T44" fmla="*/ 800 w 801"/>
                <a:gd name="T45" fmla="*/ 249 h 696"/>
                <a:gd name="T46" fmla="*/ 770 w 801"/>
                <a:gd name="T47" fmla="*/ 287 h 696"/>
                <a:gd name="T48" fmla="*/ 726 w 801"/>
                <a:gd name="T49" fmla="*/ 287 h 696"/>
                <a:gd name="T50" fmla="*/ 672 w 801"/>
                <a:gd name="T51" fmla="*/ 242 h 696"/>
                <a:gd name="T52" fmla="*/ 699 w 801"/>
                <a:gd name="T53" fmla="*/ 174 h 696"/>
                <a:gd name="T54" fmla="*/ 746 w 801"/>
                <a:gd name="T55" fmla="*/ 164 h 696"/>
                <a:gd name="T56" fmla="*/ 742 w 801"/>
                <a:gd name="T57" fmla="*/ 24 h 696"/>
                <a:gd name="T58" fmla="*/ 637 w 801"/>
                <a:gd name="T59" fmla="*/ 0 h 696"/>
                <a:gd name="T60" fmla="*/ 572 w 801"/>
                <a:gd name="T61" fmla="*/ 317 h 696"/>
                <a:gd name="T62" fmla="*/ 599 w 801"/>
                <a:gd name="T63" fmla="*/ 316 h 696"/>
                <a:gd name="T64" fmla="*/ 640 w 801"/>
                <a:gd name="T65" fmla="*/ 361 h 696"/>
                <a:gd name="T66" fmla="*/ 639 w 801"/>
                <a:gd name="T67" fmla="*/ 414 h 696"/>
                <a:gd name="T68" fmla="*/ 590 w 801"/>
                <a:gd name="T69" fmla="*/ 439 h 696"/>
                <a:gd name="T70" fmla="*/ 587 w 801"/>
                <a:gd name="T71" fmla="*/ 456 h 696"/>
                <a:gd name="T72" fmla="*/ 512 w 801"/>
                <a:gd name="T73" fmla="*/ 457 h 696"/>
                <a:gd name="T74" fmla="*/ 488 w 801"/>
                <a:gd name="T75" fmla="*/ 401 h 696"/>
                <a:gd name="T76" fmla="*/ 510 w 801"/>
                <a:gd name="T77" fmla="*/ 359 h 696"/>
                <a:gd name="T78" fmla="*/ 572 w 801"/>
                <a:gd name="T79" fmla="*/ 317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1" h="696">
                  <a:moveTo>
                    <a:pt x="637" y="0"/>
                  </a:moveTo>
                  <a:lnTo>
                    <a:pt x="502" y="125"/>
                  </a:lnTo>
                  <a:lnTo>
                    <a:pt x="470" y="202"/>
                  </a:lnTo>
                  <a:lnTo>
                    <a:pt x="363" y="189"/>
                  </a:lnTo>
                  <a:lnTo>
                    <a:pt x="274" y="268"/>
                  </a:lnTo>
                  <a:lnTo>
                    <a:pt x="214" y="262"/>
                  </a:lnTo>
                  <a:lnTo>
                    <a:pt x="219" y="152"/>
                  </a:lnTo>
                  <a:lnTo>
                    <a:pt x="198" y="145"/>
                  </a:lnTo>
                  <a:lnTo>
                    <a:pt x="184" y="369"/>
                  </a:lnTo>
                  <a:lnTo>
                    <a:pt x="78" y="368"/>
                  </a:lnTo>
                  <a:lnTo>
                    <a:pt x="47" y="331"/>
                  </a:lnTo>
                  <a:lnTo>
                    <a:pt x="0" y="331"/>
                  </a:lnTo>
                  <a:lnTo>
                    <a:pt x="43" y="452"/>
                  </a:lnTo>
                  <a:lnTo>
                    <a:pt x="118" y="524"/>
                  </a:lnTo>
                  <a:lnTo>
                    <a:pt x="64" y="587"/>
                  </a:lnTo>
                  <a:lnTo>
                    <a:pt x="99" y="665"/>
                  </a:lnTo>
                  <a:lnTo>
                    <a:pt x="180" y="696"/>
                  </a:lnTo>
                  <a:lnTo>
                    <a:pt x="245" y="642"/>
                  </a:lnTo>
                  <a:lnTo>
                    <a:pt x="428" y="643"/>
                  </a:lnTo>
                  <a:lnTo>
                    <a:pt x="441" y="625"/>
                  </a:lnTo>
                  <a:lnTo>
                    <a:pt x="524" y="611"/>
                  </a:lnTo>
                  <a:lnTo>
                    <a:pt x="801" y="336"/>
                  </a:lnTo>
                  <a:lnTo>
                    <a:pt x="800" y="249"/>
                  </a:lnTo>
                  <a:lnTo>
                    <a:pt x="770" y="287"/>
                  </a:lnTo>
                  <a:lnTo>
                    <a:pt x="726" y="287"/>
                  </a:lnTo>
                  <a:lnTo>
                    <a:pt x="672" y="242"/>
                  </a:lnTo>
                  <a:lnTo>
                    <a:pt x="699" y="174"/>
                  </a:lnTo>
                  <a:lnTo>
                    <a:pt x="746" y="164"/>
                  </a:lnTo>
                  <a:lnTo>
                    <a:pt x="742" y="24"/>
                  </a:lnTo>
                  <a:lnTo>
                    <a:pt x="637" y="0"/>
                  </a:lnTo>
                  <a:close/>
                  <a:moveTo>
                    <a:pt x="572" y="317"/>
                  </a:moveTo>
                  <a:lnTo>
                    <a:pt x="599" y="316"/>
                  </a:lnTo>
                  <a:lnTo>
                    <a:pt x="640" y="361"/>
                  </a:lnTo>
                  <a:lnTo>
                    <a:pt x="639" y="414"/>
                  </a:lnTo>
                  <a:lnTo>
                    <a:pt x="590" y="439"/>
                  </a:lnTo>
                  <a:lnTo>
                    <a:pt x="587" y="456"/>
                  </a:lnTo>
                  <a:lnTo>
                    <a:pt x="512" y="457"/>
                  </a:lnTo>
                  <a:lnTo>
                    <a:pt x="488" y="401"/>
                  </a:lnTo>
                  <a:lnTo>
                    <a:pt x="510" y="359"/>
                  </a:lnTo>
                  <a:lnTo>
                    <a:pt x="572" y="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64">
              <a:extLst>
                <a:ext uri="{FF2B5EF4-FFF2-40B4-BE49-F238E27FC236}">
                  <a16:creationId xmlns="" xmlns:a16="http://schemas.microsoft.com/office/drawing/2014/main" id="{B208F9F6-084C-4CC3-B7C5-D337F4FFD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88" y="784225"/>
              <a:ext cx="1062038" cy="1035050"/>
            </a:xfrm>
            <a:custGeom>
              <a:avLst/>
              <a:gdLst>
                <a:gd name="T0" fmla="*/ 0 w 2007"/>
                <a:gd name="T1" fmla="*/ 414 h 1956"/>
                <a:gd name="T2" fmla="*/ 24 w 2007"/>
                <a:gd name="T3" fmla="*/ 499 h 1956"/>
                <a:gd name="T4" fmla="*/ 159 w 2007"/>
                <a:gd name="T5" fmla="*/ 554 h 1956"/>
                <a:gd name="T6" fmla="*/ 368 w 2007"/>
                <a:gd name="T7" fmla="*/ 666 h 1956"/>
                <a:gd name="T8" fmla="*/ 382 w 2007"/>
                <a:gd name="T9" fmla="*/ 992 h 1956"/>
                <a:gd name="T10" fmla="*/ 513 w 2007"/>
                <a:gd name="T11" fmla="*/ 1006 h 1956"/>
                <a:gd name="T12" fmla="*/ 414 w 2007"/>
                <a:gd name="T13" fmla="*/ 1071 h 1956"/>
                <a:gd name="T14" fmla="*/ 540 w 2007"/>
                <a:gd name="T15" fmla="*/ 1141 h 1956"/>
                <a:gd name="T16" fmla="*/ 368 w 2007"/>
                <a:gd name="T17" fmla="*/ 1471 h 1956"/>
                <a:gd name="T18" fmla="*/ 377 w 2007"/>
                <a:gd name="T19" fmla="*/ 1634 h 1956"/>
                <a:gd name="T20" fmla="*/ 499 w 2007"/>
                <a:gd name="T21" fmla="*/ 1854 h 1956"/>
                <a:gd name="T22" fmla="*/ 573 w 2007"/>
                <a:gd name="T23" fmla="*/ 1834 h 1956"/>
                <a:gd name="T24" fmla="*/ 610 w 2007"/>
                <a:gd name="T25" fmla="*/ 1956 h 1956"/>
                <a:gd name="T26" fmla="*/ 717 w 2007"/>
                <a:gd name="T27" fmla="*/ 1779 h 1956"/>
                <a:gd name="T28" fmla="*/ 1066 w 2007"/>
                <a:gd name="T29" fmla="*/ 1523 h 1956"/>
                <a:gd name="T30" fmla="*/ 1257 w 2007"/>
                <a:gd name="T31" fmla="*/ 1388 h 1956"/>
                <a:gd name="T32" fmla="*/ 1485 w 2007"/>
                <a:gd name="T33" fmla="*/ 1285 h 1956"/>
                <a:gd name="T34" fmla="*/ 1625 w 2007"/>
                <a:gd name="T35" fmla="*/ 1155 h 1956"/>
                <a:gd name="T36" fmla="*/ 1476 w 2007"/>
                <a:gd name="T37" fmla="*/ 1062 h 1956"/>
                <a:gd name="T38" fmla="*/ 1528 w 2007"/>
                <a:gd name="T39" fmla="*/ 913 h 1956"/>
                <a:gd name="T40" fmla="*/ 1714 w 2007"/>
                <a:gd name="T41" fmla="*/ 936 h 1956"/>
                <a:gd name="T42" fmla="*/ 1798 w 2007"/>
                <a:gd name="T43" fmla="*/ 680 h 1956"/>
                <a:gd name="T44" fmla="*/ 1695 w 2007"/>
                <a:gd name="T45" fmla="*/ 582 h 1956"/>
                <a:gd name="T46" fmla="*/ 1816 w 2007"/>
                <a:gd name="T47" fmla="*/ 456 h 1956"/>
                <a:gd name="T48" fmla="*/ 1951 w 2007"/>
                <a:gd name="T49" fmla="*/ 228 h 1956"/>
                <a:gd name="T50" fmla="*/ 1625 w 2007"/>
                <a:gd name="T51" fmla="*/ 358 h 1956"/>
                <a:gd name="T52" fmla="*/ 1616 w 2007"/>
                <a:gd name="T53" fmla="*/ 196 h 1956"/>
                <a:gd name="T54" fmla="*/ 1514 w 2007"/>
                <a:gd name="T55" fmla="*/ 219 h 1956"/>
                <a:gd name="T56" fmla="*/ 1393 w 2007"/>
                <a:gd name="T57" fmla="*/ 164 h 1956"/>
                <a:gd name="T58" fmla="*/ 1598 w 2007"/>
                <a:gd name="T59" fmla="*/ 61 h 1956"/>
                <a:gd name="T60" fmla="*/ 1179 w 2007"/>
                <a:gd name="T61" fmla="*/ 23 h 1956"/>
                <a:gd name="T62" fmla="*/ 1057 w 2007"/>
                <a:gd name="T63" fmla="*/ 42 h 1956"/>
                <a:gd name="T64" fmla="*/ 974 w 2007"/>
                <a:gd name="T65" fmla="*/ 18 h 1956"/>
                <a:gd name="T66" fmla="*/ 1048 w 2007"/>
                <a:gd name="T67" fmla="*/ 98 h 1956"/>
                <a:gd name="T68" fmla="*/ 880 w 2007"/>
                <a:gd name="T69" fmla="*/ 88 h 1956"/>
                <a:gd name="T70" fmla="*/ 769 w 2007"/>
                <a:gd name="T71" fmla="*/ 135 h 1956"/>
                <a:gd name="T72" fmla="*/ 634 w 2007"/>
                <a:gd name="T73" fmla="*/ 56 h 1956"/>
                <a:gd name="T74" fmla="*/ 396 w 2007"/>
                <a:gd name="T75" fmla="*/ 75 h 1956"/>
                <a:gd name="T76" fmla="*/ 284 w 2007"/>
                <a:gd name="T77" fmla="*/ 117 h 1956"/>
                <a:gd name="T78" fmla="*/ 224 w 2007"/>
                <a:gd name="T79" fmla="*/ 210 h 1956"/>
                <a:gd name="T80" fmla="*/ 103 w 2007"/>
                <a:gd name="T81" fmla="*/ 266 h 1956"/>
                <a:gd name="T82" fmla="*/ 9 w 2007"/>
                <a:gd name="T83" fmla="*/ 289 h 1956"/>
                <a:gd name="T84" fmla="*/ 182 w 2007"/>
                <a:gd name="T85" fmla="*/ 335 h 1956"/>
                <a:gd name="T86" fmla="*/ 103 w 2007"/>
                <a:gd name="T87" fmla="*/ 41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7" h="1956">
                  <a:moveTo>
                    <a:pt x="24" y="377"/>
                  </a:moveTo>
                  <a:lnTo>
                    <a:pt x="0" y="414"/>
                  </a:lnTo>
                  <a:lnTo>
                    <a:pt x="42" y="456"/>
                  </a:lnTo>
                  <a:lnTo>
                    <a:pt x="24" y="499"/>
                  </a:lnTo>
                  <a:lnTo>
                    <a:pt x="84" y="578"/>
                  </a:lnTo>
                  <a:lnTo>
                    <a:pt x="159" y="554"/>
                  </a:lnTo>
                  <a:lnTo>
                    <a:pt x="256" y="545"/>
                  </a:lnTo>
                  <a:lnTo>
                    <a:pt x="368" y="666"/>
                  </a:lnTo>
                  <a:lnTo>
                    <a:pt x="443" y="866"/>
                  </a:lnTo>
                  <a:lnTo>
                    <a:pt x="382" y="992"/>
                  </a:lnTo>
                  <a:lnTo>
                    <a:pt x="466" y="978"/>
                  </a:lnTo>
                  <a:lnTo>
                    <a:pt x="513" y="1006"/>
                  </a:lnTo>
                  <a:lnTo>
                    <a:pt x="517" y="1066"/>
                  </a:lnTo>
                  <a:lnTo>
                    <a:pt x="414" y="1071"/>
                  </a:lnTo>
                  <a:lnTo>
                    <a:pt x="470" y="1127"/>
                  </a:lnTo>
                  <a:lnTo>
                    <a:pt x="540" y="1141"/>
                  </a:lnTo>
                  <a:lnTo>
                    <a:pt x="387" y="1346"/>
                  </a:lnTo>
                  <a:lnTo>
                    <a:pt x="368" y="1471"/>
                  </a:lnTo>
                  <a:lnTo>
                    <a:pt x="400" y="1574"/>
                  </a:lnTo>
                  <a:lnTo>
                    <a:pt x="377" y="1634"/>
                  </a:lnTo>
                  <a:lnTo>
                    <a:pt x="419" y="1764"/>
                  </a:lnTo>
                  <a:lnTo>
                    <a:pt x="499" y="1854"/>
                  </a:lnTo>
                  <a:lnTo>
                    <a:pt x="522" y="1849"/>
                  </a:lnTo>
                  <a:lnTo>
                    <a:pt x="573" y="1834"/>
                  </a:lnTo>
                  <a:lnTo>
                    <a:pt x="578" y="1910"/>
                  </a:lnTo>
                  <a:lnTo>
                    <a:pt x="610" y="1956"/>
                  </a:lnTo>
                  <a:lnTo>
                    <a:pt x="670" y="1951"/>
                  </a:lnTo>
                  <a:lnTo>
                    <a:pt x="717" y="1779"/>
                  </a:lnTo>
                  <a:lnTo>
                    <a:pt x="857" y="1607"/>
                  </a:lnTo>
                  <a:lnTo>
                    <a:pt x="1066" y="1523"/>
                  </a:lnTo>
                  <a:lnTo>
                    <a:pt x="1197" y="1359"/>
                  </a:lnTo>
                  <a:lnTo>
                    <a:pt x="1257" y="1388"/>
                  </a:lnTo>
                  <a:lnTo>
                    <a:pt x="1383" y="1388"/>
                  </a:lnTo>
                  <a:lnTo>
                    <a:pt x="1485" y="1285"/>
                  </a:lnTo>
                  <a:lnTo>
                    <a:pt x="1611" y="1234"/>
                  </a:lnTo>
                  <a:lnTo>
                    <a:pt x="1625" y="1155"/>
                  </a:lnTo>
                  <a:lnTo>
                    <a:pt x="1546" y="1085"/>
                  </a:lnTo>
                  <a:lnTo>
                    <a:pt x="1476" y="1062"/>
                  </a:lnTo>
                  <a:lnTo>
                    <a:pt x="1438" y="963"/>
                  </a:lnTo>
                  <a:lnTo>
                    <a:pt x="1528" y="913"/>
                  </a:lnTo>
                  <a:lnTo>
                    <a:pt x="1667" y="987"/>
                  </a:lnTo>
                  <a:lnTo>
                    <a:pt x="1714" y="936"/>
                  </a:lnTo>
                  <a:lnTo>
                    <a:pt x="1639" y="894"/>
                  </a:lnTo>
                  <a:lnTo>
                    <a:pt x="1798" y="680"/>
                  </a:lnTo>
                  <a:lnTo>
                    <a:pt x="1769" y="587"/>
                  </a:lnTo>
                  <a:lnTo>
                    <a:pt x="1695" y="582"/>
                  </a:lnTo>
                  <a:lnTo>
                    <a:pt x="1723" y="499"/>
                  </a:lnTo>
                  <a:lnTo>
                    <a:pt x="1816" y="456"/>
                  </a:lnTo>
                  <a:lnTo>
                    <a:pt x="2007" y="288"/>
                  </a:lnTo>
                  <a:lnTo>
                    <a:pt x="1951" y="228"/>
                  </a:lnTo>
                  <a:lnTo>
                    <a:pt x="1737" y="247"/>
                  </a:lnTo>
                  <a:lnTo>
                    <a:pt x="1625" y="358"/>
                  </a:lnTo>
                  <a:lnTo>
                    <a:pt x="1690" y="214"/>
                  </a:lnTo>
                  <a:lnTo>
                    <a:pt x="1616" y="196"/>
                  </a:lnTo>
                  <a:lnTo>
                    <a:pt x="1574" y="270"/>
                  </a:lnTo>
                  <a:lnTo>
                    <a:pt x="1514" y="219"/>
                  </a:lnTo>
                  <a:lnTo>
                    <a:pt x="1346" y="238"/>
                  </a:lnTo>
                  <a:lnTo>
                    <a:pt x="1393" y="164"/>
                  </a:lnTo>
                  <a:lnTo>
                    <a:pt x="1667" y="153"/>
                  </a:lnTo>
                  <a:lnTo>
                    <a:pt x="1598" y="61"/>
                  </a:lnTo>
                  <a:lnTo>
                    <a:pt x="1299" y="5"/>
                  </a:lnTo>
                  <a:lnTo>
                    <a:pt x="1179" y="23"/>
                  </a:lnTo>
                  <a:lnTo>
                    <a:pt x="1183" y="84"/>
                  </a:lnTo>
                  <a:lnTo>
                    <a:pt x="1057" y="42"/>
                  </a:lnTo>
                  <a:lnTo>
                    <a:pt x="1062" y="0"/>
                  </a:lnTo>
                  <a:lnTo>
                    <a:pt x="974" y="18"/>
                  </a:lnTo>
                  <a:lnTo>
                    <a:pt x="954" y="65"/>
                  </a:lnTo>
                  <a:lnTo>
                    <a:pt x="1048" y="98"/>
                  </a:lnTo>
                  <a:lnTo>
                    <a:pt x="950" y="168"/>
                  </a:lnTo>
                  <a:lnTo>
                    <a:pt x="880" y="88"/>
                  </a:lnTo>
                  <a:lnTo>
                    <a:pt x="783" y="61"/>
                  </a:lnTo>
                  <a:lnTo>
                    <a:pt x="769" y="135"/>
                  </a:lnTo>
                  <a:lnTo>
                    <a:pt x="670" y="135"/>
                  </a:lnTo>
                  <a:lnTo>
                    <a:pt x="634" y="56"/>
                  </a:lnTo>
                  <a:lnTo>
                    <a:pt x="479" y="33"/>
                  </a:lnTo>
                  <a:lnTo>
                    <a:pt x="396" y="75"/>
                  </a:lnTo>
                  <a:lnTo>
                    <a:pt x="391" y="131"/>
                  </a:lnTo>
                  <a:lnTo>
                    <a:pt x="284" y="117"/>
                  </a:lnTo>
                  <a:lnTo>
                    <a:pt x="219" y="144"/>
                  </a:lnTo>
                  <a:lnTo>
                    <a:pt x="224" y="210"/>
                  </a:lnTo>
                  <a:lnTo>
                    <a:pt x="224" y="243"/>
                  </a:lnTo>
                  <a:lnTo>
                    <a:pt x="103" y="266"/>
                  </a:lnTo>
                  <a:lnTo>
                    <a:pt x="47" y="228"/>
                  </a:lnTo>
                  <a:lnTo>
                    <a:pt x="9" y="289"/>
                  </a:lnTo>
                  <a:lnTo>
                    <a:pt x="65" y="349"/>
                  </a:lnTo>
                  <a:lnTo>
                    <a:pt x="182" y="335"/>
                  </a:lnTo>
                  <a:lnTo>
                    <a:pt x="191" y="373"/>
                  </a:lnTo>
                  <a:lnTo>
                    <a:pt x="103" y="415"/>
                  </a:lnTo>
                  <a:lnTo>
                    <a:pt x="24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65">
              <a:extLst>
                <a:ext uri="{FF2B5EF4-FFF2-40B4-BE49-F238E27FC236}">
                  <a16:creationId xmlns="" xmlns:a16="http://schemas.microsoft.com/office/drawing/2014/main" id="{7DC28E00-CF0E-4F85-8E69-BC2BEFBD0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368425"/>
              <a:ext cx="42863" cy="49213"/>
            </a:xfrm>
            <a:custGeom>
              <a:avLst/>
              <a:gdLst>
                <a:gd name="T0" fmla="*/ 52 w 80"/>
                <a:gd name="T1" fmla="*/ 0 h 93"/>
                <a:gd name="T2" fmla="*/ 80 w 80"/>
                <a:gd name="T3" fmla="*/ 41 h 93"/>
                <a:gd name="T4" fmla="*/ 66 w 80"/>
                <a:gd name="T5" fmla="*/ 93 h 93"/>
                <a:gd name="T6" fmla="*/ 38 w 80"/>
                <a:gd name="T7" fmla="*/ 93 h 93"/>
                <a:gd name="T8" fmla="*/ 0 w 80"/>
                <a:gd name="T9" fmla="*/ 51 h 93"/>
                <a:gd name="T10" fmla="*/ 10 w 80"/>
                <a:gd name="T11" fmla="*/ 19 h 93"/>
                <a:gd name="T12" fmla="*/ 52 w 80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3">
                  <a:moveTo>
                    <a:pt x="52" y="0"/>
                  </a:moveTo>
                  <a:lnTo>
                    <a:pt x="80" y="41"/>
                  </a:lnTo>
                  <a:lnTo>
                    <a:pt x="66" y="93"/>
                  </a:lnTo>
                  <a:lnTo>
                    <a:pt x="38" y="93"/>
                  </a:lnTo>
                  <a:lnTo>
                    <a:pt x="0" y="51"/>
                  </a:lnTo>
                  <a:lnTo>
                    <a:pt x="10" y="19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66">
              <a:extLst>
                <a:ext uri="{FF2B5EF4-FFF2-40B4-BE49-F238E27FC236}">
                  <a16:creationId xmlns="" xmlns:a16="http://schemas.microsoft.com/office/drawing/2014/main" id="{85A5C5F8-795E-4FB9-8928-C3CB39071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313" y="1306513"/>
              <a:ext cx="57150" cy="47625"/>
            </a:xfrm>
            <a:custGeom>
              <a:avLst/>
              <a:gdLst>
                <a:gd name="T0" fmla="*/ 28 w 107"/>
                <a:gd name="T1" fmla="*/ 0 h 89"/>
                <a:gd name="T2" fmla="*/ 107 w 107"/>
                <a:gd name="T3" fmla="*/ 23 h 89"/>
                <a:gd name="T4" fmla="*/ 102 w 107"/>
                <a:gd name="T5" fmla="*/ 89 h 89"/>
                <a:gd name="T6" fmla="*/ 19 w 107"/>
                <a:gd name="T7" fmla="*/ 46 h 89"/>
                <a:gd name="T8" fmla="*/ 0 w 107"/>
                <a:gd name="T9" fmla="*/ 23 h 89"/>
                <a:gd name="T10" fmla="*/ 28 w 107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89">
                  <a:moveTo>
                    <a:pt x="28" y="0"/>
                  </a:moveTo>
                  <a:lnTo>
                    <a:pt x="107" y="23"/>
                  </a:lnTo>
                  <a:lnTo>
                    <a:pt x="102" y="89"/>
                  </a:lnTo>
                  <a:lnTo>
                    <a:pt x="19" y="46"/>
                  </a:lnTo>
                  <a:lnTo>
                    <a:pt x="0" y="23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76">
              <a:extLst>
                <a:ext uri="{FF2B5EF4-FFF2-40B4-BE49-F238E27FC236}">
                  <a16:creationId xmlns="" xmlns:a16="http://schemas.microsoft.com/office/drawing/2014/main" id="{99296282-0D8A-4501-97FF-14D0AF2E4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5325" y="3984625"/>
              <a:ext cx="1038225" cy="969963"/>
            </a:xfrm>
            <a:custGeom>
              <a:avLst/>
              <a:gdLst>
                <a:gd name="T0" fmla="*/ 80 w 1963"/>
                <a:gd name="T1" fmla="*/ 803 h 1832"/>
                <a:gd name="T2" fmla="*/ 73 w 1963"/>
                <a:gd name="T3" fmla="*/ 1238 h 1832"/>
                <a:gd name="T4" fmla="*/ 6 w 1963"/>
                <a:gd name="T5" fmla="*/ 1286 h 1832"/>
                <a:gd name="T6" fmla="*/ 0 w 1963"/>
                <a:gd name="T7" fmla="*/ 1329 h 1832"/>
                <a:gd name="T8" fmla="*/ 92 w 1963"/>
                <a:gd name="T9" fmla="*/ 1391 h 1832"/>
                <a:gd name="T10" fmla="*/ 316 w 1963"/>
                <a:gd name="T11" fmla="*/ 1347 h 1832"/>
                <a:gd name="T12" fmla="*/ 432 w 1963"/>
                <a:gd name="T13" fmla="*/ 1347 h 1832"/>
                <a:gd name="T14" fmla="*/ 474 w 1963"/>
                <a:gd name="T15" fmla="*/ 1286 h 1832"/>
                <a:gd name="T16" fmla="*/ 729 w 1963"/>
                <a:gd name="T17" fmla="*/ 1238 h 1832"/>
                <a:gd name="T18" fmla="*/ 912 w 1963"/>
                <a:gd name="T19" fmla="*/ 1293 h 1832"/>
                <a:gd name="T20" fmla="*/ 900 w 1963"/>
                <a:gd name="T21" fmla="*/ 1366 h 1832"/>
                <a:gd name="T22" fmla="*/ 924 w 1963"/>
                <a:gd name="T23" fmla="*/ 1440 h 1832"/>
                <a:gd name="T24" fmla="*/ 1063 w 1963"/>
                <a:gd name="T25" fmla="*/ 1415 h 1832"/>
                <a:gd name="T26" fmla="*/ 1069 w 1963"/>
                <a:gd name="T27" fmla="*/ 1452 h 1832"/>
                <a:gd name="T28" fmla="*/ 979 w 1963"/>
                <a:gd name="T29" fmla="*/ 1519 h 1832"/>
                <a:gd name="T30" fmla="*/ 1008 w 1963"/>
                <a:gd name="T31" fmla="*/ 1543 h 1832"/>
                <a:gd name="T32" fmla="*/ 1075 w 1963"/>
                <a:gd name="T33" fmla="*/ 1519 h 1832"/>
                <a:gd name="T34" fmla="*/ 1057 w 1963"/>
                <a:gd name="T35" fmla="*/ 1721 h 1832"/>
                <a:gd name="T36" fmla="*/ 1185 w 1963"/>
                <a:gd name="T37" fmla="*/ 1819 h 1832"/>
                <a:gd name="T38" fmla="*/ 1258 w 1963"/>
                <a:gd name="T39" fmla="*/ 1795 h 1832"/>
                <a:gd name="T40" fmla="*/ 1294 w 1963"/>
                <a:gd name="T41" fmla="*/ 1832 h 1832"/>
                <a:gd name="T42" fmla="*/ 1507 w 1963"/>
                <a:gd name="T43" fmla="*/ 1801 h 1832"/>
                <a:gd name="T44" fmla="*/ 1708 w 1963"/>
                <a:gd name="T45" fmla="*/ 1476 h 1832"/>
                <a:gd name="T46" fmla="*/ 1781 w 1963"/>
                <a:gd name="T47" fmla="*/ 1458 h 1832"/>
                <a:gd name="T48" fmla="*/ 1927 w 1963"/>
                <a:gd name="T49" fmla="*/ 1188 h 1832"/>
                <a:gd name="T50" fmla="*/ 1963 w 1963"/>
                <a:gd name="T51" fmla="*/ 955 h 1832"/>
                <a:gd name="T52" fmla="*/ 1872 w 1963"/>
                <a:gd name="T53" fmla="*/ 840 h 1832"/>
                <a:gd name="T54" fmla="*/ 1908 w 1963"/>
                <a:gd name="T55" fmla="*/ 815 h 1832"/>
                <a:gd name="T56" fmla="*/ 1835 w 1963"/>
                <a:gd name="T57" fmla="*/ 588 h 1832"/>
                <a:gd name="T58" fmla="*/ 1756 w 1963"/>
                <a:gd name="T59" fmla="*/ 533 h 1832"/>
                <a:gd name="T60" fmla="*/ 1768 w 1963"/>
                <a:gd name="T61" fmla="*/ 227 h 1832"/>
                <a:gd name="T62" fmla="*/ 1695 w 1963"/>
                <a:gd name="T63" fmla="*/ 172 h 1832"/>
                <a:gd name="T64" fmla="*/ 1677 w 1963"/>
                <a:gd name="T65" fmla="*/ 0 h 1832"/>
                <a:gd name="T66" fmla="*/ 1641 w 1963"/>
                <a:gd name="T67" fmla="*/ 0 h 1832"/>
                <a:gd name="T68" fmla="*/ 1519 w 1963"/>
                <a:gd name="T69" fmla="*/ 404 h 1832"/>
                <a:gd name="T70" fmla="*/ 1453 w 1963"/>
                <a:gd name="T71" fmla="*/ 410 h 1832"/>
                <a:gd name="T72" fmla="*/ 1301 w 1963"/>
                <a:gd name="T73" fmla="*/ 257 h 1832"/>
                <a:gd name="T74" fmla="*/ 1386 w 1963"/>
                <a:gd name="T75" fmla="*/ 31 h 1832"/>
                <a:gd name="T76" fmla="*/ 1227 w 1963"/>
                <a:gd name="T77" fmla="*/ 0 h 1832"/>
                <a:gd name="T78" fmla="*/ 1052 w 1963"/>
                <a:gd name="T79" fmla="*/ 49 h 1832"/>
                <a:gd name="T80" fmla="*/ 1003 w 1963"/>
                <a:gd name="T81" fmla="*/ 190 h 1832"/>
                <a:gd name="T82" fmla="*/ 924 w 1963"/>
                <a:gd name="T83" fmla="*/ 208 h 1832"/>
                <a:gd name="T84" fmla="*/ 918 w 1963"/>
                <a:gd name="T85" fmla="*/ 111 h 1832"/>
                <a:gd name="T86" fmla="*/ 596 w 1963"/>
                <a:gd name="T87" fmla="*/ 307 h 1832"/>
                <a:gd name="T88" fmla="*/ 602 w 1963"/>
                <a:gd name="T89" fmla="*/ 380 h 1832"/>
                <a:gd name="T90" fmla="*/ 554 w 1963"/>
                <a:gd name="T91" fmla="*/ 447 h 1832"/>
                <a:gd name="T92" fmla="*/ 432 w 1963"/>
                <a:gd name="T93" fmla="*/ 447 h 1832"/>
                <a:gd name="T94" fmla="*/ 171 w 1963"/>
                <a:gd name="T95" fmla="*/ 558 h 1832"/>
                <a:gd name="T96" fmla="*/ 80 w 1963"/>
                <a:gd name="T97" fmla="*/ 803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63" h="1832">
                  <a:moveTo>
                    <a:pt x="80" y="803"/>
                  </a:moveTo>
                  <a:lnTo>
                    <a:pt x="73" y="1238"/>
                  </a:lnTo>
                  <a:lnTo>
                    <a:pt x="6" y="1286"/>
                  </a:lnTo>
                  <a:lnTo>
                    <a:pt x="0" y="1329"/>
                  </a:lnTo>
                  <a:lnTo>
                    <a:pt x="92" y="1391"/>
                  </a:lnTo>
                  <a:lnTo>
                    <a:pt x="316" y="1347"/>
                  </a:lnTo>
                  <a:lnTo>
                    <a:pt x="432" y="1347"/>
                  </a:lnTo>
                  <a:lnTo>
                    <a:pt x="474" y="1286"/>
                  </a:lnTo>
                  <a:lnTo>
                    <a:pt x="729" y="1238"/>
                  </a:lnTo>
                  <a:lnTo>
                    <a:pt x="912" y="1293"/>
                  </a:lnTo>
                  <a:lnTo>
                    <a:pt x="900" y="1366"/>
                  </a:lnTo>
                  <a:lnTo>
                    <a:pt x="924" y="1440"/>
                  </a:lnTo>
                  <a:lnTo>
                    <a:pt x="1063" y="1415"/>
                  </a:lnTo>
                  <a:lnTo>
                    <a:pt x="1069" y="1452"/>
                  </a:lnTo>
                  <a:lnTo>
                    <a:pt x="979" y="1519"/>
                  </a:lnTo>
                  <a:lnTo>
                    <a:pt x="1008" y="1543"/>
                  </a:lnTo>
                  <a:lnTo>
                    <a:pt x="1075" y="1519"/>
                  </a:lnTo>
                  <a:lnTo>
                    <a:pt x="1057" y="1721"/>
                  </a:lnTo>
                  <a:lnTo>
                    <a:pt x="1185" y="1819"/>
                  </a:lnTo>
                  <a:lnTo>
                    <a:pt x="1258" y="1795"/>
                  </a:lnTo>
                  <a:lnTo>
                    <a:pt x="1294" y="1832"/>
                  </a:lnTo>
                  <a:lnTo>
                    <a:pt x="1507" y="1801"/>
                  </a:lnTo>
                  <a:lnTo>
                    <a:pt x="1708" y="1476"/>
                  </a:lnTo>
                  <a:lnTo>
                    <a:pt x="1781" y="1458"/>
                  </a:lnTo>
                  <a:lnTo>
                    <a:pt x="1927" y="1188"/>
                  </a:lnTo>
                  <a:lnTo>
                    <a:pt x="1963" y="955"/>
                  </a:lnTo>
                  <a:lnTo>
                    <a:pt x="1872" y="840"/>
                  </a:lnTo>
                  <a:lnTo>
                    <a:pt x="1908" y="815"/>
                  </a:lnTo>
                  <a:lnTo>
                    <a:pt x="1835" y="588"/>
                  </a:lnTo>
                  <a:lnTo>
                    <a:pt x="1756" y="533"/>
                  </a:lnTo>
                  <a:lnTo>
                    <a:pt x="1768" y="227"/>
                  </a:lnTo>
                  <a:lnTo>
                    <a:pt x="1695" y="172"/>
                  </a:lnTo>
                  <a:lnTo>
                    <a:pt x="1677" y="0"/>
                  </a:lnTo>
                  <a:lnTo>
                    <a:pt x="1641" y="0"/>
                  </a:lnTo>
                  <a:lnTo>
                    <a:pt x="1519" y="404"/>
                  </a:lnTo>
                  <a:lnTo>
                    <a:pt x="1453" y="410"/>
                  </a:lnTo>
                  <a:lnTo>
                    <a:pt x="1301" y="257"/>
                  </a:lnTo>
                  <a:lnTo>
                    <a:pt x="1386" y="31"/>
                  </a:lnTo>
                  <a:lnTo>
                    <a:pt x="1227" y="0"/>
                  </a:lnTo>
                  <a:lnTo>
                    <a:pt x="1052" y="49"/>
                  </a:lnTo>
                  <a:lnTo>
                    <a:pt x="1003" y="190"/>
                  </a:lnTo>
                  <a:lnTo>
                    <a:pt x="924" y="208"/>
                  </a:lnTo>
                  <a:lnTo>
                    <a:pt x="918" y="111"/>
                  </a:lnTo>
                  <a:lnTo>
                    <a:pt x="596" y="307"/>
                  </a:lnTo>
                  <a:lnTo>
                    <a:pt x="602" y="380"/>
                  </a:lnTo>
                  <a:lnTo>
                    <a:pt x="554" y="447"/>
                  </a:lnTo>
                  <a:lnTo>
                    <a:pt x="432" y="447"/>
                  </a:lnTo>
                  <a:lnTo>
                    <a:pt x="171" y="558"/>
                  </a:lnTo>
                  <a:lnTo>
                    <a:pt x="80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77">
              <a:extLst>
                <a:ext uri="{FF2B5EF4-FFF2-40B4-BE49-F238E27FC236}">
                  <a16:creationId xmlns="" xmlns:a16="http://schemas.microsoft.com/office/drawing/2014/main" id="{1662BD37-9059-4681-AF4D-84EF3F6F4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513" y="5029200"/>
              <a:ext cx="106363" cy="109538"/>
            </a:xfrm>
            <a:custGeom>
              <a:avLst/>
              <a:gdLst>
                <a:gd name="T0" fmla="*/ 31 w 201"/>
                <a:gd name="T1" fmla="*/ 0 h 208"/>
                <a:gd name="T2" fmla="*/ 0 w 201"/>
                <a:gd name="T3" fmla="*/ 121 h 208"/>
                <a:gd name="T4" fmla="*/ 6 w 201"/>
                <a:gd name="T5" fmla="*/ 208 h 208"/>
                <a:gd name="T6" fmla="*/ 98 w 201"/>
                <a:gd name="T7" fmla="*/ 202 h 208"/>
                <a:gd name="T8" fmla="*/ 201 w 201"/>
                <a:gd name="T9" fmla="*/ 42 h 208"/>
                <a:gd name="T10" fmla="*/ 31 w 201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208">
                  <a:moveTo>
                    <a:pt x="31" y="0"/>
                  </a:moveTo>
                  <a:lnTo>
                    <a:pt x="0" y="121"/>
                  </a:lnTo>
                  <a:lnTo>
                    <a:pt x="6" y="208"/>
                  </a:lnTo>
                  <a:lnTo>
                    <a:pt x="98" y="202"/>
                  </a:lnTo>
                  <a:lnTo>
                    <a:pt x="201" y="4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80">
              <a:extLst>
                <a:ext uri="{FF2B5EF4-FFF2-40B4-BE49-F238E27FC236}">
                  <a16:creationId xmlns="" xmlns:a16="http://schemas.microsoft.com/office/drawing/2014/main" id="{E9EAFC7B-C4D9-4775-AFD6-8C02E90E7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4341813"/>
              <a:ext cx="66675" cy="84138"/>
            </a:xfrm>
            <a:custGeom>
              <a:avLst/>
              <a:gdLst>
                <a:gd name="T0" fmla="*/ 6 w 128"/>
                <a:gd name="T1" fmla="*/ 0 h 160"/>
                <a:gd name="T2" fmla="*/ 0 w 128"/>
                <a:gd name="T3" fmla="*/ 31 h 160"/>
                <a:gd name="T4" fmla="*/ 79 w 128"/>
                <a:gd name="T5" fmla="*/ 141 h 160"/>
                <a:gd name="T6" fmla="*/ 122 w 128"/>
                <a:gd name="T7" fmla="*/ 160 h 160"/>
                <a:gd name="T8" fmla="*/ 128 w 128"/>
                <a:gd name="T9" fmla="*/ 117 h 160"/>
                <a:gd name="T10" fmla="*/ 6 w 128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60">
                  <a:moveTo>
                    <a:pt x="6" y="0"/>
                  </a:moveTo>
                  <a:lnTo>
                    <a:pt x="0" y="31"/>
                  </a:lnTo>
                  <a:lnTo>
                    <a:pt x="79" y="141"/>
                  </a:lnTo>
                  <a:lnTo>
                    <a:pt x="122" y="160"/>
                  </a:lnTo>
                  <a:lnTo>
                    <a:pt x="128" y="117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81">
              <a:extLst>
                <a:ext uri="{FF2B5EF4-FFF2-40B4-BE49-F238E27FC236}">
                  <a16:creationId xmlns="" xmlns:a16="http://schemas.microsoft.com/office/drawing/2014/main" id="{5959EF99-8B14-473C-AE40-2A8CD62CE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75" y="3408363"/>
              <a:ext cx="284163" cy="344488"/>
            </a:xfrm>
            <a:custGeom>
              <a:avLst/>
              <a:gdLst>
                <a:gd name="T0" fmla="*/ 5 w 538"/>
                <a:gd name="T1" fmla="*/ 0 h 650"/>
                <a:gd name="T2" fmla="*/ 0 w 538"/>
                <a:gd name="T3" fmla="*/ 39 h 650"/>
                <a:gd name="T4" fmla="*/ 116 w 538"/>
                <a:gd name="T5" fmla="*/ 235 h 650"/>
                <a:gd name="T6" fmla="*/ 150 w 538"/>
                <a:gd name="T7" fmla="*/ 235 h 650"/>
                <a:gd name="T8" fmla="*/ 393 w 538"/>
                <a:gd name="T9" fmla="*/ 640 h 650"/>
                <a:gd name="T10" fmla="*/ 489 w 538"/>
                <a:gd name="T11" fmla="*/ 650 h 650"/>
                <a:gd name="T12" fmla="*/ 538 w 538"/>
                <a:gd name="T13" fmla="*/ 508 h 650"/>
                <a:gd name="T14" fmla="*/ 461 w 538"/>
                <a:gd name="T15" fmla="*/ 459 h 650"/>
                <a:gd name="T16" fmla="*/ 445 w 538"/>
                <a:gd name="T17" fmla="*/ 381 h 650"/>
                <a:gd name="T18" fmla="*/ 5 w 538"/>
                <a:gd name="T1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650">
                  <a:moveTo>
                    <a:pt x="5" y="0"/>
                  </a:moveTo>
                  <a:lnTo>
                    <a:pt x="0" y="39"/>
                  </a:lnTo>
                  <a:lnTo>
                    <a:pt x="116" y="235"/>
                  </a:lnTo>
                  <a:lnTo>
                    <a:pt x="150" y="235"/>
                  </a:lnTo>
                  <a:lnTo>
                    <a:pt x="393" y="640"/>
                  </a:lnTo>
                  <a:lnTo>
                    <a:pt x="489" y="650"/>
                  </a:lnTo>
                  <a:lnTo>
                    <a:pt x="538" y="508"/>
                  </a:lnTo>
                  <a:lnTo>
                    <a:pt x="461" y="459"/>
                  </a:lnTo>
                  <a:lnTo>
                    <a:pt x="445" y="381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82">
              <a:extLst>
                <a:ext uri="{FF2B5EF4-FFF2-40B4-BE49-F238E27FC236}">
                  <a16:creationId xmlns="" xmlns:a16="http://schemas.microsoft.com/office/drawing/2014/main" id="{6793DF1B-3155-4C35-B855-AFB9C7625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3365500"/>
              <a:ext cx="242888" cy="214313"/>
            </a:xfrm>
            <a:custGeom>
              <a:avLst/>
              <a:gdLst>
                <a:gd name="T0" fmla="*/ 0 w 458"/>
                <a:gd name="T1" fmla="*/ 344 h 404"/>
                <a:gd name="T2" fmla="*/ 52 w 458"/>
                <a:gd name="T3" fmla="*/ 404 h 404"/>
                <a:gd name="T4" fmla="*/ 250 w 458"/>
                <a:gd name="T5" fmla="*/ 335 h 404"/>
                <a:gd name="T6" fmla="*/ 290 w 458"/>
                <a:gd name="T7" fmla="*/ 184 h 404"/>
                <a:gd name="T8" fmla="*/ 378 w 458"/>
                <a:gd name="T9" fmla="*/ 177 h 404"/>
                <a:gd name="T10" fmla="*/ 458 w 458"/>
                <a:gd name="T11" fmla="*/ 119 h 404"/>
                <a:gd name="T12" fmla="*/ 354 w 458"/>
                <a:gd name="T13" fmla="*/ 42 h 404"/>
                <a:gd name="T14" fmla="*/ 330 w 458"/>
                <a:gd name="T15" fmla="*/ 0 h 404"/>
                <a:gd name="T16" fmla="*/ 278 w 458"/>
                <a:gd name="T17" fmla="*/ 95 h 404"/>
                <a:gd name="T18" fmla="*/ 297 w 458"/>
                <a:gd name="T19" fmla="*/ 150 h 404"/>
                <a:gd name="T20" fmla="*/ 265 w 458"/>
                <a:gd name="T21" fmla="*/ 196 h 404"/>
                <a:gd name="T22" fmla="*/ 206 w 458"/>
                <a:gd name="T23" fmla="*/ 180 h 404"/>
                <a:gd name="T24" fmla="*/ 62 w 458"/>
                <a:gd name="T25" fmla="*/ 286 h 404"/>
                <a:gd name="T26" fmla="*/ 66 w 458"/>
                <a:gd name="T27" fmla="*/ 348 h 404"/>
                <a:gd name="T28" fmla="*/ 0 w 458"/>
                <a:gd name="T29" fmla="*/ 34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8" h="404">
                  <a:moveTo>
                    <a:pt x="0" y="344"/>
                  </a:moveTo>
                  <a:lnTo>
                    <a:pt x="52" y="404"/>
                  </a:lnTo>
                  <a:lnTo>
                    <a:pt x="250" y="335"/>
                  </a:lnTo>
                  <a:lnTo>
                    <a:pt x="290" y="184"/>
                  </a:lnTo>
                  <a:lnTo>
                    <a:pt x="378" y="177"/>
                  </a:lnTo>
                  <a:lnTo>
                    <a:pt x="458" y="119"/>
                  </a:lnTo>
                  <a:lnTo>
                    <a:pt x="354" y="42"/>
                  </a:lnTo>
                  <a:lnTo>
                    <a:pt x="330" y="0"/>
                  </a:lnTo>
                  <a:lnTo>
                    <a:pt x="278" y="95"/>
                  </a:lnTo>
                  <a:lnTo>
                    <a:pt x="297" y="150"/>
                  </a:lnTo>
                  <a:lnTo>
                    <a:pt x="265" y="196"/>
                  </a:lnTo>
                  <a:lnTo>
                    <a:pt x="206" y="180"/>
                  </a:lnTo>
                  <a:lnTo>
                    <a:pt x="62" y="286"/>
                  </a:lnTo>
                  <a:lnTo>
                    <a:pt x="66" y="348"/>
                  </a:lnTo>
                  <a:lnTo>
                    <a:pt x="0" y="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83">
              <a:extLst>
                <a:ext uri="{FF2B5EF4-FFF2-40B4-BE49-F238E27FC236}">
                  <a16:creationId xmlns="" xmlns:a16="http://schemas.microsoft.com/office/drawing/2014/main" id="{AC4C2AAA-A9D5-4359-9FB4-F600F39C7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5" y="3424238"/>
              <a:ext cx="33338" cy="38100"/>
            </a:xfrm>
            <a:custGeom>
              <a:avLst/>
              <a:gdLst>
                <a:gd name="T0" fmla="*/ 48 w 62"/>
                <a:gd name="T1" fmla="*/ 0 h 74"/>
                <a:gd name="T2" fmla="*/ 0 w 62"/>
                <a:gd name="T3" fmla="*/ 60 h 74"/>
                <a:gd name="T4" fmla="*/ 40 w 62"/>
                <a:gd name="T5" fmla="*/ 74 h 74"/>
                <a:gd name="T6" fmla="*/ 62 w 62"/>
                <a:gd name="T7" fmla="*/ 41 h 74"/>
                <a:gd name="T8" fmla="*/ 48 w 62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4">
                  <a:moveTo>
                    <a:pt x="48" y="0"/>
                  </a:moveTo>
                  <a:lnTo>
                    <a:pt x="0" y="60"/>
                  </a:lnTo>
                  <a:lnTo>
                    <a:pt x="40" y="74"/>
                  </a:lnTo>
                  <a:lnTo>
                    <a:pt x="62" y="41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84">
              <a:extLst>
                <a:ext uri="{FF2B5EF4-FFF2-40B4-BE49-F238E27FC236}">
                  <a16:creationId xmlns="" xmlns:a16="http://schemas.microsoft.com/office/drawing/2014/main" id="{DB1A8D7B-C4C5-4016-BF70-890CB0BA2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775" y="3535363"/>
              <a:ext cx="182563" cy="228600"/>
            </a:xfrm>
            <a:custGeom>
              <a:avLst/>
              <a:gdLst>
                <a:gd name="T0" fmla="*/ 0 w 345"/>
                <a:gd name="T1" fmla="*/ 300 h 432"/>
                <a:gd name="T2" fmla="*/ 38 w 345"/>
                <a:gd name="T3" fmla="*/ 348 h 432"/>
                <a:gd name="T4" fmla="*/ 13 w 345"/>
                <a:gd name="T5" fmla="*/ 419 h 432"/>
                <a:gd name="T6" fmla="*/ 13 w 345"/>
                <a:gd name="T7" fmla="*/ 432 h 432"/>
                <a:gd name="T8" fmla="*/ 71 w 345"/>
                <a:gd name="T9" fmla="*/ 432 h 432"/>
                <a:gd name="T10" fmla="*/ 91 w 345"/>
                <a:gd name="T11" fmla="*/ 254 h 432"/>
                <a:gd name="T12" fmla="*/ 109 w 345"/>
                <a:gd name="T13" fmla="*/ 259 h 432"/>
                <a:gd name="T14" fmla="*/ 143 w 345"/>
                <a:gd name="T15" fmla="*/ 422 h 432"/>
                <a:gd name="T16" fmla="*/ 175 w 345"/>
                <a:gd name="T17" fmla="*/ 431 h 432"/>
                <a:gd name="T18" fmla="*/ 205 w 345"/>
                <a:gd name="T19" fmla="*/ 361 h 432"/>
                <a:gd name="T20" fmla="*/ 175 w 345"/>
                <a:gd name="T21" fmla="*/ 255 h 432"/>
                <a:gd name="T22" fmla="*/ 150 w 345"/>
                <a:gd name="T23" fmla="*/ 210 h 432"/>
                <a:gd name="T24" fmla="*/ 229 w 345"/>
                <a:gd name="T25" fmla="*/ 153 h 432"/>
                <a:gd name="T26" fmla="*/ 211 w 345"/>
                <a:gd name="T27" fmla="*/ 126 h 432"/>
                <a:gd name="T28" fmla="*/ 135 w 345"/>
                <a:gd name="T29" fmla="*/ 176 h 432"/>
                <a:gd name="T30" fmla="*/ 114 w 345"/>
                <a:gd name="T31" fmla="*/ 176 h 432"/>
                <a:gd name="T32" fmla="*/ 78 w 345"/>
                <a:gd name="T33" fmla="*/ 121 h 432"/>
                <a:gd name="T34" fmla="*/ 89 w 345"/>
                <a:gd name="T35" fmla="*/ 98 h 432"/>
                <a:gd name="T36" fmla="*/ 152 w 345"/>
                <a:gd name="T37" fmla="*/ 68 h 432"/>
                <a:gd name="T38" fmla="*/ 245 w 345"/>
                <a:gd name="T39" fmla="*/ 96 h 432"/>
                <a:gd name="T40" fmla="*/ 275 w 345"/>
                <a:gd name="T41" fmla="*/ 94 h 432"/>
                <a:gd name="T42" fmla="*/ 345 w 345"/>
                <a:gd name="T43" fmla="*/ 28 h 432"/>
                <a:gd name="T44" fmla="*/ 316 w 345"/>
                <a:gd name="T45" fmla="*/ 0 h 432"/>
                <a:gd name="T46" fmla="*/ 251 w 345"/>
                <a:gd name="T47" fmla="*/ 50 h 432"/>
                <a:gd name="T48" fmla="*/ 209 w 345"/>
                <a:gd name="T49" fmla="*/ 50 h 432"/>
                <a:gd name="T50" fmla="*/ 145 w 345"/>
                <a:gd name="T51" fmla="*/ 20 h 432"/>
                <a:gd name="T52" fmla="*/ 99 w 345"/>
                <a:gd name="T53" fmla="*/ 22 h 432"/>
                <a:gd name="T54" fmla="*/ 49 w 345"/>
                <a:gd name="T55" fmla="*/ 103 h 432"/>
                <a:gd name="T56" fmla="*/ 17 w 345"/>
                <a:gd name="T57" fmla="*/ 244 h 432"/>
                <a:gd name="T58" fmla="*/ 0 w 345"/>
                <a:gd name="T59" fmla="*/ 30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5" h="432">
                  <a:moveTo>
                    <a:pt x="0" y="300"/>
                  </a:moveTo>
                  <a:lnTo>
                    <a:pt x="38" y="348"/>
                  </a:lnTo>
                  <a:lnTo>
                    <a:pt x="13" y="419"/>
                  </a:lnTo>
                  <a:lnTo>
                    <a:pt x="13" y="432"/>
                  </a:lnTo>
                  <a:lnTo>
                    <a:pt x="71" y="432"/>
                  </a:lnTo>
                  <a:lnTo>
                    <a:pt x="91" y="254"/>
                  </a:lnTo>
                  <a:lnTo>
                    <a:pt x="109" y="259"/>
                  </a:lnTo>
                  <a:lnTo>
                    <a:pt x="143" y="422"/>
                  </a:lnTo>
                  <a:lnTo>
                    <a:pt x="175" y="431"/>
                  </a:lnTo>
                  <a:lnTo>
                    <a:pt x="205" y="361"/>
                  </a:lnTo>
                  <a:lnTo>
                    <a:pt x="175" y="255"/>
                  </a:lnTo>
                  <a:lnTo>
                    <a:pt x="150" y="210"/>
                  </a:lnTo>
                  <a:lnTo>
                    <a:pt x="229" y="153"/>
                  </a:lnTo>
                  <a:lnTo>
                    <a:pt x="211" y="126"/>
                  </a:lnTo>
                  <a:lnTo>
                    <a:pt x="135" y="176"/>
                  </a:lnTo>
                  <a:lnTo>
                    <a:pt x="114" y="176"/>
                  </a:lnTo>
                  <a:lnTo>
                    <a:pt x="78" y="121"/>
                  </a:lnTo>
                  <a:lnTo>
                    <a:pt x="89" y="98"/>
                  </a:lnTo>
                  <a:lnTo>
                    <a:pt x="152" y="68"/>
                  </a:lnTo>
                  <a:lnTo>
                    <a:pt x="245" y="96"/>
                  </a:lnTo>
                  <a:lnTo>
                    <a:pt x="275" y="94"/>
                  </a:lnTo>
                  <a:lnTo>
                    <a:pt x="345" y="28"/>
                  </a:lnTo>
                  <a:lnTo>
                    <a:pt x="316" y="0"/>
                  </a:lnTo>
                  <a:lnTo>
                    <a:pt x="251" y="50"/>
                  </a:lnTo>
                  <a:lnTo>
                    <a:pt x="209" y="50"/>
                  </a:lnTo>
                  <a:lnTo>
                    <a:pt x="145" y="20"/>
                  </a:lnTo>
                  <a:lnTo>
                    <a:pt x="99" y="22"/>
                  </a:lnTo>
                  <a:lnTo>
                    <a:pt x="49" y="103"/>
                  </a:lnTo>
                  <a:lnTo>
                    <a:pt x="17" y="244"/>
                  </a:lnTo>
                  <a:lnTo>
                    <a:pt x="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85">
              <a:extLst>
                <a:ext uri="{FF2B5EF4-FFF2-40B4-BE49-F238E27FC236}">
                  <a16:creationId xmlns="" xmlns:a16="http://schemas.microsoft.com/office/drawing/2014/main" id="{D658BEAF-7F17-4E2C-A34E-ACF0D8AC6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525838"/>
              <a:ext cx="53975" cy="76200"/>
            </a:xfrm>
            <a:custGeom>
              <a:avLst/>
              <a:gdLst>
                <a:gd name="T0" fmla="*/ 32 w 101"/>
                <a:gd name="T1" fmla="*/ 0 h 144"/>
                <a:gd name="T2" fmla="*/ 0 w 101"/>
                <a:gd name="T3" fmla="*/ 78 h 144"/>
                <a:gd name="T4" fmla="*/ 50 w 101"/>
                <a:gd name="T5" fmla="*/ 144 h 144"/>
                <a:gd name="T6" fmla="*/ 67 w 101"/>
                <a:gd name="T7" fmla="*/ 144 h 144"/>
                <a:gd name="T8" fmla="*/ 90 w 101"/>
                <a:gd name="T9" fmla="*/ 100 h 144"/>
                <a:gd name="T10" fmla="*/ 101 w 101"/>
                <a:gd name="T11" fmla="*/ 85 h 144"/>
                <a:gd name="T12" fmla="*/ 80 w 101"/>
                <a:gd name="T13" fmla="*/ 61 h 144"/>
                <a:gd name="T14" fmla="*/ 47 w 101"/>
                <a:gd name="T15" fmla="*/ 49 h 144"/>
                <a:gd name="T16" fmla="*/ 32 w 101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44">
                  <a:moveTo>
                    <a:pt x="32" y="0"/>
                  </a:moveTo>
                  <a:lnTo>
                    <a:pt x="0" y="78"/>
                  </a:lnTo>
                  <a:lnTo>
                    <a:pt x="50" y="144"/>
                  </a:lnTo>
                  <a:lnTo>
                    <a:pt x="67" y="144"/>
                  </a:lnTo>
                  <a:lnTo>
                    <a:pt x="90" y="100"/>
                  </a:lnTo>
                  <a:lnTo>
                    <a:pt x="101" y="85"/>
                  </a:lnTo>
                  <a:lnTo>
                    <a:pt x="80" y="61"/>
                  </a:lnTo>
                  <a:lnTo>
                    <a:pt x="47" y="49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86">
              <a:extLst>
                <a:ext uri="{FF2B5EF4-FFF2-40B4-BE49-F238E27FC236}">
                  <a16:creationId xmlns="" xmlns:a16="http://schemas.microsoft.com/office/drawing/2014/main" id="{8F619D0A-81AB-4520-95A3-4FF913275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5" y="3660775"/>
              <a:ext cx="80963" cy="34925"/>
            </a:xfrm>
            <a:custGeom>
              <a:avLst/>
              <a:gdLst>
                <a:gd name="T0" fmla="*/ 89 w 151"/>
                <a:gd name="T1" fmla="*/ 0 h 66"/>
                <a:gd name="T2" fmla="*/ 20 w 151"/>
                <a:gd name="T3" fmla="*/ 15 h 66"/>
                <a:gd name="T4" fmla="*/ 0 w 151"/>
                <a:gd name="T5" fmla="*/ 38 h 66"/>
                <a:gd name="T6" fmla="*/ 17 w 151"/>
                <a:gd name="T7" fmla="*/ 66 h 66"/>
                <a:gd name="T8" fmla="*/ 62 w 151"/>
                <a:gd name="T9" fmla="*/ 50 h 66"/>
                <a:gd name="T10" fmla="*/ 91 w 151"/>
                <a:gd name="T11" fmla="*/ 33 h 66"/>
                <a:gd name="T12" fmla="*/ 133 w 151"/>
                <a:gd name="T13" fmla="*/ 66 h 66"/>
                <a:gd name="T14" fmla="*/ 151 w 151"/>
                <a:gd name="T15" fmla="*/ 51 h 66"/>
                <a:gd name="T16" fmla="*/ 118 w 151"/>
                <a:gd name="T17" fmla="*/ 10 h 66"/>
                <a:gd name="T18" fmla="*/ 89 w 15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66">
                  <a:moveTo>
                    <a:pt x="89" y="0"/>
                  </a:moveTo>
                  <a:lnTo>
                    <a:pt x="20" y="15"/>
                  </a:lnTo>
                  <a:lnTo>
                    <a:pt x="0" y="38"/>
                  </a:lnTo>
                  <a:lnTo>
                    <a:pt x="17" y="66"/>
                  </a:lnTo>
                  <a:lnTo>
                    <a:pt x="62" y="50"/>
                  </a:lnTo>
                  <a:lnTo>
                    <a:pt x="91" y="33"/>
                  </a:lnTo>
                  <a:lnTo>
                    <a:pt x="133" y="66"/>
                  </a:lnTo>
                  <a:lnTo>
                    <a:pt x="151" y="51"/>
                  </a:lnTo>
                  <a:lnTo>
                    <a:pt x="118" y="1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87">
              <a:extLst>
                <a:ext uri="{FF2B5EF4-FFF2-40B4-BE49-F238E27FC236}">
                  <a16:creationId xmlns="" xmlns:a16="http://schemas.microsoft.com/office/drawing/2014/main" id="{91302E2F-02D8-4384-93B9-D1D9B9FF7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3778250"/>
              <a:ext cx="246063" cy="95250"/>
            </a:xfrm>
            <a:custGeom>
              <a:avLst/>
              <a:gdLst>
                <a:gd name="T0" fmla="*/ 48 w 465"/>
                <a:gd name="T1" fmla="*/ 0 h 182"/>
                <a:gd name="T2" fmla="*/ 0 w 465"/>
                <a:gd name="T3" fmla="*/ 33 h 182"/>
                <a:gd name="T4" fmla="*/ 10 w 465"/>
                <a:gd name="T5" fmla="*/ 60 h 182"/>
                <a:gd name="T6" fmla="*/ 160 w 465"/>
                <a:gd name="T7" fmla="*/ 94 h 182"/>
                <a:gd name="T8" fmla="*/ 235 w 465"/>
                <a:gd name="T9" fmla="*/ 107 h 182"/>
                <a:gd name="T10" fmla="*/ 268 w 465"/>
                <a:gd name="T11" fmla="*/ 142 h 182"/>
                <a:gd name="T12" fmla="*/ 353 w 465"/>
                <a:gd name="T13" fmla="*/ 149 h 182"/>
                <a:gd name="T14" fmla="*/ 394 w 465"/>
                <a:gd name="T15" fmla="*/ 182 h 182"/>
                <a:gd name="T16" fmla="*/ 431 w 465"/>
                <a:gd name="T17" fmla="*/ 174 h 182"/>
                <a:gd name="T18" fmla="*/ 465 w 465"/>
                <a:gd name="T19" fmla="*/ 144 h 182"/>
                <a:gd name="T20" fmla="*/ 403 w 465"/>
                <a:gd name="T21" fmla="*/ 114 h 182"/>
                <a:gd name="T22" fmla="*/ 349 w 465"/>
                <a:gd name="T23" fmla="*/ 68 h 182"/>
                <a:gd name="T24" fmla="*/ 209 w 465"/>
                <a:gd name="T25" fmla="*/ 35 h 182"/>
                <a:gd name="T26" fmla="*/ 48 w 465"/>
                <a:gd name="T2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5" h="182">
                  <a:moveTo>
                    <a:pt x="48" y="0"/>
                  </a:moveTo>
                  <a:lnTo>
                    <a:pt x="0" y="33"/>
                  </a:lnTo>
                  <a:lnTo>
                    <a:pt x="10" y="60"/>
                  </a:lnTo>
                  <a:lnTo>
                    <a:pt x="160" y="94"/>
                  </a:lnTo>
                  <a:lnTo>
                    <a:pt x="235" y="107"/>
                  </a:lnTo>
                  <a:lnTo>
                    <a:pt x="268" y="142"/>
                  </a:lnTo>
                  <a:lnTo>
                    <a:pt x="353" y="149"/>
                  </a:lnTo>
                  <a:lnTo>
                    <a:pt x="394" y="182"/>
                  </a:lnTo>
                  <a:lnTo>
                    <a:pt x="431" y="174"/>
                  </a:lnTo>
                  <a:lnTo>
                    <a:pt x="465" y="144"/>
                  </a:lnTo>
                  <a:lnTo>
                    <a:pt x="403" y="114"/>
                  </a:lnTo>
                  <a:lnTo>
                    <a:pt x="349" y="68"/>
                  </a:lnTo>
                  <a:lnTo>
                    <a:pt x="209" y="35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88">
              <a:extLst>
                <a:ext uri="{FF2B5EF4-FFF2-40B4-BE49-F238E27FC236}">
                  <a16:creationId xmlns="" xmlns:a16="http://schemas.microsoft.com/office/drawing/2014/main" id="{9E10F0F9-5182-4FC1-AF20-3A8D82BA6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4875" y="3856038"/>
              <a:ext cx="39688" cy="23813"/>
            </a:xfrm>
            <a:custGeom>
              <a:avLst/>
              <a:gdLst>
                <a:gd name="T0" fmla="*/ 37 w 75"/>
                <a:gd name="T1" fmla="*/ 0 h 43"/>
                <a:gd name="T2" fmla="*/ 0 w 75"/>
                <a:gd name="T3" fmla="*/ 20 h 43"/>
                <a:gd name="T4" fmla="*/ 22 w 75"/>
                <a:gd name="T5" fmla="*/ 43 h 43"/>
                <a:gd name="T6" fmla="*/ 75 w 75"/>
                <a:gd name="T7" fmla="*/ 23 h 43"/>
                <a:gd name="T8" fmla="*/ 37 w 7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3">
                  <a:moveTo>
                    <a:pt x="37" y="0"/>
                  </a:moveTo>
                  <a:lnTo>
                    <a:pt x="0" y="20"/>
                  </a:lnTo>
                  <a:lnTo>
                    <a:pt x="22" y="43"/>
                  </a:lnTo>
                  <a:lnTo>
                    <a:pt x="75" y="23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89">
              <a:extLst>
                <a:ext uri="{FF2B5EF4-FFF2-40B4-BE49-F238E27FC236}">
                  <a16:creationId xmlns="" xmlns:a16="http://schemas.microsoft.com/office/drawing/2014/main" id="{5BB9ADDD-0ECD-4E05-BD31-E37D8B050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263" y="3846513"/>
              <a:ext cx="33338" cy="23813"/>
            </a:xfrm>
            <a:custGeom>
              <a:avLst/>
              <a:gdLst>
                <a:gd name="T0" fmla="*/ 0 w 61"/>
                <a:gd name="T1" fmla="*/ 2 h 44"/>
                <a:gd name="T2" fmla="*/ 7 w 61"/>
                <a:gd name="T3" fmla="*/ 34 h 44"/>
                <a:gd name="T4" fmla="*/ 45 w 61"/>
                <a:gd name="T5" fmla="*/ 44 h 44"/>
                <a:gd name="T6" fmla="*/ 61 w 61"/>
                <a:gd name="T7" fmla="*/ 26 h 44"/>
                <a:gd name="T8" fmla="*/ 43 w 61"/>
                <a:gd name="T9" fmla="*/ 0 h 44"/>
                <a:gd name="T10" fmla="*/ 0 w 61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4">
                  <a:moveTo>
                    <a:pt x="0" y="2"/>
                  </a:moveTo>
                  <a:lnTo>
                    <a:pt x="7" y="34"/>
                  </a:lnTo>
                  <a:lnTo>
                    <a:pt x="45" y="44"/>
                  </a:lnTo>
                  <a:lnTo>
                    <a:pt x="61" y="26"/>
                  </a:lnTo>
                  <a:lnTo>
                    <a:pt x="4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90">
              <a:extLst>
                <a:ext uri="{FF2B5EF4-FFF2-40B4-BE49-F238E27FC236}">
                  <a16:creationId xmlns="" xmlns:a16="http://schemas.microsoft.com/office/drawing/2014/main" id="{0DD09AC1-6FED-401F-A5F5-93E55591E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1075" y="3892550"/>
              <a:ext cx="41275" cy="22225"/>
            </a:xfrm>
            <a:custGeom>
              <a:avLst/>
              <a:gdLst>
                <a:gd name="T0" fmla="*/ 47 w 76"/>
                <a:gd name="T1" fmla="*/ 0 h 42"/>
                <a:gd name="T2" fmla="*/ 0 w 76"/>
                <a:gd name="T3" fmla="*/ 7 h 42"/>
                <a:gd name="T4" fmla="*/ 43 w 76"/>
                <a:gd name="T5" fmla="*/ 42 h 42"/>
                <a:gd name="T6" fmla="*/ 76 w 76"/>
                <a:gd name="T7" fmla="*/ 42 h 42"/>
                <a:gd name="T8" fmla="*/ 47 w 7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2">
                  <a:moveTo>
                    <a:pt x="47" y="0"/>
                  </a:moveTo>
                  <a:lnTo>
                    <a:pt x="0" y="7"/>
                  </a:lnTo>
                  <a:lnTo>
                    <a:pt x="43" y="42"/>
                  </a:lnTo>
                  <a:lnTo>
                    <a:pt x="76" y="42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91">
              <a:extLst>
                <a:ext uri="{FF2B5EF4-FFF2-40B4-BE49-F238E27FC236}">
                  <a16:creationId xmlns="" xmlns:a16="http://schemas.microsoft.com/office/drawing/2014/main" id="{A4D01C34-14D3-4B60-9553-561B1C103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8063" y="3856038"/>
              <a:ext cx="71438" cy="23813"/>
            </a:xfrm>
            <a:custGeom>
              <a:avLst/>
              <a:gdLst>
                <a:gd name="T0" fmla="*/ 10 w 134"/>
                <a:gd name="T1" fmla="*/ 13 h 45"/>
                <a:gd name="T2" fmla="*/ 0 w 134"/>
                <a:gd name="T3" fmla="*/ 33 h 45"/>
                <a:gd name="T4" fmla="*/ 75 w 134"/>
                <a:gd name="T5" fmla="*/ 45 h 45"/>
                <a:gd name="T6" fmla="*/ 134 w 134"/>
                <a:gd name="T7" fmla="*/ 11 h 45"/>
                <a:gd name="T8" fmla="*/ 101 w 134"/>
                <a:gd name="T9" fmla="*/ 1 h 45"/>
                <a:gd name="T10" fmla="*/ 47 w 134"/>
                <a:gd name="T11" fmla="*/ 16 h 45"/>
                <a:gd name="T12" fmla="*/ 26 w 134"/>
                <a:gd name="T13" fmla="*/ 0 h 45"/>
                <a:gd name="T14" fmla="*/ 10 w 134"/>
                <a:gd name="T1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45">
                  <a:moveTo>
                    <a:pt x="10" y="13"/>
                  </a:moveTo>
                  <a:lnTo>
                    <a:pt x="0" y="33"/>
                  </a:lnTo>
                  <a:lnTo>
                    <a:pt x="75" y="45"/>
                  </a:lnTo>
                  <a:lnTo>
                    <a:pt x="134" y="11"/>
                  </a:lnTo>
                  <a:lnTo>
                    <a:pt x="101" y="1"/>
                  </a:lnTo>
                  <a:lnTo>
                    <a:pt x="47" y="16"/>
                  </a:lnTo>
                  <a:lnTo>
                    <a:pt x="26" y="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92">
              <a:extLst>
                <a:ext uri="{FF2B5EF4-FFF2-40B4-BE49-F238E27FC236}">
                  <a16:creationId xmlns="" xmlns:a16="http://schemas.microsoft.com/office/drawing/2014/main" id="{5CC75F9C-76B9-40DD-B8AB-CAA160292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8550" y="3870325"/>
              <a:ext cx="92075" cy="47625"/>
            </a:xfrm>
            <a:custGeom>
              <a:avLst/>
              <a:gdLst>
                <a:gd name="T0" fmla="*/ 87 w 174"/>
                <a:gd name="T1" fmla="*/ 0 h 91"/>
                <a:gd name="T2" fmla="*/ 0 w 174"/>
                <a:gd name="T3" fmla="*/ 73 h 91"/>
                <a:gd name="T4" fmla="*/ 8 w 174"/>
                <a:gd name="T5" fmla="*/ 91 h 91"/>
                <a:gd name="T6" fmla="*/ 45 w 174"/>
                <a:gd name="T7" fmla="*/ 84 h 91"/>
                <a:gd name="T8" fmla="*/ 89 w 174"/>
                <a:gd name="T9" fmla="*/ 44 h 91"/>
                <a:gd name="T10" fmla="*/ 174 w 174"/>
                <a:gd name="T11" fmla="*/ 31 h 91"/>
                <a:gd name="T12" fmla="*/ 158 w 174"/>
                <a:gd name="T13" fmla="*/ 3 h 91"/>
                <a:gd name="T14" fmla="*/ 87 w 17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91">
                  <a:moveTo>
                    <a:pt x="87" y="0"/>
                  </a:moveTo>
                  <a:lnTo>
                    <a:pt x="0" y="73"/>
                  </a:lnTo>
                  <a:lnTo>
                    <a:pt x="8" y="91"/>
                  </a:lnTo>
                  <a:lnTo>
                    <a:pt x="45" y="84"/>
                  </a:lnTo>
                  <a:lnTo>
                    <a:pt x="89" y="44"/>
                  </a:lnTo>
                  <a:lnTo>
                    <a:pt x="174" y="31"/>
                  </a:lnTo>
                  <a:lnTo>
                    <a:pt x="158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93">
              <a:extLst>
                <a:ext uri="{FF2B5EF4-FFF2-40B4-BE49-F238E27FC236}">
                  <a16:creationId xmlns="" xmlns:a16="http://schemas.microsoft.com/office/drawing/2014/main" id="{BCDE376F-B7E4-41CA-968C-4C414A8DC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750" y="3694113"/>
              <a:ext cx="63500" cy="71438"/>
            </a:xfrm>
            <a:custGeom>
              <a:avLst/>
              <a:gdLst>
                <a:gd name="T0" fmla="*/ 16 w 119"/>
                <a:gd name="T1" fmla="*/ 0 h 137"/>
                <a:gd name="T2" fmla="*/ 0 w 119"/>
                <a:gd name="T3" fmla="*/ 21 h 137"/>
                <a:gd name="T4" fmla="*/ 83 w 119"/>
                <a:gd name="T5" fmla="*/ 94 h 137"/>
                <a:gd name="T6" fmla="*/ 94 w 119"/>
                <a:gd name="T7" fmla="*/ 137 h 137"/>
                <a:gd name="T8" fmla="*/ 116 w 119"/>
                <a:gd name="T9" fmla="*/ 135 h 137"/>
                <a:gd name="T10" fmla="*/ 119 w 119"/>
                <a:gd name="T11" fmla="*/ 90 h 137"/>
                <a:gd name="T12" fmla="*/ 94 w 119"/>
                <a:gd name="T13" fmla="*/ 68 h 137"/>
                <a:gd name="T14" fmla="*/ 16 w 119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37">
                  <a:moveTo>
                    <a:pt x="16" y="0"/>
                  </a:moveTo>
                  <a:lnTo>
                    <a:pt x="0" y="21"/>
                  </a:lnTo>
                  <a:lnTo>
                    <a:pt x="83" y="94"/>
                  </a:lnTo>
                  <a:lnTo>
                    <a:pt x="94" y="137"/>
                  </a:lnTo>
                  <a:lnTo>
                    <a:pt x="116" y="135"/>
                  </a:lnTo>
                  <a:lnTo>
                    <a:pt x="119" y="90"/>
                  </a:lnTo>
                  <a:lnTo>
                    <a:pt x="94" y="68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94">
              <a:extLst>
                <a:ext uri="{FF2B5EF4-FFF2-40B4-BE49-F238E27FC236}">
                  <a16:creationId xmlns="" xmlns:a16="http://schemas.microsoft.com/office/drawing/2014/main" id="{406238E6-024A-4A04-9E20-2D4FB2FBB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538" y="3748088"/>
              <a:ext cx="87313" cy="63500"/>
            </a:xfrm>
            <a:custGeom>
              <a:avLst/>
              <a:gdLst>
                <a:gd name="T0" fmla="*/ 150 w 164"/>
                <a:gd name="T1" fmla="*/ 0 h 119"/>
                <a:gd name="T2" fmla="*/ 134 w 164"/>
                <a:gd name="T3" fmla="*/ 4 h 119"/>
                <a:gd name="T4" fmla="*/ 125 w 164"/>
                <a:gd name="T5" fmla="*/ 47 h 119"/>
                <a:gd name="T6" fmla="*/ 93 w 164"/>
                <a:gd name="T7" fmla="*/ 68 h 119"/>
                <a:gd name="T8" fmla="*/ 0 w 164"/>
                <a:gd name="T9" fmla="*/ 84 h 119"/>
                <a:gd name="T10" fmla="*/ 3 w 164"/>
                <a:gd name="T11" fmla="*/ 119 h 119"/>
                <a:gd name="T12" fmla="*/ 103 w 164"/>
                <a:gd name="T13" fmla="*/ 114 h 119"/>
                <a:gd name="T14" fmla="*/ 164 w 164"/>
                <a:gd name="T15" fmla="*/ 75 h 119"/>
                <a:gd name="T16" fmla="*/ 160 w 164"/>
                <a:gd name="T17" fmla="*/ 7 h 119"/>
                <a:gd name="T18" fmla="*/ 150 w 164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19">
                  <a:moveTo>
                    <a:pt x="150" y="0"/>
                  </a:moveTo>
                  <a:lnTo>
                    <a:pt x="134" y="4"/>
                  </a:lnTo>
                  <a:lnTo>
                    <a:pt x="125" y="47"/>
                  </a:lnTo>
                  <a:lnTo>
                    <a:pt x="93" y="68"/>
                  </a:lnTo>
                  <a:lnTo>
                    <a:pt x="0" y="84"/>
                  </a:lnTo>
                  <a:lnTo>
                    <a:pt x="3" y="119"/>
                  </a:lnTo>
                  <a:lnTo>
                    <a:pt x="103" y="114"/>
                  </a:lnTo>
                  <a:lnTo>
                    <a:pt x="164" y="75"/>
                  </a:lnTo>
                  <a:lnTo>
                    <a:pt x="160" y="7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95">
              <a:extLst>
                <a:ext uri="{FF2B5EF4-FFF2-40B4-BE49-F238E27FC236}">
                  <a16:creationId xmlns="" xmlns:a16="http://schemas.microsoft.com/office/drawing/2014/main" id="{02D0F3F7-233A-401D-AC2A-7AC6D9C55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8650" y="3786188"/>
              <a:ext cx="38100" cy="53975"/>
            </a:xfrm>
            <a:custGeom>
              <a:avLst/>
              <a:gdLst>
                <a:gd name="T0" fmla="*/ 0 w 70"/>
                <a:gd name="T1" fmla="*/ 5 h 101"/>
                <a:gd name="T2" fmla="*/ 21 w 70"/>
                <a:gd name="T3" fmla="*/ 65 h 101"/>
                <a:gd name="T4" fmla="*/ 59 w 70"/>
                <a:gd name="T5" fmla="*/ 101 h 101"/>
                <a:gd name="T6" fmla="*/ 70 w 70"/>
                <a:gd name="T7" fmla="*/ 91 h 101"/>
                <a:gd name="T8" fmla="*/ 66 w 70"/>
                <a:gd name="T9" fmla="*/ 51 h 101"/>
                <a:gd name="T10" fmla="*/ 23 w 70"/>
                <a:gd name="T11" fmla="*/ 0 h 101"/>
                <a:gd name="T12" fmla="*/ 0 w 7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1">
                  <a:moveTo>
                    <a:pt x="0" y="5"/>
                  </a:moveTo>
                  <a:lnTo>
                    <a:pt x="21" y="65"/>
                  </a:lnTo>
                  <a:lnTo>
                    <a:pt x="59" y="101"/>
                  </a:lnTo>
                  <a:lnTo>
                    <a:pt x="70" y="91"/>
                  </a:lnTo>
                  <a:lnTo>
                    <a:pt x="66" y="51"/>
                  </a:lnTo>
                  <a:lnTo>
                    <a:pt x="23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96">
              <a:extLst>
                <a:ext uri="{FF2B5EF4-FFF2-40B4-BE49-F238E27FC236}">
                  <a16:creationId xmlns="" xmlns:a16="http://schemas.microsoft.com/office/drawing/2014/main" id="{1D51DC3F-FE56-4925-A622-30636D8F8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4213" y="3835400"/>
              <a:ext cx="25400" cy="33338"/>
            </a:xfrm>
            <a:custGeom>
              <a:avLst/>
              <a:gdLst>
                <a:gd name="T0" fmla="*/ 0 w 49"/>
                <a:gd name="T1" fmla="*/ 0 h 62"/>
                <a:gd name="T2" fmla="*/ 3 w 49"/>
                <a:gd name="T3" fmla="*/ 40 h 62"/>
                <a:gd name="T4" fmla="*/ 27 w 49"/>
                <a:gd name="T5" fmla="*/ 62 h 62"/>
                <a:gd name="T6" fmla="*/ 49 w 49"/>
                <a:gd name="T7" fmla="*/ 48 h 62"/>
                <a:gd name="T8" fmla="*/ 29 w 49"/>
                <a:gd name="T9" fmla="*/ 6 h 62"/>
                <a:gd name="T10" fmla="*/ 0 w 49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2">
                  <a:moveTo>
                    <a:pt x="0" y="0"/>
                  </a:moveTo>
                  <a:lnTo>
                    <a:pt x="3" y="40"/>
                  </a:lnTo>
                  <a:lnTo>
                    <a:pt x="27" y="62"/>
                  </a:lnTo>
                  <a:lnTo>
                    <a:pt x="49" y="48"/>
                  </a:lnTo>
                  <a:lnTo>
                    <a:pt x="29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97">
              <a:extLst>
                <a:ext uri="{FF2B5EF4-FFF2-40B4-BE49-F238E27FC236}">
                  <a16:creationId xmlns="" xmlns:a16="http://schemas.microsoft.com/office/drawing/2014/main" id="{26E93810-CE4B-4C4E-AA4B-7C4BFF194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8975" y="3886200"/>
              <a:ext cx="23813" cy="36513"/>
            </a:xfrm>
            <a:custGeom>
              <a:avLst/>
              <a:gdLst>
                <a:gd name="T0" fmla="*/ 20 w 45"/>
                <a:gd name="T1" fmla="*/ 0 h 68"/>
                <a:gd name="T2" fmla="*/ 0 w 45"/>
                <a:gd name="T3" fmla="*/ 22 h 68"/>
                <a:gd name="T4" fmla="*/ 21 w 45"/>
                <a:gd name="T5" fmla="*/ 60 h 68"/>
                <a:gd name="T6" fmla="*/ 45 w 45"/>
                <a:gd name="T7" fmla="*/ 68 h 68"/>
                <a:gd name="T8" fmla="*/ 44 w 45"/>
                <a:gd name="T9" fmla="*/ 42 h 68"/>
                <a:gd name="T10" fmla="*/ 20 w 45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8">
                  <a:moveTo>
                    <a:pt x="20" y="0"/>
                  </a:moveTo>
                  <a:lnTo>
                    <a:pt x="0" y="22"/>
                  </a:lnTo>
                  <a:lnTo>
                    <a:pt x="21" y="60"/>
                  </a:lnTo>
                  <a:lnTo>
                    <a:pt x="45" y="68"/>
                  </a:lnTo>
                  <a:lnTo>
                    <a:pt x="44" y="42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98">
              <a:extLst>
                <a:ext uri="{FF2B5EF4-FFF2-40B4-BE49-F238E27FC236}">
                  <a16:creationId xmlns="" xmlns:a16="http://schemas.microsoft.com/office/drawing/2014/main" id="{E28BF861-C818-49E7-B40A-E7A815EBC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88" y="3875088"/>
              <a:ext cx="36513" cy="42863"/>
            </a:xfrm>
            <a:custGeom>
              <a:avLst/>
              <a:gdLst>
                <a:gd name="T0" fmla="*/ 0 w 69"/>
                <a:gd name="T1" fmla="*/ 0 h 83"/>
                <a:gd name="T2" fmla="*/ 17 w 69"/>
                <a:gd name="T3" fmla="*/ 44 h 83"/>
                <a:gd name="T4" fmla="*/ 50 w 69"/>
                <a:gd name="T5" fmla="*/ 83 h 83"/>
                <a:gd name="T6" fmla="*/ 69 w 69"/>
                <a:gd name="T7" fmla="*/ 54 h 83"/>
                <a:gd name="T8" fmla="*/ 44 w 69"/>
                <a:gd name="T9" fmla="*/ 10 h 83"/>
                <a:gd name="T10" fmla="*/ 0 w 6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83">
                  <a:moveTo>
                    <a:pt x="0" y="0"/>
                  </a:moveTo>
                  <a:lnTo>
                    <a:pt x="17" y="44"/>
                  </a:lnTo>
                  <a:lnTo>
                    <a:pt x="50" y="83"/>
                  </a:lnTo>
                  <a:lnTo>
                    <a:pt x="69" y="54"/>
                  </a:lnTo>
                  <a:lnTo>
                    <a:pt x="44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99">
              <a:extLst>
                <a:ext uri="{FF2B5EF4-FFF2-40B4-BE49-F238E27FC236}">
                  <a16:creationId xmlns="" xmlns:a16="http://schemas.microsoft.com/office/drawing/2014/main" id="{5576EA69-25C8-4461-8071-DBC82859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3908425"/>
              <a:ext cx="28575" cy="46038"/>
            </a:xfrm>
            <a:custGeom>
              <a:avLst/>
              <a:gdLst>
                <a:gd name="T0" fmla="*/ 0 w 54"/>
                <a:gd name="T1" fmla="*/ 0 h 85"/>
                <a:gd name="T2" fmla="*/ 10 w 54"/>
                <a:gd name="T3" fmla="*/ 53 h 85"/>
                <a:gd name="T4" fmla="*/ 33 w 54"/>
                <a:gd name="T5" fmla="*/ 85 h 85"/>
                <a:gd name="T6" fmla="*/ 54 w 54"/>
                <a:gd name="T7" fmla="*/ 44 h 85"/>
                <a:gd name="T8" fmla="*/ 0 w 5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5">
                  <a:moveTo>
                    <a:pt x="0" y="0"/>
                  </a:moveTo>
                  <a:lnTo>
                    <a:pt x="10" y="53"/>
                  </a:lnTo>
                  <a:lnTo>
                    <a:pt x="33" y="85"/>
                  </a:lnTo>
                  <a:lnTo>
                    <a:pt x="5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100">
              <a:extLst>
                <a:ext uri="{FF2B5EF4-FFF2-40B4-BE49-F238E27FC236}">
                  <a16:creationId xmlns="" xmlns:a16="http://schemas.microsoft.com/office/drawing/2014/main" id="{0AD9793B-6F8A-4631-8AF7-3B3DC08F9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050" y="3971925"/>
              <a:ext cx="26988" cy="28575"/>
            </a:xfrm>
            <a:custGeom>
              <a:avLst/>
              <a:gdLst>
                <a:gd name="T0" fmla="*/ 9 w 49"/>
                <a:gd name="T1" fmla="*/ 0 h 55"/>
                <a:gd name="T2" fmla="*/ 0 w 49"/>
                <a:gd name="T3" fmla="*/ 15 h 55"/>
                <a:gd name="T4" fmla="*/ 30 w 49"/>
                <a:gd name="T5" fmla="*/ 53 h 55"/>
                <a:gd name="T6" fmla="*/ 49 w 49"/>
                <a:gd name="T7" fmla="*/ 55 h 55"/>
                <a:gd name="T8" fmla="*/ 37 w 49"/>
                <a:gd name="T9" fmla="*/ 5 h 55"/>
                <a:gd name="T10" fmla="*/ 9 w 4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9" y="0"/>
                  </a:moveTo>
                  <a:lnTo>
                    <a:pt x="0" y="15"/>
                  </a:lnTo>
                  <a:lnTo>
                    <a:pt x="30" y="53"/>
                  </a:lnTo>
                  <a:lnTo>
                    <a:pt x="49" y="55"/>
                  </a:lnTo>
                  <a:lnTo>
                    <a:pt x="37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101">
              <a:extLst>
                <a:ext uri="{FF2B5EF4-FFF2-40B4-BE49-F238E27FC236}">
                  <a16:creationId xmlns="" xmlns:a16="http://schemas.microsoft.com/office/drawing/2014/main" id="{30E6F632-764F-4310-A80C-A15AF71A2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0" y="4011613"/>
              <a:ext cx="25400" cy="26988"/>
            </a:xfrm>
            <a:custGeom>
              <a:avLst/>
              <a:gdLst>
                <a:gd name="T0" fmla="*/ 29 w 48"/>
                <a:gd name="T1" fmla="*/ 0 h 51"/>
                <a:gd name="T2" fmla="*/ 0 w 48"/>
                <a:gd name="T3" fmla="*/ 14 h 51"/>
                <a:gd name="T4" fmla="*/ 25 w 48"/>
                <a:gd name="T5" fmla="*/ 51 h 51"/>
                <a:gd name="T6" fmla="*/ 48 w 48"/>
                <a:gd name="T7" fmla="*/ 39 h 51"/>
                <a:gd name="T8" fmla="*/ 29 w 4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1">
                  <a:moveTo>
                    <a:pt x="29" y="0"/>
                  </a:moveTo>
                  <a:lnTo>
                    <a:pt x="0" y="14"/>
                  </a:lnTo>
                  <a:lnTo>
                    <a:pt x="25" y="51"/>
                  </a:lnTo>
                  <a:lnTo>
                    <a:pt x="48" y="39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102">
              <a:extLst>
                <a:ext uri="{FF2B5EF4-FFF2-40B4-BE49-F238E27FC236}">
                  <a16:creationId xmlns="" xmlns:a16="http://schemas.microsoft.com/office/drawing/2014/main" id="{8D8B9F50-E213-42B3-AF27-203D78C75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288" y="4130675"/>
              <a:ext cx="20638" cy="34925"/>
            </a:xfrm>
            <a:custGeom>
              <a:avLst/>
              <a:gdLst>
                <a:gd name="T0" fmla="*/ 22 w 40"/>
                <a:gd name="T1" fmla="*/ 0 h 67"/>
                <a:gd name="T2" fmla="*/ 0 w 40"/>
                <a:gd name="T3" fmla="*/ 29 h 67"/>
                <a:gd name="T4" fmla="*/ 10 w 40"/>
                <a:gd name="T5" fmla="*/ 60 h 67"/>
                <a:gd name="T6" fmla="*/ 21 w 40"/>
                <a:gd name="T7" fmla="*/ 67 h 67"/>
                <a:gd name="T8" fmla="*/ 40 w 40"/>
                <a:gd name="T9" fmla="*/ 43 h 67"/>
                <a:gd name="T10" fmla="*/ 22 w 4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7">
                  <a:moveTo>
                    <a:pt x="22" y="0"/>
                  </a:moveTo>
                  <a:lnTo>
                    <a:pt x="0" y="29"/>
                  </a:lnTo>
                  <a:lnTo>
                    <a:pt x="10" y="60"/>
                  </a:lnTo>
                  <a:lnTo>
                    <a:pt x="21" y="67"/>
                  </a:lnTo>
                  <a:lnTo>
                    <a:pt x="40" y="4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103">
              <a:extLst>
                <a:ext uri="{FF2B5EF4-FFF2-40B4-BE49-F238E27FC236}">
                  <a16:creationId xmlns="" xmlns:a16="http://schemas.microsoft.com/office/drawing/2014/main" id="{ED0FF3B7-7CBC-4046-AA15-7EFEDF4B4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750" y="4175125"/>
              <a:ext cx="20638" cy="17463"/>
            </a:xfrm>
            <a:custGeom>
              <a:avLst/>
              <a:gdLst>
                <a:gd name="T0" fmla="*/ 0 w 41"/>
                <a:gd name="T1" fmla="*/ 4 h 33"/>
                <a:gd name="T2" fmla="*/ 1 w 41"/>
                <a:gd name="T3" fmla="*/ 26 h 33"/>
                <a:gd name="T4" fmla="*/ 24 w 41"/>
                <a:gd name="T5" fmla="*/ 33 h 33"/>
                <a:gd name="T6" fmla="*/ 41 w 41"/>
                <a:gd name="T7" fmla="*/ 25 h 33"/>
                <a:gd name="T8" fmla="*/ 24 w 41"/>
                <a:gd name="T9" fmla="*/ 0 h 33"/>
                <a:gd name="T10" fmla="*/ 0 w 41"/>
                <a:gd name="T11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3">
                  <a:moveTo>
                    <a:pt x="0" y="4"/>
                  </a:moveTo>
                  <a:lnTo>
                    <a:pt x="1" y="26"/>
                  </a:lnTo>
                  <a:lnTo>
                    <a:pt x="24" y="33"/>
                  </a:lnTo>
                  <a:lnTo>
                    <a:pt x="41" y="25"/>
                  </a:lnTo>
                  <a:lnTo>
                    <a:pt x="2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104">
              <a:extLst>
                <a:ext uri="{FF2B5EF4-FFF2-40B4-BE49-F238E27FC236}">
                  <a16:creationId xmlns="" xmlns:a16="http://schemas.microsoft.com/office/drawing/2014/main" id="{8ABED6D5-853E-48B3-A68C-A68CB6666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1863" y="4286250"/>
              <a:ext cx="22225" cy="17463"/>
            </a:xfrm>
            <a:custGeom>
              <a:avLst/>
              <a:gdLst>
                <a:gd name="T0" fmla="*/ 11 w 43"/>
                <a:gd name="T1" fmla="*/ 0 h 33"/>
                <a:gd name="T2" fmla="*/ 0 w 43"/>
                <a:gd name="T3" fmla="*/ 16 h 33"/>
                <a:gd name="T4" fmla="*/ 17 w 43"/>
                <a:gd name="T5" fmla="*/ 33 h 33"/>
                <a:gd name="T6" fmla="*/ 43 w 43"/>
                <a:gd name="T7" fmla="*/ 25 h 33"/>
                <a:gd name="T8" fmla="*/ 11 w 4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3">
                  <a:moveTo>
                    <a:pt x="11" y="0"/>
                  </a:moveTo>
                  <a:lnTo>
                    <a:pt x="0" y="16"/>
                  </a:lnTo>
                  <a:lnTo>
                    <a:pt x="17" y="33"/>
                  </a:lnTo>
                  <a:lnTo>
                    <a:pt x="43" y="25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106">
              <a:extLst>
                <a:ext uri="{FF2B5EF4-FFF2-40B4-BE49-F238E27FC236}">
                  <a16:creationId xmlns="" xmlns:a16="http://schemas.microsoft.com/office/drawing/2014/main" id="{35F36CBC-DAE3-4ACF-A1AB-7A9F4FAC6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5" y="3227388"/>
              <a:ext cx="77788" cy="100013"/>
            </a:xfrm>
            <a:custGeom>
              <a:avLst/>
              <a:gdLst>
                <a:gd name="T0" fmla="*/ 105 w 146"/>
                <a:gd name="T1" fmla="*/ 0 h 188"/>
                <a:gd name="T2" fmla="*/ 90 w 146"/>
                <a:gd name="T3" fmla="*/ 27 h 188"/>
                <a:gd name="T4" fmla="*/ 82 w 146"/>
                <a:gd name="T5" fmla="*/ 62 h 188"/>
                <a:gd name="T6" fmla="*/ 0 w 146"/>
                <a:gd name="T7" fmla="*/ 166 h 188"/>
                <a:gd name="T8" fmla="*/ 5 w 146"/>
                <a:gd name="T9" fmla="*/ 188 h 188"/>
                <a:gd name="T10" fmla="*/ 40 w 146"/>
                <a:gd name="T11" fmla="*/ 183 h 188"/>
                <a:gd name="T12" fmla="*/ 146 w 146"/>
                <a:gd name="T13" fmla="*/ 64 h 188"/>
                <a:gd name="T14" fmla="*/ 105 w 146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188">
                  <a:moveTo>
                    <a:pt x="105" y="0"/>
                  </a:moveTo>
                  <a:lnTo>
                    <a:pt x="90" y="27"/>
                  </a:lnTo>
                  <a:lnTo>
                    <a:pt x="82" y="62"/>
                  </a:lnTo>
                  <a:lnTo>
                    <a:pt x="0" y="166"/>
                  </a:lnTo>
                  <a:lnTo>
                    <a:pt x="5" y="188"/>
                  </a:lnTo>
                  <a:lnTo>
                    <a:pt x="40" y="183"/>
                  </a:lnTo>
                  <a:lnTo>
                    <a:pt x="146" y="6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107">
              <a:extLst>
                <a:ext uri="{FF2B5EF4-FFF2-40B4-BE49-F238E27FC236}">
                  <a16:creationId xmlns="" xmlns:a16="http://schemas.microsoft.com/office/drawing/2014/main" id="{3312F5A3-9F42-4B6C-A952-A2DA4E810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3206750"/>
              <a:ext cx="47625" cy="96838"/>
            </a:xfrm>
            <a:custGeom>
              <a:avLst/>
              <a:gdLst>
                <a:gd name="T0" fmla="*/ 2 w 89"/>
                <a:gd name="T1" fmla="*/ 0 h 185"/>
                <a:gd name="T2" fmla="*/ 0 w 89"/>
                <a:gd name="T3" fmla="*/ 86 h 185"/>
                <a:gd name="T4" fmla="*/ 31 w 89"/>
                <a:gd name="T5" fmla="*/ 117 h 185"/>
                <a:gd name="T6" fmla="*/ 42 w 89"/>
                <a:gd name="T7" fmla="*/ 178 h 185"/>
                <a:gd name="T8" fmla="*/ 74 w 89"/>
                <a:gd name="T9" fmla="*/ 185 h 185"/>
                <a:gd name="T10" fmla="*/ 89 w 89"/>
                <a:gd name="T11" fmla="*/ 146 h 185"/>
                <a:gd name="T12" fmla="*/ 64 w 89"/>
                <a:gd name="T13" fmla="*/ 128 h 185"/>
                <a:gd name="T14" fmla="*/ 57 w 89"/>
                <a:gd name="T15" fmla="*/ 22 h 185"/>
                <a:gd name="T16" fmla="*/ 2 w 89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85">
                  <a:moveTo>
                    <a:pt x="2" y="0"/>
                  </a:moveTo>
                  <a:lnTo>
                    <a:pt x="0" y="86"/>
                  </a:lnTo>
                  <a:lnTo>
                    <a:pt x="31" y="117"/>
                  </a:lnTo>
                  <a:lnTo>
                    <a:pt x="42" y="178"/>
                  </a:lnTo>
                  <a:lnTo>
                    <a:pt x="74" y="185"/>
                  </a:lnTo>
                  <a:lnTo>
                    <a:pt x="89" y="146"/>
                  </a:lnTo>
                  <a:lnTo>
                    <a:pt x="64" y="128"/>
                  </a:lnTo>
                  <a:lnTo>
                    <a:pt x="57" y="2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108">
              <a:extLst>
                <a:ext uri="{FF2B5EF4-FFF2-40B4-BE49-F238E27FC236}">
                  <a16:creationId xmlns="" xmlns:a16="http://schemas.microsoft.com/office/drawing/2014/main" id="{2456420C-51BE-445C-A938-1697FA4AF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3224213"/>
              <a:ext cx="25400" cy="55563"/>
            </a:xfrm>
            <a:custGeom>
              <a:avLst/>
              <a:gdLst>
                <a:gd name="T0" fmla="*/ 1 w 49"/>
                <a:gd name="T1" fmla="*/ 0 h 105"/>
                <a:gd name="T2" fmla="*/ 0 w 49"/>
                <a:gd name="T3" fmla="*/ 76 h 105"/>
                <a:gd name="T4" fmla="*/ 17 w 49"/>
                <a:gd name="T5" fmla="*/ 105 h 105"/>
                <a:gd name="T6" fmla="*/ 49 w 49"/>
                <a:gd name="T7" fmla="*/ 69 h 105"/>
                <a:gd name="T8" fmla="*/ 40 w 49"/>
                <a:gd name="T9" fmla="*/ 3 h 105"/>
                <a:gd name="T10" fmla="*/ 1 w 49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5">
                  <a:moveTo>
                    <a:pt x="1" y="0"/>
                  </a:moveTo>
                  <a:lnTo>
                    <a:pt x="0" y="76"/>
                  </a:lnTo>
                  <a:lnTo>
                    <a:pt x="17" y="105"/>
                  </a:lnTo>
                  <a:lnTo>
                    <a:pt x="49" y="69"/>
                  </a:lnTo>
                  <a:lnTo>
                    <a:pt x="40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109">
              <a:extLst>
                <a:ext uri="{FF2B5EF4-FFF2-40B4-BE49-F238E27FC236}">
                  <a16:creationId xmlns="" xmlns:a16="http://schemas.microsoft.com/office/drawing/2014/main" id="{E6BA4DDA-A748-4264-8948-B50AE1880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775" y="3184525"/>
              <a:ext cx="38100" cy="47625"/>
            </a:xfrm>
            <a:custGeom>
              <a:avLst/>
              <a:gdLst>
                <a:gd name="T0" fmla="*/ 0 w 73"/>
                <a:gd name="T1" fmla="*/ 8 h 89"/>
                <a:gd name="T2" fmla="*/ 31 w 73"/>
                <a:gd name="T3" fmla="*/ 49 h 89"/>
                <a:gd name="T4" fmla="*/ 46 w 73"/>
                <a:gd name="T5" fmla="*/ 89 h 89"/>
                <a:gd name="T6" fmla="*/ 73 w 73"/>
                <a:gd name="T7" fmla="*/ 89 h 89"/>
                <a:gd name="T8" fmla="*/ 68 w 73"/>
                <a:gd name="T9" fmla="*/ 21 h 89"/>
                <a:gd name="T10" fmla="*/ 38 w 73"/>
                <a:gd name="T11" fmla="*/ 0 h 89"/>
                <a:gd name="T12" fmla="*/ 0 w 73"/>
                <a:gd name="T1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9">
                  <a:moveTo>
                    <a:pt x="0" y="8"/>
                  </a:moveTo>
                  <a:lnTo>
                    <a:pt x="31" y="49"/>
                  </a:lnTo>
                  <a:lnTo>
                    <a:pt x="46" y="89"/>
                  </a:lnTo>
                  <a:lnTo>
                    <a:pt x="73" y="89"/>
                  </a:lnTo>
                  <a:lnTo>
                    <a:pt x="68" y="21"/>
                  </a:lnTo>
                  <a:lnTo>
                    <a:pt x="3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110">
              <a:extLst>
                <a:ext uri="{FF2B5EF4-FFF2-40B4-BE49-F238E27FC236}">
                  <a16:creationId xmlns="" xmlns:a16="http://schemas.microsoft.com/office/drawing/2014/main" id="{861B00FC-1CAF-4AAB-8C66-0A71A81C3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3270250"/>
              <a:ext cx="119063" cy="133350"/>
            </a:xfrm>
            <a:custGeom>
              <a:avLst/>
              <a:gdLst>
                <a:gd name="T0" fmla="*/ 149 w 225"/>
                <a:gd name="T1" fmla="*/ 0 h 250"/>
                <a:gd name="T2" fmla="*/ 156 w 225"/>
                <a:gd name="T3" fmla="*/ 50 h 250"/>
                <a:gd name="T4" fmla="*/ 98 w 225"/>
                <a:gd name="T5" fmla="*/ 96 h 250"/>
                <a:gd name="T6" fmla="*/ 51 w 225"/>
                <a:gd name="T7" fmla="*/ 101 h 250"/>
                <a:gd name="T8" fmla="*/ 0 w 225"/>
                <a:gd name="T9" fmla="*/ 155 h 250"/>
                <a:gd name="T10" fmla="*/ 2 w 225"/>
                <a:gd name="T11" fmla="*/ 180 h 250"/>
                <a:gd name="T12" fmla="*/ 50 w 225"/>
                <a:gd name="T13" fmla="*/ 166 h 250"/>
                <a:gd name="T14" fmla="*/ 82 w 225"/>
                <a:gd name="T15" fmla="*/ 144 h 250"/>
                <a:gd name="T16" fmla="*/ 111 w 225"/>
                <a:gd name="T17" fmla="*/ 214 h 250"/>
                <a:gd name="T18" fmla="*/ 159 w 225"/>
                <a:gd name="T19" fmla="*/ 250 h 250"/>
                <a:gd name="T20" fmla="*/ 179 w 225"/>
                <a:gd name="T21" fmla="*/ 243 h 250"/>
                <a:gd name="T22" fmla="*/ 197 w 225"/>
                <a:gd name="T23" fmla="*/ 221 h 250"/>
                <a:gd name="T24" fmla="*/ 158 w 225"/>
                <a:gd name="T25" fmla="*/ 182 h 250"/>
                <a:gd name="T26" fmla="*/ 181 w 225"/>
                <a:gd name="T27" fmla="*/ 164 h 250"/>
                <a:gd name="T28" fmla="*/ 207 w 225"/>
                <a:gd name="T29" fmla="*/ 185 h 250"/>
                <a:gd name="T30" fmla="*/ 225 w 225"/>
                <a:gd name="T31" fmla="*/ 155 h 250"/>
                <a:gd name="T32" fmla="*/ 207 w 225"/>
                <a:gd name="T33" fmla="*/ 119 h 250"/>
                <a:gd name="T34" fmla="*/ 204 w 225"/>
                <a:gd name="T35" fmla="*/ 38 h 250"/>
                <a:gd name="T36" fmla="*/ 149 w 225"/>
                <a:gd name="T3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5" h="250">
                  <a:moveTo>
                    <a:pt x="149" y="0"/>
                  </a:moveTo>
                  <a:lnTo>
                    <a:pt x="156" y="50"/>
                  </a:lnTo>
                  <a:lnTo>
                    <a:pt x="98" y="96"/>
                  </a:lnTo>
                  <a:lnTo>
                    <a:pt x="51" y="101"/>
                  </a:lnTo>
                  <a:lnTo>
                    <a:pt x="0" y="155"/>
                  </a:lnTo>
                  <a:lnTo>
                    <a:pt x="2" y="180"/>
                  </a:lnTo>
                  <a:lnTo>
                    <a:pt x="50" y="166"/>
                  </a:lnTo>
                  <a:lnTo>
                    <a:pt x="82" y="144"/>
                  </a:lnTo>
                  <a:lnTo>
                    <a:pt x="111" y="214"/>
                  </a:lnTo>
                  <a:lnTo>
                    <a:pt x="159" y="250"/>
                  </a:lnTo>
                  <a:lnTo>
                    <a:pt x="179" y="243"/>
                  </a:lnTo>
                  <a:lnTo>
                    <a:pt x="197" y="221"/>
                  </a:lnTo>
                  <a:lnTo>
                    <a:pt x="158" y="182"/>
                  </a:lnTo>
                  <a:lnTo>
                    <a:pt x="181" y="164"/>
                  </a:lnTo>
                  <a:lnTo>
                    <a:pt x="207" y="185"/>
                  </a:lnTo>
                  <a:lnTo>
                    <a:pt x="225" y="155"/>
                  </a:lnTo>
                  <a:lnTo>
                    <a:pt x="207" y="119"/>
                  </a:lnTo>
                  <a:lnTo>
                    <a:pt x="204" y="38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111">
              <a:extLst>
                <a:ext uri="{FF2B5EF4-FFF2-40B4-BE49-F238E27FC236}">
                  <a16:creationId xmlns="" xmlns:a16="http://schemas.microsoft.com/office/drawing/2014/main" id="{731B1EAD-069E-4E37-A34C-C0B8DCFE4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0" y="3005138"/>
              <a:ext cx="127000" cy="168275"/>
            </a:xfrm>
            <a:custGeom>
              <a:avLst/>
              <a:gdLst>
                <a:gd name="T0" fmla="*/ 49 w 238"/>
                <a:gd name="T1" fmla="*/ 0 h 318"/>
                <a:gd name="T2" fmla="*/ 6 w 238"/>
                <a:gd name="T3" fmla="*/ 31 h 318"/>
                <a:gd name="T4" fmla="*/ 0 w 238"/>
                <a:gd name="T5" fmla="*/ 131 h 318"/>
                <a:gd name="T6" fmla="*/ 69 w 238"/>
                <a:gd name="T7" fmla="*/ 264 h 318"/>
                <a:gd name="T8" fmla="*/ 92 w 238"/>
                <a:gd name="T9" fmla="*/ 282 h 318"/>
                <a:gd name="T10" fmla="*/ 121 w 238"/>
                <a:gd name="T11" fmla="*/ 263 h 318"/>
                <a:gd name="T12" fmla="*/ 172 w 238"/>
                <a:gd name="T13" fmla="*/ 271 h 318"/>
                <a:gd name="T14" fmla="*/ 182 w 238"/>
                <a:gd name="T15" fmla="*/ 315 h 318"/>
                <a:gd name="T16" fmla="*/ 220 w 238"/>
                <a:gd name="T17" fmla="*/ 318 h 318"/>
                <a:gd name="T18" fmla="*/ 238 w 238"/>
                <a:gd name="T19" fmla="*/ 293 h 318"/>
                <a:gd name="T20" fmla="*/ 215 w 238"/>
                <a:gd name="T21" fmla="*/ 263 h 318"/>
                <a:gd name="T22" fmla="*/ 187 w 238"/>
                <a:gd name="T23" fmla="*/ 236 h 318"/>
                <a:gd name="T24" fmla="*/ 128 w 238"/>
                <a:gd name="T25" fmla="*/ 229 h 318"/>
                <a:gd name="T26" fmla="*/ 97 w 238"/>
                <a:gd name="T27" fmla="*/ 178 h 318"/>
                <a:gd name="T28" fmla="*/ 132 w 238"/>
                <a:gd name="T29" fmla="*/ 123 h 318"/>
                <a:gd name="T30" fmla="*/ 136 w 238"/>
                <a:gd name="T31" fmla="*/ 76 h 318"/>
                <a:gd name="T32" fmla="*/ 111 w 238"/>
                <a:gd name="T33" fmla="*/ 15 h 318"/>
                <a:gd name="T34" fmla="*/ 49 w 238"/>
                <a:gd name="T3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18">
                  <a:moveTo>
                    <a:pt x="49" y="0"/>
                  </a:moveTo>
                  <a:lnTo>
                    <a:pt x="6" y="31"/>
                  </a:lnTo>
                  <a:lnTo>
                    <a:pt x="0" y="131"/>
                  </a:lnTo>
                  <a:lnTo>
                    <a:pt x="69" y="264"/>
                  </a:lnTo>
                  <a:lnTo>
                    <a:pt x="92" y="282"/>
                  </a:lnTo>
                  <a:lnTo>
                    <a:pt x="121" y="263"/>
                  </a:lnTo>
                  <a:lnTo>
                    <a:pt x="172" y="271"/>
                  </a:lnTo>
                  <a:lnTo>
                    <a:pt x="182" y="315"/>
                  </a:lnTo>
                  <a:lnTo>
                    <a:pt x="220" y="318"/>
                  </a:lnTo>
                  <a:lnTo>
                    <a:pt x="238" y="293"/>
                  </a:lnTo>
                  <a:lnTo>
                    <a:pt x="215" y="263"/>
                  </a:lnTo>
                  <a:lnTo>
                    <a:pt x="187" y="236"/>
                  </a:lnTo>
                  <a:lnTo>
                    <a:pt x="128" y="229"/>
                  </a:lnTo>
                  <a:lnTo>
                    <a:pt x="97" y="178"/>
                  </a:lnTo>
                  <a:lnTo>
                    <a:pt x="132" y="123"/>
                  </a:lnTo>
                  <a:lnTo>
                    <a:pt x="136" y="76"/>
                  </a:lnTo>
                  <a:lnTo>
                    <a:pt x="111" y="15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112">
              <a:extLst>
                <a:ext uri="{FF2B5EF4-FFF2-40B4-BE49-F238E27FC236}">
                  <a16:creationId xmlns="" xmlns:a16="http://schemas.microsoft.com/office/drawing/2014/main" id="{ACD02D8A-0E83-4912-87EB-E77473418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3938" y="3160713"/>
              <a:ext cx="26988" cy="31750"/>
            </a:xfrm>
            <a:custGeom>
              <a:avLst/>
              <a:gdLst>
                <a:gd name="T0" fmla="*/ 0 w 52"/>
                <a:gd name="T1" fmla="*/ 0 h 61"/>
                <a:gd name="T2" fmla="*/ 13 w 52"/>
                <a:gd name="T3" fmla="*/ 47 h 61"/>
                <a:gd name="T4" fmla="*/ 35 w 52"/>
                <a:gd name="T5" fmla="*/ 61 h 61"/>
                <a:gd name="T6" fmla="*/ 52 w 52"/>
                <a:gd name="T7" fmla="*/ 40 h 61"/>
                <a:gd name="T8" fmla="*/ 26 w 52"/>
                <a:gd name="T9" fmla="*/ 4 h 61"/>
                <a:gd name="T10" fmla="*/ 0 w 52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61">
                  <a:moveTo>
                    <a:pt x="0" y="0"/>
                  </a:moveTo>
                  <a:lnTo>
                    <a:pt x="13" y="47"/>
                  </a:lnTo>
                  <a:lnTo>
                    <a:pt x="35" y="61"/>
                  </a:lnTo>
                  <a:lnTo>
                    <a:pt x="52" y="40"/>
                  </a:lnTo>
                  <a:lnTo>
                    <a:pt x="26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113">
              <a:extLst>
                <a:ext uri="{FF2B5EF4-FFF2-40B4-BE49-F238E27FC236}">
                  <a16:creationId xmlns="" xmlns:a16="http://schemas.microsoft.com/office/drawing/2014/main" id="{19AC2C82-58AD-4FC6-8B5F-B9C5D9B7E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7388" y="2979738"/>
              <a:ext cx="58738" cy="50800"/>
            </a:xfrm>
            <a:custGeom>
              <a:avLst/>
              <a:gdLst>
                <a:gd name="T0" fmla="*/ 70 w 111"/>
                <a:gd name="T1" fmla="*/ 0 h 98"/>
                <a:gd name="T2" fmla="*/ 30 w 111"/>
                <a:gd name="T3" fmla="*/ 11 h 98"/>
                <a:gd name="T4" fmla="*/ 0 w 111"/>
                <a:gd name="T5" fmla="*/ 48 h 98"/>
                <a:gd name="T6" fmla="*/ 25 w 111"/>
                <a:gd name="T7" fmla="*/ 95 h 98"/>
                <a:gd name="T8" fmla="*/ 60 w 111"/>
                <a:gd name="T9" fmla="*/ 98 h 98"/>
                <a:gd name="T10" fmla="*/ 102 w 111"/>
                <a:gd name="T11" fmla="*/ 63 h 98"/>
                <a:gd name="T12" fmla="*/ 111 w 111"/>
                <a:gd name="T13" fmla="*/ 15 h 98"/>
                <a:gd name="T14" fmla="*/ 70 w 111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98">
                  <a:moveTo>
                    <a:pt x="70" y="0"/>
                  </a:moveTo>
                  <a:lnTo>
                    <a:pt x="30" y="11"/>
                  </a:lnTo>
                  <a:lnTo>
                    <a:pt x="0" y="48"/>
                  </a:lnTo>
                  <a:lnTo>
                    <a:pt x="25" y="95"/>
                  </a:lnTo>
                  <a:lnTo>
                    <a:pt x="60" y="98"/>
                  </a:lnTo>
                  <a:lnTo>
                    <a:pt x="102" y="63"/>
                  </a:lnTo>
                  <a:lnTo>
                    <a:pt x="111" y="15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114">
              <a:extLst>
                <a:ext uri="{FF2B5EF4-FFF2-40B4-BE49-F238E27FC236}">
                  <a16:creationId xmlns="" xmlns:a16="http://schemas.microsoft.com/office/drawing/2014/main" id="{1851D82C-3285-437F-AEDF-C34F6A296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1388" y="2781300"/>
              <a:ext cx="34925" cy="103188"/>
            </a:xfrm>
            <a:custGeom>
              <a:avLst/>
              <a:gdLst>
                <a:gd name="T0" fmla="*/ 64 w 66"/>
                <a:gd name="T1" fmla="*/ 0 h 197"/>
                <a:gd name="T2" fmla="*/ 3 w 66"/>
                <a:gd name="T3" fmla="*/ 47 h 197"/>
                <a:gd name="T4" fmla="*/ 0 w 66"/>
                <a:gd name="T5" fmla="*/ 136 h 197"/>
                <a:gd name="T6" fmla="*/ 53 w 66"/>
                <a:gd name="T7" fmla="*/ 197 h 197"/>
                <a:gd name="T8" fmla="*/ 66 w 66"/>
                <a:gd name="T9" fmla="*/ 185 h 197"/>
                <a:gd name="T10" fmla="*/ 64 w 66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97">
                  <a:moveTo>
                    <a:pt x="64" y="0"/>
                  </a:moveTo>
                  <a:lnTo>
                    <a:pt x="3" y="47"/>
                  </a:lnTo>
                  <a:lnTo>
                    <a:pt x="0" y="136"/>
                  </a:lnTo>
                  <a:lnTo>
                    <a:pt x="53" y="197"/>
                  </a:lnTo>
                  <a:lnTo>
                    <a:pt x="66" y="185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115">
              <a:extLst>
                <a:ext uri="{FF2B5EF4-FFF2-40B4-BE49-F238E27FC236}">
                  <a16:creationId xmlns="" xmlns:a16="http://schemas.microsoft.com/office/drawing/2014/main" id="{0CCEF501-76A8-4CCD-87AA-2E5B5D699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313" y="2492375"/>
              <a:ext cx="65088" cy="93663"/>
            </a:xfrm>
            <a:custGeom>
              <a:avLst/>
              <a:gdLst>
                <a:gd name="T0" fmla="*/ 27 w 121"/>
                <a:gd name="T1" fmla="*/ 0 h 177"/>
                <a:gd name="T2" fmla="*/ 0 w 121"/>
                <a:gd name="T3" fmla="*/ 29 h 177"/>
                <a:gd name="T4" fmla="*/ 11 w 121"/>
                <a:gd name="T5" fmla="*/ 68 h 177"/>
                <a:gd name="T6" fmla="*/ 35 w 121"/>
                <a:gd name="T7" fmla="*/ 69 h 177"/>
                <a:gd name="T8" fmla="*/ 52 w 121"/>
                <a:gd name="T9" fmla="*/ 155 h 177"/>
                <a:gd name="T10" fmla="*/ 72 w 121"/>
                <a:gd name="T11" fmla="*/ 177 h 177"/>
                <a:gd name="T12" fmla="*/ 106 w 121"/>
                <a:gd name="T13" fmla="*/ 145 h 177"/>
                <a:gd name="T14" fmla="*/ 121 w 121"/>
                <a:gd name="T15" fmla="*/ 90 h 177"/>
                <a:gd name="T16" fmla="*/ 78 w 121"/>
                <a:gd name="T17" fmla="*/ 29 h 177"/>
                <a:gd name="T18" fmla="*/ 27 w 121"/>
                <a:gd name="T1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77">
                  <a:moveTo>
                    <a:pt x="27" y="0"/>
                  </a:moveTo>
                  <a:lnTo>
                    <a:pt x="0" y="29"/>
                  </a:lnTo>
                  <a:lnTo>
                    <a:pt x="11" y="68"/>
                  </a:lnTo>
                  <a:lnTo>
                    <a:pt x="35" y="69"/>
                  </a:lnTo>
                  <a:lnTo>
                    <a:pt x="52" y="155"/>
                  </a:lnTo>
                  <a:lnTo>
                    <a:pt x="72" y="177"/>
                  </a:lnTo>
                  <a:lnTo>
                    <a:pt x="106" y="145"/>
                  </a:lnTo>
                  <a:lnTo>
                    <a:pt x="121" y="90"/>
                  </a:lnTo>
                  <a:lnTo>
                    <a:pt x="78" y="29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116">
              <a:extLst>
                <a:ext uri="{FF2B5EF4-FFF2-40B4-BE49-F238E27FC236}">
                  <a16:creationId xmlns="" xmlns:a16="http://schemas.microsoft.com/office/drawing/2014/main" id="{1AD13FE2-C959-422D-AE82-A7E75E771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5" y="2462213"/>
              <a:ext cx="41275" cy="58738"/>
            </a:xfrm>
            <a:custGeom>
              <a:avLst/>
              <a:gdLst>
                <a:gd name="T0" fmla="*/ 49 w 76"/>
                <a:gd name="T1" fmla="*/ 0 h 111"/>
                <a:gd name="T2" fmla="*/ 2 w 76"/>
                <a:gd name="T3" fmla="*/ 45 h 111"/>
                <a:gd name="T4" fmla="*/ 0 w 76"/>
                <a:gd name="T5" fmla="*/ 96 h 111"/>
                <a:gd name="T6" fmla="*/ 12 w 76"/>
                <a:gd name="T7" fmla="*/ 111 h 111"/>
                <a:gd name="T8" fmla="*/ 76 w 76"/>
                <a:gd name="T9" fmla="*/ 56 h 111"/>
                <a:gd name="T10" fmla="*/ 71 w 76"/>
                <a:gd name="T11" fmla="*/ 2 h 111"/>
                <a:gd name="T12" fmla="*/ 49 w 76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1">
                  <a:moveTo>
                    <a:pt x="49" y="0"/>
                  </a:moveTo>
                  <a:lnTo>
                    <a:pt x="2" y="45"/>
                  </a:lnTo>
                  <a:lnTo>
                    <a:pt x="0" y="96"/>
                  </a:lnTo>
                  <a:lnTo>
                    <a:pt x="12" y="111"/>
                  </a:lnTo>
                  <a:lnTo>
                    <a:pt x="76" y="56"/>
                  </a:lnTo>
                  <a:lnTo>
                    <a:pt x="71" y="2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117">
              <a:extLst>
                <a:ext uri="{FF2B5EF4-FFF2-40B4-BE49-F238E27FC236}">
                  <a16:creationId xmlns="" xmlns:a16="http://schemas.microsoft.com/office/drawing/2014/main" id="{7874D1FE-299C-4780-BAD2-A81A56075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2192338"/>
              <a:ext cx="225425" cy="279400"/>
            </a:xfrm>
            <a:custGeom>
              <a:avLst/>
              <a:gdLst>
                <a:gd name="T0" fmla="*/ 83 w 427"/>
                <a:gd name="T1" fmla="*/ 404 h 528"/>
                <a:gd name="T2" fmla="*/ 0 w 427"/>
                <a:gd name="T3" fmla="*/ 499 h 528"/>
                <a:gd name="T4" fmla="*/ 14 w 427"/>
                <a:gd name="T5" fmla="*/ 523 h 528"/>
                <a:gd name="T6" fmla="*/ 56 w 427"/>
                <a:gd name="T7" fmla="*/ 528 h 528"/>
                <a:gd name="T8" fmla="*/ 132 w 427"/>
                <a:gd name="T9" fmla="*/ 468 h 528"/>
                <a:gd name="T10" fmla="*/ 187 w 427"/>
                <a:gd name="T11" fmla="*/ 459 h 528"/>
                <a:gd name="T12" fmla="*/ 236 w 427"/>
                <a:gd name="T13" fmla="*/ 515 h 528"/>
                <a:gd name="T14" fmla="*/ 273 w 427"/>
                <a:gd name="T15" fmla="*/ 502 h 528"/>
                <a:gd name="T16" fmla="*/ 288 w 427"/>
                <a:gd name="T17" fmla="*/ 446 h 528"/>
                <a:gd name="T18" fmla="*/ 358 w 427"/>
                <a:gd name="T19" fmla="*/ 444 h 528"/>
                <a:gd name="T20" fmla="*/ 427 w 427"/>
                <a:gd name="T21" fmla="*/ 362 h 528"/>
                <a:gd name="T22" fmla="*/ 392 w 427"/>
                <a:gd name="T23" fmla="*/ 225 h 528"/>
                <a:gd name="T24" fmla="*/ 375 w 427"/>
                <a:gd name="T25" fmla="*/ 153 h 528"/>
                <a:gd name="T26" fmla="*/ 411 w 427"/>
                <a:gd name="T27" fmla="*/ 123 h 528"/>
                <a:gd name="T28" fmla="*/ 329 w 427"/>
                <a:gd name="T29" fmla="*/ 0 h 528"/>
                <a:gd name="T30" fmla="*/ 308 w 427"/>
                <a:gd name="T31" fmla="*/ 1 h 528"/>
                <a:gd name="T32" fmla="*/ 264 w 427"/>
                <a:gd name="T33" fmla="*/ 51 h 528"/>
                <a:gd name="T34" fmla="*/ 264 w 427"/>
                <a:gd name="T35" fmla="*/ 92 h 528"/>
                <a:gd name="T36" fmla="*/ 283 w 427"/>
                <a:gd name="T37" fmla="*/ 114 h 528"/>
                <a:gd name="T38" fmla="*/ 289 w 427"/>
                <a:gd name="T39" fmla="*/ 224 h 528"/>
                <a:gd name="T40" fmla="*/ 240 w 427"/>
                <a:gd name="T41" fmla="*/ 286 h 528"/>
                <a:gd name="T42" fmla="*/ 210 w 427"/>
                <a:gd name="T43" fmla="*/ 269 h 528"/>
                <a:gd name="T44" fmla="*/ 187 w 427"/>
                <a:gd name="T45" fmla="*/ 320 h 528"/>
                <a:gd name="T46" fmla="*/ 182 w 427"/>
                <a:gd name="T47" fmla="*/ 367 h 528"/>
                <a:gd name="T48" fmla="*/ 200 w 427"/>
                <a:gd name="T49" fmla="*/ 396 h 528"/>
                <a:gd name="T50" fmla="*/ 188 w 427"/>
                <a:gd name="T51" fmla="*/ 417 h 528"/>
                <a:gd name="T52" fmla="*/ 150 w 427"/>
                <a:gd name="T53" fmla="*/ 386 h 528"/>
                <a:gd name="T54" fmla="*/ 124 w 427"/>
                <a:gd name="T55" fmla="*/ 386 h 528"/>
                <a:gd name="T56" fmla="*/ 102 w 427"/>
                <a:gd name="T57" fmla="*/ 399 h 528"/>
                <a:gd name="T58" fmla="*/ 83 w 427"/>
                <a:gd name="T59" fmla="*/ 40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7" h="528">
                  <a:moveTo>
                    <a:pt x="83" y="404"/>
                  </a:moveTo>
                  <a:lnTo>
                    <a:pt x="0" y="499"/>
                  </a:lnTo>
                  <a:lnTo>
                    <a:pt x="14" y="523"/>
                  </a:lnTo>
                  <a:lnTo>
                    <a:pt x="56" y="528"/>
                  </a:lnTo>
                  <a:lnTo>
                    <a:pt x="132" y="468"/>
                  </a:lnTo>
                  <a:lnTo>
                    <a:pt x="187" y="459"/>
                  </a:lnTo>
                  <a:lnTo>
                    <a:pt x="236" y="515"/>
                  </a:lnTo>
                  <a:lnTo>
                    <a:pt x="273" y="502"/>
                  </a:lnTo>
                  <a:lnTo>
                    <a:pt x="288" y="446"/>
                  </a:lnTo>
                  <a:lnTo>
                    <a:pt x="358" y="444"/>
                  </a:lnTo>
                  <a:lnTo>
                    <a:pt x="427" y="362"/>
                  </a:lnTo>
                  <a:lnTo>
                    <a:pt x="392" y="225"/>
                  </a:lnTo>
                  <a:lnTo>
                    <a:pt x="375" y="153"/>
                  </a:lnTo>
                  <a:lnTo>
                    <a:pt x="411" y="123"/>
                  </a:lnTo>
                  <a:lnTo>
                    <a:pt x="329" y="0"/>
                  </a:lnTo>
                  <a:lnTo>
                    <a:pt x="308" y="1"/>
                  </a:lnTo>
                  <a:lnTo>
                    <a:pt x="264" y="51"/>
                  </a:lnTo>
                  <a:lnTo>
                    <a:pt x="264" y="92"/>
                  </a:lnTo>
                  <a:lnTo>
                    <a:pt x="283" y="114"/>
                  </a:lnTo>
                  <a:lnTo>
                    <a:pt x="289" y="224"/>
                  </a:lnTo>
                  <a:lnTo>
                    <a:pt x="240" y="286"/>
                  </a:lnTo>
                  <a:lnTo>
                    <a:pt x="210" y="269"/>
                  </a:lnTo>
                  <a:lnTo>
                    <a:pt x="187" y="320"/>
                  </a:lnTo>
                  <a:lnTo>
                    <a:pt x="182" y="367"/>
                  </a:lnTo>
                  <a:lnTo>
                    <a:pt x="200" y="396"/>
                  </a:lnTo>
                  <a:lnTo>
                    <a:pt x="188" y="417"/>
                  </a:lnTo>
                  <a:lnTo>
                    <a:pt x="150" y="386"/>
                  </a:lnTo>
                  <a:lnTo>
                    <a:pt x="124" y="386"/>
                  </a:lnTo>
                  <a:lnTo>
                    <a:pt x="102" y="399"/>
                  </a:lnTo>
                  <a:lnTo>
                    <a:pt x="83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118">
              <a:extLst>
                <a:ext uri="{FF2B5EF4-FFF2-40B4-BE49-F238E27FC236}">
                  <a16:creationId xmlns="" xmlns:a16="http://schemas.microsoft.com/office/drawing/2014/main" id="{84BA5CF9-C523-456D-9E17-748B86BD7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438" y="2011363"/>
              <a:ext cx="139700" cy="173038"/>
            </a:xfrm>
            <a:custGeom>
              <a:avLst/>
              <a:gdLst>
                <a:gd name="T0" fmla="*/ 44 w 264"/>
                <a:gd name="T1" fmla="*/ 0 h 327"/>
                <a:gd name="T2" fmla="*/ 18 w 264"/>
                <a:gd name="T3" fmla="*/ 23 h 327"/>
                <a:gd name="T4" fmla="*/ 31 w 264"/>
                <a:gd name="T5" fmla="*/ 73 h 327"/>
                <a:gd name="T6" fmla="*/ 55 w 264"/>
                <a:gd name="T7" fmla="*/ 96 h 327"/>
                <a:gd name="T8" fmla="*/ 53 w 264"/>
                <a:gd name="T9" fmla="*/ 171 h 327"/>
                <a:gd name="T10" fmla="*/ 23 w 264"/>
                <a:gd name="T11" fmla="*/ 183 h 327"/>
                <a:gd name="T12" fmla="*/ 0 w 264"/>
                <a:gd name="T13" fmla="*/ 234 h 327"/>
                <a:gd name="T14" fmla="*/ 68 w 264"/>
                <a:gd name="T15" fmla="*/ 327 h 327"/>
                <a:gd name="T16" fmla="*/ 111 w 264"/>
                <a:gd name="T17" fmla="*/ 311 h 327"/>
                <a:gd name="T18" fmla="*/ 120 w 264"/>
                <a:gd name="T19" fmla="*/ 289 h 327"/>
                <a:gd name="T20" fmla="*/ 73 w 264"/>
                <a:gd name="T21" fmla="*/ 245 h 327"/>
                <a:gd name="T22" fmla="*/ 102 w 264"/>
                <a:gd name="T23" fmla="*/ 208 h 327"/>
                <a:gd name="T24" fmla="*/ 133 w 264"/>
                <a:gd name="T25" fmla="*/ 213 h 327"/>
                <a:gd name="T26" fmla="*/ 157 w 264"/>
                <a:gd name="T27" fmla="*/ 239 h 327"/>
                <a:gd name="T28" fmla="*/ 159 w 264"/>
                <a:gd name="T29" fmla="*/ 184 h 327"/>
                <a:gd name="T30" fmla="*/ 226 w 264"/>
                <a:gd name="T31" fmla="*/ 130 h 327"/>
                <a:gd name="T32" fmla="*/ 264 w 264"/>
                <a:gd name="T33" fmla="*/ 120 h 327"/>
                <a:gd name="T34" fmla="*/ 233 w 264"/>
                <a:gd name="T35" fmla="*/ 68 h 327"/>
                <a:gd name="T36" fmla="*/ 218 w 264"/>
                <a:gd name="T37" fmla="*/ 44 h 327"/>
                <a:gd name="T38" fmla="*/ 194 w 264"/>
                <a:gd name="T39" fmla="*/ 61 h 327"/>
                <a:gd name="T40" fmla="*/ 172 w 264"/>
                <a:gd name="T41" fmla="*/ 87 h 327"/>
                <a:gd name="T42" fmla="*/ 127 w 264"/>
                <a:gd name="T43" fmla="*/ 77 h 327"/>
                <a:gd name="T44" fmla="*/ 79 w 264"/>
                <a:gd name="T45" fmla="*/ 45 h 327"/>
                <a:gd name="T46" fmla="*/ 44 w 264"/>
                <a:gd name="T47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" h="327">
                  <a:moveTo>
                    <a:pt x="44" y="0"/>
                  </a:moveTo>
                  <a:lnTo>
                    <a:pt x="18" y="23"/>
                  </a:lnTo>
                  <a:lnTo>
                    <a:pt x="31" y="73"/>
                  </a:lnTo>
                  <a:lnTo>
                    <a:pt x="55" y="96"/>
                  </a:lnTo>
                  <a:lnTo>
                    <a:pt x="53" y="171"/>
                  </a:lnTo>
                  <a:lnTo>
                    <a:pt x="23" y="183"/>
                  </a:lnTo>
                  <a:lnTo>
                    <a:pt x="0" y="234"/>
                  </a:lnTo>
                  <a:lnTo>
                    <a:pt x="68" y="327"/>
                  </a:lnTo>
                  <a:lnTo>
                    <a:pt x="111" y="311"/>
                  </a:lnTo>
                  <a:lnTo>
                    <a:pt x="120" y="289"/>
                  </a:lnTo>
                  <a:lnTo>
                    <a:pt x="73" y="245"/>
                  </a:lnTo>
                  <a:lnTo>
                    <a:pt x="102" y="208"/>
                  </a:lnTo>
                  <a:lnTo>
                    <a:pt x="133" y="213"/>
                  </a:lnTo>
                  <a:lnTo>
                    <a:pt x="157" y="239"/>
                  </a:lnTo>
                  <a:lnTo>
                    <a:pt x="159" y="184"/>
                  </a:lnTo>
                  <a:lnTo>
                    <a:pt x="226" y="130"/>
                  </a:lnTo>
                  <a:lnTo>
                    <a:pt x="264" y="120"/>
                  </a:lnTo>
                  <a:lnTo>
                    <a:pt x="233" y="68"/>
                  </a:lnTo>
                  <a:lnTo>
                    <a:pt x="218" y="44"/>
                  </a:lnTo>
                  <a:lnTo>
                    <a:pt x="194" y="61"/>
                  </a:lnTo>
                  <a:lnTo>
                    <a:pt x="172" y="87"/>
                  </a:lnTo>
                  <a:lnTo>
                    <a:pt x="127" y="77"/>
                  </a:lnTo>
                  <a:lnTo>
                    <a:pt x="79" y="45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119">
              <a:extLst>
                <a:ext uri="{FF2B5EF4-FFF2-40B4-BE49-F238E27FC236}">
                  <a16:creationId xmlns="" xmlns:a16="http://schemas.microsoft.com/office/drawing/2014/main" id="{87A7FD2F-16C8-4611-AF59-8675BBF97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1984375"/>
              <a:ext cx="42863" cy="50800"/>
            </a:xfrm>
            <a:custGeom>
              <a:avLst/>
              <a:gdLst>
                <a:gd name="T0" fmla="*/ 47 w 81"/>
                <a:gd name="T1" fmla="*/ 0 h 95"/>
                <a:gd name="T2" fmla="*/ 0 w 81"/>
                <a:gd name="T3" fmla="*/ 64 h 95"/>
                <a:gd name="T4" fmla="*/ 3 w 81"/>
                <a:gd name="T5" fmla="*/ 95 h 95"/>
                <a:gd name="T6" fmla="*/ 27 w 81"/>
                <a:gd name="T7" fmla="*/ 85 h 95"/>
                <a:gd name="T8" fmla="*/ 81 w 81"/>
                <a:gd name="T9" fmla="*/ 18 h 95"/>
                <a:gd name="T10" fmla="*/ 47 w 81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5">
                  <a:moveTo>
                    <a:pt x="47" y="0"/>
                  </a:moveTo>
                  <a:lnTo>
                    <a:pt x="0" y="64"/>
                  </a:lnTo>
                  <a:lnTo>
                    <a:pt x="3" y="95"/>
                  </a:lnTo>
                  <a:lnTo>
                    <a:pt x="27" y="85"/>
                  </a:lnTo>
                  <a:lnTo>
                    <a:pt x="81" y="1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120">
              <a:extLst>
                <a:ext uri="{FF2B5EF4-FFF2-40B4-BE49-F238E27FC236}">
                  <a16:creationId xmlns="" xmlns:a16="http://schemas.microsoft.com/office/drawing/2014/main" id="{DBBF25A1-4627-448E-83BE-392B51F3C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2238" y="1925638"/>
              <a:ext cx="30163" cy="49213"/>
            </a:xfrm>
            <a:custGeom>
              <a:avLst/>
              <a:gdLst>
                <a:gd name="T0" fmla="*/ 16 w 56"/>
                <a:gd name="T1" fmla="*/ 16 h 91"/>
                <a:gd name="T2" fmla="*/ 0 w 56"/>
                <a:gd name="T3" fmla="*/ 61 h 91"/>
                <a:gd name="T4" fmla="*/ 2 w 56"/>
                <a:gd name="T5" fmla="*/ 91 h 91"/>
                <a:gd name="T6" fmla="*/ 29 w 56"/>
                <a:gd name="T7" fmla="*/ 72 h 91"/>
                <a:gd name="T8" fmla="*/ 56 w 56"/>
                <a:gd name="T9" fmla="*/ 20 h 91"/>
                <a:gd name="T10" fmla="*/ 56 w 56"/>
                <a:gd name="T11" fmla="*/ 0 h 91"/>
                <a:gd name="T12" fmla="*/ 16 w 56"/>
                <a:gd name="T13" fmla="*/ 1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1">
                  <a:moveTo>
                    <a:pt x="16" y="16"/>
                  </a:moveTo>
                  <a:lnTo>
                    <a:pt x="0" y="61"/>
                  </a:lnTo>
                  <a:lnTo>
                    <a:pt x="2" y="91"/>
                  </a:lnTo>
                  <a:lnTo>
                    <a:pt x="29" y="72"/>
                  </a:lnTo>
                  <a:lnTo>
                    <a:pt x="56" y="20"/>
                  </a:lnTo>
                  <a:lnTo>
                    <a:pt x="56" y="0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121">
              <a:extLst>
                <a:ext uri="{FF2B5EF4-FFF2-40B4-BE49-F238E27FC236}">
                  <a16:creationId xmlns="" xmlns:a16="http://schemas.microsoft.com/office/drawing/2014/main" id="{0400742A-413D-4A7D-800D-302907E8B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863" y="1727200"/>
              <a:ext cx="30163" cy="36513"/>
            </a:xfrm>
            <a:custGeom>
              <a:avLst/>
              <a:gdLst>
                <a:gd name="T0" fmla="*/ 21 w 55"/>
                <a:gd name="T1" fmla="*/ 0 h 68"/>
                <a:gd name="T2" fmla="*/ 0 w 55"/>
                <a:gd name="T3" fmla="*/ 26 h 68"/>
                <a:gd name="T4" fmla="*/ 2 w 55"/>
                <a:gd name="T5" fmla="*/ 68 h 68"/>
                <a:gd name="T6" fmla="*/ 22 w 55"/>
                <a:gd name="T7" fmla="*/ 66 h 68"/>
                <a:gd name="T8" fmla="*/ 55 w 55"/>
                <a:gd name="T9" fmla="*/ 8 h 68"/>
                <a:gd name="T10" fmla="*/ 21 w 55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8">
                  <a:moveTo>
                    <a:pt x="21" y="0"/>
                  </a:moveTo>
                  <a:lnTo>
                    <a:pt x="0" y="26"/>
                  </a:lnTo>
                  <a:lnTo>
                    <a:pt x="2" y="68"/>
                  </a:lnTo>
                  <a:lnTo>
                    <a:pt x="22" y="66"/>
                  </a:lnTo>
                  <a:lnTo>
                    <a:pt x="55" y="8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122">
              <a:extLst>
                <a:ext uri="{FF2B5EF4-FFF2-40B4-BE49-F238E27FC236}">
                  <a16:creationId xmlns="" xmlns:a16="http://schemas.microsoft.com/office/drawing/2014/main" id="{AD7F0F3D-8886-4750-971B-08E64E5A0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925" y="1779588"/>
              <a:ext cx="20638" cy="42863"/>
            </a:xfrm>
            <a:custGeom>
              <a:avLst/>
              <a:gdLst>
                <a:gd name="T0" fmla="*/ 0 w 39"/>
                <a:gd name="T1" fmla="*/ 1 h 82"/>
                <a:gd name="T2" fmla="*/ 0 w 39"/>
                <a:gd name="T3" fmla="*/ 74 h 82"/>
                <a:gd name="T4" fmla="*/ 22 w 39"/>
                <a:gd name="T5" fmla="*/ 82 h 82"/>
                <a:gd name="T6" fmla="*/ 39 w 39"/>
                <a:gd name="T7" fmla="*/ 56 h 82"/>
                <a:gd name="T8" fmla="*/ 39 w 39"/>
                <a:gd name="T9" fmla="*/ 0 h 82"/>
                <a:gd name="T10" fmla="*/ 0 w 39"/>
                <a:gd name="T11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82">
                  <a:moveTo>
                    <a:pt x="0" y="1"/>
                  </a:moveTo>
                  <a:lnTo>
                    <a:pt x="0" y="74"/>
                  </a:lnTo>
                  <a:lnTo>
                    <a:pt x="22" y="82"/>
                  </a:lnTo>
                  <a:lnTo>
                    <a:pt x="39" y="56"/>
                  </a:lnTo>
                  <a:lnTo>
                    <a:pt x="39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123">
              <a:extLst>
                <a:ext uri="{FF2B5EF4-FFF2-40B4-BE49-F238E27FC236}">
                  <a16:creationId xmlns="" xmlns:a16="http://schemas.microsoft.com/office/drawing/2014/main" id="{7757349B-99B4-4A24-83D5-386B5587C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5" y="1641475"/>
              <a:ext cx="177800" cy="349250"/>
            </a:xfrm>
            <a:custGeom>
              <a:avLst/>
              <a:gdLst>
                <a:gd name="T0" fmla="*/ 2 w 338"/>
                <a:gd name="T1" fmla="*/ 0 h 659"/>
                <a:gd name="T2" fmla="*/ 0 w 338"/>
                <a:gd name="T3" fmla="*/ 106 h 659"/>
                <a:gd name="T4" fmla="*/ 133 w 338"/>
                <a:gd name="T5" fmla="*/ 311 h 659"/>
                <a:gd name="T6" fmla="*/ 181 w 338"/>
                <a:gd name="T7" fmla="*/ 489 h 659"/>
                <a:gd name="T8" fmla="*/ 264 w 338"/>
                <a:gd name="T9" fmla="*/ 647 h 659"/>
                <a:gd name="T10" fmla="*/ 296 w 338"/>
                <a:gd name="T11" fmla="*/ 659 h 659"/>
                <a:gd name="T12" fmla="*/ 325 w 338"/>
                <a:gd name="T13" fmla="*/ 636 h 659"/>
                <a:gd name="T14" fmla="*/ 338 w 338"/>
                <a:gd name="T15" fmla="*/ 597 h 659"/>
                <a:gd name="T16" fmla="*/ 218 w 338"/>
                <a:gd name="T17" fmla="*/ 467 h 659"/>
                <a:gd name="T18" fmla="*/ 221 w 338"/>
                <a:gd name="T19" fmla="*/ 399 h 659"/>
                <a:gd name="T20" fmla="*/ 248 w 338"/>
                <a:gd name="T21" fmla="*/ 388 h 659"/>
                <a:gd name="T22" fmla="*/ 254 w 338"/>
                <a:gd name="T23" fmla="*/ 348 h 659"/>
                <a:gd name="T24" fmla="*/ 20 w 338"/>
                <a:gd name="T25" fmla="*/ 16 h 659"/>
                <a:gd name="T26" fmla="*/ 2 w 338"/>
                <a:gd name="T2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8" h="659">
                  <a:moveTo>
                    <a:pt x="2" y="0"/>
                  </a:moveTo>
                  <a:lnTo>
                    <a:pt x="0" y="106"/>
                  </a:lnTo>
                  <a:lnTo>
                    <a:pt x="133" y="311"/>
                  </a:lnTo>
                  <a:lnTo>
                    <a:pt x="181" y="489"/>
                  </a:lnTo>
                  <a:lnTo>
                    <a:pt x="264" y="647"/>
                  </a:lnTo>
                  <a:lnTo>
                    <a:pt x="296" y="659"/>
                  </a:lnTo>
                  <a:lnTo>
                    <a:pt x="325" y="636"/>
                  </a:lnTo>
                  <a:lnTo>
                    <a:pt x="338" y="597"/>
                  </a:lnTo>
                  <a:lnTo>
                    <a:pt x="218" y="467"/>
                  </a:lnTo>
                  <a:lnTo>
                    <a:pt x="221" y="399"/>
                  </a:lnTo>
                  <a:lnTo>
                    <a:pt x="248" y="388"/>
                  </a:lnTo>
                  <a:lnTo>
                    <a:pt x="254" y="348"/>
                  </a:lnTo>
                  <a:lnTo>
                    <a:pt x="20" y="16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124">
              <a:extLst>
                <a:ext uri="{FF2B5EF4-FFF2-40B4-BE49-F238E27FC236}">
                  <a16:creationId xmlns="" xmlns:a16="http://schemas.microsoft.com/office/drawing/2014/main" id="{7D0150C6-B8EC-4153-9AE5-55296D578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1468438"/>
              <a:ext cx="38100" cy="30163"/>
            </a:xfrm>
            <a:custGeom>
              <a:avLst/>
              <a:gdLst>
                <a:gd name="T0" fmla="*/ 33 w 72"/>
                <a:gd name="T1" fmla="*/ 0 h 59"/>
                <a:gd name="T2" fmla="*/ 0 w 72"/>
                <a:gd name="T3" fmla="*/ 3 h 59"/>
                <a:gd name="T4" fmla="*/ 19 w 72"/>
                <a:gd name="T5" fmla="*/ 31 h 59"/>
                <a:gd name="T6" fmla="*/ 60 w 72"/>
                <a:gd name="T7" fmla="*/ 59 h 59"/>
                <a:gd name="T8" fmla="*/ 72 w 72"/>
                <a:gd name="T9" fmla="*/ 46 h 59"/>
                <a:gd name="T10" fmla="*/ 33 w 72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59">
                  <a:moveTo>
                    <a:pt x="33" y="0"/>
                  </a:moveTo>
                  <a:lnTo>
                    <a:pt x="0" y="3"/>
                  </a:lnTo>
                  <a:lnTo>
                    <a:pt x="19" y="31"/>
                  </a:lnTo>
                  <a:lnTo>
                    <a:pt x="60" y="59"/>
                  </a:lnTo>
                  <a:lnTo>
                    <a:pt x="72" y="46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125">
              <a:extLst>
                <a:ext uri="{FF2B5EF4-FFF2-40B4-BE49-F238E27FC236}">
                  <a16:creationId xmlns="" xmlns:a16="http://schemas.microsoft.com/office/drawing/2014/main" id="{A7ADB25A-35F7-49D3-8A54-FD9E407C7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200" y="1477963"/>
              <a:ext cx="30163" cy="22225"/>
            </a:xfrm>
            <a:custGeom>
              <a:avLst/>
              <a:gdLst>
                <a:gd name="T0" fmla="*/ 0 w 59"/>
                <a:gd name="T1" fmla="*/ 0 h 42"/>
                <a:gd name="T2" fmla="*/ 4 w 59"/>
                <a:gd name="T3" fmla="*/ 28 h 42"/>
                <a:gd name="T4" fmla="*/ 54 w 59"/>
                <a:gd name="T5" fmla="*/ 42 h 42"/>
                <a:gd name="T6" fmla="*/ 59 w 59"/>
                <a:gd name="T7" fmla="*/ 23 h 42"/>
                <a:gd name="T8" fmla="*/ 0 w 5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4" y="28"/>
                  </a:lnTo>
                  <a:lnTo>
                    <a:pt x="54" y="42"/>
                  </a:lnTo>
                  <a:lnTo>
                    <a:pt x="59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132">
              <a:extLst>
                <a:ext uri="{FF2B5EF4-FFF2-40B4-BE49-F238E27FC236}">
                  <a16:creationId xmlns="" xmlns:a16="http://schemas.microsoft.com/office/drawing/2014/main" id="{C709CB04-4D22-4CA4-9CE9-53A550639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75" y="1014413"/>
              <a:ext cx="52388" cy="58738"/>
            </a:xfrm>
            <a:custGeom>
              <a:avLst/>
              <a:gdLst>
                <a:gd name="T0" fmla="*/ 0 w 98"/>
                <a:gd name="T1" fmla="*/ 0 h 110"/>
                <a:gd name="T2" fmla="*/ 60 w 98"/>
                <a:gd name="T3" fmla="*/ 110 h 110"/>
                <a:gd name="T4" fmla="*/ 98 w 98"/>
                <a:gd name="T5" fmla="*/ 101 h 110"/>
                <a:gd name="T6" fmla="*/ 98 w 98"/>
                <a:gd name="T7" fmla="*/ 63 h 110"/>
                <a:gd name="T8" fmla="*/ 0 w 9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10">
                  <a:moveTo>
                    <a:pt x="0" y="0"/>
                  </a:moveTo>
                  <a:lnTo>
                    <a:pt x="60" y="110"/>
                  </a:lnTo>
                  <a:lnTo>
                    <a:pt x="98" y="101"/>
                  </a:lnTo>
                  <a:lnTo>
                    <a:pt x="98" y="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136">
              <a:extLst>
                <a:ext uri="{FF2B5EF4-FFF2-40B4-BE49-F238E27FC236}">
                  <a16:creationId xmlns="" xmlns:a16="http://schemas.microsoft.com/office/drawing/2014/main" id="{762C2702-7105-4170-B01B-79A73172B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75" y="1530350"/>
              <a:ext cx="19050" cy="26988"/>
            </a:xfrm>
            <a:custGeom>
              <a:avLst/>
              <a:gdLst>
                <a:gd name="T0" fmla="*/ 3 w 38"/>
                <a:gd name="T1" fmla="*/ 0 h 52"/>
                <a:gd name="T2" fmla="*/ 0 w 38"/>
                <a:gd name="T3" fmla="*/ 52 h 52"/>
                <a:gd name="T4" fmla="*/ 38 w 38"/>
                <a:gd name="T5" fmla="*/ 43 h 52"/>
                <a:gd name="T6" fmla="*/ 38 w 38"/>
                <a:gd name="T7" fmla="*/ 20 h 52"/>
                <a:gd name="T8" fmla="*/ 3 w 3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2">
                  <a:moveTo>
                    <a:pt x="3" y="0"/>
                  </a:moveTo>
                  <a:lnTo>
                    <a:pt x="0" y="52"/>
                  </a:lnTo>
                  <a:lnTo>
                    <a:pt x="38" y="43"/>
                  </a:lnTo>
                  <a:lnTo>
                    <a:pt x="38" y="2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137">
              <a:extLst>
                <a:ext uri="{FF2B5EF4-FFF2-40B4-BE49-F238E27FC236}">
                  <a16:creationId xmlns="" xmlns:a16="http://schemas.microsoft.com/office/drawing/2014/main" id="{8AE72D75-20BD-4065-9EDD-52D7A3F94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3" y="1541463"/>
              <a:ext cx="52388" cy="41275"/>
            </a:xfrm>
            <a:custGeom>
              <a:avLst/>
              <a:gdLst>
                <a:gd name="T0" fmla="*/ 74 w 98"/>
                <a:gd name="T1" fmla="*/ 0 h 78"/>
                <a:gd name="T2" fmla="*/ 0 w 98"/>
                <a:gd name="T3" fmla="*/ 37 h 78"/>
                <a:gd name="T4" fmla="*/ 12 w 98"/>
                <a:gd name="T5" fmla="*/ 78 h 78"/>
                <a:gd name="T6" fmla="*/ 41 w 98"/>
                <a:gd name="T7" fmla="*/ 54 h 78"/>
                <a:gd name="T8" fmla="*/ 98 w 98"/>
                <a:gd name="T9" fmla="*/ 29 h 78"/>
                <a:gd name="T10" fmla="*/ 74 w 98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78">
                  <a:moveTo>
                    <a:pt x="74" y="0"/>
                  </a:moveTo>
                  <a:lnTo>
                    <a:pt x="0" y="37"/>
                  </a:lnTo>
                  <a:lnTo>
                    <a:pt x="12" y="78"/>
                  </a:lnTo>
                  <a:lnTo>
                    <a:pt x="41" y="54"/>
                  </a:lnTo>
                  <a:lnTo>
                    <a:pt x="98" y="29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141">
              <a:extLst>
                <a:ext uri="{FF2B5EF4-FFF2-40B4-BE49-F238E27FC236}">
                  <a16:creationId xmlns="" xmlns:a16="http://schemas.microsoft.com/office/drawing/2014/main" id="{34D1C237-0D48-46C4-8530-B34AC540F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" y="1433513"/>
              <a:ext cx="14288" cy="23813"/>
            </a:xfrm>
            <a:custGeom>
              <a:avLst/>
              <a:gdLst>
                <a:gd name="T0" fmla="*/ 0 w 28"/>
                <a:gd name="T1" fmla="*/ 0 h 43"/>
                <a:gd name="T2" fmla="*/ 28 w 28"/>
                <a:gd name="T3" fmla="*/ 21 h 43"/>
                <a:gd name="T4" fmla="*/ 20 w 28"/>
                <a:gd name="T5" fmla="*/ 43 h 43"/>
                <a:gd name="T6" fmla="*/ 0 w 28"/>
                <a:gd name="T7" fmla="*/ 43 h 43"/>
                <a:gd name="T8" fmla="*/ 0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0" y="0"/>
                  </a:moveTo>
                  <a:lnTo>
                    <a:pt x="28" y="21"/>
                  </a:lnTo>
                  <a:lnTo>
                    <a:pt x="20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143">
              <a:extLst>
                <a:ext uri="{FF2B5EF4-FFF2-40B4-BE49-F238E27FC236}">
                  <a16:creationId xmlns="" xmlns:a16="http://schemas.microsoft.com/office/drawing/2014/main" id="{969D0285-F881-4A42-9D68-E27498040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0875" y="4146550"/>
              <a:ext cx="31750" cy="38100"/>
            </a:xfrm>
            <a:custGeom>
              <a:avLst/>
              <a:gdLst>
                <a:gd name="T0" fmla="*/ 26 w 60"/>
                <a:gd name="T1" fmla="*/ 0 h 70"/>
                <a:gd name="T2" fmla="*/ 0 w 60"/>
                <a:gd name="T3" fmla="*/ 33 h 70"/>
                <a:gd name="T4" fmla="*/ 5 w 60"/>
                <a:gd name="T5" fmla="*/ 70 h 70"/>
                <a:gd name="T6" fmla="*/ 60 w 60"/>
                <a:gd name="T7" fmla="*/ 25 h 70"/>
                <a:gd name="T8" fmla="*/ 26 w 6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0">
                  <a:moveTo>
                    <a:pt x="26" y="0"/>
                  </a:moveTo>
                  <a:lnTo>
                    <a:pt x="0" y="33"/>
                  </a:lnTo>
                  <a:lnTo>
                    <a:pt x="5" y="70"/>
                  </a:lnTo>
                  <a:lnTo>
                    <a:pt x="60" y="25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144">
              <a:extLst>
                <a:ext uri="{FF2B5EF4-FFF2-40B4-BE49-F238E27FC236}">
                  <a16:creationId xmlns="" xmlns:a16="http://schemas.microsoft.com/office/drawing/2014/main" id="{E347D983-7065-4901-B89A-3D74F42E4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4178300"/>
              <a:ext cx="33338" cy="20638"/>
            </a:xfrm>
            <a:custGeom>
              <a:avLst/>
              <a:gdLst>
                <a:gd name="T0" fmla="*/ 42 w 65"/>
                <a:gd name="T1" fmla="*/ 0 h 41"/>
                <a:gd name="T2" fmla="*/ 2 w 65"/>
                <a:gd name="T3" fmla="*/ 2 h 41"/>
                <a:gd name="T4" fmla="*/ 0 w 65"/>
                <a:gd name="T5" fmla="*/ 36 h 41"/>
                <a:gd name="T6" fmla="*/ 26 w 65"/>
                <a:gd name="T7" fmla="*/ 41 h 41"/>
                <a:gd name="T8" fmla="*/ 65 w 65"/>
                <a:gd name="T9" fmla="*/ 23 h 41"/>
                <a:gd name="T10" fmla="*/ 42 w 65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1">
                  <a:moveTo>
                    <a:pt x="42" y="0"/>
                  </a:moveTo>
                  <a:lnTo>
                    <a:pt x="2" y="2"/>
                  </a:lnTo>
                  <a:lnTo>
                    <a:pt x="0" y="36"/>
                  </a:lnTo>
                  <a:lnTo>
                    <a:pt x="26" y="41"/>
                  </a:lnTo>
                  <a:lnTo>
                    <a:pt x="65" y="23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145">
              <a:extLst>
                <a:ext uri="{FF2B5EF4-FFF2-40B4-BE49-F238E27FC236}">
                  <a16:creationId xmlns="" xmlns:a16="http://schemas.microsoft.com/office/drawing/2014/main" id="{714CBAA9-BFA6-4490-8E17-81684D462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63" y="3906838"/>
              <a:ext cx="204788" cy="377825"/>
            </a:xfrm>
            <a:custGeom>
              <a:avLst/>
              <a:gdLst>
                <a:gd name="T0" fmla="*/ 315 w 386"/>
                <a:gd name="T1" fmla="*/ 6 h 713"/>
                <a:gd name="T2" fmla="*/ 278 w 386"/>
                <a:gd name="T3" fmla="*/ 92 h 713"/>
                <a:gd name="T4" fmla="*/ 217 w 386"/>
                <a:gd name="T5" fmla="*/ 203 h 713"/>
                <a:gd name="T6" fmla="*/ 107 w 386"/>
                <a:gd name="T7" fmla="*/ 210 h 713"/>
                <a:gd name="T8" fmla="*/ 60 w 386"/>
                <a:gd name="T9" fmla="*/ 266 h 713"/>
                <a:gd name="T10" fmla="*/ 67 w 386"/>
                <a:gd name="T11" fmla="*/ 435 h 713"/>
                <a:gd name="T12" fmla="*/ 0 w 386"/>
                <a:gd name="T13" fmla="*/ 513 h 713"/>
                <a:gd name="T14" fmla="*/ 7 w 386"/>
                <a:gd name="T15" fmla="*/ 647 h 713"/>
                <a:gd name="T16" fmla="*/ 65 w 386"/>
                <a:gd name="T17" fmla="*/ 713 h 713"/>
                <a:gd name="T18" fmla="*/ 133 w 386"/>
                <a:gd name="T19" fmla="*/ 705 h 713"/>
                <a:gd name="T20" fmla="*/ 201 w 386"/>
                <a:gd name="T21" fmla="*/ 655 h 713"/>
                <a:gd name="T22" fmla="*/ 185 w 386"/>
                <a:gd name="T23" fmla="*/ 576 h 713"/>
                <a:gd name="T24" fmla="*/ 341 w 386"/>
                <a:gd name="T25" fmla="*/ 305 h 713"/>
                <a:gd name="T26" fmla="*/ 310 w 386"/>
                <a:gd name="T27" fmla="*/ 271 h 713"/>
                <a:gd name="T28" fmla="*/ 341 w 386"/>
                <a:gd name="T29" fmla="*/ 205 h 713"/>
                <a:gd name="T30" fmla="*/ 376 w 386"/>
                <a:gd name="T31" fmla="*/ 216 h 713"/>
                <a:gd name="T32" fmla="*/ 386 w 386"/>
                <a:gd name="T33" fmla="*/ 190 h 713"/>
                <a:gd name="T34" fmla="*/ 355 w 386"/>
                <a:gd name="T35" fmla="*/ 56 h 713"/>
                <a:gd name="T36" fmla="*/ 336 w 386"/>
                <a:gd name="T37" fmla="*/ 0 h 713"/>
                <a:gd name="T38" fmla="*/ 315 w 386"/>
                <a:gd name="T39" fmla="*/ 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6" h="713">
                  <a:moveTo>
                    <a:pt x="315" y="6"/>
                  </a:moveTo>
                  <a:lnTo>
                    <a:pt x="278" y="92"/>
                  </a:lnTo>
                  <a:lnTo>
                    <a:pt x="217" y="203"/>
                  </a:lnTo>
                  <a:lnTo>
                    <a:pt x="107" y="210"/>
                  </a:lnTo>
                  <a:lnTo>
                    <a:pt x="60" y="266"/>
                  </a:lnTo>
                  <a:lnTo>
                    <a:pt x="67" y="435"/>
                  </a:lnTo>
                  <a:lnTo>
                    <a:pt x="0" y="513"/>
                  </a:lnTo>
                  <a:lnTo>
                    <a:pt x="7" y="647"/>
                  </a:lnTo>
                  <a:lnTo>
                    <a:pt x="65" y="713"/>
                  </a:lnTo>
                  <a:lnTo>
                    <a:pt x="133" y="705"/>
                  </a:lnTo>
                  <a:lnTo>
                    <a:pt x="201" y="655"/>
                  </a:lnTo>
                  <a:lnTo>
                    <a:pt x="185" y="576"/>
                  </a:lnTo>
                  <a:lnTo>
                    <a:pt x="341" y="305"/>
                  </a:lnTo>
                  <a:lnTo>
                    <a:pt x="310" y="271"/>
                  </a:lnTo>
                  <a:lnTo>
                    <a:pt x="341" y="205"/>
                  </a:lnTo>
                  <a:lnTo>
                    <a:pt x="376" y="216"/>
                  </a:lnTo>
                  <a:lnTo>
                    <a:pt x="386" y="190"/>
                  </a:lnTo>
                  <a:lnTo>
                    <a:pt x="355" y="56"/>
                  </a:lnTo>
                  <a:lnTo>
                    <a:pt x="336" y="0"/>
                  </a:lnTo>
                  <a:lnTo>
                    <a:pt x="31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146">
              <a:extLst>
                <a:ext uri="{FF2B5EF4-FFF2-40B4-BE49-F238E27FC236}">
                  <a16:creationId xmlns="" xmlns:a16="http://schemas.microsoft.com/office/drawing/2014/main" id="{3C26A2FE-0E84-48D4-9DF0-A1B6E67B0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488" y="3894138"/>
              <a:ext cx="28575" cy="17463"/>
            </a:xfrm>
            <a:custGeom>
              <a:avLst/>
              <a:gdLst>
                <a:gd name="T0" fmla="*/ 0 w 55"/>
                <a:gd name="T1" fmla="*/ 2 h 33"/>
                <a:gd name="T2" fmla="*/ 7 w 55"/>
                <a:gd name="T3" fmla="*/ 28 h 33"/>
                <a:gd name="T4" fmla="*/ 42 w 55"/>
                <a:gd name="T5" fmla="*/ 33 h 33"/>
                <a:gd name="T6" fmla="*/ 55 w 55"/>
                <a:gd name="T7" fmla="*/ 0 h 33"/>
                <a:gd name="T8" fmla="*/ 0 w 55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3">
                  <a:moveTo>
                    <a:pt x="0" y="2"/>
                  </a:moveTo>
                  <a:lnTo>
                    <a:pt x="7" y="28"/>
                  </a:lnTo>
                  <a:lnTo>
                    <a:pt x="42" y="33"/>
                  </a:lnTo>
                  <a:lnTo>
                    <a:pt x="5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147">
              <a:extLst>
                <a:ext uri="{FF2B5EF4-FFF2-40B4-BE49-F238E27FC236}">
                  <a16:creationId xmlns="" xmlns:a16="http://schemas.microsoft.com/office/drawing/2014/main" id="{95A713FB-D9CB-4E50-8ABB-2B5A3A676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3917950"/>
              <a:ext cx="23813" cy="20638"/>
            </a:xfrm>
            <a:custGeom>
              <a:avLst/>
              <a:gdLst>
                <a:gd name="T0" fmla="*/ 0 w 45"/>
                <a:gd name="T1" fmla="*/ 8 h 37"/>
                <a:gd name="T2" fmla="*/ 13 w 45"/>
                <a:gd name="T3" fmla="*/ 37 h 37"/>
                <a:gd name="T4" fmla="*/ 35 w 45"/>
                <a:gd name="T5" fmla="*/ 37 h 37"/>
                <a:gd name="T6" fmla="*/ 45 w 45"/>
                <a:gd name="T7" fmla="*/ 0 h 37"/>
                <a:gd name="T8" fmla="*/ 0 w 45"/>
                <a:gd name="T9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0" y="8"/>
                  </a:moveTo>
                  <a:lnTo>
                    <a:pt x="13" y="37"/>
                  </a:lnTo>
                  <a:lnTo>
                    <a:pt x="35" y="37"/>
                  </a:lnTo>
                  <a:lnTo>
                    <a:pt x="45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148">
              <a:extLst>
                <a:ext uri="{FF2B5EF4-FFF2-40B4-BE49-F238E27FC236}">
                  <a16:creationId xmlns="" xmlns:a16="http://schemas.microsoft.com/office/drawing/2014/main" id="{2C5F9783-D871-40BD-8B0D-D4CA59ABE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3778250"/>
              <a:ext cx="26988" cy="23813"/>
            </a:xfrm>
            <a:custGeom>
              <a:avLst/>
              <a:gdLst>
                <a:gd name="T0" fmla="*/ 11 w 49"/>
                <a:gd name="T1" fmla="*/ 0 h 45"/>
                <a:gd name="T2" fmla="*/ 0 w 49"/>
                <a:gd name="T3" fmla="*/ 21 h 45"/>
                <a:gd name="T4" fmla="*/ 29 w 49"/>
                <a:gd name="T5" fmla="*/ 45 h 45"/>
                <a:gd name="T6" fmla="*/ 49 w 49"/>
                <a:gd name="T7" fmla="*/ 21 h 45"/>
                <a:gd name="T8" fmla="*/ 11 w 4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11" y="0"/>
                  </a:moveTo>
                  <a:lnTo>
                    <a:pt x="0" y="21"/>
                  </a:lnTo>
                  <a:lnTo>
                    <a:pt x="29" y="45"/>
                  </a:lnTo>
                  <a:lnTo>
                    <a:pt x="49" y="2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149">
              <a:extLst>
                <a:ext uri="{FF2B5EF4-FFF2-40B4-BE49-F238E27FC236}">
                  <a16:creationId xmlns="" xmlns:a16="http://schemas.microsoft.com/office/drawing/2014/main" id="{525CFB45-AEC2-4586-88AC-BDC12DA0B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3694113"/>
              <a:ext cx="28575" cy="31750"/>
            </a:xfrm>
            <a:custGeom>
              <a:avLst/>
              <a:gdLst>
                <a:gd name="T0" fmla="*/ 32 w 55"/>
                <a:gd name="T1" fmla="*/ 0 h 58"/>
                <a:gd name="T2" fmla="*/ 0 w 55"/>
                <a:gd name="T3" fmla="*/ 21 h 58"/>
                <a:gd name="T4" fmla="*/ 24 w 55"/>
                <a:gd name="T5" fmla="*/ 58 h 58"/>
                <a:gd name="T6" fmla="*/ 55 w 55"/>
                <a:gd name="T7" fmla="*/ 58 h 58"/>
                <a:gd name="T8" fmla="*/ 32 w 5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32" y="0"/>
                  </a:moveTo>
                  <a:lnTo>
                    <a:pt x="0" y="21"/>
                  </a:lnTo>
                  <a:lnTo>
                    <a:pt x="24" y="58"/>
                  </a:lnTo>
                  <a:lnTo>
                    <a:pt x="55" y="58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150">
              <a:extLst>
                <a:ext uri="{FF2B5EF4-FFF2-40B4-BE49-F238E27FC236}">
                  <a16:creationId xmlns="" xmlns:a16="http://schemas.microsoft.com/office/drawing/2014/main" id="{9981E5E8-9ABB-4E49-9D0A-647D3D7D0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350" y="3743325"/>
              <a:ext cx="23813" cy="28575"/>
            </a:xfrm>
            <a:custGeom>
              <a:avLst/>
              <a:gdLst>
                <a:gd name="T0" fmla="*/ 21 w 46"/>
                <a:gd name="T1" fmla="*/ 0 h 53"/>
                <a:gd name="T2" fmla="*/ 0 w 46"/>
                <a:gd name="T3" fmla="*/ 24 h 53"/>
                <a:gd name="T4" fmla="*/ 15 w 46"/>
                <a:gd name="T5" fmla="*/ 48 h 53"/>
                <a:gd name="T6" fmla="*/ 44 w 46"/>
                <a:gd name="T7" fmla="*/ 53 h 53"/>
                <a:gd name="T8" fmla="*/ 46 w 46"/>
                <a:gd name="T9" fmla="*/ 3 h 53"/>
                <a:gd name="T10" fmla="*/ 21 w 46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3">
                  <a:moveTo>
                    <a:pt x="21" y="0"/>
                  </a:moveTo>
                  <a:lnTo>
                    <a:pt x="0" y="24"/>
                  </a:lnTo>
                  <a:lnTo>
                    <a:pt x="15" y="48"/>
                  </a:lnTo>
                  <a:lnTo>
                    <a:pt x="44" y="53"/>
                  </a:lnTo>
                  <a:lnTo>
                    <a:pt x="46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151">
              <a:extLst>
                <a:ext uri="{FF2B5EF4-FFF2-40B4-BE49-F238E27FC236}">
                  <a16:creationId xmlns="" xmlns:a16="http://schemas.microsoft.com/office/drawing/2014/main" id="{0A919439-605B-43AE-8216-70ED469DC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275" y="3438525"/>
              <a:ext cx="20638" cy="28575"/>
            </a:xfrm>
            <a:custGeom>
              <a:avLst/>
              <a:gdLst>
                <a:gd name="T0" fmla="*/ 0 w 39"/>
                <a:gd name="T1" fmla="*/ 0 h 55"/>
                <a:gd name="T2" fmla="*/ 5 w 39"/>
                <a:gd name="T3" fmla="*/ 44 h 55"/>
                <a:gd name="T4" fmla="*/ 34 w 39"/>
                <a:gd name="T5" fmla="*/ 55 h 55"/>
                <a:gd name="T6" fmla="*/ 39 w 39"/>
                <a:gd name="T7" fmla="*/ 15 h 55"/>
                <a:gd name="T8" fmla="*/ 0 w 3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5">
                  <a:moveTo>
                    <a:pt x="0" y="0"/>
                  </a:moveTo>
                  <a:lnTo>
                    <a:pt x="5" y="44"/>
                  </a:lnTo>
                  <a:lnTo>
                    <a:pt x="34" y="55"/>
                  </a:lnTo>
                  <a:lnTo>
                    <a:pt x="39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152">
              <a:extLst>
                <a:ext uri="{FF2B5EF4-FFF2-40B4-BE49-F238E27FC236}">
                  <a16:creationId xmlns="" xmlns:a16="http://schemas.microsoft.com/office/drawing/2014/main" id="{83EEEED4-F998-46DD-9414-5E772A556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5" y="3487738"/>
              <a:ext cx="20638" cy="34925"/>
            </a:xfrm>
            <a:custGeom>
              <a:avLst/>
              <a:gdLst>
                <a:gd name="T0" fmla="*/ 3 w 39"/>
                <a:gd name="T1" fmla="*/ 0 h 65"/>
                <a:gd name="T2" fmla="*/ 0 w 39"/>
                <a:gd name="T3" fmla="*/ 55 h 65"/>
                <a:gd name="T4" fmla="*/ 21 w 39"/>
                <a:gd name="T5" fmla="*/ 65 h 65"/>
                <a:gd name="T6" fmla="*/ 39 w 39"/>
                <a:gd name="T7" fmla="*/ 29 h 65"/>
                <a:gd name="T8" fmla="*/ 3 w 39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5">
                  <a:moveTo>
                    <a:pt x="3" y="0"/>
                  </a:moveTo>
                  <a:lnTo>
                    <a:pt x="0" y="55"/>
                  </a:lnTo>
                  <a:lnTo>
                    <a:pt x="21" y="65"/>
                  </a:lnTo>
                  <a:lnTo>
                    <a:pt x="39" y="29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153">
              <a:extLst>
                <a:ext uri="{FF2B5EF4-FFF2-40B4-BE49-F238E27FC236}">
                  <a16:creationId xmlns="" xmlns:a16="http://schemas.microsoft.com/office/drawing/2014/main" id="{D0AAE6E5-EF7E-482B-BAA2-CE8154414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75" y="3544888"/>
              <a:ext cx="25400" cy="19050"/>
            </a:xfrm>
            <a:custGeom>
              <a:avLst/>
              <a:gdLst>
                <a:gd name="T0" fmla="*/ 19 w 47"/>
                <a:gd name="T1" fmla="*/ 0 h 36"/>
                <a:gd name="T2" fmla="*/ 0 w 47"/>
                <a:gd name="T3" fmla="*/ 18 h 36"/>
                <a:gd name="T4" fmla="*/ 22 w 47"/>
                <a:gd name="T5" fmla="*/ 36 h 36"/>
                <a:gd name="T6" fmla="*/ 47 w 47"/>
                <a:gd name="T7" fmla="*/ 18 h 36"/>
                <a:gd name="T8" fmla="*/ 19 w 4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19" y="0"/>
                  </a:moveTo>
                  <a:lnTo>
                    <a:pt x="0" y="18"/>
                  </a:lnTo>
                  <a:lnTo>
                    <a:pt x="22" y="36"/>
                  </a:lnTo>
                  <a:lnTo>
                    <a:pt x="47" y="18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154">
              <a:extLst>
                <a:ext uri="{FF2B5EF4-FFF2-40B4-BE49-F238E27FC236}">
                  <a16:creationId xmlns="" xmlns:a16="http://schemas.microsoft.com/office/drawing/2014/main" id="{2716FEA6-3C96-44C7-B5AC-B0B6DEFCE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4413" y="2497138"/>
              <a:ext cx="23813" cy="25400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42 w 47"/>
                <a:gd name="T5" fmla="*/ 48 h 48"/>
                <a:gd name="T6" fmla="*/ 47 w 47"/>
                <a:gd name="T7" fmla="*/ 15 h 48"/>
                <a:gd name="T8" fmla="*/ 24 w 4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lnTo>
                    <a:pt x="0" y="24"/>
                  </a:lnTo>
                  <a:lnTo>
                    <a:pt x="42" y="48"/>
                  </a:lnTo>
                  <a:lnTo>
                    <a:pt x="47" y="1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155">
              <a:extLst>
                <a:ext uri="{FF2B5EF4-FFF2-40B4-BE49-F238E27FC236}">
                  <a16:creationId xmlns="" xmlns:a16="http://schemas.microsoft.com/office/drawing/2014/main" id="{5A43150C-ED82-473E-A04F-F625543AB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2489200"/>
              <a:ext cx="31750" cy="20638"/>
            </a:xfrm>
            <a:custGeom>
              <a:avLst/>
              <a:gdLst>
                <a:gd name="T0" fmla="*/ 28 w 61"/>
                <a:gd name="T1" fmla="*/ 0 h 38"/>
                <a:gd name="T2" fmla="*/ 0 w 61"/>
                <a:gd name="T3" fmla="*/ 19 h 38"/>
                <a:gd name="T4" fmla="*/ 23 w 61"/>
                <a:gd name="T5" fmla="*/ 38 h 38"/>
                <a:gd name="T6" fmla="*/ 61 w 61"/>
                <a:gd name="T7" fmla="*/ 29 h 38"/>
                <a:gd name="T8" fmla="*/ 28 w 6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8" y="0"/>
                  </a:moveTo>
                  <a:lnTo>
                    <a:pt x="0" y="19"/>
                  </a:lnTo>
                  <a:lnTo>
                    <a:pt x="23" y="38"/>
                  </a:lnTo>
                  <a:lnTo>
                    <a:pt x="61" y="29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156">
              <a:extLst>
                <a:ext uri="{FF2B5EF4-FFF2-40B4-BE49-F238E27FC236}">
                  <a16:creationId xmlns="" xmlns:a16="http://schemas.microsoft.com/office/drawing/2014/main" id="{6AED6D12-3C6B-4828-8C94-F92963D5D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5" y="2524125"/>
              <a:ext cx="22225" cy="33338"/>
            </a:xfrm>
            <a:custGeom>
              <a:avLst/>
              <a:gdLst>
                <a:gd name="T0" fmla="*/ 14 w 41"/>
                <a:gd name="T1" fmla="*/ 0 h 61"/>
                <a:gd name="T2" fmla="*/ 0 w 41"/>
                <a:gd name="T3" fmla="*/ 38 h 61"/>
                <a:gd name="T4" fmla="*/ 18 w 41"/>
                <a:gd name="T5" fmla="*/ 61 h 61"/>
                <a:gd name="T6" fmla="*/ 41 w 41"/>
                <a:gd name="T7" fmla="*/ 43 h 61"/>
                <a:gd name="T8" fmla="*/ 14 w 4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1">
                  <a:moveTo>
                    <a:pt x="14" y="0"/>
                  </a:moveTo>
                  <a:lnTo>
                    <a:pt x="0" y="38"/>
                  </a:lnTo>
                  <a:lnTo>
                    <a:pt x="18" y="61"/>
                  </a:lnTo>
                  <a:lnTo>
                    <a:pt x="41" y="43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157">
              <a:extLst>
                <a:ext uri="{FF2B5EF4-FFF2-40B4-BE49-F238E27FC236}">
                  <a16:creationId xmlns="" xmlns:a16="http://schemas.microsoft.com/office/drawing/2014/main" id="{2AB2B928-D6C8-4F40-9458-0CDA8FED9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288" y="2563813"/>
              <a:ext cx="26988" cy="20638"/>
            </a:xfrm>
            <a:custGeom>
              <a:avLst/>
              <a:gdLst>
                <a:gd name="T0" fmla="*/ 9 w 51"/>
                <a:gd name="T1" fmla="*/ 0 h 38"/>
                <a:gd name="T2" fmla="*/ 0 w 51"/>
                <a:gd name="T3" fmla="*/ 24 h 38"/>
                <a:gd name="T4" fmla="*/ 13 w 51"/>
                <a:gd name="T5" fmla="*/ 38 h 38"/>
                <a:gd name="T6" fmla="*/ 51 w 51"/>
                <a:gd name="T7" fmla="*/ 14 h 38"/>
                <a:gd name="T8" fmla="*/ 9 w 5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9" y="0"/>
                  </a:moveTo>
                  <a:lnTo>
                    <a:pt x="0" y="24"/>
                  </a:lnTo>
                  <a:lnTo>
                    <a:pt x="13" y="38"/>
                  </a:lnTo>
                  <a:lnTo>
                    <a:pt x="51" y="1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158">
              <a:extLst>
                <a:ext uri="{FF2B5EF4-FFF2-40B4-BE49-F238E27FC236}">
                  <a16:creationId xmlns="" xmlns:a16="http://schemas.microsoft.com/office/drawing/2014/main" id="{FBABF306-5B95-4EA4-89C6-FA5298A23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263" y="2673350"/>
              <a:ext cx="25400" cy="25400"/>
            </a:xfrm>
            <a:custGeom>
              <a:avLst/>
              <a:gdLst>
                <a:gd name="T0" fmla="*/ 20 w 47"/>
                <a:gd name="T1" fmla="*/ 0 h 47"/>
                <a:gd name="T2" fmla="*/ 0 w 47"/>
                <a:gd name="T3" fmla="*/ 24 h 47"/>
                <a:gd name="T4" fmla="*/ 20 w 47"/>
                <a:gd name="T5" fmla="*/ 47 h 47"/>
                <a:gd name="T6" fmla="*/ 47 w 47"/>
                <a:gd name="T7" fmla="*/ 33 h 47"/>
                <a:gd name="T8" fmla="*/ 20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0" y="0"/>
                  </a:moveTo>
                  <a:lnTo>
                    <a:pt x="0" y="24"/>
                  </a:lnTo>
                  <a:lnTo>
                    <a:pt x="20" y="47"/>
                  </a:lnTo>
                  <a:lnTo>
                    <a:pt x="47" y="33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159">
              <a:extLst>
                <a:ext uri="{FF2B5EF4-FFF2-40B4-BE49-F238E27FC236}">
                  <a16:creationId xmlns="" xmlns:a16="http://schemas.microsoft.com/office/drawing/2014/main" id="{5ABF4BAA-3065-4AE2-8572-6E078BBB7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175" y="2830513"/>
              <a:ext cx="15875" cy="15875"/>
            </a:xfrm>
            <a:custGeom>
              <a:avLst/>
              <a:gdLst>
                <a:gd name="T0" fmla="*/ 29 w 29"/>
                <a:gd name="T1" fmla="*/ 0 h 31"/>
                <a:gd name="T2" fmla="*/ 0 w 29"/>
                <a:gd name="T3" fmla="*/ 17 h 31"/>
                <a:gd name="T4" fmla="*/ 13 w 29"/>
                <a:gd name="T5" fmla="*/ 31 h 31"/>
                <a:gd name="T6" fmla="*/ 29 w 29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1">
                  <a:moveTo>
                    <a:pt x="29" y="0"/>
                  </a:moveTo>
                  <a:lnTo>
                    <a:pt x="0" y="17"/>
                  </a:lnTo>
                  <a:lnTo>
                    <a:pt x="13" y="31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160">
              <a:extLst>
                <a:ext uri="{FF2B5EF4-FFF2-40B4-BE49-F238E27FC236}">
                  <a16:creationId xmlns="" xmlns:a16="http://schemas.microsoft.com/office/drawing/2014/main" id="{CE2E197B-B90D-44E5-BBC9-360927008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438" y="2832100"/>
              <a:ext cx="23813" cy="19050"/>
            </a:xfrm>
            <a:custGeom>
              <a:avLst/>
              <a:gdLst>
                <a:gd name="T0" fmla="*/ 38 w 47"/>
                <a:gd name="T1" fmla="*/ 0 h 37"/>
                <a:gd name="T2" fmla="*/ 0 w 47"/>
                <a:gd name="T3" fmla="*/ 9 h 37"/>
                <a:gd name="T4" fmla="*/ 19 w 47"/>
                <a:gd name="T5" fmla="*/ 37 h 37"/>
                <a:gd name="T6" fmla="*/ 47 w 47"/>
                <a:gd name="T7" fmla="*/ 37 h 37"/>
                <a:gd name="T8" fmla="*/ 38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38" y="0"/>
                  </a:moveTo>
                  <a:lnTo>
                    <a:pt x="0" y="9"/>
                  </a:lnTo>
                  <a:lnTo>
                    <a:pt x="19" y="37"/>
                  </a:lnTo>
                  <a:lnTo>
                    <a:pt x="47" y="37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161">
              <a:extLst>
                <a:ext uri="{FF2B5EF4-FFF2-40B4-BE49-F238E27FC236}">
                  <a16:creationId xmlns="" xmlns:a16="http://schemas.microsoft.com/office/drawing/2014/main" id="{9D7E5CE3-06E4-4E77-89EF-3130EC80B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0" y="2816225"/>
              <a:ext cx="26988" cy="28575"/>
            </a:xfrm>
            <a:custGeom>
              <a:avLst/>
              <a:gdLst>
                <a:gd name="T0" fmla="*/ 24 w 52"/>
                <a:gd name="T1" fmla="*/ 0 h 52"/>
                <a:gd name="T2" fmla="*/ 0 w 52"/>
                <a:gd name="T3" fmla="*/ 24 h 52"/>
                <a:gd name="T4" fmla="*/ 34 w 52"/>
                <a:gd name="T5" fmla="*/ 52 h 52"/>
                <a:gd name="T6" fmla="*/ 52 w 52"/>
                <a:gd name="T7" fmla="*/ 9 h 52"/>
                <a:gd name="T8" fmla="*/ 24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4" y="0"/>
                  </a:moveTo>
                  <a:lnTo>
                    <a:pt x="0" y="24"/>
                  </a:lnTo>
                  <a:lnTo>
                    <a:pt x="34" y="52"/>
                  </a:lnTo>
                  <a:lnTo>
                    <a:pt x="52" y="9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162">
              <a:extLst>
                <a:ext uri="{FF2B5EF4-FFF2-40B4-BE49-F238E27FC236}">
                  <a16:creationId xmlns="" xmlns:a16="http://schemas.microsoft.com/office/drawing/2014/main" id="{098729CA-29ED-45B1-A61D-FBEDD7C59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588" y="3163888"/>
              <a:ext cx="26988" cy="20638"/>
            </a:xfrm>
            <a:custGeom>
              <a:avLst/>
              <a:gdLst>
                <a:gd name="T0" fmla="*/ 32 w 51"/>
                <a:gd name="T1" fmla="*/ 0 h 38"/>
                <a:gd name="T2" fmla="*/ 0 w 51"/>
                <a:gd name="T3" fmla="*/ 18 h 38"/>
                <a:gd name="T4" fmla="*/ 23 w 51"/>
                <a:gd name="T5" fmla="*/ 38 h 38"/>
                <a:gd name="T6" fmla="*/ 51 w 51"/>
                <a:gd name="T7" fmla="*/ 23 h 38"/>
                <a:gd name="T8" fmla="*/ 32 w 5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32" y="0"/>
                  </a:moveTo>
                  <a:lnTo>
                    <a:pt x="0" y="18"/>
                  </a:lnTo>
                  <a:lnTo>
                    <a:pt x="23" y="38"/>
                  </a:lnTo>
                  <a:lnTo>
                    <a:pt x="51" y="23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163">
              <a:extLst>
                <a:ext uri="{FF2B5EF4-FFF2-40B4-BE49-F238E27FC236}">
                  <a16:creationId xmlns="" xmlns:a16="http://schemas.microsoft.com/office/drawing/2014/main" id="{9D97FB1E-3672-407F-91EE-5EE87CB95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13" y="3184525"/>
              <a:ext cx="26988" cy="23813"/>
            </a:xfrm>
            <a:custGeom>
              <a:avLst/>
              <a:gdLst>
                <a:gd name="T0" fmla="*/ 22 w 52"/>
                <a:gd name="T1" fmla="*/ 0 h 46"/>
                <a:gd name="T2" fmla="*/ 0 w 52"/>
                <a:gd name="T3" fmla="*/ 18 h 46"/>
                <a:gd name="T4" fmla="*/ 15 w 52"/>
                <a:gd name="T5" fmla="*/ 46 h 46"/>
                <a:gd name="T6" fmla="*/ 52 w 52"/>
                <a:gd name="T7" fmla="*/ 30 h 46"/>
                <a:gd name="T8" fmla="*/ 22 w 52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">
                  <a:moveTo>
                    <a:pt x="22" y="0"/>
                  </a:moveTo>
                  <a:lnTo>
                    <a:pt x="0" y="18"/>
                  </a:lnTo>
                  <a:lnTo>
                    <a:pt x="15" y="46"/>
                  </a:lnTo>
                  <a:lnTo>
                    <a:pt x="52" y="3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164">
              <a:extLst>
                <a:ext uri="{FF2B5EF4-FFF2-40B4-BE49-F238E27FC236}">
                  <a16:creationId xmlns="" xmlns:a16="http://schemas.microsoft.com/office/drawing/2014/main" id="{441A3FF9-51CE-4EF9-B1BD-6B0FDAD80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3211513"/>
              <a:ext cx="26988" cy="30163"/>
            </a:xfrm>
            <a:custGeom>
              <a:avLst/>
              <a:gdLst>
                <a:gd name="T0" fmla="*/ 28 w 52"/>
                <a:gd name="T1" fmla="*/ 0 h 56"/>
                <a:gd name="T2" fmla="*/ 0 w 52"/>
                <a:gd name="T3" fmla="*/ 17 h 56"/>
                <a:gd name="T4" fmla="*/ 30 w 52"/>
                <a:gd name="T5" fmla="*/ 56 h 56"/>
                <a:gd name="T6" fmla="*/ 52 w 52"/>
                <a:gd name="T7" fmla="*/ 44 h 56"/>
                <a:gd name="T8" fmla="*/ 28 w 5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28" y="0"/>
                  </a:moveTo>
                  <a:lnTo>
                    <a:pt x="0" y="17"/>
                  </a:lnTo>
                  <a:lnTo>
                    <a:pt x="30" y="56"/>
                  </a:lnTo>
                  <a:lnTo>
                    <a:pt x="52" y="44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166">
              <a:extLst>
                <a:ext uri="{FF2B5EF4-FFF2-40B4-BE49-F238E27FC236}">
                  <a16:creationId xmlns="" xmlns:a16="http://schemas.microsoft.com/office/drawing/2014/main" id="{EAA1D996-2B5D-49AA-847A-F9ED39C21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50" y="2816225"/>
              <a:ext cx="31750" cy="30163"/>
            </a:xfrm>
            <a:custGeom>
              <a:avLst/>
              <a:gdLst>
                <a:gd name="T0" fmla="*/ 33 w 61"/>
                <a:gd name="T1" fmla="*/ 0 h 58"/>
                <a:gd name="T2" fmla="*/ 0 w 61"/>
                <a:gd name="T3" fmla="*/ 24 h 58"/>
                <a:gd name="T4" fmla="*/ 28 w 61"/>
                <a:gd name="T5" fmla="*/ 58 h 58"/>
                <a:gd name="T6" fmla="*/ 61 w 61"/>
                <a:gd name="T7" fmla="*/ 31 h 58"/>
                <a:gd name="T8" fmla="*/ 33 w 6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8">
                  <a:moveTo>
                    <a:pt x="33" y="0"/>
                  </a:moveTo>
                  <a:lnTo>
                    <a:pt x="0" y="24"/>
                  </a:lnTo>
                  <a:lnTo>
                    <a:pt x="28" y="58"/>
                  </a:lnTo>
                  <a:lnTo>
                    <a:pt x="61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171">
              <a:extLst>
                <a:ext uri="{FF2B5EF4-FFF2-40B4-BE49-F238E27FC236}">
                  <a16:creationId xmlns="" xmlns:a16="http://schemas.microsoft.com/office/drawing/2014/main" id="{0E4FBA78-928D-4D66-A8F8-C26205C48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875" y="3098800"/>
              <a:ext cx="20638" cy="17463"/>
            </a:xfrm>
            <a:custGeom>
              <a:avLst/>
              <a:gdLst>
                <a:gd name="T0" fmla="*/ 25 w 40"/>
                <a:gd name="T1" fmla="*/ 0 h 34"/>
                <a:gd name="T2" fmla="*/ 0 w 40"/>
                <a:gd name="T3" fmla="*/ 10 h 34"/>
                <a:gd name="T4" fmla="*/ 9 w 40"/>
                <a:gd name="T5" fmla="*/ 34 h 34"/>
                <a:gd name="T6" fmla="*/ 40 w 40"/>
                <a:gd name="T7" fmla="*/ 13 h 34"/>
                <a:gd name="T8" fmla="*/ 34 w 40"/>
                <a:gd name="T9" fmla="*/ 7 h 34"/>
                <a:gd name="T10" fmla="*/ 25 w 4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4">
                  <a:moveTo>
                    <a:pt x="25" y="0"/>
                  </a:moveTo>
                  <a:lnTo>
                    <a:pt x="0" y="10"/>
                  </a:lnTo>
                  <a:lnTo>
                    <a:pt x="9" y="34"/>
                  </a:lnTo>
                  <a:lnTo>
                    <a:pt x="40" y="13"/>
                  </a:lnTo>
                  <a:lnTo>
                    <a:pt x="34" y="7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172">
              <a:extLst>
                <a:ext uri="{FF2B5EF4-FFF2-40B4-BE49-F238E27FC236}">
                  <a16:creationId xmlns="" xmlns:a16="http://schemas.microsoft.com/office/drawing/2014/main" id="{6FCC3936-2072-4E20-8AD5-CA1C08DB4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3113088"/>
              <a:ext cx="22225" cy="30163"/>
            </a:xfrm>
            <a:custGeom>
              <a:avLst/>
              <a:gdLst>
                <a:gd name="T0" fmla="*/ 15 w 40"/>
                <a:gd name="T1" fmla="*/ 0 h 57"/>
                <a:gd name="T2" fmla="*/ 0 w 40"/>
                <a:gd name="T3" fmla="*/ 32 h 57"/>
                <a:gd name="T4" fmla="*/ 18 w 40"/>
                <a:gd name="T5" fmla="*/ 57 h 57"/>
                <a:gd name="T6" fmla="*/ 40 w 40"/>
                <a:gd name="T7" fmla="*/ 36 h 57"/>
                <a:gd name="T8" fmla="*/ 15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15" y="0"/>
                  </a:moveTo>
                  <a:lnTo>
                    <a:pt x="0" y="32"/>
                  </a:lnTo>
                  <a:lnTo>
                    <a:pt x="18" y="57"/>
                  </a:lnTo>
                  <a:lnTo>
                    <a:pt x="40" y="36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173">
              <a:extLst>
                <a:ext uri="{FF2B5EF4-FFF2-40B4-BE49-F238E27FC236}">
                  <a16:creationId xmlns="" xmlns:a16="http://schemas.microsoft.com/office/drawing/2014/main" id="{1C18E6A5-E8CF-4A84-9797-B2D0991C9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850" y="3159125"/>
              <a:ext cx="19050" cy="23813"/>
            </a:xfrm>
            <a:custGeom>
              <a:avLst/>
              <a:gdLst>
                <a:gd name="T0" fmla="*/ 18 w 38"/>
                <a:gd name="T1" fmla="*/ 0 h 45"/>
                <a:gd name="T2" fmla="*/ 0 w 38"/>
                <a:gd name="T3" fmla="*/ 17 h 45"/>
                <a:gd name="T4" fmla="*/ 13 w 38"/>
                <a:gd name="T5" fmla="*/ 45 h 45"/>
                <a:gd name="T6" fmla="*/ 38 w 38"/>
                <a:gd name="T7" fmla="*/ 37 h 45"/>
                <a:gd name="T8" fmla="*/ 18 w 3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18" y="0"/>
                  </a:moveTo>
                  <a:lnTo>
                    <a:pt x="0" y="17"/>
                  </a:lnTo>
                  <a:lnTo>
                    <a:pt x="13" y="45"/>
                  </a:lnTo>
                  <a:lnTo>
                    <a:pt x="38" y="37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174">
              <a:extLst>
                <a:ext uri="{FF2B5EF4-FFF2-40B4-BE49-F238E27FC236}">
                  <a16:creationId xmlns="" xmlns:a16="http://schemas.microsoft.com/office/drawing/2014/main" id="{6C492364-1166-4832-8E8B-F2C5EE8BF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195638"/>
              <a:ext cx="23813" cy="25400"/>
            </a:xfrm>
            <a:custGeom>
              <a:avLst/>
              <a:gdLst>
                <a:gd name="T0" fmla="*/ 12 w 45"/>
                <a:gd name="T1" fmla="*/ 0 h 47"/>
                <a:gd name="T2" fmla="*/ 0 w 45"/>
                <a:gd name="T3" fmla="*/ 25 h 47"/>
                <a:gd name="T4" fmla="*/ 20 w 45"/>
                <a:gd name="T5" fmla="*/ 47 h 47"/>
                <a:gd name="T6" fmla="*/ 45 w 45"/>
                <a:gd name="T7" fmla="*/ 34 h 47"/>
                <a:gd name="T8" fmla="*/ 12 w 45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12" y="0"/>
                  </a:moveTo>
                  <a:lnTo>
                    <a:pt x="0" y="25"/>
                  </a:lnTo>
                  <a:lnTo>
                    <a:pt x="20" y="47"/>
                  </a:lnTo>
                  <a:lnTo>
                    <a:pt x="45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175">
              <a:extLst>
                <a:ext uri="{FF2B5EF4-FFF2-40B4-BE49-F238E27FC236}">
                  <a16:creationId xmlns="" xmlns:a16="http://schemas.microsoft.com/office/drawing/2014/main" id="{27DE6929-1251-426D-B5E6-C42282F84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3230563"/>
              <a:ext cx="23813" cy="23813"/>
            </a:xfrm>
            <a:custGeom>
              <a:avLst/>
              <a:gdLst>
                <a:gd name="T0" fmla="*/ 22 w 44"/>
                <a:gd name="T1" fmla="*/ 0 h 46"/>
                <a:gd name="T2" fmla="*/ 0 w 44"/>
                <a:gd name="T3" fmla="*/ 15 h 46"/>
                <a:gd name="T4" fmla="*/ 17 w 44"/>
                <a:gd name="T5" fmla="*/ 46 h 46"/>
                <a:gd name="T6" fmla="*/ 44 w 44"/>
                <a:gd name="T7" fmla="*/ 30 h 46"/>
                <a:gd name="T8" fmla="*/ 22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0" y="15"/>
                  </a:lnTo>
                  <a:lnTo>
                    <a:pt x="17" y="46"/>
                  </a:lnTo>
                  <a:lnTo>
                    <a:pt x="44" y="3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176">
              <a:extLst>
                <a:ext uri="{FF2B5EF4-FFF2-40B4-BE49-F238E27FC236}">
                  <a16:creationId xmlns="" xmlns:a16="http://schemas.microsoft.com/office/drawing/2014/main" id="{8B8AAF02-5CF8-46A9-B7E4-08056B912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975" y="3260725"/>
              <a:ext cx="22225" cy="17463"/>
            </a:xfrm>
            <a:custGeom>
              <a:avLst/>
              <a:gdLst>
                <a:gd name="T0" fmla="*/ 19 w 40"/>
                <a:gd name="T1" fmla="*/ 0 h 32"/>
                <a:gd name="T2" fmla="*/ 0 w 40"/>
                <a:gd name="T3" fmla="*/ 20 h 32"/>
                <a:gd name="T4" fmla="*/ 7 w 40"/>
                <a:gd name="T5" fmla="*/ 32 h 32"/>
                <a:gd name="T6" fmla="*/ 32 w 40"/>
                <a:gd name="T7" fmla="*/ 32 h 32"/>
                <a:gd name="T8" fmla="*/ 40 w 40"/>
                <a:gd name="T9" fmla="*/ 12 h 32"/>
                <a:gd name="T10" fmla="*/ 19 w 40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2">
                  <a:moveTo>
                    <a:pt x="19" y="0"/>
                  </a:moveTo>
                  <a:lnTo>
                    <a:pt x="0" y="20"/>
                  </a:lnTo>
                  <a:lnTo>
                    <a:pt x="7" y="32"/>
                  </a:lnTo>
                  <a:lnTo>
                    <a:pt x="32" y="32"/>
                  </a:lnTo>
                  <a:lnTo>
                    <a:pt x="40" y="1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177">
              <a:extLst>
                <a:ext uri="{FF2B5EF4-FFF2-40B4-BE49-F238E27FC236}">
                  <a16:creationId xmlns="" xmlns:a16="http://schemas.microsoft.com/office/drawing/2014/main" id="{FB82B494-6A39-47DD-B8D8-AB7C4C19C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325" y="3292475"/>
              <a:ext cx="31750" cy="41275"/>
            </a:xfrm>
            <a:custGeom>
              <a:avLst/>
              <a:gdLst>
                <a:gd name="T0" fmla="*/ 39 w 61"/>
                <a:gd name="T1" fmla="*/ 0 h 77"/>
                <a:gd name="T2" fmla="*/ 21 w 61"/>
                <a:gd name="T3" fmla="*/ 17 h 77"/>
                <a:gd name="T4" fmla="*/ 0 w 61"/>
                <a:gd name="T5" fmla="*/ 20 h 77"/>
                <a:gd name="T6" fmla="*/ 0 w 61"/>
                <a:gd name="T7" fmla="*/ 44 h 77"/>
                <a:gd name="T8" fmla="*/ 37 w 61"/>
                <a:gd name="T9" fmla="*/ 77 h 77"/>
                <a:gd name="T10" fmla="*/ 52 w 61"/>
                <a:gd name="T11" fmla="*/ 53 h 77"/>
                <a:gd name="T12" fmla="*/ 61 w 61"/>
                <a:gd name="T13" fmla="*/ 25 h 77"/>
                <a:gd name="T14" fmla="*/ 58 w 61"/>
                <a:gd name="T15" fmla="*/ 3 h 77"/>
                <a:gd name="T16" fmla="*/ 39 w 61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7">
                  <a:moveTo>
                    <a:pt x="39" y="0"/>
                  </a:moveTo>
                  <a:lnTo>
                    <a:pt x="21" y="17"/>
                  </a:lnTo>
                  <a:lnTo>
                    <a:pt x="0" y="20"/>
                  </a:lnTo>
                  <a:lnTo>
                    <a:pt x="0" y="44"/>
                  </a:lnTo>
                  <a:lnTo>
                    <a:pt x="37" y="77"/>
                  </a:lnTo>
                  <a:lnTo>
                    <a:pt x="52" y="53"/>
                  </a:lnTo>
                  <a:lnTo>
                    <a:pt x="61" y="25"/>
                  </a:lnTo>
                  <a:lnTo>
                    <a:pt x="58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178">
              <a:extLst>
                <a:ext uri="{FF2B5EF4-FFF2-40B4-BE49-F238E27FC236}">
                  <a16:creationId xmlns="" xmlns:a16="http://schemas.microsoft.com/office/drawing/2014/main" id="{8F5A61AC-E156-430C-84BE-589CC5FF6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3070225"/>
              <a:ext cx="44450" cy="26988"/>
            </a:xfrm>
            <a:custGeom>
              <a:avLst/>
              <a:gdLst>
                <a:gd name="T0" fmla="*/ 82 w 82"/>
                <a:gd name="T1" fmla="*/ 16 h 53"/>
                <a:gd name="T2" fmla="*/ 36 w 82"/>
                <a:gd name="T3" fmla="*/ 0 h 53"/>
                <a:gd name="T4" fmla="*/ 0 w 82"/>
                <a:gd name="T5" fmla="*/ 23 h 53"/>
                <a:gd name="T6" fmla="*/ 18 w 82"/>
                <a:gd name="T7" fmla="*/ 44 h 53"/>
                <a:gd name="T8" fmla="*/ 80 w 82"/>
                <a:gd name="T9" fmla="*/ 53 h 53"/>
                <a:gd name="T10" fmla="*/ 82 w 82"/>
                <a:gd name="T11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3">
                  <a:moveTo>
                    <a:pt x="82" y="16"/>
                  </a:moveTo>
                  <a:lnTo>
                    <a:pt x="36" y="0"/>
                  </a:lnTo>
                  <a:lnTo>
                    <a:pt x="0" y="23"/>
                  </a:lnTo>
                  <a:lnTo>
                    <a:pt x="18" y="44"/>
                  </a:lnTo>
                  <a:lnTo>
                    <a:pt x="80" y="53"/>
                  </a:lnTo>
                  <a:lnTo>
                    <a:pt x="8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179">
              <a:extLst>
                <a:ext uri="{FF2B5EF4-FFF2-40B4-BE49-F238E27FC236}">
                  <a16:creationId xmlns="" xmlns:a16="http://schemas.microsoft.com/office/drawing/2014/main" id="{70B919E0-0ADA-487F-A270-1BFBB3B98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875" y="3025775"/>
              <a:ext cx="144463" cy="77788"/>
            </a:xfrm>
            <a:custGeom>
              <a:avLst/>
              <a:gdLst>
                <a:gd name="T0" fmla="*/ 63 w 273"/>
                <a:gd name="T1" fmla="*/ 0 h 145"/>
                <a:gd name="T2" fmla="*/ 35 w 273"/>
                <a:gd name="T3" fmla="*/ 30 h 145"/>
                <a:gd name="T4" fmla="*/ 67 w 273"/>
                <a:gd name="T5" fmla="*/ 43 h 145"/>
                <a:gd name="T6" fmla="*/ 72 w 273"/>
                <a:gd name="T7" fmla="*/ 83 h 145"/>
                <a:gd name="T8" fmla="*/ 0 w 273"/>
                <a:gd name="T9" fmla="*/ 91 h 145"/>
                <a:gd name="T10" fmla="*/ 7 w 273"/>
                <a:gd name="T11" fmla="*/ 129 h 145"/>
                <a:gd name="T12" fmla="*/ 28 w 273"/>
                <a:gd name="T13" fmla="*/ 131 h 145"/>
                <a:gd name="T14" fmla="*/ 41 w 273"/>
                <a:gd name="T15" fmla="*/ 113 h 145"/>
                <a:gd name="T16" fmla="*/ 125 w 273"/>
                <a:gd name="T17" fmla="*/ 116 h 145"/>
                <a:gd name="T18" fmla="*/ 140 w 273"/>
                <a:gd name="T19" fmla="*/ 145 h 145"/>
                <a:gd name="T20" fmla="*/ 159 w 273"/>
                <a:gd name="T21" fmla="*/ 122 h 145"/>
                <a:gd name="T22" fmla="*/ 216 w 273"/>
                <a:gd name="T23" fmla="*/ 107 h 145"/>
                <a:gd name="T24" fmla="*/ 267 w 273"/>
                <a:gd name="T25" fmla="*/ 117 h 145"/>
                <a:gd name="T26" fmla="*/ 273 w 273"/>
                <a:gd name="T27" fmla="*/ 87 h 145"/>
                <a:gd name="T28" fmla="*/ 183 w 273"/>
                <a:gd name="T29" fmla="*/ 28 h 145"/>
                <a:gd name="T30" fmla="*/ 124 w 273"/>
                <a:gd name="T31" fmla="*/ 6 h 145"/>
                <a:gd name="T32" fmla="*/ 63 w 273"/>
                <a:gd name="T3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3" h="145">
                  <a:moveTo>
                    <a:pt x="63" y="0"/>
                  </a:moveTo>
                  <a:lnTo>
                    <a:pt x="35" y="30"/>
                  </a:lnTo>
                  <a:lnTo>
                    <a:pt x="67" y="43"/>
                  </a:lnTo>
                  <a:lnTo>
                    <a:pt x="72" y="83"/>
                  </a:lnTo>
                  <a:lnTo>
                    <a:pt x="0" y="91"/>
                  </a:lnTo>
                  <a:lnTo>
                    <a:pt x="7" y="129"/>
                  </a:lnTo>
                  <a:lnTo>
                    <a:pt x="28" y="131"/>
                  </a:lnTo>
                  <a:lnTo>
                    <a:pt x="41" y="113"/>
                  </a:lnTo>
                  <a:lnTo>
                    <a:pt x="125" y="116"/>
                  </a:lnTo>
                  <a:lnTo>
                    <a:pt x="140" y="145"/>
                  </a:lnTo>
                  <a:lnTo>
                    <a:pt x="159" y="122"/>
                  </a:lnTo>
                  <a:lnTo>
                    <a:pt x="216" y="107"/>
                  </a:lnTo>
                  <a:lnTo>
                    <a:pt x="267" y="117"/>
                  </a:lnTo>
                  <a:lnTo>
                    <a:pt x="273" y="87"/>
                  </a:lnTo>
                  <a:lnTo>
                    <a:pt x="183" y="28"/>
                  </a:lnTo>
                  <a:lnTo>
                    <a:pt x="124" y="6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180">
              <a:extLst>
                <a:ext uri="{FF2B5EF4-FFF2-40B4-BE49-F238E27FC236}">
                  <a16:creationId xmlns="" xmlns:a16="http://schemas.microsoft.com/office/drawing/2014/main" id="{EE9112CF-4384-4329-941D-26E248C7C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550" y="3033713"/>
              <a:ext cx="77788" cy="68263"/>
            </a:xfrm>
            <a:custGeom>
              <a:avLst/>
              <a:gdLst>
                <a:gd name="T0" fmla="*/ 148 w 148"/>
                <a:gd name="T1" fmla="*/ 74 h 131"/>
                <a:gd name="T2" fmla="*/ 58 w 148"/>
                <a:gd name="T3" fmla="*/ 15 h 131"/>
                <a:gd name="T4" fmla="*/ 14 w 148"/>
                <a:gd name="T5" fmla="*/ 0 h 131"/>
                <a:gd name="T6" fmla="*/ 0 w 148"/>
                <a:gd name="T7" fmla="*/ 103 h 131"/>
                <a:gd name="T8" fmla="*/ 15 w 148"/>
                <a:gd name="T9" fmla="*/ 131 h 131"/>
                <a:gd name="T10" fmla="*/ 34 w 148"/>
                <a:gd name="T11" fmla="*/ 109 h 131"/>
                <a:gd name="T12" fmla="*/ 92 w 148"/>
                <a:gd name="T13" fmla="*/ 94 h 131"/>
                <a:gd name="T14" fmla="*/ 142 w 148"/>
                <a:gd name="T15" fmla="*/ 104 h 131"/>
                <a:gd name="T16" fmla="*/ 148 w 148"/>
                <a:gd name="T17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31">
                  <a:moveTo>
                    <a:pt x="148" y="74"/>
                  </a:moveTo>
                  <a:lnTo>
                    <a:pt x="58" y="15"/>
                  </a:lnTo>
                  <a:lnTo>
                    <a:pt x="14" y="0"/>
                  </a:lnTo>
                  <a:lnTo>
                    <a:pt x="0" y="103"/>
                  </a:lnTo>
                  <a:lnTo>
                    <a:pt x="15" y="131"/>
                  </a:lnTo>
                  <a:lnTo>
                    <a:pt x="34" y="109"/>
                  </a:lnTo>
                  <a:lnTo>
                    <a:pt x="92" y="94"/>
                  </a:lnTo>
                  <a:lnTo>
                    <a:pt x="142" y="104"/>
                  </a:lnTo>
                  <a:lnTo>
                    <a:pt x="14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181">
              <a:extLst>
                <a:ext uri="{FF2B5EF4-FFF2-40B4-BE49-F238E27FC236}">
                  <a16:creationId xmlns="" xmlns:a16="http://schemas.microsoft.com/office/drawing/2014/main" id="{F47C5E6C-2810-4EE3-8CA4-9CD71E067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875" y="3025775"/>
              <a:ext cx="65088" cy="69850"/>
            </a:xfrm>
            <a:custGeom>
              <a:avLst/>
              <a:gdLst>
                <a:gd name="T0" fmla="*/ 63 w 122"/>
                <a:gd name="T1" fmla="*/ 0 h 131"/>
                <a:gd name="T2" fmla="*/ 122 w 122"/>
                <a:gd name="T3" fmla="*/ 6 h 131"/>
                <a:gd name="T4" fmla="*/ 115 w 122"/>
                <a:gd name="T5" fmla="*/ 78 h 131"/>
                <a:gd name="T6" fmla="*/ 109 w 122"/>
                <a:gd name="T7" fmla="*/ 117 h 131"/>
                <a:gd name="T8" fmla="*/ 41 w 122"/>
                <a:gd name="T9" fmla="*/ 113 h 131"/>
                <a:gd name="T10" fmla="*/ 28 w 122"/>
                <a:gd name="T11" fmla="*/ 131 h 131"/>
                <a:gd name="T12" fmla="*/ 7 w 122"/>
                <a:gd name="T13" fmla="*/ 130 h 131"/>
                <a:gd name="T14" fmla="*/ 0 w 122"/>
                <a:gd name="T15" fmla="*/ 91 h 131"/>
                <a:gd name="T16" fmla="*/ 72 w 122"/>
                <a:gd name="T17" fmla="*/ 84 h 131"/>
                <a:gd name="T18" fmla="*/ 68 w 122"/>
                <a:gd name="T19" fmla="*/ 43 h 131"/>
                <a:gd name="T20" fmla="*/ 35 w 122"/>
                <a:gd name="T21" fmla="*/ 30 h 131"/>
                <a:gd name="T22" fmla="*/ 63 w 122"/>
                <a:gd name="T2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31">
                  <a:moveTo>
                    <a:pt x="63" y="0"/>
                  </a:moveTo>
                  <a:lnTo>
                    <a:pt x="122" y="6"/>
                  </a:lnTo>
                  <a:lnTo>
                    <a:pt x="115" y="78"/>
                  </a:lnTo>
                  <a:lnTo>
                    <a:pt x="109" y="117"/>
                  </a:lnTo>
                  <a:lnTo>
                    <a:pt x="41" y="113"/>
                  </a:lnTo>
                  <a:lnTo>
                    <a:pt x="28" y="131"/>
                  </a:lnTo>
                  <a:lnTo>
                    <a:pt x="7" y="130"/>
                  </a:lnTo>
                  <a:lnTo>
                    <a:pt x="0" y="91"/>
                  </a:lnTo>
                  <a:lnTo>
                    <a:pt x="72" y="84"/>
                  </a:lnTo>
                  <a:lnTo>
                    <a:pt x="68" y="43"/>
                  </a:lnTo>
                  <a:lnTo>
                    <a:pt x="35" y="3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182">
              <a:extLst>
                <a:ext uri="{FF2B5EF4-FFF2-40B4-BE49-F238E27FC236}">
                  <a16:creationId xmlns="" xmlns:a16="http://schemas.microsoft.com/office/drawing/2014/main" id="{11853095-6B75-4FDE-8BC3-519125A88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3" y="5133975"/>
              <a:ext cx="47625" cy="34925"/>
            </a:xfrm>
            <a:custGeom>
              <a:avLst/>
              <a:gdLst>
                <a:gd name="T0" fmla="*/ 89 w 89"/>
                <a:gd name="T1" fmla="*/ 5 h 65"/>
                <a:gd name="T2" fmla="*/ 45 w 89"/>
                <a:gd name="T3" fmla="*/ 0 h 65"/>
                <a:gd name="T4" fmla="*/ 0 w 89"/>
                <a:gd name="T5" fmla="*/ 30 h 65"/>
                <a:gd name="T6" fmla="*/ 32 w 89"/>
                <a:gd name="T7" fmla="*/ 65 h 65"/>
                <a:gd name="T8" fmla="*/ 89 w 89"/>
                <a:gd name="T9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5">
                  <a:moveTo>
                    <a:pt x="89" y="5"/>
                  </a:moveTo>
                  <a:lnTo>
                    <a:pt x="45" y="0"/>
                  </a:lnTo>
                  <a:lnTo>
                    <a:pt x="0" y="30"/>
                  </a:lnTo>
                  <a:lnTo>
                    <a:pt x="32" y="65"/>
                  </a:lnTo>
                  <a:lnTo>
                    <a:pt x="8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183">
              <a:extLst>
                <a:ext uri="{FF2B5EF4-FFF2-40B4-BE49-F238E27FC236}">
                  <a16:creationId xmlns="" xmlns:a16="http://schemas.microsoft.com/office/drawing/2014/main" id="{DBBAEF31-6673-47A9-9ECF-6B10A64C7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388" y="5124450"/>
              <a:ext cx="55563" cy="52388"/>
            </a:xfrm>
            <a:custGeom>
              <a:avLst/>
              <a:gdLst>
                <a:gd name="T0" fmla="*/ 58 w 105"/>
                <a:gd name="T1" fmla="*/ 0 h 98"/>
                <a:gd name="T2" fmla="*/ 43 w 105"/>
                <a:gd name="T3" fmla="*/ 48 h 98"/>
                <a:gd name="T4" fmla="*/ 0 w 105"/>
                <a:gd name="T5" fmla="*/ 86 h 98"/>
                <a:gd name="T6" fmla="*/ 3 w 105"/>
                <a:gd name="T7" fmla="*/ 98 h 98"/>
                <a:gd name="T8" fmla="*/ 75 w 105"/>
                <a:gd name="T9" fmla="*/ 70 h 98"/>
                <a:gd name="T10" fmla="*/ 105 w 105"/>
                <a:gd name="T11" fmla="*/ 33 h 98"/>
                <a:gd name="T12" fmla="*/ 58 w 105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8">
                  <a:moveTo>
                    <a:pt x="58" y="0"/>
                  </a:moveTo>
                  <a:lnTo>
                    <a:pt x="43" y="48"/>
                  </a:lnTo>
                  <a:lnTo>
                    <a:pt x="0" y="86"/>
                  </a:lnTo>
                  <a:lnTo>
                    <a:pt x="3" y="98"/>
                  </a:lnTo>
                  <a:lnTo>
                    <a:pt x="75" y="70"/>
                  </a:lnTo>
                  <a:lnTo>
                    <a:pt x="105" y="3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184">
              <a:extLst>
                <a:ext uri="{FF2B5EF4-FFF2-40B4-BE49-F238E27FC236}">
                  <a16:creationId xmlns="" xmlns:a16="http://schemas.microsoft.com/office/drawing/2014/main" id="{EA331683-9A8D-40F6-B718-1E6687DE6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00" y="1584325"/>
              <a:ext cx="209550" cy="134938"/>
            </a:xfrm>
            <a:custGeom>
              <a:avLst/>
              <a:gdLst>
                <a:gd name="T0" fmla="*/ 118 w 397"/>
                <a:gd name="T1" fmla="*/ 19 h 256"/>
                <a:gd name="T2" fmla="*/ 85 w 397"/>
                <a:gd name="T3" fmla="*/ 0 h 256"/>
                <a:gd name="T4" fmla="*/ 39 w 397"/>
                <a:gd name="T5" fmla="*/ 28 h 256"/>
                <a:gd name="T6" fmla="*/ 0 w 397"/>
                <a:gd name="T7" fmla="*/ 65 h 256"/>
                <a:gd name="T8" fmla="*/ 1 w 397"/>
                <a:gd name="T9" fmla="*/ 85 h 256"/>
                <a:gd name="T10" fmla="*/ 52 w 397"/>
                <a:gd name="T11" fmla="*/ 91 h 256"/>
                <a:gd name="T12" fmla="*/ 49 w 397"/>
                <a:gd name="T13" fmla="*/ 126 h 256"/>
                <a:gd name="T14" fmla="*/ 31 w 397"/>
                <a:gd name="T15" fmla="*/ 145 h 256"/>
                <a:gd name="T16" fmla="*/ 35 w 397"/>
                <a:gd name="T17" fmla="*/ 156 h 256"/>
                <a:gd name="T18" fmla="*/ 86 w 397"/>
                <a:gd name="T19" fmla="*/ 160 h 256"/>
                <a:gd name="T20" fmla="*/ 86 w 397"/>
                <a:gd name="T21" fmla="*/ 218 h 256"/>
                <a:gd name="T22" fmla="*/ 158 w 397"/>
                <a:gd name="T23" fmla="*/ 230 h 256"/>
                <a:gd name="T24" fmla="*/ 201 w 397"/>
                <a:gd name="T25" fmla="*/ 254 h 256"/>
                <a:gd name="T26" fmla="*/ 249 w 397"/>
                <a:gd name="T27" fmla="*/ 256 h 256"/>
                <a:gd name="T28" fmla="*/ 332 w 397"/>
                <a:gd name="T29" fmla="*/ 216 h 256"/>
                <a:gd name="T30" fmla="*/ 396 w 397"/>
                <a:gd name="T31" fmla="*/ 131 h 256"/>
                <a:gd name="T32" fmla="*/ 397 w 397"/>
                <a:gd name="T33" fmla="*/ 74 h 256"/>
                <a:gd name="T34" fmla="*/ 359 w 397"/>
                <a:gd name="T35" fmla="*/ 41 h 256"/>
                <a:gd name="T36" fmla="*/ 326 w 397"/>
                <a:gd name="T37" fmla="*/ 14 h 256"/>
                <a:gd name="T38" fmla="*/ 311 w 397"/>
                <a:gd name="T39" fmla="*/ 24 h 256"/>
                <a:gd name="T40" fmla="*/ 289 w 397"/>
                <a:gd name="T41" fmla="*/ 52 h 256"/>
                <a:gd name="T42" fmla="*/ 263 w 397"/>
                <a:gd name="T43" fmla="*/ 49 h 256"/>
                <a:gd name="T44" fmla="*/ 239 w 397"/>
                <a:gd name="T45" fmla="*/ 22 h 256"/>
                <a:gd name="T46" fmla="*/ 206 w 397"/>
                <a:gd name="T47" fmla="*/ 25 h 256"/>
                <a:gd name="T48" fmla="*/ 159 w 397"/>
                <a:gd name="T49" fmla="*/ 64 h 256"/>
                <a:gd name="T50" fmla="*/ 130 w 397"/>
                <a:gd name="T51" fmla="*/ 95 h 256"/>
                <a:gd name="T52" fmla="*/ 114 w 397"/>
                <a:gd name="T53" fmla="*/ 81 h 256"/>
                <a:gd name="T54" fmla="*/ 113 w 397"/>
                <a:gd name="T55" fmla="*/ 47 h 256"/>
                <a:gd name="T56" fmla="*/ 129 w 397"/>
                <a:gd name="T57" fmla="*/ 36 h 256"/>
                <a:gd name="T58" fmla="*/ 118 w 397"/>
                <a:gd name="T59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7" h="256">
                  <a:moveTo>
                    <a:pt x="118" y="19"/>
                  </a:moveTo>
                  <a:lnTo>
                    <a:pt x="85" y="0"/>
                  </a:lnTo>
                  <a:lnTo>
                    <a:pt x="39" y="28"/>
                  </a:lnTo>
                  <a:lnTo>
                    <a:pt x="0" y="65"/>
                  </a:lnTo>
                  <a:lnTo>
                    <a:pt x="1" y="85"/>
                  </a:lnTo>
                  <a:lnTo>
                    <a:pt x="52" y="91"/>
                  </a:lnTo>
                  <a:lnTo>
                    <a:pt x="49" y="126"/>
                  </a:lnTo>
                  <a:lnTo>
                    <a:pt x="31" y="145"/>
                  </a:lnTo>
                  <a:lnTo>
                    <a:pt x="35" y="156"/>
                  </a:lnTo>
                  <a:lnTo>
                    <a:pt x="86" y="160"/>
                  </a:lnTo>
                  <a:lnTo>
                    <a:pt x="86" y="218"/>
                  </a:lnTo>
                  <a:lnTo>
                    <a:pt x="158" y="230"/>
                  </a:lnTo>
                  <a:lnTo>
                    <a:pt x="201" y="254"/>
                  </a:lnTo>
                  <a:lnTo>
                    <a:pt x="249" y="256"/>
                  </a:lnTo>
                  <a:lnTo>
                    <a:pt x="332" y="216"/>
                  </a:lnTo>
                  <a:lnTo>
                    <a:pt x="396" y="131"/>
                  </a:lnTo>
                  <a:lnTo>
                    <a:pt x="397" y="74"/>
                  </a:lnTo>
                  <a:lnTo>
                    <a:pt x="359" y="41"/>
                  </a:lnTo>
                  <a:lnTo>
                    <a:pt x="326" y="14"/>
                  </a:lnTo>
                  <a:lnTo>
                    <a:pt x="311" y="24"/>
                  </a:lnTo>
                  <a:lnTo>
                    <a:pt x="289" y="52"/>
                  </a:lnTo>
                  <a:lnTo>
                    <a:pt x="263" y="49"/>
                  </a:lnTo>
                  <a:lnTo>
                    <a:pt x="239" y="22"/>
                  </a:lnTo>
                  <a:lnTo>
                    <a:pt x="206" y="25"/>
                  </a:lnTo>
                  <a:lnTo>
                    <a:pt x="159" y="64"/>
                  </a:lnTo>
                  <a:lnTo>
                    <a:pt x="130" y="95"/>
                  </a:lnTo>
                  <a:lnTo>
                    <a:pt x="114" y="81"/>
                  </a:lnTo>
                  <a:lnTo>
                    <a:pt x="113" y="47"/>
                  </a:lnTo>
                  <a:lnTo>
                    <a:pt x="129" y="36"/>
                  </a:lnTo>
                  <a:lnTo>
                    <a:pt x="11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185">
              <a:extLst>
                <a:ext uri="{FF2B5EF4-FFF2-40B4-BE49-F238E27FC236}">
                  <a16:creationId xmlns="" xmlns:a16="http://schemas.microsoft.com/office/drawing/2014/main" id="{BF06867D-61A5-4832-AEDD-5B65E8935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0" y="1004888"/>
              <a:ext cx="157163" cy="142875"/>
            </a:xfrm>
            <a:custGeom>
              <a:avLst/>
              <a:gdLst>
                <a:gd name="T0" fmla="*/ 225 w 299"/>
                <a:gd name="T1" fmla="*/ 29 h 271"/>
                <a:gd name="T2" fmla="*/ 196 w 299"/>
                <a:gd name="T3" fmla="*/ 0 h 271"/>
                <a:gd name="T4" fmla="*/ 133 w 299"/>
                <a:gd name="T5" fmla="*/ 31 h 271"/>
                <a:gd name="T6" fmla="*/ 19 w 299"/>
                <a:gd name="T7" fmla="*/ 31 h 271"/>
                <a:gd name="T8" fmla="*/ 0 w 299"/>
                <a:gd name="T9" fmla="*/ 98 h 271"/>
                <a:gd name="T10" fmla="*/ 65 w 299"/>
                <a:gd name="T11" fmla="*/ 155 h 271"/>
                <a:gd name="T12" fmla="*/ 93 w 299"/>
                <a:gd name="T13" fmla="*/ 151 h 271"/>
                <a:gd name="T14" fmla="*/ 133 w 299"/>
                <a:gd name="T15" fmla="*/ 81 h 271"/>
                <a:gd name="T16" fmla="*/ 168 w 299"/>
                <a:gd name="T17" fmla="*/ 106 h 271"/>
                <a:gd name="T18" fmla="*/ 144 w 299"/>
                <a:gd name="T19" fmla="*/ 155 h 271"/>
                <a:gd name="T20" fmla="*/ 131 w 299"/>
                <a:gd name="T21" fmla="*/ 227 h 271"/>
                <a:gd name="T22" fmla="*/ 160 w 299"/>
                <a:gd name="T23" fmla="*/ 271 h 271"/>
                <a:gd name="T24" fmla="*/ 221 w 299"/>
                <a:gd name="T25" fmla="*/ 169 h 271"/>
                <a:gd name="T26" fmla="*/ 299 w 299"/>
                <a:gd name="T27" fmla="*/ 73 h 271"/>
                <a:gd name="T28" fmla="*/ 268 w 299"/>
                <a:gd name="T29" fmla="*/ 47 h 271"/>
                <a:gd name="T30" fmla="*/ 225 w 299"/>
                <a:gd name="T31" fmla="*/ 2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9" h="271">
                  <a:moveTo>
                    <a:pt x="225" y="29"/>
                  </a:moveTo>
                  <a:lnTo>
                    <a:pt x="196" y="0"/>
                  </a:lnTo>
                  <a:lnTo>
                    <a:pt x="133" y="31"/>
                  </a:lnTo>
                  <a:lnTo>
                    <a:pt x="19" y="31"/>
                  </a:lnTo>
                  <a:lnTo>
                    <a:pt x="0" y="98"/>
                  </a:lnTo>
                  <a:lnTo>
                    <a:pt x="65" y="155"/>
                  </a:lnTo>
                  <a:lnTo>
                    <a:pt x="93" y="151"/>
                  </a:lnTo>
                  <a:lnTo>
                    <a:pt x="133" y="81"/>
                  </a:lnTo>
                  <a:lnTo>
                    <a:pt x="168" y="106"/>
                  </a:lnTo>
                  <a:lnTo>
                    <a:pt x="144" y="155"/>
                  </a:lnTo>
                  <a:lnTo>
                    <a:pt x="131" y="227"/>
                  </a:lnTo>
                  <a:lnTo>
                    <a:pt x="160" y="271"/>
                  </a:lnTo>
                  <a:lnTo>
                    <a:pt x="221" y="169"/>
                  </a:lnTo>
                  <a:lnTo>
                    <a:pt x="299" y="73"/>
                  </a:lnTo>
                  <a:lnTo>
                    <a:pt x="268" y="47"/>
                  </a:lnTo>
                  <a:lnTo>
                    <a:pt x="2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186">
              <a:extLst>
                <a:ext uri="{FF2B5EF4-FFF2-40B4-BE49-F238E27FC236}">
                  <a16:creationId xmlns="" xmlns:a16="http://schemas.microsoft.com/office/drawing/2014/main" id="{1DEA6492-37F0-4EE7-85CF-40F9DF561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338" y="954088"/>
              <a:ext cx="160338" cy="84138"/>
            </a:xfrm>
            <a:custGeom>
              <a:avLst/>
              <a:gdLst>
                <a:gd name="T0" fmla="*/ 49 w 302"/>
                <a:gd name="T1" fmla="*/ 2 h 160"/>
                <a:gd name="T2" fmla="*/ 0 w 302"/>
                <a:gd name="T3" fmla="*/ 49 h 160"/>
                <a:gd name="T4" fmla="*/ 30 w 302"/>
                <a:gd name="T5" fmla="*/ 95 h 160"/>
                <a:gd name="T6" fmla="*/ 84 w 302"/>
                <a:gd name="T7" fmla="*/ 95 h 160"/>
                <a:gd name="T8" fmla="*/ 106 w 302"/>
                <a:gd name="T9" fmla="*/ 126 h 160"/>
                <a:gd name="T10" fmla="*/ 173 w 302"/>
                <a:gd name="T11" fmla="*/ 160 h 160"/>
                <a:gd name="T12" fmla="*/ 249 w 302"/>
                <a:gd name="T13" fmla="*/ 116 h 160"/>
                <a:gd name="T14" fmla="*/ 302 w 302"/>
                <a:gd name="T15" fmla="*/ 71 h 160"/>
                <a:gd name="T16" fmla="*/ 284 w 302"/>
                <a:gd name="T17" fmla="*/ 34 h 160"/>
                <a:gd name="T18" fmla="*/ 232 w 302"/>
                <a:gd name="T19" fmla="*/ 4 h 160"/>
                <a:gd name="T20" fmla="*/ 193 w 302"/>
                <a:gd name="T21" fmla="*/ 38 h 160"/>
                <a:gd name="T22" fmla="*/ 167 w 302"/>
                <a:gd name="T23" fmla="*/ 6 h 160"/>
                <a:gd name="T24" fmla="*/ 147 w 302"/>
                <a:gd name="T25" fmla="*/ 8 h 160"/>
                <a:gd name="T26" fmla="*/ 120 w 302"/>
                <a:gd name="T27" fmla="*/ 65 h 160"/>
                <a:gd name="T28" fmla="*/ 82 w 302"/>
                <a:gd name="T29" fmla="*/ 26 h 160"/>
                <a:gd name="T30" fmla="*/ 78 w 302"/>
                <a:gd name="T31" fmla="*/ 0 h 160"/>
                <a:gd name="T32" fmla="*/ 49 w 302"/>
                <a:gd name="T33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2" h="160">
                  <a:moveTo>
                    <a:pt x="49" y="2"/>
                  </a:moveTo>
                  <a:lnTo>
                    <a:pt x="0" y="49"/>
                  </a:lnTo>
                  <a:lnTo>
                    <a:pt x="30" y="95"/>
                  </a:lnTo>
                  <a:lnTo>
                    <a:pt x="84" y="95"/>
                  </a:lnTo>
                  <a:lnTo>
                    <a:pt x="106" y="126"/>
                  </a:lnTo>
                  <a:lnTo>
                    <a:pt x="173" y="160"/>
                  </a:lnTo>
                  <a:lnTo>
                    <a:pt x="249" y="116"/>
                  </a:lnTo>
                  <a:lnTo>
                    <a:pt x="302" y="71"/>
                  </a:lnTo>
                  <a:lnTo>
                    <a:pt x="284" y="34"/>
                  </a:lnTo>
                  <a:lnTo>
                    <a:pt x="232" y="4"/>
                  </a:lnTo>
                  <a:lnTo>
                    <a:pt x="193" y="38"/>
                  </a:lnTo>
                  <a:lnTo>
                    <a:pt x="167" y="6"/>
                  </a:lnTo>
                  <a:lnTo>
                    <a:pt x="147" y="8"/>
                  </a:lnTo>
                  <a:lnTo>
                    <a:pt x="120" y="65"/>
                  </a:lnTo>
                  <a:lnTo>
                    <a:pt x="82" y="26"/>
                  </a:lnTo>
                  <a:lnTo>
                    <a:pt x="78" y="0"/>
                  </a:ln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187">
              <a:extLst>
                <a:ext uri="{FF2B5EF4-FFF2-40B4-BE49-F238E27FC236}">
                  <a16:creationId xmlns="" xmlns:a16="http://schemas.microsoft.com/office/drawing/2014/main" id="{1012AAC6-5532-4259-B5CE-F5FE7146C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065213"/>
              <a:ext cx="66675" cy="53975"/>
            </a:xfrm>
            <a:custGeom>
              <a:avLst/>
              <a:gdLst>
                <a:gd name="T0" fmla="*/ 75 w 126"/>
                <a:gd name="T1" fmla="*/ 0 h 102"/>
                <a:gd name="T2" fmla="*/ 34 w 126"/>
                <a:gd name="T3" fmla="*/ 37 h 102"/>
                <a:gd name="T4" fmla="*/ 0 w 126"/>
                <a:gd name="T5" fmla="*/ 63 h 102"/>
                <a:gd name="T6" fmla="*/ 16 w 126"/>
                <a:gd name="T7" fmla="*/ 91 h 102"/>
                <a:gd name="T8" fmla="*/ 49 w 126"/>
                <a:gd name="T9" fmla="*/ 102 h 102"/>
                <a:gd name="T10" fmla="*/ 101 w 126"/>
                <a:gd name="T11" fmla="*/ 77 h 102"/>
                <a:gd name="T12" fmla="*/ 126 w 126"/>
                <a:gd name="T13" fmla="*/ 47 h 102"/>
                <a:gd name="T14" fmla="*/ 103 w 126"/>
                <a:gd name="T15" fmla="*/ 10 h 102"/>
                <a:gd name="T16" fmla="*/ 75 w 126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02">
                  <a:moveTo>
                    <a:pt x="75" y="0"/>
                  </a:moveTo>
                  <a:lnTo>
                    <a:pt x="34" y="37"/>
                  </a:lnTo>
                  <a:lnTo>
                    <a:pt x="0" y="63"/>
                  </a:lnTo>
                  <a:lnTo>
                    <a:pt x="16" y="91"/>
                  </a:lnTo>
                  <a:lnTo>
                    <a:pt x="49" y="102"/>
                  </a:lnTo>
                  <a:lnTo>
                    <a:pt x="101" y="77"/>
                  </a:lnTo>
                  <a:lnTo>
                    <a:pt x="126" y="47"/>
                  </a:lnTo>
                  <a:lnTo>
                    <a:pt x="103" y="1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188">
              <a:extLst>
                <a:ext uri="{FF2B5EF4-FFF2-40B4-BE49-F238E27FC236}">
                  <a16:creationId xmlns="" xmlns:a16="http://schemas.microsoft.com/office/drawing/2014/main" id="{39A8E484-D73E-46A7-918B-4FBB932B1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5" y="882650"/>
              <a:ext cx="73025" cy="65088"/>
            </a:xfrm>
            <a:custGeom>
              <a:avLst/>
              <a:gdLst>
                <a:gd name="T0" fmla="*/ 110 w 139"/>
                <a:gd name="T1" fmla="*/ 0 h 125"/>
                <a:gd name="T2" fmla="*/ 139 w 139"/>
                <a:gd name="T3" fmla="*/ 12 h 125"/>
                <a:gd name="T4" fmla="*/ 118 w 139"/>
                <a:gd name="T5" fmla="*/ 48 h 125"/>
                <a:gd name="T6" fmla="*/ 118 w 139"/>
                <a:gd name="T7" fmla="*/ 98 h 125"/>
                <a:gd name="T8" fmla="*/ 74 w 139"/>
                <a:gd name="T9" fmla="*/ 125 h 125"/>
                <a:gd name="T10" fmla="*/ 27 w 139"/>
                <a:gd name="T11" fmla="*/ 125 h 125"/>
                <a:gd name="T12" fmla="*/ 0 w 139"/>
                <a:gd name="T13" fmla="*/ 92 h 125"/>
                <a:gd name="T14" fmla="*/ 3 w 139"/>
                <a:gd name="T15" fmla="*/ 57 h 125"/>
                <a:gd name="T16" fmla="*/ 25 w 139"/>
                <a:gd name="T17" fmla="*/ 29 h 125"/>
                <a:gd name="T18" fmla="*/ 65 w 139"/>
                <a:gd name="T19" fmla="*/ 29 h 125"/>
                <a:gd name="T20" fmla="*/ 110 w 139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25">
                  <a:moveTo>
                    <a:pt x="110" y="0"/>
                  </a:moveTo>
                  <a:lnTo>
                    <a:pt x="139" y="12"/>
                  </a:lnTo>
                  <a:lnTo>
                    <a:pt x="118" y="48"/>
                  </a:lnTo>
                  <a:lnTo>
                    <a:pt x="118" y="98"/>
                  </a:lnTo>
                  <a:lnTo>
                    <a:pt x="74" y="125"/>
                  </a:lnTo>
                  <a:lnTo>
                    <a:pt x="27" y="125"/>
                  </a:lnTo>
                  <a:lnTo>
                    <a:pt x="0" y="92"/>
                  </a:lnTo>
                  <a:lnTo>
                    <a:pt x="3" y="57"/>
                  </a:lnTo>
                  <a:lnTo>
                    <a:pt x="25" y="29"/>
                  </a:lnTo>
                  <a:lnTo>
                    <a:pt x="65" y="29"/>
                  </a:ln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189">
              <a:extLst>
                <a:ext uri="{FF2B5EF4-FFF2-40B4-BE49-F238E27FC236}">
                  <a16:creationId xmlns="" xmlns:a16="http://schemas.microsoft.com/office/drawing/2014/main" id="{332DBB04-83B8-4E50-806C-6579CCD7D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350" y="857250"/>
              <a:ext cx="55563" cy="38100"/>
            </a:xfrm>
            <a:custGeom>
              <a:avLst/>
              <a:gdLst>
                <a:gd name="T0" fmla="*/ 0 w 107"/>
                <a:gd name="T1" fmla="*/ 15 h 74"/>
                <a:gd name="T2" fmla="*/ 0 w 107"/>
                <a:gd name="T3" fmla="*/ 51 h 74"/>
                <a:gd name="T4" fmla="*/ 30 w 107"/>
                <a:gd name="T5" fmla="*/ 74 h 74"/>
                <a:gd name="T6" fmla="*/ 71 w 107"/>
                <a:gd name="T7" fmla="*/ 72 h 74"/>
                <a:gd name="T8" fmla="*/ 107 w 107"/>
                <a:gd name="T9" fmla="*/ 39 h 74"/>
                <a:gd name="T10" fmla="*/ 107 w 107"/>
                <a:gd name="T11" fmla="*/ 15 h 74"/>
                <a:gd name="T12" fmla="*/ 75 w 107"/>
                <a:gd name="T13" fmla="*/ 15 h 74"/>
                <a:gd name="T14" fmla="*/ 48 w 107"/>
                <a:gd name="T15" fmla="*/ 24 h 74"/>
                <a:gd name="T16" fmla="*/ 27 w 107"/>
                <a:gd name="T17" fmla="*/ 0 h 74"/>
                <a:gd name="T18" fmla="*/ 0 w 107"/>
                <a:gd name="T19" fmla="*/ 1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74">
                  <a:moveTo>
                    <a:pt x="0" y="15"/>
                  </a:moveTo>
                  <a:lnTo>
                    <a:pt x="0" y="51"/>
                  </a:lnTo>
                  <a:lnTo>
                    <a:pt x="30" y="74"/>
                  </a:lnTo>
                  <a:lnTo>
                    <a:pt x="71" y="72"/>
                  </a:lnTo>
                  <a:lnTo>
                    <a:pt x="107" y="39"/>
                  </a:lnTo>
                  <a:lnTo>
                    <a:pt x="107" y="15"/>
                  </a:lnTo>
                  <a:lnTo>
                    <a:pt x="75" y="15"/>
                  </a:lnTo>
                  <a:lnTo>
                    <a:pt x="48" y="24"/>
                  </a:lnTo>
                  <a:lnTo>
                    <a:pt x="27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190">
              <a:extLst>
                <a:ext uri="{FF2B5EF4-FFF2-40B4-BE49-F238E27FC236}">
                  <a16:creationId xmlns="" xmlns:a16="http://schemas.microsoft.com/office/drawing/2014/main" id="{AD8B2A82-9685-4244-8FBB-921CE511E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250" y="858838"/>
              <a:ext cx="47625" cy="33338"/>
            </a:xfrm>
            <a:custGeom>
              <a:avLst/>
              <a:gdLst>
                <a:gd name="T0" fmla="*/ 0 w 91"/>
                <a:gd name="T1" fmla="*/ 15 h 63"/>
                <a:gd name="T2" fmla="*/ 20 w 91"/>
                <a:gd name="T3" fmla="*/ 60 h 63"/>
                <a:gd name="T4" fmla="*/ 62 w 91"/>
                <a:gd name="T5" fmla="*/ 63 h 63"/>
                <a:gd name="T6" fmla="*/ 91 w 91"/>
                <a:gd name="T7" fmla="*/ 51 h 63"/>
                <a:gd name="T8" fmla="*/ 76 w 91"/>
                <a:gd name="T9" fmla="*/ 9 h 63"/>
                <a:gd name="T10" fmla="*/ 38 w 91"/>
                <a:gd name="T11" fmla="*/ 0 h 63"/>
                <a:gd name="T12" fmla="*/ 0 w 91"/>
                <a:gd name="T13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63">
                  <a:moveTo>
                    <a:pt x="0" y="15"/>
                  </a:moveTo>
                  <a:lnTo>
                    <a:pt x="20" y="60"/>
                  </a:lnTo>
                  <a:lnTo>
                    <a:pt x="62" y="63"/>
                  </a:lnTo>
                  <a:lnTo>
                    <a:pt x="91" y="51"/>
                  </a:lnTo>
                  <a:lnTo>
                    <a:pt x="76" y="9"/>
                  </a:lnTo>
                  <a:lnTo>
                    <a:pt x="38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191">
              <a:extLst>
                <a:ext uri="{FF2B5EF4-FFF2-40B4-BE49-F238E27FC236}">
                  <a16:creationId xmlns="" xmlns:a16="http://schemas.microsoft.com/office/drawing/2014/main" id="{B51E2C90-C23A-4FA4-880C-88A82FF4D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831850"/>
              <a:ext cx="38100" cy="52388"/>
            </a:xfrm>
            <a:custGeom>
              <a:avLst/>
              <a:gdLst>
                <a:gd name="T0" fmla="*/ 62 w 72"/>
                <a:gd name="T1" fmla="*/ 6 h 99"/>
                <a:gd name="T2" fmla="*/ 30 w 72"/>
                <a:gd name="T3" fmla="*/ 0 h 99"/>
                <a:gd name="T4" fmla="*/ 0 w 72"/>
                <a:gd name="T5" fmla="*/ 31 h 99"/>
                <a:gd name="T6" fmla="*/ 16 w 72"/>
                <a:gd name="T7" fmla="*/ 57 h 99"/>
                <a:gd name="T8" fmla="*/ 25 w 72"/>
                <a:gd name="T9" fmla="*/ 99 h 99"/>
                <a:gd name="T10" fmla="*/ 62 w 72"/>
                <a:gd name="T11" fmla="*/ 69 h 99"/>
                <a:gd name="T12" fmla="*/ 72 w 72"/>
                <a:gd name="T13" fmla="*/ 37 h 99"/>
                <a:gd name="T14" fmla="*/ 62 w 72"/>
                <a:gd name="T15" fmla="*/ 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99">
                  <a:moveTo>
                    <a:pt x="62" y="6"/>
                  </a:moveTo>
                  <a:lnTo>
                    <a:pt x="30" y="0"/>
                  </a:lnTo>
                  <a:lnTo>
                    <a:pt x="0" y="31"/>
                  </a:lnTo>
                  <a:lnTo>
                    <a:pt x="16" y="57"/>
                  </a:lnTo>
                  <a:lnTo>
                    <a:pt x="25" y="99"/>
                  </a:lnTo>
                  <a:lnTo>
                    <a:pt x="62" y="69"/>
                  </a:lnTo>
                  <a:lnTo>
                    <a:pt x="72" y="37"/>
                  </a:lnTo>
                  <a:lnTo>
                    <a:pt x="6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192">
              <a:extLst>
                <a:ext uri="{FF2B5EF4-FFF2-40B4-BE49-F238E27FC236}">
                  <a16:creationId xmlns="" xmlns:a16="http://schemas.microsoft.com/office/drawing/2014/main" id="{8CEBAFE3-28C0-4D4B-9610-FA5533833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00" y="1001713"/>
              <a:ext cx="223838" cy="220663"/>
            </a:xfrm>
            <a:custGeom>
              <a:avLst/>
              <a:gdLst>
                <a:gd name="T0" fmla="*/ 359 w 424"/>
                <a:gd name="T1" fmla="*/ 0 h 416"/>
                <a:gd name="T2" fmla="*/ 351 w 424"/>
                <a:gd name="T3" fmla="*/ 42 h 416"/>
                <a:gd name="T4" fmla="*/ 283 w 424"/>
                <a:gd name="T5" fmla="*/ 101 h 416"/>
                <a:gd name="T6" fmla="*/ 138 w 424"/>
                <a:gd name="T7" fmla="*/ 133 h 416"/>
                <a:gd name="T8" fmla="*/ 20 w 424"/>
                <a:gd name="T9" fmla="*/ 330 h 416"/>
                <a:gd name="T10" fmla="*/ 0 w 424"/>
                <a:gd name="T11" fmla="*/ 386 h 416"/>
                <a:gd name="T12" fmla="*/ 117 w 424"/>
                <a:gd name="T13" fmla="*/ 416 h 416"/>
                <a:gd name="T14" fmla="*/ 135 w 424"/>
                <a:gd name="T15" fmla="*/ 344 h 416"/>
                <a:gd name="T16" fmla="*/ 170 w 424"/>
                <a:gd name="T17" fmla="*/ 235 h 416"/>
                <a:gd name="T18" fmla="*/ 262 w 424"/>
                <a:gd name="T19" fmla="*/ 187 h 416"/>
                <a:gd name="T20" fmla="*/ 339 w 424"/>
                <a:gd name="T21" fmla="*/ 128 h 416"/>
                <a:gd name="T22" fmla="*/ 395 w 424"/>
                <a:gd name="T23" fmla="*/ 104 h 416"/>
                <a:gd name="T24" fmla="*/ 424 w 424"/>
                <a:gd name="T25" fmla="*/ 104 h 416"/>
                <a:gd name="T26" fmla="*/ 424 w 424"/>
                <a:gd name="T27" fmla="*/ 24 h 416"/>
                <a:gd name="T28" fmla="*/ 359 w 424"/>
                <a:gd name="T2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4" h="416">
                  <a:moveTo>
                    <a:pt x="359" y="0"/>
                  </a:moveTo>
                  <a:lnTo>
                    <a:pt x="351" y="42"/>
                  </a:lnTo>
                  <a:lnTo>
                    <a:pt x="283" y="101"/>
                  </a:lnTo>
                  <a:lnTo>
                    <a:pt x="138" y="133"/>
                  </a:lnTo>
                  <a:lnTo>
                    <a:pt x="20" y="330"/>
                  </a:lnTo>
                  <a:lnTo>
                    <a:pt x="0" y="386"/>
                  </a:lnTo>
                  <a:lnTo>
                    <a:pt x="117" y="416"/>
                  </a:lnTo>
                  <a:lnTo>
                    <a:pt x="135" y="344"/>
                  </a:lnTo>
                  <a:lnTo>
                    <a:pt x="170" y="235"/>
                  </a:lnTo>
                  <a:lnTo>
                    <a:pt x="262" y="187"/>
                  </a:lnTo>
                  <a:lnTo>
                    <a:pt x="339" y="128"/>
                  </a:lnTo>
                  <a:lnTo>
                    <a:pt x="395" y="104"/>
                  </a:lnTo>
                  <a:lnTo>
                    <a:pt x="424" y="104"/>
                  </a:lnTo>
                  <a:lnTo>
                    <a:pt x="424" y="24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193">
              <a:extLst>
                <a:ext uri="{FF2B5EF4-FFF2-40B4-BE49-F238E27FC236}">
                  <a16:creationId xmlns="" xmlns:a16="http://schemas.microsoft.com/office/drawing/2014/main" id="{38EC38C7-D0BF-4811-A3C9-679C0C386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800" y="1231900"/>
              <a:ext cx="119063" cy="115888"/>
            </a:xfrm>
            <a:custGeom>
              <a:avLst/>
              <a:gdLst>
                <a:gd name="T0" fmla="*/ 50 w 224"/>
                <a:gd name="T1" fmla="*/ 0 h 220"/>
                <a:gd name="T2" fmla="*/ 130 w 224"/>
                <a:gd name="T3" fmla="*/ 9 h 220"/>
                <a:gd name="T4" fmla="*/ 156 w 224"/>
                <a:gd name="T5" fmla="*/ 101 h 220"/>
                <a:gd name="T6" fmla="*/ 224 w 224"/>
                <a:gd name="T7" fmla="*/ 172 h 220"/>
                <a:gd name="T8" fmla="*/ 201 w 224"/>
                <a:gd name="T9" fmla="*/ 220 h 220"/>
                <a:gd name="T10" fmla="*/ 159 w 224"/>
                <a:gd name="T11" fmla="*/ 220 h 220"/>
                <a:gd name="T12" fmla="*/ 120 w 224"/>
                <a:gd name="T13" fmla="*/ 175 h 220"/>
                <a:gd name="T14" fmla="*/ 35 w 224"/>
                <a:gd name="T15" fmla="*/ 172 h 220"/>
                <a:gd name="T16" fmla="*/ 0 w 224"/>
                <a:gd name="T17" fmla="*/ 125 h 220"/>
                <a:gd name="T18" fmla="*/ 0 w 224"/>
                <a:gd name="T19" fmla="*/ 92 h 220"/>
                <a:gd name="T20" fmla="*/ 53 w 224"/>
                <a:gd name="T21" fmla="*/ 77 h 220"/>
                <a:gd name="T22" fmla="*/ 50 w 224"/>
                <a:gd name="T2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220">
                  <a:moveTo>
                    <a:pt x="50" y="0"/>
                  </a:moveTo>
                  <a:lnTo>
                    <a:pt x="130" y="9"/>
                  </a:lnTo>
                  <a:lnTo>
                    <a:pt x="156" y="101"/>
                  </a:lnTo>
                  <a:lnTo>
                    <a:pt x="224" y="172"/>
                  </a:lnTo>
                  <a:lnTo>
                    <a:pt x="201" y="220"/>
                  </a:lnTo>
                  <a:lnTo>
                    <a:pt x="159" y="220"/>
                  </a:lnTo>
                  <a:lnTo>
                    <a:pt x="120" y="175"/>
                  </a:lnTo>
                  <a:lnTo>
                    <a:pt x="35" y="172"/>
                  </a:lnTo>
                  <a:lnTo>
                    <a:pt x="0" y="125"/>
                  </a:lnTo>
                  <a:lnTo>
                    <a:pt x="0" y="92"/>
                  </a:lnTo>
                  <a:lnTo>
                    <a:pt x="53" y="7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194">
              <a:extLst>
                <a:ext uri="{FF2B5EF4-FFF2-40B4-BE49-F238E27FC236}">
                  <a16:creationId xmlns="" xmlns:a16="http://schemas.microsoft.com/office/drawing/2014/main" id="{0EF4020A-5860-4717-A33A-7B2EEB460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682625"/>
              <a:ext cx="95250" cy="57150"/>
            </a:xfrm>
            <a:custGeom>
              <a:avLst/>
              <a:gdLst>
                <a:gd name="T0" fmla="*/ 180 w 180"/>
                <a:gd name="T1" fmla="*/ 25 h 108"/>
                <a:gd name="T2" fmla="*/ 141 w 180"/>
                <a:gd name="T3" fmla="*/ 0 h 108"/>
                <a:gd name="T4" fmla="*/ 98 w 180"/>
                <a:gd name="T5" fmla="*/ 0 h 108"/>
                <a:gd name="T6" fmla="*/ 88 w 180"/>
                <a:gd name="T7" fmla="*/ 28 h 108"/>
                <a:gd name="T8" fmla="*/ 41 w 180"/>
                <a:gd name="T9" fmla="*/ 54 h 108"/>
                <a:gd name="T10" fmla="*/ 5 w 180"/>
                <a:gd name="T11" fmla="*/ 66 h 108"/>
                <a:gd name="T12" fmla="*/ 0 w 180"/>
                <a:gd name="T13" fmla="*/ 102 h 108"/>
                <a:gd name="T14" fmla="*/ 82 w 180"/>
                <a:gd name="T15" fmla="*/ 108 h 108"/>
                <a:gd name="T16" fmla="*/ 180 w 180"/>
                <a:gd name="T17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08">
                  <a:moveTo>
                    <a:pt x="180" y="25"/>
                  </a:moveTo>
                  <a:lnTo>
                    <a:pt x="141" y="0"/>
                  </a:lnTo>
                  <a:lnTo>
                    <a:pt x="98" y="0"/>
                  </a:lnTo>
                  <a:lnTo>
                    <a:pt x="88" y="28"/>
                  </a:lnTo>
                  <a:lnTo>
                    <a:pt x="41" y="54"/>
                  </a:lnTo>
                  <a:lnTo>
                    <a:pt x="5" y="66"/>
                  </a:lnTo>
                  <a:lnTo>
                    <a:pt x="0" y="102"/>
                  </a:lnTo>
                  <a:lnTo>
                    <a:pt x="82" y="108"/>
                  </a:lnTo>
                  <a:lnTo>
                    <a:pt x="18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195">
              <a:extLst>
                <a:ext uri="{FF2B5EF4-FFF2-40B4-BE49-F238E27FC236}">
                  <a16:creationId xmlns="" xmlns:a16="http://schemas.microsoft.com/office/drawing/2014/main" id="{E45DBEC4-8EDA-4C1B-9B9D-97ACBFA9F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5" y="700088"/>
              <a:ext cx="112713" cy="79375"/>
            </a:xfrm>
            <a:custGeom>
              <a:avLst/>
              <a:gdLst>
                <a:gd name="T0" fmla="*/ 145 w 213"/>
                <a:gd name="T1" fmla="*/ 0 h 151"/>
                <a:gd name="T2" fmla="*/ 124 w 213"/>
                <a:gd name="T3" fmla="*/ 43 h 151"/>
                <a:gd name="T4" fmla="*/ 83 w 213"/>
                <a:gd name="T5" fmla="*/ 41 h 151"/>
                <a:gd name="T6" fmla="*/ 18 w 213"/>
                <a:gd name="T7" fmla="*/ 89 h 151"/>
                <a:gd name="T8" fmla="*/ 0 w 213"/>
                <a:gd name="T9" fmla="*/ 148 h 151"/>
                <a:gd name="T10" fmla="*/ 42 w 213"/>
                <a:gd name="T11" fmla="*/ 148 h 151"/>
                <a:gd name="T12" fmla="*/ 65 w 213"/>
                <a:gd name="T13" fmla="*/ 109 h 151"/>
                <a:gd name="T14" fmla="*/ 122 w 213"/>
                <a:gd name="T15" fmla="*/ 151 h 151"/>
                <a:gd name="T16" fmla="*/ 175 w 213"/>
                <a:gd name="T17" fmla="*/ 127 h 151"/>
                <a:gd name="T18" fmla="*/ 213 w 213"/>
                <a:gd name="T19" fmla="*/ 94 h 151"/>
                <a:gd name="T20" fmla="*/ 198 w 213"/>
                <a:gd name="T21" fmla="*/ 43 h 151"/>
                <a:gd name="T22" fmla="*/ 178 w 213"/>
                <a:gd name="T23" fmla="*/ 8 h 151"/>
                <a:gd name="T24" fmla="*/ 145 w 213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151">
                  <a:moveTo>
                    <a:pt x="145" y="0"/>
                  </a:moveTo>
                  <a:lnTo>
                    <a:pt x="124" y="43"/>
                  </a:lnTo>
                  <a:lnTo>
                    <a:pt x="83" y="41"/>
                  </a:lnTo>
                  <a:lnTo>
                    <a:pt x="18" y="89"/>
                  </a:lnTo>
                  <a:lnTo>
                    <a:pt x="0" y="148"/>
                  </a:lnTo>
                  <a:lnTo>
                    <a:pt x="42" y="148"/>
                  </a:lnTo>
                  <a:lnTo>
                    <a:pt x="65" y="109"/>
                  </a:lnTo>
                  <a:lnTo>
                    <a:pt x="122" y="151"/>
                  </a:lnTo>
                  <a:lnTo>
                    <a:pt x="175" y="127"/>
                  </a:lnTo>
                  <a:lnTo>
                    <a:pt x="213" y="94"/>
                  </a:lnTo>
                  <a:lnTo>
                    <a:pt x="198" y="43"/>
                  </a:lnTo>
                  <a:lnTo>
                    <a:pt x="178" y="8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196">
              <a:extLst>
                <a:ext uri="{FF2B5EF4-FFF2-40B4-BE49-F238E27FC236}">
                  <a16:creationId xmlns="" xmlns:a16="http://schemas.microsoft.com/office/drawing/2014/main" id="{0E6F5C2D-A883-49F1-B537-8A05F5B7D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263" y="717550"/>
              <a:ext cx="82550" cy="84138"/>
            </a:xfrm>
            <a:custGeom>
              <a:avLst/>
              <a:gdLst>
                <a:gd name="T0" fmla="*/ 0 w 157"/>
                <a:gd name="T1" fmla="*/ 0 h 161"/>
                <a:gd name="T2" fmla="*/ 22 w 157"/>
                <a:gd name="T3" fmla="*/ 83 h 161"/>
                <a:gd name="T4" fmla="*/ 53 w 157"/>
                <a:gd name="T5" fmla="*/ 161 h 161"/>
                <a:gd name="T6" fmla="*/ 89 w 157"/>
                <a:gd name="T7" fmla="*/ 99 h 161"/>
                <a:gd name="T8" fmla="*/ 157 w 157"/>
                <a:gd name="T9" fmla="*/ 83 h 161"/>
                <a:gd name="T10" fmla="*/ 157 w 157"/>
                <a:gd name="T11" fmla="*/ 39 h 161"/>
                <a:gd name="T12" fmla="*/ 113 w 157"/>
                <a:gd name="T13" fmla="*/ 6 h 161"/>
                <a:gd name="T14" fmla="*/ 0 w 157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61">
                  <a:moveTo>
                    <a:pt x="0" y="0"/>
                  </a:moveTo>
                  <a:lnTo>
                    <a:pt x="22" y="83"/>
                  </a:lnTo>
                  <a:lnTo>
                    <a:pt x="53" y="161"/>
                  </a:lnTo>
                  <a:lnTo>
                    <a:pt x="89" y="99"/>
                  </a:lnTo>
                  <a:lnTo>
                    <a:pt x="157" y="83"/>
                  </a:lnTo>
                  <a:lnTo>
                    <a:pt x="157" y="39"/>
                  </a:lnTo>
                  <a:lnTo>
                    <a:pt x="113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197">
              <a:extLst>
                <a:ext uri="{FF2B5EF4-FFF2-40B4-BE49-F238E27FC236}">
                  <a16:creationId xmlns="" xmlns:a16="http://schemas.microsoft.com/office/drawing/2014/main" id="{28759877-A103-466C-8D96-36817AA73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606425"/>
              <a:ext cx="174625" cy="141288"/>
            </a:xfrm>
            <a:custGeom>
              <a:avLst/>
              <a:gdLst>
                <a:gd name="T0" fmla="*/ 243 w 331"/>
                <a:gd name="T1" fmla="*/ 76 h 267"/>
                <a:gd name="T2" fmla="*/ 290 w 331"/>
                <a:gd name="T3" fmla="*/ 115 h 267"/>
                <a:gd name="T4" fmla="*/ 322 w 331"/>
                <a:gd name="T5" fmla="*/ 101 h 267"/>
                <a:gd name="T6" fmla="*/ 331 w 331"/>
                <a:gd name="T7" fmla="*/ 47 h 267"/>
                <a:gd name="T8" fmla="*/ 264 w 331"/>
                <a:gd name="T9" fmla="*/ 0 h 267"/>
                <a:gd name="T10" fmla="*/ 221 w 331"/>
                <a:gd name="T11" fmla="*/ 29 h 267"/>
                <a:gd name="T12" fmla="*/ 113 w 331"/>
                <a:gd name="T13" fmla="*/ 39 h 267"/>
                <a:gd name="T14" fmla="*/ 113 w 331"/>
                <a:gd name="T15" fmla="*/ 87 h 267"/>
                <a:gd name="T16" fmla="*/ 0 w 331"/>
                <a:gd name="T17" fmla="*/ 89 h 267"/>
                <a:gd name="T18" fmla="*/ 0 w 331"/>
                <a:gd name="T19" fmla="*/ 169 h 267"/>
                <a:gd name="T20" fmla="*/ 133 w 331"/>
                <a:gd name="T21" fmla="*/ 267 h 267"/>
                <a:gd name="T22" fmla="*/ 167 w 331"/>
                <a:gd name="T23" fmla="*/ 243 h 267"/>
                <a:gd name="T24" fmla="*/ 159 w 331"/>
                <a:gd name="T25" fmla="*/ 173 h 267"/>
                <a:gd name="T26" fmla="*/ 244 w 331"/>
                <a:gd name="T27" fmla="*/ 151 h 267"/>
                <a:gd name="T28" fmla="*/ 226 w 331"/>
                <a:gd name="T29" fmla="*/ 119 h 267"/>
                <a:gd name="T30" fmla="*/ 195 w 331"/>
                <a:gd name="T31" fmla="*/ 87 h 267"/>
                <a:gd name="T32" fmla="*/ 243 w 331"/>
                <a:gd name="T33" fmla="*/ 7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267">
                  <a:moveTo>
                    <a:pt x="243" y="76"/>
                  </a:moveTo>
                  <a:lnTo>
                    <a:pt x="290" y="115"/>
                  </a:lnTo>
                  <a:lnTo>
                    <a:pt x="322" y="101"/>
                  </a:lnTo>
                  <a:lnTo>
                    <a:pt x="331" y="47"/>
                  </a:lnTo>
                  <a:lnTo>
                    <a:pt x="264" y="0"/>
                  </a:lnTo>
                  <a:lnTo>
                    <a:pt x="221" y="29"/>
                  </a:lnTo>
                  <a:lnTo>
                    <a:pt x="113" y="39"/>
                  </a:lnTo>
                  <a:lnTo>
                    <a:pt x="113" y="87"/>
                  </a:lnTo>
                  <a:lnTo>
                    <a:pt x="0" y="89"/>
                  </a:lnTo>
                  <a:lnTo>
                    <a:pt x="0" y="169"/>
                  </a:lnTo>
                  <a:lnTo>
                    <a:pt x="133" y="267"/>
                  </a:lnTo>
                  <a:lnTo>
                    <a:pt x="167" y="243"/>
                  </a:lnTo>
                  <a:lnTo>
                    <a:pt x="159" y="173"/>
                  </a:lnTo>
                  <a:lnTo>
                    <a:pt x="244" y="151"/>
                  </a:lnTo>
                  <a:lnTo>
                    <a:pt x="226" y="119"/>
                  </a:lnTo>
                  <a:lnTo>
                    <a:pt x="195" y="87"/>
                  </a:lnTo>
                  <a:lnTo>
                    <a:pt x="24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198">
              <a:extLst>
                <a:ext uri="{FF2B5EF4-FFF2-40B4-BE49-F238E27FC236}">
                  <a16:creationId xmlns="" xmlns:a16="http://schemas.microsoft.com/office/drawing/2014/main" id="{0D0813CC-7C61-4DEB-90B8-4B6A6BFA0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013" y="596900"/>
              <a:ext cx="96838" cy="55563"/>
            </a:xfrm>
            <a:custGeom>
              <a:avLst/>
              <a:gdLst>
                <a:gd name="T0" fmla="*/ 0 w 182"/>
                <a:gd name="T1" fmla="*/ 48 h 106"/>
                <a:gd name="T2" fmla="*/ 30 w 182"/>
                <a:gd name="T3" fmla="*/ 106 h 106"/>
                <a:gd name="T4" fmla="*/ 149 w 182"/>
                <a:gd name="T5" fmla="*/ 93 h 106"/>
                <a:gd name="T6" fmla="*/ 182 w 182"/>
                <a:gd name="T7" fmla="*/ 51 h 106"/>
                <a:gd name="T8" fmla="*/ 175 w 182"/>
                <a:gd name="T9" fmla="*/ 13 h 106"/>
                <a:gd name="T10" fmla="*/ 142 w 182"/>
                <a:gd name="T11" fmla="*/ 0 h 106"/>
                <a:gd name="T12" fmla="*/ 111 w 182"/>
                <a:gd name="T13" fmla="*/ 23 h 106"/>
                <a:gd name="T14" fmla="*/ 22 w 182"/>
                <a:gd name="T15" fmla="*/ 42 h 106"/>
                <a:gd name="T16" fmla="*/ 0 w 182"/>
                <a:gd name="T17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06">
                  <a:moveTo>
                    <a:pt x="0" y="48"/>
                  </a:moveTo>
                  <a:lnTo>
                    <a:pt x="30" y="106"/>
                  </a:lnTo>
                  <a:lnTo>
                    <a:pt x="149" y="93"/>
                  </a:lnTo>
                  <a:lnTo>
                    <a:pt x="182" y="51"/>
                  </a:lnTo>
                  <a:lnTo>
                    <a:pt x="175" y="13"/>
                  </a:lnTo>
                  <a:lnTo>
                    <a:pt x="142" y="0"/>
                  </a:lnTo>
                  <a:lnTo>
                    <a:pt x="111" y="23"/>
                  </a:lnTo>
                  <a:lnTo>
                    <a:pt x="22" y="42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199">
              <a:extLst>
                <a:ext uri="{FF2B5EF4-FFF2-40B4-BE49-F238E27FC236}">
                  <a16:creationId xmlns="" xmlns:a16="http://schemas.microsoft.com/office/drawing/2014/main" id="{6E07BF1A-ED34-477D-A7E5-6170774A3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0" y="733425"/>
              <a:ext cx="74613" cy="46038"/>
            </a:xfrm>
            <a:custGeom>
              <a:avLst/>
              <a:gdLst>
                <a:gd name="T0" fmla="*/ 110 w 142"/>
                <a:gd name="T1" fmla="*/ 15 h 87"/>
                <a:gd name="T2" fmla="*/ 50 w 142"/>
                <a:gd name="T3" fmla="*/ 0 h 87"/>
                <a:gd name="T4" fmla="*/ 15 w 142"/>
                <a:gd name="T5" fmla="*/ 36 h 87"/>
                <a:gd name="T6" fmla="*/ 0 w 142"/>
                <a:gd name="T7" fmla="*/ 87 h 87"/>
                <a:gd name="T8" fmla="*/ 81 w 142"/>
                <a:gd name="T9" fmla="*/ 79 h 87"/>
                <a:gd name="T10" fmla="*/ 142 w 142"/>
                <a:gd name="T11" fmla="*/ 47 h 87"/>
                <a:gd name="T12" fmla="*/ 110 w 142"/>
                <a:gd name="T13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87">
                  <a:moveTo>
                    <a:pt x="110" y="15"/>
                  </a:moveTo>
                  <a:lnTo>
                    <a:pt x="50" y="0"/>
                  </a:lnTo>
                  <a:lnTo>
                    <a:pt x="15" y="36"/>
                  </a:lnTo>
                  <a:lnTo>
                    <a:pt x="0" y="87"/>
                  </a:lnTo>
                  <a:lnTo>
                    <a:pt x="81" y="79"/>
                  </a:lnTo>
                  <a:lnTo>
                    <a:pt x="142" y="47"/>
                  </a:lnTo>
                  <a:lnTo>
                    <a:pt x="11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200">
              <a:extLst>
                <a:ext uri="{FF2B5EF4-FFF2-40B4-BE49-F238E27FC236}">
                  <a16:creationId xmlns="" xmlns:a16="http://schemas.microsoft.com/office/drawing/2014/main" id="{084C0486-68EB-4E2D-8833-DCB16EAC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375" y="557213"/>
              <a:ext cx="80963" cy="58738"/>
            </a:xfrm>
            <a:custGeom>
              <a:avLst/>
              <a:gdLst>
                <a:gd name="T0" fmla="*/ 137 w 152"/>
                <a:gd name="T1" fmla="*/ 15 h 112"/>
                <a:gd name="T2" fmla="*/ 86 w 152"/>
                <a:gd name="T3" fmla="*/ 0 h 112"/>
                <a:gd name="T4" fmla="*/ 29 w 152"/>
                <a:gd name="T5" fmla="*/ 21 h 112"/>
                <a:gd name="T6" fmla="*/ 0 w 152"/>
                <a:gd name="T7" fmla="*/ 64 h 112"/>
                <a:gd name="T8" fmla="*/ 36 w 152"/>
                <a:gd name="T9" fmla="*/ 112 h 112"/>
                <a:gd name="T10" fmla="*/ 133 w 152"/>
                <a:gd name="T11" fmla="*/ 70 h 112"/>
                <a:gd name="T12" fmla="*/ 152 w 152"/>
                <a:gd name="T13" fmla="*/ 48 h 112"/>
                <a:gd name="T14" fmla="*/ 137 w 152"/>
                <a:gd name="T15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12">
                  <a:moveTo>
                    <a:pt x="137" y="15"/>
                  </a:moveTo>
                  <a:lnTo>
                    <a:pt x="86" y="0"/>
                  </a:lnTo>
                  <a:lnTo>
                    <a:pt x="29" y="21"/>
                  </a:lnTo>
                  <a:lnTo>
                    <a:pt x="0" y="64"/>
                  </a:lnTo>
                  <a:lnTo>
                    <a:pt x="36" y="112"/>
                  </a:lnTo>
                  <a:lnTo>
                    <a:pt x="133" y="70"/>
                  </a:lnTo>
                  <a:lnTo>
                    <a:pt x="152" y="48"/>
                  </a:lnTo>
                  <a:lnTo>
                    <a:pt x="13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201">
              <a:extLst>
                <a:ext uri="{FF2B5EF4-FFF2-40B4-BE49-F238E27FC236}">
                  <a16:creationId xmlns="" xmlns:a16="http://schemas.microsoft.com/office/drawing/2014/main" id="{756D8088-8117-4588-B1F8-49BD50E17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8413" y="3316288"/>
              <a:ext cx="57150" cy="103188"/>
            </a:xfrm>
            <a:custGeom>
              <a:avLst/>
              <a:gdLst>
                <a:gd name="T0" fmla="*/ 16 w 109"/>
                <a:gd name="T1" fmla="*/ 13 h 195"/>
                <a:gd name="T2" fmla="*/ 20 w 109"/>
                <a:gd name="T3" fmla="*/ 59 h 195"/>
                <a:gd name="T4" fmla="*/ 25 w 109"/>
                <a:gd name="T5" fmla="*/ 93 h 195"/>
                <a:gd name="T6" fmla="*/ 0 w 109"/>
                <a:gd name="T7" fmla="*/ 98 h 195"/>
                <a:gd name="T8" fmla="*/ 12 w 109"/>
                <a:gd name="T9" fmla="*/ 174 h 195"/>
                <a:gd name="T10" fmla="*/ 51 w 109"/>
                <a:gd name="T11" fmla="*/ 195 h 195"/>
                <a:gd name="T12" fmla="*/ 109 w 109"/>
                <a:gd name="T13" fmla="*/ 161 h 195"/>
                <a:gd name="T14" fmla="*/ 92 w 109"/>
                <a:gd name="T15" fmla="*/ 81 h 195"/>
                <a:gd name="T16" fmla="*/ 96 w 109"/>
                <a:gd name="T17" fmla="*/ 51 h 195"/>
                <a:gd name="T18" fmla="*/ 42 w 109"/>
                <a:gd name="T19" fmla="*/ 0 h 195"/>
                <a:gd name="T20" fmla="*/ 16 w 109"/>
                <a:gd name="T21" fmla="*/ 1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95">
                  <a:moveTo>
                    <a:pt x="16" y="13"/>
                  </a:moveTo>
                  <a:lnTo>
                    <a:pt x="20" y="59"/>
                  </a:lnTo>
                  <a:lnTo>
                    <a:pt x="25" y="93"/>
                  </a:lnTo>
                  <a:lnTo>
                    <a:pt x="0" y="98"/>
                  </a:lnTo>
                  <a:lnTo>
                    <a:pt x="12" y="174"/>
                  </a:lnTo>
                  <a:lnTo>
                    <a:pt x="51" y="195"/>
                  </a:lnTo>
                  <a:lnTo>
                    <a:pt x="109" y="161"/>
                  </a:lnTo>
                  <a:lnTo>
                    <a:pt x="92" y="81"/>
                  </a:lnTo>
                  <a:lnTo>
                    <a:pt x="96" y="51"/>
                  </a:lnTo>
                  <a:lnTo>
                    <a:pt x="42" y="0"/>
                  </a:lnTo>
                  <a:lnTo>
                    <a:pt x="1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202">
              <a:extLst>
                <a:ext uri="{FF2B5EF4-FFF2-40B4-BE49-F238E27FC236}">
                  <a16:creationId xmlns="" xmlns:a16="http://schemas.microsoft.com/office/drawing/2014/main" id="{A46D00A4-9D3C-4CEF-A0BB-D3D235048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2928938"/>
              <a:ext cx="241300" cy="115888"/>
            </a:xfrm>
            <a:custGeom>
              <a:avLst/>
              <a:gdLst>
                <a:gd name="T0" fmla="*/ 0 w 457"/>
                <a:gd name="T1" fmla="*/ 40 h 221"/>
                <a:gd name="T2" fmla="*/ 0 w 457"/>
                <a:gd name="T3" fmla="*/ 62 h 221"/>
                <a:gd name="T4" fmla="*/ 91 w 457"/>
                <a:gd name="T5" fmla="*/ 63 h 221"/>
                <a:gd name="T6" fmla="*/ 134 w 457"/>
                <a:gd name="T7" fmla="*/ 39 h 221"/>
                <a:gd name="T8" fmla="*/ 140 w 457"/>
                <a:gd name="T9" fmla="*/ 57 h 221"/>
                <a:gd name="T10" fmla="*/ 230 w 457"/>
                <a:gd name="T11" fmla="*/ 79 h 221"/>
                <a:gd name="T12" fmla="*/ 310 w 457"/>
                <a:gd name="T13" fmla="*/ 151 h 221"/>
                <a:gd name="T14" fmla="*/ 292 w 457"/>
                <a:gd name="T15" fmla="*/ 175 h 221"/>
                <a:gd name="T16" fmla="*/ 295 w 457"/>
                <a:gd name="T17" fmla="*/ 205 h 221"/>
                <a:gd name="T18" fmla="*/ 361 w 457"/>
                <a:gd name="T19" fmla="*/ 221 h 221"/>
                <a:gd name="T20" fmla="*/ 428 w 457"/>
                <a:gd name="T21" fmla="*/ 190 h 221"/>
                <a:gd name="T22" fmla="*/ 457 w 457"/>
                <a:gd name="T23" fmla="*/ 161 h 221"/>
                <a:gd name="T24" fmla="*/ 414 w 457"/>
                <a:gd name="T25" fmla="*/ 139 h 221"/>
                <a:gd name="T26" fmla="*/ 192 w 457"/>
                <a:gd name="T27" fmla="*/ 9 h 221"/>
                <a:gd name="T28" fmla="*/ 115 w 457"/>
                <a:gd name="T29" fmla="*/ 0 h 221"/>
                <a:gd name="T30" fmla="*/ 0 w 457"/>
                <a:gd name="T31" fmla="*/ 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7" h="221">
                  <a:moveTo>
                    <a:pt x="0" y="40"/>
                  </a:moveTo>
                  <a:lnTo>
                    <a:pt x="0" y="62"/>
                  </a:lnTo>
                  <a:lnTo>
                    <a:pt x="91" y="63"/>
                  </a:lnTo>
                  <a:lnTo>
                    <a:pt x="134" y="39"/>
                  </a:lnTo>
                  <a:lnTo>
                    <a:pt x="140" y="57"/>
                  </a:lnTo>
                  <a:lnTo>
                    <a:pt x="230" y="79"/>
                  </a:lnTo>
                  <a:lnTo>
                    <a:pt x="310" y="151"/>
                  </a:lnTo>
                  <a:lnTo>
                    <a:pt x="292" y="175"/>
                  </a:lnTo>
                  <a:lnTo>
                    <a:pt x="295" y="205"/>
                  </a:lnTo>
                  <a:lnTo>
                    <a:pt x="361" y="221"/>
                  </a:lnTo>
                  <a:lnTo>
                    <a:pt x="428" y="190"/>
                  </a:lnTo>
                  <a:lnTo>
                    <a:pt x="457" y="161"/>
                  </a:lnTo>
                  <a:lnTo>
                    <a:pt x="414" y="139"/>
                  </a:lnTo>
                  <a:lnTo>
                    <a:pt x="192" y="9"/>
                  </a:lnTo>
                  <a:lnTo>
                    <a:pt x="115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203">
              <a:extLst>
                <a:ext uri="{FF2B5EF4-FFF2-40B4-BE49-F238E27FC236}">
                  <a16:creationId xmlns="" xmlns:a16="http://schemas.microsoft.com/office/drawing/2014/main" id="{B5A1FBAC-E369-4A46-94A5-E4864EE03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7913" y="2874963"/>
              <a:ext cx="23813" cy="36513"/>
            </a:xfrm>
            <a:custGeom>
              <a:avLst/>
              <a:gdLst>
                <a:gd name="T0" fmla="*/ 23 w 44"/>
                <a:gd name="T1" fmla="*/ 7 h 69"/>
                <a:gd name="T2" fmla="*/ 2 w 44"/>
                <a:gd name="T3" fmla="*/ 0 h 69"/>
                <a:gd name="T4" fmla="*/ 0 w 44"/>
                <a:gd name="T5" fmla="*/ 42 h 69"/>
                <a:gd name="T6" fmla="*/ 26 w 44"/>
                <a:gd name="T7" fmla="*/ 69 h 69"/>
                <a:gd name="T8" fmla="*/ 44 w 44"/>
                <a:gd name="T9" fmla="*/ 42 h 69"/>
                <a:gd name="T10" fmla="*/ 23 w 44"/>
                <a:gd name="T1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9">
                  <a:moveTo>
                    <a:pt x="23" y="7"/>
                  </a:moveTo>
                  <a:lnTo>
                    <a:pt x="2" y="0"/>
                  </a:lnTo>
                  <a:lnTo>
                    <a:pt x="0" y="42"/>
                  </a:lnTo>
                  <a:lnTo>
                    <a:pt x="26" y="69"/>
                  </a:lnTo>
                  <a:lnTo>
                    <a:pt x="44" y="42"/>
                  </a:ln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204">
              <a:extLst>
                <a:ext uri="{FF2B5EF4-FFF2-40B4-BE49-F238E27FC236}">
                  <a16:creationId xmlns="" xmlns:a16="http://schemas.microsoft.com/office/drawing/2014/main" id="{4A997A88-8A2D-4E5E-B684-458D09826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963" y="2913063"/>
              <a:ext cx="23813" cy="30163"/>
            </a:xfrm>
            <a:custGeom>
              <a:avLst/>
              <a:gdLst>
                <a:gd name="T0" fmla="*/ 31 w 44"/>
                <a:gd name="T1" fmla="*/ 0 h 57"/>
                <a:gd name="T2" fmla="*/ 0 w 44"/>
                <a:gd name="T3" fmla="*/ 16 h 57"/>
                <a:gd name="T4" fmla="*/ 29 w 44"/>
                <a:gd name="T5" fmla="*/ 57 h 57"/>
                <a:gd name="T6" fmla="*/ 44 w 44"/>
                <a:gd name="T7" fmla="*/ 37 h 57"/>
                <a:gd name="T8" fmla="*/ 31 w 4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7">
                  <a:moveTo>
                    <a:pt x="31" y="0"/>
                  </a:moveTo>
                  <a:lnTo>
                    <a:pt x="0" y="16"/>
                  </a:lnTo>
                  <a:lnTo>
                    <a:pt x="29" y="57"/>
                  </a:lnTo>
                  <a:lnTo>
                    <a:pt x="44" y="37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205">
              <a:extLst>
                <a:ext uri="{FF2B5EF4-FFF2-40B4-BE49-F238E27FC236}">
                  <a16:creationId xmlns="" xmlns:a16="http://schemas.microsoft.com/office/drawing/2014/main" id="{BCBFF033-7A13-49D9-A865-3E3B59A51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2928938"/>
              <a:ext cx="23813" cy="26988"/>
            </a:xfrm>
            <a:custGeom>
              <a:avLst/>
              <a:gdLst>
                <a:gd name="T0" fmla="*/ 31 w 46"/>
                <a:gd name="T1" fmla="*/ 1 h 53"/>
                <a:gd name="T2" fmla="*/ 0 w 46"/>
                <a:gd name="T3" fmla="*/ 0 h 53"/>
                <a:gd name="T4" fmla="*/ 3 w 46"/>
                <a:gd name="T5" fmla="*/ 20 h 53"/>
                <a:gd name="T6" fmla="*/ 26 w 46"/>
                <a:gd name="T7" fmla="*/ 53 h 53"/>
                <a:gd name="T8" fmla="*/ 46 w 46"/>
                <a:gd name="T9" fmla="*/ 32 h 53"/>
                <a:gd name="T10" fmla="*/ 31 w 46"/>
                <a:gd name="T11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3">
                  <a:moveTo>
                    <a:pt x="31" y="1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26" y="53"/>
                  </a:lnTo>
                  <a:lnTo>
                    <a:pt x="46" y="32"/>
                  </a:ln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207">
              <a:extLst>
                <a:ext uri="{FF2B5EF4-FFF2-40B4-BE49-F238E27FC236}">
                  <a16:creationId xmlns="" xmlns:a16="http://schemas.microsoft.com/office/drawing/2014/main" id="{50B248D7-80D4-42C0-917D-F521CEDA0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865438"/>
              <a:ext cx="33338" cy="42863"/>
            </a:xfrm>
            <a:custGeom>
              <a:avLst/>
              <a:gdLst>
                <a:gd name="T0" fmla="*/ 62 w 62"/>
                <a:gd name="T1" fmla="*/ 82 h 82"/>
                <a:gd name="T2" fmla="*/ 10 w 62"/>
                <a:gd name="T3" fmla="*/ 61 h 82"/>
                <a:gd name="T4" fmla="*/ 0 w 62"/>
                <a:gd name="T5" fmla="*/ 9 h 82"/>
                <a:gd name="T6" fmla="*/ 20 w 62"/>
                <a:gd name="T7" fmla="*/ 0 h 82"/>
                <a:gd name="T8" fmla="*/ 40 w 62"/>
                <a:gd name="T9" fmla="*/ 40 h 82"/>
                <a:gd name="T10" fmla="*/ 60 w 62"/>
                <a:gd name="T11" fmla="*/ 56 h 82"/>
                <a:gd name="T12" fmla="*/ 62 w 62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82">
                  <a:moveTo>
                    <a:pt x="62" y="82"/>
                  </a:moveTo>
                  <a:lnTo>
                    <a:pt x="10" y="61"/>
                  </a:lnTo>
                  <a:lnTo>
                    <a:pt x="0" y="9"/>
                  </a:lnTo>
                  <a:lnTo>
                    <a:pt x="20" y="0"/>
                  </a:lnTo>
                  <a:lnTo>
                    <a:pt x="40" y="40"/>
                  </a:lnTo>
                  <a:lnTo>
                    <a:pt x="60" y="56"/>
                  </a:lnTo>
                  <a:lnTo>
                    <a:pt x="6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208">
              <a:extLst>
                <a:ext uri="{FF2B5EF4-FFF2-40B4-BE49-F238E27FC236}">
                  <a16:creationId xmlns="" xmlns:a16="http://schemas.microsoft.com/office/drawing/2014/main" id="{6B706F92-9BAA-4F3E-9485-0F9E2930F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550" y="2816225"/>
              <a:ext cx="39688" cy="36513"/>
            </a:xfrm>
            <a:custGeom>
              <a:avLst/>
              <a:gdLst>
                <a:gd name="T0" fmla="*/ 60 w 76"/>
                <a:gd name="T1" fmla="*/ 69 h 69"/>
                <a:gd name="T2" fmla="*/ 33 w 76"/>
                <a:gd name="T3" fmla="*/ 62 h 69"/>
                <a:gd name="T4" fmla="*/ 29 w 76"/>
                <a:gd name="T5" fmla="*/ 29 h 69"/>
                <a:gd name="T6" fmla="*/ 0 w 76"/>
                <a:gd name="T7" fmla="*/ 19 h 69"/>
                <a:gd name="T8" fmla="*/ 19 w 76"/>
                <a:gd name="T9" fmla="*/ 0 h 69"/>
                <a:gd name="T10" fmla="*/ 51 w 76"/>
                <a:gd name="T11" fmla="*/ 13 h 69"/>
                <a:gd name="T12" fmla="*/ 76 w 76"/>
                <a:gd name="T13" fmla="*/ 28 h 69"/>
                <a:gd name="T14" fmla="*/ 60 w 76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9">
                  <a:moveTo>
                    <a:pt x="60" y="69"/>
                  </a:moveTo>
                  <a:lnTo>
                    <a:pt x="33" y="62"/>
                  </a:lnTo>
                  <a:lnTo>
                    <a:pt x="29" y="2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51" y="13"/>
                  </a:lnTo>
                  <a:lnTo>
                    <a:pt x="76" y="28"/>
                  </a:lnTo>
                  <a:lnTo>
                    <a:pt x="6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209">
              <a:extLst>
                <a:ext uri="{FF2B5EF4-FFF2-40B4-BE49-F238E27FC236}">
                  <a16:creationId xmlns="" xmlns:a16="http://schemas.microsoft.com/office/drawing/2014/main" id="{C8F0BE14-89BD-46DC-9872-B5EEA88E5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13" y="3063875"/>
              <a:ext cx="50800" cy="28575"/>
            </a:xfrm>
            <a:custGeom>
              <a:avLst/>
              <a:gdLst>
                <a:gd name="T0" fmla="*/ 60 w 94"/>
                <a:gd name="T1" fmla="*/ 0 h 52"/>
                <a:gd name="T2" fmla="*/ 0 w 94"/>
                <a:gd name="T3" fmla="*/ 16 h 52"/>
                <a:gd name="T4" fmla="*/ 0 w 94"/>
                <a:gd name="T5" fmla="*/ 32 h 52"/>
                <a:gd name="T6" fmla="*/ 35 w 94"/>
                <a:gd name="T7" fmla="*/ 52 h 52"/>
                <a:gd name="T8" fmla="*/ 71 w 94"/>
                <a:gd name="T9" fmla="*/ 52 h 52"/>
                <a:gd name="T10" fmla="*/ 94 w 94"/>
                <a:gd name="T11" fmla="*/ 26 h 52"/>
                <a:gd name="T12" fmla="*/ 60 w 9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52">
                  <a:moveTo>
                    <a:pt x="6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35" y="52"/>
                  </a:lnTo>
                  <a:lnTo>
                    <a:pt x="71" y="52"/>
                  </a:lnTo>
                  <a:lnTo>
                    <a:pt x="94" y="26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210">
              <a:extLst>
                <a:ext uri="{FF2B5EF4-FFF2-40B4-BE49-F238E27FC236}">
                  <a16:creationId xmlns="" xmlns:a16="http://schemas.microsoft.com/office/drawing/2014/main" id="{66C0D3F5-DB43-427B-9853-C039BF109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038" y="3606800"/>
              <a:ext cx="242888" cy="303213"/>
            </a:xfrm>
            <a:custGeom>
              <a:avLst/>
              <a:gdLst>
                <a:gd name="T0" fmla="*/ 117 w 458"/>
                <a:gd name="T1" fmla="*/ 0 h 573"/>
                <a:gd name="T2" fmla="*/ 45 w 458"/>
                <a:gd name="T3" fmla="*/ 8 h 573"/>
                <a:gd name="T4" fmla="*/ 0 w 458"/>
                <a:gd name="T5" fmla="*/ 41 h 573"/>
                <a:gd name="T6" fmla="*/ 19 w 458"/>
                <a:gd name="T7" fmla="*/ 80 h 573"/>
                <a:gd name="T8" fmla="*/ 96 w 458"/>
                <a:gd name="T9" fmla="*/ 94 h 573"/>
                <a:gd name="T10" fmla="*/ 96 w 458"/>
                <a:gd name="T11" fmla="*/ 108 h 573"/>
                <a:gd name="T12" fmla="*/ 47 w 458"/>
                <a:gd name="T13" fmla="*/ 149 h 573"/>
                <a:gd name="T14" fmla="*/ 71 w 458"/>
                <a:gd name="T15" fmla="*/ 231 h 573"/>
                <a:gd name="T16" fmla="*/ 95 w 458"/>
                <a:gd name="T17" fmla="*/ 233 h 573"/>
                <a:gd name="T18" fmla="*/ 115 w 458"/>
                <a:gd name="T19" fmla="*/ 152 h 573"/>
                <a:gd name="T20" fmla="*/ 154 w 458"/>
                <a:gd name="T21" fmla="*/ 152 h 573"/>
                <a:gd name="T22" fmla="*/ 169 w 458"/>
                <a:gd name="T23" fmla="*/ 231 h 573"/>
                <a:gd name="T24" fmla="*/ 355 w 458"/>
                <a:gd name="T25" fmla="*/ 384 h 573"/>
                <a:gd name="T26" fmla="*/ 360 w 458"/>
                <a:gd name="T27" fmla="*/ 505 h 573"/>
                <a:gd name="T28" fmla="*/ 423 w 458"/>
                <a:gd name="T29" fmla="*/ 573 h 573"/>
                <a:gd name="T30" fmla="*/ 451 w 458"/>
                <a:gd name="T31" fmla="*/ 572 h 573"/>
                <a:gd name="T32" fmla="*/ 458 w 458"/>
                <a:gd name="T33" fmla="*/ 149 h 573"/>
                <a:gd name="T34" fmla="*/ 350 w 458"/>
                <a:gd name="T35" fmla="*/ 74 h 573"/>
                <a:gd name="T36" fmla="*/ 248 w 458"/>
                <a:gd name="T37" fmla="*/ 142 h 573"/>
                <a:gd name="T38" fmla="*/ 212 w 458"/>
                <a:gd name="T39" fmla="*/ 164 h 573"/>
                <a:gd name="T40" fmla="*/ 152 w 458"/>
                <a:gd name="T41" fmla="*/ 126 h 573"/>
                <a:gd name="T42" fmla="*/ 150 w 458"/>
                <a:gd name="T43" fmla="*/ 5 h 573"/>
                <a:gd name="T44" fmla="*/ 117 w 458"/>
                <a:gd name="T4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573">
                  <a:moveTo>
                    <a:pt x="117" y="0"/>
                  </a:moveTo>
                  <a:lnTo>
                    <a:pt x="45" y="8"/>
                  </a:lnTo>
                  <a:lnTo>
                    <a:pt x="0" y="41"/>
                  </a:lnTo>
                  <a:lnTo>
                    <a:pt x="19" y="80"/>
                  </a:lnTo>
                  <a:lnTo>
                    <a:pt x="96" y="94"/>
                  </a:lnTo>
                  <a:lnTo>
                    <a:pt x="96" y="108"/>
                  </a:lnTo>
                  <a:lnTo>
                    <a:pt x="47" y="149"/>
                  </a:lnTo>
                  <a:lnTo>
                    <a:pt x="71" y="231"/>
                  </a:lnTo>
                  <a:lnTo>
                    <a:pt x="95" y="233"/>
                  </a:lnTo>
                  <a:lnTo>
                    <a:pt x="115" y="152"/>
                  </a:lnTo>
                  <a:lnTo>
                    <a:pt x="154" y="152"/>
                  </a:lnTo>
                  <a:lnTo>
                    <a:pt x="169" y="231"/>
                  </a:lnTo>
                  <a:lnTo>
                    <a:pt x="355" y="384"/>
                  </a:lnTo>
                  <a:lnTo>
                    <a:pt x="360" y="505"/>
                  </a:lnTo>
                  <a:lnTo>
                    <a:pt x="423" y="573"/>
                  </a:lnTo>
                  <a:lnTo>
                    <a:pt x="451" y="572"/>
                  </a:lnTo>
                  <a:lnTo>
                    <a:pt x="458" y="149"/>
                  </a:lnTo>
                  <a:lnTo>
                    <a:pt x="350" y="74"/>
                  </a:lnTo>
                  <a:lnTo>
                    <a:pt x="248" y="142"/>
                  </a:lnTo>
                  <a:lnTo>
                    <a:pt x="212" y="164"/>
                  </a:lnTo>
                  <a:lnTo>
                    <a:pt x="152" y="126"/>
                  </a:lnTo>
                  <a:lnTo>
                    <a:pt x="150" y="5"/>
                  </a:ln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211">
              <a:extLst>
                <a:ext uri="{FF2B5EF4-FFF2-40B4-BE49-F238E27FC236}">
                  <a16:creationId xmlns="" xmlns:a16="http://schemas.microsoft.com/office/drawing/2014/main" id="{578B36CB-7419-4934-8787-7A0944B9F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63" y="768350"/>
              <a:ext cx="925513" cy="912813"/>
            </a:xfrm>
            <a:custGeom>
              <a:avLst/>
              <a:gdLst>
                <a:gd name="T0" fmla="*/ 646 w 1749"/>
                <a:gd name="T1" fmla="*/ 319 h 1724"/>
                <a:gd name="T2" fmla="*/ 503 w 1749"/>
                <a:gd name="T3" fmla="*/ 354 h 1724"/>
                <a:gd name="T4" fmla="*/ 532 w 1749"/>
                <a:gd name="T5" fmla="*/ 515 h 1724"/>
                <a:gd name="T6" fmla="*/ 689 w 1749"/>
                <a:gd name="T7" fmla="*/ 558 h 1724"/>
                <a:gd name="T8" fmla="*/ 697 w 1749"/>
                <a:gd name="T9" fmla="*/ 592 h 1724"/>
                <a:gd name="T10" fmla="*/ 464 w 1749"/>
                <a:gd name="T11" fmla="*/ 665 h 1724"/>
                <a:gd name="T12" fmla="*/ 334 w 1749"/>
                <a:gd name="T13" fmla="*/ 882 h 1724"/>
                <a:gd name="T14" fmla="*/ 380 w 1749"/>
                <a:gd name="T15" fmla="*/ 1112 h 1724"/>
                <a:gd name="T16" fmla="*/ 456 w 1749"/>
                <a:gd name="T17" fmla="*/ 1163 h 1724"/>
                <a:gd name="T18" fmla="*/ 515 w 1749"/>
                <a:gd name="T19" fmla="*/ 1107 h 1724"/>
                <a:gd name="T20" fmla="*/ 532 w 1749"/>
                <a:gd name="T21" fmla="*/ 1142 h 1724"/>
                <a:gd name="T22" fmla="*/ 460 w 1749"/>
                <a:gd name="T23" fmla="*/ 1227 h 1724"/>
                <a:gd name="T24" fmla="*/ 181 w 1749"/>
                <a:gd name="T25" fmla="*/ 1355 h 1724"/>
                <a:gd name="T26" fmla="*/ 4 w 1749"/>
                <a:gd name="T27" fmla="*/ 1397 h 1724"/>
                <a:gd name="T28" fmla="*/ 0 w 1749"/>
                <a:gd name="T29" fmla="*/ 1461 h 1724"/>
                <a:gd name="T30" fmla="*/ 410 w 1749"/>
                <a:gd name="T31" fmla="*/ 1342 h 1724"/>
                <a:gd name="T32" fmla="*/ 578 w 1749"/>
                <a:gd name="T33" fmla="*/ 1295 h 1724"/>
                <a:gd name="T34" fmla="*/ 735 w 1749"/>
                <a:gd name="T35" fmla="*/ 1103 h 1724"/>
                <a:gd name="T36" fmla="*/ 908 w 1749"/>
                <a:gd name="T37" fmla="*/ 988 h 1724"/>
                <a:gd name="T38" fmla="*/ 820 w 1749"/>
                <a:gd name="T39" fmla="*/ 1138 h 1724"/>
                <a:gd name="T40" fmla="*/ 917 w 1749"/>
                <a:gd name="T41" fmla="*/ 1150 h 1724"/>
                <a:gd name="T42" fmla="*/ 1082 w 1749"/>
                <a:gd name="T43" fmla="*/ 1078 h 1724"/>
                <a:gd name="T44" fmla="*/ 1111 w 1749"/>
                <a:gd name="T45" fmla="*/ 1196 h 1724"/>
                <a:gd name="T46" fmla="*/ 1226 w 1749"/>
                <a:gd name="T47" fmla="*/ 1223 h 1724"/>
                <a:gd name="T48" fmla="*/ 1343 w 1749"/>
                <a:gd name="T49" fmla="*/ 1338 h 1724"/>
                <a:gd name="T50" fmla="*/ 1353 w 1749"/>
                <a:gd name="T51" fmla="*/ 1423 h 1724"/>
                <a:gd name="T52" fmla="*/ 1335 w 1749"/>
                <a:gd name="T53" fmla="*/ 1444 h 1724"/>
                <a:gd name="T54" fmla="*/ 1357 w 1749"/>
                <a:gd name="T55" fmla="*/ 1524 h 1724"/>
                <a:gd name="T56" fmla="*/ 1386 w 1749"/>
                <a:gd name="T57" fmla="*/ 1524 h 1724"/>
                <a:gd name="T58" fmla="*/ 1390 w 1749"/>
                <a:gd name="T59" fmla="*/ 1388 h 1724"/>
                <a:gd name="T60" fmla="*/ 1424 w 1749"/>
                <a:gd name="T61" fmla="*/ 1388 h 1724"/>
                <a:gd name="T62" fmla="*/ 1433 w 1749"/>
                <a:gd name="T63" fmla="*/ 1724 h 1724"/>
                <a:gd name="T64" fmla="*/ 1517 w 1749"/>
                <a:gd name="T65" fmla="*/ 1652 h 1724"/>
                <a:gd name="T66" fmla="*/ 1458 w 1749"/>
                <a:gd name="T67" fmla="*/ 1303 h 1724"/>
                <a:gd name="T68" fmla="*/ 1369 w 1749"/>
                <a:gd name="T69" fmla="*/ 1303 h 1724"/>
                <a:gd name="T70" fmla="*/ 1271 w 1749"/>
                <a:gd name="T71" fmla="*/ 1179 h 1724"/>
                <a:gd name="T72" fmla="*/ 1749 w 1749"/>
                <a:gd name="T73" fmla="*/ 370 h 1724"/>
                <a:gd name="T74" fmla="*/ 1276 w 1749"/>
                <a:gd name="T75" fmla="*/ 0 h 1724"/>
                <a:gd name="T76" fmla="*/ 748 w 1749"/>
                <a:gd name="T77" fmla="*/ 102 h 1724"/>
                <a:gd name="T78" fmla="*/ 726 w 1749"/>
                <a:gd name="T79" fmla="*/ 264 h 1724"/>
                <a:gd name="T80" fmla="*/ 841 w 1749"/>
                <a:gd name="T81" fmla="*/ 332 h 1724"/>
                <a:gd name="T82" fmla="*/ 798 w 1749"/>
                <a:gd name="T83" fmla="*/ 442 h 1724"/>
                <a:gd name="T84" fmla="*/ 646 w 1749"/>
                <a:gd name="T85" fmla="*/ 319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9" h="1724">
                  <a:moveTo>
                    <a:pt x="646" y="319"/>
                  </a:moveTo>
                  <a:lnTo>
                    <a:pt x="503" y="354"/>
                  </a:lnTo>
                  <a:lnTo>
                    <a:pt x="532" y="515"/>
                  </a:lnTo>
                  <a:lnTo>
                    <a:pt x="689" y="558"/>
                  </a:lnTo>
                  <a:lnTo>
                    <a:pt x="697" y="592"/>
                  </a:lnTo>
                  <a:lnTo>
                    <a:pt x="464" y="665"/>
                  </a:lnTo>
                  <a:lnTo>
                    <a:pt x="334" y="882"/>
                  </a:lnTo>
                  <a:lnTo>
                    <a:pt x="380" y="1112"/>
                  </a:lnTo>
                  <a:lnTo>
                    <a:pt x="456" y="1163"/>
                  </a:lnTo>
                  <a:lnTo>
                    <a:pt x="515" y="1107"/>
                  </a:lnTo>
                  <a:lnTo>
                    <a:pt x="532" y="1142"/>
                  </a:lnTo>
                  <a:lnTo>
                    <a:pt x="460" y="1227"/>
                  </a:lnTo>
                  <a:lnTo>
                    <a:pt x="181" y="1355"/>
                  </a:lnTo>
                  <a:lnTo>
                    <a:pt x="4" y="1397"/>
                  </a:lnTo>
                  <a:lnTo>
                    <a:pt x="0" y="1461"/>
                  </a:lnTo>
                  <a:lnTo>
                    <a:pt x="410" y="1342"/>
                  </a:lnTo>
                  <a:lnTo>
                    <a:pt x="578" y="1295"/>
                  </a:lnTo>
                  <a:lnTo>
                    <a:pt x="735" y="1103"/>
                  </a:lnTo>
                  <a:lnTo>
                    <a:pt x="908" y="988"/>
                  </a:lnTo>
                  <a:lnTo>
                    <a:pt x="820" y="1138"/>
                  </a:lnTo>
                  <a:lnTo>
                    <a:pt x="917" y="1150"/>
                  </a:lnTo>
                  <a:lnTo>
                    <a:pt x="1082" y="1078"/>
                  </a:lnTo>
                  <a:lnTo>
                    <a:pt x="1111" y="1196"/>
                  </a:lnTo>
                  <a:lnTo>
                    <a:pt x="1226" y="1223"/>
                  </a:lnTo>
                  <a:lnTo>
                    <a:pt x="1343" y="1338"/>
                  </a:lnTo>
                  <a:lnTo>
                    <a:pt x="1353" y="1423"/>
                  </a:lnTo>
                  <a:lnTo>
                    <a:pt x="1335" y="1444"/>
                  </a:lnTo>
                  <a:lnTo>
                    <a:pt x="1357" y="1524"/>
                  </a:lnTo>
                  <a:lnTo>
                    <a:pt x="1386" y="1524"/>
                  </a:lnTo>
                  <a:lnTo>
                    <a:pt x="1390" y="1388"/>
                  </a:lnTo>
                  <a:lnTo>
                    <a:pt x="1424" y="1388"/>
                  </a:lnTo>
                  <a:lnTo>
                    <a:pt x="1433" y="1724"/>
                  </a:lnTo>
                  <a:lnTo>
                    <a:pt x="1517" y="1652"/>
                  </a:lnTo>
                  <a:lnTo>
                    <a:pt x="1458" y="1303"/>
                  </a:lnTo>
                  <a:lnTo>
                    <a:pt x="1369" y="1303"/>
                  </a:lnTo>
                  <a:lnTo>
                    <a:pt x="1271" y="1179"/>
                  </a:lnTo>
                  <a:lnTo>
                    <a:pt x="1749" y="370"/>
                  </a:lnTo>
                  <a:lnTo>
                    <a:pt x="1276" y="0"/>
                  </a:lnTo>
                  <a:lnTo>
                    <a:pt x="748" y="102"/>
                  </a:lnTo>
                  <a:lnTo>
                    <a:pt x="726" y="264"/>
                  </a:lnTo>
                  <a:lnTo>
                    <a:pt x="841" y="332"/>
                  </a:lnTo>
                  <a:lnTo>
                    <a:pt x="798" y="442"/>
                  </a:lnTo>
                  <a:lnTo>
                    <a:pt x="646" y="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212">
              <a:extLst>
                <a:ext uri="{FF2B5EF4-FFF2-40B4-BE49-F238E27FC236}">
                  <a16:creationId xmlns="" xmlns:a16="http://schemas.microsoft.com/office/drawing/2014/main" id="{553FE8E1-9C24-4D98-88A0-F3EB1C9C2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5" y="3595688"/>
              <a:ext cx="34925" cy="47625"/>
            </a:xfrm>
            <a:custGeom>
              <a:avLst/>
              <a:gdLst>
                <a:gd name="T0" fmla="*/ 31 w 65"/>
                <a:gd name="T1" fmla="*/ 0 h 91"/>
                <a:gd name="T2" fmla="*/ 21 w 65"/>
                <a:gd name="T3" fmla="*/ 47 h 91"/>
                <a:gd name="T4" fmla="*/ 0 w 65"/>
                <a:gd name="T5" fmla="*/ 67 h 91"/>
                <a:gd name="T6" fmla="*/ 14 w 65"/>
                <a:gd name="T7" fmla="*/ 91 h 91"/>
                <a:gd name="T8" fmla="*/ 49 w 65"/>
                <a:gd name="T9" fmla="*/ 77 h 91"/>
                <a:gd name="T10" fmla="*/ 65 w 65"/>
                <a:gd name="T11" fmla="*/ 48 h 91"/>
                <a:gd name="T12" fmla="*/ 55 w 65"/>
                <a:gd name="T13" fmla="*/ 18 h 91"/>
                <a:gd name="T14" fmla="*/ 31 w 65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91">
                  <a:moveTo>
                    <a:pt x="31" y="0"/>
                  </a:moveTo>
                  <a:lnTo>
                    <a:pt x="21" y="47"/>
                  </a:lnTo>
                  <a:lnTo>
                    <a:pt x="0" y="67"/>
                  </a:lnTo>
                  <a:lnTo>
                    <a:pt x="14" y="91"/>
                  </a:lnTo>
                  <a:lnTo>
                    <a:pt x="49" y="77"/>
                  </a:lnTo>
                  <a:lnTo>
                    <a:pt x="65" y="48"/>
                  </a:lnTo>
                  <a:lnTo>
                    <a:pt x="55" y="1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213">
              <a:extLst>
                <a:ext uri="{FF2B5EF4-FFF2-40B4-BE49-F238E27FC236}">
                  <a16:creationId xmlns="" xmlns:a16="http://schemas.microsoft.com/office/drawing/2014/main" id="{8EF60E2E-BCE1-4AFC-AB30-B642DACC5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5325" y="850900"/>
              <a:ext cx="239713" cy="177800"/>
            </a:xfrm>
            <a:custGeom>
              <a:avLst/>
              <a:gdLst>
                <a:gd name="T0" fmla="*/ 133 w 452"/>
                <a:gd name="T1" fmla="*/ 8 h 334"/>
                <a:gd name="T2" fmla="*/ 137 w 452"/>
                <a:gd name="T3" fmla="*/ 77 h 334"/>
                <a:gd name="T4" fmla="*/ 0 w 452"/>
                <a:gd name="T5" fmla="*/ 219 h 334"/>
                <a:gd name="T6" fmla="*/ 35 w 452"/>
                <a:gd name="T7" fmla="*/ 334 h 334"/>
                <a:gd name="T8" fmla="*/ 133 w 452"/>
                <a:gd name="T9" fmla="*/ 307 h 334"/>
                <a:gd name="T10" fmla="*/ 190 w 452"/>
                <a:gd name="T11" fmla="*/ 222 h 334"/>
                <a:gd name="T12" fmla="*/ 334 w 452"/>
                <a:gd name="T13" fmla="*/ 168 h 334"/>
                <a:gd name="T14" fmla="*/ 452 w 452"/>
                <a:gd name="T15" fmla="*/ 161 h 334"/>
                <a:gd name="T16" fmla="*/ 360 w 452"/>
                <a:gd name="T17" fmla="*/ 62 h 334"/>
                <a:gd name="T18" fmla="*/ 315 w 452"/>
                <a:gd name="T19" fmla="*/ 96 h 334"/>
                <a:gd name="T20" fmla="*/ 281 w 452"/>
                <a:gd name="T21" fmla="*/ 84 h 334"/>
                <a:gd name="T22" fmla="*/ 262 w 452"/>
                <a:gd name="T23" fmla="*/ 43 h 334"/>
                <a:gd name="T24" fmla="*/ 220 w 452"/>
                <a:gd name="T25" fmla="*/ 0 h 334"/>
                <a:gd name="T26" fmla="*/ 133 w 452"/>
                <a:gd name="T27" fmla="*/ 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2" h="334">
                  <a:moveTo>
                    <a:pt x="133" y="8"/>
                  </a:moveTo>
                  <a:lnTo>
                    <a:pt x="137" y="77"/>
                  </a:lnTo>
                  <a:lnTo>
                    <a:pt x="0" y="219"/>
                  </a:lnTo>
                  <a:lnTo>
                    <a:pt x="35" y="334"/>
                  </a:lnTo>
                  <a:lnTo>
                    <a:pt x="133" y="307"/>
                  </a:lnTo>
                  <a:lnTo>
                    <a:pt x="190" y="222"/>
                  </a:lnTo>
                  <a:lnTo>
                    <a:pt x="334" y="168"/>
                  </a:lnTo>
                  <a:lnTo>
                    <a:pt x="452" y="161"/>
                  </a:lnTo>
                  <a:lnTo>
                    <a:pt x="360" y="62"/>
                  </a:lnTo>
                  <a:lnTo>
                    <a:pt x="315" y="96"/>
                  </a:lnTo>
                  <a:lnTo>
                    <a:pt x="281" y="84"/>
                  </a:lnTo>
                  <a:lnTo>
                    <a:pt x="262" y="43"/>
                  </a:lnTo>
                  <a:lnTo>
                    <a:pt x="220" y="0"/>
                  </a:lnTo>
                  <a:lnTo>
                    <a:pt x="13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214">
              <a:extLst>
                <a:ext uri="{FF2B5EF4-FFF2-40B4-BE49-F238E27FC236}">
                  <a16:creationId xmlns="" xmlns:a16="http://schemas.microsoft.com/office/drawing/2014/main" id="{AA61827A-499B-4DE6-A4A4-052001E4B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550" y="722313"/>
              <a:ext cx="176213" cy="82550"/>
            </a:xfrm>
            <a:custGeom>
              <a:avLst/>
              <a:gdLst>
                <a:gd name="T0" fmla="*/ 31 w 334"/>
                <a:gd name="T1" fmla="*/ 49 h 157"/>
                <a:gd name="T2" fmla="*/ 0 w 334"/>
                <a:gd name="T3" fmla="*/ 103 h 157"/>
                <a:gd name="T4" fmla="*/ 148 w 334"/>
                <a:gd name="T5" fmla="*/ 157 h 157"/>
                <a:gd name="T6" fmla="*/ 201 w 334"/>
                <a:gd name="T7" fmla="*/ 76 h 157"/>
                <a:gd name="T8" fmla="*/ 224 w 334"/>
                <a:gd name="T9" fmla="*/ 130 h 157"/>
                <a:gd name="T10" fmla="*/ 262 w 334"/>
                <a:gd name="T11" fmla="*/ 130 h 157"/>
                <a:gd name="T12" fmla="*/ 334 w 334"/>
                <a:gd name="T13" fmla="*/ 50 h 157"/>
                <a:gd name="T14" fmla="*/ 247 w 334"/>
                <a:gd name="T15" fmla="*/ 27 h 157"/>
                <a:gd name="T16" fmla="*/ 212 w 334"/>
                <a:gd name="T17" fmla="*/ 0 h 157"/>
                <a:gd name="T18" fmla="*/ 167 w 334"/>
                <a:gd name="T19" fmla="*/ 46 h 157"/>
                <a:gd name="T20" fmla="*/ 31 w 334"/>
                <a:gd name="T21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7">
                  <a:moveTo>
                    <a:pt x="31" y="49"/>
                  </a:moveTo>
                  <a:lnTo>
                    <a:pt x="0" y="103"/>
                  </a:lnTo>
                  <a:lnTo>
                    <a:pt x="148" y="157"/>
                  </a:lnTo>
                  <a:lnTo>
                    <a:pt x="201" y="76"/>
                  </a:lnTo>
                  <a:lnTo>
                    <a:pt x="224" y="130"/>
                  </a:lnTo>
                  <a:lnTo>
                    <a:pt x="262" y="130"/>
                  </a:lnTo>
                  <a:lnTo>
                    <a:pt x="334" y="50"/>
                  </a:lnTo>
                  <a:lnTo>
                    <a:pt x="247" y="27"/>
                  </a:lnTo>
                  <a:lnTo>
                    <a:pt x="212" y="0"/>
                  </a:lnTo>
                  <a:lnTo>
                    <a:pt x="167" y="46"/>
                  </a:lnTo>
                  <a:lnTo>
                    <a:pt x="3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215">
              <a:extLst>
                <a:ext uri="{FF2B5EF4-FFF2-40B4-BE49-F238E27FC236}">
                  <a16:creationId xmlns="" xmlns:a16="http://schemas.microsoft.com/office/drawing/2014/main" id="{26B7A976-FF3F-45F7-B45B-73ADCA2E4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038" y="804863"/>
              <a:ext cx="220663" cy="133350"/>
            </a:xfrm>
            <a:custGeom>
              <a:avLst/>
              <a:gdLst>
                <a:gd name="T0" fmla="*/ 117 w 418"/>
                <a:gd name="T1" fmla="*/ 0 h 251"/>
                <a:gd name="T2" fmla="*/ 0 w 418"/>
                <a:gd name="T3" fmla="*/ 49 h 251"/>
                <a:gd name="T4" fmla="*/ 0 w 418"/>
                <a:gd name="T5" fmla="*/ 88 h 251"/>
                <a:gd name="T6" fmla="*/ 152 w 418"/>
                <a:gd name="T7" fmla="*/ 145 h 251"/>
                <a:gd name="T8" fmla="*/ 117 w 418"/>
                <a:gd name="T9" fmla="*/ 183 h 251"/>
                <a:gd name="T10" fmla="*/ 141 w 418"/>
                <a:gd name="T11" fmla="*/ 233 h 251"/>
                <a:gd name="T12" fmla="*/ 235 w 418"/>
                <a:gd name="T13" fmla="*/ 191 h 251"/>
                <a:gd name="T14" fmla="*/ 315 w 418"/>
                <a:gd name="T15" fmla="*/ 191 h 251"/>
                <a:gd name="T16" fmla="*/ 353 w 418"/>
                <a:gd name="T17" fmla="*/ 251 h 251"/>
                <a:gd name="T18" fmla="*/ 418 w 418"/>
                <a:gd name="T19" fmla="*/ 186 h 251"/>
                <a:gd name="T20" fmla="*/ 403 w 418"/>
                <a:gd name="T21" fmla="*/ 126 h 251"/>
                <a:gd name="T22" fmla="*/ 349 w 418"/>
                <a:gd name="T23" fmla="*/ 145 h 251"/>
                <a:gd name="T24" fmla="*/ 342 w 418"/>
                <a:gd name="T25" fmla="*/ 68 h 251"/>
                <a:gd name="T26" fmla="*/ 368 w 418"/>
                <a:gd name="T27" fmla="*/ 22 h 251"/>
                <a:gd name="T28" fmla="*/ 342 w 418"/>
                <a:gd name="T29" fmla="*/ 22 h 251"/>
                <a:gd name="T30" fmla="*/ 300 w 418"/>
                <a:gd name="T31" fmla="*/ 48 h 251"/>
                <a:gd name="T32" fmla="*/ 281 w 418"/>
                <a:gd name="T33" fmla="*/ 64 h 251"/>
                <a:gd name="T34" fmla="*/ 292 w 418"/>
                <a:gd name="T35" fmla="*/ 117 h 251"/>
                <a:gd name="T36" fmla="*/ 263 w 418"/>
                <a:gd name="T37" fmla="*/ 141 h 251"/>
                <a:gd name="T38" fmla="*/ 217 w 418"/>
                <a:gd name="T39" fmla="*/ 137 h 251"/>
                <a:gd name="T40" fmla="*/ 205 w 418"/>
                <a:gd name="T41" fmla="*/ 68 h 251"/>
                <a:gd name="T42" fmla="*/ 117 w 418"/>
                <a:gd name="T4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8" h="251">
                  <a:moveTo>
                    <a:pt x="117" y="0"/>
                  </a:moveTo>
                  <a:lnTo>
                    <a:pt x="0" y="49"/>
                  </a:lnTo>
                  <a:lnTo>
                    <a:pt x="0" y="88"/>
                  </a:lnTo>
                  <a:lnTo>
                    <a:pt x="152" y="145"/>
                  </a:lnTo>
                  <a:lnTo>
                    <a:pt x="117" y="183"/>
                  </a:lnTo>
                  <a:lnTo>
                    <a:pt x="141" y="233"/>
                  </a:lnTo>
                  <a:lnTo>
                    <a:pt x="235" y="191"/>
                  </a:lnTo>
                  <a:lnTo>
                    <a:pt x="315" y="191"/>
                  </a:lnTo>
                  <a:lnTo>
                    <a:pt x="353" y="251"/>
                  </a:lnTo>
                  <a:lnTo>
                    <a:pt x="418" y="186"/>
                  </a:lnTo>
                  <a:lnTo>
                    <a:pt x="403" y="126"/>
                  </a:lnTo>
                  <a:lnTo>
                    <a:pt x="349" y="145"/>
                  </a:lnTo>
                  <a:lnTo>
                    <a:pt x="342" y="68"/>
                  </a:lnTo>
                  <a:lnTo>
                    <a:pt x="368" y="22"/>
                  </a:lnTo>
                  <a:lnTo>
                    <a:pt x="342" y="22"/>
                  </a:lnTo>
                  <a:lnTo>
                    <a:pt x="300" y="48"/>
                  </a:lnTo>
                  <a:lnTo>
                    <a:pt x="281" y="64"/>
                  </a:lnTo>
                  <a:lnTo>
                    <a:pt x="292" y="117"/>
                  </a:lnTo>
                  <a:lnTo>
                    <a:pt x="263" y="141"/>
                  </a:lnTo>
                  <a:lnTo>
                    <a:pt x="217" y="137"/>
                  </a:lnTo>
                  <a:lnTo>
                    <a:pt x="205" y="68"/>
                  </a:ln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216">
              <a:extLst>
                <a:ext uri="{FF2B5EF4-FFF2-40B4-BE49-F238E27FC236}">
                  <a16:creationId xmlns="" xmlns:a16="http://schemas.microsoft.com/office/drawing/2014/main" id="{4C6125BC-D241-473D-A7E4-E0B19A13D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150" y="742950"/>
              <a:ext cx="66675" cy="38100"/>
            </a:xfrm>
            <a:custGeom>
              <a:avLst/>
              <a:gdLst>
                <a:gd name="T0" fmla="*/ 11 w 125"/>
                <a:gd name="T1" fmla="*/ 0 h 73"/>
                <a:gd name="T2" fmla="*/ 0 w 125"/>
                <a:gd name="T3" fmla="*/ 38 h 73"/>
                <a:gd name="T4" fmla="*/ 72 w 125"/>
                <a:gd name="T5" fmla="*/ 73 h 73"/>
                <a:gd name="T6" fmla="*/ 125 w 125"/>
                <a:gd name="T7" fmla="*/ 42 h 73"/>
                <a:gd name="T8" fmla="*/ 121 w 125"/>
                <a:gd name="T9" fmla="*/ 19 h 73"/>
                <a:gd name="T10" fmla="*/ 11 w 12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73">
                  <a:moveTo>
                    <a:pt x="11" y="0"/>
                  </a:moveTo>
                  <a:lnTo>
                    <a:pt x="0" y="38"/>
                  </a:lnTo>
                  <a:lnTo>
                    <a:pt x="72" y="73"/>
                  </a:lnTo>
                  <a:lnTo>
                    <a:pt x="125" y="42"/>
                  </a:lnTo>
                  <a:lnTo>
                    <a:pt x="121" y="19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217">
              <a:extLst>
                <a:ext uri="{FF2B5EF4-FFF2-40B4-BE49-F238E27FC236}">
                  <a16:creationId xmlns="" xmlns:a16="http://schemas.microsoft.com/office/drawing/2014/main" id="{79D6B64F-94BF-4868-BC14-DB2F55C4C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088" y="708025"/>
              <a:ext cx="65088" cy="23813"/>
            </a:xfrm>
            <a:custGeom>
              <a:avLst/>
              <a:gdLst>
                <a:gd name="T0" fmla="*/ 53 w 122"/>
                <a:gd name="T1" fmla="*/ 0 h 46"/>
                <a:gd name="T2" fmla="*/ 0 w 122"/>
                <a:gd name="T3" fmla="*/ 19 h 46"/>
                <a:gd name="T4" fmla="*/ 4 w 122"/>
                <a:gd name="T5" fmla="*/ 46 h 46"/>
                <a:gd name="T6" fmla="*/ 122 w 122"/>
                <a:gd name="T7" fmla="*/ 38 h 46"/>
                <a:gd name="T8" fmla="*/ 118 w 122"/>
                <a:gd name="T9" fmla="*/ 11 h 46"/>
                <a:gd name="T10" fmla="*/ 53 w 122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46">
                  <a:moveTo>
                    <a:pt x="53" y="0"/>
                  </a:moveTo>
                  <a:lnTo>
                    <a:pt x="0" y="19"/>
                  </a:lnTo>
                  <a:lnTo>
                    <a:pt x="4" y="46"/>
                  </a:lnTo>
                  <a:lnTo>
                    <a:pt x="122" y="38"/>
                  </a:lnTo>
                  <a:lnTo>
                    <a:pt x="118" y="11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218">
              <a:extLst>
                <a:ext uri="{FF2B5EF4-FFF2-40B4-BE49-F238E27FC236}">
                  <a16:creationId xmlns="" xmlns:a16="http://schemas.microsoft.com/office/drawing/2014/main" id="{7CD4F910-D2BA-45BA-8680-9D4D4F329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739775"/>
              <a:ext cx="92075" cy="79375"/>
            </a:xfrm>
            <a:custGeom>
              <a:avLst/>
              <a:gdLst>
                <a:gd name="T0" fmla="*/ 26 w 175"/>
                <a:gd name="T1" fmla="*/ 4 h 149"/>
                <a:gd name="T2" fmla="*/ 19 w 175"/>
                <a:gd name="T3" fmla="*/ 30 h 149"/>
                <a:gd name="T4" fmla="*/ 0 w 175"/>
                <a:gd name="T5" fmla="*/ 58 h 149"/>
                <a:gd name="T6" fmla="*/ 0 w 175"/>
                <a:gd name="T7" fmla="*/ 95 h 149"/>
                <a:gd name="T8" fmla="*/ 72 w 175"/>
                <a:gd name="T9" fmla="*/ 84 h 149"/>
                <a:gd name="T10" fmla="*/ 148 w 175"/>
                <a:gd name="T11" fmla="*/ 149 h 149"/>
                <a:gd name="T12" fmla="*/ 175 w 175"/>
                <a:gd name="T13" fmla="*/ 149 h 149"/>
                <a:gd name="T14" fmla="*/ 175 w 175"/>
                <a:gd name="T15" fmla="*/ 84 h 149"/>
                <a:gd name="T16" fmla="*/ 98 w 175"/>
                <a:gd name="T17" fmla="*/ 0 h 149"/>
                <a:gd name="T18" fmla="*/ 26 w 175"/>
                <a:gd name="T19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49">
                  <a:moveTo>
                    <a:pt x="26" y="4"/>
                  </a:moveTo>
                  <a:lnTo>
                    <a:pt x="19" y="30"/>
                  </a:lnTo>
                  <a:lnTo>
                    <a:pt x="0" y="58"/>
                  </a:lnTo>
                  <a:lnTo>
                    <a:pt x="0" y="95"/>
                  </a:lnTo>
                  <a:lnTo>
                    <a:pt x="72" y="84"/>
                  </a:lnTo>
                  <a:lnTo>
                    <a:pt x="148" y="149"/>
                  </a:lnTo>
                  <a:lnTo>
                    <a:pt x="175" y="149"/>
                  </a:lnTo>
                  <a:lnTo>
                    <a:pt x="175" y="84"/>
                  </a:lnTo>
                  <a:lnTo>
                    <a:pt x="98" y="0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219">
              <a:extLst>
                <a:ext uri="{FF2B5EF4-FFF2-40B4-BE49-F238E27FC236}">
                  <a16:creationId xmlns="" xmlns:a16="http://schemas.microsoft.com/office/drawing/2014/main" id="{AD38A11E-F176-410A-9A28-B2E7C1422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00" y="779463"/>
              <a:ext cx="57150" cy="73025"/>
            </a:xfrm>
            <a:custGeom>
              <a:avLst/>
              <a:gdLst>
                <a:gd name="T0" fmla="*/ 0 w 107"/>
                <a:gd name="T1" fmla="*/ 7 h 138"/>
                <a:gd name="T2" fmla="*/ 31 w 107"/>
                <a:gd name="T3" fmla="*/ 42 h 138"/>
                <a:gd name="T4" fmla="*/ 4 w 107"/>
                <a:gd name="T5" fmla="*/ 88 h 138"/>
                <a:gd name="T6" fmla="*/ 24 w 107"/>
                <a:gd name="T7" fmla="*/ 138 h 138"/>
                <a:gd name="T8" fmla="*/ 107 w 107"/>
                <a:gd name="T9" fmla="*/ 91 h 138"/>
                <a:gd name="T10" fmla="*/ 107 w 107"/>
                <a:gd name="T11" fmla="*/ 57 h 138"/>
                <a:gd name="T12" fmla="*/ 57 w 107"/>
                <a:gd name="T13" fmla="*/ 0 h 138"/>
                <a:gd name="T14" fmla="*/ 0 w 107"/>
                <a:gd name="T15" fmla="*/ 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138">
                  <a:moveTo>
                    <a:pt x="0" y="7"/>
                  </a:moveTo>
                  <a:lnTo>
                    <a:pt x="31" y="42"/>
                  </a:lnTo>
                  <a:lnTo>
                    <a:pt x="4" y="88"/>
                  </a:lnTo>
                  <a:lnTo>
                    <a:pt x="24" y="138"/>
                  </a:lnTo>
                  <a:lnTo>
                    <a:pt x="107" y="91"/>
                  </a:lnTo>
                  <a:lnTo>
                    <a:pt x="107" y="57"/>
                  </a:lnTo>
                  <a:lnTo>
                    <a:pt x="5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220">
              <a:extLst>
                <a:ext uri="{FF2B5EF4-FFF2-40B4-BE49-F238E27FC236}">
                  <a16:creationId xmlns="" xmlns:a16="http://schemas.microsoft.com/office/drawing/2014/main" id="{DB36D563-1C8F-4548-BB79-509861109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687388"/>
              <a:ext cx="163513" cy="168275"/>
            </a:xfrm>
            <a:custGeom>
              <a:avLst/>
              <a:gdLst>
                <a:gd name="T0" fmla="*/ 0 w 310"/>
                <a:gd name="T1" fmla="*/ 93 h 318"/>
                <a:gd name="T2" fmla="*/ 3 w 310"/>
                <a:gd name="T3" fmla="*/ 154 h 318"/>
                <a:gd name="T4" fmla="*/ 105 w 310"/>
                <a:gd name="T5" fmla="*/ 154 h 318"/>
                <a:gd name="T6" fmla="*/ 132 w 310"/>
                <a:gd name="T7" fmla="*/ 177 h 318"/>
                <a:gd name="T8" fmla="*/ 129 w 310"/>
                <a:gd name="T9" fmla="*/ 203 h 318"/>
                <a:gd name="T10" fmla="*/ 37 w 310"/>
                <a:gd name="T11" fmla="*/ 215 h 318"/>
                <a:gd name="T12" fmla="*/ 102 w 310"/>
                <a:gd name="T13" fmla="*/ 303 h 318"/>
                <a:gd name="T14" fmla="*/ 190 w 310"/>
                <a:gd name="T15" fmla="*/ 318 h 318"/>
                <a:gd name="T16" fmla="*/ 310 w 310"/>
                <a:gd name="T17" fmla="*/ 264 h 318"/>
                <a:gd name="T18" fmla="*/ 136 w 310"/>
                <a:gd name="T19" fmla="*/ 0 h 318"/>
                <a:gd name="T20" fmla="*/ 83 w 310"/>
                <a:gd name="T21" fmla="*/ 35 h 318"/>
                <a:gd name="T22" fmla="*/ 87 w 310"/>
                <a:gd name="T23" fmla="*/ 81 h 318"/>
                <a:gd name="T24" fmla="*/ 26 w 310"/>
                <a:gd name="T25" fmla="*/ 58 h 318"/>
                <a:gd name="T26" fmla="*/ 0 w 310"/>
                <a:gd name="T2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0" h="318">
                  <a:moveTo>
                    <a:pt x="0" y="93"/>
                  </a:moveTo>
                  <a:lnTo>
                    <a:pt x="3" y="154"/>
                  </a:lnTo>
                  <a:lnTo>
                    <a:pt x="105" y="154"/>
                  </a:lnTo>
                  <a:lnTo>
                    <a:pt x="132" y="177"/>
                  </a:lnTo>
                  <a:lnTo>
                    <a:pt x="129" y="203"/>
                  </a:lnTo>
                  <a:lnTo>
                    <a:pt x="37" y="215"/>
                  </a:lnTo>
                  <a:lnTo>
                    <a:pt x="102" y="303"/>
                  </a:lnTo>
                  <a:lnTo>
                    <a:pt x="190" y="318"/>
                  </a:lnTo>
                  <a:lnTo>
                    <a:pt x="310" y="264"/>
                  </a:lnTo>
                  <a:lnTo>
                    <a:pt x="136" y="0"/>
                  </a:lnTo>
                  <a:lnTo>
                    <a:pt x="83" y="35"/>
                  </a:lnTo>
                  <a:lnTo>
                    <a:pt x="87" y="81"/>
                  </a:lnTo>
                  <a:lnTo>
                    <a:pt x="26" y="58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221">
              <a:extLst>
                <a:ext uri="{FF2B5EF4-FFF2-40B4-BE49-F238E27FC236}">
                  <a16:creationId xmlns="" xmlns:a16="http://schemas.microsoft.com/office/drawing/2014/main" id="{8D8DBC92-1055-4E21-85A5-0C11C4C96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038" y="965200"/>
              <a:ext cx="301625" cy="277813"/>
            </a:xfrm>
            <a:custGeom>
              <a:avLst/>
              <a:gdLst>
                <a:gd name="T0" fmla="*/ 244 w 570"/>
                <a:gd name="T1" fmla="*/ 0 h 524"/>
                <a:gd name="T2" fmla="*/ 100 w 570"/>
                <a:gd name="T3" fmla="*/ 38 h 524"/>
                <a:gd name="T4" fmla="*/ 15 w 570"/>
                <a:gd name="T5" fmla="*/ 111 h 524"/>
                <a:gd name="T6" fmla="*/ 24 w 570"/>
                <a:gd name="T7" fmla="*/ 191 h 524"/>
                <a:gd name="T8" fmla="*/ 176 w 570"/>
                <a:gd name="T9" fmla="*/ 237 h 524"/>
                <a:gd name="T10" fmla="*/ 141 w 570"/>
                <a:gd name="T11" fmla="*/ 314 h 524"/>
                <a:gd name="T12" fmla="*/ 31 w 570"/>
                <a:gd name="T13" fmla="*/ 245 h 524"/>
                <a:gd name="T14" fmla="*/ 0 w 570"/>
                <a:gd name="T15" fmla="*/ 303 h 524"/>
                <a:gd name="T16" fmla="*/ 72 w 570"/>
                <a:gd name="T17" fmla="*/ 352 h 524"/>
                <a:gd name="T18" fmla="*/ 69 w 570"/>
                <a:gd name="T19" fmla="*/ 433 h 524"/>
                <a:gd name="T20" fmla="*/ 179 w 570"/>
                <a:gd name="T21" fmla="*/ 463 h 524"/>
                <a:gd name="T22" fmla="*/ 312 w 570"/>
                <a:gd name="T23" fmla="*/ 455 h 524"/>
                <a:gd name="T24" fmla="*/ 335 w 570"/>
                <a:gd name="T25" fmla="*/ 413 h 524"/>
                <a:gd name="T26" fmla="*/ 434 w 570"/>
                <a:gd name="T27" fmla="*/ 524 h 524"/>
                <a:gd name="T28" fmla="*/ 502 w 570"/>
                <a:gd name="T29" fmla="*/ 502 h 524"/>
                <a:gd name="T30" fmla="*/ 513 w 570"/>
                <a:gd name="T31" fmla="*/ 424 h 524"/>
                <a:gd name="T32" fmla="*/ 562 w 570"/>
                <a:gd name="T33" fmla="*/ 459 h 524"/>
                <a:gd name="T34" fmla="*/ 570 w 570"/>
                <a:gd name="T35" fmla="*/ 383 h 524"/>
                <a:gd name="T36" fmla="*/ 510 w 570"/>
                <a:gd name="T37" fmla="*/ 344 h 524"/>
                <a:gd name="T38" fmla="*/ 513 w 570"/>
                <a:gd name="T39" fmla="*/ 104 h 524"/>
                <a:gd name="T40" fmla="*/ 460 w 570"/>
                <a:gd name="T41" fmla="*/ 61 h 524"/>
                <a:gd name="T42" fmla="*/ 403 w 570"/>
                <a:gd name="T43" fmla="*/ 137 h 524"/>
                <a:gd name="T44" fmla="*/ 244 w 570"/>
                <a:gd name="T4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0" h="524">
                  <a:moveTo>
                    <a:pt x="244" y="0"/>
                  </a:moveTo>
                  <a:lnTo>
                    <a:pt x="100" y="38"/>
                  </a:lnTo>
                  <a:lnTo>
                    <a:pt x="15" y="111"/>
                  </a:lnTo>
                  <a:lnTo>
                    <a:pt x="24" y="191"/>
                  </a:lnTo>
                  <a:lnTo>
                    <a:pt x="176" y="237"/>
                  </a:lnTo>
                  <a:lnTo>
                    <a:pt x="141" y="314"/>
                  </a:lnTo>
                  <a:lnTo>
                    <a:pt x="31" y="245"/>
                  </a:lnTo>
                  <a:lnTo>
                    <a:pt x="0" y="303"/>
                  </a:lnTo>
                  <a:lnTo>
                    <a:pt x="72" y="352"/>
                  </a:lnTo>
                  <a:lnTo>
                    <a:pt x="69" y="433"/>
                  </a:lnTo>
                  <a:lnTo>
                    <a:pt x="179" y="463"/>
                  </a:lnTo>
                  <a:lnTo>
                    <a:pt x="312" y="455"/>
                  </a:lnTo>
                  <a:lnTo>
                    <a:pt x="335" y="413"/>
                  </a:lnTo>
                  <a:lnTo>
                    <a:pt x="434" y="524"/>
                  </a:lnTo>
                  <a:lnTo>
                    <a:pt x="502" y="502"/>
                  </a:lnTo>
                  <a:lnTo>
                    <a:pt x="513" y="424"/>
                  </a:lnTo>
                  <a:lnTo>
                    <a:pt x="562" y="459"/>
                  </a:lnTo>
                  <a:lnTo>
                    <a:pt x="570" y="383"/>
                  </a:lnTo>
                  <a:lnTo>
                    <a:pt x="510" y="344"/>
                  </a:lnTo>
                  <a:lnTo>
                    <a:pt x="513" y="104"/>
                  </a:lnTo>
                  <a:lnTo>
                    <a:pt x="460" y="61"/>
                  </a:lnTo>
                  <a:lnTo>
                    <a:pt x="403" y="137"/>
                  </a:lnTo>
                  <a:lnTo>
                    <a:pt x="2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222">
              <a:extLst>
                <a:ext uri="{FF2B5EF4-FFF2-40B4-BE49-F238E27FC236}">
                  <a16:creationId xmlns="" xmlns:a16="http://schemas.microsoft.com/office/drawing/2014/main" id="{7E74E932-A0F2-4385-94E6-EB620EE75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1020763"/>
              <a:ext cx="112713" cy="127000"/>
            </a:xfrm>
            <a:custGeom>
              <a:avLst/>
              <a:gdLst>
                <a:gd name="T0" fmla="*/ 75 w 212"/>
                <a:gd name="T1" fmla="*/ 65 h 240"/>
                <a:gd name="T2" fmla="*/ 26 w 212"/>
                <a:gd name="T3" fmla="*/ 41 h 240"/>
                <a:gd name="T4" fmla="*/ 0 w 212"/>
                <a:gd name="T5" fmla="*/ 76 h 240"/>
                <a:gd name="T6" fmla="*/ 52 w 212"/>
                <a:gd name="T7" fmla="*/ 160 h 240"/>
                <a:gd name="T8" fmla="*/ 56 w 212"/>
                <a:gd name="T9" fmla="*/ 240 h 240"/>
                <a:gd name="T10" fmla="*/ 170 w 212"/>
                <a:gd name="T11" fmla="*/ 171 h 240"/>
                <a:gd name="T12" fmla="*/ 170 w 212"/>
                <a:gd name="T13" fmla="*/ 72 h 240"/>
                <a:gd name="T14" fmla="*/ 212 w 212"/>
                <a:gd name="T15" fmla="*/ 30 h 240"/>
                <a:gd name="T16" fmla="*/ 170 w 212"/>
                <a:gd name="T17" fmla="*/ 0 h 240"/>
                <a:gd name="T18" fmla="*/ 101 w 212"/>
                <a:gd name="T19" fmla="*/ 0 h 240"/>
                <a:gd name="T20" fmla="*/ 75 w 212"/>
                <a:gd name="T21" fmla="*/ 6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2" h="240">
                  <a:moveTo>
                    <a:pt x="75" y="65"/>
                  </a:moveTo>
                  <a:lnTo>
                    <a:pt x="26" y="41"/>
                  </a:lnTo>
                  <a:lnTo>
                    <a:pt x="0" y="76"/>
                  </a:lnTo>
                  <a:lnTo>
                    <a:pt x="52" y="160"/>
                  </a:lnTo>
                  <a:lnTo>
                    <a:pt x="56" y="240"/>
                  </a:lnTo>
                  <a:lnTo>
                    <a:pt x="170" y="171"/>
                  </a:lnTo>
                  <a:lnTo>
                    <a:pt x="170" y="72"/>
                  </a:lnTo>
                  <a:lnTo>
                    <a:pt x="212" y="30"/>
                  </a:lnTo>
                  <a:lnTo>
                    <a:pt x="170" y="0"/>
                  </a:lnTo>
                  <a:lnTo>
                    <a:pt x="101" y="0"/>
                  </a:lnTo>
                  <a:lnTo>
                    <a:pt x="7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223">
              <a:extLst>
                <a:ext uri="{FF2B5EF4-FFF2-40B4-BE49-F238E27FC236}">
                  <a16:creationId xmlns="" xmlns:a16="http://schemas.microsoft.com/office/drawing/2014/main" id="{94550CD2-9392-4060-A0AA-1E228878E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413" y="1036638"/>
              <a:ext cx="131763" cy="76200"/>
            </a:xfrm>
            <a:custGeom>
              <a:avLst/>
              <a:gdLst>
                <a:gd name="T0" fmla="*/ 80 w 251"/>
                <a:gd name="T1" fmla="*/ 0 h 145"/>
                <a:gd name="T2" fmla="*/ 0 w 251"/>
                <a:gd name="T3" fmla="*/ 65 h 145"/>
                <a:gd name="T4" fmla="*/ 19 w 251"/>
                <a:gd name="T5" fmla="*/ 145 h 145"/>
                <a:gd name="T6" fmla="*/ 68 w 251"/>
                <a:gd name="T7" fmla="*/ 145 h 145"/>
                <a:gd name="T8" fmla="*/ 91 w 251"/>
                <a:gd name="T9" fmla="*/ 103 h 145"/>
                <a:gd name="T10" fmla="*/ 126 w 251"/>
                <a:gd name="T11" fmla="*/ 137 h 145"/>
                <a:gd name="T12" fmla="*/ 159 w 251"/>
                <a:gd name="T13" fmla="*/ 134 h 145"/>
                <a:gd name="T14" fmla="*/ 251 w 251"/>
                <a:gd name="T15" fmla="*/ 57 h 145"/>
                <a:gd name="T16" fmla="*/ 80 w 251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145">
                  <a:moveTo>
                    <a:pt x="80" y="0"/>
                  </a:moveTo>
                  <a:lnTo>
                    <a:pt x="0" y="65"/>
                  </a:lnTo>
                  <a:lnTo>
                    <a:pt x="19" y="145"/>
                  </a:lnTo>
                  <a:lnTo>
                    <a:pt x="68" y="145"/>
                  </a:lnTo>
                  <a:lnTo>
                    <a:pt x="91" y="103"/>
                  </a:lnTo>
                  <a:lnTo>
                    <a:pt x="126" y="137"/>
                  </a:lnTo>
                  <a:lnTo>
                    <a:pt x="159" y="134"/>
                  </a:lnTo>
                  <a:lnTo>
                    <a:pt x="251" y="57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224">
              <a:extLst>
                <a:ext uri="{FF2B5EF4-FFF2-40B4-BE49-F238E27FC236}">
                  <a16:creationId xmlns="" xmlns:a16="http://schemas.microsoft.com/office/drawing/2014/main" id="{A3DA205C-821B-4462-ADB4-CF65EA407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400" y="968375"/>
              <a:ext cx="57150" cy="36513"/>
            </a:xfrm>
            <a:custGeom>
              <a:avLst/>
              <a:gdLst>
                <a:gd name="T0" fmla="*/ 19 w 106"/>
                <a:gd name="T1" fmla="*/ 0 h 69"/>
                <a:gd name="T2" fmla="*/ 0 w 106"/>
                <a:gd name="T3" fmla="*/ 39 h 69"/>
                <a:gd name="T4" fmla="*/ 84 w 106"/>
                <a:gd name="T5" fmla="*/ 69 h 69"/>
                <a:gd name="T6" fmla="*/ 106 w 106"/>
                <a:gd name="T7" fmla="*/ 35 h 69"/>
                <a:gd name="T8" fmla="*/ 19 w 10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9">
                  <a:moveTo>
                    <a:pt x="19" y="0"/>
                  </a:moveTo>
                  <a:lnTo>
                    <a:pt x="0" y="39"/>
                  </a:lnTo>
                  <a:lnTo>
                    <a:pt x="84" y="69"/>
                  </a:lnTo>
                  <a:lnTo>
                    <a:pt x="106" y="35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225">
              <a:extLst>
                <a:ext uri="{FF2B5EF4-FFF2-40B4-BE49-F238E27FC236}">
                  <a16:creationId xmlns="" xmlns:a16="http://schemas.microsoft.com/office/drawing/2014/main" id="{F3B1B80D-4ED3-449D-BBC5-2F96233CF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675" y="892175"/>
              <a:ext cx="92075" cy="85725"/>
            </a:xfrm>
            <a:custGeom>
              <a:avLst/>
              <a:gdLst>
                <a:gd name="T0" fmla="*/ 133 w 175"/>
                <a:gd name="T1" fmla="*/ 0 h 161"/>
                <a:gd name="T2" fmla="*/ 49 w 175"/>
                <a:gd name="T3" fmla="*/ 11 h 161"/>
                <a:gd name="T4" fmla="*/ 0 w 175"/>
                <a:gd name="T5" fmla="*/ 58 h 161"/>
                <a:gd name="T6" fmla="*/ 91 w 175"/>
                <a:gd name="T7" fmla="*/ 61 h 161"/>
                <a:gd name="T8" fmla="*/ 64 w 175"/>
                <a:gd name="T9" fmla="*/ 130 h 161"/>
                <a:gd name="T10" fmla="*/ 84 w 175"/>
                <a:gd name="T11" fmla="*/ 161 h 161"/>
                <a:gd name="T12" fmla="*/ 110 w 175"/>
                <a:gd name="T13" fmla="*/ 157 h 161"/>
                <a:gd name="T14" fmla="*/ 175 w 175"/>
                <a:gd name="T15" fmla="*/ 54 h 161"/>
                <a:gd name="T16" fmla="*/ 133 w 17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61">
                  <a:moveTo>
                    <a:pt x="133" y="0"/>
                  </a:moveTo>
                  <a:lnTo>
                    <a:pt x="49" y="11"/>
                  </a:lnTo>
                  <a:lnTo>
                    <a:pt x="0" y="58"/>
                  </a:lnTo>
                  <a:lnTo>
                    <a:pt x="91" y="61"/>
                  </a:lnTo>
                  <a:lnTo>
                    <a:pt x="64" y="130"/>
                  </a:lnTo>
                  <a:lnTo>
                    <a:pt x="84" y="161"/>
                  </a:lnTo>
                  <a:lnTo>
                    <a:pt x="110" y="157"/>
                  </a:lnTo>
                  <a:lnTo>
                    <a:pt x="175" y="54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226">
              <a:extLst>
                <a:ext uri="{FF2B5EF4-FFF2-40B4-BE49-F238E27FC236}">
                  <a16:creationId xmlns="" xmlns:a16="http://schemas.microsoft.com/office/drawing/2014/main" id="{502CA4A6-4ACE-4D59-B2FA-9822E2F4E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877888"/>
              <a:ext cx="279400" cy="204788"/>
            </a:xfrm>
            <a:custGeom>
              <a:avLst/>
              <a:gdLst>
                <a:gd name="T0" fmla="*/ 45 w 528"/>
                <a:gd name="T1" fmla="*/ 0 h 385"/>
                <a:gd name="T2" fmla="*/ 0 w 528"/>
                <a:gd name="T3" fmla="*/ 15 h 385"/>
                <a:gd name="T4" fmla="*/ 7 w 528"/>
                <a:gd name="T5" fmla="*/ 76 h 385"/>
                <a:gd name="T6" fmla="*/ 83 w 528"/>
                <a:gd name="T7" fmla="*/ 126 h 385"/>
                <a:gd name="T8" fmla="*/ 87 w 528"/>
                <a:gd name="T9" fmla="*/ 163 h 385"/>
                <a:gd name="T10" fmla="*/ 64 w 528"/>
                <a:gd name="T11" fmla="*/ 187 h 385"/>
                <a:gd name="T12" fmla="*/ 76 w 528"/>
                <a:gd name="T13" fmla="*/ 263 h 385"/>
                <a:gd name="T14" fmla="*/ 368 w 528"/>
                <a:gd name="T15" fmla="*/ 359 h 385"/>
                <a:gd name="T16" fmla="*/ 447 w 528"/>
                <a:gd name="T17" fmla="*/ 385 h 385"/>
                <a:gd name="T18" fmla="*/ 528 w 528"/>
                <a:gd name="T19" fmla="*/ 316 h 385"/>
                <a:gd name="T20" fmla="*/ 432 w 528"/>
                <a:gd name="T21" fmla="*/ 240 h 385"/>
                <a:gd name="T22" fmla="*/ 345 w 528"/>
                <a:gd name="T23" fmla="*/ 263 h 385"/>
                <a:gd name="T24" fmla="*/ 224 w 528"/>
                <a:gd name="T25" fmla="*/ 251 h 385"/>
                <a:gd name="T26" fmla="*/ 178 w 528"/>
                <a:gd name="T27" fmla="*/ 206 h 385"/>
                <a:gd name="T28" fmla="*/ 167 w 528"/>
                <a:gd name="T29" fmla="*/ 79 h 385"/>
                <a:gd name="T30" fmla="*/ 91 w 528"/>
                <a:gd name="T31" fmla="*/ 41 h 385"/>
                <a:gd name="T32" fmla="*/ 45 w 528"/>
                <a:gd name="T3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385">
                  <a:moveTo>
                    <a:pt x="45" y="0"/>
                  </a:moveTo>
                  <a:lnTo>
                    <a:pt x="0" y="15"/>
                  </a:lnTo>
                  <a:lnTo>
                    <a:pt x="7" y="76"/>
                  </a:lnTo>
                  <a:lnTo>
                    <a:pt x="83" y="126"/>
                  </a:lnTo>
                  <a:lnTo>
                    <a:pt x="87" y="163"/>
                  </a:lnTo>
                  <a:lnTo>
                    <a:pt x="64" y="187"/>
                  </a:lnTo>
                  <a:lnTo>
                    <a:pt x="76" y="263"/>
                  </a:lnTo>
                  <a:lnTo>
                    <a:pt x="368" y="359"/>
                  </a:lnTo>
                  <a:lnTo>
                    <a:pt x="447" y="385"/>
                  </a:lnTo>
                  <a:lnTo>
                    <a:pt x="528" y="316"/>
                  </a:lnTo>
                  <a:lnTo>
                    <a:pt x="432" y="240"/>
                  </a:lnTo>
                  <a:lnTo>
                    <a:pt x="345" y="263"/>
                  </a:lnTo>
                  <a:lnTo>
                    <a:pt x="224" y="251"/>
                  </a:lnTo>
                  <a:lnTo>
                    <a:pt x="178" y="206"/>
                  </a:lnTo>
                  <a:lnTo>
                    <a:pt x="167" y="79"/>
                  </a:lnTo>
                  <a:lnTo>
                    <a:pt x="91" y="4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227">
              <a:extLst>
                <a:ext uri="{FF2B5EF4-FFF2-40B4-BE49-F238E27FC236}">
                  <a16:creationId xmlns="" xmlns:a16="http://schemas.microsoft.com/office/drawing/2014/main" id="{5302ED6C-977B-4EFA-95C9-4C4A025BE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900" y="1084263"/>
              <a:ext cx="482600" cy="601663"/>
            </a:xfrm>
            <a:custGeom>
              <a:avLst/>
              <a:gdLst>
                <a:gd name="T0" fmla="*/ 234 w 911"/>
                <a:gd name="T1" fmla="*/ 8 h 1136"/>
                <a:gd name="T2" fmla="*/ 151 w 911"/>
                <a:gd name="T3" fmla="*/ 0 h 1136"/>
                <a:gd name="T4" fmla="*/ 52 w 911"/>
                <a:gd name="T5" fmla="*/ 38 h 1136"/>
                <a:gd name="T6" fmla="*/ 0 w 911"/>
                <a:gd name="T7" fmla="*/ 110 h 1136"/>
                <a:gd name="T8" fmla="*/ 15 w 911"/>
                <a:gd name="T9" fmla="*/ 309 h 1136"/>
                <a:gd name="T10" fmla="*/ 177 w 911"/>
                <a:gd name="T11" fmla="*/ 317 h 1136"/>
                <a:gd name="T12" fmla="*/ 333 w 911"/>
                <a:gd name="T13" fmla="*/ 393 h 1136"/>
                <a:gd name="T14" fmla="*/ 443 w 911"/>
                <a:gd name="T15" fmla="*/ 520 h 1136"/>
                <a:gd name="T16" fmla="*/ 527 w 911"/>
                <a:gd name="T17" fmla="*/ 516 h 1136"/>
                <a:gd name="T18" fmla="*/ 504 w 911"/>
                <a:gd name="T19" fmla="*/ 635 h 1136"/>
                <a:gd name="T20" fmla="*/ 428 w 911"/>
                <a:gd name="T21" fmla="*/ 761 h 1136"/>
                <a:gd name="T22" fmla="*/ 345 w 911"/>
                <a:gd name="T23" fmla="*/ 799 h 1136"/>
                <a:gd name="T24" fmla="*/ 284 w 911"/>
                <a:gd name="T25" fmla="*/ 787 h 1136"/>
                <a:gd name="T26" fmla="*/ 253 w 911"/>
                <a:gd name="T27" fmla="*/ 761 h 1136"/>
                <a:gd name="T28" fmla="*/ 208 w 911"/>
                <a:gd name="T29" fmla="*/ 822 h 1136"/>
                <a:gd name="T30" fmla="*/ 227 w 911"/>
                <a:gd name="T31" fmla="*/ 884 h 1136"/>
                <a:gd name="T32" fmla="*/ 292 w 911"/>
                <a:gd name="T33" fmla="*/ 887 h 1136"/>
                <a:gd name="T34" fmla="*/ 371 w 911"/>
                <a:gd name="T35" fmla="*/ 849 h 1136"/>
                <a:gd name="T36" fmla="*/ 440 w 911"/>
                <a:gd name="T37" fmla="*/ 1025 h 1136"/>
                <a:gd name="T38" fmla="*/ 611 w 911"/>
                <a:gd name="T39" fmla="*/ 1136 h 1136"/>
                <a:gd name="T40" fmla="*/ 728 w 911"/>
                <a:gd name="T41" fmla="*/ 987 h 1136"/>
                <a:gd name="T42" fmla="*/ 630 w 911"/>
                <a:gd name="T43" fmla="*/ 826 h 1136"/>
                <a:gd name="T44" fmla="*/ 687 w 911"/>
                <a:gd name="T45" fmla="*/ 761 h 1136"/>
                <a:gd name="T46" fmla="*/ 767 w 911"/>
                <a:gd name="T47" fmla="*/ 895 h 1136"/>
                <a:gd name="T48" fmla="*/ 911 w 911"/>
                <a:gd name="T49" fmla="*/ 769 h 1136"/>
                <a:gd name="T50" fmla="*/ 885 w 911"/>
                <a:gd name="T51" fmla="*/ 711 h 1136"/>
                <a:gd name="T52" fmla="*/ 785 w 911"/>
                <a:gd name="T53" fmla="*/ 742 h 1136"/>
                <a:gd name="T54" fmla="*/ 717 w 911"/>
                <a:gd name="T55" fmla="*/ 555 h 1136"/>
                <a:gd name="T56" fmla="*/ 782 w 911"/>
                <a:gd name="T57" fmla="*/ 447 h 1136"/>
                <a:gd name="T58" fmla="*/ 652 w 911"/>
                <a:gd name="T59" fmla="*/ 310 h 1136"/>
                <a:gd name="T60" fmla="*/ 580 w 911"/>
                <a:gd name="T61" fmla="*/ 360 h 1136"/>
                <a:gd name="T62" fmla="*/ 512 w 911"/>
                <a:gd name="T63" fmla="*/ 211 h 1136"/>
                <a:gd name="T64" fmla="*/ 368 w 911"/>
                <a:gd name="T65" fmla="*/ 229 h 1136"/>
                <a:gd name="T66" fmla="*/ 330 w 911"/>
                <a:gd name="T67" fmla="*/ 49 h 1136"/>
                <a:gd name="T68" fmla="*/ 213 w 911"/>
                <a:gd name="T69" fmla="*/ 129 h 1136"/>
                <a:gd name="T70" fmla="*/ 201 w 911"/>
                <a:gd name="T71" fmla="*/ 229 h 1136"/>
                <a:gd name="T72" fmla="*/ 137 w 911"/>
                <a:gd name="T73" fmla="*/ 229 h 1136"/>
                <a:gd name="T74" fmla="*/ 144 w 911"/>
                <a:gd name="T75" fmla="*/ 142 h 1136"/>
                <a:gd name="T76" fmla="*/ 234 w 911"/>
                <a:gd name="T77" fmla="*/ 8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1" h="1136">
                  <a:moveTo>
                    <a:pt x="234" y="8"/>
                  </a:moveTo>
                  <a:lnTo>
                    <a:pt x="151" y="0"/>
                  </a:lnTo>
                  <a:lnTo>
                    <a:pt x="52" y="38"/>
                  </a:lnTo>
                  <a:lnTo>
                    <a:pt x="0" y="110"/>
                  </a:lnTo>
                  <a:lnTo>
                    <a:pt x="15" y="309"/>
                  </a:lnTo>
                  <a:lnTo>
                    <a:pt x="177" y="317"/>
                  </a:lnTo>
                  <a:lnTo>
                    <a:pt x="333" y="393"/>
                  </a:lnTo>
                  <a:lnTo>
                    <a:pt x="443" y="520"/>
                  </a:lnTo>
                  <a:lnTo>
                    <a:pt x="527" y="516"/>
                  </a:lnTo>
                  <a:lnTo>
                    <a:pt x="504" y="635"/>
                  </a:lnTo>
                  <a:lnTo>
                    <a:pt x="428" y="761"/>
                  </a:lnTo>
                  <a:lnTo>
                    <a:pt x="345" y="799"/>
                  </a:lnTo>
                  <a:lnTo>
                    <a:pt x="284" y="787"/>
                  </a:lnTo>
                  <a:lnTo>
                    <a:pt x="253" y="761"/>
                  </a:lnTo>
                  <a:lnTo>
                    <a:pt x="208" y="822"/>
                  </a:lnTo>
                  <a:lnTo>
                    <a:pt x="227" y="884"/>
                  </a:lnTo>
                  <a:lnTo>
                    <a:pt x="292" y="887"/>
                  </a:lnTo>
                  <a:lnTo>
                    <a:pt x="371" y="849"/>
                  </a:lnTo>
                  <a:lnTo>
                    <a:pt x="440" y="1025"/>
                  </a:lnTo>
                  <a:lnTo>
                    <a:pt x="611" y="1136"/>
                  </a:lnTo>
                  <a:lnTo>
                    <a:pt x="728" y="987"/>
                  </a:lnTo>
                  <a:lnTo>
                    <a:pt x="630" y="826"/>
                  </a:lnTo>
                  <a:lnTo>
                    <a:pt x="687" y="761"/>
                  </a:lnTo>
                  <a:lnTo>
                    <a:pt x="767" y="895"/>
                  </a:lnTo>
                  <a:lnTo>
                    <a:pt x="911" y="769"/>
                  </a:lnTo>
                  <a:lnTo>
                    <a:pt x="885" y="711"/>
                  </a:lnTo>
                  <a:lnTo>
                    <a:pt x="785" y="742"/>
                  </a:lnTo>
                  <a:lnTo>
                    <a:pt x="717" y="555"/>
                  </a:lnTo>
                  <a:lnTo>
                    <a:pt x="782" y="447"/>
                  </a:lnTo>
                  <a:lnTo>
                    <a:pt x="652" y="310"/>
                  </a:lnTo>
                  <a:lnTo>
                    <a:pt x="580" y="360"/>
                  </a:lnTo>
                  <a:lnTo>
                    <a:pt x="512" y="211"/>
                  </a:lnTo>
                  <a:lnTo>
                    <a:pt x="368" y="229"/>
                  </a:lnTo>
                  <a:lnTo>
                    <a:pt x="330" y="49"/>
                  </a:lnTo>
                  <a:lnTo>
                    <a:pt x="213" y="129"/>
                  </a:lnTo>
                  <a:lnTo>
                    <a:pt x="201" y="229"/>
                  </a:lnTo>
                  <a:lnTo>
                    <a:pt x="137" y="229"/>
                  </a:lnTo>
                  <a:lnTo>
                    <a:pt x="144" y="142"/>
                  </a:lnTo>
                  <a:lnTo>
                    <a:pt x="23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228">
              <a:extLst>
                <a:ext uri="{FF2B5EF4-FFF2-40B4-BE49-F238E27FC236}">
                  <a16:creationId xmlns="" xmlns:a16="http://schemas.microsoft.com/office/drawing/2014/main" id="{E786DACA-8680-4CC0-BA6B-B31ECDDAD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338" y="1125538"/>
              <a:ext cx="80963" cy="46038"/>
            </a:xfrm>
            <a:custGeom>
              <a:avLst/>
              <a:gdLst>
                <a:gd name="T0" fmla="*/ 31 w 152"/>
                <a:gd name="T1" fmla="*/ 0 h 87"/>
                <a:gd name="T2" fmla="*/ 0 w 152"/>
                <a:gd name="T3" fmla="*/ 30 h 87"/>
                <a:gd name="T4" fmla="*/ 26 w 152"/>
                <a:gd name="T5" fmla="*/ 72 h 87"/>
                <a:gd name="T6" fmla="*/ 152 w 152"/>
                <a:gd name="T7" fmla="*/ 87 h 87"/>
                <a:gd name="T8" fmla="*/ 72 w 152"/>
                <a:gd name="T9" fmla="*/ 3 h 87"/>
                <a:gd name="T10" fmla="*/ 31 w 152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87">
                  <a:moveTo>
                    <a:pt x="31" y="0"/>
                  </a:moveTo>
                  <a:lnTo>
                    <a:pt x="0" y="30"/>
                  </a:lnTo>
                  <a:lnTo>
                    <a:pt x="26" y="72"/>
                  </a:lnTo>
                  <a:lnTo>
                    <a:pt x="152" y="87"/>
                  </a:lnTo>
                  <a:lnTo>
                    <a:pt x="72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229">
              <a:extLst>
                <a:ext uri="{FF2B5EF4-FFF2-40B4-BE49-F238E27FC236}">
                  <a16:creationId xmlns="" xmlns:a16="http://schemas.microsoft.com/office/drawing/2014/main" id="{A296BCF4-A0C0-40B4-9AEC-10D11EFFF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3" y="684213"/>
              <a:ext cx="544513" cy="315913"/>
            </a:xfrm>
            <a:custGeom>
              <a:avLst/>
              <a:gdLst>
                <a:gd name="T0" fmla="*/ 83 w 1028"/>
                <a:gd name="T1" fmla="*/ 402 h 597"/>
                <a:gd name="T2" fmla="*/ 83 w 1028"/>
                <a:gd name="T3" fmla="*/ 436 h 597"/>
                <a:gd name="T4" fmla="*/ 0 w 1028"/>
                <a:gd name="T5" fmla="*/ 455 h 597"/>
                <a:gd name="T6" fmla="*/ 22 w 1028"/>
                <a:gd name="T7" fmla="*/ 494 h 597"/>
                <a:gd name="T8" fmla="*/ 117 w 1028"/>
                <a:gd name="T9" fmla="*/ 532 h 597"/>
                <a:gd name="T10" fmla="*/ 223 w 1028"/>
                <a:gd name="T11" fmla="*/ 543 h 597"/>
                <a:gd name="T12" fmla="*/ 299 w 1028"/>
                <a:gd name="T13" fmla="*/ 597 h 597"/>
                <a:gd name="T14" fmla="*/ 375 w 1028"/>
                <a:gd name="T15" fmla="*/ 555 h 597"/>
                <a:gd name="T16" fmla="*/ 322 w 1028"/>
                <a:gd name="T17" fmla="*/ 501 h 597"/>
                <a:gd name="T18" fmla="*/ 390 w 1028"/>
                <a:gd name="T19" fmla="*/ 501 h 597"/>
                <a:gd name="T20" fmla="*/ 432 w 1028"/>
                <a:gd name="T21" fmla="*/ 455 h 597"/>
                <a:gd name="T22" fmla="*/ 534 w 1028"/>
                <a:gd name="T23" fmla="*/ 440 h 597"/>
                <a:gd name="T24" fmla="*/ 534 w 1028"/>
                <a:gd name="T25" fmla="*/ 417 h 597"/>
                <a:gd name="T26" fmla="*/ 478 w 1028"/>
                <a:gd name="T27" fmla="*/ 379 h 597"/>
                <a:gd name="T28" fmla="*/ 485 w 1028"/>
                <a:gd name="T29" fmla="*/ 336 h 597"/>
                <a:gd name="T30" fmla="*/ 645 w 1028"/>
                <a:gd name="T31" fmla="*/ 364 h 597"/>
                <a:gd name="T32" fmla="*/ 880 w 1028"/>
                <a:gd name="T33" fmla="*/ 271 h 597"/>
                <a:gd name="T34" fmla="*/ 792 w 1028"/>
                <a:gd name="T35" fmla="*/ 245 h 597"/>
                <a:gd name="T36" fmla="*/ 816 w 1028"/>
                <a:gd name="T37" fmla="*/ 214 h 597"/>
                <a:gd name="T38" fmla="*/ 997 w 1028"/>
                <a:gd name="T39" fmla="*/ 214 h 597"/>
                <a:gd name="T40" fmla="*/ 1028 w 1028"/>
                <a:gd name="T41" fmla="*/ 184 h 597"/>
                <a:gd name="T42" fmla="*/ 659 w 1028"/>
                <a:gd name="T43" fmla="*/ 53 h 597"/>
                <a:gd name="T44" fmla="*/ 572 w 1028"/>
                <a:gd name="T45" fmla="*/ 23 h 597"/>
                <a:gd name="T46" fmla="*/ 478 w 1028"/>
                <a:gd name="T47" fmla="*/ 92 h 597"/>
                <a:gd name="T48" fmla="*/ 371 w 1028"/>
                <a:gd name="T49" fmla="*/ 3 h 597"/>
                <a:gd name="T50" fmla="*/ 314 w 1028"/>
                <a:gd name="T51" fmla="*/ 0 h 597"/>
                <a:gd name="T52" fmla="*/ 303 w 1028"/>
                <a:gd name="T53" fmla="*/ 72 h 597"/>
                <a:gd name="T54" fmla="*/ 231 w 1028"/>
                <a:gd name="T55" fmla="*/ 7 h 597"/>
                <a:gd name="T56" fmla="*/ 147 w 1028"/>
                <a:gd name="T57" fmla="*/ 35 h 597"/>
                <a:gd name="T58" fmla="*/ 162 w 1028"/>
                <a:gd name="T59" fmla="*/ 76 h 597"/>
                <a:gd name="T60" fmla="*/ 288 w 1028"/>
                <a:gd name="T61" fmla="*/ 103 h 597"/>
                <a:gd name="T62" fmla="*/ 280 w 1028"/>
                <a:gd name="T63" fmla="*/ 165 h 597"/>
                <a:gd name="T64" fmla="*/ 349 w 1028"/>
                <a:gd name="T65" fmla="*/ 206 h 597"/>
                <a:gd name="T66" fmla="*/ 515 w 1028"/>
                <a:gd name="T67" fmla="*/ 165 h 597"/>
                <a:gd name="T68" fmla="*/ 519 w 1028"/>
                <a:gd name="T69" fmla="*/ 222 h 597"/>
                <a:gd name="T70" fmla="*/ 382 w 1028"/>
                <a:gd name="T71" fmla="*/ 287 h 597"/>
                <a:gd name="T72" fmla="*/ 299 w 1028"/>
                <a:gd name="T73" fmla="*/ 222 h 597"/>
                <a:gd name="T74" fmla="*/ 223 w 1028"/>
                <a:gd name="T75" fmla="*/ 230 h 597"/>
                <a:gd name="T76" fmla="*/ 299 w 1028"/>
                <a:gd name="T77" fmla="*/ 336 h 597"/>
                <a:gd name="T78" fmla="*/ 261 w 1028"/>
                <a:gd name="T79" fmla="*/ 356 h 597"/>
                <a:gd name="T80" fmla="*/ 204 w 1028"/>
                <a:gd name="T81" fmla="*/ 306 h 597"/>
                <a:gd name="T82" fmla="*/ 162 w 1028"/>
                <a:gd name="T83" fmla="*/ 333 h 597"/>
                <a:gd name="T84" fmla="*/ 200 w 1028"/>
                <a:gd name="T85" fmla="*/ 405 h 597"/>
                <a:gd name="T86" fmla="*/ 264 w 1028"/>
                <a:gd name="T87" fmla="*/ 405 h 597"/>
                <a:gd name="T88" fmla="*/ 249 w 1028"/>
                <a:gd name="T89" fmla="*/ 474 h 597"/>
                <a:gd name="T90" fmla="*/ 196 w 1028"/>
                <a:gd name="T91" fmla="*/ 466 h 597"/>
                <a:gd name="T92" fmla="*/ 128 w 1028"/>
                <a:gd name="T93" fmla="*/ 394 h 597"/>
                <a:gd name="T94" fmla="*/ 83 w 1028"/>
                <a:gd name="T95" fmla="*/ 40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8" h="597">
                  <a:moveTo>
                    <a:pt x="83" y="402"/>
                  </a:moveTo>
                  <a:lnTo>
                    <a:pt x="83" y="436"/>
                  </a:lnTo>
                  <a:lnTo>
                    <a:pt x="0" y="455"/>
                  </a:lnTo>
                  <a:lnTo>
                    <a:pt x="22" y="494"/>
                  </a:lnTo>
                  <a:lnTo>
                    <a:pt x="117" y="532"/>
                  </a:lnTo>
                  <a:lnTo>
                    <a:pt x="223" y="543"/>
                  </a:lnTo>
                  <a:lnTo>
                    <a:pt x="299" y="597"/>
                  </a:lnTo>
                  <a:lnTo>
                    <a:pt x="375" y="555"/>
                  </a:lnTo>
                  <a:lnTo>
                    <a:pt x="322" y="501"/>
                  </a:lnTo>
                  <a:lnTo>
                    <a:pt x="390" y="501"/>
                  </a:lnTo>
                  <a:lnTo>
                    <a:pt x="432" y="455"/>
                  </a:lnTo>
                  <a:lnTo>
                    <a:pt x="534" y="440"/>
                  </a:lnTo>
                  <a:lnTo>
                    <a:pt x="534" y="417"/>
                  </a:lnTo>
                  <a:lnTo>
                    <a:pt x="478" y="379"/>
                  </a:lnTo>
                  <a:lnTo>
                    <a:pt x="485" y="336"/>
                  </a:lnTo>
                  <a:lnTo>
                    <a:pt x="645" y="364"/>
                  </a:lnTo>
                  <a:lnTo>
                    <a:pt x="880" y="271"/>
                  </a:lnTo>
                  <a:lnTo>
                    <a:pt x="792" y="245"/>
                  </a:lnTo>
                  <a:lnTo>
                    <a:pt x="816" y="214"/>
                  </a:lnTo>
                  <a:lnTo>
                    <a:pt x="997" y="214"/>
                  </a:lnTo>
                  <a:lnTo>
                    <a:pt x="1028" y="184"/>
                  </a:lnTo>
                  <a:lnTo>
                    <a:pt x="659" y="53"/>
                  </a:lnTo>
                  <a:lnTo>
                    <a:pt x="572" y="23"/>
                  </a:lnTo>
                  <a:lnTo>
                    <a:pt x="478" y="92"/>
                  </a:lnTo>
                  <a:lnTo>
                    <a:pt x="371" y="3"/>
                  </a:lnTo>
                  <a:lnTo>
                    <a:pt x="314" y="0"/>
                  </a:lnTo>
                  <a:lnTo>
                    <a:pt x="303" y="72"/>
                  </a:lnTo>
                  <a:lnTo>
                    <a:pt x="231" y="7"/>
                  </a:lnTo>
                  <a:lnTo>
                    <a:pt x="147" y="35"/>
                  </a:lnTo>
                  <a:lnTo>
                    <a:pt x="162" y="76"/>
                  </a:lnTo>
                  <a:lnTo>
                    <a:pt x="288" y="103"/>
                  </a:lnTo>
                  <a:lnTo>
                    <a:pt x="280" y="165"/>
                  </a:lnTo>
                  <a:lnTo>
                    <a:pt x="349" y="206"/>
                  </a:lnTo>
                  <a:lnTo>
                    <a:pt x="515" y="165"/>
                  </a:lnTo>
                  <a:lnTo>
                    <a:pt x="519" y="222"/>
                  </a:lnTo>
                  <a:lnTo>
                    <a:pt x="382" y="287"/>
                  </a:lnTo>
                  <a:lnTo>
                    <a:pt x="299" y="222"/>
                  </a:lnTo>
                  <a:lnTo>
                    <a:pt x="223" y="230"/>
                  </a:lnTo>
                  <a:lnTo>
                    <a:pt x="299" y="336"/>
                  </a:lnTo>
                  <a:lnTo>
                    <a:pt x="261" y="356"/>
                  </a:lnTo>
                  <a:lnTo>
                    <a:pt x="204" y="306"/>
                  </a:lnTo>
                  <a:lnTo>
                    <a:pt x="162" y="333"/>
                  </a:lnTo>
                  <a:lnTo>
                    <a:pt x="200" y="405"/>
                  </a:lnTo>
                  <a:lnTo>
                    <a:pt x="264" y="405"/>
                  </a:lnTo>
                  <a:lnTo>
                    <a:pt x="249" y="474"/>
                  </a:lnTo>
                  <a:lnTo>
                    <a:pt x="196" y="466"/>
                  </a:lnTo>
                  <a:lnTo>
                    <a:pt x="128" y="394"/>
                  </a:lnTo>
                  <a:lnTo>
                    <a:pt x="83" y="4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230">
              <a:extLst>
                <a:ext uri="{FF2B5EF4-FFF2-40B4-BE49-F238E27FC236}">
                  <a16:creationId xmlns="" xmlns:a16="http://schemas.microsoft.com/office/drawing/2014/main" id="{F0143E06-97ED-4A0C-9B4B-0BC118C13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050" y="1454150"/>
              <a:ext cx="130175" cy="107950"/>
            </a:xfrm>
            <a:custGeom>
              <a:avLst/>
              <a:gdLst>
                <a:gd name="T0" fmla="*/ 77 w 244"/>
                <a:gd name="T1" fmla="*/ 0 h 205"/>
                <a:gd name="T2" fmla="*/ 4 w 244"/>
                <a:gd name="T3" fmla="*/ 91 h 205"/>
                <a:gd name="T4" fmla="*/ 0 w 244"/>
                <a:gd name="T5" fmla="*/ 192 h 205"/>
                <a:gd name="T6" fmla="*/ 63 w 244"/>
                <a:gd name="T7" fmla="*/ 155 h 205"/>
                <a:gd name="T8" fmla="*/ 140 w 244"/>
                <a:gd name="T9" fmla="*/ 155 h 205"/>
                <a:gd name="T10" fmla="*/ 194 w 244"/>
                <a:gd name="T11" fmla="*/ 205 h 205"/>
                <a:gd name="T12" fmla="*/ 244 w 244"/>
                <a:gd name="T13" fmla="*/ 164 h 205"/>
                <a:gd name="T14" fmla="*/ 77 w 244"/>
                <a:gd name="T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05">
                  <a:moveTo>
                    <a:pt x="77" y="0"/>
                  </a:moveTo>
                  <a:lnTo>
                    <a:pt x="4" y="91"/>
                  </a:lnTo>
                  <a:lnTo>
                    <a:pt x="0" y="192"/>
                  </a:lnTo>
                  <a:lnTo>
                    <a:pt x="63" y="155"/>
                  </a:lnTo>
                  <a:lnTo>
                    <a:pt x="140" y="155"/>
                  </a:lnTo>
                  <a:lnTo>
                    <a:pt x="194" y="205"/>
                  </a:lnTo>
                  <a:lnTo>
                    <a:pt x="244" y="164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231">
              <a:extLst>
                <a:ext uri="{FF2B5EF4-FFF2-40B4-BE49-F238E27FC236}">
                  <a16:creationId xmlns="" xmlns:a16="http://schemas.microsoft.com/office/drawing/2014/main" id="{F2A68512-74EA-4D7C-BE4F-D4C4371E9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213" y="2081213"/>
              <a:ext cx="144463" cy="157163"/>
            </a:xfrm>
            <a:custGeom>
              <a:avLst/>
              <a:gdLst>
                <a:gd name="T0" fmla="*/ 182 w 272"/>
                <a:gd name="T1" fmla="*/ 0 h 296"/>
                <a:gd name="T2" fmla="*/ 0 w 272"/>
                <a:gd name="T3" fmla="*/ 172 h 296"/>
                <a:gd name="T4" fmla="*/ 18 w 272"/>
                <a:gd name="T5" fmla="*/ 214 h 296"/>
                <a:gd name="T6" fmla="*/ 241 w 272"/>
                <a:gd name="T7" fmla="*/ 296 h 296"/>
                <a:gd name="T8" fmla="*/ 272 w 272"/>
                <a:gd name="T9" fmla="*/ 241 h 296"/>
                <a:gd name="T10" fmla="*/ 254 w 272"/>
                <a:gd name="T11" fmla="*/ 150 h 296"/>
                <a:gd name="T12" fmla="*/ 182 w 272"/>
                <a:gd name="T13" fmla="*/ 159 h 296"/>
                <a:gd name="T14" fmla="*/ 141 w 272"/>
                <a:gd name="T15" fmla="*/ 113 h 296"/>
                <a:gd name="T16" fmla="*/ 208 w 272"/>
                <a:gd name="T17" fmla="*/ 45 h 296"/>
                <a:gd name="T18" fmla="*/ 182 w 272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6">
                  <a:moveTo>
                    <a:pt x="182" y="0"/>
                  </a:moveTo>
                  <a:lnTo>
                    <a:pt x="0" y="172"/>
                  </a:lnTo>
                  <a:lnTo>
                    <a:pt x="18" y="214"/>
                  </a:lnTo>
                  <a:lnTo>
                    <a:pt x="241" y="296"/>
                  </a:lnTo>
                  <a:lnTo>
                    <a:pt x="272" y="241"/>
                  </a:lnTo>
                  <a:lnTo>
                    <a:pt x="254" y="150"/>
                  </a:lnTo>
                  <a:lnTo>
                    <a:pt x="182" y="159"/>
                  </a:lnTo>
                  <a:lnTo>
                    <a:pt x="141" y="113"/>
                  </a:lnTo>
                  <a:lnTo>
                    <a:pt x="208" y="45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232">
              <a:extLst>
                <a:ext uri="{FF2B5EF4-FFF2-40B4-BE49-F238E27FC236}">
                  <a16:creationId xmlns="" xmlns:a16="http://schemas.microsoft.com/office/drawing/2014/main" id="{1047D18D-C60A-4626-9B31-89BC36D55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775" y="971550"/>
              <a:ext cx="1711325" cy="1381125"/>
            </a:xfrm>
            <a:custGeom>
              <a:avLst/>
              <a:gdLst>
                <a:gd name="T0" fmla="*/ 503 w 3233"/>
                <a:gd name="T1" fmla="*/ 51 h 2610"/>
                <a:gd name="T2" fmla="*/ 605 w 3233"/>
                <a:gd name="T3" fmla="*/ 141 h 2610"/>
                <a:gd name="T4" fmla="*/ 716 w 3233"/>
                <a:gd name="T5" fmla="*/ 103 h 2610"/>
                <a:gd name="T6" fmla="*/ 964 w 3233"/>
                <a:gd name="T7" fmla="*/ 73 h 2610"/>
                <a:gd name="T8" fmla="*/ 1040 w 3233"/>
                <a:gd name="T9" fmla="*/ 215 h 2610"/>
                <a:gd name="T10" fmla="*/ 1100 w 3233"/>
                <a:gd name="T11" fmla="*/ 159 h 2610"/>
                <a:gd name="T12" fmla="*/ 1348 w 3233"/>
                <a:gd name="T13" fmla="*/ 395 h 2610"/>
                <a:gd name="T14" fmla="*/ 1318 w 3233"/>
                <a:gd name="T15" fmla="*/ 499 h 2610"/>
                <a:gd name="T16" fmla="*/ 1514 w 3233"/>
                <a:gd name="T17" fmla="*/ 624 h 2610"/>
                <a:gd name="T18" fmla="*/ 1578 w 3233"/>
                <a:gd name="T19" fmla="*/ 503 h 2610"/>
                <a:gd name="T20" fmla="*/ 1719 w 3233"/>
                <a:gd name="T21" fmla="*/ 572 h 2610"/>
                <a:gd name="T22" fmla="*/ 1911 w 3233"/>
                <a:gd name="T23" fmla="*/ 645 h 2610"/>
                <a:gd name="T24" fmla="*/ 1957 w 3233"/>
                <a:gd name="T25" fmla="*/ 511 h 2610"/>
                <a:gd name="T26" fmla="*/ 2060 w 3233"/>
                <a:gd name="T27" fmla="*/ 533 h 2610"/>
                <a:gd name="T28" fmla="*/ 2000 w 3233"/>
                <a:gd name="T29" fmla="*/ 714 h 2610"/>
                <a:gd name="T30" fmla="*/ 2115 w 3233"/>
                <a:gd name="T31" fmla="*/ 584 h 2610"/>
                <a:gd name="T32" fmla="*/ 2076 w 3233"/>
                <a:gd name="T33" fmla="*/ 426 h 2610"/>
                <a:gd name="T34" fmla="*/ 2192 w 3233"/>
                <a:gd name="T35" fmla="*/ 318 h 2610"/>
                <a:gd name="T36" fmla="*/ 2248 w 3233"/>
                <a:gd name="T37" fmla="*/ 653 h 2610"/>
                <a:gd name="T38" fmla="*/ 2362 w 3233"/>
                <a:gd name="T39" fmla="*/ 615 h 2610"/>
                <a:gd name="T40" fmla="*/ 2380 w 3233"/>
                <a:gd name="T41" fmla="*/ 735 h 2610"/>
                <a:gd name="T42" fmla="*/ 2584 w 3233"/>
                <a:gd name="T43" fmla="*/ 662 h 2610"/>
                <a:gd name="T44" fmla="*/ 2452 w 3233"/>
                <a:gd name="T45" fmla="*/ 890 h 2610"/>
                <a:gd name="T46" fmla="*/ 2200 w 3233"/>
                <a:gd name="T47" fmla="*/ 881 h 2610"/>
                <a:gd name="T48" fmla="*/ 2175 w 3233"/>
                <a:gd name="T49" fmla="*/ 1006 h 2610"/>
                <a:gd name="T50" fmla="*/ 1894 w 3233"/>
                <a:gd name="T51" fmla="*/ 1153 h 2610"/>
                <a:gd name="T52" fmla="*/ 1744 w 3233"/>
                <a:gd name="T53" fmla="*/ 1384 h 2610"/>
                <a:gd name="T54" fmla="*/ 1867 w 3233"/>
                <a:gd name="T55" fmla="*/ 1505 h 2610"/>
                <a:gd name="T56" fmla="*/ 2188 w 3233"/>
                <a:gd name="T57" fmla="*/ 1715 h 2610"/>
                <a:gd name="T58" fmla="*/ 2140 w 3233"/>
                <a:gd name="T59" fmla="*/ 1969 h 2610"/>
                <a:gd name="T60" fmla="*/ 2260 w 3233"/>
                <a:gd name="T61" fmla="*/ 1913 h 2610"/>
                <a:gd name="T62" fmla="*/ 2376 w 3233"/>
                <a:gd name="T63" fmla="*/ 1736 h 2610"/>
                <a:gd name="T64" fmla="*/ 2436 w 3233"/>
                <a:gd name="T65" fmla="*/ 1488 h 2610"/>
                <a:gd name="T66" fmla="*/ 2742 w 3233"/>
                <a:gd name="T67" fmla="*/ 1281 h 2610"/>
                <a:gd name="T68" fmla="*/ 2794 w 3233"/>
                <a:gd name="T69" fmla="*/ 1530 h 2610"/>
                <a:gd name="T70" fmla="*/ 3028 w 3233"/>
                <a:gd name="T71" fmla="*/ 1457 h 2610"/>
                <a:gd name="T72" fmla="*/ 3228 w 3233"/>
                <a:gd name="T73" fmla="*/ 1947 h 2610"/>
                <a:gd name="T74" fmla="*/ 3063 w 3233"/>
                <a:gd name="T75" fmla="*/ 2085 h 2610"/>
                <a:gd name="T76" fmla="*/ 2811 w 3233"/>
                <a:gd name="T77" fmla="*/ 2132 h 2610"/>
                <a:gd name="T78" fmla="*/ 2576 w 3233"/>
                <a:gd name="T79" fmla="*/ 2244 h 2610"/>
                <a:gd name="T80" fmla="*/ 2777 w 3233"/>
                <a:gd name="T81" fmla="*/ 2201 h 2610"/>
                <a:gd name="T82" fmla="*/ 2768 w 3233"/>
                <a:gd name="T83" fmla="*/ 2322 h 2610"/>
                <a:gd name="T84" fmla="*/ 2823 w 3233"/>
                <a:gd name="T85" fmla="*/ 2442 h 2610"/>
                <a:gd name="T86" fmla="*/ 2900 w 3233"/>
                <a:gd name="T87" fmla="*/ 2391 h 2610"/>
                <a:gd name="T88" fmla="*/ 2879 w 3233"/>
                <a:gd name="T89" fmla="*/ 2494 h 2610"/>
                <a:gd name="T90" fmla="*/ 2726 w 3233"/>
                <a:gd name="T91" fmla="*/ 2567 h 2610"/>
                <a:gd name="T92" fmla="*/ 2649 w 3233"/>
                <a:gd name="T93" fmla="*/ 2515 h 2610"/>
                <a:gd name="T94" fmla="*/ 2631 w 3233"/>
                <a:gd name="T95" fmla="*/ 2464 h 2610"/>
                <a:gd name="T96" fmla="*/ 2598 w 3233"/>
                <a:gd name="T97" fmla="*/ 2301 h 2610"/>
                <a:gd name="T98" fmla="*/ 2499 w 3233"/>
                <a:gd name="T99" fmla="*/ 2412 h 2610"/>
                <a:gd name="T100" fmla="*/ 2120 w 3233"/>
                <a:gd name="T101" fmla="*/ 2533 h 2610"/>
                <a:gd name="T102" fmla="*/ 1860 w 3233"/>
                <a:gd name="T103" fmla="*/ 2576 h 2610"/>
                <a:gd name="T104" fmla="*/ 1911 w 3233"/>
                <a:gd name="T105" fmla="*/ 2335 h 2610"/>
                <a:gd name="T106" fmla="*/ 1781 w 3233"/>
                <a:gd name="T107" fmla="*/ 2187 h 2610"/>
                <a:gd name="T108" fmla="*/ 1521 w 3233"/>
                <a:gd name="T109" fmla="*/ 2062 h 2610"/>
                <a:gd name="T110" fmla="*/ 290 w 3233"/>
                <a:gd name="T111" fmla="*/ 1781 h 2610"/>
                <a:gd name="T112" fmla="*/ 179 w 3233"/>
                <a:gd name="T113" fmla="*/ 1592 h 2610"/>
                <a:gd name="T114" fmla="*/ 187 w 3233"/>
                <a:gd name="T115" fmla="*/ 1471 h 2610"/>
                <a:gd name="T116" fmla="*/ 137 w 3233"/>
                <a:gd name="T117" fmla="*/ 1360 h 2610"/>
                <a:gd name="T118" fmla="*/ 179 w 3233"/>
                <a:gd name="T119" fmla="*/ 912 h 2610"/>
                <a:gd name="T120" fmla="*/ 0 w 3233"/>
                <a:gd name="T121" fmla="*/ 796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33" h="2610">
                  <a:moveTo>
                    <a:pt x="469" y="0"/>
                  </a:moveTo>
                  <a:lnTo>
                    <a:pt x="503" y="51"/>
                  </a:lnTo>
                  <a:lnTo>
                    <a:pt x="519" y="120"/>
                  </a:lnTo>
                  <a:lnTo>
                    <a:pt x="605" y="141"/>
                  </a:lnTo>
                  <a:lnTo>
                    <a:pt x="664" y="77"/>
                  </a:lnTo>
                  <a:lnTo>
                    <a:pt x="716" y="103"/>
                  </a:lnTo>
                  <a:lnTo>
                    <a:pt x="861" y="116"/>
                  </a:lnTo>
                  <a:lnTo>
                    <a:pt x="964" y="73"/>
                  </a:lnTo>
                  <a:lnTo>
                    <a:pt x="980" y="215"/>
                  </a:lnTo>
                  <a:lnTo>
                    <a:pt x="1040" y="215"/>
                  </a:lnTo>
                  <a:lnTo>
                    <a:pt x="1040" y="155"/>
                  </a:lnTo>
                  <a:lnTo>
                    <a:pt x="1100" y="159"/>
                  </a:lnTo>
                  <a:lnTo>
                    <a:pt x="1249" y="335"/>
                  </a:lnTo>
                  <a:lnTo>
                    <a:pt x="1348" y="395"/>
                  </a:lnTo>
                  <a:lnTo>
                    <a:pt x="1297" y="477"/>
                  </a:lnTo>
                  <a:lnTo>
                    <a:pt x="1318" y="499"/>
                  </a:lnTo>
                  <a:lnTo>
                    <a:pt x="1509" y="537"/>
                  </a:lnTo>
                  <a:lnTo>
                    <a:pt x="1514" y="624"/>
                  </a:lnTo>
                  <a:lnTo>
                    <a:pt x="1565" y="632"/>
                  </a:lnTo>
                  <a:lnTo>
                    <a:pt x="1578" y="503"/>
                  </a:lnTo>
                  <a:lnTo>
                    <a:pt x="1659" y="482"/>
                  </a:lnTo>
                  <a:lnTo>
                    <a:pt x="1719" y="572"/>
                  </a:lnTo>
                  <a:lnTo>
                    <a:pt x="1847" y="632"/>
                  </a:lnTo>
                  <a:lnTo>
                    <a:pt x="1911" y="645"/>
                  </a:lnTo>
                  <a:lnTo>
                    <a:pt x="1953" y="593"/>
                  </a:lnTo>
                  <a:lnTo>
                    <a:pt x="1957" y="511"/>
                  </a:lnTo>
                  <a:lnTo>
                    <a:pt x="2034" y="464"/>
                  </a:lnTo>
                  <a:lnTo>
                    <a:pt x="2060" y="533"/>
                  </a:lnTo>
                  <a:lnTo>
                    <a:pt x="1991" y="653"/>
                  </a:lnTo>
                  <a:lnTo>
                    <a:pt x="2000" y="714"/>
                  </a:lnTo>
                  <a:lnTo>
                    <a:pt x="2039" y="653"/>
                  </a:lnTo>
                  <a:lnTo>
                    <a:pt x="2115" y="584"/>
                  </a:lnTo>
                  <a:lnTo>
                    <a:pt x="2119" y="495"/>
                  </a:lnTo>
                  <a:lnTo>
                    <a:pt x="2076" y="426"/>
                  </a:lnTo>
                  <a:lnTo>
                    <a:pt x="2089" y="370"/>
                  </a:lnTo>
                  <a:lnTo>
                    <a:pt x="2192" y="318"/>
                  </a:lnTo>
                  <a:lnTo>
                    <a:pt x="2239" y="353"/>
                  </a:lnTo>
                  <a:lnTo>
                    <a:pt x="2248" y="653"/>
                  </a:lnTo>
                  <a:lnTo>
                    <a:pt x="2320" y="589"/>
                  </a:lnTo>
                  <a:lnTo>
                    <a:pt x="2362" y="615"/>
                  </a:lnTo>
                  <a:lnTo>
                    <a:pt x="2303" y="718"/>
                  </a:lnTo>
                  <a:lnTo>
                    <a:pt x="2380" y="735"/>
                  </a:lnTo>
                  <a:lnTo>
                    <a:pt x="2490" y="563"/>
                  </a:lnTo>
                  <a:lnTo>
                    <a:pt x="2584" y="662"/>
                  </a:lnTo>
                  <a:lnTo>
                    <a:pt x="2546" y="838"/>
                  </a:lnTo>
                  <a:lnTo>
                    <a:pt x="2452" y="890"/>
                  </a:lnTo>
                  <a:lnTo>
                    <a:pt x="2362" y="847"/>
                  </a:lnTo>
                  <a:lnTo>
                    <a:pt x="2200" y="881"/>
                  </a:lnTo>
                  <a:lnTo>
                    <a:pt x="2217" y="937"/>
                  </a:lnTo>
                  <a:lnTo>
                    <a:pt x="2175" y="1006"/>
                  </a:lnTo>
                  <a:lnTo>
                    <a:pt x="2043" y="1036"/>
                  </a:lnTo>
                  <a:lnTo>
                    <a:pt x="1894" y="1153"/>
                  </a:lnTo>
                  <a:lnTo>
                    <a:pt x="1761" y="1328"/>
                  </a:lnTo>
                  <a:lnTo>
                    <a:pt x="1744" y="1384"/>
                  </a:lnTo>
                  <a:lnTo>
                    <a:pt x="1834" y="1418"/>
                  </a:lnTo>
                  <a:lnTo>
                    <a:pt x="1867" y="1505"/>
                  </a:lnTo>
                  <a:lnTo>
                    <a:pt x="1991" y="1630"/>
                  </a:lnTo>
                  <a:lnTo>
                    <a:pt x="2188" y="1715"/>
                  </a:lnTo>
                  <a:lnTo>
                    <a:pt x="2145" y="1913"/>
                  </a:lnTo>
                  <a:lnTo>
                    <a:pt x="2140" y="1969"/>
                  </a:lnTo>
                  <a:lnTo>
                    <a:pt x="2192" y="2003"/>
                  </a:lnTo>
                  <a:lnTo>
                    <a:pt x="2260" y="1913"/>
                  </a:lnTo>
                  <a:lnTo>
                    <a:pt x="2269" y="1741"/>
                  </a:lnTo>
                  <a:lnTo>
                    <a:pt x="2376" y="1736"/>
                  </a:lnTo>
                  <a:lnTo>
                    <a:pt x="2426" y="1638"/>
                  </a:lnTo>
                  <a:lnTo>
                    <a:pt x="2436" y="1488"/>
                  </a:lnTo>
                  <a:lnTo>
                    <a:pt x="2572" y="1221"/>
                  </a:lnTo>
                  <a:lnTo>
                    <a:pt x="2742" y="1281"/>
                  </a:lnTo>
                  <a:lnTo>
                    <a:pt x="2831" y="1406"/>
                  </a:lnTo>
                  <a:lnTo>
                    <a:pt x="2794" y="1530"/>
                  </a:lnTo>
                  <a:lnTo>
                    <a:pt x="2862" y="1569"/>
                  </a:lnTo>
                  <a:lnTo>
                    <a:pt x="3028" y="1457"/>
                  </a:lnTo>
                  <a:lnTo>
                    <a:pt x="3075" y="1763"/>
                  </a:lnTo>
                  <a:lnTo>
                    <a:pt x="3228" y="1947"/>
                  </a:lnTo>
                  <a:lnTo>
                    <a:pt x="3233" y="2042"/>
                  </a:lnTo>
                  <a:lnTo>
                    <a:pt x="3063" y="2085"/>
                  </a:lnTo>
                  <a:lnTo>
                    <a:pt x="2982" y="2171"/>
                  </a:lnTo>
                  <a:lnTo>
                    <a:pt x="2811" y="2132"/>
                  </a:lnTo>
                  <a:lnTo>
                    <a:pt x="2726" y="2128"/>
                  </a:lnTo>
                  <a:lnTo>
                    <a:pt x="2576" y="2244"/>
                  </a:lnTo>
                  <a:lnTo>
                    <a:pt x="2666" y="2222"/>
                  </a:lnTo>
                  <a:lnTo>
                    <a:pt x="2777" y="2201"/>
                  </a:lnTo>
                  <a:lnTo>
                    <a:pt x="2798" y="2228"/>
                  </a:lnTo>
                  <a:lnTo>
                    <a:pt x="2768" y="2322"/>
                  </a:lnTo>
                  <a:lnTo>
                    <a:pt x="2772" y="2407"/>
                  </a:lnTo>
                  <a:lnTo>
                    <a:pt x="2823" y="2442"/>
                  </a:lnTo>
                  <a:lnTo>
                    <a:pt x="2875" y="2430"/>
                  </a:lnTo>
                  <a:lnTo>
                    <a:pt x="2900" y="2391"/>
                  </a:lnTo>
                  <a:lnTo>
                    <a:pt x="2935" y="2391"/>
                  </a:lnTo>
                  <a:lnTo>
                    <a:pt x="2879" y="2494"/>
                  </a:lnTo>
                  <a:lnTo>
                    <a:pt x="2772" y="2498"/>
                  </a:lnTo>
                  <a:lnTo>
                    <a:pt x="2726" y="2567"/>
                  </a:lnTo>
                  <a:lnTo>
                    <a:pt x="2666" y="2567"/>
                  </a:lnTo>
                  <a:lnTo>
                    <a:pt x="2649" y="2515"/>
                  </a:lnTo>
                  <a:lnTo>
                    <a:pt x="2734" y="2430"/>
                  </a:lnTo>
                  <a:lnTo>
                    <a:pt x="2631" y="2464"/>
                  </a:lnTo>
                  <a:lnTo>
                    <a:pt x="2627" y="2318"/>
                  </a:lnTo>
                  <a:lnTo>
                    <a:pt x="2598" y="2301"/>
                  </a:lnTo>
                  <a:lnTo>
                    <a:pt x="2508" y="2339"/>
                  </a:lnTo>
                  <a:lnTo>
                    <a:pt x="2499" y="2412"/>
                  </a:lnTo>
                  <a:lnTo>
                    <a:pt x="2294" y="2412"/>
                  </a:lnTo>
                  <a:lnTo>
                    <a:pt x="2120" y="2533"/>
                  </a:lnTo>
                  <a:lnTo>
                    <a:pt x="1885" y="2610"/>
                  </a:lnTo>
                  <a:lnTo>
                    <a:pt x="1860" y="2576"/>
                  </a:lnTo>
                  <a:lnTo>
                    <a:pt x="1978" y="2399"/>
                  </a:lnTo>
                  <a:lnTo>
                    <a:pt x="1911" y="2335"/>
                  </a:lnTo>
                  <a:lnTo>
                    <a:pt x="1868" y="2253"/>
                  </a:lnTo>
                  <a:lnTo>
                    <a:pt x="1781" y="2187"/>
                  </a:lnTo>
                  <a:lnTo>
                    <a:pt x="1688" y="2179"/>
                  </a:lnTo>
                  <a:lnTo>
                    <a:pt x="1521" y="2062"/>
                  </a:lnTo>
                  <a:lnTo>
                    <a:pt x="310" y="1863"/>
                  </a:lnTo>
                  <a:lnTo>
                    <a:pt x="290" y="1781"/>
                  </a:lnTo>
                  <a:lnTo>
                    <a:pt x="179" y="1677"/>
                  </a:lnTo>
                  <a:lnTo>
                    <a:pt x="179" y="1592"/>
                  </a:lnTo>
                  <a:lnTo>
                    <a:pt x="197" y="1514"/>
                  </a:lnTo>
                  <a:lnTo>
                    <a:pt x="187" y="1471"/>
                  </a:lnTo>
                  <a:lnTo>
                    <a:pt x="145" y="1429"/>
                  </a:lnTo>
                  <a:lnTo>
                    <a:pt x="137" y="1360"/>
                  </a:lnTo>
                  <a:lnTo>
                    <a:pt x="247" y="1282"/>
                  </a:lnTo>
                  <a:lnTo>
                    <a:pt x="179" y="912"/>
                  </a:lnTo>
                  <a:lnTo>
                    <a:pt x="85" y="908"/>
                  </a:lnTo>
                  <a:lnTo>
                    <a:pt x="0" y="796"/>
                  </a:lnTo>
                  <a:lnTo>
                    <a:pt x="4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233">
              <a:extLst>
                <a:ext uri="{FF2B5EF4-FFF2-40B4-BE49-F238E27FC236}">
                  <a16:creationId xmlns="" xmlns:a16="http://schemas.microsoft.com/office/drawing/2014/main" id="{1C498BC1-D1ED-4085-9C76-9603B0D57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1965325"/>
              <a:ext cx="1395413" cy="903288"/>
            </a:xfrm>
            <a:custGeom>
              <a:avLst/>
              <a:gdLst>
                <a:gd name="T0" fmla="*/ 333 w 2637"/>
                <a:gd name="T1" fmla="*/ 0 h 1707"/>
                <a:gd name="T2" fmla="*/ 316 w 2637"/>
                <a:gd name="T3" fmla="*/ 69 h 1707"/>
                <a:gd name="T4" fmla="*/ 257 w 2637"/>
                <a:gd name="T5" fmla="*/ 31 h 1707"/>
                <a:gd name="T6" fmla="*/ 227 w 2637"/>
                <a:gd name="T7" fmla="*/ 31 h 1707"/>
                <a:gd name="T8" fmla="*/ 209 w 2637"/>
                <a:gd name="T9" fmla="*/ 104 h 1707"/>
                <a:gd name="T10" fmla="*/ 0 w 2637"/>
                <a:gd name="T11" fmla="*/ 573 h 1707"/>
                <a:gd name="T12" fmla="*/ 56 w 2637"/>
                <a:gd name="T13" fmla="*/ 981 h 1707"/>
                <a:gd name="T14" fmla="*/ 124 w 2637"/>
                <a:gd name="T15" fmla="*/ 1015 h 1707"/>
                <a:gd name="T16" fmla="*/ 137 w 2637"/>
                <a:gd name="T17" fmla="*/ 1127 h 1707"/>
                <a:gd name="T18" fmla="*/ 278 w 2637"/>
                <a:gd name="T19" fmla="*/ 1127 h 1707"/>
                <a:gd name="T20" fmla="*/ 414 w 2637"/>
                <a:gd name="T21" fmla="*/ 1230 h 1707"/>
                <a:gd name="T22" fmla="*/ 683 w 2637"/>
                <a:gd name="T23" fmla="*/ 1256 h 1707"/>
                <a:gd name="T24" fmla="*/ 713 w 2637"/>
                <a:gd name="T25" fmla="*/ 1393 h 1707"/>
                <a:gd name="T26" fmla="*/ 755 w 2637"/>
                <a:gd name="T27" fmla="*/ 1424 h 1707"/>
                <a:gd name="T28" fmla="*/ 815 w 2637"/>
                <a:gd name="T29" fmla="*/ 1364 h 1707"/>
                <a:gd name="T30" fmla="*/ 862 w 2637"/>
                <a:gd name="T31" fmla="*/ 1385 h 1707"/>
                <a:gd name="T32" fmla="*/ 905 w 2637"/>
                <a:gd name="T33" fmla="*/ 1583 h 1707"/>
                <a:gd name="T34" fmla="*/ 978 w 2637"/>
                <a:gd name="T35" fmla="*/ 1630 h 1707"/>
                <a:gd name="T36" fmla="*/ 1038 w 2637"/>
                <a:gd name="T37" fmla="*/ 1518 h 1707"/>
                <a:gd name="T38" fmla="*/ 1220 w 2637"/>
                <a:gd name="T39" fmla="*/ 1385 h 1707"/>
                <a:gd name="T40" fmla="*/ 1340 w 2637"/>
                <a:gd name="T41" fmla="*/ 1441 h 1707"/>
                <a:gd name="T42" fmla="*/ 1443 w 2637"/>
                <a:gd name="T43" fmla="*/ 1449 h 1707"/>
                <a:gd name="T44" fmla="*/ 1447 w 2637"/>
                <a:gd name="T45" fmla="*/ 1385 h 1707"/>
                <a:gd name="T46" fmla="*/ 1660 w 2637"/>
                <a:gd name="T47" fmla="*/ 1389 h 1707"/>
                <a:gd name="T48" fmla="*/ 1702 w 2637"/>
                <a:gd name="T49" fmla="*/ 1437 h 1707"/>
                <a:gd name="T50" fmla="*/ 1711 w 2637"/>
                <a:gd name="T51" fmla="*/ 1543 h 1707"/>
                <a:gd name="T52" fmla="*/ 1685 w 2637"/>
                <a:gd name="T53" fmla="*/ 1604 h 1707"/>
                <a:gd name="T54" fmla="*/ 1716 w 2637"/>
                <a:gd name="T55" fmla="*/ 1707 h 1707"/>
                <a:gd name="T56" fmla="*/ 1779 w 2637"/>
                <a:gd name="T57" fmla="*/ 1707 h 1707"/>
                <a:gd name="T58" fmla="*/ 1843 w 2637"/>
                <a:gd name="T59" fmla="*/ 1608 h 1707"/>
                <a:gd name="T60" fmla="*/ 1818 w 2637"/>
                <a:gd name="T61" fmla="*/ 1561 h 1707"/>
                <a:gd name="T62" fmla="*/ 1793 w 2637"/>
                <a:gd name="T63" fmla="*/ 1458 h 1707"/>
                <a:gd name="T64" fmla="*/ 1831 w 2637"/>
                <a:gd name="T65" fmla="*/ 1341 h 1707"/>
                <a:gd name="T66" fmla="*/ 2006 w 2637"/>
                <a:gd name="T67" fmla="*/ 1191 h 1707"/>
                <a:gd name="T68" fmla="*/ 2138 w 2637"/>
                <a:gd name="T69" fmla="*/ 1153 h 1707"/>
                <a:gd name="T70" fmla="*/ 2120 w 2637"/>
                <a:gd name="T71" fmla="*/ 1028 h 1707"/>
                <a:gd name="T72" fmla="*/ 2304 w 2637"/>
                <a:gd name="T73" fmla="*/ 830 h 1707"/>
                <a:gd name="T74" fmla="*/ 2488 w 2637"/>
                <a:gd name="T75" fmla="*/ 800 h 1707"/>
                <a:gd name="T76" fmla="*/ 2457 w 2637"/>
                <a:gd name="T77" fmla="*/ 697 h 1707"/>
                <a:gd name="T78" fmla="*/ 2637 w 2637"/>
                <a:gd name="T79" fmla="*/ 594 h 1707"/>
                <a:gd name="T80" fmla="*/ 2637 w 2637"/>
                <a:gd name="T81" fmla="*/ 456 h 1707"/>
                <a:gd name="T82" fmla="*/ 2620 w 2637"/>
                <a:gd name="T83" fmla="*/ 448 h 1707"/>
                <a:gd name="T84" fmla="*/ 2556 w 2637"/>
                <a:gd name="T85" fmla="*/ 469 h 1707"/>
                <a:gd name="T86" fmla="*/ 2547 w 2637"/>
                <a:gd name="T87" fmla="*/ 554 h 1707"/>
                <a:gd name="T88" fmla="*/ 2335 w 2637"/>
                <a:gd name="T89" fmla="*/ 556 h 1707"/>
                <a:gd name="T90" fmla="*/ 2167 w 2637"/>
                <a:gd name="T91" fmla="*/ 667 h 1707"/>
                <a:gd name="T92" fmla="*/ 1905 w 2637"/>
                <a:gd name="T93" fmla="*/ 753 h 1707"/>
                <a:gd name="T94" fmla="*/ 1864 w 2637"/>
                <a:gd name="T95" fmla="*/ 701 h 1707"/>
                <a:gd name="T96" fmla="*/ 1982 w 2637"/>
                <a:gd name="T97" fmla="*/ 521 h 1707"/>
                <a:gd name="T98" fmla="*/ 1924 w 2637"/>
                <a:gd name="T99" fmla="*/ 465 h 1707"/>
                <a:gd name="T100" fmla="*/ 1884 w 2637"/>
                <a:gd name="T101" fmla="*/ 389 h 1707"/>
                <a:gd name="T102" fmla="*/ 1802 w 2637"/>
                <a:gd name="T103" fmla="*/ 323 h 1707"/>
                <a:gd name="T104" fmla="*/ 1711 w 2637"/>
                <a:gd name="T105" fmla="*/ 315 h 1707"/>
                <a:gd name="T106" fmla="*/ 1542 w 2637"/>
                <a:gd name="T107" fmla="*/ 199 h 1707"/>
                <a:gd name="T108" fmla="*/ 333 w 2637"/>
                <a:gd name="T109" fmla="*/ 0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37" h="1707">
                  <a:moveTo>
                    <a:pt x="333" y="0"/>
                  </a:moveTo>
                  <a:lnTo>
                    <a:pt x="316" y="69"/>
                  </a:lnTo>
                  <a:lnTo>
                    <a:pt x="257" y="31"/>
                  </a:lnTo>
                  <a:lnTo>
                    <a:pt x="227" y="31"/>
                  </a:lnTo>
                  <a:lnTo>
                    <a:pt x="209" y="104"/>
                  </a:lnTo>
                  <a:lnTo>
                    <a:pt x="0" y="573"/>
                  </a:lnTo>
                  <a:lnTo>
                    <a:pt x="56" y="981"/>
                  </a:lnTo>
                  <a:lnTo>
                    <a:pt x="124" y="1015"/>
                  </a:lnTo>
                  <a:lnTo>
                    <a:pt x="137" y="1127"/>
                  </a:lnTo>
                  <a:lnTo>
                    <a:pt x="278" y="1127"/>
                  </a:lnTo>
                  <a:lnTo>
                    <a:pt x="414" y="1230"/>
                  </a:lnTo>
                  <a:lnTo>
                    <a:pt x="683" y="1256"/>
                  </a:lnTo>
                  <a:lnTo>
                    <a:pt x="713" y="1393"/>
                  </a:lnTo>
                  <a:lnTo>
                    <a:pt x="755" y="1424"/>
                  </a:lnTo>
                  <a:lnTo>
                    <a:pt x="815" y="1364"/>
                  </a:lnTo>
                  <a:lnTo>
                    <a:pt x="862" y="1385"/>
                  </a:lnTo>
                  <a:lnTo>
                    <a:pt x="905" y="1583"/>
                  </a:lnTo>
                  <a:lnTo>
                    <a:pt x="978" y="1630"/>
                  </a:lnTo>
                  <a:lnTo>
                    <a:pt x="1038" y="1518"/>
                  </a:lnTo>
                  <a:lnTo>
                    <a:pt x="1220" y="1385"/>
                  </a:lnTo>
                  <a:lnTo>
                    <a:pt x="1340" y="1441"/>
                  </a:lnTo>
                  <a:lnTo>
                    <a:pt x="1443" y="1449"/>
                  </a:lnTo>
                  <a:lnTo>
                    <a:pt x="1447" y="1385"/>
                  </a:lnTo>
                  <a:lnTo>
                    <a:pt x="1660" y="1389"/>
                  </a:lnTo>
                  <a:lnTo>
                    <a:pt x="1702" y="1437"/>
                  </a:lnTo>
                  <a:lnTo>
                    <a:pt x="1711" y="1543"/>
                  </a:lnTo>
                  <a:lnTo>
                    <a:pt x="1685" y="1604"/>
                  </a:lnTo>
                  <a:lnTo>
                    <a:pt x="1716" y="1707"/>
                  </a:lnTo>
                  <a:lnTo>
                    <a:pt x="1779" y="1707"/>
                  </a:lnTo>
                  <a:lnTo>
                    <a:pt x="1843" y="1608"/>
                  </a:lnTo>
                  <a:lnTo>
                    <a:pt x="1818" y="1561"/>
                  </a:lnTo>
                  <a:lnTo>
                    <a:pt x="1793" y="1458"/>
                  </a:lnTo>
                  <a:lnTo>
                    <a:pt x="1831" y="1341"/>
                  </a:lnTo>
                  <a:lnTo>
                    <a:pt x="2006" y="1191"/>
                  </a:lnTo>
                  <a:lnTo>
                    <a:pt x="2138" y="1153"/>
                  </a:lnTo>
                  <a:lnTo>
                    <a:pt x="2120" y="1028"/>
                  </a:lnTo>
                  <a:lnTo>
                    <a:pt x="2304" y="830"/>
                  </a:lnTo>
                  <a:lnTo>
                    <a:pt x="2488" y="800"/>
                  </a:lnTo>
                  <a:lnTo>
                    <a:pt x="2457" y="697"/>
                  </a:lnTo>
                  <a:lnTo>
                    <a:pt x="2637" y="594"/>
                  </a:lnTo>
                  <a:lnTo>
                    <a:pt x="2637" y="456"/>
                  </a:lnTo>
                  <a:lnTo>
                    <a:pt x="2620" y="448"/>
                  </a:lnTo>
                  <a:lnTo>
                    <a:pt x="2556" y="469"/>
                  </a:lnTo>
                  <a:lnTo>
                    <a:pt x="2547" y="554"/>
                  </a:lnTo>
                  <a:lnTo>
                    <a:pt x="2335" y="556"/>
                  </a:lnTo>
                  <a:lnTo>
                    <a:pt x="2167" y="667"/>
                  </a:lnTo>
                  <a:lnTo>
                    <a:pt x="1905" y="753"/>
                  </a:lnTo>
                  <a:lnTo>
                    <a:pt x="1864" y="701"/>
                  </a:lnTo>
                  <a:lnTo>
                    <a:pt x="1982" y="521"/>
                  </a:lnTo>
                  <a:lnTo>
                    <a:pt x="1924" y="465"/>
                  </a:lnTo>
                  <a:lnTo>
                    <a:pt x="1884" y="389"/>
                  </a:lnTo>
                  <a:lnTo>
                    <a:pt x="1802" y="323"/>
                  </a:lnTo>
                  <a:lnTo>
                    <a:pt x="1711" y="315"/>
                  </a:lnTo>
                  <a:lnTo>
                    <a:pt x="1542" y="199"/>
                  </a:lnTo>
                  <a:lnTo>
                    <a:pt x="3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234">
              <a:extLst>
                <a:ext uri="{FF2B5EF4-FFF2-40B4-BE49-F238E27FC236}">
                  <a16:creationId xmlns="" xmlns:a16="http://schemas.microsoft.com/office/drawing/2014/main" id="{DA92734F-4EA2-41F2-A72F-40A8AAA1C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475" y="1693863"/>
              <a:ext cx="38100" cy="111125"/>
            </a:xfrm>
            <a:custGeom>
              <a:avLst/>
              <a:gdLst>
                <a:gd name="T0" fmla="*/ 28 w 72"/>
                <a:gd name="T1" fmla="*/ 0 h 210"/>
                <a:gd name="T2" fmla="*/ 0 w 72"/>
                <a:gd name="T3" fmla="*/ 56 h 210"/>
                <a:gd name="T4" fmla="*/ 10 w 72"/>
                <a:gd name="T5" fmla="*/ 95 h 210"/>
                <a:gd name="T6" fmla="*/ 28 w 72"/>
                <a:gd name="T7" fmla="*/ 107 h 210"/>
                <a:gd name="T8" fmla="*/ 24 w 72"/>
                <a:gd name="T9" fmla="*/ 124 h 210"/>
                <a:gd name="T10" fmla="*/ 4 w 72"/>
                <a:gd name="T11" fmla="*/ 129 h 210"/>
                <a:gd name="T12" fmla="*/ 10 w 72"/>
                <a:gd name="T13" fmla="*/ 188 h 210"/>
                <a:gd name="T14" fmla="*/ 31 w 72"/>
                <a:gd name="T15" fmla="*/ 210 h 210"/>
                <a:gd name="T16" fmla="*/ 49 w 72"/>
                <a:gd name="T17" fmla="*/ 191 h 210"/>
                <a:gd name="T18" fmla="*/ 27 w 72"/>
                <a:gd name="T19" fmla="*/ 134 h 210"/>
                <a:gd name="T20" fmla="*/ 41 w 72"/>
                <a:gd name="T21" fmla="*/ 88 h 210"/>
                <a:gd name="T22" fmla="*/ 72 w 72"/>
                <a:gd name="T23" fmla="*/ 45 h 210"/>
                <a:gd name="T24" fmla="*/ 49 w 72"/>
                <a:gd name="T25" fmla="*/ 6 h 210"/>
                <a:gd name="T26" fmla="*/ 28 w 72"/>
                <a:gd name="T2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210">
                  <a:moveTo>
                    <a:pt x="28" y="0"/>
                  </a:moveTo>
                  <a:lnTo>
                    <a:pt x="0" y="56"/>
                  </a:lnTo>
                  <a:lnTo>
                    <a:pt x="10" y="95"/>
                  </a:lnTo>
                  <a:lnTo>
                    <a:pt x="28" y="107"/>
                  </a:lnTo>
                  <a:lnTo>
                    <a:pt x="24" y="124"/>
                  </a:lnTo>
                  <a:lnTo>
                    <a:pt x="4" y="129"/>
                  </a:lnTo>
                  <a:lnTo>
                    <a:pt x="10" y="188"/>
                  </a:lnTo>
                  <a:lnTo>
                    <a:pt x="31" y="210"/>
                  </a:lnTo>
                  <a:lnTo>
                    <a:pt x="49" y="191"/>
                  </a:lnTo>
                  <a:lnTo>
                    <a:pt x="27" y="134"/>
                  </a:lnTo>
                  <a:lnTo>
                    <a:pt x="41" y="88"/>
                  </a:lnTo>
                  <a:lnTo>
                    <a:pt x="72" y="45"/>
                  </a:lnTo>
                  <a:lnTo>
                    <a:pt x="49" y="6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235">
              <a:extLst>
                <a:ext uri="{FF2B5EF4-FFF2-40B4-BE49-F238E27FC236}">
                  <a16:creationId xmlns="" xmlns:a16="http://schemas.microsoft.com/office/drawing/2014/main" id="{9EAD6B51-FD1A-4FA3-84CE-D3AF0AEB5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275" y="1871663"/>
              <a:ext cx="79375" cy="96838"/>
            </a:xfrm>
            <a:custGeom>
              <a:avLst/>
              <a:gdLst>
                <a:gd name="T0" fmla="*/ 27 w 150"/>
                <a:gd name="T1" fmla="*/ 0 h 183"/>
                <a:gd name="T2" fmla="*/ 0 w 150"/>
                <a:gd name="T3" fmla="*/ 10 h 183"/>
                <a:gd name="T4" fmla="*/ 49 w 150"/>
                <a:gd name="T5" fmla="*/ 66 h 183"/>
                <a:gd name="T6" fmla="*/ 60 w 150"/>
                <a:gd name="T7" fmla="*/ 132 h 183"/>
                <a:gd name="T8" fmla="*/ 109 w 150"/>
                <a:gd name="T9" fmla="*/ 183 h 183"/>
                <a:gd name="T10" fmla="*/ 150 w 150"/>
                <a:gd name="T11" fmla="*/ 176 h 183"/>
                <a:gd name="T12" fmla="*/ 150 w 150"/>
                <a:gd name="T13" fmla="*/ 108 h 183"/>
                <a:gd name="T14" fmla="*/ 100 w 150"/>
                <a:gd name="T15" fmla="*/ 78 h 183"/>
                <a:gd name="T16" fmla="*/ 27 w 150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83">
                  <a:moveTo>
                    <a:pt x="27" y="0"/>
                  </a:moveTo>
                  <a:lnTo>
                    <a:pt x="0" y="10"/>
                  </a:lnTo>
                  <a:lnTo>
                    <a:pt x="49" y="66"/>
                  </a:lnTo>
                  <a:lnTo>
                    <a:pt x="60" y="132"/>
                  </a:lnTo>
                  <a:lnTo>
                    <a:pt x="109" y="183"/>
                  </a:lnTo>
                  <a:lnTo>
                    <a:pt x="150" y="176"/>
                  </a:lnTo>
                  <a:lnTo>
                    <a:pt x="150" y="108"/>
                  </a:lnTo>
                  <a:lnTo>
                    <a:pt x="100" y="78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236">
              <a:extLst>
                <a:ext uri="{FF2B5EF4-FFF2-40B4-BE49-F238E27FC236}">
                  <a16:creationId xmlns="" xmlns:a16="http://schemas.microsoft.com/office/drawing/2014/main" id="{467EDC8E-9449-4FC5-9A20-0AFD3D890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0" y="3082925"/>
              <a:ext cx="107950" cy="128588"/>
            </a:xfrm>
            <a:custGeom>
              <a:avLst/>
              <a:gdLst>
                <a:gd name="T0" fmla="*/ 0 w 203"/>
                <a:gd name="T1" fmla="*/ 170 h 245"/>
                <a:gd name="T2" fmla="*/ 101 w 203"/>
                <a:gd name="T3" fmla="*/ 245 h 245"/>
                <a:gd name="T4" fmla="*/ 203 w 203"/>
                <a:gd name="T5" fmla="*/ 118 h 245"/>
                <a:gd name="T6" fmla="*/ 186 w 203"/>
                <a:gd name="T7" fmla="*/ 91 h 245"/>
                <a:gd name="T8" fmla="*/ 151 w 203"/>
                <a:gd name="T9" fmla="*/ 90 h 245"/>
                <a:gd name="T10" fmla="*/ 151 w 203"/>
                <a:gd name="T11" fmla="*/ 16 h 245"/>
                <a:gd name="T12" fmla="*/ 125 w 203"/>
                <a:gd name="T13" fmla="*/ 0 h 245"/>
                <a:gd name="T14" fmla="*/ 46 w 203"/>
                <a:gd name="T15" fmla="*/ 23 h 245"/>
                <a:gd name="T16" fmla="*/ 76 w 203"/>
                <a:gd name="T17" fmla="*/ 93 h 245"/>
                <a:gd name="T18" fmla="*/ 0 w 203"/>
                <a:gd name="T19" fmla="*/ 17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45">
                  <a:moveTo>
                    <a:pt x="0" y="170"/>
                  </a:moveTo>
                  <a:lnTo>
                    <a:pt x="101" y="245"/>
                  </a:lnTo>
                  <a:lnTo>
                    <a:pt x="203" y="118"/>
                  </a:lnTo>
                  <a:lnTo>
                    <a:pt x="186" y="91"/>
                  </a:lnTo>
                  <a:lnTo>
                    <a:pt x="151" y="90"/>
                  </a:lnTo>
                  <a:lnTo>
                    <a:pt x="151" y="16"/>
                  </a:lnTo>
                  <a:lnTo>
                    <a:pt x="125" y="0"/>
                  </a:lnTo>
                  <a:lnTo>
                    <a:pt x="46" y="23"/>
                  </a:lnTo>
                  <a:lnTo>
                    <a:pt x="76" y="93"/>
                  </a:lnTo>
                  <a:lnTo>
                    <a:pt x="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237">
              <a:extLst>
                <a:ext uri="{FF2B5EF4-FFF2-40B4-BE49-F238E27FC236}">
                  <a16:creationId xmlns="" xmlns:a16="http://schemas.microsoft.com/office/drawing/2014/main" id="{49FD820B-62B3-4B31-838D-DDCB5881B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3144838"/>
              <a:ext cx="134938" cy="100013"/>
            </a:xfrm>
            <a:custGeom>
              <a:avLst/>
              <a:gdLst>
                <a:gd name="T0" fmla="*/ 52 w 257"/>
                <a:gd name="T1" fmla="*/ 6 h 190"/>
                <a:gd name="T2" fmla="*/ 210 w 257"/>
                <a:gd name="T3" fmla="*/ 0 h 190"/>
                <a:gd name="T4" fmla="*/ 257 w 257"/>
                <a:gd name="T5" fmla="*/ 55 h 190"/>
                <a:gd name="T6" fmla="*/ 229 w 257"/>
                <a:gd name="T7" fmla="*/ 49 h 190"/>
                <a:gd name="T8" fmla="*/ 172 w 257"/>
                <a:gd name="T9" fmla="*/ 51 h 190"/>
                <a:gd name="T10" fmla="*/ 99 w 257"/>
                <a:gd name="T11" fmla="*/ 120 h 190"/>
                <a:gd name="T12" fmla="*/ 66 w 257"/>
                <a:gd name="T13" fmla="*/ 190 h 190"/>
                <a:gd name="T14" fmla="*/ 46 w 257"/>
                <a:gd name="T15" fmla="*/ 179 h 190"/>
                <a:gd name="T16" fmla="*/ 46 w 257"/>
                <a:gd name="T17" fmla="*/ 103 h 190"/>
                <a:gd name="T18" fmla="*/ 0 w 257"/>
                <a:gd name="T19" fmla="*/ 73 h 190"/>
                <a:gd name="T20" fmla="*/ 52 w 257"/>
                <a:gd name="T21" fmla="*/ 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190">
                  <a:moveTo>
                    <a:pt x="52" y="6"/>
                  </a:moveTo>
                  <a:lnTo>
                    <a:pt x="210" y="0"/>
                  </a:lnTo>
                  <a:lnTo>
                    <a:pt x="257" y="55"/>
                  </a:lnTo>
                  <a:lnTo>
                    <a:pt x="229" y="49"/>
                  </a:lnTo>
                  <a:lnTo>
                    <a:pt x="172" y="51"/>
                  </a:lnTo>
                  <a:lnTo>
                    <a:pt x="99" y="120"/>
                  </a:lnTo>
                  <a:lnTo>
                    <a:pt x="66" y="190"/>
                  </a:lnTo>
                  <a:lnTo>
                    <a:pt x="46" y="179"/>
                  </a:lnTo>
                  <a:lnTo>
                    <a:pt x="46" y="103"/>
                  </a:lnTo>
                  <a:lnTo>
                    <a:pt x="0" y="73"/>
                  </a:ln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238">
              <a:extLst>
                <a:ext uri="{FF2B5EF4-FFF2-40B4-BE49-F238E27FC236}">
                  <a16:creationId xmlns="" xmlns:a16="http://schemas.microsoft.com/office/drawing/2014/main" id="{13E8E35A-C8BE-422F-AEA8-C4F6A0D83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713" y="3190875"/>
              <a:ext cx="41275" cy="46038"/>
            </a:xfrm>
            <a:custGeom>
              <a:avLst/>
              <a:gdLst>
                <a:gd name="T0" fmla="*/ 0 w 80"/>
                <a:gd name="T1" fmla="*/ 48 h 88"/>
                <a:gd name="T2" fmla="*/ 80 w 80"/>
                <a:gd name="T3" fmla="*/ 88 h 88"/>
                <a:gd name="T4" fmla="*/ 79 w 80"/>
                <a:gd name="T5" fmla="*/ 24 h 88"/>
                <a:gd name="T6" fmla="*/ 37 w 80"/>
                <a:gd name="T7" fmla="*/ 0 h 88"/>
                <a:gd name="T8" fmla="*/ 0 w 80"/>
                <a:gd name="T9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8">
                  <a:moveTo>
                    <a:pt x="0" y="48"/>
                  </a:moveTo>
                  <a:lnTo>
                    <a:pt x="80" y="88"/>
                  </a:lnTo>
                  <a:lnTo>
                    <a:pt x="79" y="24"/>
                  </a:lnTo>
                  <a:lnTo>
                    <a:pt x="37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239">
              <a:extLst>
                <a:ext uri="{FF2B5EF4-FFF2-40B4-BE49-F238E27FC236}">
                  <a16:creationId xmlns="" xmlns:a16="http://schemas.microsoft.com/office/drawing/2014/main" id="{BC50C67F-5B64-4360-9B63-E21F7CB95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78175"/>
              <a:ext cx="98425" cy="111125"/>
            </a:xfrm>
            <a:custGeom>
              <a:avLst/>
              <a:gdLst>
                <a:gd name="T0" fmla="*/ 149 w 187"/>
                <a:gd name="T1" fmla="*/ 0 h 209"/>
                <a:gd name="T2" fmla="*/ 186 w 187"/>
                <a:gd name="T3" fmla="*/ 8 h 209"/>
                <a:gd name="T4" fmla="*/ 187 w 187"/>
                <a:gd name="T5" fmla="*/ 84 h 209"/>
                <a:gd name="T6" fmla="*/ 144 w 187"/>
                <a:gd name="T7" fmla="*/ 209 h 209"/>
                <a:gd name="T8" fmla="*/ 26 w 187"/>
                <a:gd name="T9" fmla="*/ 197 h 209"/>
                <a:gd name="T10" fmla="*/ 0 w 187"/>
                <a:gd name="T11" fmla="*/ 138 h 209"/>
                <a:gd name="T12" fmla="*/ 35 w 187"/>
                <a:gd name="T13" fmla="*/ 64 h 209"/>
                <a:gd name="T14" fmla="*/ 101 w 187"/>
                <a:gd name="T15" fmla="*/ 3 h 209"/>
                <a:gd name="T16" fmla="*/ 149 w 187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209">
                  <a:moveTo>
                    <a:pt x="149" y="0"/>
                  </a:moveTo>
                  <a:lnTo>
                    <a:pt x="186" y="8"/>
                  </a:lnTo>
                  <a:lnTo>
                    <a:pt x="187" y="84"/>
                  </a:lnTo>
                  <a:lnTo>
                    <a:pt x="144" y="209"/>
                  </a:lnTo>
                  <a:lnTo>
                    <a:pt x="26" y="197"/>
                  </a:lnTo>
                  <a:lnTo>
                    <a:pt x="0" y="138"/>
                  </a:lnTo>
                  <a:lnTo>
                    <a:pt x="35" y="64"/>
                  </a:lnTo>
                  <a:lnTo>
                    <a:pt x="101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240">
              <a:extLst>
                <a:ext uri="{FF2B5EF4-FFF2-40B4-BE49-F238E27FC236}">
                  <a16:creationId xmlns="" xmlns:a16="http://schemas.microsoft.com/office/drawing/2014/main" id="{B86F5284-4960-4A58-8A89-2C8A5F595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3290888"/>
              <a:ext cx="84138" cy="82550"/>
            </a:xfrm>
            <a:custGeom>
              <a:avLst/>
              <a:gdLst>
                <a:gd name="T0" fmla="*/ 113 w 157"/>
                <a:gd name="T1" fmla="*/ 8 h 158"/>
                <a:gd name="T2" fmla="*/ 138 w 157"/>
                <a:gd name="T3" fmla="*/ 54 h 158"/>
                <a:gd name="T4" fmla="*/ 157 w 157"/>
                <a:gd name="T5" fmla="*/ 81 h 158"/>
                <a:gd name="T6" fmla="*/ 131 w 157"/>
                <a:gd name="T7" fmla="*/ 158 h 158"/>
                <a:gd name="T8" fmla="*/ 81 w 157"/>
                <a:gd name="T9" fmla="*/ 123 h 158"/>
                <a:gd name="T10" fmla="*/ 0 w 157"/>
                <a:gd name="T11" fmla="*/ 48 h 158"/>
                <a:gd name="T12" fmla="*/ 0 w 157"/>
                <a:gd name="T13" fmla="*/ 0 h 158"/>
                <a:gd name="T14" fmla="*/ 113 w 157"/>
                <a:gd name="T15" fmla="*/ 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58">
                  <a:moveTo>
                    <a:pt x="113" y="8"/>
                  </a:moveTo>
                  <a:lnTo>
                    <a:pt x="138" y="54"/>
                  </a:lnTo>
                  <a:lnTo>
                    <a:pt x="157" y="81"/>
                  </a:lnTo>
                  <a:lnTo>
                    <a:pt x="131" y="158"/>
                  </a:lnTo>
                  <a:lnTo>
                    <a:pt x="81" y="123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1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241">
              <a:extLst>
                <a:ext uri="{FF2B5EF4-FFF2-40B4-BE49-F238E27FC236}">
                  <a16:creationId xmlns="" xmlns:a16="http://schemas.microsoft.com/office/drawing/2014/main" id="{DB1FAC2F-14E2-4719-BB72-9E579AAF8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875" y="3319463"/>
              <a:ext cx="161925" cy="74613"/>
            </a:xfrm>
            <a:custGeom>
              <a:avLst/>
              <a:gdLst>
                <a:gd name="T0" fmla="*/ 24 w 306"/>
                <a:gd name="T1" fmla="*/ 32 h 141"/>
                <a:gd name="T2" fmla="*/ 0 w 306"/>
                <a:gd name="T3" fmla="*/ 109 h 141"/>
                <a:gd name="T4" fmla="*/ 82 w 306"/>
                <a:gd name="T5" fmla="*/ 131 h 141"/>
                <a:gd name="T6" fmla="*/ 133 w 306"/>
                <a:gd name="T7" fmla="*/ 141 h 141"/>
                <a:gd name="T8" fmla="*/ 142 w 306"/>
                <a:gd name="T9" fmla="*/ 81 h 141"/>
                <a:gd name="T10" fmla="*/ 197 w 306"/>
                <a:gd name="T11" fmla="*/ 53 h 141"/>
                <a:gd name="T12" fmla="*/ 246 w 306"/>
                <a:gd name="T13" fmla="*/ 78 h 141"/>
                <a:gd name="T14" fmla="*/ 265 w 306"/>
                <a:gd name="T15" fmla="*/ 109 h 141"/>
                <a:gd name="T16" fmla="*/ 288 w 306"/>
                <a:gd name="T17" fmla="*/ 106 h 141"/>
                <a:gd name="T18" fmla="*/ 306 w 306"/>
                <a:gd name="T19" fmla="*/ 50 h 141"/>
                <a:gd name="T20" fmla="*/ 246 w 306"/>
                <a:gd name="T21" fmla="*/ 25 h 141"/>
                <a:gd name="T22" fmla="*/ 200 w 306"/>
                <a:gd name="T23" fmla="*/ 0 h 141"/>
                <a:gd name="T24" fmla="*/ 153 w 306"/>
                <a:gd name="T25" fmla="*/ 32 h 141"/>
                <a:gd name="T26" fmla="*/ 98 w 306"/>
                <a:gd name="T27" fmla="*/ 59 h 141"/>
                <a:gd name="T28" fmla="*/ 43 w 306"/>
                <a:gd name="T29" fmla="*/ 37 h 141"/>
                <a:gd name="T30" fmla="*/ 24 w 306"/>
                <a:gd name="T31" fmla="*/ 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6" h="141">
                  <a:moveTo>
                    <a:pt x="24" y="32"/>
                  </a:moveTo>
                  <a:lnTo>
                    <a:pt x="0" y="109"/>
                  </a:lnTo>
                  <a:lnTo>
                    <a:pt x="82" y="131"/>
                  </a:lnTo>
                  <a:lnTo>
                    <a:pt x="133" y="141"/>
                  </a:lnTo>
                  <a:lnTo>
                    <a:pt x="142" y="81"/>
                  </a:lnTo>
                  <a:lnTo>
                    <a:pt x="197" y="53"/>
                  </a:lnTo>
                  <a:lnTo>
                    <a:pt x="246" y="78"/>
                  </a:lnTo>
                  <a:lnTo>
                    <a:pt x="265" y="109"/>
                  </a:lnTo>
                  <a:lnTo>
                    <a:pt x="288" y="106"/>
                  </a:lnTo>
                  <a:lnTo>
                    <a:pt x="306" y="50"/>
                  </a:lnTo>
                  <a:lnTo>
                    <a:pt x="246" y="25"/>
                  </a:lnTo>
                  <a:lnTo>
                    <a:pt x="200" y="0"/>
                  </a:lnTo>
                  <a:lnTo>
                    <a:pt x="153" y="32"/>
                  </a:lnTo>
                  <a:lnTo>
                    <a:pt x="98" y="59"/>
                  </a:lnTo>
                  <a:lnTo>
                    <a:pt x="43" y="37"/>
                  </a:lnTo>
                  <a:lnTo>
                    <a:pt x="2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242">
              <a:extLst>
                <a:ext uri="{FF2B5EF4-FFF2-40B4-BE49-F238E27FC236}">
                  <a16:creationId xmlns="" xmlns:a16="http://schemas.microsoft.com/office/drawing/2014/main" id="{825CB44C-F0E3-4CCE-A613-0EA974267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238" y="3244850"/>
              <a:ext cx="282575" cy="476250"/>
            </a:xfrm>
            <a:custGeom>
              <a:avLst/>
              <a:gdLst>
                <a:gd name="T0" fmla="*/ 392 w 534"/>
                <a:gd name="T1" fmla="*/ 4 h 899"/>
                <a:gd name="T2" fmla="*/ 357 w 534"/>
                <a:gd name="T3" fmla="*/ 0 h 899"/>
                <a:gd name="T4" fmla="*/ 124 w 534"/>
                <a:gd name="T5" fmla="*/ 193 h 899"/>
                <a:gd name="T6" fmla="*/ 99 w 534"/>
                <a:gd name="T7" fmla="*/ 260 h 899"/>
                <a:gd name="T8" fmla="*/ 67 w 534"/>
                <a:gd name="T9" fmla="*/ 264 h 899"/>
                <a:gd name="T10" fmla="*/ 81 w 534"/>
                <a:gd name="T11" fmla="*/ 414 h 899"/>
                <a:gd name="T12" fmla="*/ 0 w 534"/>
                <a:gd name="T13" fmla="*/ 614 h 899"/>
                <a:gd name="T14" fmla="*/ 88 w 534"/>
                <a:gd name="T15" fmla="*/ 688 h 899"/>
                <a:gd name="T16" fmla="*/ 202 w 534"/>
                <a:gd name="T17" fmla="*/ 695 h 899"/>
                <a:gd name="T18" fmla="*/ 279 w 534"/>
                <a:gd name="T19" fmla="*/ 809 h 899"/>
                <a:gd name="T20" fmla="*/ 393 w 534"/>
                <a:gd name="T21" fmla="*/ 813 h 899"/>
                <a:gd name="T22" fmla="*/ 389 w 534"/>
                <a:gd name="T23" fmla="*/ 899 h 899"/>
                <a:gd name="T24" fmla="*/ 431 w 534"/>
                <a:gd name="T25" fmla="*/ 899 h 899"/>
                <a:gd name="T26" fmla="*/ 477 w 534"/>
                <a:gd name="T27" fmla="*/ 741 h 899"/>
                <a:gd name="T28" fmla="*/ 434 w 534"/>
                <a:gd name="T29" fmla="*/ 689 h 899"/>
                <a:gd name="T30" fmla="*/ 445 w 534"/>
                <a:gd name="T31" fmla="*/ 588 h 899"/>
                <a:gd name="T32" fmla="*/ 534 w 534"/>
                <a:gd name="T33" fmla="*/ 581 h 899"/>
                <a:gd name="T34" fmla="*/ 523 w 534"/>
                <a:gd name="T35" fmla="*/ 350 h 899"/>
                <a:gd name="T36" fmla="*/ 325 w 534"/>
                <a:gd name="T37" fmla="*/ 286 h 899"/>
                <a:gd name="T38" fmla="*/ 279 w 534"/>
                <a:gd name="T39" fmla="*/ 161 h 899"/>
                <a:gd name="T40" fmla="*/ 392 w 534"/>
                <a:gd name="T41" fmla="*/ 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4" h="899">
                  <a:moveTo>
                    <a:pt x="392" y="4"/>
                  </a:moveTo>
                  <a:lnTo>
                    <a:pt x="357" y="0"/>
                  </a:lnTo>
                  <a:lnTo>
                    <a:pt x="124" y="193"/>
                  </a:lnTo>
                  <a:lnTo>
                    <a:pt x="99" y="260"/>
                  </a:lnTo>
                  <a:lnTo>
                    <a:pt x="67" y="264"/>
                  </a:lnTo>
                  <a:lnTo>
                    <a:pt x="81" y="414"/>
                  </a:lnTo>
                  <a:lnTo>
                    <a:pt x="0" y="614"/>
                  </a:lnTo>
                  <a:lnTo>
                    <a:pt x="88" y="688"/>
                  </a:lnTo>
                  <a:lnTo>
                    <a:pt x="202" y="695"/>
                  </a:lnTo>
                  <a:lnTo>
                    <a:pt x="279" y="809"/>
                  </a:lnTo>
                  <a:lnTo>
                    <a:pt x="393" y="813"/>
                  </a:lnTo>
                  <a:lnTo>
                    <a:pt x="389" y="899"/>
                  </a:lnTo>
                  <a:lnTo>
                    <a:pt x="431" y="899"/>
                  </a:lnTo>
                  <a:lnTo>
                    <a:pt x="477" y="741"/>
                  </a:lnTo>
                  <a:lnTo>
                    <a:pt x="434" y="689"/>
                  </a:lnTo>
                  <a:lnTo>
                    <a:pt x="445" y="588"/>
                  </a:lnTo>
                  <a:lnTo>
                    <a:pt x="534" y="581"/>
                  </a:lnTo>
                  <a:lnTo>
                    <a:pt x="523" y="350"/>
                  </a:lnTo>
                  <a:lnTo>
                    <a:pt x="325" y="286"/>
                  </a:lnTo>
                  <a:lnTo>
                    <a:pt x="279" y="161"/>
                  </a:lnTo>
                  <a:lnTo>
                    <a:pt x="39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243">
              <a:extLst>
                <a:ext uri="{FF2B5EF4-FFF2-40B4-BE49-F238E27FC236}">
                  <a16:creationId xmlns="" xmlns:a16="http://schemas.microsoft.com/office/drawing/2014/main" id="{49B8A38A-8892-4FBE-9E45-BCC325F65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9988" y="3260725"/>
              <a:ext cx="325438" cy="331788"/>
            </a:xfrm>
            <a:custGeom>
              <a:avLst/>
              <a:gdLst>
                <a:gd name="T0" fmla="*/ 37 w 616"/>
                <a:gd name="T1" fmla="*/ 80 h 626"/>
                <a:gd name="T2" fmla="*/ 45 w 616"/>
                <a:gd name="T3" fmla="*/ 125 h 626"/>
                <a:gd name="T4" fmla="*/ 101 w 616"/>
                <a:gd name="T5" fmla="*/ 142 h 626"/>
                <a:gd name="T6" fmla="*/ 113 w 616"/>
                <a:gd name="T7" fmla="*/ 61 h 626"/>
                <a:gd name="T8" fmla="*/ 172 w 616"/>
                <a:gd name="T9" fmla="*/ 0 h 626"/>
                <a:gd name="T10" fmla="*/ 231 w 616"/>
                <a:gd name="T11" fmla="*/ 69 h 626"/>
                <a:gd name="T12" fmla="*/ 366 w 616"/>
                <a:gd name="T13" fmla="*/ 105 h 626"/>
                <a:gd name="T14" fmla="*/ 480 w 616"/>
                <a:gd name="T15" fmla="*/ 81 h 626"/>
                <a:gd name="T16" fmla="*/ 557 w 616"/>
                <a:gd name="T17" fmla="*/ 177 h 626"/>
                <a:gd name="T18" fmla="*/ 616 w 616"/>
                <a:gd name="T19" fmla="*/ 214 h 626"/>
                <a:gd name="T20" fmla="*/ 552 w 616"/>
                <a:gd name="T21" fmla="*/ 312 h 626"/>
                <a:gd name="T22" fmla="*/ 574 w 616"/>
                <a:gd name="T23" fmla="*/ 387 h 626"/>
                <a:gd name="T24" fmla="*/ 537 w 616"/>
                <a:gd name="T25" fmla="*/ 432 h 626"/>
                <a:gd name="T26" fmla="*/ 499 w 616"/>
                <a:gd name="T27" fmla="*/ 465 h 626"/>
                <a:gd name="T28" fmla="*/ 416 w 616"/>
                <a:gd name="T29" fmla="*/ 423 h 626"/>
                <a:gd name="T30" fmla="*/ 397 w 616"/>
                <a:gd name="T31" fmla="*/ 442 h 626"/>
                <a:gd name="T32" fmla="*/ 397 w 616"/>
                <a:gd name="T33" fmla="*/ 501 h 626"/>
                <a:gd name="T34" fmla="*/ 458 w 616"/>
                <a:gd name="T35" fmla="*/ 530 h 626"/>
                <a:gd name="T36" fmla="*/ 413 w 616"/>
                <a:gd name="T37" fmla="*/ 578 h 626"/>
                <a:gd name="T38" fmla="*/ 369 w 616"/>
                <a:gd name="T39" fmla="*/ 626 h 626"/>
                <a:gd name="T40" fmla="*/ 310 w 616"/>
                <a:gd name="T41" fmla="*/ 621 h 626"/>
                <a:gd name="T42" fmla="*/ 251 w 616"/>
                <a:gd name="T43" fmla="*/ 556 h 626"/>
                <a:gd name="T44" fmla="*/ 238 w 616"/>
                <a:gd name="T45" fmla="*/ 312 h 626"/>
                <a:gd name="T46" fmla="*/ 37 w 616"/>
                <a:gd name="T47" fmla="*/ 243 h 626"/>
                <a:gd name="T48" fmla="*/ 0 w 616"/>
                <a:gd name="T49" fmla="*/ 136 h 626"/>
                <a:gd name="T50" fmla="*/ 37 w 616"/>
                <a:gd name="T51" fmla="*/ 8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6" h="626">
                  <a:moveTo>
                    <a:pt x="37" y="80"/>
                  </a:moveTo>
                  <a:lnTo>
                    <a:pt x="45" y="125"/>
                  </a:lnTo>
                  <a:lnTo>
                    <a:pt x="101" y="142"/>
                  </a:lnTo>
                  <a:lnTo>
                    <a:pt x="113" y="61"/>
                  </a:lnTo>
                  <a:lnTo>
                    <a:pt x="172" y="0"/>
                  </a:lnTo>
                  <a:lnTo>
                    <a:pt x="231" y="69"/>
                  </a:lnTo>
                  <a:lnTo>
                    <a:pt x="366" y="105"/>
                  </a:lnTo>
                  <a:lnTo>
                    <a:pt x="480" y="81"/>
                  </a:lnTo>
                  <a:lnTo>
                    <a:pt x="557" y="177"/>
                  </a:lnTo>
                  <a:lnTo>
                    <a:pt x="616" y="214"/>
                  </a:lnTo>
                  <a:lnTo>
                    <a:pt x="552" y="312"/>
                  </a:lnTo>
                  <a:lnTo>
                    <a:pt x="574" y="387"/>
                  </a:lnTo>
                  <a:lnTo>
                    <a:pt x="537" y="432"/>
                  </a:lnTo>
                  <a:lnTo>
                    <a:pt x="499" y="465"/>
                  </a:lnTo>
                  <a:lnTo>
                    <a:pt x="416" y="423"/>
                  </a:lnTo>
                  <a:lnTo>
                    <a:pt x="397" y="442"/>
                  </a:lnTo>
                  <a:lnTo>
                    <a:pt x="397" y="501"/>
                  </a:lnTo>
                  <a:lnTo>
                    <a:pt x="458" y="530"/>
                  </a:lnTo>
                  <a:lnTo>
                    <a:pt x="413" y="578"/>
                  </a:lnTo>
                  <a:lnTo>
                    <a:pt x="369" y="626"/>
                  </a:lnTo>
                  <a:lnTo>
                    <a:pt x="310" y="621"/>
                  </a:lnTo>
                  <a:lnTo>
                    <a:pt x="251" y="556"/>
                  </a:lnTo>
                  <a:lnTo>
                    <a:pt x="238" y="312"/>
                  </a:lnTo>
                  <a:lnTo>
                    <a:pt x="37" y="243"/>
                  </a:lnTo>
                  <a:lnTo>
                    <a:pt x="0" y="136"/>
                  </a:lnTo>
                  <a:lnTo>
                    <a:pt x="3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244">
              <a:extLst>
                <a:ext uri="{FF2B5EF4-FFF2-40B4-BE49-F238E27FC236}">
                  <a16:creationId xmlns="" xmlns:a16="http://schemas.microsoft.com/office/drawing/2014/main" id="{DE7D6350-5CD4-46C1-B10E-F5C92112F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025" y="3378200"/>
              <a:ext cx="104775" cy="198438"/>
            </a:xfrm>
            <a:custGeom>
              <a:avLst/>
              <a:gdLst>
                <a:gd name="T0" fmla="*/ 61 w 196"/>
                <a:gd name="T1" fmla="*/ 0 h 376"/>
                <a:gd name="T2" fmla="*/ 184 w 196"/>
                <a:gd name="T3" fmla="*/ 112 h 376"/>
                <a:gd name="T4" fmla="*/ 135 w 196"/>
                <a:gd name="T5" fmla="*/ 169 h 376"/>
                <a:gd name="T6" fmla="*/ 131 w 196"/>
                <a:gd name="T7" fmla="*/ 202 h 376"/>
                <a:gd name="T8" fmla="*/ 196 w 196"/>
                <a:gd name="T9" fmla="*/ 269 h 376"/>
                <a:gd name="T10" fmla="*/ 195 w 196"/>
                <a:gd name="T11" fmla="*/ 333 h 376"/>
                <a:gd name="T12" fmla="*/ 82 w 196"/>
                <a:gd name="T13" fmla="*/ 376 h 376"/>
                <a:gd name="T14" fmla="*/ 15 w 196"/>
                <a:gd name="T15" fmla="*/ 285 h 376"/>
                <a:gd name="T16" fmla="*/ 29 w 196"/>
                <a:gd name="T17" fmla="*/ 176 h 376"/>
                <a:gd name="T18" fmla="*/ 0 w 196"/>
                <a:gd name="T19" fmla="*/ 95 h 376"/>
                <a:gd name="T20" fmla="*/ 61 w 196"/>
                <a:gd name="T2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376">
                  <a:moveTo>
                    <a:pt x="61" y="0"/>
                  </a:moveTo>
                  <a:lnTo>
                    <a:pt x="184" y="112"/>
                  </a:lnTo>
                  <a:lnTo>
                    <a:pt x="135" y="169"/>
                  </a:lnTo>
                  <a:lnTo>
                    <a:pt x="131" y="202"/>
                  </a:lnTo>
                  <a:lnTo>
                    <a:pt x="196" y="269"/>
                  </a:lnTo>
                  <a:lnTo>
                    <a:pt x="195" y="333"/>
                  </a:lnTo>
                  <a:lnTo>
                    <a:pt x="82" y="376"/>
                  </a:lnTo>
                  <a:lnTo>
                    <a:pt x="15" y="285"/>
                  </a:lnTo>
                  <a:lnTo>
                    <a:pt x="29" y="176"/>
                  </a:lnTo>
                  <a:lnTo>
                    <a:pt x="0" y="95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245">
              <a:extLst>
                <a:ext uri="{FF2B5EF4-FFF2-40B4-BE49-F238E27FC236}">
                  <a16:creationId xmlns="" xmlns:a16="http://schemas.microsoft.com/office/drawing/2014/main" id="{327FA6E1-66F9-4379-9CEA-296F6DDB2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3440113"/>
              <a:ext cx="100013" cy="112713"/>
            </a:xfrm>
            <a:custGeom>
              <a:avLst/>
              <a:gdLst>
                <a:gd name="T0" fmla="*/ 49 w 188"/>
                <a:gd name="T1" fmla="*/ 1 h 211"/>
                <a:gd name="T2" fmla="*/ 84 w 188"/>
                <a:gd name="T3" fmla="*/ 33 h 211"/>
                <a:gd name="T4" fmla="*/ 138 w 188"/>
                <a:gd name="T5" fmla="*/ 0 h 211"/>
                <a:gd name="T6" fmla="*/ 188 w 188"/>
                <a:gd name="T7" fmla="*/ 1 h 211"/>
                <a:gd name="T8" fmla="*/ 181 w 188"/>
                <a:gd name="T9" fmla="*/ 20 h 211"/>
                <a:gd name="T10" fmla="*/ 160 w 188"/>
                <a:gd name="T11" fmla="*/ 63 h 211"/>
                <a:gd name="T12" fmla="*/ 157 w 188"/>
                <a:gd name="T13" fmla="*/ 170 h 211"/>
                <a:gd name="T14" fmla="*/ 59 w 188"/>
                <a:gd name="T15" fmla="*/ 211 h 211"/>
                <a:gd name="T16" fmla="*/ 63 w 188"/>
                <a:gd name="T17" fmla="*/ 142 h 211"/>
                <a:gd name="T18" fmla="*/ 0 w 188"/>
                <a:gd name="T19" fmla="*/ 83 h 211"/>
                <a:gd name="T20" fmla="*/ 3 w 188"/>
                <a:gd name="T21" fmla="*/ 52 h 211"/>
                <a:gd name="T22" fmla="*/ 49 w 188"/>
                <a:gd name="T23" fmla="*/ 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211">
                  <a:moveTo>
                    <a:pt x="49" y="1"/>
                  </a:moveTo>
                  <a:lnTo>
                    <a:pt x="84" y="33"/>
                  </a:lnTo>
                  <a:lnTo>
                    <a:pt x="138" y="0"/>
                  </a:lnTo>
                  <a:lnTo>
                    <a:pt x="188" y="1"/>
                  </a:lnTo>
                  <a:lnTo>
                    <a:pt x="181" y="20"/>
                  </a:lnTo>
                  <a:lnTo>
                    <a:pt x="160" y="63"/>
                  </a:lnTo>
                  <a:lnTo>
                    <a:pt x="157" y="170"/>
                  </a:lnTo>
                  <a:lnTo>
                    <a:pt x="59" y="211"/>
                  </a:lnTo>
                  <a:lnTo>
                    <a:pt x="63" y="142"/>
                  </a:lnTo>
                  <a:lnTo>
                    <a:pt x="0" y="83"/>
                  </a:lnTo>
                  <a:lnTo>
                    <a:pt x="3" y="52"/>
                  </a:lnTo>
                  <a:lnTo>
                    <a:pt x="4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246">
              <a:extLst>
                <a:ext uri="{FF2B5EF4-FFF2-40B4-BE49-F238E27FC236}">
                  <a16:creationId xmlns="" xmlns:a16="http://schemas.microsoft.com/office/drawing/2014/main" id="{50A8EFAE-B830-4988-86AF-25558B9DE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063" y="3446463"/>
              <a:ext cx="66675" cy="101600"/>
            </a:xfrm>
            <a:custGeom>
              <a:avLst/>
              <a:gdLst>
                <a:gd name="T0" fmla="*/ 27 w 127"/>
                <a:gd name="T1" fmla="*/ 0 h 191"/>
                <a:gd name="T2" fmla="*/ 127 w 127"/>
                <a:gd name="T3" fmla="*/ 63 h 191"/>
                <a:gd name="T4" fmla="*/ 75 w 127"/>
                <a:gd name="T5" fmla="*/ 167 h 191"/>
                <a:gd name="T6" fmla="*/ 56 w 127"/>
                <a:gd name="T7" fmla="*/ 191 h 191"/>
                <a:gd name="T8" fmla="*/ 0 w 127"/>
                <a:gd name="T9" fmla="*/ 158 h 191"/>
                <a:gd name="T10" fmla="*/ 1 w 127"/>
                <a:gd name="T11" fmla="*/ 47 h 191"/>
                <a:gd name="T12" fmla="*/ 27 w 127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91">
                  <a:moveTo>
                    <a:pt x="27" y="0"/>
                  </a:moveTo>
                  <a:lnTo>
                    <a:pt x="127" y="63"/>
                  </a:lnTo>
                  <a:lnTo>
                    <a:pt x="75" y="167"/>
                  </a:lnTo>
                  <a:lnTo>
                    <a:pt x="56" y="191"/>
                  </a:lnTo>
                  <a:lnTo>
                    <a:pt x="0" y="158"/>
                  </a:lnTo>
                  <a:lnTo>
                    <a:pt x="1" y="47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247">
              <a:extLst>
                <a:ext uri="{FF2B5EF4-FFF2-40B4-BE49-F238E27FC236}">
                  <a16:creationId xmlns="" xmlns:a16="http://schemas.microsoft.com/office/drawing/2014/main" id="{F325E330-0E51-45E8-9DF7-27FBB8853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0913" y="3575050"/>
              <a:ext cx="139700" cy="161925"/>
            </a:xfrm>
            <a:custGeom>
              <a:avLst/>
              <a:gdLst>
                <a:gd name="T0" fmla="*/ 103 w 264"/>
                <a:gd name="T1" fmla="*/ 0 h 306"/>
                <a:gd name="T2" fmla="*/ 23 w 264"/>
                <a:gd name="T3" fmla="*/ 50 h 306"/>
                <a:gd name="T4" fmla="*/ 16 w 264"/>
                <a:gd name="T5" fmla="*/ 125 h 306"/>
                <a:gd name="T6" fmla="*/ 0 w 264"/>
                <a:gd name="T7" fmla="*/ 150 h 306"/>
                <a:gd name="T8" fmla="*/ 51 w 264"/>
                <a:gd name="T9" fmla="*/ 199 h 306"/>
                <a:gd name="T10" fmla="*/ 29 w 264"/>
                <a:gd name="T11" fmla="*/ 223 h 306"/>
                <a:gd name="T12" fmla="*/ 34 w 264"/>
                <a:gd name="T13" fmla="*/ 284 h 306"/>
                <a:gd name="T14" fmla="*/ 125 w 264"/>
                <a:gd name="T15" fmla="*/ 306 h 306"/>
                <a:gd name="T16" fmla="*/ 264 w 264"/>
                <a:gd name="T17" fmla="*/ 143 h 306"/>
                <a:gd name="T18" fmla="*/ 263 w 264"/>
                <a:gd name="T19" fmla="*/ 85 h 306"/>
                <a:gd name="T20" fmla="*/ 197 w 264"/>
                <a:gd name="T21" fmla="*/ 81 h 306"/>
                <a:gd name="T22" fmla="*/ 103 w 264"/>
                <a:gd name="T2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4" h="306">
                  <a:moveTo>
                    <a:pt x="103" y="0"/>
                  </a:moveTo>
                  <a:lnTo>
                    <a:pt x="23" y="50"/>
                  </a:lnTo>
                  <a:lnTo>
                    <a:pt x="16" y="125"/>
                  </a:lnTo>
                  <a:lnTo>
                    <a:pt x="0" y="150"/>
                  </a:lnTo>
                  <a:lnTo>
                    <a:pt x="51" y="199"/>
                  </a:lnTo>
                  <a:lnTo>
                    <a:pt x="29" y="223"/>
                  </a:lnTo>
                  <a:lnTo>
                    <a:pt x="34" y="284"/>
                  </a:lnTo>
                  <a:lnTo>
                    <a:pt x="125" y="306"/>
                  </a:lnTo>
                  <a:lnTo>
                    <a:pt x="264" y="143"/>
                  </a:lnTo>
                  <a:lnTo>
                    <a:pt x="263" y="85"/>
                  </a:lnTo>
                  <a:lnTo>
                    <a:pt x="197" y="81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248">
              <a:extLst>
                <a:ext uri="{FF2B5EF4-FFF2-40B4-BE49-F238E27FC236}">
                  <a16:creationId xmlns="" xmlns:a16="http://schemas.microsoft.com/office/drawing/2014/main" id="{3A1375EB-9B29-485B-A5C1-A93070BF1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3621088"/>
              <a:ext cx="344488" cy="506413"/>
            </a:xfrm>
            <a:custGeom>
              <a:avLst/>
              <a:gdLst>
                <a:gd name="T0" fmla="*/ 33 w 652"/>
                <a:gd name="T1" fmla="*/ 147 h 957"/>
                <a:gd name="T2" fmla="*/ 0 w 652"/>
                <a:gd name="T3" fmla="*/ 181 h 957"/>
                <a:gd name="T4" fmla="*/ 3 w 652"/>
                <a:gd name="T5" fmla="*/ 234 h 957"/>
                <a:gd name="T6" fmla="*/ 293 w 652"/>
                <a:gd name="T7" fmla="*/ 763 h 957"/>
                <a:gd name="T8" fmla="*/ 594 w 652"/>
                <a:gd name="T9" fmla="*/ 957 h 957"/>
                <a:gd name="T10" fmla="*/ 640 w 652"/>
                <a:gd name="T11" fmla="*/ 879 h 957"/>
                <a:gd name="T12" fmla="*/ 652 w 652"/>
                <a:gd name="T13" fmla="*/ 708 h 957"/>
                <a:gd name="T14" fmla="*/ 627 w 652"/>
                <a:gd name="T15" fmla="*/ 600 h 957"/>
                <a:gd name="T16" fmla="*/ 545 w 652"/>
                <a:gd name="T17" fmla="*/ 462 h 957"/>
                <a:gd name="T18" fmla="*/ 496 w 652"/>
                <a:gd name="T19" fmla="*/ 478 h 957"/>
                <a:gd name="T20" fmla="*/ 475 w 652"/>
                <a:gd name="T21" fmla="*/ 502 h 957"/>
                <a:gd name="T22" fmla="*/ 377 w 652"/>
                <a:gd name="T23" fmla="*/ 391 h 957"/>
                <a:gd name="T24" fmla="*/ 402 w 652"/>
                <a:gd name="T25" fmla="*/ 259 h 957"/>
                <a:gd name="T26" fmla="*/ 514 w 652"/>
                <a:gd name="T27" fmla="*/ 185 h 957"/>
                <a:gd name="T28" fmla="*/ 505 w 652"/>
                <a:gd name="T29" fmla="*/ 116 h 957"/>
                <a:gd name="T30" fmla="*/ 391 w 652"/>
                <a:gd name="T31" fmla="*/ 112 h 957"/>
                <a:gd name="T32" fmla="*/ 331 w 652"/>
                <a:gd name="T33" fmla="*/ 11 h 957"/>
                <a:gd name="T34" fmla="*/ 297 w 652"/>
                <a:gd name="T35" fmla="*/ 0 h 957"/>
                <a:gd name="T36" fmla="*/ 299 w 652"/>
                <a:gd name="T37" fmla="*/ 60 h 957"/>
                <a:gd name="T38" fmla="*/ 151 w 652"/>
                <a:gd name="T39" fmla="*/ 237 h 957"/>
                <a:gd name="T40" fmla="*/ 41 w 652"/>
                <a:gd name="T41" fmla="*/ 210 h 957"/>
                <a:gd name="T42" fmla="*/ 33 w 652"/>
                <a:gd name="T43" fmla="*/ 14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957">
                  <a:moveTo>
                    <a:pt x="33" y="147"/>
                  </a:moveTo>
                  <a:lnTo>
                    <a:pt x="0" y="181"/>
                  </a:lnTo>
                  <a:lnTo>
                    <a:pt x="3" y="234"/>
                  </a:lnTo>
                  <a:lnTo>
                    <a:pt x="293" y="763"/>
                  </a:lnTo>
                  <a:lnTo>
                    <a:pt x="594" y="957"/>
                  </a:lnTo>
                  <a:lnTo>
                    <a:pt x="640" y="879"/>
                  </a:lnTo>
                  <a:lnTo>
                    <a:pt x="652" y="708"/>
                  </a:lnTo>
                  <a:lnTo>
                    <a:pt x="627" y="600"/>
                  </a:lnTo>
                  <a:lnTo>
                    <a:pt x="545" y="462"/>
                  </a:lnTo>
                  <a:lnTo>
                    <a:pt x="496" y="478"/>
                  </a:lnTo>
                  <a:lnTo>
                    <a:pt x="475" y="502"/>
                  </a:lnTo>
                  <a:lnTo>
                    <a:pt x="377" y="391"/>
                  </a:lnTo>
                  <a:lnTo>
                    <a:pt x="402" y="259"/>
                  </a:lnTo>
                  <a:lnTo>
                    <a:pt x="514" y="185"/>
                  </a:lnTo>
                  <a:lnTo>
                    <a:pt x="505" y="116"/>
                  </a:lnTo>
                  <a:lnTo>
                    <a:pt x="391" y="112"/>
                  </a:lnTo>
                  <a:lnTo>
                    <a:pt x="331" y="11"/>
                  </a:lnTo>
                  <a:lnTo>
                    <a:pt x="297" y="0"/>
                  </a:lnTo>
                  <a:lnTo>
                    <a:pt x="299" y="60"/>
                  </a:lnTo>
                  <a:lnTo>
                    <a:pt x="151" y="237"/>
                  </a:lnTo>
                  <a:lnTo>
                    <a:pt x="41" y="210"/>
                  </a:lnTo>
                  <a:lnTo>
                    <a:pt x="33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249">
              <a:extLst>
                <a:ext uri="{FF2B5EF4-FFF2-40B4-BE49-F238E27FC236}">
                  <a16:creationId xmlns="" xmlns:a16="http://schemas.microsoft.com/office/drawing/2014/main" id="{673BCD21-2F9E-4C66-8A16-3180DF8F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650" y="3876675"/>
              <a:ext cx="315913" cy="374650"/>
            </a:xfrm>
            <a:custGeom>
              <a:avLst/>
              <a:gdLst>
                <a:gd name="T0" fmla="*/ 0 w 595"/>
                <a:gd name="T1" fmla="*/ 62 h 707"/>
                <a:gd name="T2" fmla="*/ 140 w 595"/>
                <a:gd name="T3" fmla="*/ 0 h 707"/>
                <a:gd name="T4" fmla="*/ 187 w 595"/>
                <a:gd name="T5" fmla="*/ 4 h 707"/>
                <a:gd name="T6" fmla="*/ 218 w 595"/>
                <a:gd name="T7" fmla="*/ 134 h 707"/>
                <a:gd name="T8" fmla="*/ 432 w 595"/>
                <a:gd name="T9" fmla="*/ 205 h 707"/>
                <a:gd name="T10" fmla="*/ 468 w 595"/>
                <a:gd name="T11" fmla="*/ 315 h 707"/>
                <a:gd name="T12" fmla="*/ 557 w 595"/>
                <a:gd name="T13" fmla="*/ 326 h 707"/>
                <a:gd name="T14" fmla="*/ 595 w 595"/>
                <a:gd name="T15" fmla="*/ 419 h 707"/>
                <a:gd name="T16" fmla="*/ 568 w 595"/>
                <a:gd name="T17" fmla="*/ 505 h 707"/>
                <a:gd name="T18" fmla="*/ 424 w 595"/>
                <a:gd name="T19" fmla="*/ 516 h 707"/>
                <a:gd name="T20" fmla="*/ 370 w 595"/>
                <a:gd name="T21" fmla="*/ 652 h 707"/>
                <a:gd name="T22" fmla="*/ 258 w 595"/>
                <a:gd name="T23" fmla="*/ 650 h 707"/>
                <a:gd name="T24" fmla="*/ 222 w 595"/>
                <a:gd name="T25" fmla="*/ 643 h 707"/>
                <a:gd name="T26" fmla="*/ 157 w 595"/>
                <a:gd name="T27" fmla="*/ 707 h 707"/>
                <a:gd name="T28" fmla="*/ 125 w 595"/>
                <a:gd name="T29" fmla="*/ 704 h 707"/>
                <a:gd name="T30" fmla="*/ 14 w 595"/>
                <a:gd name="T31" fmla="*/ 447 h 707"/>
                <a:gd name="T32" fmla="*/ 45 w 595"/>
                <a:gd name="T33" fmla="*/ 400 h 707"/>
                <a:gd name="T34" fmla="*/ 56 w 595"/>
                <a:gd name="T35" fmla="*/ 219 h 707"/>
                <a:gd name="T36" fmla="*/ 28 w 595"/>
                <a:gd name="T37" fmla="*/ 111 h 707"/>
                <a:gd name="T38" fmla="*/ 0 w 595"/>
                <a:gd name="T39" fmla="*/ 62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5" h="707">
                  <a:moveTo>
                    <a:pt x="0" y="62"/>
                  </a:moveTo>
                  <a:lnTo>
                    <a:pt x="140" y="0"/>
                  </a:lnTo>
                  <a:lnTo>
                    <a:pt x="187" y="4"/>
                  </a:lnTo>
                  <a:lnTo>
                    <a:pt x="218" y="134"/>
                  </a:lnTo>
                  <a:lnTo>
                    <a:pt x="432" y="205"/>
                  </a:lnTo>
                  <a:lnTo>
                    <a:pt x="468" y="315"/>
                  </a:lnTo>
                  <a:lnTo>
                    <a:pt x="557" y="326"/>
                  </a:lnTo>
                  <a:lnTo>
                    <a:pt x="595" y="419"/>
                  </a:lnTo>
                  <a:lnTo>
                    <a:pt x="568" y="505"/>
                  </a:lnTo>
                  <a:lnTo>
                    <a:pt x="424" y="516"/>
                  </a:lnTo>
                  <a:lnTo>
                    <a:pt x="370" y="652"/>
                  </a:lnTo>
                  <a:lnTo>
                    <a:pt x="258" y="650"/>
                  </a:lnTo>
                  <a:lnTo>
                    <a:pt x="222" y="643"/>
                  </a:lnTo>
                  <a:lnTo>
                    <a:pt x="157" y="707"/>
                  </a:lnTo>
                  <a:lnTo>
                    <a:pt x="125" y="704"/>
                  </a:lnTo>
                  <a:lnTo>
                    <a:pt x="14" y="447"/>
                  </a:lnTo>
                  <a:lnTo>
                    <a:pt x="45" y="400"/>
                  </a:lnTo>
                  <a:lnTo>
                    <a:pt x="56" y="219"/>
                  </a:lnTo>
                  <a:lnTo>
                    <a:pt x="28" y="111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250">
              <a:extLst>
                <a:ext uri="{FF2B5EF4-FFF2-40B4-BE49-F238E27FC236}">
                  <a16:creationId xmlns="" xmlns:a16="http://schemas.microsoft.com/office/drawing/2014/main" id="{D2613101-4AB8-422E-A104-AB74C5ABE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4151313"/>
              <a:ext cx="214313" cy="214313"/>
            </a:xfrm>
            <a:custGeom>
              <a:avLst/>
              <a:gdLst>
                <a:gd name="T0" fmla="*/ 178 w 403"/>
                <a:gd name="T1" fmla="*/ 0 h 405"/>
                <a:gd name="T2" fmla="*/ 216 w 403"/>
                <a:gd name="T3" fmla="*/ 42 h 405"/>
                <a:gd name="T4" fmla="*/ 212 w 403"/>
                <a:gd name="T5" fmla="*/ 129 h 405"/>
                <a:gd name="T6" fmla="*/ 320 w 403"/>
                <a:gd name="T7" fmla="*/ 122 h 405"/>
                <a:gd name="T8" fmla="*/ 403 w 403"/>
                <a:gd name="T9" fmla="*/ 226 h 405"/>
                <a:gd name="T10" fmla="*/ 395 w 403"/>
                <a:gd name="T11" fmla="*/ 321 h 405"/>
                <a:gd name="T12" fmla="*/ 343 w 403"/>
                <a:gd name="T13" fmla="*/ 401 h 405"/>
                <a:gd name="T14" fmla="*/ 234 w 403"/>
                <a:gd name="T15" fmla="*/ 405 h 405"/>
                <a:gd name="T16" fmla="*/ 229 w 403"/>
                <a:gd name="T17" fmla="*/ 360 h 405"/>
                <a:gd name="T18" fmla="*/ 260 w 403"/>
                <a:gd name="T19" fmla="*/ 287 h 405"/>
                <a:gd name="T20" fmla="*/ 154 w 403"/>
                <a:gd name="T21" fmla="*/ 220 h 405"/>
                <a:gd name="T22" fmla="*/ 66 w 403"/>
                <a:gd name="T23" fmla="*/ 220 h 405"/>
                <a:gd name="T24" fmla="*/ 0 w 403"/>
                <a:gd name="T25" fmla="*/ 148 h 405"/>
                <a:gd name="T26" fmla="*/ 47 w 403"/>
                <a:gd name="T27" fmla="*/ 10 h 405"/>
                <a:gd name="T28" fmla="*/ 178 w 403"/>
                <a:gd name="T2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405">
                  <a:moveTo>
                    <a:pt x="178" y="0"/>
                  </a:moveTo>
                  <a:lnTo>
                    <a:pt x="216" y="42"/>
                  </a:lnTo>
                  <a:lnTo>
                    <a:pt x="212" y="129"/>
                  </a:lnTo>
                  <a:lnTo>
                    <a:pt x="320" y="122"/>
                  </a:lnTo>
                  <a:lnTo>
                    <a:pt x="403" y="226"/>
                  </a:lnTo>
                  <a:lnTo>
                    <a:pt x="395" y="321"/>
                  </a:lnTo>
                  <a:lnTo>
                    <a:pt x="343" y="401"/>
                  </a:lnTo>
                  <a:lnTo>
                    <a:pt x="234" y="405"/>
                  </a:lnTo>
                  <a:lnTo>
                    <a:pt x="229" y="360"/>
                  </a:lnTo>
                  <a:lnTo>
                    <a:pt x="260" y="287"/>
                  </a:lnTo>
                  <a:lnTo>
                    <a:pt x="154" y="220"/>
                  </a:lnTo>
                  <a:lnTo>
                    <a:pt x="66" y="220"/>
                  </a:lnTo>
                  <a:lnTo>
                    <a:pt x="0" y="148"/>
                  </a:lnTo>
                  <a:lnTo>
                    <a:pt x="47" y="1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251">
              <a:extLst>
                <a:ext uri="{FF2B5EF4-FFF2-40B4-BE49-F238E27FC236}">
                  <a16:creationId xmlns="" xmlns:a16="http://schemas.microsoft.com/office/drawing/2014/main" id="{1DA85BF3-B8C2-49EE-8CAD-DF8F84C1E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425" y="4445000"/>
              <a:ext cx="141288" cy="144463"/>
            </a:xfrm>
            <a:custGeom>
              <a:avLst/>
              <a:gdLst>
                <a:gd name="T0" fmla="*/ 34 w 265"/>
                <a:gd name="T1" fmla="*/ 0 h 272"/>
                <a:gd name="T2" fmla="*/ 0 w 265"/>
                <a:gd name="T3" fmla="*/ 38 h 272"/>
                <a:gd name="T4" fmla="*/ 14 w 265"/>
                <a:gd name="T5" fmla="*/ 240 h 272"/>
                <a:gd name="T6" fmla="*/ 125 w 265"/>
                <a:gd name="T7" fmla="*/ 272 h 272"/>
                <a:gd name="T8" fmla="*/ 265 w 265"/>
                <a:gd name="T9" fmla="*/ 131 h 272"/>
                <a:gd name="T10" fmla="*/ 34 w 265"/>
                <a:gd name="T1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72">
                  <a:moveTo>
                    <a:pt x="34" y="0"/>
                  </a:moveTo>
                  <a:lnTo>
                    <a:pt x="0" y="38"/>
                  </a:lnTo>
                  <a:lnTo>
                    <a:pt x="14" y="240"/>
                  </a:lnTo>
                  <a:lnTo>
                    <a:pt x="125" y="272"/>
                  </a:lnTo>
                  <a:lnTo>
                    <a:pt x="265" y="13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252">
              <a:extLst>
                <a:ext uri="{FF2B5EF4-FFF2-40B4-BE49-F238E27FC236}">
                  <a16:creationId xmlns="" xmlns:a16="http://schemas.microsoft.com/office/drawing/2014/main" id="{BFBED517-C98A-41E0-AAD9-A12923FF2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4225925"/>
              <a:ext cx="401638" cy="950913"/>
            </a:xfrm>
            <a:custGeom>
              <a:avLst/>
              <a:gdLst>
                <a:gd name="T0" fmla="*/ 726 w 758"/>
                <a:gd name="T1" fmla="*/ 180 h 1798"/>
                <a:gd name="T2" fmla="*/ 758 w 758"/>
                <a:gd name="T3" fmla="*/ 210 h 1798"/>
                <a:gd name="T4" fmla="*/ 632 w 758"/>
                <a:gd name="T5" fmla="*/ 398 h 1798"/>
                <a:gd name="T6" fmla="*/ 588 w 758"/>
                <a:gd name="T7" fmla="*/ 448 h 1798"/>
                <a:gd name="T8" fmla="*/ 603 w 758"/>
                <a:gd name="T9" fmla="*/ 662 h 1798"/>
                <a:gd name="T10" fmla="*/ 700 w 758"/>
                <a:gd name="T11" fmla="*/ 780 h 1798"/>
                <a:gd name="T12" fmla="*/ 619 w 758"/>
                <a:gd name="T13" fmla="*/ 923 h 1798"/>
                <a:gd name="T14" fmla="*/ 557 w 758"/>
                <a:gd name="T15" fmla="*/ 949 h 1798"/>
                <a:gd name="T16" fmla="*/ 486 w 758"/>
                <a:gd name="T17" fmla="*/ 949 h 1798"/>
                <a:gd name="T18" fmla="*/ 505 w 758"/>
                <a:gd name="T19" fmla="*/ 1061 h 1798"/>
                <a:gd name="T20" fmla="*/ 395 w 758"/>
                <a:gd name="T21" fmla="*/ 1099 h 1798"/>
                <a:gd name="T22" fmla="*/ 421 w 758"/>
                <a:gd name="T23" fmla="*/ 1193 h 1798"/>
                <a:gd name="T24" fmla="*/ 355 w 758"/>
                <a:gd name="T25" fmla="*/ 1405 h 1798"/>
                <a:gd name="T26" fmla="*/ 437 w 758"/>
                <a:gd name="T27" fmla="*/ 1472 h 1798"/>
                <a:gd name="T28" fmla="*/ 393 w 758"/>
                <a:gd name="T29" fmla="*/ 1581 h 1798"/>
                <a:gd name="T30" fmla="*/ 318 w 758"/>
                <a:gd name="T31" fmla="*/ 1699 h 1798"/>
                <a:gd name="T32" fmla="*/ 357 w 758"/>
                <a:gd name="T33" fmla="*/ 1782 h 1798"/>
                <a:gd name="T34" fmla="*/ 260 w 758"/>
                <a:gd name="T35" fmla="*/ 1798 h 1798"/>
                <a:gd name="T36" fmla="*/ 180 w 758"/>
                <a:gd name="T37" fmla="*/ 1699 h 1798"/>
                <a:gd name="T38" fmla="*/ 166 w 758"/>
                <a:gd name="T39" fmla="*/ 1394 h 1798"/>
                <a:gd name="T40" fmla="*/ 43 w 758"/>
                <a:gd name="T41" fmla="*/ 874 h 1798"/>
                <a:gd name="T42" fmla="*/ 80 w 758"/>
                <a:gd name="T43" fmla="*/ 692 h 1798"/>
                <a:gd name="T44" fmla="*/ 0 w 758"/>
                <a:gd name="T45" fmla="*/ 461 h 1798"/>
                <a:gd name="T46" fmla="*/ 54 w 758"/>
                <a:gd name="T47" fmla="*/ 159 h 1798"/>
                <a:gd name="T48" fmla="*/ 103 w 758"/>
                <a:gd name="T49" fmla="*/ 102 h 1798"/>
                <a:gd name="T50" fmla="*/ 90 w 758"/>
                <a:gd name="T51" fmla="*/ 57 h 1798"/>
                <a:gd name="T52" fmla="*/ 153 w 758"/>
                <a:gd name="T53" fmla="*/ 0 h 1798"/>
                <a:gd name="T54" fmla="*/ 292 w 758"/>
                <a:gd name="T55" fmla="*/ 9 h 1798"/>
                <a:gd name="T56" fmla="*/ 370 w 758"/>
                <a:gd name="T57" fmla="*/ 93 h 1798"/>
                <a:gd name="T58" fmla="*/ 461 w 758"/>
                <a:gd name="T59" fmla="*/ 94 h 1798"/>
                <a:gd name="T60" fmla="*/ 553 w 758"/>
                <a:gd name="T61" fmla="*/ 151 h 1798"/>
                <a:gd name="T62" fmla="*/ 527 w 758"/>
                <a:gd name="T63" fmla="*/ 215 h 1798"/>
                <a:gd name="T64" fmla="*/ 533 w 758"/>
                <a:gd name="T65" fmla="*/ 279 h 1798"/>
                <a:gd name="T66" fmla="*/ 664 w 758"/>
                <a:gd name="T67" fmla="*/ 273 h 1798"/>
                <a:gd name="T68" fmla="*/ 726 w 758"/>
                <a:gd name="T69" fmla="*/ 180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8" h="1798">
                  <a:moveTo>
                    <a:pt x="726" y="180"/>
                  </a:moveTo>
                  <a:lnTo>
                    <a:pt x="758" y="210"/>
                  </a:lnTo>
                  <a:lnTo>
                    <a:pt x="632" y="398"/>
                  </a:lnTo>
                  <a:lnTo>
                    <a:pt x="588" y="448"/>
                  </a:lnTo>
                  <a:lnTo>
                    <a:pt x="603" y="662"/>
                  </a:lnTo>
                  <a:lnTo>
                    <a:pt x="700" y="780"/>
                  </a:lnTo>
                  <a:lnTo>
                    <a:pt x="619" y="923"/>
                  </a:lnTo>
                  <a:lnTo>
                    <a:pt x="557" y="949"/>
                  </a:lnTo>
                  <a:lnTo>
                    <a:pt x="486" y="949"/>
                  </a:lnTo>
                  <a:lnTo>
                    <a:pt x="505" y="1061"/>
                  </a:lnTo>
                  <a:lnTo>
                    <a:pt x="395" y="1099"/>
                  </a:lnTo>
                  <a:lnTo>
                    <a:pt x="421" y="1193"/>
                  </a:lnTo>
                  <a:lnTo>
                    <a:pt x="355" y="1405"/>
                  </a:lnTo>
                  <a:lnTo>
                    <a:pt x="437" y="1472"/>
                  </a:lnTo>
                  <a:lnTo>
                    <a:pt x="393" y="1581"/>
                  </a:lnTo>
                  <a:lnTo>
                    <a:pt x="318" y="1699"/>
                  </a:lnTo>
                  <a:lnTo>
                    <a:pt x="357" y="1782"/>
                  </a:lnTo>
                  <a:lnTo>
                    <a:pt x="260" y="1798"/>
                  </a:lnTo>
                  <a:lnTo>
                    <a:pt x="180" y="1699"/>
                  </a:lnTo>
                  <a:lnTo>
                    <a:pt x="166" y="1394"/>
                  </a:lnTo>
                  <a:lnTo>
                    <a:pt x="43" y="874"/>
                  </a:lnTo>
                  <a:lnTo>
                    <a:pt x="80" y="692"/>
                  </a:lnTo>
                  <a:lnTo>
                    <a:pt x="0" y="461"/>
                  </a:lnTo>
                  <a:lnTo>
                    <a:pt x="54" y="159"/>
                  </a:lnTo>
                  <a:lnTo>
                    <a:pt x="103" y="102"/>
                  </a:lnTo>
                  <a:lnTo>
                    <a:pt x="90" y="57"/>
                  </a:lnTo>
                  <a:lnTo>
                    <a:pt x="153" y="0"/>
                  </a:lnTo>
                  <a:lnTo>
                    <a:pt x="292" y="9"/>
                  </a:lnTo>
                  <a:lnTo>
                    <a:pt x="370" y="93"/>
                  </a:lnTo>
                  <a:lnTo>
                    <a:pt x="461" y="94"/>
                  </a:lnTo>
                  <a:lnTo>
                    <a:pt x="553" y="151"/>
                  </a:lnTo>
                  <a:lnTo>
                    <a:pt x="527" y="215"/>
                  </a:lnTo>
                  <a:lnTo>
                    <a:pt x="533" y="279"/>
                  </a:lnTo>
                  <a:lnTo>
                    <a:pt x="664" y="273"/>
                  </a:lnTo>
                  <a:lnTo>
                    <a:pt x="726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254">
              <a:extLst>
                <a:ext uri="{FF2B5EF4-FFF2-40B4-BE49-F238E27FC236}">
                  <a16:creationId xmlns="" xmlns:a16="http://schemas.microsoft.com/office/drawing/2014/main" id="{5BF19DCE-8796-4D95-8C3B-B151BEE99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5232400"/>
              <a:ext cx="76200" cy="52388"/>
            </a:xfrm>
            <a:custGeom>
              <a:avLst/>
              <a:gdLst>
                <a:gd name="T0" fmla="*/ 0 w 144"/>
                <a:gd name="T1" fmla="*/ 0 h 99"/>
                <a:gd name="T2" fmla="*/ 5 w 144"/>
                <a:gd name="T3" fmla="*/ 99 h 99"/>
                <a:gd name="T4" fmla="*/ 80 w 144"/>
                <a:gd name="T5" fmla="*/ 92 h 99"/>
                <a:gd name="T6" fmla="*/ 144 w 144"/>
                <a:gd name="T7" fmla="*/ 49 h 99"/>
                <a:gd name="T8" fmla="*/ 35 w 144"/>
                <a:gd name="T9" fmla="*/ 27 h 99"/>
                <a:gd name="T10" fmla="*/ 0 w 144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99">
                  <a:moveTo>
                    <a:pt x="0" y="0"/>
                  </a:moveTo>
                  <a:lnTo>
                    <a:pt x="5" y="99"/>
                  </a:lnTo>
                  <a:lnTo>
                    <a:pt x="80" y="92"/>
                  </a:lnTo>
                  <a:lnTo>
                    <a:pt x="144" y="49"/>
                  </a:lnTo>
                  <a:lnTo>
                    <a:pt x="35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255">
              <a:extLst>
                <a:ext uri="{FF2B5EF4-FFF2-40B4-BE49-F238E27FC236}">
                  <a16:creationId xmlns="" xmlns:a16="http://schemas.microsoft.com/office/drawing/2014/main" id="{CD99FFA0-BED2-4624-ABEF-B331100E0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4121150"/>
              <a:ext cx="230188" cy="1125538"/>
            </a:xfrm>
            <a:custGeom>
              <a:avLst/>
              <a:gdLst>
                <a:gd name="T0" fmla="*/ 434 w 434"/>
                <a:gd name="T1" fmla="*/ 1995 h 2127"/>
                <a:gd name="T2" fmla="*/ 379 w 434"/>
                <a:gd name="T3" fmla="*/ 2056 h 2127"/>
                <a:gd name="T4" fmla="*/ 373 w 434"/>
                <a:gd name="T5" fmla="*/ 2127 h 2127"/>
                <a:gd name="T6" fmla="*/ 267 w 434"/>
                <a:gd name="T7" fmla="*/ 2067 h 2127"/>
                <a:gd name="T8" fmla="*/ 153 w 434"/>
                <a:gd name="T9" fmla="*/ 1903 h 2127"/>
                <a:gd name="T10" fmla="*/ 121 w 434"/>
                <a:gd name="T11" fmla="*/ 1846 h 2127"/>
                <a:gd name="T12" fmla="*/ 167 w 434"/>
                <a:gd name="T13" fmla="*/ 1786 h 2127"/>
                <a:gd name="T14" fmla="*/ 162 w 434"/>
                <a:gd name="T15" fmla="*/ 1710 h 2127"/>
                <a:gd name="T16" fmla="*/ 109 w 434"/>
                <a:gd name="T17" fmla="*/ 1687 h 2127"/>
                <a:gd name="T18" fmla="*/ 67 w 434"/>
                <a:gd name="T19" fmla="*/ 1656 h 2127"/>
                <a:gd name="T20" fmla="*/ 76 w 434"/>
                <a:gd name="T21" fmla="*/ 1614 h 2127"/>
                <a:gd name="T22" fmla="*/ 132 w 434"/>
                <a:gd name="T23" fmla="*/ 1598 h 2127"/>
                <a:gd name="T24" fmla="*/ 143 w 434"/>
                <a:gd name="T25" fmla="*/ 1352 h 2127"/>
                <a:gd name="T26" fmla="*/ 57 w 434"/>
                <a:gd name="T27" fmla="*/ 1304 h 2127"/>
                <a:gd name="T28" fmla="*/ 0 w 434"/>
                <a:gd name="T29" fmla="*/ 25 h 2127"/>
                <a:gd name="T30" fmla="*/ 14 w 434"/>
                <a:gd name="T31" fmla="*/ 0 h 2127"/>
                <a:gd name="T32" fmla="*/ 125 w 434"/>
                <a:gd name="T33" fmla="*/ 255 h 2127"/>
                <a:gd name="T34" fmla="*/ 160 w 434"/>
                <a:gd name="T35" fmla="*/ 256 h 2127"/>
                <a:gd name="T36" fmla="*/ 171 w 434"/>
                <a:gd name="T37" fmla="*/ 297 h 2127"/>
                <a:gd name="T38" fmla="*/ 125 w 434"/>
                <a:gd name="T39" fmla="*/ 353 h 2127"/>
                <a:gd name="T40" fmla="*/ 71 w 434"/>
                <a:gd name="T41" fmla="*/ 659 h 2127"/>
                <a:gd name="T42" fmla="*/ 147 w 434"/>
                <a:gd name="T43" fmla="*/ 894 h 2127"/>
                <a:gd name="T44" fmla="*/ 111 w 434"/>
                <a:gd name="T45" fmla="*/ 1073 h 2127"/>
                <a:gd name="T46" fmla="*/ 237 w 434"/>
                <a:gd name="T47" fmla="*/ 1598 h 2127"/>
                <a:gd name="T48" fmla="*/ 250 w 434"/>
                <a:gd name="T49" fmla="*/ 1905 h 2127"/>
                <a:gd name="T50" fmla="*/ 340 w 434"/>
                <a:gd name="T51" fmla="*/ 2009 h 2127"/>
                <a:gd name="T52" fmla="*/ 434 w 434"/>
                <a:gd name="T53" fmla="*/ 1995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4" h="2127">
                  <a:moveTo>
                    <a:pt x="434" y="1995"/>
                  </a:moveTo>
                  <a:lnTo>
                    <a:pt x="379" y="2056"/>
                  </a:lnTo>
                  <a:lnTo>
                    <a:pt x="373" y="2127"/>
                  </a:lnTo>
                  <a:lnTo>
                    <a:pt x="267" y="2067"/>
                  </a:lnTo>
                  <a:lnTo>
                    <a:pt x="153" y="1903"/>
                  </a:lnTo>
                  <a:lnTo>
                    <a:pt x="121" y="1846"/>
                  </a:lnTo>
                  <a:lnTo>
                    <a:pt x="167" y="1786"/>
                  </a:lnTo>
                  <a:lnTo>
                    <a:pt x="162" y="1710"/>
                  </a:lnTo>
                  <a:lnTo>
                    <a:pt x="109" y="1687"/>
                  </a:lnTo>
                  <a:lnTo>
                    <a:pt x="67" y="1656"/>
                  </a:lnTo>
                  <a:lnTo>
                    <a:pt x="76" y="1614"/>
                  </a:lnTo>
                  <a:lnTo>
                    <a:pt x="132" y="1598"/>
                  </a:lnTo>
                  <a:lnTo>
                    <a:pt x="143" y="1352"/>
                  </a:lnTo>
                  <a:lnTo>
                    <a:pt x="57" y="1304"/>
                  </a:lnTo>
                  <a:lnTo>
                    <a:pt x="0" y="25"/>
                  </a:lnTo>
                  <a:lnTo>
                    <a:pt x="14" y="0"/>
                  </a:lnTo>
                  <a:lnTo>
                    <a:pt x="125" y="255"/>
                  </a:lnTo>
                  <a:lnTo>
                    <a:pt x="160" y="256"/>
                  </a:lnTo>
                  <a:lnTo>
                    <a:pt x="171" y="297"/>
                  </a:lnTo>
                  <a:lnTo>
                    <a:pt x="125" y="353"/>
                  </a:lnTo>
                  <a:lnTo>
                    <a:pt x="71" y="659"/>
                  </a:lnTo>
                  <a:lnTo>
                    <a:pt x="147" y="894"/>
                  </a:lnTo>
                  <a:lnTo>
                    <a:pt x="111" y="1073"/>
                  </a:lnTo>
                  <a:lnTo>
                    <a:pt x="237" y="1598"/>
                  </a:lnTo>
                  <a:lnTo>
                    <a:pt x="250" y="1905"/>
                  </a:lnTo>
                  <a:lnTo>
                    <a:pt x="340" y="2009"/>
                  </a:lnTo>
                  <a:lnTo>
                    <a:pt x="434" y="19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256">
              <a:extLst>
                <a:ext uri="{FF2B5EF4-FFF2-40B4-BE49-F238E27FC236}">
                  <a16:creationId xmlns="" xmlns:a16="http://schemas.microsoft.com/office/drawing/2014/main" id="{24B84EAE-D5E5-46EE-9B8E-EBE8574B6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4837113"/>
              <a:ext cx="23813" cy="49213"/>
            </a:xfrm>
            <a:custGeom>
              <a:avLst/>
              <a:gdLst>
                <a:gd name="T0" fmla="*/ 23 w 45"/>
                <a:gd name="T1" fmla="*/ 0 h 95"/>
                <a:gd name="T2" fmla="*/ 0 w 45"/>
                <a:gd name="T3" fmla="*/ 34 h 95"/>
                <a:gd name="T4" fmla="*/ 12 w 45"/>
                <a:gd name="T5" fmla="*/ 92 h 95"/>
                <a:gd name="T6" fmla="*/ 34 w 45"/>
                <a:gd name="T7" fmla="*/ 95 h 95"/>
                <a:gd name="T8" fmla="*/ 45 w 45"/>
                <a:gd name="T9" fmla="*/ 21 h 95"/>
                <a:gd name="T10" fmla="*/ 23 w 45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95">
                  <a:moveTo>
                    <a:pt x="23" y="0"/>
                  </a:moveTo>
                  <a:lnTo>
                    <a:pt x="0" y="34"/>
                  </a:lnTo>
                  <a:lnTo>
                    <a:pt x="12" y="92"/>
                  </a:lnTo>
                  <a:lnTo>
                    <a:pt x="34" y="95"/>
                  </a:lnTo>
                  <a:lnTo>
                    <a:pt x="45" y="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257">
              <a:extLst>
                <a:ext uri="{FF2B5EF4-FFF2-40B4-BE49-F238E27FC236}">
                  <a16:creationId xmlns="" xmlns:a16="http://schemas.microsoft.com/office/drawing/2014/main" id="{9DAECE24-6ADB-468E-923E-EA1080C90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3476625"/>
              <a:ext cx="995363" cy="1031875"/>
            </a:xfrm>
            <a:custGeom>
              <a:avLst/>
              <a:gdLst>
                <a:gd name="T0" fmla="*/ 1169 w 1879"/>
                <a:gd name="T1" fmla="*/ 1948 h 1948"/>
                <a:gd name="T2" fmla="*/ 1276 w 1879"/>
                <a:gd name="T3" fmla="*/ 1742 h 1948"/>
                <a:gd name="T4" fmla="*/ 1281 w 1879"/>
                <a:gd name="T5" fmla="*/ 1569 h 1948"/>
                <a:gd name="T6" fmla="*/ 1480 w 1879"/>
                <a:gd name="T7" fmla="*/ 1440 h 1948"/>
                <a:gd name="T8" fmla="*/ 1592 w 1879"/>
                <a:gd name="T9" fmla="*/ 1440 h 1948"/>
                <a:gd name="T10" fmla="*/ 1679 w 1879"/>
                <a:gd name="T11" fmla="*/ 1291 h 1948"/>
                <a:gd name="T12" fmla="*/ 1696 w 1879"/>
                <a:gd name="T13" fmla="*/ 1006 h 1948"/>
                <a:gd name="T14" fmla="*/ 1660 w 1879"/>
                <a:gd name="T15" fmla="*/ 930 h 1948"/>
                <a:gd name="T16" fmla="*/ 1871 w 1879"/>
                <a:gd name="T17" fmla="*/ 736 h 1948"/>
                <a:gd name="T18" fmla="*/ 1879 w 1879"/>
                <a:gd name="T19" fmla="*/ 523 h 1948"/>
                <a:gd name="T20" fmla="*/ 1592 w 1879"/>
                <a:gd name="T21" fmla="*/ 383 h 1948"/>
                <a:gd name="T22" fmla="*/ 1245 w 1879"/>
                <a:gd name="T23" fmla="*/ 274 h 1948"/>
                <a:gd name="T24" fmla="*/ 1081 w 1879"/>
                <a:gd name="T25" fmla="*/ 258 h 1948"/>
                <a:gd name="T26" fmla="*/ 1125 w 1879"/>
                <a:gd name="T27" fmla="*/ 165 h 1948"/>
                <a:gd name="T28" fmla="*/ 1113 w 1879"/>
                <a:gd name="T29" fmla="*/ 24 h 1948"/>
                <a:gd name="T30" fmla="*/ 1078 w 1879"/>
                <a:gd name="T31" fmla="*/ 12 h 1948"/>
                <a:gd name="T32" fmla="*/ 1024 w 1879"/>
                <a:gd name="T33" fmla="*/ 118 h 1948"/>
                <a:gd name="T34" fmla="*/ 996 w 1879"/>
                <a:gd name="T35" fmla="*/ 152 h 1948"/>
                <a:gd name="T36" fmla="*/ 925 w 1879"/>
                <a:gd name="T37" fmla="*/ 121 h 1948"/>
                <a:gd name="T38" fmla="*/ 686 w 1879"/>
                <a:gd name="T39" fmla="*/ 205 h 1948"/>
                <a:gd name="T40" fmla="*/ 606 w 1879"/>
                <a:gd name="T41" fmla="*/ 104 h 1948"/>
                <a:gd name="T42" fmla="*/ 619 w 1879"/>
                <a:gd name="T43" fmla="*/ 0 h 1948"/>
                <a:gd name="T44" fmla="*/ 544 w 1879"/>
                <a:gd name="T45" fmla="*/ 76 h 1948"/>
                <a:gd name="T46" fmla="*/ 460 w 1879"/>
                <a:gd name="T47" fmla="*/ 31 h 1948"/>
                <a:gd name="T48" fmla="*/ 451 w 1879"/>
                <a:gd name="T49" fmla="*/ 44 h 1948"/>
                <a:gd name="T50" fmla="*/ 452 w 1879"/>
                <a:gd name="T51" fmla="*/ 80 h 1948"/>
                <a:gd name="T52" fmla="*/ 523 w 1879"/>
                <a:gd name="T53" fmla="*/ 119 h 1948"/>
                <a:gd name="T54" fmla="*/ 416 w 1879"/>
                <a:gd name="T55" fmla="*/ 232 h 1948"/>
                <a:gd name="T56" fmla="*/ 348 w 1879"/>
                <a:gd name="T57" fmla="*/ 231 h 1948"/>
                <a:gd name="T58" fmla="*/ 279 w 1879"/>
                <a:gd name="T59" fmla="*/ 161 h 1948"/>
                <a:gd name="T60" fmla="*/ 201 w 1879"/>
                <a:gd name="T61" fmla="*/ 163 h 1948"/>
                <a:gd name="T62" fmla="*/ 192 w 1879"/>
                <a:gd name="T63" fmla="*/ 247 h 1948"/>
                <a:gd name="T64" fmla="*/ 236 w 1879"/>
                <a:gd name="T65" fmla="*/ 301 h 1948"/>
                <a:gd name="T66" fmla="*/ 183 w 1879"/>
                <a:gd name="T67" fmla="*/ 470 h 1948"/>
                <a:gd name="T68" fmla="*/ 121 w 1879"/>
                <a:gd name="T69" fmla="*/ 475 h 1948"/>
                <a:gd name="T70" fmla="*/ 24 w 1879"/>
                <a:gd name="T71" fmla="*/ 537 h 1948"/>
                <a:gd name="T72" fmla="*/ 0 w 1879"/>
                <a:gd name="T73" fmla="*/ 659 h 1948"/>
                <a:gd name="T74" fmla="*/ 85 w 1879"/>
                <a:gd name="T75" fmla="*/ 750 h 1948"/>
                <a:gd name="T76" fmla="*/ 100 w 1879"/>
                <a:gd name="T77" fmla="*/ 732 h 1948"/>
                <a:gd name="T78" fmla="*/ 160 w 1879"/>
                <a:gd name="T79" fmla="*/ 717 h 1948"/>
                <a:gd name="T80" fmla="*/ 211 w 1879"/>
                <a:gd name="T81" fmla="*/ 802 h 1948"/>
                <a:gd name="T82" fmla="*/ 357 w 1879"/>
                <a:gd name="T83" fmla="*/ 740 h 1948"/>
                <a:gd name="T84" fmla="*/ 414 w 1879"/>
                <a:gd name="T85" fmla="*/ 743 h 1948"/>
                <a:gd name="T86" fmla="*/ 453 w 1879"/>
                <a:gd name="T87" fmla="*/ 881 h 1948"/>
                <a:gd name="T88" fmla="*/ 661 w 1879"/>
                <a:gd name="T89" fmla="*/ 947 h 1948"/>
                <a:gd name="T90" fmla="*/ 697 w 1879"/>
                <a:gd name="T91" fmla="*/ 1058 h 1948"/>
                <a:gd name="T92" fmla="*/ 786 w 1879"/>
                <a:gd name="T93" fmla="*/ 1068 h 1948"/>
                <a:gd name="T94" fmla="*/ 829 w 1879"/>
                <a:gd name="T95" fmla="*/ 1173 h 1948"/>
                <a:gd name="T96" fmla="*/ 799 w 1879"/>
                <a:gd name="T97" fmla="*/ 1267 h 1948"/>
                <a:gd name="T98" fmla="*/ 837 w 1879"/>
                <a:gd name="T99" fmla="*/ 1316 h 1948"/>
                <a:gd name="T100" fmla="*/ 832 w 1879"/>
                <a:gd name="T101" fmla="*/ 1389 h 1948"/>
                <a:gd name="T102" fmla="*/ 931 w 1879"/>
                <a:gd name="T103" fmla="*/ 1380 h 1948"/>
                <a:gd name="T104" fmla="*/ 1024 w 1879"/>
                <a:gd name="T105" fmla="*/ 1495 h 1948"/>
                <a:gd name="T106" fmla="*/ 1016 w 1879"/>
                <a:gd name="T107" fmla="*/ 1576 h 1948"/>
                <a:gd name="T108" fmla="*/ 1070 w 1879"/>
                <a:gd name="T109" fmla="*/ 1623 h 1948"/>
                <a:gd name="T110" fmla="*/ 941 w 1879"/>
                <a:gd name="T111" fmla="*/ 1820 h 1948"/>
                <a:gd name="T112" fmla="*/ 1169 w 1879"/>
                <a:gd name="T113" fmla="*/ 1948 h 1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9" h="1948">
                  <a:moveTo>
                    <a:pt x="1169" y="1948"/>
                  </a:moveTo>
                  <a:lnTo>
                    <a:pt x="1276" y="1742"/>
                  </a:lnTo>
                  <a:lnTo>
                    <a:pt x="1281" y="1569"/>
                  </a:lnTo>
                  <a:lnTo>
                    <a:pt x="1480" y="1440"/>
                  </a:lnTo>
                  <a:lnTo>
                    <a:pt x="1592" y="1440"/>
                  </a:lnTo>
                  <a:lnTo>
                    <a:pt x="1679" y="1291"/>
                  </a:lnTo>
                  <a:lnTo>
                    <a:pt x="1696" y="1006"/>
                  </a:lnTo>
                  <a:lnTo>
                    <a:pt x="1660" y="930"/>
                  </a:lnTo>
                  <a:lnTo>
                    <a:pt x="1871" y="736"/>
                  </a:lnTo>
                  <a:lnTo>
                    <a:pt x="1879" y="523"/>
                  </a:lnTo>
                  <a:lnTo>
                    <a:pt x="1592" y="383"/>
                  </a:lnTo>
                  <a:lnTo>
                    <a:pt x="1245" y="274"/>
                  </a:lnTo>
                  <a:lnTo>
                    <a:pt x="1081" y="258"/>
                  </a:lnTo>
                  <a:lnTo>
                    <a:pt x="1125" y="165"/>
                  </a:lnTo>
                  <a:lnTo>
                    <a:pt x="1113" y="24"/>
                  </a:lnTo>
                  <a:lnTo>
                    <a:pt x="1078" y="12"/>
                  </a:lnTo>
                  <a:lnTo>
                    <a:pt x="1024" y="118"/>
                  </a:lnTo>
                  <a:lnTo>
                    <a:pt x="996" y="152"/>
                  </a:lnTo>
                  <a:lnTo>
                    <a:pt x="925" y="121"/>
                  </a:lnTo>
                  <a:lnTo>
                    <a:pt x="686" y="205"/>
                  </a:lnTo>
                  <a:lnTo>
                    <a:pt x="606" y="104"/>
                  </a:lnTo>
                  <a:lnTo>
                    <a:pt x="619" y="0"/>
                  </a:lnTo>
                  <a:lnTo>
                    <a:pt x="544" y="76"/>
                  </a:lnTo>
                  <a:lnTo>
                    <a:pt x="460" y="31"/>
                  </a:lnTo>
                  <a:lnTo>
                    <a:pt x="451" y="44"/>
                  </a:lnTo>
                  <a:lnTo>
                    <a:pt x="452" y="80"/>
                  </a:lnTo>
                  <a:lnTo>
                    <a:pt x="523" y="119"/>
                  </a:lnTo>
                  <a:lnTo>
                    <a:pt x="416" y="232"/>
                  </a:lnTo>
                  <a:lnTo>
                    <a:pt x="348" y="231"/>
                  </a:lnTo>
                  <a:lnTo>
                    <a:pt x="279" y="161"/>
                  </a:lnTo>
                  <a:lnTo>
                    <a:pt x="201" y="163"/>
                  </a:lnTo>
                  <a:lnTo>
                    <a:pt x="192" y="247"/>
                  </a:lnTo>
                  <a:lnTo>
                    <a:pt x="236" y="301"/>
                  </a:lnTo>
                  <a:lnTo>
                    <a:pt x="183" y="470"/>
                  </a:lnTo>
                  <a:lnTo>
                    <a:pt x="121" y="475"/>
                  </a:lnTo>
                  <a:lnTo>
                    <a:pt x="24" y="537"/>
                  </a:lnTo>
                  <a:lnTo>
                    <a:pt x="0" y="659"/>
                  </a:lnTo>
                  <a:lnTo>
                    <a:pt x="85" y="750"/>
                  </a:lnTo>
                  <a:lnTo>
                    <a:pt x="100" y="732"/>
                  </a:lnTo>
                  <a:lnTo>
                    <a:pt x="160" y="717"/>
                  </a:lnTo>
                  <a:lnTo>
                    <a:pt x="211" y="802"/>
                  </a:lnTo>
                  <a:lnTo>
                    <a:pt x="357" y="740"/>
                  </a:lnTo>
                  <a:lnTo>
                    <a:pt x="414" y="743"/>
                  </a:lnTo>
                  <a:lnTo>
                    <a:pt x="453" y="881"/>
                  </a:lnTo>
                  <a:lnTo>
                    <a:pt x="661" y="947"/>
                  </a:lnTo>
                  <a:lnTo>
                    <a:pt x="697" y="1058"/>
                  </a:lnTo>
                  <a:lnTo>
                    <a:pt x="786" y="1068"/>
                  </a:lnTo>
                  <a:lnTo>
                    <a:pt x="829" y="1173"/>
                  </a:lnTo>
                  <a:lnTo>
                    <a:pt x="799" y="1267"/>
                  </a:lnTo>
                  <a:lnTo>
                    <a:pt x="837" y="1316"/>
                  </a:lnTo>
                  <a:lnTo>
                    <a:pt x="832" y="1389"/>
                  </a:lnTo>
                  <a:lnTo>
                    <a:pt x="931" y="1380"/>
                  </a:lnTo>
                  <a:lnTo>
                    <a:pt x="1024" y="1495"/>
                  </a:lnTo>
                  <a:lnTo>
                    <a:pt x="1016" y="1576"/>
                  </a:lnTo>
                  <a:lnTo>
                    <a:pt x="1070" y="1623"/>
                  </a:lnTo>
                  <a:lnTo>
                    <a:pt x="941" y="1820"/>
                  </a:lnTo>
                  <a:lnTo>
                    <a:pt x="1169" y="19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258">
              <a:extLst>
                <a:ext uri="{FF2B5EF4-FFF2-40B4-BE49-F238E27FC236}">
                  <a16:creationId xmlns="" xmlns:a16="http://schemas.microsoft.com/office/drawing/2014/main" id="{EDBEC503-A42D-4758-9E5E-0DA24259B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3074988"/>
              <a:ext cx="33338" cy="47625"/>
            </a:xfrm>
            <a:custGeom>
              <a:avLst/>
              <a:gdLst>
                <a:gd name="T0" fmla="*/ 1 w 63"/>
                <a:gd name="T1" fmla="*/ 28 h 91"/>
                <a:gd name="T2" fmla="*/ 0 w 63"/>
                <a:gd name="T3" fmla="*/ 91 h 91"/>
                <a:gd name="T4" fmla="*/ 14 w 63"/>
                <a:gd name="T5" fmla="*/ 91 h 91"/>
                <a:gd name="T6" fmla="*/ 63 w 63"/>
                <a:gd name="T7" fmla="*/ 0 h 91"/>
                <a:gd name="T8" fmla="*/ 31 w 63"/>
                <a:gd name="T9" fmla="*/ 0 h 91"/>
                <a:gd name="T10" fmla="*/ 1 w 63"/>
                <a:gd name="T11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1">
                  <a:moveTo>
                    <a:pt x="1" y="28"/>
                  </a:moveTo>
                  <a:lnTo>
                    <a:pt x="0" y="91"/>
                  </a:lnTo>
                  <a:lnTo>
                    <a:pt x="14" y="91"/>
                  </a:lnTo>
                  <a:lnTo>
                    <a:pt x="63" y="0"/>
                  </a:lnTo>
                  <a:lnTo>
                    <a:pt x="31" y="0"/>
                  </a:lnTo>
                  <a:lnTo>
                    <a:pt x="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Freeform 259">
              <a:extLst>
                <a:ext uri="{FF2B5EF4-FFF2-40B4-BE49-F238E27FC236}">
                  <a16:creationId xmlns="" xmlns:a16="http://schemas.microsoft.com/office/drawing/2014/main" id="{45B73351-6886-44A8-9D04-68C9FD5D9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673100"/>
              <a:ext cx="3235325" cy="1752600"/>
            </a:xfrm>
            <a:custGeom>
              <a:avLst/>
              <a:gdLst>
                <a:gd name="T0" fmla="*/ 5326 w 6114"/>
                <a:gd name="T1" fmla="*/ 1006 h 3312"/>
                <a:gd name="T2" fmla="*/ 5374 w 6114"/>
                <a:gd name="T3" fmla="*/ 928 h 3312"/>
                <a:gd name="T4" fmla="*/ 5262 w 6114"/>
                <a:gd name="T5" fmla="*/ 1592 h 3312"/>
                <a:gd name="T6" fmla="*/ 5601 w 6114"/>
                <a:gd name="T7" fmla="*/ 1626 h 3312"/>
                <a:gd name="T8" fmla="*/ 5447 w 6114"/>
                <a:gd name="T9" fmla="*/ 1344 h 3312"/>
                <a:gd name="T10" fmla="*/ 5640 w 6114"/>
                <a:gd name="T11" fmla="*/ 1023 h 3312"/>
                <a:gd name="T12" fmla="*/ 5872 w 6114"/>
                <a:gd name="T13" fmla="*/ 693 h 3312"/>
                <a:gd name="T14" fmla="*/ 5713 w 6114"/>
                <a:gd name="T15" fmla="*/ 512 h 3312"/>
                <a:gd name="T16" fmla="*/ 5816 w 6114"/>
                <a:gd name="T17" fmla="*/ 351 h 3312"/>
                <a:gd name="T18" fmla="*/ 6031 w 6114"/>
                <a:gd name="T19" fmla="*/ 277 h 3312"/>
                <a:gd name="T20" fmla="*/ 5820 w 6114"/>
                <a:gd name="T21" fmla="*/ 117 h 3312"/>
                <a:gd name="T22" fmla="*/ 5111 w 6114"/>
                <a:gd name="T23" fmla="*/ 109 h 3312"/>
                <a:gd name="T24" fmla="*/ 4771 w 6114"/>
                <a:gd name="T25" fmla="*/ 282 h 3312"/>
                <a:gd name="T26" fmla="*/ 4143 w 6114"/>
                <a:gd name="T27" fmla="*/ 204 h 3312"/>
                <a:gd name="T28" fmla="*/ 3867 w 6114"/>
                <a:gd name="T29" fmla="*/ 425 h 3312"/>
                <a:gd name="T30" fmla="*/ 3424 w 6114"/>
                <a:gd name="T31" fmla="*/ 386 h 3312"/>
                <a:gd name="T32" fmla="*/ 3040 w 6114"/>
                <a:gd name="T33" fmla="*/ 464 h 3312"/>
                <a:gd name="T34" fmla="*/ 2581 w 6114"/>
                <a:gd name="T35" fmla="*/ 676 h 3312"/>
                <a:gd name="T36" fmla="*/ 2650 w 6114"/>
                <a:gd name="T37" fmla="*/ 247 h 3312"/>
                <a:gd name="T38" fmla="*/ 2310 w 6114"/>
                <a:gd name="T39" fmla="*/ 316 h 3312"/>
                <a:gd name="T40" fmla="*/ 1759 w 6114"/>
                <a:gd name="T41" fmla="*/ 828 h 3312"/>
                <a:gd name="T42" fmla="*/ 1681 w 6114"/>
                <a:gd name="T43" fmla="*/ 958 h 3312"/>
                <a:gd name="T44" fmla="*/ 1612 w 6114"/>
                <a:gd name="T45" fmla="*/ 1257 h 3312"/>
                <a:gd name="T46" fmla="*/ 1741 w 6114"/>
                <a:gd name="T47" fmla="*/ 1314 h 3312"/>
                <a:gd name="T48" fmla="*/ 1643 w 6114"/>
                <a:gd name="T49" fmla="*/ 1522 h 3312"/>
                <a:gd name="T50" fmla="*/ 1595 w 6114"/>
                <a:gd name="T51" fmla="*/ 1308 h 3312"/>
                <a:gd name="T52" fmla="*/ 1328 w 6114"/>
                <a:gd name="T53" fmla="*/ 1049 h 3312"/>
                <a:gd name="T54" fmla="*/ 1401 w 6114"/>
                <a:gd name="T55" fmla="*/ 1296 h 3312"/>
                <a:gd name="T56" fmla="*/ 1100 w 6114"/>
                <a:gd name="T57" fmla="*/ 1369 h 3312"/>
                <a:gd name="T58" fmla="*/ 683 w 6114"/>
                <a:gd name="T59" fmla="*/ 1591 h 3312"/>
                <a:gd name="T60" fmla="*/ 537 w 6114"/>
                <a:gd name="T61" fmla="*/ 1453 h 3312"/>
                <a:gd name="T62" fmla="*/ 562 w 6114"/>
                <a:gd name="T63" fmla="*/ 1674 h 3312"/>
                <a:gd name="T64" fmla="*/ 454 w 6114"/>
                <a:gd name="T65" fmla="*/ 1777 h 3312"/>
                <a:gd name="T66" fmla="*/ 266 w 6114"/>
                <a:gd name="T67" fmla="*/ 1861 h 3312"/>
                <a:gd name="T68" fmla="*/ 106 w 6114"/>
                <a:gd name="T69" fmla="*/ 1634 h 3312"/>
                <a:gd name="T70" fmla="*/ 403 w 6114"/>
                <a:gd name="T71" fmla="*/ 1548 h 3312"/>
                <a:gd name="T72" fmla="*/ 10 w 6114"/>
                <a:gd name="T73" fmla="*/ 1555 h 3312"/>
                <a:gd name="T74" fmla="*/ 76 w 6114"/>
                <a:gd name="T75" fmla="*/ 2099 h 3312"/>
                <a:gd name="T76" fmla="*/ 46 w 6114"/>
                <a:gd name="T77" fmla="*/ 2192 h 3312"/>
                <a:gd name="T78" fmla="*/ 139 w 6114"/>
                <a:gd name="T79" fmla="*/ 2427 h 3312"/>
                <a:gd name="T80" fmla="*/ 267 w 6114"/>
                <a:gd name="T81" fmla="*/ 2635 h 3312"/>
                <a:gd name="T82" fmla="*/ 649 w 6114"/>
                <a:gd name="T83" fmla="*/ 2775 h 3312"/>
                <a:gd name="T84" fmla="*/ 524 w 6114"/>
                <a:gd name="T85" fmla="*/ 3052 h 3312"/>
                <a:gd name="T86" fmla="*/ 722 w 6114"/>
                <a:gd name="T87" fmla="*/ 3186 h 3312"/>
                <a:gd name="T88" fmla="*/ 997 w 6114"/>
                <a:gd name="T89" fmla="*/ 3131 h 3312"/>
                <a:gd name="T90" fmla="*/ 909 w 6114"/>
                <a:gd name="T91" fmla="*/ 2873 h 3312"/>
                <a:gd name="T92" fmla="*/ 1230 w 6114"/>
                <a:gd name="T93" fmla="*/ 2714 h 3312"/>
                <a:gd name="T94" fmla="*/ 1458 w 6114"/>
                <a:gd name="T95" fmla="*/ 2471 h 3312"/>
                <a:gd name="T96" fmla="*/ 2296 w 6114"/>
                <a:gd name="T97" fmla="*/ 2575 h 3312"/>
                <a:gd name="T98" fmla="*/ 2800 w 6114"/>
                <a:gd name="T99" fmla="*/ 2489 h 3312"/>
                <a:gd name="T100" fmla="*/ 3019 w 6114"/>
                <a:gd name="T101" fmla="*/ 2455 h 3312"/>
                <a:gd name="T102" fmla="*/ 3338 w 6114"/>
                <a:gd name="T103" fmla="*/ 2493 h 3312"/>
                <a:gd name="T104" fmla="*/ 3643 w 6114"/>
                <a:gd name="T105" fmla="*/ 2498 h 3312"/>
                <a:gd name="T106" fmla="*/ 3992 w 6114"/>
                <a:gd name="T107" fmla="*/ 2298 h 3312"/>
                <a:gd name="T108" fmla="*/ 4337 w 6114"/>
                <a:gd name="T109" fmla="*/ 2325 h 3312"/>
                <a:gd name="T110" fmla="*/ 4702 w 6114"/>
                <a:gd name="T111" fmla="*/ 2346 h 3312"/>
                <a:gd name="T112" fmla="*/ 4681 w 6114"/>
                <a:gd name="T113" fmla="*/ 2749 h 3312"/>
                <a:gd name="T114" fmla="*/ 4745 w 6114"/>
                <a:gd name="T115" fmla="*/ 2789 h 3312"/>
                <a:gd name="T116" fmla="*/ 4925 w 6114"/>
                <a:gd name="T117" fmla="*/ 2281 h 3312"/>
                <a:gd name="T118" fmla="*/ 4641 w 6114"/>
                <a:gd name="T119" fmla="*/ 1960 h 3312"/>
                <a:gd name="T120" fmla="*/ 4796 w 6114"/>
                <a:gd name="T121" fmla="*/ 1401 h 3312"/>
                <a:gd name="T122" fmla="*/ 4994 w 6114"/>
                <a:gd name="T123" fmla="*/ 1418 h 3312"/>
                <a:gd name="T124" fmla="*/ 5046 w 6114"/>
                <a:gd name="T125" fmla="*/ 1254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14" h="3312">
                  <a:moveTo>
                    <a:pt x="5176" y="980"/>
                  </a:moveTo>
                  <a:lnTo>
                    <a:pt x="5206" y="1084"/>
                  </a:lnTo>
                  <a:lnTo>
                    <a:pt x="5266" y="1101"/>
                  </a:lnTo>
                  <a:lnTo>
                    <a:pt x="5326" y="1006"/>
                  </a:lnTo>
                  <a:lnTo>
                    <a:pt x="5293" y="941"/>
                  </a:lnTo>
                  <a:lnTo>
                    <a:pt x="5305" y="884"/>
                  </a:lnTo>
                  <a:lnTo>
                    <a:pt x="5395" y="884"/>
                  </a:lnTo>
                  <a:lnTo>
                    <a:pt x="5374" y="928"/>
                  </a:lnTo>
                  <a:lnTo>
                    <a:pt x="5383" y="1084"/>
                  </a:lnTo>
                  <a:lnTo>
                    <a:pt x="5253" y="1405"/>
                  </a:lnTo>
                  <a:lnTo>
                    <a:pt x="5266" y="1474"/>
                  </a:lnTo>
                  <a:lnTo>
                    <a:pt x="5262" y="1592"/>
                  </a:lnTo>
                  <a:lnTo>
                    <a:pt x="5503" y="1943"/>
                  </a:lnTo>
                  <a:lnTo>
                    <a:pt x="5550" y="1956"/>
                  </a:lnTo>
                  <a:lnTo>
                    <a:pt x="5554" y="1670"/>
                  </a:lnTo>
                  <a:lnTo>
                    <a:pt x="5601" y="1626"/>
                  </a:lnTo>
                  <a:lnTo>
                    <a:pt x="5550" y="1514"/>
                  </a:lnTo>
                  <a:lnTo>
                    <a:pt x="5593" y="1466"/>
                  </a:lnTo>
                  <a:lnTo>
                    <a:pt x="5499" y="1340"/>
                  </a:lnTo>
                  <a:lnTo>
                    <a:pt x="5447" y="1344"/>
                  </a:lnTo>
                  <a:lnTo>
                    <a:pt x="5430" y="1136"/>
                  </a:lnTo>
                  <a:lnTo>
                    <a:pt x="5563" y="1101"/>
                  </a:lnTo>
                  <a:lnTo>
                    <a:pt x="5572" y="1040"/>
                  </a:lnTo>
                  <a:lnTo>
                    <a:pt x="5640" y="1023"/>
                  </a:lnTo>
                  <a:lnTo>
                    <a:pt x="5679" y="1058"/>
                  </a:lnTo>
                  <a:lnTo>
                    <a:pt x="5726" y="867"/>
                  </a:lnTo>
                  <a:lnTo>
                    <a:pt x="5808" y="729"/>
                  </a:lnTo>
                  <a:lnTo>
                    <a:pt x="5872" y="693"/>
                  </a:lnTo>
                  <a:lnTo>
                    <a:pt x="5928" y="698"/>
                  </a:lnTo>
                  <a:lnTo>
                    <a:pt x="5928" y="632"/>
                  </a:lnTo>
                  <a:lnTo>
                    <a:pt x="5838" y="615"/>
                  </a:lnTo>
                  <a:lnTo>
                    <a:pt x="5713" y="512"/>
                  </a:lnTo>
                  <a:lnTo>
                    <a:pt x="5774" y="442"/>
                  </a:lnTo>
                  <a:lnTo>
                    <a:pt x="5722" y="325"/>
                  </a:lnTo>
                  <a:lnTo>
                    <a:pt x="5765" y="281"/>
                  </a:lnTo>
                  <a:lnTo>
                    <a:pt x="5816" y="351"/>
                  </a:lnTo>
                  <a:lnTo>
                    <a:pt x="5945" y="399"/>
                  </a:lnTo>
                  <a:lnTo>
                    <a:pt x="6087" y="412"/>
                  </a:lnTo>
                  <a:lnTo>
                    <a:pt x="6105" y="351"/>
                  </a:lnTo>
                  <a:lnTo>
                    <a:pt x="6031" y="277"/>
                  </a:lnTo>
                  <a:lnTo>
                    <a:pt x="6114" y="164"/>
                  </a:lnTo>
                  <a:lnTo>
                    <a:pt x="5928" y="99"/>
                  </a:lnTo>
                  <a:lnTo>
                    <a:pt x="5881" y="195"/>
                  </a:lnTo>
                  <a:lnTo>
                    <a:pt x="5820" y="117"/>
                  </a:lnTo>
                  <a:lnTo>
                    <a:pt x="5480" y="0"/>
                  </a:lnTo>
                  <a:lnTo>
                    <a:pt x="5158" y="56"/>
                  </a:lnTo>
                  <a:lnTo>
                    <a:pt x="5111" y="82"/>
                  </a:lnTo>
                  <a:lnTo>
                    <a:pt x="5111" y="109"/>
                  </a:lnTo>
                  <a:lnTo>
                    <a:pt x="5180" y="143"/>
                  </a:lnTo>
                  <a:lnTo>
                    <a:pt x="5171" y="225"/>
                  </a:lnTo>
                  <a:lnTo>
                    <a:pt x="5046" y="174"/>
                  </a:lnTo>
                  <a:lnTo>
                    <a:pt x="4771" y="282"/>
                  </a:lnTo>
                  <a:lnTo>
                    <a:pt x="4723" y="182"/>
                  </a:lnTo>
                  <a:lnTo>
                    <a:pt x="4534" y="182"/>
                  </a:lnTo>
                  <a:lnTo>
                    <a:pt x="4448" y="273"/>
                  </a:lnTo>
                  <a:lnTo>
                    <a:pt x="4143" y="204"/>
                  </a:lnTo>
                  <a:lnTo>
                    <a:pt x="3863" y="260"/>
                  </a:lnTo>
                  <a:lnTo>
                    <a:pt x="3828" y="347"/>
                  </a:lnTo>
                  <a:lnTo>
                    <a:pt x="3872" y="360"/>
                  </a:lnTo>
                  <a:lnTo>
                    <a:pt x="3867" y="425"/>
                  </a:lnTo>
                  <a:lnTo>
                    <a:pt x="3596" y="455"/>
                  </a:lnTo>
                  <a:lnTo>
                    <a:pt x="3613" y="542"/>
                  </a:lnTo>
                  <a:lnTo>
                    <a:pt x="3363" y="498"/>
                  </a:lnTo>
                  <a:lnTo>
                    <a:pt x="3424" y="386"/>
                  </a:lnTo>
                  <a:lnTo>
                    <a:pt x="3169" y="372"/>
                  </a:lnTo>
                  <a:lnTo>
                    <a:pt x="3192" y="490"/>
                  </a:lnTo>
                  <a:lnTo>
                    <a:pt x="3109" y="529"/>
                  </a:lnTo>
                  <a:lnTo>
                    <a:pt x="3040" y="464"/>
                  </a:lnTo>
                  <a:lnTo>
                    <a:pt x="2761" y="512"/>
                  </a:lnTo>
                  <a:lnTo>
                    <a:pt x="2654" y="611"/>
                  </a:lnTo>
                  <a:lnTo>
                    <a:pt x="2650" y="672"/>
                  </a:lnTo>
                  <a:lnTo>
                    <a:pt x="2581" y="676"/>
                  </a:lnTo>
                  <a:lnTo>
                    <a:pt x="2572" y="607"/>
                  </a:lnTo>
                  <a:lnTo>
                    <a:pt x="2792" y="416"/>
                  </a:lnTo>
                  <a:lnTo>
                    <a:pt x="2792" y="286"/>
                  </a:lnTo>
                  <a:lnTo>
                    <a:pt x="2650" y="247"/>
                  </a:lnTo>
                  <a:lnTo>
                    <a:pt x="2464" y="308"/>
                  </a:lnTo>
                  <a:lnTo>
                    <a:pt x="2387" y="229"/>
                  </a:lnTo>
                  <a:lnTo>
                    <a:pt x="2352" y="229"/>
                  </a:lnTo>
                  <a:lnTo>
                    <a:pt x="2310" y="316"/>
                  </a:lnTo>
                  <a:lnTo>
                    <a:pt x="2344" y="355"/>
                  </a:lnTo>
                  <a:lnTo>
                    <a:pt x="2099" y="489"/>
                  </a:lnTo>
                  <a:lnTo>
                    <a:pt x="1887" y="650"/>
                  </a:lnTo>
                  <a:lnTo>
                    <a:pt x="1759" y="828"/>
                  </a:lnTo>
                  <a:lnTo>
                    <a:pt x="1759" y="901"/>
                  </a:lnTo>
                  <a:lnTo>
                    <a:pt x="1897" y="958"/>
                  </a:lnTo>
                  <a:lnTo>
                    <a:pt x="1828" y="1010"/>
                  </a:lnTo>
                  <a:lnTo>
                    <a:pt x="1681" y="958"/>
                  </a:lnTo>
                  <a:lnTo>
                    <a:pt x="1621" y="1010"/>
                  </a:lnTo>
                  <a:lnTo>
                    <a:pt x="1530" y="905"/>
                  </a:lnTo>
                  <a:lnTo>
                    <a:pt x="1513" y="945"/>
                  </a:lnTo>
                  <a:lnTo>
                    <a:pt x="1612" y="1257"/>
                  </a:lnTo>
                  <a:lnTo>
                    <a:pt x="1638" y="1266"/>
                  </a:lnTo>
                  <a:lnTo>
                    <a:pt x="1707" y="1231"/>
                  </a:lnTo>
                  <a:lnTo>
                    <a:pt x="1741" y="1257"/>
                  </a:lnTo>
                  <a:lnTo>
                    <a:pt x="1741" y="1314"/>
                  </a:lnTo>
                  <a:lnTo>
                    <a:pt x="1676" y="1287"/>
                  </a:lnTo>
                  <a:lnTo>
                    <a:pt x="1638" y="1318"/>
                  </a:lnTo>
                  <a:lnTo>
                    <a:pt x="1664" y="1374"/>
                  </a:lnTo>
                  <a:lnTo>
                    <a:pt x="1643" y="1522"/>
                  </a:lnTo>
                  <a:lnTo>
                    <a:pt x="1509" y="1535"/>
                  </a:lnTo>
                  <a:lnTo>
                    <a:pt x="1501" y="1487"/>
                  </a:lnTo>
                  <a:lnTo>
                    <a:pt x="1578" y="1439"/>
                  </a:lnTo>
                  <a:lnTo>
                    <a:pt x="1595" y="1308"/>
                  </a:lnTo>
                  <a:lnTo>
                    <a:pt x="1509" y="1196"/>
                  </a:lnTo>
                  <a:lnTo>
                    <a:pt x="1478" y="1001"/>
                  </a:lnTo>
                  <a:lnTo>
                    <a:pt x="1341" y="980"/>
                  </a:lnTo>
                  <a:lnTo>
                    <a:pt x="1328" y="1049"/>
                  </a:lnTo>
                  <a:lnTo>
                    <a:pt x="1355" y="1083"/>
                  </a:lnTo>
                  <a:lnTo>
                    <a:pt x="1298" y="1131"/>
                  </a:lnTo>
                  <a:lnTo>
                    <a:pt x="1320" y="1262"/>
                  </a:lnTo>
                  <a:lnTo>
                    <a:pt x="1401" y="1296"/>
                  </a:lnTo>
                  <a:lnTo>
                    <a:pt x="1419" y="1392"/>
                  </a:lnTo>
                  <a:lnTo>
                    <a:pt x="1337" y="1340"/>
                  </a:lnTo>
                  <a:lnTo>
                    <a:pt x="1126" y="1300"/>
                  </a:lnTo>
                  <a:lnTo>
                    <a:pt x="1100" y="1369"/>
                  </a:lnTo>
                  <a:lnTo>
                    <a:pt x="932" y="1430"/>
                  </a:lnTo>
                  <a:lnTo>
                    <a:pt x="907" y="1388"/>
                  </a:lnTo>
                  <a:lnTo>
                    <a:pt x="687" y="1508"/>
                  </a:lnTo>
                  <a:lnTo>
                    <a:pt x="683" y="1591"/>
                  </a:lnTo>
                  <a:lnTo>
                    <a:pt x="596" y="1604"/>
                  </a:lnTo>
                  <a:lnTo>
                    <a:pt x="623" y="1543"/>
                  </a:lnTo>
                  <a:lnTo>
                    <a:pt x="623" y="1483"/>
                  </a:lnTo>
                  <a:lnTo>
                    <a:pt x="537" y="1453"/>
                  </a:lnTo>
                  <a:lnTo>
                    <a:pt x="481" y="1474"/>
                  </a:lnTo>
                  <a:lnTo>
                    <a:pt x="527" y="1565"/>
                  </a:lnTo>
                  <a:lnTo>
                    <a:pt x="562" y="1626"/>
                  </a:lnTo>
                  <a:lnTo>
                    <a:pt x="562" y="1674"/>
                  </a:lnTo>
                  <a:lnTo>
                    <a:pt x="497" y="1661"/>
                  </a:lnTo>
                  <a:lnTo>
                    <a:pt x="485" y="1647"/>
                  </a:lnTo>
                  <a:lnTo>
                    <a:pt x="420" y="1717"/>
                  </a:lnTo>
                  <a:lnTo>
                    <a:pt x="454" y="1777"/>
                  </a:lnTo>
                  <a:lnTo>
                    <a:pt x="308" y="1773"/>
                  </a:lnTo>
                  <a:lnTo>
                    <a:pt x="356" y="1834"/>
                  </a:lnTo>
                  <a:lnTo>
                    <a:pt x="343" y="1861"/>
                  </a:lnTo>
                  <a:lnTo>
                    <a:pt x="266" y="1861"/>
                  </a:lnTo>
                  <a:lnTo>
                    <a:pt x="209" y="1821"/>
                  </a:lnTo>
                  <a:lnTo>
                    <a:pt x="197" y="1712"/>
                  </a:lnTo>
                  <a:lnTo>
                    <a:pt x="106" y="1678"/>
                  </a:lnTo>
                  <a:lnTo>
                    <a:pt x="106" y="1634"/>
                  </a:lnTo>
                  <a:lnTo>
                    <a:pt x="295" y="1674"/>
                  </a:lnTo>
                  <a:lnTo>
                    <a:pt x="399" y="1682"/>
                  </a:lnTo>
                  <a:lnTo>
                    <a:pt x="441" y="1617"/>
                  </a:lnTo>
                  <a:lnTo>
                    <a:pt x="403" y="1548"/>
                  </a:lnTo>
                  <a:lnTo>
                    <a:pt x="128" y="1439"/>
                  </a:lnTo>
                  <a:lnTo>
                    <a:pt x="32" y="1463"/>
                  </a:lnTo>
                  <a:lnTo>
                    <a:pt x="0" y="1491"/>
                  </a:lnTo>
                  <a:lnTo>
                    <a:pt x="10" y="1555"/>
                  </a:lnTo>
                  <a:lnTo>
                    <a:pt x="50" y="1562"/>
                  </a:lnTo>
                  <a:lnTo>
                    <a:pt x="41" y="1664"/>
                  </a:lnTo>
                  <a:lnTo>
                    <a:pt x="166" y="1956"/>
                  </a:lnTo>
                  <a:lnTo>
                    <a:pt x="76" y="2099"/>
                  </a:lnTo>
                  <a:lnTo>
                    <a:pt x="70" y="2132"/>
                  </a:lnTo>
                  <a:lnTo>
                    <a:pt x="115" y="2163"/>
                  </a:lnTo>
                  <a:lnTo>
                    <a:pt x="74" y="2191"/>
                  </a:lnTo>
                  <a:lnTo>
                    <a:pt x="46" y="2192"/>
                  </a:lnTo>
                  <a:lnTo>
                    <a:pt x="51" y="2317"/>
                  </a:lnTo>
                  <a:lnTo>
                    <a:pt x="90" y="2370"/>
                  </a:lnTo>
                  <a:lnTo>
                    <a:pt x="90" y="2423"/>
                  </a:lnTo>
                  <a:lnTo>
                    <a:pt x="139" y="2427"/>
                  </a:lnTo>
                  <a:lnTo>
                    <a:pt x="213" y="2456"/>
                  </a:lnTo>
                  <a:lnTo>
                    <a:pt x="291" y="2563"/>
                  </a:lnTo>
                  <a:lnTo>
                    <a:pt x="292" y="2592"/>
                  </a:lnTo>
                  <a:lnTo>
                    <a:pt x="267" y="2635"/>
                  </a:lnTo>
                  <a:lnTo>
                    <a:pt x="325" y="2632"/>
                  </a:lnTo>
                  <a:lnTo>
                    <a:pt x="382" y="2648"/>
                  </a:lnTo>
                  <a:lnTo>
                    <a:pt x="459" y="2758"/>
                  </a:lnTo>
                  <a:lnTo>
                    <a:pt x="649" y="2775"/>
                  </a:lnTo>
                  <a:lnTo>
                    <a:pt x="640" y="2905"/>
                  </a:lnTo>
                  <a:lnTo>
                    <a:pt x="575" y="2961"/>
                  </a:lnTo>
                  <a:lnTo>
                    <a:pt x="588" y="2983"/>
                  </a:lnTo>
                  <a:lnTo>
                    <a:pt x="524" y="3052"/>
                  </a:lnTo>
                  <a:lnTo>
                    <a:pt x="507" y="3117"/>
                  </a:lnTo>
                  <a:lnTo>
                    <a:pt x="546" y="3173"/>
                  </a:lnTo>
                  <a:lnTo>
                    <a:pt x="671" y="3217"/>
                  </a:lnTo>
                  <a:lnTo>
                    <a:pt x="722" y="3186"/>
                  </a:lnTo>
                  <a:lnTo>
                    <a:pt x="1053" y="3312"/>
                  </a:lnTo>
                  <a:lnTo>
                    <a:pt x="1066" y="3278"/>
                  </a:lnTo>
                  <a:lnTo>
                    <a:pt x="997" y="3213"/>
                  </a:lnTo>
                  <a:lnTo>
                    <a:pt x="997" y="3131"/>
                  </a:lnTo>
                  <a:lnTo>
                    <a:pt x="955" y="3117"/>
                  </a:lnTo>
                  <a:lnTo>
                    <a:pt x="963" y="3047"/>
                  </a:lnTo>
                  <a:lnTo>
                    <a:pt x="1032" y="2965"/>
                  </a:lnTo>
                  <a:lnTo>
                    <a:pt x="909" y="2873"/>
                  </a:lnTo>
                  <a:lnTo>
                    <a:pt x="917" y="2744"/>
                  </a:lnTo>
                  <a:lnTo>
                    <a:pt x="1049" y="2658"/>
                  </a:lnTo>
                  <a:lnTo>
                    <a:pt x="1204" y="2667"/>
                  </a:lnTo>
                  <a:lnTo>
                    <a:pt x="1230" y="2714"/>
                  </a:lnTo>
                  <a:lnTo>
                    <a:pt x="1389" y="2723"/>
                  </a:lnTo>
                  <a:lnTo>
                    <a:pt x="1506" y="2658"/>
                  </a:lnTo>
                  <a:lnTo>
                    <a:pt x="1445" y="2593"/>
                  </a:lnTo>
                  <a:lnTo>
                    <a:pt x="1458" y="2471"/>
                  </a:lnTo>
                  <a:lnTo>
                    <a:pt x="1760" y="2324"/>
                  </a:lnTo>
                  <a:lnTo>
                    <a:pt x="1991" y="2428"/>
                  </a:lnTo>
                  <a:lnTo>
                    <a:pt x="2068" y="2359"/>
                  </a:lnTo>
                  <a:lnTo>
                    <a:pt x="2296" y="2575"/>
                  </a:lnTo>
                  <a:lnTo>
                    <a:pt x="2469" y="2558"/>
                  </a:lnTo>
                  <a:lnTo>
                    <a:pt x="2529" y="2619"/>
                  </a:lnTo>
                  <a:lnTo>
                    <a:pt x="2692" y="2636"/>
                  </a:lnTo>
                  <a:lnTo>
                    <a:pt x="2800" y="2489"/>
                  </a:lnTo>
                  <a:lnTo>
                    <a:pt x="2938" y="2550"/>
                  </a:lnTo>
                  <a:lnTo>
                    <a:pt x="3011" y="2562"/>
                  </a:lnTo>
                  <a:lnTo>
                    <a:pt x="3084" y="2497"/>
                  </a:lnTo>
                  <a:lnTo>
                    <a:pt x="3019" y="2455"/>
                  </a:lnTo>
                  <a:lnTo>
                    <a:pt x="3076" y="2367"/>
                  </a:lnTo>
                  <a:lnTo>
                    <a:pt x="3234" y="2420"/>
                  </a:lnTo>
                  <a:lnTo>
                    <a:pt x="3269" y="2489"/>
                  </a:lnTo>
                  <a:lnTo>
                    <a:pt x="3338" y="2493"/>
                  </a:lnTo>
                  <a:lnTo>
                    <a:pt x="3381" y="2463"/>
                  </a:lnTo>
                  <a:lnTo>
                    <a:pt x="3497" y="2459"/>
                  </a:lnTo>
                  <a:lnTo>
                    <a:pt x="3510" y="2489"/>
                  </a:lnTo>
                  <a:lnTo>
                    <a:pt x="3643" y="2498"/>
                  </a:lnTo>
                  <a:lnTo>
                    <a:pt x="3734" y="2403"/>
                  </a:lnTo>
                  <a:lnTo>
                    <a:pt x="3919" y="2424"/>
                  </a:lnTo>
                  <a:lnTo>
                    <a:pt x="3975" y="2403"/>
                  </a:lnTo>
                  <a:lnTo>
                    <a:pt x="3992" y="2298"/>
                  </a:lnTo>
                  <a:lnTo>
                    <a:pt x="3937" y="2172"/>
                  </a:lnTo>
                  <a:lnTo>
                    <a:pt x="3992" y="2125"/>
                  </a:lnTo>
                  <a:lnTo>
                    <a:pt x="4169" y="2125"/>
                  </a:lnTo>
                  <a:lnTo>
                    <a:pt x="4337" y="2325"/>
                  </a:lnTo>
                  <a:lnTo>
                    <a:pt x="4552" y="2445"/>
                  </a:lnTo>
                  <a:lnTo>
                    <a:pt x="4616" y="2445"/>
                  </a:lnTo>
                  <a:lnTo>
                    <a:pt x="4625" y="2394"/>
                  </a:lnTo>
                  <a:lnTo>
                    <a:pt x="4702" y="2346"/>
                  </a:lnTo>
                  <a:lnTo>
                    <a:pt x="4711" y="2628"/>
                  </a:lnTo>
                  <a:lnTo>
                    <a:pt x="4642" y="2632"/>
                  </a:lnTo>
                  <a:lnTo>
                    <a:pt x="4642" y="2701"/>
                  </a:lnTo>
                  <a:lnTo>
                    <a:pt x="4681" y="2749"/>
                  </a:lnTo>
                  <a:lnTo>
                    <a:pt x="4673" y="2811"/>
                  </a:lnTo>
                  <a:lnTo>
                    <a:pt x="4702" y="2823"/>
                  </a:lnTo>
                  <a:lnTo>
                    <a:pt x="4719" y="2779"/>
                  </a:lnTo>
                  <a:lnTo>
                    <a:pt x="4745" y="2789"/>
                  </a:lnTo>
                  <a:lnTo>
                    <a:pt x="4762" y="2806"/>
                  </a:lnTo>
                  <a:lnTo>
                    <a:pt x="4840" y="2789"/>
                  </a:lnTo>
                  <a:lnTo>
                    <a:pt x="4917" y="2563"/>
                  </a:lnTo>
                  <a:lnTo>
                    <a:pt x="4925" y="2281"/>
                  </a:lnTo>
                  <a:lnTo>
                    <a:pt x="4827" y="2056"/>
                  </a:lnTo>
                  <a:lnTo>
                    <a:pt x="4702" y="1903"/>
                  </a:lnTo>
                  <a:lnTo>
                    <a:pt x="4641" y="1912"/>
                  </a:lnTo>
                  <a:lnTo>
                    <a:pt x="4641" y="1960"/>
                  </a:lnTo>
                  <a:lnTo>
                    <a:pt x="4495" y="1903"/>
                  </a:lnTo>
                  <a:lnTo>
                    <a:pt x="4551" y="1783"/>
                  </a:lnTo>
                  <a:lnTo>
                    <a:pt x="4598" y="1462"/>
                  </a:lnTo>
                  <a:lnTo>
                    <a:pt x="4796" y="1401"/>
                  </a:lnTo>
                  <a:lnTo>
                    <a:pt x="4891" y="1340"/>
                  </a:lnTo>
                  <a:lnTo>
                    <a:pt x="4994" y="1340"/>
                  </a:lnTo>
                  <a:lnTo>
                    <a:pt x="4969" y="1374"/>
                  </a:lnTo>
                  <a:lnTo>
                    <a:pt x="4994" y="1418"/>
                  </a:lnTo>
                  <a:lnTo>
                    <a:pt x="5085" y="1323"/>
                  </a:lnTo>
                  <a:lnTo>
                    <a:pt x="5136" y="1327"/>
                  </a:lnTo>
                  <a:lnTo>
                    <a:pt x="5128" y="1271"/>
                  </a:lnTo>
                  <a:lnTo>
                    <a:pt x="5046" y="1254"/>
                  </a:lnTo>
                  <a:lnTo>
                    <a:pt x="5102" y="1050"/>
                  </a:lnTo>
                  <a:lnTo>
                    <a:pt x="5176" y="9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260">
              <a:extLst>
                <a:ext uri="{FF2B5EF4-FFF2-40B4-BE49-F238E27FC236}">
                  <a16:creationId xmlns="" xmlns:a16="http://schemas.microsoft.com/office/drawing/2014/main" id="{15D8A1F8-21AE-4CEF-BA25-8AF19A4B6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1804988"/>
              <a:ext cx="1311275" cy="1150938"/>
            </a:xfrm>
            <a:custGeom>
              <a:avLst/>
              <a:gdLst>
                <a:gd name="T0" fmla="*/ 375 w 2478"/>
                <a:gd name="T1" fmla="*/ 653 h 2174"/>
                <a:gd name="T2" fmla="*/ 206 w 2478"/>
                <a:gd name="T3" fmla="*/ 836 h 2174"/>
                <a:gd name="T4" fmla="*/ 129 w 2478"/>
                <a:gd name="T5" fmla="*/ 1138 h 2174"/>
                <a:gd name="T6" fmla="*/ 0 w 2478"/>
                <a:gd name="T7" fmla="*/ 1191 h 2174"/>
                <a:gd name="T8" fmla="*/ 73 w 2478"/>
                <a:gd name="T9" fmla="*/ 1233 h 2174"/>
                <a:gd name="T10" fmla="*/ 164 w 2478"/>
                <a:gd name="T11" fmla="*/ 1315 h 2174"/>
                <a:gd name="T12" fmla="*/ 348 w 2478"/>
                <a:gd name="T13" fmla="*/ 1676 h 2174"/>
                <a:gd name="T14" fmla="*/ 538 w 2478"/>
                <a:gd name="T15" fmla="*/ 1715 h 2174"/>
                <a:gd name="T16" fmla="*/ 813 w 2478"/>
                <a:gd name="T17" fmla="*/ 1832 h 2174"/>
                <a:gd name="T18" fmla="*/ 969 w 2478"/>
                <a:gd name="T19" fmla="*/ 1815 h 2174"/>
                <a:gd name="T20" fmla="*/ 1197 w 2478"/>
                <a:gd name="T21" fmla="*/ 1710 h 2174"/>
                <a:gd name="T22" fmla="*/ 1266 w 2478"/>
                <a:gd name="T23" fmla="*/ 1775 h 2174"/>
                <a:gd name="T24" fmla="*/ 1287 w 2478"/>
                <a:gd name="T25" fmla="*/ 1966 h 2174"/>
                <a:gd name="T26" fmla="*/ 1386 w 2478"/>
                <a:gd name="T27" fmla="*/ 2058 h 2174"/>
                <a:gd name="T28" fmla="*/ 1485 w 2478"/>
                <a:gd name="T29" fmla="*/ 2145 h 2174"/>
                <a:gd name="T30" fmla="*/ 1623 w 2478"/>
                <a:gd name="T31" fmla="*/ 2040 h 2174"/>
                <a:gd name="T32" fmla="*/ 1791 w 2478"/>
                <a:gd name="T33" fmla="*/ 2144 h 2174"/>
                <a:gd name="T34" fmla="*/ 1889 w 2478"/>
                <a:gd name="T35" fmla="*/ 2122 h 2174"/>
                <a:gd name="T36" fmla="*/ 1937 w 2478"/>
                <a:gd name="T37" fmla="*/ 2174 h 2174"/>
                <a:gd name="T38" fmla="*/ 2152 w 2478"/>
                <a:gd name="T39" fmla="*/ 2048 h 2174"/>
                <a:gd name="T40" fmla="*/ 2359 w 2478"/>
                <a:gd name="T41" fmla="*/ 1684 h 2174"/>
                <a:gd name="T42" fmla="*/ 2290 w 2478"/>
                <a:gd name="T43" fmla="*/ 1554 h 2174"/>
                <a:gd name="T44" fmla="*/ 2320 w 2478"/>
                <a:gd name="T45" fmla="*/ 1441 h 2174"/>
                <a:gd name="T46" fmla="*/ 2156 w 2478"/>
                <a:gd name="T47" fmla="*/ 1195 h 2174"/>
                <a:gd name="T48" fmla="*/ 2251 w 2478"/>
                <a:gd name="T49" fmla="*/ 1112 h 2174"/>
                <a:gd name="T50" fmla="*/ 2135 w 2478"/>
                <a:gd name="T51" fmla="*/ 1065 h 2174"/>
                <a:gd name="T52" fmla="*/ 2058 w 2478"/>
                <a:gd name="T53" fmla="*/ 1116 h 2174"/>
                <a:gd name="T54" fmla="*/ 2031 w 2478"/>
                <a:gd name="T55" fmla="*/ 930 h 2174"/>
                <a:gd name="T56" fmla="*/ 2148 w 2478"/>
                <a:gd name="T57" fmla="*/ 869 h 2174"/>
                <a:gd name="T58" fmla="*/ 2169 w 2478"/>
                <a:gd name="T59" fmla="*/ 995 h 2174"/>
                <a:gd name="T60" fmla="*/ 2268 w 2478"/>
                <a:gd name="T61" fmla="*/ 917 h 2174"/>
                <a:gd name="T62" fmla="*/ 2329 w 2478"/>
                <a:gd name="T63" fmla="*/ 778 h 2174"/>
                <a:gd name="T64" fmla="*/ 2411 w 2478"/>
                <a:gd name="T65" fmla="*/ 687 h 2174"/>
                <a:gd name="T66" fmla="*/ 2449 w 2478"/>
                <a:gd name="T67" fmla="*/ 609 h 2174"/>
                <a:gd name="T68" fmla="*/ 2412 w 2478"/>
                <a:gd name="T69" fmla="*/ 479 h 2174"/>
                <a:gd name="T70" fmla="*/ 2474 w 2478"/>
                <a:gd name="T71" fmla="*/ 233 h 2174"/>
                <a:gd name="T72" fmla="*/ 2410 w 2478"/>
                <a:gd name="T73" fmla="*/ 323 h 2174"/>
                <a:gd name="T74" fmla="*/ 2109 w 2478"/>
                <a:gd name="T75" fmla="*/ 197 h 2174"/>
                <a:gd name="T76" fmla="*/ 1784 w 2478"/>
                <a:gd name="T77" fmla="*/ 0 h 2174"/>
                <a:gd name="T78" fmla="*/ 1795 w 2478"/>
                <a:gd name="T79" fmla="*/ 158 h 2174"/>
                <a:gd name="T80" fmla="*/ 1710 w 2478"/>
                <a:gd name="T81" fmla="*/ 299 h 2174"/>
                <a:gd name="T82" fmla="*/ 1670 w 2478"/>
                <a:gd name="T83" fmla="*/ 409 h 2174"/>
                <a:gd name="T84" fmla="*/ 1777 w 2478"/>
                <a:gd name="T85" fmla="*/ 388 h 2174"/>
                <a:gd name="T86" fmla="*/ 1868 w 2478"/>
                <a:gd name="T87" fmla="*/ 474 h 2174"/>
                <a:gd name="T88" fmla="*/ 1752 w 2478"/>
                <a:gd name="T89" fmla="*/ 592 h 2174"/>
                <a:gd name="T90" fmla="*/ 1537 w 2478"/>
                <a:gd name="T91" fmla="*/ 817 h 2174"/>
                <a:gd name="T92" fmla="*/ 1240 w 2478"/>
                <a:gd name="T93" fmla="*/ 903 h 2174"/>
                <a:gd name="T94" fmla="*/ 1042 w 2478"/>
                <a:gd name="T95" fmla="*/ 908 h 2174"/>
                <a:gd name="T96" fmla="*/ 886 w 2478"/>
                <a:gd name="T97" fmla="*/ 787 h 2174"/>
                <a:gd name="T98" fmla="*/ 565 w 2478"/>
                <a:gd name="T99" fmla="*/ 592 h 2174"/>
                <a:gd name="T100" fmla="*/ 479 w 2478"/>
                <a:gd name="T101" fmla="*/ 50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174">
                  <a:moveTo>
                    <a:pt x="434" y="503"/>
                  </a:moveTo>
                  <a:lnTo>
                    <a:pt x="375" y="653"/>
                  </a:lnTo>
                  <a:lnTo>
                    <a:pt x="293" y="649"/>
                  </a:lnTo>
                  <a:lnTo>
                    <a:pt x="206" y="836"/>
                  </a:lnTo>
                  <a:lnTo>
                    <a:pt x="279" y="930"/>
                  </a:lnTo>
                  <a:lnTo>
                    <a:pt x="129" y="1138"/>
                  </a:lnTo>
                  <a:lnTo>
                    <a:pt x="52" y="1125"/>
                  </a:lnTo>
                  <a:lnTo>
                    <a:pt x="0" y="1191"/>
                  </a:lnTo>
                  <a:lnTo>
                    <a:pt x="12" y="1229"/>
                  </a:lnTo>
                  <a:lnTo>
                    <a:pt x="73" y="1233"/>
                  </a:lnTo>
                  <a:lnTo>
                    <a:pt x="103" y="1303"/>
                  </a:lnTo>
                  <a:lnTo>
                    <a:pt x="164" y="1315"/>
                  </a:lnTo>
                  <a:lnTo>
                    <a:pt x="348" y="1554"/>
                  </a:lnTo>
                  <a:lnTo>
                    <a:pt x="348" y="1676"/>
                  </a:lnTo>
                  <a:lnTo>
                    <a:pt x="439" y="1733"/>
                  </a:lnTo>
                  <a:lnTo>
                    <a:pt x="538" y="1715"/>
                  </a:lnTo>
                  <a:lnTo>
                    <a:pt x="663" y="1789"/>
                  </a:lnTo>
                  <a:lnTo>
                    <a:pt x="813" y="1832"/>
                  </a:lnTo>
                  <a:lnTo>
                    <a:pt x="886" y="1823"/>
                  </a:lnTo>
                  <a:lnTo>
                    <a:pt x="969" y="1815"/>
                  </a:lnTo>
                  <a:lnTo>
                    <a:pt x="1141" y="1702"/>
                  </a:lnTo>
                  <a:lnTo>
                    <a:pt x="1197" y="1710"/>
                  </a:lnTo>
                  <a:lnTo>
                    <a:pt x="1218" y="1761"/>
                  </a:lnTo>
                  <a:lnTo>
                    <a:pt x="1266" y="1775"/>
                  </a:lnTo>
                  <a:lnTo>
                    <a:pt x="1330" y="1871"/>
                  </a:lnTo>
                  <a:lnTo>
                    <a:pt x="1287" y="1966"/>
                  </a:lnTo>
                  <a:lnTo>
                    <a:pt x="1313" y="2031"/>
                  </a:lnTo>
                  <a:lnTo>
                    <a:pt x="1386" y="2058"/>
                  </a:lnTo>
                  <a:lnTo>
                    <a:pt x="1399" y="2136"/>
                  </a:lnTo>
                  <a:lnTo>
                    <a:pt x="1485" y="2145"/>
                  </a:lnTo>
                  <a:lnTo>
                    <a:pt x="1498" y="2105"/>
                  </a:lnTo>
                  <a:lnTo>
                    <a:pt x="1623" y="2040"/>
                  </a:lnTo>
                  <a:lnTo>
                    <a:pt x="1700" y="2044"/>
                  </a:lnTo>
                  <a:lnTo>
                    <a:pt x="1791" y="2144"/>
                  </a:lnTo>
                  <a:lnTo>
                    <a:pt x="1851" y="2118"/>
                  </a:lnTo>
                  <a:lnTo>
                    <a:pt x="1889" y="2122"/>
                  </a:lnTo>
                  <a:lnTo>
                    <a:pt x="1906" y="2170"/>
                  </a:lnTo>
                  <a:lnTo>
                    <a:pt x="1937" y="2174"/>
                  </a:lnTo>
                  <a:lnTo>
                    <a:pt x="1980" y="2113"/>
                  </a:lnTo>
                  <a:lnTo>
                    <a:pt x="2152" y="2048"/>
                  </a:lnTo>
                  <a:lnTo>
                    <a:pt x="2307" y="1863"/>
                  </a:lnTo>
                  <a:lnTo>
                    <a:pt x="2359" y="1684"/>
                  </a:lnTo>
                  <a:lnTo>
                    <a:pt x="2355" y="1567"/>
                  </a:lnTo>
                  <a:lnTo>
                    <a:pt x="2290" y="1554"/>
                  </a:lnTo>
                  <a:lnTo>
                    <a:pt x="2329" y="1511"/>
                  </a:lnTo>
                  <a:lnTo>
                    <a:pt x="2320" y="1441"/>
                  </a:lnTo>
                  <a:lnTo>
                    <a:pt x="2156" y="1277"/>
                  </a:lnTo>
                  <a:lnTo>
                    <a:pt x="2156" y="1195"/>
                  </a:lnTo>
                  <a:lnTo>
                    <a:pt x="2204" y="1134"/>
                  </a:lnTo>
                  <a:lnTo>
                    <a:pt x="2251" y="1112"/>
                  </a:lnTo>
                  <a:lnTo>
                    <a:pt x="2255" y="1065"/>
                  </a:lnTo>
                  <a:lnTo>
                    <a:pt x="2135" y="1065"/>
                  </a:lnTo>
                  <a:lnTo>
                    <a:pt x="2113" y="1130"/>
                  </a:lnTo>
                  <a:lnTo>
                    <a:pt x="2058" y="1116"/>
                  </a:lnTo>
                  <a:lnTo>
                    <a:pt x="1989" y="1042"/>
                  </a:lnTo>
                  <a:lnTo>
                    <a:pt x="2031" y="930"/>
                  </a:lnTo>
                  <a:lnTo>
                    <a:pt x="2092" y="865"/>
                  </a:lnTo>
                  <a:lnTo>
                    <a:pt x="2148" y="869"/>
                  </a:lnTo>
                  <a:lnTo>
                    <a:pt x="2139" y="969"/>
                  </a:lnTo>
                  <a:lnTo>
                    <a:pt x="2169" y="995"/>
                  </a:lnTo>
                  <a:lnTo>
                    <a:pt x="2242" y="922"/>
                  </a:lnTo>
                  <a:lnTo>
                    <a:pt x="2268" y="917"/>
                  </a:lnTo>
                  <a:lnTo>
                    <a:pt x="2260" y="861"/>
                  </a:lnTo>
                  <a:lnTo>
                    <a:pt x="2329" y="778"/>
                  </a:lnTo>
                  <a:lnTo>
                    <a:pt x="2380" y="783"/>
                  </a:lnTo>
                  <a:lnTo>
                    <a:pt x="2411" y="687"/>
                  </a:lnTo>
                  <a:lnTo>
                    <a:pt x="2445" y="669"/>
                  </a:lnTo>
                  <a:lnTo>
                    <a:pt x="2449" y="609"/>
                  </a:lnTo>
                  <a:lnTo>
                    <a:pt x="2415" y="573"/>
                  </a:lnTo>
                  <a:lnTo>
                    <a:pt x="2412" y="479"/>
                  </a:lnTo>
                  <a:lnTo>
                    <a:pt x="2478" y="475"/>
                  </a:lnTo>
                  <a:lnTo>
                    <a:pt x="2474" y="233"/>
                  </a:lnTo>
                  <a:lnTo>
                    <a:pt x="2427" y="261"/>
                  </a:lnTo>
                  <a:lnTo>
                    <a:pt x="2410" y="323"/>
                  </a:lnTo>
                  <a:lnTo>
                    <a:pt x="2333" y="323"/>
                  </a:lnTo>
                  <a:lnTo>
                    <a:pt x="2109" y="197"/>
                  </a:lnTo>
                  <a:lnTo>
                    <a:pt x="1947" y="2"/>
                  </a:lnTo>
                  <a:lnTo>
                    <a:pt x="1784" y="0"/>
                  </a:lnTo>
                  <a:lnTo>
                    <a:pt x="1742" y="36"/>
                  </a:lnTo>
                  <a:lnTo>
                    <a:pt x="1795" y="158"/>
                  </a:lnTo>
                  <a:lnTo>
                    <a:pt x="1776" y="272"/>
                  </a:lnTo>
                  <a:lnTo>
                    <a:pt x="1710" y="299"/>
                  </a:lnTo>
                  <a:lnTo>
                    <a:pt x="1673" y="296"/>
                  </a:lnTo>
                  <a:lnTo>
                    <a:pt x="1670" y="409"/>
                  </a:lnTo>
                  <a:lnTo>
                    <a:pt x="1708" y="418"/>
                  </a:lnTo>
                  <a:lnTo>
                    <a:pt x="1777" y="388"/>
                  </a:lnTo>
                  <a:lnTo>
                    <a:pt x="1868" y="431"/>
                  </a:lnTo>
                  <a:lnTo>
                    <a:pt x="1868" y="474"/>
                  </a:lnTo>
                  <a:lnTo>
                    <a:pt x="1804" y="479"/>
                  </a:lnTo>
                  <a:lnTo>
                    <a:pt x="1752" y="592"/>
                  </a:lnTo>
                  <a:lnTo>
                    <a:pt x="1704" y="596"/>
                  </a:lnTo>
                  <a:lnTo>
                    <a:pt x="1537" y="817"/>
                  </a:lnTo>
                  <a:lnTo>
                    <a:pt x="1360" y="895"/>
                  </a:lnTo>
                  <a:lnTo>
                    <a:pt x="1240" y="903"/>
                  </a:lnTo>
                  <a:lnTo>
                    <a:pt x="1158" y="847"/>
                  </a:lnTo>
                  <a:lnTo>
                    <a:pt x="1042" y="908"/>
                  </a:lnTo>
                  <a:lnTo>
                    <a:pt x="917" y="869"/>
                  </a:lnTo>
                  <a:lnTo>
                    <a:pt x="886" y="787"/>
                  </a:lnTo>
                  <a:lnTo>
                    <a:pt x="676" y="773"/>
                  </a:lnTo>
                  <a:lnTo>
                    <a:pt x="565" y="592"/>
                  </a:lnTo>
                  <a:lnTo>
                    <a:pt x="517" y="592"/>
                  </a:lnTo>
                  <a:lnTo>
                    <a:pt x="479" y="507"/>
                  </a:lnTo>
                  <a:lnTo>
                    <a:pt x="434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261">
              <a:extLst>
                <a:ext uri="{FF2B5EF4-FFF2-40B4-BE49-F238E27FC236}">
                  <a16:creationId xmlns="" xmlns:a16="http://schemas.microsoft.com/office/drawing/2014/main" id="{9C5319D8-B53E-4A95-8B1A-5B25225AB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1935163"/>
              <a:ext cx="719138" cy="342900"/>
            </a:xfrm>
            <a:custGeom>
              <a:avLst/>
              <a:gdLst>
                <a:gd name="T0" fmla="*/ 0 w 1359"/>
                <a:gd name="T1" fmla="*/ 259 h 646"/>
                <a:gd name="T2" fmla="*/ 100 w 1359"/>
                <a:gd name="T3" fmla="*/ 127 h 646"/>
                <a:gd name="T4" fmla="*/ 220 w 1359"/>
                <a:gd name="T5" fmla="*/ 182 h 646"/>
                <a:gd name="T6" fmla="*/ 301 w 1359"/>
                <a:gd name="T7" fmla="*/ 204 h 646"/>
                <a:gd name="T8" fmla="*/ 400 w 1359"/>
                <a:gd name="T9" fmla="*/ 112 h 646"/>
                <a:gd name="T10" fmla="*/ 332 w 1359"/>
                <a:gd name="T11" fmla="*/ 62 h 646"/>
                <a:gd name="T12" fmla="*/ 377 w 1359"/>
                <a:gd name="T13" fmla="*/ 0 h 646"/>
                <a:gd name="T14" fmla="*/ 510 w 1359"/>
                <a:gd name="T15" fmla="*/ 47 h 646"/>
                <a:gd name="T16" fmla="*/ 556 w 1359"/>
                <a:gd name="T17" fmla="*/ 122 h 646"/>
                <a:gd name="T18" fmla="*/ 639 w 1359"/>
                <a:gd name="T19" fmla="*/ 124 h 646"/>
                <a:gd name="T20" fmla="*/ 683 w 1359"/>
                <a:gd name="T21" fmla="*/ 92 h 646"/>
                <a:gd name="T22" fmla="*/ 773 w 1359"/>
                <a:gd name="T23" fmla="*/ 89 h 646"/>
                <a:gd name="T24" fmla="*/ 792 w 1359"/>
                <a:gd name="T25" fmla="*/ 121 h 646"/>
                <a:gd name="T26" fmla="*/ 940 w 1359"/>
                <a:gd name="T27" fmla="*/ 129 h 646"/>
                <a:gd name="T28" fmla="*/ 1035 w 1359"/>
                <a:gd name="T29" fmla="*/ 33 h 646"/>
                <a:gd name="T30" fmla="*/ 1166 w 1359"/>
                <a:gd name="T31" fmla="*/ 47 h 646"/>
                <a:gd name="T32" fmla="*/ 1158 w 1359"/>
                <a:gd name="T33" fmla="*/ 178 h 646"/>
                <a:gd name="T34" fmla="*/ 1214 w 1359"/>
                <a:gd name="T35" fmla="*/ 190 h 646"/>
                <a:gd name="T36" fmla="*/ 1284 w 1359"/>
                <a:gd name="T37" fmla="*/ 159 h 646"/>
                <a:gd name="T38" fmla="*/ 1359 w 1359"/>
                <a:gd name="T39" fmla="*/ 195 h 646"/>
                <a:gd name="T40" fmla="*/ 1358 w 1359"/>
                <a:gd name="T41" fmla="*/ 214 h 646"/>
                <a:gd name="T42" fmla="*/ 1304 w 1359"/>
                <a:gd name="T43" fmla="*/ 216 h 646"/>
                <a:gd name="T44" fmla="*/ 1248 w 1359"/>
                <a:gd name="T45" fmla="*/ 333 h 646"/>
                <a:gd name="T46" fmla="*/ 1204 w 1359"/>
                <a:gd name="T47" fmla="*/ 338 h 646"/>
                <a:gd name="T48" fmla="*/ 1035 w 1359"/>
                <a:gd name="T49" fmla="*/ 559 h 646"/>
                <a:gd name="T50" fmla="*/ 862 w 1359"/>
                <a:gd name="T51" fmla="*/ 635 h 646"/>
                <a:gd name="T52" fmla="*/ 754 w 1359"/>
                <a:gd name="T53" fmla="*/ 643 h 646"/>
                <a:gd name="T54" fmla="*/ 664 w 1359"/>
                <a:gd name="T55" fmla="*/ 585 h 646"/>
                <a:gd name="T56" fmla="*/ 550 w 1359"/>
                <a:gd name="T57" fmla="*/ 646 h 646"/>
                <a:gd name="T58" fmla="*/ 437 w 1359"/>
                <a:gd name="T59" fmla="*/ 612 h 646"/>
                <a:gd name="T60" fmla="*/ 404 w 1359"/>
                <a:gd name="T61" fmla="*/ 529 h 646"/>
                <a:gd name="T62" fmla="*/ 190 w 1359"/>
                <a:gd name="T63" fmla="*/ 514 h 646"/>
                <a:gd name="T64" fmla="*/ 81 w 1359"/>
                <a:gd name="T65" fmla="*/ 328 h 646"/>
                <a:gd name="T66" fmla="*/ 28 w 1359"/>
                <a:gd name="T67" fmla="*/ 325 h 646"/>
                <a:gd name="T68" fmla="*/ 0 w 1359"/>
                <a:gd name="T69" fmla="*/ 259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9" h="646">
                  <a:moveTo>
                    <a:pt x="0" y="259"/>
                  </a:moveTo>
                  <a:lnTo>
                    <a:pt x="100" y="127"/>
                  </a:lnTo>
                  <a:lnTo>
                    <a:pt x="220" y="182"/>
                  </a:lnTo>
                  <a:lnTo>
                    <a:pt x="301" y="204"/>
                  </a:lnTo>
                  <a:lnTo>
                    <a:pt x="400" y="112"/>
                  </a:lnTo>
                  <a:lnTo>
                    <a:pt x="332" y="62"/>
                  </a:lnTo>
                  <a:lnTo>
                    <a:pt x="377" y="0"/>
                  </a:lnTo>
                  <a:lnTo>
                    <a:pt x="510" y="47"/>
                  </a:lnTo>
                  <a:lnTo>
                    <a:pt x="556" y="122"/>
                  </a:lnTo>
                  <a:lnTo>
                    <a:pt x="639" y="124"/>
                  </a:lnTo>
                  <a:lnTo>
                    <a:pt x="683" y="92"/>
                  </a:lnTo>
                  <a:lnTo>
                    <a:pt x="773" y="89"/>
                  </a:lnTo>
                  <a:lnTo>
                    <a:pt x="792" y="121"/>
                  </a:lnTo>
                  <a:lnTo>
                    <a:pt x="940" y="129"/>
                  </a:lnTo>
                  <a:lnTo>
                    <a:pt x="1035" y="33"/>
                  </a:lnTo>
                  <a:lnTo>
                    <a:pt x="1166" y="47"/>
                  </a:lnTo>
                  <a:lnTo>
                    <a:pt x="1158" y="178"/>
                  </a:lnTo>
                  <a:lnTo>
                    <a:pt x="1214" y="190"/>
                  </a:lnTo>
                  <a:lnTo>
                    <a:pt x="1284" y="159"/>
                  </a:lnTo>
                  <a:lnTo>
                    <a:pt x="1359" y="195"/>
                  </a:lnTo>
                  <a:lnTo>
                    <a:pt x="1358" y="214"/>
                  </a:lnTo>
                  <a:lnTo>
                    <a:pt x="1304" y="216"/>
                  </a:lnTo>
                  <a:lnTo>
                    <a:pt x="1248" y="333"/>
                  </a:lnTo>
                  <a:lnTo>
                    <a:pt x="1204" y="338"/>
                  </a:lnTo>
                  <a:lnTo>
                    <a:pt x="1035" y="559"/>
                  </a:lnTo>
                  <a:lnTo>
                    <a:pt x="862" y="635"/>
                  </a:lnTo>
                  <a:lnTo>
                    <a:pt x="754" y="643"/>
                  </a:lnTo>
                  <a:lnTo>
                    <a:pt x="664" y="585"/>
                  </a:lnTo>
                  <a:lnTo>
                    <a:pt x="550" y="646"/>
                  </a:lnTo>
                  <a:lnTo>
                    <a:pt x="437" y="612"/>
                  </a:lnTo>
                  <a:lnTo>
                    <a:pt x="404" y="529"/>
                  </a:lnTo>
                  <a:lnTo>
                    <a:pt x="190" y="514"/>
                  </a:lnTo>
                  <a:lnTo>
                    <a:pt x="81" y="328"/>
                  </a:lnTo>
                  <a:lnTo>
                    <a:pt x="28" y="325"/>
                  </a:lnTo>
                  <a:lnTo>
                    <a:pt x="0" y="2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262">
              <a:extLst>
                <a:ext uri="{FF2B5EF4-FFF2-40B4-BE49-F238E27FC236}">
                  <a16:creationId xmlns="" xmlns:a16="http://schemas.microsoft.com/office/drawing/2014/main" id="{7E880575-523E-4FFD-806B-18FA04C90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2166938"/>
              <a:ext cx="107950" cy="192088"/>
            </a:xfrm>
            <a:custGeom>
              <a:avLst/>
              <a:gdLst>
                <a:gd name="T0" fmla="*/ 7 w 206"/>
                <a:gd name="T1" fmla="*/ 235 h 362"/>
                <a:gd name="T2" fmla="*/ 38 w 206"/>
                <a:gd name="T3" fmla="*/ 248 h 362"/>
                <a:gd name="T4" fmla="*/ 48 w 206"/>
                <a:gd name="T5" fmla="*/ 358 h 362"/>
                <a:gd name="T6" fmla="*/ 110 w 206"/>
                <a:gd name="T7" fmla="*/ 362 h 362"/>
                <a:gd name="T8" fmla="*/ 169 w 206"/>
                <a:gd name="T9" fmla="*/ 293 h 362"/>
                <a:gd name="T10" fmla="*/ 149 w 206"/>
                <a:gd name="T11" fmla="*/ 275 h 362"/>
                <a:gd name="T12" fmla="*/ 152 w 206"/>
                <a:gd name="T13" fmla="*/ 201 h 362"/>
                <a:gd name="T14" fmla="*/ 206 w 206"/>
                <a:gd name="T15" fmla="*/ 135 h 362"/>
                <a:gd name="T16" fmla="*/ 178 w 206"/>
                <a:gd name="T17" fmla="*/ 85 h 362"/>
                <a:gd name="T18" fmla="*/ 197 w 206"/>
                <a:gd name="T19" fmla="*/ 65 h 362"/>
                <a:gd name="T20" fmla="*/ 206 w 206"/>
                <a:gd name="T21" fmla="*/ 14 h 362"/>
                <a:gd name="T22" fmla="*/ 174 w 206"/>
                <a:gd name="T23" fmla="*/ 0 h 362"/>
                <a:gd name="T24" fmla="*/ 148 w 206"/>
                <a:gd name="T25" fmla="*/ 13 h 362"/>
                <a:gd name="T26" fmla="*/ 115 w 206"/>
                <a:gd name="T27" fmla="*/ 114 h 362"/>
                <a:gd name="T28" fmla="*/ 62 w 206"/>
                <a:gd name="T29" fmla="*/ 109 h 362"/>
                <a:gd name="T30" fmla="*/ 0 w 206"/>
                <a:gd name="T31" fmla="*/ 182 h 362"/>
                <a:gd name="T32" fmla="*/ 7 w 206"/>
                <a:gd name="T33" fmla="*/ 23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362">
                  <a:moveTo>
                    <a:pt x="7" y="235"/>
                  </a:moveTo>
                  <a:lnTo>
                    <a:pt x="38" y="248"/>
                  </a:lnTo>
                  <a:lnTo>
                    <a:pt x="48" y="358"/>
                  </a:lnTo>
                  <a:lnTo>
                    <a:pt x="110" y="362"/>
                  </a:lnTo>
                  <a:lnTo>
                    <a:pt x="169" y="293"/>
                  </a:lnTo>
                  <a:lnTo>
                    <a:pt x="149" y="275"/>
                  </a:lnTo>
                  <a:lnTo>
                    <a:pt x="152" y="201"/>
                  </a:lnTo>
                  <a:lnTo>
                    <a:pt x="206" y="135"/>
                  </a:lnTo>
                  <a:lnTo>
                    <a:pt x="178" y="85"/>
                  </a:lnTo>
                  <a:lnTo>
                    <a:pt x="197" y="65"/>
                  </a:lnTo>
                  <a:lnTo>
                    <a:pt x="206" y="14"/>
                  </a:lnTo>
                  <a:lnTo>
                    <a:pt x="174" y="0"/>
                  </a:lnTo>
                  <a:lnTo>
                    <a:pt x="148" y="13"/>
                  </a:lnTo>
                  <a:lnTo>
                    <a:pt x="115" y="114"/>
                  </a:lnTo>
                  <a:lnTo>
                    <a:pt x="62" y="109"/>
                  </a:lnTo>
                  <a:lnTo>
                    <a:pt x="0" y="182"/>
                  </a:lnTo>
                  <a:lnTo>
                    <a:pt x="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263">
              <a:extLst>
                <a:ext uri="{FF2B5EF4-FFF2-40B4-BE49-F238E27FC236}">
                  <a16:creationId xmlns="" xmlns:a16="http://schemas.microsoft.com/office/drawing/2014/main" id="{00D6986B-15C5-42E4-A31B-17A69930D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088" y="2327275"/>
              <a:ext cx="95250" cy="146050"/>
            </a:xfrm>
            <a:custGeom>
              <a:avLst/>
              <a:gdLst>
                <a:gd name="T0" fmla="*/ 54 w 178"/>
                <a:gd name="T1" fmla="*/ 0 h 275"/>
                <a:gd name="T2" fmla="*/ 160 w 178"/>
                <a:gd name="T3" fmla="*/ 86 h 275"/>
                <a:gd name="T4" fmla="*/ 178 w 178"/>
                <a:gd name="T5" fmla="*/ 169 h 275"/>
                <a:gd name="T6" fmla="*/ 175 w 178"/>
                <a:gd name="T7" fmla="*/ 214 h 275"/>
                <a:gd name="T8" fmla="*/ 123 w 178"/>
                <a:gd name="T9" fmla="*/ 273 h 275"/>
                <a:gd name="T10" fmla="*/ 79 w 178"/>
                <a:gd name="T11" fmla="*/ 275 h 275"/>
                <a:gd name="T12" fmla="*/ 28 w 178"/>
                <a:gd name="T13" fmla="*/ 166 h 275"/>
                <a:gd name="T14" fmla="*/ 9 w 178"/>
                <a:gd name="T15" fmla="*/ 113 h 275"/>
                <a:gd name="T16" fmla="*/ 29 w 178"/>
                <a:gd name="T17" fmla="*/ 98 h 275"/>
                <a:gd name="T18" fmla="*/ 24 w 178"/>
                <a:gd name="T19" fmla="*/ 76 h 275"/>
                <a:gd name="T20" fmla="*/ 0 w 178"/>
                <a:gd name="T21" fmla="*/ 65 h 275"/>
                <a:gd name="T22" fmla="*/ 54 w 178"/>
                <a:gd name="T2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75">
                  <a:moveTo>
                    <a:pt x="54" y="0"/>
                  </a:moveTo>
                  <a:lnTo>
                    <a:pt x="160" y="86"/>
                  </a:lnTo>
                  <a:lnTo>
                    <a:pt x="178" y="169"/>
                  </a:lnTo>
                  <a:lnTo>
                    <a:pt x="175" y="214"/>
                  </a:lnTo>
                  <a:lnTo>
                    <a:pt x="123" y="273"/>
                  </a:lnTo>
                  <a:lnTo>
                    <a:pt x="79" y="275"/>
                  </a:lnTo>
                  <a:lnTo>
                    <a:pt x="28" y="166"/>
                  </a:lnTo>
                  <a:lnTo>
                    <a:pt x="9" y="113"/>
                  </a:lnTo>
                  <a:lnTo>
                    <a:pt x="29" y="98"/>
                  </a:lnTo>
                  <a:lnTo>
                    <a:pt x="24" y="76"/>
                  </a:lnTo>
                  <a:lnTo>
                    <a:pt x="0" y="65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Freeform 264">
              <a:extLst>
                <a:ext uri="{FF2B5EF4-FFF2-40B4-BE49-F238E27FC236}">
                  <a16:creationId xmlns="" xmlns:a16="http://schemas.microsoft.com/office/drawing/2014/main" id="{FF65A2F8-1526-4504-9B77-60B2CBB56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50" y="1911350"/>
              <a:ext cx="903288" cy="495300"/>
            </a:xfrm>
            <a:custGeom>
              <a:avLst/>
              <a:gdLst>
                <a:gd name="T0" fmla="*/ 119 w 1708"/>
                <a:gd name="T1" fmla="*/ 620 h 934"/>
                <a:gd name="T2" fmla="*/ 189 w 1708"/>
                <a:gd name="T3" fmla="*/ 591 h 934"/>
                <a:gd name="T4" fmla="*/ 267 w 1708"/>
                <a:gd name="T5" fmla="*/ 588 h 934"/>
                <a:gd name="T6" fmla="*/ 273 w 1708"/>
                <a:gd name="T7" fmla="*/ 707 h 934"/>
                <a:gd name="T8" fmla="*/ 227 w 1708"/>
                <a:gd name="T9" fmla="*/ 707 h 934"/>
                <a:gd name="T10" fmla="*/ 192 w 1708"/>
                <a:gd name="T11" fmla="*/ 764 h 934"/>
                <a:gd name="T12" fmla="*/ 238 w 1708"/>
                <a:gd name="T13" fmla="*/ 840 h 934"/>
                <a:gd name="T14" fmla="*/ 306 w 1708"/>
                <a:gd name="T15" fmla="*/ 879 h 934"/>
                <a:gd name="T16" fmla="*/ 312 w 1708"/>
                <a:gd name="T17" fmla="*/ 923 h 934"/>
                <a:gd name="T18" fmla="*/ 336 w 1708"/>
                <a:gd name="T19" fmla="*/ 914 h 934"/>
                <a:gd name="T20" fmla="*/ 360 w 1708"/>
                <a:gd name="T21" fmla="*/ 887 h 934"/>
                <a:gd name="T22" fmla="*/ 397 w 1708"/>
                <a:gd name="T23" fmla="*/ 895 h 934"/>
                <a:gd name="T24" fmla="*/ 416 w 1708"/>
                <a:gd name="T25" fmla="*/ 934 h 934"/>
                <a:gd name="T26" fmla="*/ 465 w 1708"/>
                <a:gd name="T27" fmla="*/ 934 h 934"/>
                <a:gd name="T28" fmla="*/ 465 w 1708"/>
                <a:gd name="T29" fmla="*/ 885 h 934"/>
                <a:gd name="T30" fmla="*/ 435 w 1708"/>
                <a:gd name="T31" fmla="*/ 798 h 934"/>
                <a:gd name="T32" fmla="*/ 422 w 1708"/>
                <a:gd name="T33" fmla="*/ 727 h 934"/>
                <a:gd name="T34" fmla="*/ 508 w 1708"/>
                <a:gd name="T35" fmla="*/ 688 h 934"/>
                <a:gd name="T36" fmla="*/ 624 w 1708"/>
                <a:gd name="T37" fmla="*/ 707 h 934"/>
                <a:gd name="T38" fmla="*/ 698 w 1708"/>
                <a:gd name="T39" fmla="*/ 781 h 934"/>
                <a:gd name="T40" fmla="*/ 862 w 1708"/>
                <a:gd name="T41" fmla="*/ 765 h 934"/>
                <a:gd name="T42" fmla="*/ 954 w 1708"/>
                <a:gd name="T43" fmla="*/ 895 h 934"/>
                <a:gd name="T44" fmla="*/ 1062 w 1708"/>
                <a:gd name="T45" fmla="*/ 901 h 934"/>
                <a:gd name="T46" fmla="*/ 1092 w 1708"/>
                <a:gd name="T47" fmla="*/ 852 h 934"/>
                <a:gd name="T48" fmla="*/ 1130 w 1708"/>
                <a:gd name="T49" fmla="*/ 843 h 934"/>
                <a:gd name="T50" fmla="*/ 1135 w 1708"/>
                <a:gd name="T51" fmla="*/ 790 h 934"/>
                <a:gd name="T52" fmla="*/ 1192 w 1708"/>
                <a:gd name="T53" fmla="*/ 787 h 934"/>
                <a:gd name="T54" fmla="*/ 1222 w 1708"/>
                <a:gd name="T55" fmla="*/ 822 h 934"/>
                <a:gd name="T56" fmla="*/ 1252 w 1708"/>
                <a:gd name="T57" fmla="*/ 751 h 934"/>
                <a:gd name="T58" fmla="*/ 1509 w 1708"/>
                <a:gd name="T59" fmla="*/ 787 h 934"/>
                <a:gd name="T60" fmla="*/ 1551 w 1708"/>
                <a:gd name="T61" fmla="*/ 730 h 934"/>
                <a:gd name="T62" fmla="*/ 1479 w 1708"/>
                <a:gd name="T63" fmla="*/ 639 h 934"/>
                <a:gd name="T64" fmla="*/ 1575 w 1708"/>
                <a:gd name="T65" fmla="*/ 427 h 934"/>
                <a:gd name="T66" fmla="*/ 1655 w 1708"/>
                <a:gd name="T67" fmla="*/ 432 h 934"/>
                <a:gd name="T68" fmla="*/ 1708 w 1708"/>
                <a:gd name="T69" fmla="*/ 302 h 934"/>
                <a:gd name="T70" fmla="*/ 1601 w 1708"/>
                <a:gd name="T71" fmla="*/ 291 h 934"/>
                <a:gd name="T72" fmla="*/ 1538 w 1708"/>
                <a:gd name="T73" fmla="*/ 231 h 934"/>
                <a:gd name="T74" fmla="*/ 1367 w 1708"/>
                <a:gd name="T75" fmla="*/ 251 h 934"/>
                <a:gd name="T76" fmla="*/ 1146 w 1708"/>
                <a:gd name="T77" fmla="*/ 37 h 934"/>
                <a:gd name="T78" fmla="*/ 1069 w 1708"/>
                <a:gd name="T79" fmla="*/ 106 h 934"/>
                <a:gd name="T80" fmla="*/ 833 w 1708"/>
                <a:gd name="T81" fmla="*/ 0 h 934"/>
                <a:gd name="T82" fmla="*/ 543 w 1708"/>
                <a:gd name="T83" fmla="*/ 141 h 934"/>
                <a:gd name="T84" fmla="*/ 535 w 1708"/>
                <a:gd name="T85" fmla="*/ 242 h 934"/>
                <a:gd name="T86" fmla="*/ 603 w 1708"/>
                <a:gd name="T87" fmla="*/ 321 h 934"/>
                <a:gd name="T88" fmla="*/ 471 w 1708"/>
                <a:gd name="T89" fmla="*/ 396 h 934"/>
                <a:gd name="T90" fmla="*/ 301 w 1708"/>
                <a:gd name="T91" fmla="*/ 392 h 934"/>
                <a:gd name="T92" fmla="*/ 264 w 1708"/>
                <a:gd name="T93" fmla="*/ 339 h 934"/>
                <a:gd name="T94" fmla="*/ 130 w 1708"/>
                <a:gd name="T95" fmla="*/ 332 h 934"/>
                <a:gd name="T96" fmla="*/ 3 w 1708"/>
                <a:gd name="T97" fmla="*/ 413 h 934"/>
                <a:gd name="T98" fmla="*/ 0 w 1708"/>
                <a:gd name="T99" fmla="*/ 525 h 934"/>
                <a:gd name="T100" fmla="*/ 119 w 1708"/>
                <a:gd name="T101" fmla="*/ 62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08" h="934">
                  <a:moveTo>
                    <a:pt x="119" y="620"/>
                  </a:moveTo>
                  <a:lnTo>
                    <a:pt x="189" y="591"/>
                  </a:lnTo>
                  <a:lnTo>
                    <a:pt x="267" y="588"/>
                  </a:lnTo>
                  <a:lnTo>
                    <a:pt x="273" y="707"/>
                  </a:lnTo>
                  <a:lnTo>
                    <a:pt x="227" y="707"/>
                  </a:lnTo>
                  <a:lnTo>
                    <a:pt x="192" y="764"/>
                  </a:lnTo>
                  <a:lnTo>
                    <a:pt x="238" y="840"/>
                  </a:lnTo>
                  <a:lnTo>
                    <a:pt x="306" y="879"/>
                  </a:lnTo>
                  <a:lnTo>
                    <a:pt x="312" y="923"/>
                  </a:lnTo>
                  <a:lnTo>
                    <a:pt x="336" y="914"/>
                  </a:lnTo>
                  <a:lnTo>
                    <a:pt x="360" y="887"/>
                  </a:lnTo>
                  <a:lnTo>
                    <a:pt x="397" y="895"/>
                  </a:lnTo>
                  <a:lnTo>
                    <a:pt x="416" y="934"/>
                  </a:lnTo>
                  <a:lnTo>
                    <a:pt x="465" y="934"/>
                  </a:lnTo>
                  <a:lnTo>
                    <a:pt x="465" y="885"/>
                  </a:lnTo>
                  <a:lnTo>
                    <a:pt x="435" y="798"/>
                  </a:lnTo>
                  <a:lnTo>
                    <a:pt x="422" y="727"/>
                  </a:lnTo>
                  <a:lnTo>
                    <a:pt x="508" y="688"/>
                  </a:lnTo>
                  <a:lnTo>
                    <a:pt x="624" y="707"/>
                  </a:lnTo>
                  <a:lnTo>
                    <a:pt x="698" y="781"/>
                  </a:lnTo>
                  <a:lnTo>
                    <a:pt x="862" y="765"/>
                  </a:lnTo>
                  <a:lnTo>
                    <a:pt x="954" y="895"/>
                  </a:lnTo>
                  <a:lnTo>
                    <a:pt x="1062" y="901"/>
                  </a:lnTo>
                  <a:lnTo>
                    <a:pt x="1092" y="852"/>
                  </a:lnTo>
                  <a:lnTo>
                    <a:pt x="1130" y="843"/>
                  </a:lnTo>
                  <a:lnTo>
                    <a:pt x="1135" y="790"/>
                  </a:lnTo>
                  <a:lnTo>
                    <a:pt x="1192" y="787"/>
                  </a:lnTo>
                  <a:lnTo>
                    <a:pt x="1222" y="822"/>
                  </a:lnTo>
                  <a:lnTo>
                    <a:pt x="1252" y="751"/>
                  </a:lnTo>
                  <a:lnTo>
                    <a:pt x="1509" y="787"/>
                  </a:lnTo>
                  <a:lnTo>
                    <a:pt x="1551" y="730"/>
                  </a:lnTo>
                  <a:lnTo>
                    <a:pt x="1479" y="639"/>
                  </a:lnTo>
                  <a:lnTo>
                    <a:pt x="1575" y="427"/>
                  </a:lnTo>
                  <a:lnTo>
                    <a:pt x="1655" y="432"/>
                  </a:lnTo>
                  <a:lnTo>
                    <a:pt x="1708" y="302"/>
                  </a:lnTo>
                  <a:lnTo>
                    <a:pt x="1601" y="291"/>
                  </a:lnTo>
                  <a:lnTo>
                    <a:pt x="1538" y="231"/>
                  </a:lnTo>
                  <a:lnTo>
                    <a:pt x="1367" y="251"/>
                  </a:lnTo>
                  <a:lnTo>
                    <a:pt x="1146" y="37"/>
                  </a:lnTo>
                  <a:lnTo>
                    <a:pt x="1069" y="106"/>
                  </a:lnTo>
                  <a:lnTo>
                    <a:pt x="833" y="0"/>
                  </a:lnTo>
                  <a:lnTo>
                    <a:pt x="543" y="141"/>
                  </a:lnTo>
                  <a:lnTo>
                    <a:pt x="535" y="242"/>
                  </a:lnTo>
                  <a:lnTo>
                    <a:pt x="603" y="321"/>
                  </a:lnTo>
                  <a:lnTo>
                    <a:pt x="471" y="396"/>
                  </a:lnTo>
                  <a:lnTo>
                    <a:pt x="301" y="392"/>
                  </a:lnTo>
                  <a:lnTo>
                    <a:pt x="264" y="339"/>
                  </a:lnTo>
                  <a:lnTo>
                    <a:pt x="130" y="332"/>
                  </a:lnTo>
                  <a:lnTo>
                    <a:pt x="3" y="413"/>
                  </a:lnTo>
                  <a:lnTo>
                    <a:pt x="0" y="525"/>
                  </a:lnTo>
                  <a:lnTo>
                    <a:pt x="119" y="6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Freeform 265">
              <a:extLst>
                <a:ext uri="{FF2B5EF4-FFF2-40B4-BE49-F238E27FC236}">
                  <a16:creationId xmlns="" xmlns:a16="http://schemas.microsoft.com/office/drawing/2014/main" id="{D50E4F51-CBCC-4A50-BC74-4A156C8A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675" y="2373313"/>
              <a:ext cx="352425" cy="212725"/>
            </a:xfrm>
            <a:custGeom>
              <a:avLst/>
              <a:gdLst>
                <a:gd name="T0" fmla="*/ 81 w 666"/>
                <a:gd name="T1" fmla="*/ 74 h 403"/>
                <a:gd name="T2" fmla="*/ 71 w 666"/>
                <a:gd name="T3" fmla="*/ 120 h 403"/>
                <a:gd name="T4" fmla="*/ 0 w 666"/>
                <a:gd name="T5" fmla="*/ 120 h 403"/>
                <a:gd name="T6" fmla="*/ 0 w 666"/>
                <a:gd name="T7" fmla="*/ 181 h 403"/>
                <a:gd name="T8" fmla="*/ 76 w 666"/>
                <a:gd name="T9" fmla="*/ 230 h 403"/>
                <a:gd name="T10" fmla="*/ 53 w 666"/>
                <a:gd name="T11" fmla="*/ 299 h 403"/>
                <a:gd name="T12" fmla="*/ 53 w 666"/>
                <a:gd name="T13" fmla="*/ 332 h 403"/>
                <a:gd name="T14" fmla="*/ 84 w 666"/>
                <a:gd name="T15" fmla="*/ 337 h 403"/>
                <a:gd name="T16" fmla="*/ 127 w 666"/>
                <a:gd name="T17" fmla="*/ 281 h 403"/>
                <a:gd name="T18" fmla="*/ 221 w 666"/>
                <a:gd name="T19" fmla="*/ 260 h 403"/>
                <a:gd name="T20" fmla="*/ 424 w 666"/>
                <a:gd name="T21" fmla="*/ 337 h 403"/>
                <a:gd name="T22" fmla="*/ 426 w 666"/>
                <a:gd name="T23" fmla="*/ 393 h 403"/>
                <a:gd name="T24" fmla="*/ 540 w 666"/>
                <a:gd name="T25" fmla="*/ 403 h 403"/>
                <a:gd name="T26" fmla="*/ 666 w 666"/>
                <a:gd name="T27" fmla="*/ 270 h 403"/>
                <a:gd name="T28" fmla="*/ 651 w 666"/>
                <a:gd name="T29" fmla="*/ 228 h 403"/>
                <a:gd name="T30" fmla="*/ 567 w 666"/>
                <a:gd name="T31" fmla="*/ 209 h 403"/>
                <a:gd name="T32" fmla="*/ 329 w 666"/>
                <a:gd name="T33" fmla="*/ 56 h 403"/>
                <a:gd name="T34" fmla="*/ 319 w 666"/>
                <a:gd name="T35" fmla="*/ 0 h 403"/>
                <a:gd name="T36" fmla="*/ 230 w 666"/>
                <a:gd name="T37" fmla="*/ 0 h 403"/>
                <a:gd name="T38" fmla="*/ 190 w 666"/>
                <a:gd name="T39" fmla="*/ 74 h 403"/>
                <a:gd name="T40" fmla="*/ 150 w 666"/>
                <a:gd name="T41" fmla="*/ 74 h 403"/>
                <a:gd name="T42" fmla="*/ 81 w 666"/>
                <a:gd name="T43" fmla="*/ 7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6" h="403">
                  <a:moveTo>
                    <a:pt x="81" y="74"/>
                  </a:moveTo>
                  <a:lnTo>
                    <a:pt x="71" y="120"/>
                  </a:lnTo>
                  <a:lnTo>
                    <a:pt x="0" y="120"/>
                  </a:lnTo>
                  <a:lnTo>
                    <a:pt x="0" y="181"/>
                  </a:lnTo>
                  <a:lnTo>
                    <a:pt x="76" y="230"/>
                  </a:lnTo>
                  <a:lnTo>
                    <a:pt x="53" y="299"/>
                  </a:lnTo>
                  <a:lnTo>
                    <a:pt x="53" y="332"/>
                  </a:lnTo>
                  <a:lnTo>
                    <a:pt x="84" y="337"/>
                  </a:lnTo>
                  <a:lnTo>
                    <a:pt x="127" y="281"/>
                  </a:lnTo>
                  <a:lnTo>
                    <a:pt x="221" y="260"/>
                  </a:lnTo>
                  <a:lnTo>
                    <a:pt x="424" y="337"/>
                  </a:lnTo>
                  <a:lnTo>
                    <a:pt x="426" y="393"/>
                  </a:lnTo>
                  <a:lnTo>
                    <a:pt x="540" y="403"/>
                  </a:lnTo>
                  <a:lnTo>
                    <a:pt x="666" y="270"/>
                  </a:lnTo>
                  <a:lnTo>
                    <a:pt x="651" y="228"/>
                  </a:lnTo>
                  <a:lnTo>
                    <a:pt x="567" y="209"/>
                  </a:lnTo>
                  <a:lnTo>
                    <a:pt x="329" y="56"/>
                  </a:lnTo>
                  <a:lnTo>
                    <a:pt x="319" y="0"/>
                  </a:lnTo>
                  <a:lnTo>
                    <a:pt x="230" y="0"/>
                  </a:lnTo>
                  <a:lnTo>
                    <a:pt x="190" y="74"/>
                  </a:lnTo>
                  <a:lnTo>
                    <a:pt x="150" y="74"/>
                  </a:lnTo>
                  <a:lnTo>
                    <a:pt x="8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Freeform 266">
              <a:extLst>
                <a:ext uri="{FF2B5EF4-FFF2-40B4-BE49-F238E27FC236}">
                  <a16:creationId xmlns="" xmlns:a16="http://schemas.microsoft.com/office/drawing/2014/main" id="{40799C31-79E2-4CAA-958C-E73A7380C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650" y="2282825"/>
              <a:ext cx="436563" cy="234950"/>
            </a:xfrm>
            <a:custGeom>
              <a:avLst/>
              <a:gdLst>
                <a:gd name="T0" fmla="*/ 579 w 825"/>
                <a:gd name="T1" fmla="*/ 441 h 443"/>
                <a:gd name="T2" fmla="*/ 632 w 825"/>
                <a:gd name="T3" fmla="*/ 443 h 443"/>
                <a:gd name="T4" fmla="*/ 632 w 825"/>
                <a:gd name="T5" fmla="*/ 353 h 443"/>
                <a:gd name="T6" fmla="*/ 582 w 825"/>
                <a:gd name="T7" fmla="*/ 324 h 443"/>
                <a:gd name="T8" fmla="*/ 667 w 825"/>
                <a:gd name="T9" fmla="*/ 218 h 443"/>
                <a:gd name="T10" fmla="*/ 701 w 825"/>
                <a:gd name="T11" fmla="*/ 218 h 443"/>
                <a:gd name="T12" fmla="*/ 735 w 825"/>
                <a:gd name="T13" fmla="*/ 257 h 443"/>
                <a:gd name="T14" fmla="*/ 825 w 825"/>
                <a:gd name="T15" fmla="*/ 224 h 443"/>
                <a:gd name="T16" fmla="*/ 701 w 825"/>
                <a:gd name="T17" fmla="*/ 181 h 443"/>
                <a:gd name="T18" fmla="*/ 696 w 825"/>
                <a:gd name="T19" fmla="*/ 155 h 443"/>
                <a:gd name="T20" fmla="*/ 667 w 825"/>
                <a:gd name="T21" fmla="*/ 163 h 443"/>
                <a:gd name="T22" fmla="*/ 637 w 825"/>
                <a:gd name="T23" fmla="*/ 212 h 443"/>
                <a:gd name="T24" fmla="*/ 512 w 825"/>
                <a:gd name="T25" fmla="*/ 208 h 443"/>
                <a:gd name="T26" fmla="*/ 421 w 825"/>
                <a:gd name="T27" fmla="*/ 78 h 443"/>
                <a:gd name="T28" fmla="*/ 260 w 825"/>
                <a:gd name="T29" fmla="*/ 95 h 443"/>
                <a:gd name="T30" fmla="*/ 183 w 825"/>
                <a:gd name="T31" fmla="*/ 19 h 443"/>
                <a:gd name="T32" fmla="*/ 77 w 825"/>
                <a:gd name="T33" fmla="*/ 0 h 443"/>
                <a:gd name="T34" fmla="*/ 0 w 825"/>
                <a:gd name="T35" fmla="*/ 32 h 443"/>
                <a:gd name="T36" fmla="*/ 44 w 825"/>
                <a:gd name="T37" fmla="*/ 181 h 443"/>
                <a:gd name="T38" fmla="*/ 45 w 825"/>
                <a:gd name="T39" fmla="*/ 231 h 443"/>
                <a:gd name="T40" fmla="*/ 78 w 825"/>
                <a:gd name="T41" fmla="*/ 232 h 443"/>
                <a:gd name="T42" fmla="*/ 117 w 825"/>
                <a:gd name="T43" fmla="*/ 156 h 443"/>
                <a:gd name="T44" fmla="*/ 224 w 825"/>
                <a:gd name="T45" fmla="*/ 157 h 443"/>
                <a:gd name="T46" fmla="*/ 239 w 825"/>
                <a:gd name="T47" fmla="*/ 216 h 443"/>
                <a:gd name="T48" fmla="*/ 468 w 825"/>
                <a:gd name="T49" fmla="*/ 366 h 443"/>
                <a:gd name="T50" fmla="*/ 555 w 825"/>
                <a:gd name="T51" fmla="*/ 386 h 443"/>
                <a:gd name="T52" fmla="*/ 579 w 825"/>
                <a:gd name="T53" fmla="*/ 44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5" h="443">
                  <a:moveTo>
                    <a:pt x="579" y="441"/>
                  </a:moveTo>
                  <a:lnTo>
                    <a:pt x="632" y="443"/>
                  </a:lnTo>
                  <a:lnTo>
                    <a:pt x="632" y="353"/>
                  </a:lnTo>
                  <a:lnTo>
                    <a:pt x="582" y="324"/>
                  </a:lnTo>
                  <a:lnTo>
                    <a:pt x="667" y="218"/>
                  </a:lnTo>
                  <a:lnTo>
                    <a:pt x="701" y="218"/>
                  </a:lnTo>
                  <a:lnTo>
                    <a:pt x="735" y="257"/>
                  </a:lnTo>
                  <a:lnTo>
                    <a:pt x="825" y="224"/>
                  </a:lnTo>
                  <a:lnTo>
                    <a:pt x="701" y="181"/>
                  </a:lnTo>
                  <a:lnTo>
                    <a:pt x="696" y="155"/>
                  </a:lnTo>
                  <a:lnTo>
                    <a:pt x="667" y="163"/>
                  </a:lnTo>
                  <a:lnTo>
                    <a:pt x="637" y="212"/>
                  </a:lnTo>
                  <a:lnTo>
                    <a:pt x="512" y="208"/>
                  </a:lnTo>
                  <a:lnTo>
                    <a:pt x="421" y="78"/>
                  </a:lnTo>
                  <a:lnTo>
                    <a:pt x="260" y="95"/>
                  </a:lnTo>
                  <a:lnTo>
                    <a:pt x="183" y="19"/>
                  </a:lnTo>
                  <a:lnTo>
                    <a:pt x="77" y="0"/>
                  </a:lnTo>
                  <a:lnTo>
                    <a:pt x="0" y="32"/>
                  </a:lnTo>
                  <a:lnTo>
                    <a:pt x="44" y="181"/>
                  </a:lnTo>
                  <a:lnTo>
                    <a:pt x="45" y="231"/>
                  </a:lnTo>
                  <a:lnTo>
                    <a:pt x="78" y="232"/>
                  </a:lnTo>
                  <a:lnTo>
                    <a:pt x="117" y="156"/>
                  </a:lnTo>
                  <a:lnTo>
                    <a:pt x="224" y="157"/>
                  </a:lnTo>
                  <a:lnTo>
                    <a:pt x="239" y="216"/>
                  </a:lnTo>
                  <a:lnTo>
                    <a:pt x="468" y="366"/>
                  </a:lnTo>
                  <a:lnTo>
                    <a:pt x="555" y="386"/>
                  </a:lnTo>
                  <a:lnTo>
                    <a:pt x="57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Freeform 267">
              <a:extLst>
                <a:ext uri="{FF2B5EF4-FFF2-40B4-BE49-F238E27FC236}">
                  <a16:creationId xmlns="" xmlns:a16="http://schemas.microsoft.com/office/drawing/2014/main" id="{3D3362E9-FBA4-4A09-8E56-A67E4A5BD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2405063"/>
              <a:ext cx="184150" cy="115888"/>
            </a:xfrm>
            <a:custGeom>
              <a:avLst/>
              <a:gdLst>
                <a:gd name="T0" fmla="*/ 0 w 348"/>
                <a:gd name="T1" fmla="*/ 87 h 219"/>
                <a:gd name="T2" fmla="*/ 70 w 348"/>
                <a:gd name="T3" fmla="*/ 0 h 219"/>
                <a:gd name="T4" fmla="*/ 96 w 348"/>
                <a:gd name="T5" fmla="*/ 0 h 219"/>
                <a:gd name="T6" fmla="*/ 105 w 348"/>
                <a:gd name="T7" fmla="*/ 19 h 219"/>
                <a:gd name="T8" fmla="*/ 73 w 348"/>
                <a:gd name="T9" fmla="*/ 42 h 219"/>
                <a:gd name="T10" fmla="*/ 73 w 348"/>
                <a:gd name="T11" fmla="*/ 63 h 219"/>
                <a:gd name="T12" fmla="*/ 94 w 348"/>
                <a:gd name="T13" fmla="*/ 78 h 219"/>
                <a:gd name="T14" fmla="*/ 197 w 348"/>
                <a:gd name="T15" fmla="*/ 84 h 219"/>
                <a:gd name="T16" fmla="*/ 231 w 348"/>
                <a:gd name="T17" fmla="*/ 70 h 219"/>
                <a:gd name="T18" fmla="*/ 246 w 348"/>
                <a:gd name="T19" fmla="*/ 73 h 219"/>
                <a:gd name="T20" fmla="*/ 256 w 348"/>
                <a:gd name="T21" fmla="*/ 105 h 219"/>
                <a:gd name="T22" fmla="*/ 317 w 348"/>
                <a:gd name="T23" fmla="*/ 111 h 219"/>
                <a:gd name="T24" fmla="*/ 348 w 348"/>
                <a:gd name="T25" fmla="*/ 176 h 219"/>
                <a:gd name="T26" fmla="*/ 339 w 348"/>
                <a:gd name="T27" fmla="*/ 196 h 219"/>
                <a:gd name="T28" fmla="*/ 326 w 348"/>
                <a:gd name="T29" fmla="*/ 197 h 219"/>
                <a:gd name="T30" fmla="*/ 314 w 348"/>
                <a:gd name="T31" fmla="*/ 172 h 219"/>
                <a:gd name="T32" fmla="*/ 288 w 348"/>
                <a:gd name="T33" fmla="*/ 170 h 219"/>
                <a:gd name="T34" fmla="*/ 242 w 348"/>
                <a:gd name="T35" fmla="*/ 176 h 219"/>
                <a:gd name="T36" fmla="*/ 239 w 348"/>
                <a:gd name="T37" fmla="*/ 219 h 219"/>
                <a:gd name="T38" fmla="*/ 193 w 348"/>
                <a:gd name="T39" fmla="*/ 216 h 219"/>
                <a:gd name="T40" fmla="*/ 195 w 348"/>
                <a:gd name="T41" fmla="*/ 162 h 219"/>
                <a:gd name="T42" fmla="*/ 162 w 348"/>
                <a:gd name="T43" fmla="*/ 129 h 219"/>
                <a:gd name="T44" fmla="*/ 110 w 348"/>
                <a:gd name="T45" fmla="*/ 171 h 219"/>
                <a:gd name="T46" fmla="*/ 111 w 348"/>
                <a:gd name="T47" fmla="*/ 199 h 219"/>
                <a:gd name="T48" fmla="*/ 67 w 348"/>
                <a:gd name="T49" fmla="*/ 214 h 219"/>
                <a:gd name="T50" fmla="*/ 40 w 348"/>
                <a:gd name="T51" fmla="*/ 214 h 219"/>
                <a:gd name="T52" fmla="*/ 42 w 348"/>
                <a:gd name="T53" fmla="*/ 118 h 219"/>
                <a:gd name="T54" fmla="*/ 0 w 348"/>
                <a:gd name="T55" fmla="*/ 8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8" h="219">
                  <a:moveTo>
                    <a:pt x="0" y="87"/>
                  </a:moveTo>
                  <a:lnTo>
                    <a:pt x="70" y="0"/>
                  </a:lnTo>
                  <a:lnTo>
                    <a:pt x="96" y="0"/>
                  </a:lnTo>
                  <a:lnTo>
                    <a:pt x="105" y="19"/>
                  </a:lnTo>
                  <a:lnTo>
                    <a:pt x="73" y="42"/>
                  </a:lnTo>
                  <a:lnTo>
                    <a:pt x="73" y="63"/>
                  </a:lnTo>
                  <a:lnTo>
                    <a:pt x="94" y="78"/>
                  </a:lnTo>
                  <a:lnTo>
                    <a:pt x="197" y="84"/>
                  </a:lnTo>
                  <a:lnTo>
                    <a:pt x="231" y="70"/>
                  </a:lnTo>
                  <a:lnTo>
                    <a:pt x="246" y="73"/>
                  </a:lnTo>
                  <a:lnTo>
                    <a:pt x="256" y="105"/>
                  </a:lnTo>
                  <a:lnTo>
                    <a:pt x="317" y="111"/>
                  </a:lnTo>
                  <a:lnTo>
                    <a:pt x="348" y="176"/>
                  </a:lnTo>
                  <a:lnTo>
                    <a:pt x="339" y="196"/>
                  </a:lnTo>
                  <a:lnTo>
                    <a:pt x="326" y="197"/>
                  </a:lnTo>
                  <a:lnTo>
                    <a:pt x="314" y="172"/>
                  </a:lnTo>
                  <a:lnTo>
                    <a:pt x="288" y="170"/>
                  </a:lnTo>
                  <a:lnTo>
                    <a:pt x="242" y="176"/>
                  </a:lnTo>
                  <a:lnTo>
                    <a:pt x="239" y="219"/>
                  </a:lnTo>
                  <a:lnTo>
                    <a:pt x="193" y="216"/>
                  </a:lnTo>
                  <a:lnTo>
                    <a:pt x="195" y="162"/>
                  </a:lnTo>
                  <a:lnTo>
                    <a:pt x="162" y="129"/>
                  </a:lnTo>
                  <a:lnTo>
                    <a:pt x="110" y="171"/>
                  </a:lnTo>
                  <a:lnTo>
                    <a:pt x="111" y="199"/>
                  </a:lnTo>
                  <a:lnTo>
                    <a:pt x="67" y="214"/>
                  </a:lnTo>
                  <a:lnTo>
                    <a:pt x="40" y="214"/>
                  </a:lnTo>
                  <a:lnTo>
                    <a:pt x="42" y="118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Freeform 268">
              <a:extLst>
                <a:ext uri="{FF2B5EF4-FFF2-40B4-BE49-F238E27FC236}">
                  <a16:creationId xmlns="" xmlns:a16="http://schemas.microsoft.com/office/drawing/2014/main" id="{497CE447-36B9-4163-A6B9-785474340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6775" y="2316163"/>
              <a:ext cx="200025" cy="125413"/>
            </a:xfrm>
            <a:custGeom>
              <a:avLst/>
              <a:gdLst>
                <a:gd name="T0" fmla="*/ 25 w 379"/>
                <a:gd name="T1" fmla="*/ 37 h 235"/>
                <a:gd name="T2" fmla="*/ 20 w 379"/>
                <a:gd name="T3" fmla="*/ 79 h 235"/>
                <a:gd name="T4" fmla="*/ 24 w 379"/>
                <a:gd name="T5" fmla="*/ 107 h 235"/>
                <a:gd name="T6" fmla="*/ 173 w 379"/>
                <a:gd name="T7" fmla="*/ 157 h 235"/>
                <a:gd name="T8" fmla="*/ 42 w 379"/>
                <a:gd name="T9" fmla="*/ 209 h 235"/>
                <a:gd name="T10" fmla="*/ 27 w 379"/>
                <a:gd name="T11" fmla="*/ 197 h 235"/>
                <a:gd name="T12" fmla="*/ 0 w 379"/>
                <a:gd name="T13" fmla="*/ 215 h 235"/>
                <a:gd name="T14" fmla="*/ 1 w 379"/>
                <a:gd name="T15" fmla="*/ 226 h 235"/>
                <a:gd name="T16" fmla="*/ 16 w 379"/>
                <a:gd name="T17" fmla="*/ 232 h 235"/>
                <a:gd name="T18" fmla="*/ 107 w 379"/>
                <a:gd name="T19" fmla="*/ 235 h 235"/>
                <a:gd name="T20" fmla="*/ 154 w 379"/>
                <a:gd name="T21" fmla="*/ 221 h 235"/>
                <a:gd name="T22" fmla="*/ 214 w 379"/>
                <a:gd name="T23" fmla="*/ 145 h 235"/>
                <a:gd name="T24" fmla="*/ 289 w 379"/>
                <a:gd name="T25" fmla="*/ 158 h 235"/>
                <a:gd name="T26" fmla="*/ 379 w 379"/>
                <a:gd name="T27" fmla="*/ 33 h 235"/>
                <a:gd name="T28" fmla="*/ 138 w 379"/>
                <a:gd name="T29" fmla="*/ 0 h 235"/>
                <a:gd name="T30" fmla="*/ 104 w 379"/>
                <a:gd name="T31" fmla="*/ 81 h 235"/>
                <a:gd name="T32" fmla="*/ 62 w 379"/>
                <a:gd name="T33" fmla="*/ 36 h 235"/>
                <a:gd name="T34" fmla="*/ 25 w 379"/>
                <a:gd name="T35" fmla="*/ 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9" h="235">
                  <a:moveTo>
                    <a:pt x="25" y="37"/>
                  </a:moveTo>
                  <a:lnTo>
                    <a:pt x="20" y="79"/>
                  </a:lnTo>
                  <a:lnTo>
                    <a:pt x="24" y="107"/>
                  </a:lnTo>
                  <a:lnTo>
                    <a:pt x="173" y="157"/>
                  </a:lnTo>
                  <a:lnTo>
                    <a:pt x="42" y="209"/>
                  </a:lnTo>
                  <a:lnTo>
                    <a:pt x="27" y="197"/>
                  </a:lnTo>
                  <a:lnTo>
                    <a:pt x="0" y="215"/>
                  </a:lnTo>
                  <a:lnTo>
                    <a:pt x="1" y="226"/>
                  </a:lnTo>
                  <a:lnTo>
                    <a:pt x="16" y="232"/>
                  </a:lnTo>
                  <a:lnTo>
                    <a:pt x="107" y="235"/>
                  </a:lnTo>
                  <a:lnTo>
                    <a:pt x="154" y="221"/>
                  </a:lnTo>
                  <a:lnTo>
                    <a:pt x="214" y="145"/>
                  </a:lnTo>
                  <a:lnTo>
                    <a:pt x="289" y="158"/>
                  </a:lnTo>
                  <a:lnTo>
                    <a:pt x="379" y="33"/>
                  </a:lnTo>
                  <a:lnTo>
                    <a:pt x="138" y="0"/>
                  </a:lnTo>
                  <a:lnTo>
                    <a:pt x="104" y="81"/>
                  </a:lnTo>
                  <a:lnTo>
                    <a:pt x="62" y="36"/>
                  </a:lnTo>
                  <a:lnTo>
                    <a:pt x="2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Freeform 269">
              <a:extLst>
                <a:ext uri="{FF2B5EF4-FFF2-40B4-BE49-F238E27FC236}">
                  <a16:creationId xmlns="" xmlns:a16="http://schemas.microsoft.com/office/drawing/2014/main" id="{6F687310-9108-4F4F-8998-1ABCE1733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688" y="2481263"/>
              <a:ext cx="312738" cy="307975"/>
            </a:xfrm>
            <a:custGeom>
              <a:avLst/>
              <a:gdLst>
                <a:gd name="T0" fmla="*/ 0 w 593"/>
                <a:gd name="T1" fmla="*/ 203 h 583"/>
                <a:gd name="T2" fmla="*/ 28 w 593"/>
                <a:gd name="T3" fmla="*/ 416 h 583"/>
                <a:gd name="T4" fmla="*/ 96 w 593"/>
                <a:gd name="T5" fmla="*/ 430 h 583"/>
                <a:gd name="T6" fmla="*/ 102 w 593"/>
                <a:gd name="T7" fmla="*/ 469 h 583"/>
                <a:gd name="T8" fmla="*/ 53 w 593"/>
                <a:gd name="T9" fmla="*/ 509 h 583"/>
                <a:gd name="T10" fmla="*/ 145 w 593"/>
                <a:gd name="T11" fmla="*/ 583 h 583"/>
                <a:gd name="T12" fmla="*/ 320 w 593"/>
                <a:gd name="T13" fmla="*/ 520 h 583"/>
                <a:gd name="T14" fmla="*/ 334 w 593"/>
                <a:gd name="T15" fmla="*/ 445 h 583"/>
                <a:gd name="T16" fmla="*/ 445 w 593"/>
                <a:gd name="T17" fmla="*/ 375 h 583"/>
                <a:gd name="T18" fmla="*/ 488 w 593"/>
                <a:gd name="T19" fmla="*/ 215 h 583"/>
                <a:gd name="T20" fmla="*/ 519 w 593"/>
                <a:gd name="T21" fmla="*/ 181 h 583"/>
                <a:gd name="T22" fmla="*/ 487 w 593"/>
                <a:gd name="T23" fmla="*/ 124 h 583"/>
                <a:gd name="T24" fmla="*/ 593 w 593"/>
                <a:gd name="T25" fmla="*/ 58 h 583"/>
                <a:gd name="T26" fmla="*/ 580 w 593"/>
                <a:gd name="T27" fmla="*/ 38 h 583"/>
                <a:gd name="T28" fmla="*/ 530 w 593"/>
                <a:gd name="T29" fmla="*/ 41 h 583"/>
                <a:gd name="T30" fmla="*/ 526 w 593"/>
                <a:gd name="T31" fmla="*/ 87 h 583"/>
                <a:gd name="T32" fmla="*/ 459 w 593"/>
                <a:gd name="T33" fmla="*/ 86 h 583"/>
                <a:gd name="T34" fmla="*/ 458 w 593"/>
                <a:gd name="T35" fmla="*/ 25 h 583"/>
                <a:gd name="T36" fmla="*/ 437 w 593"/>
                <a:gd name="T37" fmla="*/ 0 h 583"/>
                <a:gd name="T38" fmla="*/ 401 w 593"/>
                <a:gd name="T39" fmla="*/ 32 h 583"/>
                <a:gd name="T40" fmla="*/ 402 w 593"/>
                <a:gd name="T41" fmla="*/ 63 h 583"/>
                <a:gd name="T42" fmla="*/ 348 w 593"/>
                <a:gd name="T43" fmla="*/ 83 h 583"/>
                <a:gd name="T44" fmla="*/ 247 w 593"/>
                <a:gd name="T45" fmla="*/ 77 h 583"/>
                <a:gd name="T46" fmla="*/ 117 w 593"/>
                <a:gd name="T47" fmla="*/ 213 h 583"/>
                <a:gd name="T48" fmla="*/ 0 w 593"/>
                <a:gd name="T49" fmla="*/ 20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3" h="583">
                  <a:moveTo>
                    <a:pt x="0" y="203"/>
                  </a:moveTo>
                  <a:lnTo>
                    <a:pt x="28" y="416"/>
                  </a:lnTo>
                  <a:lnTo>
                    <a:pt x="96" y="430"/>
                  </a:lnTo>
                  <a:lnTo>
                    <a:pt x="102" y="469"/>
                  </a:lnTo>
                  <a:lnTo>
                    <a:pt x="53" y="509"/>
                  </a:lnTo>
                  <a:lnTo>
                    <a:pt x="145" y="583"/>
                  </a:lnTo>
                  <a:lnTo>
                    <a:pt x="320" y="520"/>
                  </a:lnTo>
                  <a:lnTo>
                    <a:pt x="334" y="445"/>
                  </a:lnTo>
                  <a:lnTo>
                    <a:pt x="445" y="375"/>
                  </a:lnTo>
                  <a:lnTo>
                    <a:pt x="488" y="215"/>
                  </a:lnTo>
                  <a:lnTo>
                    <a:pt x="519" y="181"/>
                  </a:lnTo>
                  <a:lnTo>
                    <a:pt x="487" y="124"/>
                  </a:lnTo>
                  <a:lnTo>
                    <a:pt x="593" y="58"/>
                  </a:lnTo>
                  <a:lnTo>
                    <a:pt x="580" y="38"/>
                  </a:lnTo>
                  <a:lnTo>
                    <a:pt x="530" y="41"/>
                  </a:lnTo>
                  <a:lnTo>
                    <a:pt x="526" y="87"/>
                  </a:lnTo>
                  <a:lnTo>
                    <a:pt x="459" y="86"/>
                  </a:lnTo>
                  <a:lnTo>
                    <a:pt x="458" y="25"/>
                  </a:lnTo>
                  <a:lnTo>
                    <a:pt x="437" y="0"/>
                  </a:lnTo>
                  <a:lnTo>
                    <a:pt x="401" y="32"/>
                  </a:lnTo>
                  <a:lnTo>
                    <a:pt x="402" y="63"/>
                  </a:lnTo>
                  <a:lnTo>
                    <a:pt x="348" y="83"/>
                  </a:lnTo>
                  <a:lnTo>
                    <a:pt x="247" y="77"/>
                  </a:lnTo>
                  <a:lnTo>
                    <a:pt x="117" y="213"/>
                  </a:lnTo>
                  <a:lnTo>
                    <a:pt x="0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Freeform 270">
              <a:extLst>
                <a:ext uri="{FF2B5EF4-FFF2-40B4-BE49-F238E27FC236}">
                  <a16:creationId xmlns="" xmlns:a16="http://schemas.microsoft.com/office/drawing/2014/main" id="{1E412BF2-BA8B-4D41-9918-00B12229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950" y="2501900"/>
              <a:ext cx="347663" cy="431800"/>
            </a:xfrm>
            <a:custGeom>
              <a:avLst/>
              <a:gdLst>
                <a:gd name="T0" fmla="*/ 24 w 657"/>
                <a:gd name="T1" fmla="*/ 554 h 817"/>
                <a:gd name="T2" fmla="*/ 68 w 657"/>
                <a:gd name="T3" fmla="*/ 620 h 817"/>
                <a:gd name="T4" fmla="*/ 64 w 657"/>
                <a:gd name="T5" fmla="*/ 654 h 817"/>
                <a:gd name="T6" fmla="*/ 5 w 657"/>
                <a:gd name="T7" fmla="*/ 678 h 817"/>
                <a:gd name="T8" fmla="*/ 0 w 657"/>
                <a:gd name="T9" fmla="*/ 733 h 817"/>
                <a:gd name="T10" fmla="*/ 68 w 657"/>
                <a:gd name="T11" fmla="*/ 733 h 817"/>
                <a:gd name="T12" fmla="*/ 92 w 657"/>
                <a:gd name="T13" fmla="*/ 714 h 817"/>
                <a:gd name="T14" fmla="*/ 221 w 657"/>
                <a:gd name="T15" fmla="*/ 714 h 817"/>
                <a:gd name="T16" fmla="*/ 337 w 657"/>
                <a:gd name="T17" fmla="*/ 817 h 817"/>
                <a:gd name="T18" fmla="*/ 353 w 657"/>
                <a:gd name="T19" fmla="*/ 767 h 817"/>
                <a:gd name="T20" fmla="*/ 439 w 657"/>
                <a:gd name="T21" fmla="*/ 767 h 817"/>
                <a:gd name="T22" fmla="*/ 441 w 657"/>
                <a:gd name="T23" fmla="*/ 705 h 817"/>
                <a:gd name="T24" fmla="*/ 353 w 657"/>
                <a:gd name="T25" fmla="*/ 620 h 817"/>
                <a:gd name="T26" fmla="*/ 372 w 657"/>
                <a:gd name="T27" fmla="*/ 573 h 817"/>
                <a:gd name="T28" fmla="*/ 462 w 657"/>
                <a:gd name="T29" fmla="*/ 567 h 817"/>
                <a:gd name="T30" fmla="*/ 585 w 657"/>
                <a:gd name="T31" fmla="*/ 310 h 817"/>
                <a:gd name="T32" fmla="*/ 518 w 657"/>
                <a:gd name="T33" fmla="*/ 257 h 817"/>
                <a:gd name="T34" fmla="*/ 493 w 657"/>
                <a:gd name="T35" fmla="*/ 168 h 817"/>
                <a:gd name="T36" fmla="*/ 657 w 657"/>
                <a:gd name="T37" fmla="*/ 153 h 817"/>
                <a:gd name="T38" fmla="*/ 560 w 657"/>
                <a:gd name="T39" fmla="*/ 14 h 817"/>
                <a:gd name="T40" fmla="*/ 508 w 657"/>
                <a:gd name="T41" fmla="*/ 0 h 817"/>
                <a:gd name="T42" fmla="*/ 487 w 657"/>
                <a:gd name="T43" fmla="*/ 26 h 817"/>
                <a:gd name="T44" fmla="*/ 470 w 657"/>
                <a:gd name="T45" fmla="*/ 27 h 817"/>
                <a:gd name="T46" fmla="*/ 373 w 657"/>
                <a:gd name="T47" fmla="*/ 89 h 817"/>
                <a:gd name="T48" fmla="*/ 405 w 657"/>
                <a:gd name="T49" fmla="*/ 143 h 817"/>
                <a:gd name="T50" fmla="*/ 369 w 657"/>
                <a:gd name="T51" fmla="*/ 180 h 817"/>
                <a:gd name="T52" fmla="*/ 325 w 657"/>
                <a:gd name="T53" fmla="*/ 345 h 817"/>
                <a:gd name="T54" fmla="*/ 215 w 657"/>
                <a:gd name="T55" fmla="*/ 416 h 817"/>
                <a:gd name="T56" fmla="*/ 199 w 657"/>
                <a:gd name="T57" fmla="*/ 492 h 817"/>
                <a:gd name="T58" fmla="*/ 24 w 657"/>
                <a:gd name="T59" fmla="*/ 55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7" h="817">
                  <a:moveTo>
                    <a:pt x="24" y="554"/>
                  </a:moveTo>
                  <a:lnTo>
                    <a:pt x="68" y="620"/>
                  </a:lnTo>
                  <a:lnTo>
                    <a:pt x="64" y="654"/>
                  </a:lnTo>
                  <a:lnTo>
                    <a:pt x="5" y="678"/>
                  </a:lnTo>
                  <a:lnTo>
                    <a:pt x="0" y="733"/>
                  </a:lnTo>
                  <a:lnTo>
                    <a:pt x="68" y="733"/>
                  </a:lnTo>
                  <a:lnTo>
                    <a:pt x="92" y="714"/>
                  </a:lnTo>
                  <a:lnTo>
                    <a:pt x="221" y="714"/>
                  </a:lnTo>
                  <a:lnTo>
                    <a:pt x="337" y="817"/>
                  </a:lnTo>
                  <a:lnTo>
                    <a:pt x="353" y="767"/>
                  </a:lnTo>
                  <a:lnTo>
                    <a:pt x="439" y="767"/>
                  </a:lnTo>
                  <a:lnTo>
                    <a:pt x="441" y="705"/>
                  </a:lnTo>
                  <a:lnTo>
                    <a:pt x="353" y="620"/>
                  </a:lnTo>
                  <a:lnTo>
                    <a:pt x="372" y="573"/>
                  </a:lnTo>
                  <a:lnTo>
                    <a:pt x="462" y="567"/>
                  </a:lnTo>
                  <a:lnTo>
                    <a:pt x="585" y="310"/>
                  </a:lnTo>
                  <a:lnTo>
                    <a:pt x="518" y="257"/>
                  </a:lnTo>
                  <a:lnTo>
                    <a:pt x="493" y="168"/>
                  </a:lnTo>
                  <a:lnTo>
                    <a:pt x="657" y="153"/>
                  </a:lnTo>
                  <a:lnTo>
                    <a:pt x="560" y="14"/>
                  </a:lnTo>
                  <a:lnTo>
                    <a:pt x="508" y="0"/>
                  </a:lnTo>
                  <a:lnTo>
                    <a:pt x="487" y="26"/>
                  </a:lnTo>
                  <a:lnTo>
                    <a:pt x="470" y="27"/>
                  </a:lnTo>
                  <a:lnTo>
                    <a:pt x="373" y="89"/>
                  </a:lnTo>
                  <a:lnTo>
                    <a:pt x="405" y="143"/>
                  </a:lnTo>
                  <a:lnTo>
                    <a:pt x="369" y="180"/>
                  </a:lnTo>
                  <a:lnTo>
                    <a:pt x="325" y="345"/>
                  </a:lnTo>
                  <a:lnTo>
                    <a:pt x="215" y="416"/>
                  </a:lnTo>
                  <a:lnTo>
                    <a:pt x="199" y="492"/>
                  </a:lnTo>
                  <a:lnTo>
                    <a:pt x="24" y="5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Freeform 271">
              <a:extLst>
                <a:ext uri="{FF2B5EF4-FFF2-40B4-BE49-F238E27FC236}">
                  <a16:creationId xmlns="" xmlns:a16="http://schemas.microsoft.com/office/drawing/2014/main" id="{BCFC7FD2-B847-469C-99B1-FADF563DD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2589213"/>
              <a:ext cx="663575" cy="777875"/>
            </a:xfrm>
            <a:custGeom>
              <a:avLst/>
              <a:gdLst>
                <a:gd name="T0" fmla="*/ 491 w 1253"/>
                <a:gd name="T1" fmla="*/ 1471 h 1471"/>
                <a:gd name="T2" fmla="*/ 569 w 1253"/>
                <a:gd name="T3" fmla="*/ 1432 h 1471"/>
                <a:gd name="T4" fmla="*/ 616 w 1253"/>
                <a:gd name="T5" fmla="*/ 1264 h 1471"/>
                <a:gd name="T6" fmla="*/ 614 w 1253"/>
                <a:gd name="T7" fmla="*/ 1057 h 1471"/>
                <a:gd name="T8" fmla="*/ 881 w 1253"/>
                <a:gd name="T9" fmla="*/ 768 h 1471"/>
                <a:gd name="T10" fmla="*/ 881 w 1253"/>
                <a:gd name="T11" fmla="*/ 700 h 1471"/>
                <a:gd name="T12" fmla="*/ 935 w 1253"/>
                <a:gd name="T13" fmla="*/ 679 h 1471"/>
                <a:gd name="T14" fmla="*/ 933 w 1253"/>
                <a:gd name="T15" fmla="*/ 600 h 1471"/>
                <a:gd name="T16" fmla="*/ 874 w 1253"/>
                <a:gd name="T17" fmla="*/ 485 h 1471"/>
                <a:gd name="T18" fmla="*/ 908 w 1253"/>
                <a:gd name="T19" fmla="*/ 423 h 1471"/>
                <a:gd name="T20" fmla="*/ 982 w 1253"/>
                <a:gd name="T21" fmla="*/ 491 h 1471"/>
                <a:gd name="T22" fmla="*/ 1077 w 1253"/>
                <a:gd name="T23" fmla="*/ 495 h 1471"/>
                <a:gd name="T24" fmla="*/ 1077 w 1253"/>
                <a:gd name="T25" fmla="*/ 534 h 1471"/>
                <a:gd name="T26" fmla="*/ 1048 w 1253"/>
                <a:gd name="T27" fmla="*/ 566 h 1471"/>
                <a:gd name="T28" fmla="*/ 1054 w 1253"/>
                <a:gd name="T29" fmla="*/ 584 h 1471"/>
                <a:gd name="T30" fmla="*/ 1105 w 1253"/>
                <a:gd name="T31" fmla="*/ 586 h 1471"/>
                <a:gd name="T32" fmla="*/ 1116 w 1253"/>
                <a:gd name="T33" fmla="*/ 642 h 1471"/>
                <a:gd name="T34" fmla="*/ 1130 w 1253"/>
                <a:gd name="T35" fmla="*/ 642 h 1471"/>
                <a:gd name="T36" fmla="*/ 1169 w 1253"/>
                <a:gd name="T37" fmla="*/ 574 h 1471"/>
                <a:gd name="T38" fmla="*/ 1188 w 1253"/>
                <a:gd name="T39" fmla="*/ 395 h 1471"/>
                <a:gd name="T40" fmla="*/ 1251 w 1253"/>
                <a:gd name="T41" fmla="*/ 350 h 1471"/>
                <a:gd name="T42" fmla="*/ 1253 w 1253"/>
                <a:gd name="T43" fmla="*/ 288 h 1471"/>
                <a:gd name="T44" fmla="*/ 1228 w 1253"/>
                <a:gd name="T45" fmla="*/ 239 h 1471"/>
                <a:gd name="T46" fmla="*/ 1188 w 1253"/>
                <a:gd name="T47" fmla="*/ 237 h 1471"/>
                <a:gd name="T48" fmla="*/ 1030 w 1253"/>
                <a:gd name="T49" fmla="*/ 341 h 1471"/>
                <a:gd name="T50" fmla="*/ 1040 w 1253"/>
                <a:gd name="T51" fmla="*/ 408 h 1471"/>
                <a:gd name="T52" fmla="*/ 929 w 1253"/>
                <a:gd name="T53" fmla="*/ 408 h 1471"/>
                <a:gd name="T54" fmla="*/ 891 w 1253"/>
                <a:gd name="T55" fmla="*/ 360 h 1471"/>
                <a:gd name="T56" fmla="*/ 869 w 1253"/>
                <a:gd name="T57" fmla="*/ 363 h 1471"/>
                <a:gd name="T58" fmla="*/ 876 w 1253"/>
                <a:gd name="T59" fmla="*/ 429 h 1471"/>
                <a:gd name="T60" fmla="*/ 637 w 1253"/>
                <a:gd name="T61" fmla="*/ 412 h 1471"/>
                <a:gd name="T62" fmla="*/ 489 w 1253"/>
                <a:gd name="T63" fmla="*/ 346 h 1471"/>
                <a:gd name="T64" fmla="*/ 481 w 1253"/>
                <a:gd name="T65" fmla="*/ 265 h 1471"/>
                <a:gd name="T66" fmla="*/ 382 w 1253"/>
                <a:gd name="T67" fmla="*/ 204 h 1471"/>
                <a:gd name="T68" fmla="*/ 381 w 1253"/>
                <a:gd name="T69" fmla="*/ 77 h 1471"/>
                <a:gd name="T70" fmla="*/ 313 w 1253"/>
                <a:gd name="T71" fmla="*/ 0 h 1471"/>
                <a:gd name="T72" fmla="*/ 157 w 1253"/>
                <a:gd name="T73" fmla="*/ 15 h 1471"/>
                <a:gd name="T74" fmla="*/ 174 w 1253"/>
                <a:gd name="T75" fmla="*/ 82 h 1471"/>
                <a:gd name="T76" fmla="*/ 250 w 1253"/>
                <a:gd name="T77" fmla="*/ 144 h 1471"/>
                <a:gd name="T78" fmla="*/ 118 w 1253"/>
                <a:gd name="T79" fmla="*/ 414 h 1471"/>
                <a:gd name="T80" fmla="*/ 30 w 1253"/>
                <a:gd name="T81" fmla="*/ 421 h 1471"/>
                <a:gd name="T82" fmla="*/ 16 w 1253"/>
                <a:gd name="T83" fmla="*/ 454 h 1471"/>
                <a:gd name="T84" fmla="*/ 102 w 1253"/>
                <a:gd name="T85" fmla="*/ 534 h 1471"/>
                <a:gd name="T86" fmla="*/ 98 w 1253"/>
                <a:gd name="T87" fmla="*/ 616 h 1471"/>
                <a:gd name="T88" fmla="*/ 10 w 1253"/>
                <a:gd name="T89" fmla="*/ 614 h 1471"/>
                <a:gd name="T90" fmla="*/ 0 w 1253"/>
                <a:gd name="T91" fmla="*/ 655 h 1471"/>
                <a:gd name="T92" fmla="*/ 74 w 1253"/>
                <a:gd name="T93" fmla="*/ 652 h 1471"/>
                <a:gd name="T94" fmla="*/ 76 w 1253"/>
                <a:gd name="T95" fmla="*/ 683 h 1471"/>
                <a:gd name="T96" fmla="*/ 23 w 1253"/>
                <a:gd name="T97" fmla="*/ 712 h 1471"/>
                <a:gd name="T98" fmla="*/ 56 w 1253"/>
                <a:gd name="T99" fmla="*/ 775 h 1471"/>
                <a:gd name="T100" fmla="*/ 122 w 1253"/>
                <a:gd name="T101" fmla="*/ 797 h 1471"/>
                <a:gd name="T102" fmla="*/ 163 w 1253"/>
                <a:gd name="T103" fmla="*/ 767 h 1471"/>
                <a:gd name="T104" fmla="*/ 181 w 1253"/>
                <a:gd name="T105" fmla="*/ 714 h 1471"/>
                <a:gd name="T106" fmla="*/ 205 w 1253"/>
                <a:gd name="T107" fmla="*/ 703 h 1471"/>
                <a:gd name="T108" fmla="*/ 232 w 1253"/>
                <a:gd name="T109" fmla="*/ 731 h 1471"/>
                <a:gd name="T110" fmla="*/ 224 w 1253"/>
                <a:gd name="T111" fmla="*/ 799 h 1471"/>
                <a:gd name="T112" fmla="*/ 205 w 1253"/>
                <a:gd name="T113" fmla="*/ 831 h 1471"/>
                <a:gd name="T114" fmla="*/ 210 w 1253"/>
                <a:gd name="T115" fmla="*/ 886 h 1471"/>
                <a:gd name="T116" fmla="*/ 491 w 1253"/>
                <a:gd name="T117" fmla="*/ 1471 h 1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3" h="1471">
                  <a:moveTo>
                    <a:pt x="491" y="1471"/>
                  </a:moveTo>
                  <a:lnTo>
                    <a:pt x="569" y="1432"/>
                  </a:lnTo>
                  <a:lnTo>
                    <a:pt x="616" y="1264"/>
                  </a:lnTo>
                  <a:lnTo>
                    <a:pt x="614" y="1057"/>
                  </a:lnTo>
                  <a:lnTo>
                    <a:pt x="881" y="768"/>
                  </a:lnTo>
                  <a:lnTo>
                    <a:pt x="881" y="700"/>
                  </a:lnTo>
                  <a:lnTo>
                    <a:pt x="935" y="679"/>
                  </a:lnTo>
                  <a:lnTo>
                    <a:pt x="933" y="600"/>
                  </a:lnTo>
                  <a:lnTo>
                    <a:pt x="874" y="485"/>
                  </a:lnTo>
                  <a:lnTo>
                    <a:pt x="908" y="423"/>
                  </a:lnTo>
                  <a:lnTo>
                    <a:pt x="982" y="491"/>
                  </a:lnTo>
                  <a:lnTo>
                    <a:pt x="1077" y="495"/>
                  </a:lnTo>
                  <a:lnTo>
                    <a:pt x="1077" y="534"/>
                  </a:lnTo>
                  <a:lnTo>
                    <a:pt x="1048" y="566"/>
                  </a:lnTo>
                  <a:lnTo>
                    <a:pt x="1054" y="584"/>
                  </a:lnTo>
                  <a:lnTo>
                    <a:pt x="1105" y="586"/>
                  </a:lnTo>
                  <a:lnTo>
                    <a:pt x="1116" y="642"/>
                  </a:lnTo>
                  <a:lnTo>
                    <a:pt x="1130" y="642"/>
                  </a:lnTo>
                  <a:lnTo>
                    <a:pt x="1169" y="574"/>
                  </a:lnTo>
                  <a:lnTo>
                    <a:pt x="1188" y="395"/>
                  </a:lnTo>
                  <a:lnTo>
                    <a:pt x="1251" y="350"/>
                  </a:lnTo>
                  <a:lnTo>
                    <a:pt x="1253" y="288"/>
                  </a:lnTo>
                  <a:lnTo>
                    <a:pt x="1228" y="239"/>
                  </a:lnTo>
                  <a:lnTo>
                    <a:pt x="1188" y="237"/>
                  </a:lnTo>
                  <a:lnTo>
                    <a:pt x="1030" y="341"/>
                  </a:lnTo>
                  <a:lnTo>
                    <a:pt x="1040" y="408"/>
                  </a:lnTo>
                  <a:lnTo>
                    <a:pt x="929" y="408"/>
                  </a:lnTo>
                  <a:lnTo>
                    <a:pt x="891" y="360"/>
                  </a:lnTo>
                  <a:lnTo>
                    <a:pt x="869" y="363"/>
                  </a:lnTo>
                  <a:lnTo>
                    <a:pt x="876" y="429"/>
                  </a:lnTo>
                  <a:lnTo>
                    <a:pt x="637" y="412"/>
                  </a:lnTo>
                  <a:lnTo>
                    <a:pt x="489" y="346"/>
                  </a:lnTo>
                  <a:lnTo>
                    <a:pt x="481" y="265"/>
                  </a:lnTo>
                  <a:lnTo>
                    <a:pt x="382" y="204"/>
                  </a:lnTo>
                  <a:lnTo>
                    <a:pt x="381" y="77"/>
                  </a:lnTo>
                  <a:lnTo>
                    <a:pt x="313" y="0"/>
                  </a:lnTo>
                  <a:lnTo>
                    <a:pt x="157" y="15"/>
                  </a:lnTo>
                  <a:lnTo>
                    <a:pt x="174" y="82"/>
                  </a:lnTo>
                  <a:lnTo>
                    <a:pt x="250" y="144"/>
                  </a:lnTo>
                  <a:lnTo>
                    <a:pt x="118" y="414"/>
                  </a:lnTo>
                  <a:lnTo>
                    <a:pt x="30" y="421"/>
                  </a:lnTo>
                  <a:lnTo>
                    <a:pt x="16" y="454"/>
                  </a:lnTo>
                  <a:lnTo>
                    <a:pt x="102" y="534"/>
                  </a:lnTo>
                  <a:lnTo>
                    <a:pt x="98" y="616"/>
                  </a:lnTo>
                  <a:lnTo>
                    <a:pt x="10" y="614"/>
                  </a:lnTo>
                  <a:lnTo>
                    <a:pt x="0" y="655"/>
                  </a:lnTo>
                  <a:lnTo>
                    <a:pt x="74" y="652"/>
                  </a:lnTo>
                  <a:lnTo>
                    <a:pt x="76" y="683"/>
                  </a:lnTo>
                  <a:lnTo>
                    <a:pt x="23" y="712"/>
                  </a:lnTo>
                  <a:lnTo>
                    <a:pt x="56" y="775"/>
                  </a:lnTo>
                  <a:lnTo>
                    <a:pt x="122" y="797"/>
                  </a:lnTo>
                  <a:lnTo>
                    <a:pt x="163" y="767"/>
                  </a:lnTo>
                  <a:lnTo>
                    <a:pt x="181" y="714"/>
                  </a:lnTo>
                  <a:lnTo>
                    <a:pt x="205" y="703"/>
                  </a:lnTo>
                  <a:lnTo>
                    <a:pt x="232" y="731"/>
                  </a:lnTo>
                  <a:lnTo>
                    <a:pt x="224" y="799"/>
                  </a:lnTo>
                  <a:lnTo>
                    <a:pt x="205" y="831"/>
                  </a:lnTo>
                  <a:lnTo>
                    <a:pt x="210" y="886"/>
                  </a:lnTo>
                  <a:lnTo>
                    <a:pt x="491" y="14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Freeform 272">
              <a:extLst>
                <a:ext uri="{FF2B5EF4-FFF2-40B4-BE49-F238E27FC236}">
                  <a16:creationId xmlns="" xmlns:a16="http://schemas.microsoft.com/office/drawing/2014/main" id="{09904E7D-E7F8-4FFB-9A02-C8E10D0DF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2720975"/>
              <a:ext cx="193675" cy="88900"/>
            </a:xfrm>
            <a:custGeom>
              <a:avLst/>
              <a:gdLst>
                <a:gd name="T0" fmla="*/ 0 w 368"/>
                <a:gd name="T1" fmla="*/ 16 h 168"/>
                <a:gd name="T2" fmla="*/ 8 w 368"/>
                <a:gd name="T3" fmla="*/ 89 h 168"/>
                <a:gd name="T4" fmla="*/ 146 w 368"/>
                <a:gd name="T5" fmla="*/ 152 h 168"/>
                <a:gd name="T6" fmla="*/ 368 w 368"/>
                <a:gd name="T7" fmla="*/ 168 h 168"/>
                <a:gd name="T8" fmla="*/ 360 w 368"/>
                <a:gd name="T9" fmla="*/ 114 h 168"/>
                <a:gd name="T10" fmla="*/ 212 w 368"/>
                <a:gd name="T11" fmla="*/ 74 h 168"/>
                <a:gd name="T12" fmla="*/ 86 w 368"/>
                <a:gd name="T13" fmla="*/ 0 h 168"/>
                <a:gd name="T14" fmla="*/ 0 w 368"/>
                <a:gd name="T15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8" h="168">
                  <a:moveTo>
                    <a:pt x="0" y="16"/>
                  </a:moveTo>
                  <a:lnTo>
                    <a:pt x="8" y="89"/>
                  </a:lnTo>
                  <a:lnTo>
                    <a:pt x="146" y="152"/>
                  </a:lnTo>
                  <a:lnTo>
                    <a:pt x="368" y="168"/>
                  </a:lnTo>
                  <a:lnTo>
                    <a:pt x="360" y="114"/>
                  </a:lnTo>
                  <a:lnTo>
                    <a:pt x="212" y="74"/>
                  </a:lnTo>
                  <a:lnTo>
                    <a:pt x="86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Freeform 273">
              <a:extLst>
                <a:ext uri="{FF2B5EF4-FFF2-40B4-BE49-F238E27FC236}">
                  <a16:creationId xmlns="" xmlns:a16="http://schemas.microsoft.com/office/drawing/2014/main" id="{E6BC0EC7-21CE-4573-8C9A-E9008038F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288" y="2771775"/>
              <a:ext cx="61913" cy="26988"/>
            </a:xfrm>
            <a:custGeom>
              <a:avLst/>
              <a:gdLst>
                <a:gd name="T0" fmla="*/ 0 w 116"/>
                <a:gd name="T1" fmla="*/ 12 h 50"/>
                <a:gd name="T2" fmla="*/ 26 w 116"/>
                <a:gd name="T3" fmla="*/ 49 h 50"/>
                <a:gd name="T4" fmla="*/ 116 w 116"/>
                <a:gd name="T5" fmla="*/ 50 h 50"/>
                <a:gd name="T6" fmla="*/ 107 w 116"/>
                <a:gd name="T7" fmla="*/ 0 h 50"/>
                <a:gd name="T8" fmla="*/ 0 w 116"/>
                <a:gd name="T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50">
                  <a:moveTo>
                    <a:pt x="0" y="12"/>
                  </a:moveTo>
                  <a:lnTo>
                    <a:pt x="26" y="49"/>
                  </a:lnTo>
                  <a:lnTo>
                    <a:pt x="116" y="50"/>
                  </a:lnTo>
                  <a:lnTo>
                    <a:pt x="107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Freeform 274">
              <a:extLst>
                <a:ext uri="{FF2B5EF4-FFF2-40B4-BE49-F238E27FC236}">
                  <a16:creationId xmlns="" xmlns:a16="http://schemas.microsoft.com/office/drawing/2014/main" id="{6B0E2584-B636-4436-897C-3D48B8560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763" y="2824163"/>
              <a:ext cx="123825" cy="155575"/>
            </a:xfrm>
            <a:custGeom>
              <a:avLst/>
              <a:gdLst>
                <a:gd name="T0" fmla="*/ 22 w 234"/>
                <a:gd name="T1" fmla="*/ 0 h 294"/>
                <a:gd name="T2" fmla="*/ 0 w 234"/>
                <a:gd name="T3" fmla="*/ 40 h 294"/>
                <a:gd name="T4" fmla="*/ 58 w 234"/>
                <a:gd name="T5" fmla="*/ 151 h 294"/>
                <a:gd name="T6" fmla="*/ 60 w 234"/>
                <a:gd name="T7" fmla="*/ 237 h 294"/>
                <a:gd name="T8" fmla="*/ 70 w 234"/>
                <a:gd name="T9" fmla="*/ 260 h 294"/>
                <a:gd name="T10" fmla="*/ 138 w 234"/>
                <a:gd name="T11" fmla="*/ 261 h 294"/>
                <a:gd name="T12" fmla="*/ 177 w 234"/>
                <a:gd name="T13" fmla="*/ 225 h 294"/>
                <a:gd name="T14" fmla="*/ 205 w 234"/>
                <a:gd name="T15" fmla="*/ 241 h 294"/>
                <a:gd name="T16" fmla="*/ 211 w 234"/>
                <a:gd name="T17" fmla="*/ 294 h 294"/>
                <a:gd name="T18" fmla="*/ 233 w 234"/>
                <a:gd name="T19" fmla="*/ 280 h 294"/>
                <a:gd name="T20" fmla="*/ 234 w 234"/>
                <a:gd name="T21" fmla="*/ 213 h 294"/>
                <a:gd name="T22" fmla="*/ 216 w 234"/>
                <a:gd name="T23" fmla="*/ 211 h 294"/>
                <a:gd name="T24" fmla="*/ 204 w 234"/>
                <a:gd name="T25" fmla="*/ 154 h 294"/>
                <a:gd name="T26" fmla="*/ 156 w 234"/>
                <a:gd name="T27" fmla="*/ 152 h 294"/>
                <a:gd name="T28" fmla="*/ 145 w 234"/>
                <a:gd name="T29" fmla="*/ 120 h 294"/>
                <a:gd name="T30" fmla="*/ 173 w 234"/>
                <a:gd name="T31" fmla="*/ 82 h 294"/>
                <a:gd name="T32" fmla="*/ 174 w 234"/>
                <a:gd name="T33" fmla="*/ 62 h 294"/>
                <a:gd name="T34" fmla="*/ 89 w 234"/>
                <a:gd name="T35" fmla="*/ 62 h 294"/>
                <a:gd name="T36" fmla="*/ 22 w 234"/>
                <a:gd name="T3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294">
                  <a:moveTo>
                    <a:pt x="22" y="0"/>
                  </a:moveTo>
                  <a:lnTo>
                    <a:pt x="0" y="40"/>
                  </a:lnTo>
                  <a:lnTo>
                    <a:pt x="58" y="151"/>
                  </a:lnTo>
                  <a:lnTo>
                    <a:pt x="60" y="237"/>
                  </a:lnTo>
                  <a:lnTo>
                    <a:pt x="70" y="260"/>
                  </a:lnTo>
                  <a:lnTo>
                    <a:pt x="138" y="261"/>
                  </a:lnTo>
                  <a:lnTo>
                    <a:pt x="177" y="225"/>
                  </a:lnTo>
                  <a:lnTo>
                    <a:pt x="205" y="241"/>
                  </a:lnTo>
                  <a:lnTo>
                    <a:pt x="211" y="294"/>
                  </a:lnTo>
                  <a:lnTo>
                    <a:pt x="233" y="280"/>
                  </a:lnTo>
                  <a:lnTo>
                    <a:pt x="234" y="213"/>
                  </a:lnTo>
                  <a:lnTo>
                    <a:pt x="216" y="211"/>
                  </a:lnTo>
                  <a:lnTo>
                    <a:pt x="204" y="154"/>
                  </a:lnTo>
                  <a:lnTo>
                    <a:pt x="156" y="152"/>
                  </a:lnTo>
                  <a:lnTo>
                    <a:pt x="145" y="120"/>
                  </a:lnTo>
                  <a:lnTo>
                    <a:pt x="173" y="82"/>
                  </a:lnTo>
                  <a:lnTo>
                    <a:pt x="174" y="62"/>
                  </a:lnTo>
                  <a:lnTo>
                    <a:pt x="89" y="6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Freeform 275">
              <a:extLst>
                <a:ext uri="{FF2B5EF4-FFF2-40B4-BE49-F238E27FC236}">
                  <a16:creationId xmlns="" xmlns:a16="http://schemas.microsoft.com/office/drawing/2014/main" id="{0B40B45F-4614-49D8-8C43-4DBB8FB10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063" y="2744788"/>
              <a:ext cx="223838" cy="538163"/>
            </a:xfrm>
            <a:custGeom>
              <a:avLst/>
              <a:gdLst>
                <a:gd name="T0" fmla="*/ 385 w 424"/>
                <a:gd name="T1" fmla="*/ 1015 h 1015"/>
                <a:gd name="T2" fmla="*/ 337 w 424"/>
                <a:gd name="T3" fmla="*/ 939 h 1015"/>
                <a:gd name="T4" fmla="*/ 371 w 424"/>
                <a:gd name="T5" fmla="*/ 891 h 1015"/>
                <a:gd name="T6" fmla="*/ 339 w 424"/>
                <a:gd name="T7" fmla="*/ 832 h 1015"/>
                <a:gd name="T8" fmla="*/ 308 w 424"/>
                <a:gd name="T9" fmla="*/ 826 h 1015"/>
                <a:gd name="T10" fmla="*/ 302 w 424"/>
                <a:gd name="T11" fmla="*/ 725 h 1015"/>
                <a:gd name="T12" fmla="*/ 257 w 424"/>
                <a:gd name="T13" fmla="*/ 636 h 1015"/>
                <a:gd name="T14" fmla="*/ 243 w 424"/>
                <a:gd name="T15" fmla="*/ 657 h 1015"/>
                <a:gd name="T16" fmla="*/ 213 w 424"/>
                <a:gd name="T17" fmla="*/ 710 h 1015"/>
                <a:gd name="T18" fmla="*/ 174 w 424"/>
                <a:gd name="T19" fmla="*/ 715 h 1015"/>
                <a:gd name="T20" fmla="*/ 155 w 424"/>
                <a:gd name="T21" fmla="*/ 691 h 1015"/>
                <a:gd name="T22" fmla="*/ 146 w 424"/>
                <a:gd name="T23" fmla="*/ 623 h 1015"/>
                <a:gd name="T24" fmla="*/ 117 w 424"/>
                <a:gd name="T25" fmla="*/ 569 h 1015"/>
                <a:gd name="T26" fmla="*/ 0 w 424"/>
                <a:gd name="T27" fmla="*/ 458 h 1015"/>
                <a:gd name="T28" fmla="*/ 28 w 424"/>
                <a:gd name="T29" fmla="*/ 439 h 1015"/>
                <a:gd name="T30" fmla="*/ 33 w 424"/>
                <a:gd name="T31" fmla="*/ 359 h 1015"/>
                <a:gd name="T32" fmla="*/ 77 w 424"/>
                <a:gd name="T33" fmla="*/ 287 h 1015"/>
                <a:gd name="T34" fmla="*/ 95 w 424"/>
                <a:gd name="T35" fmla="*/ 108 h 1015"/>
                <a:gd name="T36" fmla="*/ 157 w 424"/>
                <a:gd name="T37" fmla="*/ 65 h 1015"/>
                <a:gd name="T38" fmla="*/ 159 w 424"/>
                <a:gd name="T39" fmla="*/ 0 h 1015"/>
                <a:gd name="T40" fmla="*/ 197 w 424"/>
                <a:gd name="T41" fmla="*/ 13 h 1015"/>
                <a:gd name="T42" fmla="*/ 255 w 424"/>
                <a:gd name="T43" fmla="*/ 98 h 1015"/>
                <a:gd name="T44" fmla="*/ 211 w 424"/>
                <a:gd name="T45" fmla="*/ 191 h 1015"/>
                <a:gd name="T46" fmla="*/ 240 w 424"/>
                <a:gd name="T47" fmla="*/ 264 h 1015"/>
                <a:gd name="T48" fmla="*/ 314 w 424"/>
                <a:gd name="T49" fmla="*/ 293 h 1015"/>
                <a:gd name="T50" fmla="*/ 327 w 424"/>
                <a:gd name="T51" fmla="*/ 372 h 1015"/>
                <a:gd name="T52" fmla="*/ 424 w 424"/>
                <a:gd name="T53" fmla="*/ 387 h 1015"/>
                <a:gd name="T54" fmla="*/ 397 w 424"/>
                <a:gd name="T55" fmla="*/ 434 h 1015"/>
                <a:gd name="T56" fmla="*/ 274 w 424"/>
                <a:gd name="T57" fmla="*/ 481 h 1015"/>
                <a:gd name="T58" fmla="*/ 261 w 424"/>
                <a:gd name="T59" fmla="*/ 561 h 1015"/>
                <a:gd name="T60" fmla="*/ 351 w 424"/>
                <a:gd name="T61" fmla="*/ 676 h 1015"/>
                <a:gd name="T62" fmla="*/ 355 w 424"/>
                <a:gd name="T63" fmla="*/ 738 h 1015"/>
                <a:gd name="T64" fmla="*/ 334 w 424"/>
                <a:gd name="T65" fmla="*/ 760 h 1015"/>
                <a:gd name="T66" fmla="*/ 336 w 424"/>
                <a:gd name="T67" fmla="*/ 779 h 1015"/>
                <a:gd name="T68" fmla="*/ 403 w 424"/>
                <a:gd name="T69" fmla="*/ 877 h 1015"/>
                <a:gd name="T70" fmla="*/ 405 w 424"/>
                <a:gd name="T71" fmla="*/ 980 h 1015"/>
                <a:gd name="T72" fmla="*/ 385 w 424"/>
                <a:gd name="T73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4" h="1015">
                  <a:moveTo>
                    <a:pt x="385" y="1015"/>
                  </a:moveTo>
                  <a:lnTo>
                    <a:pt x="337" y="939"/>
                  </a:lnTo>
                  <a:lnTo>
                    <a:pt x="371" y="891"/>
                  </a:lnTo>
                  <a:lnTo>
                    <a:pt x="339" y="832"/>
                  </a:lnTo>
                  <a:lnTo>
                    <a:pt x="308" y="826"/>
                  </a:lnTo>
                  <a:lnTo>
                    <a:pt x="302" y="725"/>
                  </a:lnTo>
                  <a:lnTo>
                    <a:pt x="257" y="636"/>
                  </a:lnTo>
                  <a:lnTo>
                    <a:pt x="243" y="657"/>
                  </a:lnTo>
                  <a:lnTo>
                    <a:pt x="213" y="710"/>
                  </a:lnTo>
                  <a:lnTo>
                    <a:pt x="174" y="715"/>
                  </a:lnTo>
                  <a:lnTo>
                    <a:pt x="155" y="691"/>
                  </a:lnTo>
                  <a:lnTo>
                    <a:pt x="146" y="623"/>
                  </a:lnTo>
                  <a:lnTo>
                    <a:pt x="117" y="569"/>
                  </a:lnTo>
                  <a:lnTo>
                    <a:pt x="0" y="458"/>
                  </a:lnTo>
                  <a:lnTo>
                    <a:pt x="28" y="439"/>
                  </a:lnTo>
                  <a:lnTo>
                    <a:pt x="33" y="359"/>
                  </a:lnTo>
                  <a:lnTo>
                    <a:pt x="77" y="287"/>
                  </a:lnTo>
                  <a:lnTo>
                    <a:pt x="95" y="108"/>
                  </a:lnTo>
                  <a:lnTo>
                    <a:pt x="157" y="65"/>
                  </a:lnTo>
                  <a:lnTo>
                    <a:pt x="159" y="0"/>
                  </a:lnTo>
                  <a:lnTo>
                    <a:pt x="197" y="13"/>
                  </a:lnTo>
                  <a:lnTo>
                    <a:pt x="255" y="98"/>
                  </a:lnTo>
                  <a:lnTo>
                    <a:pt x="211" y="191"/>
                  </a:lnTo>
                  <a:lnTo>
                    <a:pt x="240" y="264"/>
                  </a:lnTo>
                  <a:lnTo>
                    <a:pt x="314" y="293"/>
                  </a:lnTo>
                  <a:lnTo>
                    <a:pt x="327" y="372"/>
                  </a:lnTo>
                  <a:lnTo>
                    <a:pt x="424" y="387"/>
                  </a:lnTo>
                  <a:lnTo>
                    <a:pt x="397" y="434"/>
                  </a:lnTo>
                  <a:lnTo>
                    <a:pt x="274" y="481"/>
                  </a:lnTo>
                  <a:lnTo>
                    <a:pt x="261" y="561"/>
                  </a:lnTo>
                  <a:lnTo>
                    <a:pt x="351" y="676"/>
                  </a:lnTo>
                  <a:lnTo>
                    <a:pt x="355" y="738"/>
                  </a:lnTo>
                  <a:lnTo>
                    <a:pt x="334" y="760"/>
                  </a:lnTo>
                  <a:lnTo>
                    <a:pt x="336" y="779"/>
                  </a:lnTo>
                  <a:lnTo>
                    <a:pt x="403" y="877"/>
                  </a:lnTo>
                  <a:lnTo>
                    <a:pt x="405" y="980"/>
                  </a:lnTo>
                  <a:lnTo>
                    <a:pt x="385" y="10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Freeform 276">
              <a:extLst>
                <a:ext uri="{FF2B5EF4-FFF2-40B4-BE49-F238E27FC236}">
                  <a16:creationId xmlns="" xmlns:a16="http://schemas.microsoft.com/office/drawing/2014/main" id="{F33BB18F-A534-4324-B592-AEA414839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113" y="2981325"/>
              <a:ext cx="214313" cy="436563"/>
            </a:xfrm>
            <a:custGeom>
              <a:avLst/>
              <a:gdLst>
                <a:gd name="T0" fmla="*/ 119 w 404"/>
                <a:gd name="T1" fmla="*/ 0 h 824"/>
                <a:gd name="T2" fmla="*/ 175 w 404"/>
                <a:gd name="T3" fmla="*/ 71 h 824"/>
                <a:gd name="T4" fmla="*/ 175 w 404"/>
                <a:gd name="T5" fmla="*/ 158 h 824"/>
                <a:gd name="T6" fmla="*/ 194 w 404"/>
                <a:gd name="T7" fmla="*/ 167 h 824"/>
                <a:gd name="T8" fmla="*/ 282 w 404"/>
                <a:gd name="T9" fmla="*/ 126 h 824"/>
                <a:gd name="T10" fmla="*/ 299 w 404"/>
                <a:gd name="T11" fmla="*/ 131 h 824"/>
                <a:gd name="T12" fmla="*/ 404 w 404"/>
                <a:gd name="T13" fmla="*/ 253 h 824"/>
                <a:gd name="T14" fmla="*/ 401 w 404"/>
                <a:gd name="T15" fmla="*/ 336 h 824"/>
                <a:gd name="T16" fmla="*/ 366 w 404"/>
                <a:gd name="T17" fmla="*/ 330 h 824"/>
                <a:gd name="T18" fmla="*/ 336 w 404"/>
                <a:gd name="T19" fmla="*/ 311 h 824"/>
                <a:gd name="T20" fmla="*/ 313 w 404"/>
                <a:gd name="T21" fmla="*/ 313 h 824"/>
                <a:gd name="T22" fmla="*/ 272 w 404"/>
                <a:gd name="T23" fmla="*/ 381 h 824"/>
                <a:gd name="T24" fmla="*/ 280 w 404"/>
                <a:gd name="T25" fmla="*/ 417 h 824"/>
                <a:gd name="T26" fmla="*/ 313 w 404"/>
                <a:gd name="T27" fmla="*/ 434 h 824"/>
                <a:gd name="T28" fmla="*/ 311 w 404"/>
                <a:gd name="T29" fmla="*/ 475 h 824"/>
                <a:gd name="T30" fmla="*/ 288 w 404"/>
                <a:gd name="T31" fmla="*/ 486 h 824"/>
                <a:gd name="T32" fmla="*/ 209 w 404"/>
                <a:gd name="T33" fmla="*/ 432 h 824"/>
                <a:gd name="T34" fmla="*/ 209 w 404"/>
                <a:gd name="T35" fmla="*/ 384 h 824"/>
                <a:gd name="T36" fmla="*/ 177 w 404"/>
                <a:gd name="T37" fmla="*/ 382 h 824"/>
                <a:gd name="T38" fmla="*/ 163 w 404"/>
                <a:gd name="T39" fmla="*/ 403 h 824"/>
                <a:gd name="T40" fmla="*/ 156 w 404"/>
                <a:gd name="T41" fmla="*/ 619 h 824"/>
                <a:gd name="T42" fmla="*/ 207 w 404"/>
                <a:gd name="T43" fmla="*/ 713 h 824"/>
                <a:gd name="T44" fmla="*/ 297 w 404"/>
                <a:gd name="T45" fmla="*/ 799 h 824"/>
                <a:gd name="T46" fmla="*/ 293 w 404"/>
                <a:gd name="T47" fmla="*/ 824 h 824"/>
                <a:gd name="T48" fmla="*/ 246 w 404"/>
                <a:gd name="T49" fmla="*/ 822 h 824"/>
                <a:gd name="T50" fmla="*/ 202 w 404"/>
                <a:gd name="T51" fmla="*/ 757 h 824"/>
                <a:gd name="T52" fmla="*/ 155 w 404"/>
                <a:gd name="T53" fmla="*/ 757 h 824"/>
                <a:gd name="T54" fmla="*/ 98 w 404"/>
                <a:gd name="T55" fmla="*/ 711 h 824"/>
                <a:gd name="T56" fmla="*/ 81 w 404"/>
                <a:gd name="T57" fmla="*/ 662 h 824"/>
                <a:gd name="T58" fmla="*/ 106 w 404"/>
                <a:gd name="T59" fmla="*/ 621 h 824"/>
                <a:gd name="T60" fmla="*/ 114 w 404"/>
                <a:gd name="T61" fmla="*/ 585 h 824"/>
                <a:gd name="T62" fmla="*/ 141 w 404"/>
                <a:gd name="T63" fmla="*/ 537 h 824"/>
                <a:gd name="T64" fmla="*/ 140 w 404"/>
                <a:gd name="T65" fmla="*/ 426 h 824"/>
                <a:gd name="T66" fmla="*/ 74 w 404"/>
                <a:gd name="T67" fmla="*/ 331 h 824"/>
                <a:gd name="T68" fmla="*/ 71 w 404"/>
                <a:gd name="T69" fmla="*/ 320 h 824"/>
                <a:gd name="T70" fmla="*/ 92 w 404"/>
                <a:gd name="T71" fmla="*/ 297 h 824"/>
                <a:gd name="T72" fmla="*/ 87 w 404"/>
                <a:gd name="T73" fmla="*/ 222 h 824"/>
                <a:gd name="T74" fmla="*/ 0 w 404"/>
                <a:gd name="T75" fmla="*/ 111 h 824"/>
                <a:gd name="T76" fmla="*/ 10 w 404"/>
                <a:gd name="T77" fmla="*/ 46 h 824"/>
                <a:gd name="T78" fmla="*/ 119 w 404"/>
                <a:gd name="T7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4" h="824">
                  <a:moveTo>
                    <a:pt x="119" y="0"/>
                  </a:moveTo>
                  <a:lnTo>
                    <a:pt x="175" y="71"/>
                  </a:lnTo>
                  <a:lnTo>
                    <a:pt x="175" y="158"/>
                  </a:lnTo>
                  <a:lnTo>
                    <a:pt x="194" y="167"/>
                  </a:lnTo>
                  <a:lnTo>
                    <a:pt x="282" y="126"/>
                  </a:lnTo>
                  <a:lnTo>
                    <a:pt x="299" y="131"/>
                  </a:lnTo>
                  <a:lnTo>
                    <a:pt x="404" y="253"/>
                  </a:lnTo>
                  <a:lnTo>
                    <a:pt x="401" y="336"/>
                  </a:lnTo>
                  <a:lnTo>
                    <a:pt x="366" y="330"/>
                  </a:lnTo>
                  <a:lnTo>
                    <a:pt x="336" y="311"/>
                  </a:lnTo>
                  <a:lnTo>
                    <a:pt x="313" y="313"/>
                  </a:lnTo>
                  <a:lnTo>
                    <a:pt x="272" y="381"/>
                  </a:lnTo>
                  <a:lnTo>
                    <a:pt x="280" y="417"/>
                  </a:lnTo>
                  <a:lnTo>
                    <a:pt x="313" y="434"/>
                  </a:lnTo>
                  <a:lnTo>
                    <a:pt x="311" y="475"/>
                  </a:lnTo>
                  <a:lnTo>
                    <a:pt x="288" y="486"/>
                  </a:lnTo>
                  <a:lnTo>
                    <a:pt x="209" y="432"/>
                  </a:lnTo>
                  <a:lnTo>
                    <a:pt x="209" y="384"/>
                  </a:lnTo>
                  <a:lnTo>
                    <a:pt x="177" y="382"/>
                  </a:lnTo>
                  <a:lnTo>
                    <a:pt x="163" y="403"/>
                  </a:lnTo>
                  <a:lnTo>
                    <a:pt x="156" y="619"/>
                  </a:lnTo>
                  <a:lnTo>
                    <a:pt x="207" y="713"/>
                  </a:lnTo>
                  <a:lnTo>
                    <a:pt x="297" y="799"/>
                  </a:lnTo>
                  <a:lnTo>
                    <a:pt x="293" y="824"/>
                  </a:lnTo>
                  <a:lnTo>
                    <a:pt x="246" y="822"/>
                  </a:lnTo>
                  <a:lnTo>
                    <a:pt x="202" y="757"/>
                  </a:lnTo>
                  <a:lnTo>
                    <a:pt x="155" y="757"/>
                  </a:lnTo>
                  <a:lnTo>
                    <a:pt x="98" y="711"/>
                  </a:lnTo>
                  <a:lnTo>
                    <a:pt x="81" y="662"/>
                  </a:lnTo>
                  <a:lnTo>
                    <a:pt x="106" y="621"/>
                  </a:lnTo>
                  <a:lnTo>
                    <a:pt x="114" y="585"/>
                  </a:lnTo>
                  <a:lnTo>
                    <a:pt x="141" y="537"/>
                  </a:lnTo>
                  <a:lnTo>
                    <a:pt x="140" y="426"/>
                  </a:lnTo>
                  <a:lnTo>
                    <a:pt x="74" y="331"/>
                  </a:lnTo>
                  <a:lnTo>
                    <a:pt x="71" y="320"/>
                  </a:lnTo>
                  <a:lnTo>
                    <a:pt x="92" y="297"/>
                  </a:lnTo>
                  <a:lnTo>
                    <a:pt x="87" y="222"/>
                  </a:lnTo>
                  <a:lnTo>
                    <a:pt x="0" y="111"/>
                  </a:lnTo>
                  <a:lnTo>
                    <a:pt x="10" y="46"/>
                  </a:ln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Freeform 277">
              <a:extLst>
                <a:ext uri="{FF2B5EF4-FFF2-40B4-BE49-F238E27FC236}">
                  <a16:creationId xmlns="" xmlns:a16="http://schemas.microsoft.com/office/drawing/2014/main" id="{2F6F995B-7E8C-45E7-8D1E-37C6CA43F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425" y="3389313"/>
              <a:ext cx="127000" cy="169863"/>
            </a:xfrm>
            <a:custGeom>
              <a:avLst/>
              <a:gdLst>
                <a:gd name="T0" fmla="*/ 0 w 242"/>
                <a:gd name="T1" fmla="*/ 1 h 322"/>
                <a:gd name="T2" fmla="*/ 35 w 242"/>
                <a:gd name="T3" fmla="*/ 79 h 322"/>
                <a:gd name="T4" fmla="*/ 43 w 242"/>
                <a:gd name="T5" fmla="*/ 179 h 322"/>
                <a:gd name="T6" fmla="*/ 89 w 242"/>
                <a:gd name="T7" fmla="*/ 250 h 322"/>
                <a:gd name="T8" fmla="*/ 200 w 242"/>
                <a:gd name="T9" fmla="*/ 318 h 322"/>
                <a:gd name="T10" fmla="*/ 242 w 242"/>
                <a:gd name="T11" fmla="*/ 322 h 322"/>
                <a:gd name="T12" fmla="*/ 235 w 242"/>
                <a:gd name="T13" fmla="*/ 252 h 322"/>
                <a:gd name="T14" fmla="*/ 198 w 242"/>
                <a:gd name="T15" fmla="*/ 164 h 322"/>
                <a:gd name="T16" fmla="*/ 144 w 242"/>
                <a:gd name="T17" fmla="*/ 50 h 322"/>
                <a:gd name="T18" fmla="*/ 140 w 242"/>
                <a:gd name="T19" fmla="*/ 70 h 322"/>
                <a:gd name="T20" fmla="*/ 75 w 242"/>
                <a:gd name="T21" fmla="*/ 67 h 322"/>
                <a:gd name="T22" fmla="*/ 30 w 242"/>
                <a:gd name="T23" fmla="*/ 0 h 322"/>
                <a:gd name="T24" fmla="*/ 0 w 242"/>
                <a:gd name="T25" fmla="*/ 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2" h="322">
                  <a:moveTo>
                    <a:pt x="0" y="1"/>
                  </a:moveTo>
                  <a:lnTo>
                    <a:pt x="35" y="79"/>
                  </a:lnTo>
                  <a:lnTo>
                    <a:pt x="43" y="179"/>
                  </a:lnTo>
                  <a:lnTo>
                    <a:pt x="89" y="250"/>
                  </a:lnTo>
                  <a:lnTo>
                    <a:pt x="200" y="318"/>
                  </a:lnTo>
                  <a:lnTo>
                    <a:pt x="242" y="322"/>
                  </a:lnTo>
                  <a:lnTo>
                    <a:pt x="235" y="252"/>
                  </a:lnTo>
                  <a:lnTo>
                    <a:pt x="198" y="164"/>
                  </a:lnTo>
                  <a:lnTo>
                    <a:pt x="144" y="50"/>
                  </a:lnTo>
                  <a:lnTo>
                    <a:pt x="140" y="70"/>
                  </a:lnTo>
                  <a:lnTo>
                    <a:pt x="75" y="67"/>
                  </a:lnTo>
                  <a:lnTo>
                    <a:pt x="3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Freeform 278">
              <a:extLst>
                <a:ext uri="{FF2B5EF4-FFF2-40B4-BE49-F238E27FC236}">
                  <a16:creationId xmlns="" xmlns:a16="http://schemas.microsoft.com/office/drawing/2014/main" id="{5141FFA6-5954-4C4C-9E2C-19F445A7E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25" y="3152775"/>
              <a:ext cx="119063" cy="131763"/>
            </a:xfrm>
            <a:custGeom>
              <a:avLst/>
              <a:gdLst>
                <a:gd name="T0" fmla="*/ 12 w 223"/>
                <a:gd name="T1" fmla="*/ 173 h 249"/>
                <a:gd name="T2" fmla="*/ 82 w 223"/>
                <a:gd name="T3" fmla="*/ 249 h 249"/>
                <a:gd name="T4" fmla="*/ 212 w 223"/>
                <a:gd name="T5" fmla="*/ 152 h 249"/>
                <a:gd name="T6" fmla="*/ 223 w 223"/>
                <a:gd name="T7" fmla="*/ 0 h 249"/>
                <a:gd name="T8" fmla="*/ 156 w 223"/>
                <a:gd name="T9" fmla="*/ 46 h 249"/>
                <a:gd name="T10" fmla="*/ 122 w 223"/>
                <a:gd name="T11" fmla="*/ 26 h 249"/>
                <a:gd name="T12" fmla="*/ 74 w 223"/>
                <a:gd name="T13" fmla="*/ 20 h 249"/>
                <a:gd name="T14" fmla="*/ 48 w 223"/>
                <a:gd name="T15" fmla="*/ 2 h 249"/>
                <a:gd name="T16" fmla="*/ 35 w 223"/>
                <a:gd name="T17" fmla="*/ 2 h 249"/>
                <a:gd name="T18" fmla="*/ 0 w 223"/>
                <a:gd name="T19" fmla="*/ 60 h 249"/>
                <a:gd name="T20" fmla="*/ 5 w 223"/>
                <a:gd name="T21" fmla="*/ 86 h 249"/>
                <a:gd name="T22" fmla="*/ 41 w 223"/>
                <a:gd name="T23" fmla="*/ 105 h 249"/>
                <a:gd name="T24" fmla="*/ 37 w 223"/>
                <a:gd name="T25" fmla="*/ 159 h 249"/>
                <a:gd name="T26" fmla="*/ 12 w 223"/>
                <a:gd name="T27" fmla="*/ 1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3" h="249">
                  <a:moveTo>
                    <a:pt x="12" y="173"/>
                  </a:moveTo>
                  <a:lnTo>
                    <a:pt x="82" y="249"/>
                  </a:lnTo>
                  <a:lnTo>
                    <a:pt x="212" y="152"/>
                  </a:lnTo>
                  <a:lnTo>
                    <a:pt x="223" y="0"/>
                  </a:lnTo>
                  <a:lnTo>
                    <a:pt x="156" y="46"/>
                  </a:lnTo>
                  <a:lnTo>
                    <a:pt x="122" y="26"/>
                  </a:lnTo>
                  <a:lnTo>
                    <a:pt x="74" y="20"/>
                  </a:lnTo>
                  <a:lnTo>
                    <a:pt x="48" y="2"/>
                  </a:lnTo>
                  <a:lnTo>
                    <a:pt x="35" y="2"/>
                  </a:lnTo>
                  <a:lnTo>
                    <a:pt x="0" y="60"/>
                  </a:lnTo>
                  <a:lnTo>
                    <a:pt x="5" y="86"/>
                  </a:lnTo>
                  <a:lnTo>
                    <a:pt x="41" y="105"/>
                  </a:lnTo>
                  <a:lnTo>
                    <a:pt x="37" y="159"/>
                  </a:lnTo>
                  <a:lnTo>
                    <a:pt x="1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Freeform 279">
              <a:extLst>
                <a:ext uri="{FF2B5EF4-FFF2-40B4-BE49-F238E27FC236}">
                  <a16:creationId xmlns="" xmlns:a16="http://schemas.microsoft.com/office/drawing/2014/main" id="{ABF66199-6F30-4038-A6CB-D01894DDD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0" y="2913063"/>
              <a:ext cx="198438" cy="255588"/>
            </a:xfrm>
            <a:custGeom>
              <a:avLst/>
              <a:gdLst>
                <a:gd name="T0" fmla="*/ 76 w 375"/>
                <a:gd name="T1" fmla="*/ 0 h 482"/>
                <a:gd name="T2" fmla="*/ 34 w 375"/>
                <a:gd name="T3" fmla="*/ 21 h 482"/>
                <a:gd name="T4" fmla="*/ 0 w 375"/>
                <a:gd name="T5" fmla="*/ 122 h 482"/>
                <a:gd name="T6" fmla="*/ 58 w 375"/>
                <a:gd name="T7" fmla="*/ 195 h 482"/>
                <a:gd name="T8" fmla="*/ 48 w 375"/>
                <a:gd name="T9" fmla="*/ 276 h 482"/>
                <a:gd name="T10" fmla="*/ 58 w 375"/>
                <a:gd name="T11" fmla="*/ 279 h 482"/>
                <a:gd name="T12" fmla="*/ 153 w 375"/>
                <a:gd name="T13" fmla="*/ 234 h 482"/>
                <a:gd name="T14" fmla="*/ 282 w 375"/>
                <a:gd name="T15" fmla="*/ 377 h 482"/>
                <a:gd name="T16" fmla="*/ 279 w 375"/>
                <a:gd name="T17" fmla="*/ 467 h 482"/>
                <a:gd name="T18" fmla="*/ 306 w 375"/>
                <a:gd name="T19" fmla="*/ 482 h 482"/>
                <a:gd name="T20" fmla="*/ 375 w 375"/>
                <a:gd name="T21" fmla="*/ 426 h 482"/>
                <a:gd name="T22" fmla="*/ 370 w 375"/>
                <a:gd name="T23" fmla="*/ 382 h 482"/>
                <a:gd name="T24" fmla="*/ 170 w 375"/>
                <a:gd name="T25" fmla="*/ 193 h 482"/>
                <a:gd name="T26" fmla="*/ 172 w 375"/>
                <a:gd name="T27" fmla="*/ 163 h 482"/>
                <a:gd name="T28" fmla="*/ 198 w 375"/>
                <a:gd name="T29" fmla="*/ 146 h 482"/>
                <a:gd name="T30" fmla="*/ 181 w 375"/>
                <a:gd name="T31" fmla="*/ 99 h 482"/>
                <a:gd name="T32" fmla="*/ 98 w 375"/>
                <a:gd name="T33" fmla="*/ 84 h 482"/>
                <a:gd name="T34" fmla="*/ 76 w 375"/>
                <a:gd name="T3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5" h="482">
                  <a:moveTo>
                    <a:pt x="76" y="0"/>
                  </a:moveTo>
                  <a:lnTo>
                    <a:pt x="34" y="21"/>
                  </a:lnTo>
                  <a:lnTo>
                    <a:pt x="0" y="122"/>
                  </a:lnTo>
                  <a:lnTo>
                    <a:pt x="58" y="195"/>
                  </a:lnTo>
                  <a:lnTo>
                    <a:pt x="48" y="276"/>
                  </a:lnTo>
                  <a:lnTo>
                    <a:pt x="58" y="279"/>
                  </a:lnTo>
                  <a:lnTo>
                    <a:pt x="153" y="234"/>
                  </a:lnTo>
                  <a:lnTo>
                    <a:pt x="282" y="377"/>
                  </a:lnTo>
                  <a:lnTo>
                    <a:pt x="279" y="467"/>
                  </a:lnTo>
                  <a:lnTo>
                    <a:pt x="306" y="482"/>
                  </a:lnTo>
                  <a:lnTo>
                    <a:pt x="375" y="426"/>
                  </a:lnTo>
                  <a:lnTo>
                    <a:pt x="370" y="382"/>
                  </a:lnTo>
                  <a:lnTo>
                    <a:pt x="170" y="193"/>
                  </a:lnTo>
                  <a:lnTo>
                    <a:pt x="172" y="163"/>
                  </a:lnTo>
                  <a:lnTo>
                    <a:pt x="198" y="146"/>
                  </a:lnTo>
                  <a:lnTo>
                    <a:pt x="181" y="99"/>
                  </a:lnTo>
                  <a:lnTo>
                    <a:pt x="98" y="84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280">
              <a:extLst>
                <a:ext uri="{FF2B5EF4-FFF2-40B4-BE49-F238E27FC236}">
                  <a16:creationId xmlns="" xmlns:a16="http://schemas.microsoft.com/office/drawing/2014/main" id="{51FDDDEE-97EA-42B8-A3BE-55263AB53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5" y="2892425"/>
              <a:ext cx="204788" cy="436563"/>
            </a:xfrm>
            <a:custGeom>
              <a:avLst/>
              <a:gdLst>
                <a:gd name="T0" fmla="*/ 152 w 389"/>
                <a:gd name="T1" fmla="*/ 752 h 827"/>
                <a:gd name="T2" fmla="*/ 173 w 389"/>
                <a:gd name="T3" fmla="*/ 784 h 827"/>
                <a:gd name="T4" fmla="*/ 177 w 389"/>
                <a:gd name="T5" fmla="*/ 821 h 827"/>
                <a:gd name="T6" fmla="*/ 230 w 389"/>
                <a:gd name="T7" fmla="*/ 827 h 827"/>
                <a:gd name="T8" fmla="*/ 296 w 389"/>
                <a:gd name="T9" fmla="*/ 739 h 827"/>
                <a:gd name="T10" fmla="*/ 356 w 389"/>
                <a:gd name="T11" fmla="*/ 722 h 827"/>
                <a:gd name="T12" fmla="*/ 389 w 389"/>
                <a:gd name="T13" fmla="*/ 634 h 827"/>
                <a:gd name="T14" fmla="*/ 374 w 389"/>
                <a:gd name="T15" fmla="*/ 491 h 827"/>
                <a:gd name="T16" fmla="*/ 311 w 389"/>
                <a:gd name="T17" fmla="*/ 404 h 827"/>
                <a:gd name="T18" fmla="*/ 244 w 389"/>
                <a:gd name="T19" fmla="*/ 351 h 827"/>
                <a:gd name="T20" fmla="*/ 160 w 389"/>
                <a:gd name="T21" fmla="*/ 206 h 827"/>
                <a:gd name="T22" fmla="*/ 219 w 389"/>
                <a:gd name="T23" fmla="*/ 103 h 827"/>
                <a:gd name="T24" fmla="*/ 133 w 389"/>
                <a:gd name="T25" fmla="*/ 3 h 827"/>
                <a:gd name="T26" fmla="*/ 63 w 389"/>
                <a:gd name="T27" fmla="*/ 0 h 827"/>
                <a:gd name="T28" fmla="*/ 0 w 389"/>
                <a:gd name="T29" fmla="*/ 34 h 827"/>
                <a:gd name="T30" fmla="*/ 20 w 389"/>
                <a:gd name="T31" fmla="*/ 115 h 827"/>
                <a:gd name="T32" fmla="*/ 103 w 389"/>
                <a:gd name="T33" fmla="*/ 129 h 827"/>
                <a:gd name="T34" fmla="*/ 125 w 389"/>
                <a:gd name="T35" fmla="*/ 192 h 827"/>
                <a:gd name="T36" fmla="*/ 96 w 389"/>
                <a:gd name="T37" fmla="*/ 211 h 827"/>
                <a:gd name="T38" fmla="*/ 98 w 389"/>
                <a:gd name="T39" fmla="*/ 227 h 827"/>
                <a:gd name="T40" fmla="*/ 294 w 389"/>
                <a:gd name="T41" fmla="*/ 419 h 827"/>
                <a:gd name="T42" fmla="*/ 302 w 389"/>
                <a:gd name="T43" fmla="*/ 475 h 827"/>
                <a:gd name="T44" fmla="*/ 290 w 389"/>
                <a:gd name="T45" fmla="*/ 653 h 827"/>
                <a:gd name="T46" fmla="*/ 152 w 389"/>
                <a:gd name="T47" fmla="*/ 75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9" h="827">
                  <a:moveTo>
                    <a:pt x="152" y="752"/>
                  </a:moveTo>
                  <a:lnTo>
                    <a:pt x="173" y="784"/>
                  </a:lnTo>
                  <a:lnTo>
                    <a:pt x="177" y="821"/>
                  </a:lnTo>
                  <a:lnTo>
                    <a:pt x="230" y="827"/>
                  </a:lnTo>
                  <a:lnTo>
                    <a:pt x="296" y="739"/>
                  </a:lnTo>
                  <a:lnTo>
                    <a:pt x="356" y="722"/>
                  </a:lnTo>
                  <a:lnTo>
                    <a:pt x="389" y="634"/>
                  </a:lnTo>
                  <a:lnTo>
                    <a:pt x="374" y="491"/>
                  </a:lnTo>
                  <a:lnTo>
                    <a:pt x="311" y="404"/>
                  </a:lnTo>
                  <a:lnTo>
                    <a:pt x="244" y="351"/>
                  </a:lnTo>
                  <a:lnTo>
                    <a:pt x="160" y="206"/>
                  </a:lnTo>
                  <a:lnTo>
                    <a:pt x="219" y="103"/>
                  </a:lnTo>
                  <a:lnTo>
                    <a:pt x="133" y="3"/>
                  </a:lnTo>
                  <a:lnTo>
                    <a:pt x="63" y="0"/>
                  </a:lnTo>
                  <a:lnTo>
                    <a:pt x="0" y="34"/>
                  </a:lnTo>
                  <a:lnTo>
                    <a:pt x="20" y="115"/>
                  </a:lnTo>
                  <a:lnTo>
                    <a:pt x="103" y="129"/>
                  </a:lnTo>
                  <a:lnTo>
                    <a:pt x="125" y="192"/>
                  </a:lnTo>
                  <a:lnTo>
                    <a:pt x="96" y="211"/>
                  </a:lnTo>
                  <a:lnTo>
                    <a:pt x="98" y="227"/>
                  </a:lnTo>
                  <a:lnTo>
                    <a:pt x="294" y="419"/>
                  </a:lnTo>
                  <a:lnTo>
                    <a:pt x="302" y="475"/>
                  </a:lnTo>
                  <a:lnTo>
                    <a:pt x="290" y="653"/>
                  </a:lnTo>
                  <a:lnTo>
                    <a:pt x="152" y="7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Freeform 281">
              <a:extLst>
                <a:ext uri="{FF2B5EF4-FFF2-40B4-BE49-F238E27FC236}">
                  <a16:creationId xmlns="" xmlns:a16="http://schemas.microsoft.com/office/drawing/2014/main" id="{7ECF723A-DE7D-420C-AE67-B1F93466A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75" y="2366963"/>
              <a:ext cx="138113" cy="69850"/>
            </a:xfrm>
            <a:custGeom>
              <a:avLst/>
              <a:gdLst>
                <a:gd name="T0" fmla="*/ 0 w 261"/>
                <a:gd name="T1" fmla="*/ 25 h 131"/>
                <a:gd name="T2" fmla="*/ 56 w 261"/>
                <a:gd name="T3" fmla="*/ 98 h 131"/>
                <a:gd name="T4" fmla="*/ 126 w 261"/>
                <a:gd name="T5" fmla="*/ 131 h 131"/>
                <a:gd name="T6" fmla="*/ 168 w 261"/>
                <a:gd name="T7" fmla="*/ 131 h 131"/>
                <a:gd name="T8" fmla="*/ 242 w 261"/>
                <a:gd name="T9" fmla="*/ 110 h 131"/>
                <a:gd name="T10" fmla="*/ 261 w 261"/>
                <a:gd name="T11" fmla="*/ 82 h 131"/>
                <a:gd name="T12" fmla="*/ 42 w 261"/>
                <a:gd name="T13" fmla="*/ 0 h 131"/>
                <a:gd name="T14" fmla="*/ 0 w 261"/>
                <a:gd name="T15" fmla="*/ 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131">
                  <a:moveTo>
                    <a:pt x="0" y="25"/>
                  </a:moveTo>
                  <a:lnTo>
                    <a:pt x="56" y="98"/>
                  </a:lnTo>
                  <a:lnTo>
                    <a:pt x="126" y="131"/>
                  </a:lnTo>
                  <a:lnTo>
                    <a:pt x="168" y="131"/>
                  </a:lnTo>
                  <a:lnTo>
                    <a:pt x="242" y="110"/>
                  </a:lnTo>
                  <a:lnTo>
                    <a:pt x="261" y="82"/>
                  </a:lnTo>
                  <a:lnTo>
                    <a:pt x="42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Freeform 282">
              <a:extLst>
                <a:ext uri="{FF2B5EF4-FFF2-40B4-BE49-F238E27FC236}">
                  <a16:creationId xmlns="" xmlns:a16="http://schemas.microsoft.com/office/drawing/2014/main" id="{D17DFD90-9074-4B34-9205-15F37D6B3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363" y="2433638"/>
              <a:ext cx="82550" cy="71438"/>
            </a:xfrm>
            <a:custGeom>
              <a:avLst/>
              <a:gdLst>
                <a:gd name="T0" fmla="*/ 72 w 155"/>
                <a:gd name="T1" fmla="*/ 0 h 135"/>
                <a:gd name="T2" fmla="*/ 155 w 155"/>
                <a:gd name="T3" fmla="*/ 107 h 135"/>
                <a:gd name="T4" fmla="*/ 130 w 155"/>
                <a:gd name="T5" fmla="*/ 135 h 135"/>
                <a:gd name="T6" fmla="*/ 72 w 155"/>
                <a:gd name="T7" fmla="*/ 124 h 135"/>
                <a:gd name="T8" fmla="*/ 0 w 155"/>
                <a:gd name="T9" fmla="*/ 60 h 135"/>
                <a:gd name="T10" fmla="*/ 4 w 155"/>
                <a:gd name="T11" fmla="*/ 18 h 135"/>
                <a:gd name="T12" fmla="*/ 72 w 155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5">
                  <a:moveTo>
                    <a:pt x="72" y="0"/>
                  </a:moveTo>
                  <a:lnTo>
                    <a:pt x="155" y="107"/>
                  </a:lnTo>
                  <a:lnTo>
                    <a:pt x="130" y="135"/>
                  </a:lnTo>
                  <a:lnTo>
                    <a:pt x="72" y="124"/>
                  </a:lnTo>
                  <a:lnTo>
                    <a:pt x="0" y="60"/>
                  </a:lnTo>
                  <a:lnTo>
                    <a:pt x="4" y="18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Freeform 283">
              <a:extLst>
                <a:ext uri="{FF2B5EF4-FFF2-40B4-BE49-F238E27FC236}">
                  <a16:creationId xmlns="" xmlns:a16="http://schemas.microsoft.com/office/drawing/2014/main" id="{600A759E-2EC9-4C0E-AD3F-C283EA6A7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2413000"/>
              <a:ext cx="120650" cy="92075"/>
            </a:xfrm>
            <a:custGeom>
              <a:avLst/>
              <a:gdLst>
                <a:gd name="T0" fmla="*/ 18 w 226"/>
                <a:gd name="T1" fmla="*/ 0 h 175"/>
                <a:gd name="T2" fmla="*/ 0 w 226"/>
                <a:gd name="T3" fmla="*/ 29 h 175"/>
                <a:gd name="T4" fmla="*/ 81 w 226"/>
                <a:gd name="T5" fmla="*/ 136 h 175"/>
                <a:gd name="T6" fmla="*/ 109 w 226"/>
                <a:gd name="T7" fmla="*/ 127 h 175"/>
                <a:gd name="T8" fmla="*/ 155 w 226"/>
                <a:gd name="T9" fmla="*/ 175 h 175"/>
                <a:gd name="T10" fmla="*/ 175 w 226"/>
                <a:gd name="T11" fmla="*/ 90 h 175"/>
                <a:gd name="T12" fmla="*/ 226 w 226"/>
                <a:gd name="T13" fmla="*/ 98 h 175"/>
                <a:gd name="T14" fmla="*/ 224 w 226"/>
                <a:gd name="T15" fmla="*/ 74 h 175"/>
                <a:gd name="T16" fmla="*/ 141 w 226"/>
                <a:gd name="T17" fmla="*/ 2 h 175"/>
                <a:gd name="T18" fmla="*/ 125 w 226"/>
                <a:gd name="T19" fmla="*/ 44 h 175"/>
                <a:gd name="T20" fmla="*/ 18 w 226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175">
                  <a:moveTo>
                    <a:pt x="18" y="0"/>
                  </a:moveTo>
                  <a:lnTo>
                    <a:pt x="0" y="29"/>
                  </a:lnTo>
                  <a:lnTo>
                    <a:pt x="81" y="136"/>
                  </a:lnTo>
                  <a:lnTo>
                    <a:pt x="109" y="127"/>
                  </a:lnTo>
                  <a:lnTo>
                    <a:pt x="155" y="175"/>
                  </a:lnTo>
                  <a:lnTo>
                    <a:pt x="175" y="90"/>
                  </a:lnTo>
                  <a:lnTo>
                    <a:pt x="226" y="98"/>
                  </a:lnTo>
                  <a:lnTo>
                    <a:pt x="224" y="74"/>
                  </a:lnTo>
                  <a:lnTo>
                    <a:pt x="141" y="2"/>
                  </a:lnTo>
                  <a:lnTo>
                    <a:pt x="125" y="4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Freeform 284">
              <a:extLst>
                <a:ext uri="{FF2B5EF4-FFF2-40B4-BE49-F238E27FC236}">
                  <a16:creationId xmlns="" xmlns:a16="http://schemas.microsoft.com/office/drawing/2014/main" id="{703545A6-796D-44C3-B7D3-18CC9820C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2487613"/>
              <a:ext cx="512763" cy="403225"/>
            </a:xfrm>
            <a:custGeom>
              <a:avLst/>
              <a:gdLst>
                <a:gd name="T0" fmla="*/ 21 w 968"/>
                <a:gd name="T1" fmla="*/ 34 h 760"/>
                <a:gd name="T2" fmla="*/ 0 w 968"/>
                <a:gd name="T3" fmla="*/ 55 h 760"/>
                <a:gd name="T4" fmla="*/ 3 w 968"/>
                <a:gd name="T5" fmla="*/ 89 h 760"/>
                <a:gd name="T6" fmla="*/ 28 w 968"/>
                <a:gd name="T7" fmla="*/ 126 h 760"/>
                <a:gd name="T8" fmla="*/ 121 w 968"/>
                <a:gd name="T9" fmla="*/ 227 h 760"/>
                <a:gd name="T10" fmla="*/ 107 w 968"/>
                <a:gd name="T11" fmla="*/ 268 h 760"/>
                <a:gd name="T12" fmla="*/ 90 w 968"/>
                <a:gd name="T13" fmla="*/ 268 h 760"/>
                <a:gd name="T14" fmla="*/ 82 w 968"/>
                <a:gd name="T15" fmla="*/ 308 h 760"/>
                <a:gd name="T16" fmla="*/ 135 w 968"/>
                <a:gd name="T17" fmla="*/ 375 h 760"/>
                <a:gd name="T18" fmla="*/ 183 w 968"/>
                <a:gd name="T19" fmla="*/ 379 h 760"/>
                <a:gd name="T20" fmla="*/ 279 w 968"/>
                <a:gd name="T21" fmla="*/ 513 h 760"/>
                <a:gd name="T22" fmla="*/ 334 w 968"/>
                <a:gd name="T23" fmla="*/ 517 h 760"/>
                <a:gd name="T24" fmla="*/ 375 w 968"/>
                <a:gd name="T25" fmla="*/ 547 h 760"/>
                <a:gd name="T26" fmla="*/ 378 w 968"/>
                <a:gd name="T27" fmla="*/ 607 h 760"/>
                <a:gd name="T28" fmla="*/ 544 w 968"/>
                <a:gd name="T29" fmla="*/ 705 h 760"/>
                <a:gd name="T30" fmla="*/ 607 w 968"/>
                <a:gd name="T31" fmla="*/ 705 h 760"/>
                <a:gd name="T32" fmla="*/ 644 w 968"/>
                <a:gd name="T33" fmla="*/ 672 h 760"/>
                <a:gd name="T34" fmla="*/ 693 w 968"/>
                <a:gd name="T35" fmla="*/ 670 h 760"/>
                <a:gd name="T36" fmla="*/ 721 w 968"/>
                <a:gd name="T37" fmla="*/ 735 h 760"/>
                <a:gd name="T38" fmla="*/ 901 w 968"/>
                <a:gd name="T39" fmla="*/ 760 h 760"/>
                <a:gd name="T40" fmla="*/ 906 w 968"/>
                <a:gd name="T41" fmla="*/ 693 h 760"/>
                <a:gd name="T42" fmla="*/ 966 w 968"/>
                <a:gd name="T43" fmla="*/ 672 h 760"/>
                <a:gd name="T44" fmla="*/ 968 w 968"/>
                <a:gd name="T45" fmla="*/ 649 h 760"/>
                <a:gd name="T46" fmla="*/ 922 w 968"/>
                <a:gd name="T47" fmla="*/ 584 h 760"/>
                <a:gd name="T48" fmla="*/ 815 w 968"/>
                <a:gd name="T49" fmla="*/ 499 h 760"/>
                <a:gd name="T50" fmla="*/ 871 w 968"/>
                <a:gd name="T51" fmla="*/ 449 h 760"/>
                <a:gd name="T52" fmla="*/ 867 w 968"/>
                <a:gd name="T53" fmla="*/ 426 h 760"/>
                <a:gd name="T54" fmla="*/ 798 w 968"/>
                <a:gd name="T55" fmla="*/ 415 h 760"/>
                <a:gd name="T56" fmla="*/ 768 w 968"/>
                <a:gd name="T57" fmla="*/ 181 h 760"/>
                <a:gd name="T58" fmla="*/ 764 w 968"/>
                <a:gd name="T59" fmla="*/ 127 h 760"/>
                <a:gd name="T60" fmla="*/ 576 w 968"/>
                <a:gd name="T61" fmla="*/ 55 h 760"/>
                <a:gd name="T62" fmla="*/ 492 w 968"/>
                <a:gd name="T63" fmla="*/ 73 h 760"/>
                <a:gd name="T64" fmla="*/ 446 w 968"/>
                <a:gd name="T65" fmla="*/ 131 h 760"/>
                <a:gd name="T66" fmla="*/ 404 w 968"/>
                <a:gd name="T67" fmla="*/ 128 h 760"/>
                <a:gd name="T68" fmla="*/ 393 w 968"/>
                <a:gd name="T69" fmla="*/ 138 h 760"/>
                <a:gd name="T70" fmla="*/ 300 w 968"/>
                <a:gd name="T71" fmla="*/ 132 h 760"/>
                <a:gd name="T72" fmla="*/ 184 w 968"/>
                <a:gd name="T73" fmla="*/ 47 h 760"/>
                <a:gd name="T74" fmla="*/ 140 w 968"/>
                <a:gd name="T75" fmla="*/ 0 h 760"/>
                <a:gd name="T76" fmla="*/ 121 w 968"/>
                <a:gd name="T77" fmla="*/ 4 h 760"/>
                <a:gd name="T78" fmla="*/ 84 w 968"/>
                <a:gd name="T79" fmla="*/ 46 h 760"/>
                <a:gd name="T80" fmla="*/ 21 w 968"/>
                <a:gd name="T81" fmla="*/ 34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8" h="760">
                  <a:moveTo>
                    <a:pt x="21" y="34"/>
                  </a:moveTo>
                  <a:lnTo>
                    <a:pt x="0" y="55"/>
                  </a:lnTo>
                  <a:lnTo>
                    <a:pt x="3" y="89"/>
                  </a:lnTo>
                  <a:lnTo>
                    <a:pt x="28" y="126"/>
                  </a:lnTo>
                  <a:lnTo>
                    <a:pt x="121" y="227"/>
                  </a:lnTo>
                  <a:lnTo>
                    <a:pt x="107" y="268"/>
                  </a:lnTo>
                  <a:lnTo>
                    <a:pt x="90" y="268"/>
                  </a:lnTo>
                  <a:lnTo>
                    <a:pt x="82" y="308"/>
                  </a:lnTo>
                  <a:lnTo>
                    <a:pt x="135" y="375"/>
                  </a:lnTo>
                  <a:lnTo>
                    <a:pt x="183" y="379"/>
                  </a:lnTo>
                  <a:lnTo>
                    <a:pt x="279" y="513"/>
                  </a:lnTo>
                  <a:lnTo>
                    <a:pt x="334" y="517"/>
                  </a:lnTo>
                  <a:lnTo>
                    <a:pt x="375" y="547"/>
                  </a:lnTo>
                  <a:lnTo>
                    <a:pt x="378" y="607"/>
                  </a:lnTo>
                  <a:lnTo>
                    <a:pt x="544" y="705"/>
                  </a:lnTo>
                  <a:lnTo>
                    <a:pt x="607" y="705"/>
                  </a:lnTo>
                  <a:lnTo>
                    <a:pt x="644" y="672"/>
                  </a:lnTo>
                  <a:lnTo>
                    <a:pt x="693" y="670"/>
                  </a:lnTo>
                  <a:lnTo>
                    <a:pt x="721" y="735"/>
                  </a:lnTo>
                  <a:lnTo>
                    <a:pt x="901" y="760"/>
                  </a:lnTo>
                  <a:lnTo>
                    <a:pt x="906" y="693"/>
                  </a:lnTo>
                  <a:lnTo>
                    <a:pt x="966" y="672"/>
                  </a:lnTo>
                  <a:lnTo>
                    <a:pt x="968" y="649"/>
                  </a:lnTo>
                  <a:lnTo>
                    <a:pt x="922" y="584"/>
                  </a:lnTo>
                  <a:lnTo>
                    <a:pt x="815" y="499"/>
                  </a:lnTo>
                  <a:lnTo>
                    <a:pt x="871" y="449"/>
                  </a:lnTo>
                  <a:lnTo>
                    <a:pt x="867" y="426"/>
                  </a:lnTo>
                  <a:lnTo>
                    <a:pt x="798" y="415"/>
                  </a:lnTo>
                  <a:lnTo>
                    <a:pt x="768" y="181"/>
                  </a:lnTo>
                  <a:lnTo>
                    <a:pt x="764" y="127"/>
                  </a:lnTo>
                  <a:lnTo>
                    <a:pt x="576" y="55"/>
                  </a:lnTo>
                  <a:lnTo>
                    <a:pt x="492" y="73"/>
                  </a:lnTo>
                  <a:lnTo>
                    <a:pt x="446" y="131"/>
                  </a:lnTo>
                  <a:lnTo>
                    <a:pt x="404" y="128"/>
                  </a:lnTo>
                  <a:lnTo>
                    <a:pt x="393" y="138"/>
                  </a:lnTo>
                  <a:lnTo>
                    <a:pt x="300" y="132"/>
                  </a:lnTo>
                  <a:lnTo>
                    <a:pt x="184" y="47"/>
                  </a:lnTo>
                  <a:lnTo>
                    <a:pt x="140" y="0"/>
                  </a:lnTo>
                  <a:lnTo>
                    <a:pt x="121" y="4"/>
                  </a:lnTo>
                  <a:lnTo>
                    <a:pt x="84" y="46"/>
                  </a:lnTo>
                  <a:lnTo>
                    <a:pt x="2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Freeform 285">
              <a:extLst>
                <a:ext uri="{FF2B5EF4-FFF2-40B4-BE49-F238E27FC236}">
                  <a16:creationId xmlns="" xmlns:a16="http://schemas.microsoft.com/office/drawing/2014/main" id="{13B90A0B-DE3A-4A7E-935D-2F880E6C9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2417763"/>
              <a:ext cx="454025" cy="193675"/>
            </a:xfrm>
            <a:custGeom>
              <a:avLst/>
              <a:gdLst>
                <a:gd name="T0" fmla="*/ 676 w 858"/>
                <a:gd name="T1" fmla="*/ 16 h 367"/>
                <a:gd name="T2" fmla="*/ 638 w 858"/>
                <a:gd name="T3" fmla="*/ 57 h 367"/>
                <a:gd name="T4" fmla="*/ 497 w 858"/>
                <a:gd name="T5" fmla="*/ 53 h 367"/>
                <a:gd name="T6" fmla="*/ 413 w 858"/>
                <a:gd name="T7" fmla="*/ 2 h 367"/>
                <a:gd name="T8" fmla="*/ 330 w 858"/>
                <a:gd name="T9" fmla="*/ 0 h 367"/>
                <a:gd name="T10" fmla="*/ 236 w 858"/>
                <a:gd name="T11" fmla="*/ 67 h 367"/>
                <a:gd name="T12" fmla="*/ 148 w 858"/>
                <a:gd name="T13" fmla="*/ 71 h 367"/>
                <a:gd name="T14" fmla="*/ 140 w 858"/>
                <a:gd name="T15" fmla="*/ 122 h 367"/>
                <a:gd name="T16" fmla="*/ 39 w 858"/>
                <a:gd name="T17" fmla="*/ 122 h 367"/>
                <a:gd name="T18" fmla="*/ 0 w 858"/>
                <a:gd name="T19" fmla="*/ 158 h 367"/>
                <a:gd name="T20" fmla="*/ 0 w 858"/>
                <a:gd name="T21" fmla="*/ 179 h 367"/>
                <a:gd name="T22" fmla="*/ 24 w 858"/>
                <a:gd name="T23" fmla="*/ 199 h 367"/>
                <a:gd name="T24" fmla="*/ 24 w 858"/>
                <a:gd name="T25" fmla="*/ 220 h 367"/>
                <a:gd name="T26" fmla="*/ 14 w 858"/>
                <a:gd name="T27" fmla="*/ 247 h 367"/>
                <a:gd name="T28" fmla="*/ 24 w 858"/>
                <a:gd name="T29" fmla="*/ 269 h 367"/>
                <a:gd name="T30" fmla="*/ 56 w 858"/>
                <a:gd name="T31" fmla="*/ 254 h 367"/>
                <a:gd name="T32" fmla="*/ 88 w 858"/>
                <a:gd name="T33" fmla="*/ 287 h 367"/>
                <a:gd name="T34" fmla="*/ 80 w 858"/>
                <a:gd name="T35" fmla="*/ 312 h 367"/>
                <a:gd name="T36" fmla="*/ 68 w 858"/>
                <a:gd name="T37" fmla="*/ 328 h 367"/>
                <a:gd name="T38" fmla="*/ 86 w 858"/>
                <a:gd name="T39" fmla="*/ 348 h 367"/>
                <a:gd name="T40" fmla="*/ 174 w 858"/>
                <a:gd name="T41" fmla="*/ 367 h 367"/>
                <a:gd name="T42" fmla="*/ 237 w 858"/>
                <a:gd name="T43" fmla="*/ 340 h 367"/>
                <a:gd name="T44" fmla="*/ 237 w 858"/>
                <a:gd name="T45" fmla="*/ 302 h 367"/>
                <a:gd name="T46" fmla="*/ 266 w 858"/>
                <a:gd name="T47" fmla="*/ 308 h 367"/>
                <a:gd name="T48" fmla="*/ 339 w 858"/>
                <a:gd name="T49" fmla="*/ 350 h 367"/>
                <a:gd name="T50" fmla="*/ 418 w 858"/>
                <a:gd name="T51" fmla="*/ 338 h 367"/>
                <a:gd name="T52" fmla="*/ 451 w 858"/>
                <a:gd name="T53" fmla="*/ 306 h 367"/>
                <a:gd name="T54" fmla="*/ 474 w 858"/>
                <a:gd name="T55" fmla="*/ 314 h 367"/>
                <a:gd name="T56" fmla="*/ 474 w 858"/>
                <a:gd name="T57" fmla="*/ 350 h 367"/>
                <a:gd name="T58" fmla="*/ 504 w 858"/>
                <a:gd name="T59" fmla="*/ 350 h 367"/>
                <a:gd name="T60" fmla="*/ 529 w 858"/>
                <a:gd name="T61" fmla="*/ 300 h 367"/>
                <a:gd name="T62" fmla="*/ 759 w 858"/>
                <a:gd name="T63" fmla="*/ 275 h 367"/>
                <a:gd name="T64" fmla="*/ 858 w 858"/>
                <a:gd name="T65" fmla="*/ 263 h 367"/>
                <a:gd name="T66" fmla="*/ 832 w 858"/>
                <a:gd name="T67" fmla="*/ 228 h 367"/>
                <a:gd name="T68" fmla="*/ 832 w 858"/>
                <a:gd name="T69" fmla="*/ 182 h 367"/>
                <a:gd name="T70" fmla="*/ 851 w 858"/>
                <a:gd name="T71" fmla="*/ 158 h 367"/>
                <a:gd name="T72" fmla="*/ 778 w 858"/>
                <a:gd name="T73" fmla="*/ 100 h 367"/>
                <a:gd name="T74" fmla="*/ 782 w 858"/>
                <a:gd name="T75" fmla="*/ 49 h 367"/>
                <a:gd name="T76" fmla="*/ 743 w 858"/>
                <a:gd name="T77" fmla="*/ 49 h 367"/>
                <a:gd name="T78" fmla="*/ 676 w 858"/>
                <a:gd name="T79" fmla="*/ 1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8" h="367">
                  <a:moveTo>
                    <a:pt x="676" y="16"/>
                  </a:moveTo>
                  <a:lnTo>
                    <a:pt x="638" y="57"/>
                  </a:lnTo>
                  <a:lnTo>
                    <a:pt x="497" y="53"/>
                  </a:lnTo>
                  <a:lnTo>
                    <a:pt x="413" y="2"/>
                  </a:lnTo>
                  <a:lnTo>
                    <a:pt x="330" y="0"/>
                  </a:lnTo>
                  <a:lnTo>
                    <a:pt x="236" y="67"/>
                  </a:lnTo>
                  <a:lnTo>
                    <a:pt x="148" y="71"/>
                  </a:lnTo>
                  <a:lnTo>
                    <a:pt x="140" y="122"/>
                  </a:lnTo>
                  <a:lnTo>
                    <a:pt x="39" y="122"/>
                  </a:lnTo>
                  <a:lnTo>
                    <a:pt x="0" y="158"/>
                  </a:lnTo>
                  <a:lnTo>
                    <a:pt x="0" y="179"/>
                  </a:lnTo>
                  <a:lnTo>
                    <a:pt x="24" y="199"/>
                  </a:lnTo>
                  <a:lnTo>
                    <a:pt x="24" y="220"/>
                  </a:lnTo>
                  <a:lnTo>
                    <a:pt x="14" y="247"/>
                  </a:lnTo>
                  <a:lnTo>
                    <a:pt x="24" y="269"/>
                  </a:lnTo>
                  <a:lnTo>
                    <a:pt x="56" y="254"/>
                  </a:lnTo>
                  <a:lnTo>
                    <a:pt x="88" y="287"/>
                  </a:lnTo>
                  <a:lnTo>
                    <a:pt x="80" y="312"/>
                  </a:lnTo>
                  <a:lnTo>
                    <a:pt x="68" y="328"/>
                  </a:lnTo>
                  <a:lnTo>
                    <a:pt x="86" y="348"/>
                  </a:lnTo>
                  <a:lnTo>
                    <a:pt x="174" y="367"/>
                  </a:lnTo>
                  <a:lnTo>
                    <a:pt x="237" y="340"/>
                  </a:lnTo>
                  <a:lnTo>
                    <a:pt x="237" y="302"/>
                  </a:lnTo>
                  <a:lnTo>
                    <a:pt x="266" y="308"/>
                  </a:lnTo>
                  <a:lnTo>
                    <a:pt x="339" y="350"/>
                  </a:lnTo>
                  <a:lnTo>
                    <a:pt x="418" y="338"/>
                  </a:lnTo>
                  <a:lnTo>
                    <a:pt x="451" y="306"/>
                  </a:lnTo>
                  <a:lnTo>
                    <a:pt x="474" y="314"/>
                  </a:lnTo>
                  <a:lnTo>
                    <a:pt x="474" y="350"/>
                  </a:lnTo>
                  <a:lnTo>
                    <a:pt x="504" y="350"/>
                  </a:lnTo>
                  <a:lnTo>
                    <a:pt x="529" y="300"/>
                  </a:lnTo>
                  <a:lnTo>
                    <a:pt x="759" y="275"/>
                  </a:lnTo>
                  <a:lnTo>
                    <a:pt x="858" y="263"/>
                  </a:lnTo>
                  <a:lnTo>
                    <a:pt x="832" y="228"/>
                  </a:lnTo>
                  <a:lnTo>
                    <a:pt x="832" y="182"/>
                  </a:lnTo>
                  <a:lnTo>
                    <a:pt x="851" y="158"/>
                  </a:lnTo>
                  <a:lnTo>
                    <a:pt x="778" y="100"/>
                  </a:lnTo>
                  <a:lnTo>
                    <a:pt x="782" y="49"/>
                  </a:lnTo>
                  <a:lnTo>
                    <a:pt x="743" y="49"/>
                  </a:lnTo>
                  <a:lnTo>
                    <a:pt x="6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Freeform 286">
              <a:extLst>
                <a:ext uri="{FF2B5EF4-FFF2-40B4-BE49-F238E27FC236}">
                  <a16:creationId xmlns="" xmlns:a16="http://schemas.microsoft.com/office/drawing/2014/main" id="{05831213-2109-4E92-9420-6A9E85490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88" y="3078163"/>
              <a:ext cx="266700" cy="179388"/>
            </a:xfrm>
            <a:custGeom>
              <a:avLst/>
              <a:gdLst>
                <a:gd name="T0" fmla="*/ 0 w 504"/>
                <a:gd name="T1" fmla="*/ 139 h 337"/>
                <a:gd name="T2" fmla="*/ 24 w 504"/>
                <a:gd name="T3" fmla="*/ 212 h 337"/>
                <a:gd name="T4" fmla="*/ 24 w 504"/>
                <a:gd name="T5" fmla="*/ 283 h 337"/>
                <a:gd name="T6" fmla="*/ 83 w 504"/>
                <a:gd name="T7" fmla="*/ 337 h 337"/>
                <a:gd name="T8" fmla="*/ 501 w 504"/>
                <a:gd name="T9" fmla="*/ 167 h 337"/>
                <a:gd name="T10" fmla="*/ 504 w 504"/>
                <a:gd name="T11" fmla="*/ 121 h 337"/>
                <a:gd name="T12" fmla="*/ 438 w 504"/>
                <a:gd name="T13" fmla="*/ 0 h 337"/>
                <a:gd name="T14" fmla="*/ 270 w 504"/>
                <a:gd name="T15" fmla="*/ 54 h 337"/>
                <a:gd name="T16" fmla="*/ 173 w 504"/>
                <a:gd name="T17" fmla="*/ 149 h 337"/>
                <a:gd name="T18" fmla="*/ 62 w 504"/>
                <a:gd name="T19" fmla="*/ 82 h 337"/>
                <a:gd name="T20" fmla="*/ 0 w 504"/>
                <a:gd name="T21" fmla="*/ 13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37">
                  <a:moveTo>
                    <a:pt x="0" y="139"/>
                  </a:moveTo>
                  <a:lnTo>
                    <a:pt x="24" y="212"/>
                  </a:lnTo>
                  <a:lnTo>
                    <a:pt x="24" y="283"/>
                  </a:lnTo>
                  <a:lnTo>
                    <a:pt x="83" y="337"/>
                  </a:lnTo>
                  <a:lnTo>
                    <a:pt x="501" y="167"/>
                  </a:lnTo>
                  <a:lnTo>
                    <a:pt x="504" y="121"/>
                  </a:lnTo>
                  <a:lnTo>
                    <a:pt x="438" y="0"/>
                  </a:lnTo>
                  <a:lnTo>
                    <a:pt x="270" y="54"/>
                  </a:lnTo>
                  <a:lnTo>
                    <a:pt x="173" y="149"/>
                  </a:lnTo>
                  <a:lnTo>
                    <a:pt x="62" y="82"/>
                  </a:lnTo>
                  <a:lnTo>
                    <a:pt x="0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Freeform 287">
              <a:extLst>
                <a:ext uri="{FF2B5EF4-FFF2-40B4-BE49-F238E27FC236}">
                  <a16:creationId xmlns="" xmlns:a16="http://schemas.microsoft.com/office/drawing/2014/main" id="{24F73D9A-5264-4929-80B4-65A93D9B8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813" y="2903538"/>
              <a:ext cx="177800" cy="234950"/>
            </a:xfrm>
            <a:custGeom>
              <a:avLst/>
              <a:gdLst>
                <a:gd name="T0" fmla="*/ 0 w 336"/>
                <a:gd name="T1" fmla="*/ 325 h 443"/>
                <a:gd name="T2" fmla="*/ 126 w 336"/>
                <a:gd name="T3" fmla="*/ 252 h 443"/>
                <a:gd name="T4" fmla="*/ 149 w 336"/>
                <a:gd name="T5" fmla="*/ 145 h 443"/>
                <a:gd name="T6" fmla="*/ 120 w 336"/>
                <a:gd name="T7" fmla="*/ 129 h 443"/>
                <a:gd name="T8" fmla="*/ 132 w 336"/>
                <a:gd name="T9" fmla="*/ 14 h 443"/>
                <a:gd name="T10" fmla="*/ 156 w 336"/>
                <a:gd name="T11" fmla="*/ 0 h 443"/>
                <a:gd name="T12" fmla="*/ 182 w 336"/>
                <a:gd name="T13" fmla="*/ 40 h 443"/>
                <a:gd name="T14" fmla="*/ 336 w 336"/>
                <a:gd name="T15" fmla="*/ 121 h 443"/>
                <a:gd name="T16" fmla="*/ 336 w 336"/>
                <a:gd name="T17" fmla="*/ 166 h 443"/>
                <a:gd name="T18" fmla="*/ 150 w 336"/>
                <a:gd name="T19" fmla="*/ 440 h 443"/>
                <a:gd name="T20" fmla="*/ 63 w 336"/>
                <a:gd name="T21" fmla="*/ 443 h 443"/>
                <a:gd name="T22" fmla="*/ 0 w 336"/>
                <a:gd name="T23" fmla="*/ 32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6" h="443">
                  <a:moveTo>
                    <a:pt x="0" y="325"/>
                  </a:moveTo>
                  <a:lnTo>
                    <a:pt x="126" y="252"/>
                  </a:lnTo>
                  <a:lnTo>
                    <a:pt x="149" y="145"/>
                  </a:lnTo>
                  <a:lnTo>
                    <a:pt x="120" y="129"/>
                  </a:lnTo>
                  <a:lnTo>
                    <a:pt x="132" y="14"/>
                  </a:lnTo>
                  <a:lnTo>
                    <a:pt x="156" y="0"/>
                  </a:lnTo>
                  <a:lnTo>
                    <a:pt x="182" y="40"/>
                  </a:lnTo>
                  <a:lnTo>
                    <a:pt x="336" y="121"/>
                  </a:lnTo>
                  <a:lnTo>
                    <a:pt x="336" y="166"/>
                  </a:lnTo>
                  <a:lnTo>
                    <a:pt x="150" y="440"/>
                  </a:lnTo>
                  <a:lnTo>
                    <a:pt x="63" y="443"/>
                  </a:lnTo>
                  <a:lnTo>
                    <a:pt x="0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288">
              <a:extLst>
                <a:ext uri="{FF2B5EF4-FFF2-40B4-BE49-F238E27FC236}">
                  <a16:creationId xmlns="" xmlns:a16="http://schemas.microsoft.com/office/drawing/2014/main" id="{F8D953FC-7D8A-4B53-8650-AC2DAE20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125" y="2873375"/>
              <a:ext cx="125413" cy="98425"/>
            </a:xfrm>
            <a:custGeom>
              <a:avLst/>
              <a:gdLst>
                <a:gd name="T0" fmla="*/ 0 w 238"/>
                <a:gd name="T1" fmla="*/ 111 h 185"/>
                <a:gd name="T2" fmla="*/ 16 w 238"/>
                <a:gd name="T3" fmla="*/ 170 h 185"/>
                <a:gd name="T4" fmla="*/ 184 w 238"/>
                <a:gd name="T5" fmla="*/ 185 h 185"/>
                <a:gd name="T6" fmla="*/ 196 w 238"/>
                <a:gd name="T7" fmla="*/ 63 h 185"/>
                <a:gd name="T8" fmla="*/ 229 w 238"/>
                <a:gd name="T9" fmla="*/ 45 h 185"/>
                <a:gd name="T10" fmla="*/ 238 w 238"/>
                <a:gd name="T11" fmla="*/ 0 h 185"/>
                <a:gd name="T12" fmla="*/ 184 w 238"/>
                <a:gd name="T13" fmla="*/ 15 h 185"/>
                <a:gd name="T14" fmla="*/ 125 w 238"/>
                <a:gd name="T15" fmla="*/ 104 h 185"/>
                <a:gd name="T16" fmla="*/ 0 w 238"/>
                <a:gd name="T17" fmla="*/ 11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85">
                  <a:moveTo>
                    <a:pt x="0" y="111"/>
                  </a:moveTo>
                  <a:lnTo>
                    <a:pt x="16" y="170"/>
                  </a:lnTo>
                  <a:lnTo>
                    <a:pt x="184" y="185"/>
                  </a:lnTo>
                  <a:lnTo>
                    <a:pt x="196" y="63"/>
                  </a:lnTo>
                  <a:lnTo>
                    <a:pt x="229" y="45"/>
                  </a:lnTo>
                  <a:lnTo>
                    <a:pt x="238" y="0"/>
                  </a:lnTo>
                  <a:lnTo>
                    <a:pt x="184" y="15"/>
                  </a:lnTo>
                  <a:lnTo>
                    <a:pt x="125" y="104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289">
              <a:extLst>
                <a:ext uri="{FF2B5EF4-FFF2-40B4-BE49-F238E27FC236}">
                  <a16:creationId xmlns="" xmlns:a16="http://schemas.microsoft.com/office/drawing/2014/main" id="{F0F4B6AC-CADE-4A94-B1C4-500291F5F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2870200"/>
              <a:ext cx="31750" cy="53975"/>
            </a:xfrm>
            <a:custGeom>
              <a:avLst/>
              <a:gdLst>
                <a:gd name="T0" fmla="*/ 9 w 59"/>
                <a:gd name="T1" fmla="*/ 15 h 103"/>
                <a:gd name="T2" fmla="*/ 0 w 59"/>
                <a:gd name="T3" fmla="*/ 84 h 103"/>
                <a:gd name="T4" fmla="*/ 26 w 59"/>
                <a:gd name="T5" fmla="*/ 103 h 103"/>
                <a:gd name="T6" fmla="*/ 51 w 59"/>
                <a:gd name="T7" fmla="*/ 101 h 103"/>
                <a:gd name="T8" fmla="*/ 59 w 59"/>
                <a:gd name="T9" fmla="*/ 15 h 103"/>
                <a:gd name="T10" fmla="*/ 39 w 59"/>
                <a:gd name="T11" fmla="*/ 0 h 103"/>
                <a:gd name="T12" fmla="*/ 9 w 59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3">
                  <a:moveTo>
                    <a:pt x="9" y="15"/>
                  </a:moveTo>
                  <a:lnTo>
                    <a:pt x="0" y="84"/>
                  </a:lnTo>
                  <a:lnTo>
                    <a:pt x="26" y="103"/>
                  </a:lnTo>
                  <a:lnTo>
                    <a:pt x="51" y="101"/>
                  </a:lnTo>
                  <a:lnTo>
                    <a:pt x="59" y="15"/>
                  </a:lnTo>
                  <a:lnTo>
                    <a:pt x="39" y="0"/>
                  </a:lnTo>
                  <a:lnTo>
                    <a:pt x="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290">
              <a:extLst>
                <a:ext uri="{FF2B5EF4-FFF2-40B4-BE49-F238E27FC236}">
                  <a16:creationId xmlns="" xmlns:a16="http://schemas.microsoft.com/office/drawing/2014/main" id="{282FBB2E-69B5-4F2B-BF4A-17FE3EE93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363" y="2759075"/>
              <a:ext cx="34925" cy="55563"/>
            </a:xfrm>
            <a:custGeom>
              <a:avLst/>
              <a:gdLst>
                <a:gd name="T0" fmla="*/ 65 w 65"/>
                <a:gd name="T1" fmla="*/ 21 h 104"/>
                <a:gd name="T2" fmla="*/ 26 w 65"/>
                <a:gd name="T3" fmla="*/ 0 h 104"/>
                <a:gd name="T4" fmla="*/ 0 w 65"/>
                <a:gd name="T5" fmla="*/ 27 h 104"/>
                <a:gd name="T6" fmla="*/ 3 w 65"/>
                <a:gd name="T7" fmla="*/ 81 h 104"/>
                <a:gd name="T8" fmla="*/ 65 w 65"/>
                <a:gd name="T9" fmla="*/ 104 h 104"/>
                <a:gd name="T10" fmla="*/ 65 w 65"/>
                <a:gd name="T11" fmla="*/ 2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04">
                  <a:moveTo>
                    <a:pt x="65" y="21"/>
                  </a:moveTo>
                  <a:lnTo>
                    <a:pt x="26" y="0"/>
                  </a:lnTo>
                  <a:lnTo>
                    <a:pt x="0" y="27"/>
                  </a:lnTo>
                  <a:lnTo>
                    <a:pt x="3" y="81"/>
                  </a:lnTo>
                  <a:lnTo>
                    <a:pt x="65" y="104"/>
                  </a:lnTo>
                  <a:lnTo>
                    <a:pt x="6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291">
              <a:extLst>
                <a:ext uri="{FF2B5EF4-FFF2-40B4-BE49-F238E27FC236}">
                  <a16:creationId xmlns="" xmlns:a16="http://schemas.microsoft.com/office/drawing/2014/main" id="{B89F0096-D3DB-4794-81B5-10F55BE82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913" y="2719388"/>
              <a:ext cx="541338" cy="428625"/>
            </a:xfrm>
            <a:custGeom>
              <a:avLst/>
              <a:gdLst>
                <a:gd name="T0" fmla="*/ 643 w 1025"/>
                <a:gd name="T1" fmla="*/ 202 h 811"/>
                <a:gd name="T2" fmla="*/ 763 w 1025"/>
                <a:gd name="T3" fmla="*/ 369 h 811"/>
                <a:gd name="T4" fmla="*/ 802 w 1025"/>
                <a:gd name="T5" fmla="*/ 401 h 811"/>
                <a:gd name="T6" fmla="*/ 819 w 1025"/>
                <a:gd name="T7" fmla="*/ 476 h 811"/>
                <a:gd name="T8" fmla="*/ 1004 w 1025"/>
                <a:gd name="T9" fmla="*/ 490 h 811"/>
                <a:gd name="T10" fmla="*/ 1025 w 1025"/>
                <a:gd name="T11" fmla="*/ 501 h 811"/>
                <a:gd name="T12" fmla="*/ 1004 w 1025"/>
                <a:gd name="T13" fmla="*/ 593 h 811"/>
                <a:gd name="T14" fmla="*/ 882 w 1025"/>
                <a:gd name="T15" fmla="*/ 664 h 811"/>
                <a:gd name="T16" fmla="*/ 705 w 1025"/>
                <a:gd name="T17" fmla="*/ 718 h 811"/>
                <a:gd name="T18" fmla="*/ 610 w 1025"/>
                <a:gd name="T19" fmla="*/ 811 h 811"/>
                <a:gd name="T20" fmla="*/ 498 w 1025"/>
                <a:gd name="T21" fmla="*/ 746 h 811"/>
                <a:gd name="T22" fmla="*/ 430 w 1025"/>
                <a:gd name="T23" fmla="*/ 805 h 811"/>
                <a:gd name="T24" fmla="*/ 334 w 1025"/>
                <a:gd name="T25" fmla="*/ 650 h 811"/>
                <a:gd name="T26" fmla="*/ 269 w 1025"/>
                <a:gd name="T27" fmla="*/ 620 h 811"/>
                <a:gd name="T28" fmla="*/ 246 w 1025"/>
                <a:gd name="T29" fmla="*/ 584 h 811"/>
                <a:gd name="T30" fmla="*/ 246 w 1025"/>
                <a:gd name="T31" fmla="*/ 507 h 811"/>
                <a:gd name="T32" fmla="*/ 10 w 1025"/>
                <a:gd name="T33" fmla="*/ 221 h 811"/>
                <a:gd name="T34" fmla="*/ 0 w 1025"/>
                <a:gd name="T35" fmla="*/ 170 h 811"/>
                <a:gd name="T36" fmla="*/ 68 w 1025"/>
                <a:gd name="T37" fmla="*/ 170 h 811"/>
                <a:gd name="T38" fmla="*/ 152 w 1025"/>
                <a:gd name="T39" fmla="*/ 98 h 811"/>
                <a:gd name="T40" fmla="*/ 155 w 1025"/>
                <a:gd name="T41" fmla="*/ 63 h 811"/>
                <a:gd name="T42" fmla="*/ 130 w 1025"/>
                <a:gd name="T43" fmla="*/ 38 h 811"/>
                <a:gd name="T44" fmla="*/ 178 w 1025"/>
                <a:gd name="T45" fmla="*/ 0 h 811"/>
                <a:gd name="T46" fmla="*/ 279 w 1025"/>
                <a:gd name="T47" fmla="*/ 6 h 811"/>
                <a:gd name="T48" fmla="*/ 451 w 1025"/>
                <a:gd name="T49" fmla="*/ 149 h 811"/>
                <a:gd name="T50" fmla="*/ 552 w 1025"/>
                <a:gd name="T51" fmla="*/ 145 h 811"/>
                <a:gd name="T52" fmla="*/ 559 w 1025"/>
                <a:gd name="T53" fmla="*/ 169 h 811"/>
                <a:gd name="T54" fmla="*/ 643 w 1025"/>
                <a:gd name="T55" fmla="*/ 202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5" h="811">
                  <a:moveTo>
                    <a:pt x="643" y="202"/>
                  </a:moveTo>
                  <a:lnTo>
                    <a:pt x="763" y="369"/>
                  </a:lnTo>
                  <a:lnTo>
                    <a:pt x="802" y="401"/>
                  </a:lnTo>
                  <a:lnTo>
                    <a:pt x="819" y="476"/>
                  </a:lnTo>
                  <a:lnTo>
                    <a:pt x="1004" y="490"/>
                  </a:lnTo>
                  <a:lnTo>
                    <a:pt x="1025" y="501"/>
                  </a:lnTo>
                  <a:lnTo>
                    <a:pt x="1004" y="593"/>
                  </a:lnTo>
                  <a:lnTo>
                    <a:pt x="882" y="664"/>
                  </a:lnTo>
                  <a:lnTo>
                    <a:pt x="705" y="718"/>
                  </a:lnTo>
                  <a:lnTo>
                    <a:pt x="610" y="811"/>
                  </a:lnTo>
                  <a:lnTo>
                    <a:pt x="498" y="746"/>
                  </a:lnTo>
                  <a:lnTo>
                    <a:pt x="430" y="805"/>
                  </a:lnTo>
                  <a:lnTo>
                    <a:pt x="334" y="650"/>
                  </a:lnTo>
                  <a:lnTo>
                    <a:pt x="269" y="620"/>
                  </a:lnTo>
                  <a:lnTo>
                    <a:pt x="246" y="584"/>
                  </a:lnTo>
                  <a:lnTo>
                    <a:pt x="246" y="507"/>
                  </a:lnTo>
                  <a:lnTo>
                    <a:pt x="10" y="221"/>
                  </a:lnTo>
                  <a:lnTo>
                    <a:pt x="0" y="170"/>
                  </a:lnTo>
                  <a:lnTo>
                    <a:pt x="68" y="170"/>
                  </a:lnTo>
                  <a:lnTo>
                    <a:pt x="152" y="98"/>
                  </a:lnTo>
                  <a:lnTo>
                    <a:pt x="155" y="63"/>
                  </a:lnTo>
                  <a:lnTo>
                    <a:pt x="130" y="38"/>
                  </a:lnTo>
                  <a:lnTo>
                    <a:pt x="178" y="0"/>
                  </a:lnTo>
                  <a:lnTo>
                    <a:pt x="279" y="6"/>
                  </a:lnTo>
                  <a:lnTo>
                    <a:pt x="451" y="149"/>
                  </a:lnTo>
                  <a:lnTo>
                    <a:pt x="552" y="145"/>
                  </a:lnTo>
                  <a:lnTo>
                    <a:pt x="559" y="169"/>
                  </a:lnTo>
                  <a:lnTo>
                    <a:pt x="643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292">
              <a:extLst>
                <a:ext uri="{FF2B5EF4-FFF2-40B4-BE49-F238E27FC236}">
                  <a16:creationId xmlns="" xmlns:a16="http://schemas.microsoft.com/office/drawing/2014/main" id="{C08FC26D-DF27-4B89-B32A-07A25AE9C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325" y="2570163"/>
              <a:ext cx="155575" cy="134938"/>
            </a:xfrm>
            <a:custGeom>
              <a:avLst/>
              <a:gdLst>
                <a:gd name="T0" fmla="*/ 6 w 294"/>
                <a:gd name="T1" fmla="*/ 70 h 254"/>
                <a:gd name="T2" fmla="*/ 0 w 294"/>
                <a:gd name="T3" fmla="*/ 113 h 254"/>
                <a:gd name="T4" fmla="*/ 49 w 294"/>
                <a:gd name="T5" fmla="*/ 133 h 254"/>
                <a:gd name="T6" fmla="*/ 47 w 294"/>
                <a:gd name="T7" fmla="*/ 254 h 254"/>
                <a:gd name="T8" fmla="*/ 96 w 294"/>
                <a:gd name="T9" fmla="*/ 253 h 254"/>
                <a:gd name="T10" fmla="*/ 144 w 294"/>
                <a:gd name="T11" fmla="*/ 217 h 254"/>
                <a:gd name="T12" fmla="*/ 162 w 294"/>
                <a:gd name="T13" fmla="*/ 214 h 254"/>
                <a:gd name="T14" fmla="*/ 271 w 294"/>
                <a:gd name="T15" fmla="*/ 126 h 254"/>
                <a:gd name="T16" fmla="*/ 294 w 294"/>
                <a:gd name="T17" fmla="*/ 0 h 254"/>
                <a:gd name="T18" fmla="*/ 74 w 294"/>
                <a:gd name="T19" fmla="*/ 23 h 254"/>
                <a:gd name="T20" fmla="*/ 51 w 294"/>
                <a:gd name="T21" fmla="*/ 72 h 254"/>
                <a:gd name="T22" fmla="*/ 6 w 294"/>
                <a:gd name="T23" fmla="*/ 7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4" h="254">
                  <a:moveTo>
                    <a:pt x="6" y="70"/>
                  </a:moveTo>
                  <a:lnTo>
                    <a:pt x="0" y="113"/>
                  </a:lnTo>
                  <a:lnTo>
                    <a:pt x="49" y="133"/>
                  </a:lnTo>
                  <a:lnTo>
                    <a:pt x="47" y="254"/>
                  </a:lnTo>
                  <a:lnTo>
                    <a:pt x="96" y="253"/>
                  </a:lnTo>
                  <a:lnTo>
                    <a:pt x="144" y="217"/>
                  </a:lnTo>
                  <a:lnTo>
                    <a:pt x="162" y="214"/>
                  </a:lnTo>
                  <a:lnTo>
                    <a:pt x="271" y="126"/>
                  </a:lnTo>
                  <a:lnTo>
                    <a:pt x="294" y="0"/>
                  </a:lnTo>
                  <a:lnTo>
                    <a:pt x="74" y="23"/>
                  </a:lnTo>
                  <a:lnTo>
                    <a:pt x="51" y="72"/>
                  </a:lnTo>
                  <a:lnTo>
                    <a:pt x="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293">
              <a:extLst>
                <a:ext uri="{FF2B5EF4-FFF2-40B4-BE49-F238E27FC236}">
                  <a16:creationId xmlns="" xmlns:a16="http://schemas.microsoft.com/office/drawing/2014/main" id="{CDA03A18-FDDF-4B24-AEAD-2DFAC456B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813" y="2562225"/>
              <a:ext cx="252413" cy="227013"/>
            </a:xfrm>
            <a:custGeom>
              <a:avLst/>
              <a:gdLst>
                <a:gd name="T0" fmla="*/ 137 w 477"/>
                <a:gd name="T1" fmla="*/ 13 h 429"/>
                <a:gd name="T2" fmla="*/ 111 w 477"/>
                <a:gd name="T3" fmla="*/ 146 h 429"/>
                <a:gd name="T4" fmla="*/ 0 w 477"/>
                <a:gd name="T5" fmla="*/ 238 h 429"/>
                <a:gd name="T6" fmla="*/ 7 w 477"/>
                <a:gd name="T7" fmla="*/ 281 h 429"/>
                <a:gd name="T8" fmla="*/ 115 w 477"/>
                <a:gd name="T9" fmla="*/ 288 h 429"/>
                <a:gd name="T10" fmla="*/ 287 w 477"/>
                <a:gd name="T11" fmla="*/ 429 h 429"/>
                <a:gd name="T12" fmla="*/ 383 w 477"/>
                <a:gd name="T13" fmla="*/ 427 h 429"/>
                <a:gd name="T14" fmla="*/ 386 w 477"/>
                <a:gd name="T15" fmla="*/ 394 h 429"/>
                <a:gd name="T16" fmla="*/ 421 w 477"/>
                <a:gd name="T17" fmla="*/ 356 h 429"/>
                <a:gd name="T18" fmla="*/ 470 w 477"/>
                <a:gd name="T19" fmla="*/ 384 h 429"/>
                <a:gd name="T20" fmla="*/ 477 w 477"/>
                <a:gd name="T21" fmla="*/ 378 h 429"/>
                <a:gd name="T22" fmla="*/ 382 w 477"/>
                <a:gd name="T23" fmla="*/ 251 h 429"/>
                <a:gd name="T24" fmla="*/ 336 w 477"/>
                <a:gd name="T25" fmla="*/ 248 h 429"/>
                <a:gd name="T26" fmla="*/ 276 w 477"/>
                <a:gd name="T27" fmla="*/ 171 h 429"/>
                <a:gd name="T28" fmla="*/ 288 w 477"/>
                <a:gd name="T29" fmla="*/ 114 h 429"/>
                <a:gd name="T30" fmla="*/ 306 w 477"/>
                <a:gd name="T31" fmla="*/ 112 h 429"/>
                <a:gd name="T32" fmla="*/ 313 w 477"/>
                <a:gd name="T33" fmla="*/ 86 h 429"/>
                <a:gd name="T34" fmla="*/ 230 w 477"/>
                <a:gd name="T35" fmla="*/ 0 h 429"/>
                <a:gd name="T36" fmla="*/ 137 w 477"/>
                <a:gd name="T37" fmla="*/ 1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7" h="429">
                  <a:moveTo>
                    <a:pt x="137" y="13"/>
                  </a:moveTo>
                  <a:lnTo>
                    <a:pt x="111" y="146"/>
                  </a:lnTo>
                  <a:lnTo>
                    <a:pt x="0" y="238"/>
                  </a:lnTo>
                  <a:lnTo>
                    <a:pt x="7" y="281"/>
                  </a:lnTo>
                  <a:lnTo>
                    <a:pt x="115" y="288"/>
                  </a:lnTo>
                  <a:lnTo>
                    <a:pt x="287" y="429"/>
                  </a:lnTo>
                  <a:lnTo>
                    <a:pt x="383" y="427"/>
                  </a:lnTo>
                  <a:lnTo>
                    <a:pt x="386" y="394"/>
                  </a:lnTo>
                  <a:lnTo>
                    <a:pt x="421" y="356"/>
                  </a:lnTo>
                  <a:lnTo>
                    <a:pt x="470" y="384"/>
                  </a:lnTo>
                  <a:lnTo>
                    <a:pt x="477" y="378"/>
                  </a:lnTo>
                  <a:lnTo>
                    <a:pt x="382" y="251"/>
                  </a:lnTo>
                  <a:lnTo>
                    <a:pt x="336" y="248"/>
                  </a:lnTo>
                  <a:lnTo>
                    <a:pt x="276" y="171"/>
                  </a:lnTo>
                  <a:lnTo>
                    <a:pt x="288" y="114"/>
                  </a:lnTo>
                  <a:lnTo>
                    <a:pt x="306" y="112"/>
                  </a:lnTo>
                  <a:lnTo>
                    <a:pt x="313" y="86"/>
                  </a:lnTo>
                  <a:lnTo>
                    <a:pt x="230" y="0"/>
                  </a:lnTo>
                  <a:lnTo>
                    <a:pt x="13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294">
              <a:extLst>
                <a:ext uri="{FF2B5EF4-FFF2-40B4-BE49-F238E27FC236}">
                  <a16:creationId xmlns="" xmlns:a16="http://schemas.microsoft.com/office/drawing/2014/main" id="{4D0FA241-DEC9-4461-A9C2-9BAF0CE08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325" y="2692400"/>
              <a:ext cx="87313" cy="109538"/>
            </a:xfrm>
            <a:custGeom>
              <a:avLst/>
              <a:gdLst>
                <a:gd name="T0" fmla="*/ 44 w 166"/>
                <a:gd name="T1" fmla="*/ 38 h 208"/>
                <a:gd name="T2" fmla="*/ 1 w 166"/>
                <a:gd name="T3" fmla="*/ 186 h 208"/>
                <a:gd name="T4" fmla="*/ 0 w 166"/>
                <a:gd name="T5" fmla="*/ 208 h 208"/>
                <a:gd name="T6" fmla="*/ 66 w 166"/>
                <a:gd name="T7" fmla="*/ 208 h 208"/>
                <a:gd name="T8" fmla="*/ 140 w 166"/>
                <a:gd name="T9" fmla="*/ 143 h 208"/>
                <a:gd name="T10" fmla="*/ 143 w 166"/>
                <a:gd name="T11" fmla="*/ 118 h 208"/>
                <a:gd name="T12" fmla="*/ 112 w 166"/>
                <a:gd name="T13" fmla="*/ 87 h 208"/>
                <a:gd name="T14" fmla="*/ 166 w 166"/>
                <a:gd name="T15" fmla="*/ 41 h 208"/>
                <a:gd name="T16" fmla="*/ 159 w 166"/>
                <a:gd name="T17" fmla="*/ 0 h 208"/>
                <a:gd name="T18" fmla="*/ 144 w 166"/>
                <a:gd name="T19" fmla="*/ 3 h 208"/>
                <a:gd name="T20" fmla="*/ 98 w 166"/>
                <a:gd name="T21" fmla="*/ 35 h 208"/>
                <a:gd name="T22" fmla="*/ 44 w 166"/>
                <a:gd name="T23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208">
                  <a:moveTo>
                    <a:pt x="44" y="38"/>
                  </a:moveTo>
                  <a:lnTo>
                    <a:pt x="1" y="186"/>
                  </a:lnTo>
                  <a:lnTo>
                    <a:pt x="0" y="208"/>
                  </a:lnTo>
                  <a:lnTo>
                    <a:pt x="66" y="208"/>
                  </a:lnTo>
                  <a:lnTo>
                    <a:pt x="140" y="143"/>
                  </a:lnTo>
                  <a:lnTo>
                    <a:pt x="143" y="118"/>
                  </a:lnTo>
                  <a:lnTo>
                    <a:pt x="112" y="87"/>
                  </a:lnTo>
                  <a:lnTo>
                    <a:pt x="166" y="41"/>
                  </a:lnTo>
                  <a:lnTo>
                    <a:pt x="159" y="0"/>
                  </a:lnTo>
                  <a:lnTo>
                    <a:pt x="144" y="3"/>
                  </a:lnTo>
                  <a:lnTo>
                    <a:pt x="98" y="35"/>
                  </a:lnTo>
                  <a:lnTo>
                    <a:pt x="4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295">
              <a:extLst>
                <a:ext uri="{FF2B5EF4-FFF2-40B4-BE49-F238E27FC236}">
                  <a16:creationId xmlns="" xmlns:a16="http://schemas.microsoft.com/office/drawing/2014/main" id="{920AA5DF-459C-4D08-A16B-8F853C975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388" y="2636838"/>
              <a:ext cx="26988" cy="47625"/>
            </a:xfrm>
            <a:custGeom>
              <a:avLst/>
              <a:gdLst>
                <a:gd name="T0" fmla="*/ 12 w 51"/>
                <a:gd name="T1" fmla="*/ 0 h 89"/>
                <a:gd name="T2" fmla="*/ 13 w 51"/>
                <a:gd name="T3" fmla="*/ 34 h 89"/>
                <a:gd name="T4" fmla="*/ 0 w 51"/>
                <a:gd name="T5" fmla="*/ 85 h 89"/>
                <a:gd name="T6" fmla="*/ 48 w 51"/>
                <a:gd name="T7" fmla="*/ 89 h 89"/>
                <a:gd name="T8" fmla="*/ 51 w 51"/>
                <a:gd name="T9" fmla="*/ 17 h 89"/>
                <a:gd name="T10" fmla="*/ 12 w 51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9">
                  <a:moveTo>
                    <a:pt x="12" y="0"/>
                  </a:moveTo>
                  <a:lnTo>
                    <a:pt x="13" y="34"/>
                  </a:lnTo>
                  <a:lnTo>
                    <a:pt x="0" y="85"/>
                  </a:lnTo>
                  <a:lnTo>
                    <a:pt x="48" y="89"/>
                  </a:lnTo>
                  <a:lnTo>
                    <a:pt x="51" y="17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296">
              <a:extLst>
                <a:ext uri="{FF2B5EF4-FFF2-40B4-BE49-F238E27FC236}">
                  <a16:creationId xmlns="" xmlns:a16="http://schemas.microsoft.com/office/drawing/2014/main" id="{C93AF825-2686-4BD6-9BAA-711C9E6D1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2687638"/>
              <a:ext cx="39688" cy="101600"/>
            </a:xfrm>
            <a:custGeom>
              <a:avLst/>
              <a:gdLst>
                <a:gd name="T0" fmla="*/ 27 w 75"/>
                <a:gd name="T1" fmla="*/ 0 h 190"/>
                <a:gd name="T2" fmla="*/ 0 w 75"/>
                <a:gd name="T3" fmla="*/ 86 h 190"/>
                <a:gd name="T4" fmla="*/ 34 w 75"/>
                <a:gd name="T5" fmla="*/ 190 h 190"/>
                <a:gd name="T6" fmla="*/ 75 w 75"/>
                <a:gd name="T7" fmla="*/ 38 h 190"/>
                <a:gd name="T8" fmla="*/ 75 w 75"/>
                <a:gd name="T9" fmla="*/ 6 h 190"/>
                <a:gd name="T10" fmla="*/ 27 w 75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90">
                  <a:moveTo>
                    <a:pt x="27" y="0"/>
                  </a:moveTo>
                  <a:lnTo>
                    <a:pt x="0" y="86"/>
                  </a:lnTo>
                  <a:lnTo>
                    <a:pt x="34" y="190"/>
                  </a:lnTo>
                  <a:lnTo>
                    <a:pt x="75" y="38"/>
                  </a:lnTo>
                  <a:lnTo>
                    <a:pt x="75" y="6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297">
              <a:extLst>
                <a:ext uri="{FF2B5EF4-FFF2-40B4-BE49-F238E27FC236}">
                  <a16:creationId xmlns="" xmlns:a16="http://schemas.microsoft.com/office/drawing/2014/main" id="{DE9AE34C-8CC4-4CA9-A93C-6ACDEFB8F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614613"/>
              <a:ext cx="63500" cy="39688"/>
            </a:xfrm>
            <a:custGeom>
              <a:avLst/>
              <a:gdLst>
                <a:gd name="T0" fmla="*/ 99 w 120"/>
                <a:gd name="T1" fmla="*/ 0 h 77"/>
                <a:gd name="T2" fmla="*/ 120 w 120"/>
                <a:gd name="T3" fmla="*/ 15 h 77"/>
                <a:gd name="T4" fmla="*/ 54 w 120"/>
                <a:gd name="T5" fmla="*/ 77 h 77"/>
                <a:gd name="T6" fmla="*/ 24 w 120"/>
                <a:gd name="T7" fmla="*/ 75 h 77"/>
                <a:gd name="T8" fmla="*/ 0 w 120"/>
                <a:gd name="T9" fmla="*/ 58 h 77"/>
                <a:gd name="T10" fmla="*/ 3 w 120"/>
                <a:gd name="T11" fmla="*/ 29 h 77"/>
                <a:gd name="T12" fmla="*/ 51 w 120"/>
                <a:gd name="T13" fmla="*/ 26 h 77"/>
                <a:gd name="T14" fmla="*/ 99 w 120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7">
                  <a:moveTo>
                    <a:pt x="99" y="0"/>
                  </a:moveTo>
                  <a:lnTo>
                    <a:pt x="120" y="15"/>
                  </a:lnTo>
                  <a:lnTo>
                    <a:pt x="54" y="77"/>
                  </a:lnTo>
                  <a:lnTo>
                    <a:pt x="24" y="75"/>
                  </a:lnTo>
                  <a:lnTo>
                    <a:pt x="0" y="58"/>
                  </a:lnTo>
                  <a:lnTo>
                    <a:pt x="3" y="29"/>
                  </a:lnTo>
                  <a:lnTo>
                    <a:pt x="51" y="26"/>
                  </a:lnTo>
                  <a:lnTo>
                    <a:pt x="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298">
              <a:extLst>
                <a:ext uri="{FF2B5EF4-FFF2-40B4-BE49-F238E27FC236}">
                  <a16:creationId xmlns="" xmlns:a16="http://schemas.microsoft.com/office/drawing/2014/main" id="{D4D9FC43-FBCC-4780-87D8-9404DA178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725" y="1381125"/>
              <a:ext cx="474663" cy="515938"/>
            </a:xfrm>
            <a:custGeom>
              <a:avLst/>
              <a:gdLst>
                <a:gd name="T0" fmla="*/ 864 w 898"/>
                <a:gd name="T1" fmla="*/ 142 h 974"/>
                <a:gd name="T2" fmla="*/ 898 w 898"/>
                <a:gd name="T3" fmla="*/ 117 h 974"/>
                <a:gd name="T4" fmla="*/ 895 w 898"/>
                <a:gd name="T5" fmla="*/ 88 h 974"/>
                <a:gd name="T6" fmla="*/ 873 w 898"/>
                <a:gd name="T7" fmla="*/ 75 h 974"/>
                <a:gd name="T8" fmla="*/ 876 w 898"/>
                <a:gd name="T9" fmla="*/ 40 h 974"/>
                <a:gd name="T10" fmla="*/ 895 w 898"/>
                <a:gd name="T11" fmla="*/ 40 h 974"/>
                <a:gd name="T12" fmla="*/ 895 w 898"/>
                <a:gd name="T13" fmla="*/ 22 h 974"/>
                <a:gd name="T14" fmla="*/ 813 w 898"/>
                <a:gd name="T15" fmla="*/ 0 h 974"/>
                <a:gd name="T16" fmla="*/ 691 w 898"/>
                <a:gd name="T17" fmla="*/ 12 h 974"/>
                <a:gd name="T18" fmla="*/ 678 w 898"/>
                <a:gd name="T19" fmla="*/ 66 h 974"/>
                <a:gd name="T20" fmla="*/ 649 w 898"/>
                <a:gd name="T21" fmla="*/ 57 h 974"/>
                <a:gd name="T22" fmla="*/ 631 w 898"/>
                <a:gd name="T23" fmla="*/ 25 h 974"/>
                <a:gd name="T24" fmla="*/ 571 w 898"/>
                <a:gd name="T25" fmla="*/ 28 h 974"/>
                <a:gd name="T26" fmla="*/ 565 w 898"/>
                <a:gd name="T27" fmla="*/ 88 h 974"/>
                <a:gd name="T28" fmla="*/ 537 w 898"/>
                <a:gd name="T29" fmla="*/ 100 h 974"/>
                <a:gd name="T30" fmla="*/ 521 w 898"/>
                <a:gd name="T31" fmla="*/ 69 h 974"/>
                <a:gd name="T32" fmla="*/ 396 w 898"/>
                <a:gd name="T33" fmla="*/ 170 h 974"/>
                <a:gd name="T34" fmla="*/ 420 w 898"/>
                <a:gd name="T35" fmla="*/ 199 h 974"/>
                <a:gd name="T36" fmla="*/ 373 w 898"/>
                <a:gd name="T37" fmla="*/ 221 h 974"/>
                <a:gd name="T38" fmla="*/ 267 w 898"/>
                <a:gd name="T39" fmla="*/ 433 h 974"/>
                <a:gd name="T40" fmla="*/ 229 w 898"/>
                <a:gd name="T41" fmla="*/ 459 h 974"/>
                <a:gd name="T42" fmla="*/ 232 w 898"/>
                <a:gd name="T43" fmla="*/ 477 h 974"/>
                <a:gd name="T44" fmla="*/ 270 w 898"/>
                <a:gd name="T45" fmla="*/ 496 h 974"/>
                <a:gd name="T46" fmla="*/ 260 w 898"/>
                <a:gd name="T47" fmla="*/ 538 h 974"/>
                <a:gd name="T48" fmla="*/ 198 w 898"/>
                <a:gd name="T49" fmla="*/ 534 h 974"/>
                <a:gd name="T50" fmla="*/ 179 w 898"/>
                <a:gd name="T51" fmla="*/ 513 h 974"/>
                <a:gd name="T52" fmla="*/ 138 w 898"/>
                <a:gd name="T53" fmla="*/ 559 h 974"/>
                <a:gd name="T54" fmla="*/ 113 w 898"/>
                <a:gd name="T55" fmla="*/ 579 h 974"/>
                <a:gd name="T56" fmla="*/ 106 w 898"/>
                <a:gd name="T57" fmla="*/ 623 h 974"/>
                <a:gd name="T58" fmla="*/ 84 w 898"/>
                <a:gd name="T59" fmla="*/ 635 h 974"/>
                <a:gd name="T60" fmla="*/ 27 w 898"/>
                <a:gd name="T61" fmla="*/ 649 h 974"/>
                <a:gd name="T62" fmla="*/ 0 w 898"/>
                <a:gd name="T63" fmla="*/ 737 h 974"/>
                <a:gd name="T64" fmla="*/ 18 w 898"/>
                <a:gd name="T65" fmla="*/ 883 h 974"/>
                <a:gd name="T66" fmla="*/ 41 w 898"/>
                <a:gd name="T67" fmla="*/ 949 h 974"/>
                <a:gd name="T68" fmla="*/ 66 w 898"/>
                <a:gd name="T69" fmla="*/ 974 h 974"/>
                <a:gd name="T70" fmla="*/ 122 w 898"/>
                <a:gd name="T71" fmla="*/ 971 h 974"/>
                <a:gd name="T72" fmla="*/ 204 w 898"/>
                <a:gd name="T73" fmla="*/ 892 h 974"/>
                <a:gd name="T74" fmla="*/ 235 w 898"/>
                <a:gd name="T75" fmla="*/ 838 h 974"/>
                <a:gd name="T76" fmla="*/ 245 w 898"/>
                <a:gd name="T77" fmla="*/ 918 h 974"/>
                <a:gd name="T78" fmla="*/ 298 w 898"/>
                <a:gd name="T79" fmla="*/ 822 h 974"/>
                <a:gd name="T80" fmla="*/ 301 w 898"/>
                <a:gd name="T81" fmla="*/ 556 h 974"/>
                <a:gd name="T82" fmla="*/ 344 w 898"/>
                <a:gd name="T83" fmla="*/ 529 h 974"/>
                <a:gd name="T84" fmla="*/ 357 w 898"/>
                <a:gd name="T85" fmla="*/ 383 h 974"/>
                <a:gd name="T86" fmla="*/ 489 w 898"/>
                <a:gd name="T87" fmla="*/ 193 h 974"/>
                <a:gd name="T88" fmla="*/ 552 w 898"/>
                <a:gd name="T89" fmla="*/ 170 h 974"/>
                <a:gd name="T90" fmla="*/ 580 w 898"/>
                <a:gd name="T91" fmla="*/ 136 h 974"/>
                <a:gd name="T92" fmla="*/ 675 w 898"/>
                <a:gd name="T93" fmla="*/ 157 h 974"/>
                <a:gd name="T94" fmla="*/ 722 w 898"/>
                <a:gd name="T95" fmla="*/ 186 h 974"/>
                <a:gd name="T96" fmla="*/ 738 w 898"/>
                <a:gd name="T97" fmla="*/ 107 h 974"/>
                <a:gd name="T98" fmla="*/ 816 w 898"/>
                <a:gd name="T99" fmla="*/ 60 h 974"/>
                <a:gd name="T100" fmla="*/ 864 w 898"/>
                <a:gd name="T101" fmla="*/ 142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8" h="974">
                  <a:moveTo>
                    <a:pt x="864" y="142"/>
                  </a:moveTo>
                  <a:lnTo>
                    <a:pt x="898" y="117"/>
                  </a:lnTo>
                  <a:lnTo>
                    <a:pt x="895" y="88"/>
                  </a:lnTo>
                  <a:lnTo>
                    <a:pt x="873" y="75"/>
                  </a:lnTo>
                  <a:lnTo>
                    <a:pt x="876" y="40"/>
                  </a:lnTo>
                  <a:lnTo>
                    <a:pt x="895" y="40"/>
                  </a:lnTo>
                  <a:lnTo>
                    <a:pt x="895" y="22"/>
                  </a:lnTo>
                  <a:lnTo>
                    <a:pt x="813" y="0"/>
                  </a:lnTo>
                  <a:lnTo>
                    <a:pt x="691" y="12"/>
                  </a:lnTo>
                  <a:lnTo>
                    <a:pt x="678" y="66"/>
                  </a:lnTo>
                  <a:lnTo>
                    <a:pt x="649" y="57"/>
                  </a:lnTo>
                  <a:lnTo>
                    <a:pt x="631" y="25"/>
                  </a:lnTo>
                  <a:lnTo>
                    <a:pt x="571" y="28"/>
                  </a:lnTo>
                  <a:lnTo>
                    <a:pt x="565" y="88"/>
                  </a:lnTo>
                  <a:lnTo>
                    <a:pt x="537" y="100"/>
                  </a:lnTo>
                  <a:lnTo>
                    <a:pt x="521" y="69"/>
                  </a:lnTo>
                  <a:lnTo>
                    <a:pt x="396" y="170"/>
                  </a:lnTo>
                  <a:lnTo>
                    <a:pt x="420" y="199"/>
                  </a:lnTo>
                  <a:lnTo>
                    <a:pt x="373" y="221"/>
                  </a:lnTo>
                  <a:lnTo>
                    <a:pt x="267" y="433"/>
                  </a:lnTo>
                  <a:lnTo>
                    <a:pt x="229" y="459"/>
                  </a:lnTo>
                  <a:lnTo>
                    <a:pt x="232" y="477"/>
                  </a:lnTo>
                  <a:lnTo>
                    <a:pt x="270" y="496"/>
                  </a:lnTo>
                  <a:lnTo>
                    <a:pt x="260" y="538"/>
                  </a:lnTo>
                  <a:lnTo>
                    <a:pt x="198" y="534"/>
                  </a:lnTo>
                  <a:lnTo>
                    <a:pt x="179" y="513"/>
                  </a:lnTo>
                  <a:lnTo>
                    <a:pt x="138" y="559"/>
                  </a:lnTo>
                  <a:lnTo>
                    <a:pt x="113" y="579"/>
                  </a:lnTo>
                  <a:lnTo>
                    <a:pt x="106" y="623"/>
                  </a:lnTo>
                  <a:lnTo>
                    <a:pt x="84" y="635"/>
                  </a:lnTo>
                  <a:lnTo>
                    <a:pt x="27" y="649"/>
                  </a:lnTo>
                  <a:lnTo>
                    <a:pt x="0" y="737"/>
                  </a:lnTo>
                  <a:lnTo>
                    <a:pt x="18" y="883"/>
                  </a:lnTo>
                  <a:lnTo>
                    <a:pt x="41" y="949"/>
                  </a:lnTo>
                  <a:lnTo>
                    <a:pt x="66" y="974"/>
                  </a:lnTo>
                  <a:lnTo>
                    <a:pt x="122" y="971"/>
                  </a:lnTo>
                  <a:lnTo>
                    <a:pt x="204" y="892"/>
                  </a:lnTo>
                  <a:lnTo>
                    <a:pt x="235" y="838"/>
                  </a:lnTo>
                  <a:lnTo>
                    <a:pt x="245" y="918"/>
                  </a:lnTo>
                  <a:lnTo>
                    <a:pt x="298" y="822"/>
                  </a:lnTo>
                  <a:lnTo>
                    <a:pt x="301" y="556"/>
                  </a:lnTo>
                  <a:lnTo>
                    <a:pt x="344" y="529"/>
                  </a:lnTo>
                  <a:lnTo>
                    <a:pt x="357" y="383"/>
                  </a:lnTo>
                  <a:lnTo>
                    <a:pt x="489" y="193"/>
                  </a:lnTo>
                  <a:lnTo>
                    <a:pt x="552" y="170"/>
                  </a:lnTo>
                  <a:lnTo>
                    <a:pt x="580" y="136"/>
                  </a:lnTo>
                  <a:lnTo>
                    <a:pt x="675" y="157"/>
                  </a:lnTo>
                  <a:lnTo>
                    <a:pt x="722" y="186"/>
                  </a:lnTo>
                  <a:lnTo>
                    <a:pt x="738" y="107"/>
                  </a:lnTo>
                  <a:lnTo>
                    <a:pt x="816" y="60"/>
                  </a:lnTo>
                  <a:lnTo>
                    <a:pt x="864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299">
              <a:extLst>
                <a:ext uri="{FF2B5EF4-FFF2-40B4-BE49-F238E27FC236}">
                  <a16:creationId xmlns="" xmlns:a16="http://schemas.microsoft.com/office/drawing/2014/main" id="{EDFACDF3-BD40-4F2A-9F2C-917AB3A8F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1870075"/>
              <a:ext cx="179388" cy="317500"/>
            </a:xfrm>
            <a:custGeom>
              <a:avLst/>
              <a:gdLst>
                <a:gd name="T0" fmla="*/ 148 w 339"/>
                <a:gd name="T1" fmla="*/ 22 h 599"/>
                <a:gd name="T2" fmla="*/ 117 w 339"/>
                <a:gd name="T3" fmla="*/ 70 h 599"/>
                <a:gd name="T4" fmla="*/ 129 w 339"/>
                <a:gd name="T5" fmla="*/ 88 h 599"/>
                <a:gd name="T6" fmla="*/ 201 w 339"/>
                <a:gd name="T7" fmla="*/ 88 h 599"/>
                <a:gd name="T8" fmla="*/ 201 w 339"/>
                <a:gd name="T9" fmla="*/ 120 h 599"/>
                <a:gd name="T10" fmla="*/ 183 w 339"/>
                <a:gd name="T11" fmla="*/ 146 h 599"/>
                <a:gd name="T12" fmla="*/ 195 w 339"/>
                <a:gd name="T13" fmla="*/ 212 h 599"/>
                <a:gd name="T14" fmla="*/ 235 w 339"/>
                <a:gd name="T15" fmla="*/ 291 h 599"/>
                <a:gd name="T16" fmla="*/ 267 w 339"/>
                <a:gd name="T17" fmla="*/ 364 h 599"/>
                <a:gd name="T18" fmla="*/ 318 w 339"/>
                <a:gd name="T19" fmla="*/ 382 h 599"/>
                <a:gd name="T20" fmla="*/ 339 w 339"/>
                <a:gd name="T21" fmla="*/ 421 h 599"/>
                <a:gd name="T22" fmla="*/ 336 w 339"/>
                <a:gd name="T23" fmla="*/ 455 h 599"/>
                <a:gd name="T24" fmla="*/ 304 w 339"/>
                <a:gd name="T25" fmla="*/ 475 h 599"/>
                <a:gd name="T26" fmla="*/ 301 w 339"/>
                <a:gd name="T27" fmla="*/ 490 h 599"/>
                <a:gd name="T28" fmla="*/ 324 w 339"/>
                <a:gd name="T29" fmla="*/ 503 h 599"/>
                <a:gd name="T30" fmla="*/ 304 w 339"/>
                <a:gd name="T31" fmla="*/ 529 h 599"/>
                <a:gd name="T32" fmla="*/ 261 w 339"/>
                <a:gd name="T33" fmla="*/ 548 h 599"/>
                <a:gd name="T34" fmla="*/ 176 w 339"/>
                <a:gd name="T35" fmla="*/ 538 h 599"/>
                <a:gd name="T36" fmla="*/ 44 w 339"/>
                <a:gd name="T37" fmla="*/ 599 h 599"/>
                <a:gd name="T38" fmla="*/ 0 w 339"/>
                <a:gd name="T39" fmla="*/ 576 h 599"/>
                <a:gd name="T40" fmla="*/ 126 w 339"/>
                <a:gd name="T41" fmla="*/ 503 h 599"/>
                <a:gd name="T42" fmla="*/ 110 w 339"/>
                <a:gd name="T43" fmla="*/ 494 h 599"/>
                <a:gd name="T44" fmla="*/ 44 w 339"/>
                <a:gd name="T45" fmla="*/ 488 h 599"/>
                <a:gd name="T46" fmla="*/ 84 w 339"/>
                <a:gd name="T47" fmla="*/ 427 h 599"/>
                <a:gd name="T48" fmla="*/ 91 w 339"/>
                <a:gd name="T49" fmla="*/ 376 h 599"/>
                <a:gd name="T50" fmla="*/ 144 w 339"/>
                <a:gd name="T51" fmla="*/ 370 h 599"/>
                <a:gd name="T52" fmla="*/ 135 w 339"/>
                <a:gd name="T53" fmla="*/ 272 h 599"/>
                <a:gd name="T54" fmla="*/ 72 w 339"/>
                <a:gd name="T55" fmla="*/ 269 h 599"/>
                <a:gd name="T56" fmla="*/ 54 w 339"/>
                <a:gd name="T57" fmla="*/ 247 h 599"/>
                <a:gd name="T58" fmla="*/ 57 w 339"/>
                <a:gd name="T59" fmla="*/ 174 h 599"/>
                <a:gd name="T60" fmla="*/ 19 w 339"/>
                <a:gd name="T61" fmla="*/ 177 h 599"/>
                <a:gd name="T62" fmla="*/ 57 w 339"/>
                <a:gd name="T63" fmla="*/ 50 h 599"/>
                <a:gd name="T64" fmla="*/ 126 w 339"/>
                <a:gd name="T65" fmla="*/ 0 h 599"/>
                <a:gd name="T66" fmla="*/ 148 w 339"/>
                <a:gd name="T67" fmla="*/ 2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9" h="599">
                  <a:moveTo>
                    <a:pt x="148" y="22"/>
                  </a:moveTo>
                  <a:lnTo>
                    <a:pt x="117" y="70"/>
                  </a:lnTo>
                  <a:lnTo>
                    <a:pt x="129" y="88"/>
                  </a:lnTo>
                  <a:lnTo>
                    <a:pt x="201" y="88"/>
                  </a:lnTo>
                  <a:lnTo>
                    <a:pt x="201" y="120"/>
                  </a:lnTo>
                  <a:lnTo>
                    <a:pt x="183" y="146"/>
                  </a:lnTo>
                  <a:lnTo>
                    <a:pt x="195" y="212"/>
                  </a:lnTo>
                  <a:lnTo>
                    <a:pt x="235" y="291"/>
                  </a:lnTo>
                  <a:lnTo>
                    <a:pt x="267" y="364"/>
                  </a:lnTo>
                  <a:lnTo>
                    <a:pt x="318" y="382"/>
                  </a:lnTo>
                  <a:lnTo>
                    <a:pt x="339" y="421"/>
                  </a:lnTo>
                  <a:lnTo>
                    <a:pt x="336" y="455"/>
                  </a:lnTo>
                  <a:lnTo>
                    <a:pt x="304" y="475"/>
                  </a:lnTo>
                  <a:lnTo>
                    <a:pt x="301" y="490"/>
                  </a:lnTo>
                  <a:lnTo>
                    <a:pt x="324" y="503"/>
                  </a:lnTo>
                  <a:lnTo>
                    <a:pt x="304" y="529"/>
                  </a:lnTo>
                  <a:lnTo>
                    <a:pt x="261" y="548"/>
                  </a:lnTo>
                  <a:lnTo>
                    <a:pt x="176" y="538"/>
                  </a:lnTo>
                  <a:lnTo>
                    <a:pt x="44" y="599"/>
                  </a:lnTo>
                  <a:lnTo>
                    <a:pt x="0" y="576"/>
                  </a:lnTo>
                  <a:lnTo>
                    <a:pt x="126" y="503"/>
                  </a:lnTo>
                  <a:lnTo>
                    <a:pt x="110" y="494"/>
                  </a:lnTo>
                  <a:lnTo>
                    <a:pt x="44" y="488"/>
                  </a:lnTo>
                  <a:lnTo>
                    <a:pt x="84" y="427"/>
                  </a:lnTo>
                  <a:lnTo>
                    <a:pt x="91" y="376"/>
                  </a:lnTo>
                  <a:lnTo>
                    <a:pt x="144" y="370"/>
                  </a:lnTo>
                  <a:lnTo>
                    <a:pt x="135" y="272"/>
                  </a:lnTo>
                  <a:lnTo>
                    <a:pt x="72" y="269"/>
                  </a:lnTo>
                  <a:lnTo>
                    <a:pt x="54" y="247"/>
                  </a:lnTo>
                  <a:lnTo>
                    <a:pt x="57" y="174"/>
                  </a:lnTo>
                  <a:lnTo>
                    <a:pt x="19" y="177"/>
                  </a:lnTo>
                  <a:lnTo>
                    <a:pt x="57" y="50"/>
                  </a:lnTo>
                  <a:lnTo>
                    <a:pt x="126" y="0"/>
                  </a:lnTo>
                  <a:lnTo>
                    <a:pt x="14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300">
              <a:extLst>
                <a:ext uri="{FF2B5EF4-FFF2-40B4-BE49-F238E27FC236}">
                  <a16:creationId xmlns="" xmlns:a16="http://schemas.microsoft.com/office/drawing/2014/main" id="{452236F3-6328-4E00-AA76-6591FC662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675" y="1993900"/>
              <a:ext cx="50800" cy="42863"/>
            </a:xfrm>
            <a:custGeom>
              <a:avLst/>
              <a:gdLst>
                <a:gd name="T0" fmla="*/ 60 w 95"/>
                <a:gd name="T1" fmla="*/ 0 h 82"/>
                <a:gd name="T2" fmla="*/ 3 w 95"/>
                <a:gd name="T3" fmla="*/ 6 h 82"/>
                <a:gd name="T4" fmla="*/ 0 w 95"/>
                <a:gd name="T5" fmla="*/ 57 h 82"/>
                <a:gd name="T6" fmla="*/ 38 w 95"/>
                <a:gd name="T7" fmla="*/ 82 h 82"/>
                <a:gd name="T8" fmla="*/ 78 w 95"/>
                <a:gd name="T9" fmla="*/ 73 h 82"/>
                <a:gd name="T10" fmla="*/ 95 w 95"/>
                <a:gd name="T11" fmla="*/ 45 h 82"/>
                <a:gd name="T12" fmla="*/ 60 w 95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2">
                  <a:moveTo>
                    <a:pt x="60" y="0"/>
                  </a:moveTo>
                  <a:lnTo>
                    <a:pt x="3" y="6"/>
                  </a:lnTo>
                  <a:lnTo>
                    <a:pt x="0" y="57"/>
                  </a:lnTo>
                  <a:lnTo>
                    <a:pt x="38" y="82"/>
                  </a:lnTo>
                  <a:lnTo>
                    <a:pt x="78" y="73"/>
                  </a:lnTo>
                  <a:lnTo>
                    <a:pt x="95" y="45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301">
              <a:extLst>
                <a:ext uri="{FF2B5EF4-FFF2-40B4-BE49-F238E27FC236}">
                  <a16:creationId xmlns="" xmlns:a16="http://schemas.microsoft.com/office/drawing/2014/main" id="{7B960E09-BAEF-4F87-BDC3-B3E94525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300" y="1995488"/>
              <a:ext cx="120650" cy="125413"/>
            </a:xfrm>
            <a:custGeom>
              <a:avLst/>
              <a:gdLst>
                <a:gd name="T0" fmla="*/ 229 w 229"/>
                <a:gd name="T1" fmla="*/ 85 h 239"/>
                <a:gd name="T2" fmla="*/ 214 w 229"/>
                <a:gd name="T3" fmla="*/ 188 h 239"/>
                <a:gd name="T4" fmla="*/ 76 w 229"/>
                <a:gd name="T5" fmla="*/ 239 h 239"/>
                <a:gd name="T6" fmla="*/ 32 w 229"/>
                <a:gd name="T7" fmla="*/ 239 h 239"/>
                <a:gd name="T8" fmla="*/ 0 w 229"/>
                <a:gd name="T9" fmla="*/ 216 h 239"/>
                <a:gd name="T10" fmla="*/ 0 w 229"/>
                <a:gd name="T11" fmla="*/ 197 h 239"/>
                <a:gd name="T12" fmla="*/ 70 w 229"/>
                <a:gd name="T13" fmla="*/ 153 h 239"/>
                <a:gd name="T14" fmla="*/ 51 w 229"/>
                <a:gd name="T15" fmla="*/ 115 h 239"/>
                <a:gd name="T16" fmla="*/ 54 w 229"/>
                <a:gd name="T17" fmla="*/ 61 h 239"/>
                <a:gd name="T18" fmla="*/ 114 w 229"/>
                <a:gd name="T19" fmla="*/ 64 h 239"/>
                <a:gd name="T20" fmla="*/ 141 w 229"/>
                <a:gd name="T21" fmla="*/ 0 h 239"/>
                <a:gd name="T22" fmla="*/ 137 w 229"/>
                <a:gd name="T23" fmla="*/ 57 h 239"/>
                <a:gd name="T24" fmla="*/ 184 w 229"/>
                <a:gd name="T25" fmla="*/ 94 h 239"/>
                <a:gd name="T26" fmla="*/ 229 w 229"/>
                <a:gd name="T27" fmla="*/ 8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" h="239">
                  <a:moveTo>
                    <a:pt x="229" y="85"/>
                  </a:moveTo>
                  <a:lnTo>
                    <a:pt x="214" y="188"/>
                  </a:lnTo>
                  <a:lnTo>
                    <a:pt x="76" y="239"/>
                  </a:lnTo>
                  <a:lnTo>
                    <a:pt x="32" y="239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70" y="153"/>
                  </a:lnTo>
                  <a:lnTo>
                    <a:pt x="51" y="115"/>
                  </a:lnTo>
                  <a:lnTo>
                    <a:pt x="54" y="61"/>
                  </a:lnTo>
                  <a:lnTo>
                    <a:pt x="114" y="64"/>
                  </a:lnTo>
                  <a:lnTo>
                    <a:pt x="141" y="0"/>
                  </a:lnTo>
                  <a:lnTo>
                    <a:pt x="137" y="57"/>
                  </a:lnTo>
                  <a:lnTo>
                    <a:pt x="184" y="94"/>
                  </a:lnTo>
                  <a:lnTo>
                    <a:pt x="229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302">
              <a:extLst>
                <a:ext uri="{FF2B5EF4-FFF2-40B4-BE49-F238E27FC236}">
                  <a16:creationId xmlns="" xmlns:a16="http://schemas.microsoft.com/office/drawing/2014/main" id="{7AB60A84-090C-4671-A26D-DB247FDED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1477963"/>
              <a:ext cx="238125" cy="514350"/>
            </a:xfrm>
            <a:custGeom>
              <a:avLst/>
              <a:gdLst>
                <a:gd name="T0" fmla="*/ 311 w 452"/>
                <a:gd name="T1" fmla="*/ 0 h 971"/>
                <a:gd name="T2" fmla="*/ 345 w 452"/>
                <a:gd name="T3" fmla="*/ 31 h 971"/>
                <a:gd name="T4" fmla="*/ 408 w 452"/>
                <a:gd name="T5" fmla="*/ 31 h 971"/>
                <a:gd name="T6" fmla="*/ 442 w 452"/>
                <a:gd name="T7" fmla="*/ 97 h 971"/>
                <a:gd name="T8" fmla="*/ 452 w 452"/>
                <a:gd name="T9" fmla="*/ 211 h 971"/>
                <a:gd name="T10" fmla="*/ 367 w 452"/>
                <a:gd name="T11" fmla="*/ 272 h 971"/>
                <a:gd name="T12" fmla="*/ 367 w 452"/>
                <a:gd name="T13" fmla="*/ 332 h 971"/>
                <a:gd name="T14" fmla="*/ 307 w 452"/>
                <a:gd name="T15" fmla="*/ 414 h 971"/>
                <a:gd name="T16" fmla="*/ 273 w 452"/>
                <a:gd name="T17" fmla="*/ 417 h 971"/>
                <a:gd name="T18" fmla="*/ 226 w 452"/>
                <a:gd name="T19" fmla="*/ 496 h 971"/>
                <a:gd name="T20" fmla="*/ 229 w 452"/>
                <a:gd name="T21" fmla="*/ 572 h 971"/>
                <a:gd name="T22" fmla="*/ 310 w 452"/>
                <a:gd name="T23" fmla="*/ 632 h 971"/>
                <a:gd name="T24" fmla="*/ 304 w 452"/>
                <a:gd name="T25" fmla="*/ 667 h 971"/>
                <a:gd name="T26" fmla="*/ 273 w 452"/>
                <a:gd name="T27" fmla="*/ 714 h 971"/>
                <a:gd name="T28" fmla="*/ 226 w 452"/>
                <a:gd name="T29" fmla="*/ 756 h 971"/>
                <a:gd name="T30" fmla="*/ 229 w 452"/>
                <a:gd name="T31" fmla="*/ 892 h 971"/>
                <a:gd name="T32" fmla="*/ 157 w 452"/>
                <a:gd name="T33" fmla="*/ 917 h 971"/>
                <a:gd name="T34" fmla="*/ 132 w 452"/>
                <a:gd name="T35" fmla="*/ 971 h 971"/>
                <a:gd name="T36" fmla="*/ 97 w 452"/>
                <a:gd name="T37" fmla="*/ 971 h 971"/>
                <a:gd name="T38" fmla="*/ 78 w 452"/>
                <a:gd name="T39" fmla="*/ 876 h 971"/>
                <a:gd name="T40" fmla="*/ 0 w 452"/>
                <a:gd name="T41" fmla="*/ 755 h 971"/>
                <a:gd name="T42" fmla="*/ 64 w 452"/>
                <a:gd name="T43" fmla="*/ 647 h 971"/>
                <a:gd name="T44" fmla="*/ 69 w 452"/>
                <a:gd name="T45" fmla="*/ 380 h 971"/>
                <a:gd name="T46" fmla="*/ 113 w 452"/>
                <a:gd name="T47" fmla="*/ 356 h 971"/>
                <a:gd name="T48" fmla="*/ 123 w 452"/>
                <a:gd name="T49" fmla="*/ 203 h 971"/>
                <a:gd name="T50" fmla="*/ 250 w 452"/>
                <a:gd name="T51" fmla="*/ 21 h 971"/>
                <a:gd name="T52" fmla="*/ 311 w 452"/>
                <a:gd name="T53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2" h="971">
                  <a:moveTo>
                    <a:pt x="311" y="0"/>
                  </a:moveTo>
                  <a:lnTo>
                    <a:pt x="345" y="31"/>
                  </a:lnTo>
                  <a:lnTo>
                    <a:pt x="408" y="31"/>
                  </a:lnTo>
                  <a:lnTo>
                    <a:pt x="442" y="97"/>
                  </a:lnTo>
                  <a:lnTo>
                    <a:pt x="452" y="211"/>
                  </a:lnTo>
                  <a:lnTo>
                    <a:pt x="367" y="272"/>
                  </a:lnTo>
                  <a:lnTo>
                    <a:pt x="367" y="332"/>
                  </a:lnTo>
                  <a:lnTo>
                    <a:pt x="307" y="414"/>
                  </a:lnTo>
                  <a:lnTo>
                    <a:pt x="273" y="417"/>
                  </a:lnTo>
                  <a:lnTo>
                    <a:pt x="226" y="496"/>
                  </a:lnTo>
                  <a:lnTo>
                    <a:pt x="229" y="572"/>
                  </a:lnTo>
                  <a:lnTo>
                    <a:pt x="310" y="632"/>
                  </a:lnTo>
                  <a:lnTo>
                    <a:pt x="304" y="667"/>
                  </a:lnTo>
                  <a:lnTo>
                    <a:pt x="273" y="714"/>
                  </a:lnTo>
                  <a:lnTo>
                    <a:pt x="226" y="756"/>
                  </a:lnTo>
                  <a:lnTo>
                    <a:pt x="229" y="892"/>
                  </a:lnTo>
                  <a:lnTo>
                    <a:pt x="157" y="917"/>
                  </a:lnTo>
                  <a:lnTo>
                    <a:pt x="132" y="971"/>
                  </a:lnTo>
                  <a:lnTo>
                    <a:pt x="97" y="971"/>
                  </a:lnTo>
                  <a:lnTo>
                    <a:pt x="78" y="876"/>
                  </a:lnTo>
                  <a:lnTo>
                    <a:pt x="0" y="755"/>
                  </a:lnTo>
                  <a:lnTo>
                    <a:pt x="64" y="647"/>
                  </a:lnTo>
                  <a:lnTo>
                    <a:pt x="69" y="380"/>
                  </a:lnTo>
                  <a:lnTo>
                    <a:pt x="113" y="356"/>
                  </a:lnTo>
                  <a:lnTo>
                    <a:pt x="123" y="203"/>
                  </a:lnTo>
                  <a:lnTo>
                    <a:pt x="250" y="21"/>
                  </a:ln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303">
              <a:extLst>
                <a:ext uri="{FF2B5EF4-FFF2-40B4-BE49-F238E27FC236}">
                  <a16:creationId xmlns="" xmlns:a16="http://schemas.microsoft.com/office/drawing/2014/main" id="{D2883F74-BFA2-45A5-BE3B-6D261C379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350" y="1422400"/>
              <a:ext cx="238125" cy="392113"/>
            </a:xfrm>
            <a:custGeom>
              <a:avLst/>
              <a:gdLst>
                <a:gd name="T0" fmla="*/ 145 w 451"/>
                <a:gd name="T1" fmla="*/ 318 h 741"/>
                <a:gd name="T2" fmla="*/ 181 w 451"/>
                <a:gd name="T3" fmla="*/ 333 h 741"/>
                <a:gd name="T4" fmla="*/ 203 w 451"/>
                <a:gd name="T5" fmla="*/ 375 h 741"/>
                <a:gd name="T6" fmla="*/ 181 w 451"/>
                <a:gd name="T7" fmla="*/ 403 h 741"/>
                <a:gd name="T8" fmla="*/ 71 w 451"/>
                <a:gd name="T9" fmla="*/ 523 h 741"/>
                <a:gd name="T10" fmla="*/ 52 w 451"/>
                <a:gd name="T11" fmla="*/ 586 h 741"/>
                <a:gd name="T12" fmla="*/ 77 w 451"/>
                <a:gd name="T13" fmla="*/ 678 h 741"/>
                <a:gd name="T14" fmla="*/ 163 w 451"/>
                <a:gd name="T15" fmla="*/ 741 h 741"/>
                <a:gd name="T16" fmla="*/ 275 w 451"/>
                <a:gd name="T17" fmla="*/ 687 h 741"/>
                <a:gd name="T18" fmla="*/ 367 w 451"/>
                <a:gd name="T19" fmla="*/ 675 h 741"/>
                <a:gd name="T20" fmla="*/ 451 w 451"/>
                <a:gd name="T21" fmla="*/ 539 h 741"/>
                <a:gd name="T22" fmla="*/ 389 w 451"/>
                <a:gd name="T23" fmla="*/ 390 h 741"/>
                <a:gd name="T24" fmla="*/ 329 w 451"/>
                <a:gd name="T25" fmla="*/ 248 h 741"/>
                <a:gd name="T26" fmla="*/ 338 w 451"/>
                <a:gd name="T27" fmla="*/ 155 h 741"/>
                <a:gd name="T28" fmla="*/ 301 w 451"/>
                <a:gd name="T29" fmla="*/ 149 h 741"/>
                <a:gd name="T30" fmla="*/ 291 w 451"/>
                <a:gd name="T31" fmla="*/ 82 h 741"/>
                <a:gd name="T32" fmla="*/ 240 w 451"/>
                <a:gd name="T33" fmla="*/ 0 h 741"/>
                <a:gd name="T34" fmla="*/ 184 w 451"/>
                <a:gd name="T35" fmla="*/ 39 h 741"/>
                <a:gd name="T36" fmla="*/ 162 w 451"/>
                <a:gd name="T37" fmla="*/ 129 h 741"/>
                <a:gd name="T38" fmla="*/ 102 w 451"/>
                <a:gd name="T39" fmla="*/ 92 h 741"/>
                <a:gd name="T40" fmla="*/ 20 w 451"/>
                <a:gd name="T41" fmla="*/ 73 h 741"/>
                <a:gd name="T42" fmla="*/ 0 w 451"/>
                <a:gd name="T43" fmla="*/ 94 h 741"/>
                <a:gd name="T44" fmla="*/ 33 w 451"/>
                <a:gd name="T45" fmla="*/ 123 h 741"/>
                <a:gd name="T46" fmla="*/ 91 w 451"/>
                <a:gd name="T47" fmla="*/ 122 h 741"/>
                <a:gd name="T48" fmla="*/ 137 w 451"/>
                <a:gd name="T49" fmla="*/ 198 h 741"/>
                <a:gd name="T50" fmla="*/ 145 w 451"/>
                <a:gd name="T51" fmla="*/ 318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1" h="741">
                  <a:moveTo>
                    <a:pt x="145" y="318"/>
                  </a:moveTo>
                  <a:lnTo>
                    <a:pt x="181" y="333"/>
                  </a:lnTo>
                  <a:lnTo>
                    <a:pt x="203" y="375"/>
                  </a:lnTo>
                  <a:lnTo>
                    <a:pt x="181" y="403"/>
                  </a:lnTo>
                  <a:lnTo>
                    <a:pt x="71" y="523"/>
                  </a:lnTo>
                  <a:lnTo>
                    <a:pt x="52" y="586"/>
                  </a:lnTo>
                  <a:lnTo>
                    <a:pt x="77" y="678"/>
                  </a:lnTo>
                  <a:lnTo>
                    <a:pt x="163" y="741"/>
                  </a:lnTo>
                  <a:lnTo>
                    <a:pt x="275" y="687"/>
                  </a:lnTo>
                  <a:lnTo>
                    <a:pt x="367" y="675"/>
                  </a:lnTo>
                  <a:lnTo>
                    <a:pt x="451" y="539"/>
                  </a:lnTo>
                  <a:lnTo>
                    <a:pt x="389" y="390"/>
                  </a:lnTo>
                  <a:lnTo>
                    <a:pt x="329" y="248"/>
                  </a:lnTo>
                  <a:lnTo>
                    <a:pt x="338" y="155"/>
                  </a:lnTo>
                  <a:lnTo>
                    <a:pt x="301" y="149"/>
                  </a:lnTo>
                  <a:lnTo>
                    <a:pt x="291" y="82"/>
                  </a:lnTo>
                  <a:lnTo>
                    <a:pt x="240" y="0"/>
                  </a:lnTo>
                  <a:lnTo>
                    <a:pt x="184" y="39"/>
                  </a:lnTo>
                  <a:lnTo>
                    <a:pt x="162" y="129"/>
                  </a:lnTo>
                  <a:lnTo>
                    <a:pt x="102" y="92"/>
                  </a:lnTo>
                  <a:lnTo>
                    <a:pt x="20" y="73"/>
                  </a:lnTo>
                  <a:lnTo>
                    <a:pt x="0" y="94"/>
                  </a:lnTo>
                  <a:lnTo>
                    <a:pt x="33" y="123"/>
                  </a:lnTo>
                  <a:lnTo>
                    <a:pt x="91" y="122"/>
                  </a:lnTo>
                  <a:lnTo>
                    <a:pt x="137" y="198"/>
                  </a:lnTo>
                  <a:lnTo>
                    <a:pt x="145" y="3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304">
              <a:extLst>
                <a:ext uri="{FF2B5EF4-FFF2-40B4-BE49-F238E27FC236}">
                  <a16:creationId xmlns="" xmlns:a16="http://schemas.microsoft.com/office/drawing/2014/main" id="{D059B75B-44FF-4034-8F68-96E538E8A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5" y="1892300"/>
              <a:ext cx="82550" cy="69850"/>
            </a:xfrm>
            <a:custGeom>
              <a:avLst/>
              <a:gdLst>
                <a:gd name="T0" fmla="*/ 117 w 156"/>
                <a:gd name="T1" fmla="*/ 20 h 132"/>
                <a:gd name="T2" fmla="*/ 0 w 156"/>
                <a:gd name="T3" fmla="*/ 0 h 132"/>
                <a:gd name="T4" fmla="*/ 3 w 156"/>
                <a:gd name="T5" fmla="*/ 65 h 132"/>
                <a:gd name="T6" fmla="*/ 111 w 156"/>
                <a:gd name="T7" fmla="*/ 132 h 132"/>
                <a:gd name="T8" fmla="*/ 156 w 156"/>
                <a:gd name="T9" fmla="*/ 119 h 132"/>
                <a:gd name="T10" fmla="*/ 153 w 156"/>
                <a:gd name="T11" fmla="*/ 69 h 132"/>
                <a:gd name="T12" fmla="*/ 117 w 156"/>
                <a:gd name="T13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2">
                  <a:moveTo>
                    <a:pt x="117" y="20"/>
                  </a:moveTo>
                  <a:lnTo>
                    <a:pt x="0" y="0"/>
                  </a:lnTo>
                  <a:lnTo>
                    <a:pt x="3" y="65"/>
                  </a:lnTo>
                  <a:lnTo>
                    <a:pt x="111" y="132"/>
                  </a:lnTo>
                  <a:lnTo>
                    <a:pt x="156" y="119"/>
                  </a:lnTo>
                  <a:lnTo>
                    <a:pt x="153" y="69"/>
                  </a:lnTo>
                  <a:lnTo>
                    <a:pt x="11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305">
              <a:extLst>
                <a:ext uri="{FF2B5EF4-FFF2-40B4-BE49-F238E27FC236}">
                  <a16:creationId xmlns="" xmlns:a16="http://schemas.microsoft.com/office/drawing/2014/main" id="{125424D2-8657-4604-873C-9EA42827A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325" y="1868488"/>
              <a:ext cx="26988" cy="17463"/>
            </a:xfrm>
            <a:custGeom>
              <a:avLst/>
              <a:gdLst>
                <a:gd name="T0" fmla="*/ 41 w 51"/>
                <a:gd name="T1" fmla="*/ 1 h 33"/>
                <a:gd name="T2" fmla="*/ 15 w 51"/>
                <a:gd name="T3" fmla="*/ 0 h 33"/>
                <a:gd name="T4" fmla="*/ 0 w 51"/>
                <a:gd name="T5" fmla="*/ 15 h 33"/>
                <a:gd name="T6" fmla="*/ 11 w 51"/>
                <a:gd name="T7" fmla="*/ 31 h 33"/>
                <a:gd name="T8" fmla="*/ 37 w 51"/>
                <a:gd name="T9" fmla="*/ 33 h 33"/>
                <a:gd name="T10" fmla="*/ 51 w 51"/>
                <a:gd name="T11" fmla="*/ 13 h 33"/>
                <a:gd name="T12" fmla="*/ 41 w 51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3">
                  <a:moveTo>
                    <a:pt x="41" y="1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1" y="31"/>
                  </a:lnTo>
                  <a:lnTo>
                    <a:pt x="37" y="33"/>
                  </a:lnTo>
                  <a:lnTo>
                    <a:pt x="51" y="13"/>
                  </a:lnTo>
                  <a:lnTo>
                    <a:pt x="4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306">
              <a:extLst>
                <a:ext uri="{FF2B5EF4-FFF2-40B4-BE49-F238E27FC236}">
                  <a16:creationId xmlns="" xmlns:a16="http://schemas.microsoft.com/office/drawing/2014/main" id="{78954E7C-B628-4FA7-82FA-7FFB47D13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863" y="1905000"/>
              <a:ext cx="53975" cy="46038"/>
            </a:xfrm>
            <a:custGeom>
              <a:avLst/>
              <a:gdLst>
                <a:gd name="T0" fmla="*/ 71 w 102"/>
                <a:gd name="T1" fmla="*/ 3 h 88"/>
                <a:gd name="T2" fmla="*/ 46 w 102"/>
                <a:gd name="T3" fmla="*/ 0 h 88"/>
                <a:gd name="T4" fmla="*/ 0 w 102"/>
                <a:gd name="T5" fmla="*/ 54 h 88"/>
                <a:gd name="T6" fmla="*/ 0 w 102"/>
                <a:gd name="T7" fmla="*/ 81 h 88"/>
                <a:gd name="T8" fmla="*/ 16 w 102"/>
                <a:gd name="T9" fmla="*/ 87 h 88"/>
                <a:gd name="T10" fmla="*/ 45 w 102"/>
                <a:gd name="T11" fmla="*/ 88 h 88"/>
                <a:gd name="T12" fmla="*/ 95 w 102"/>
                <a:gd name="T13" fmla="*/ 47 h 88"/>
                <a:gd name="T14" fmla="*/ 102 w 102"/>
                <a:gd name="T15" fmla="*/ 33 h 88"/>
                <a:gd name="T16" fmla="*/ 71 w 102"/>
                <a:gd name="T1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88">
                  <a:moveTo>
                    <a:pt x="71" y="3"/>
                  </a:moveTo>
                  <a:lnTo>
                    <a:pt x="46" y="0"/>
                  </a:lnTo>
                  <a:lnTo>
                    <a:pt x="0" y="54"/>
                  </a:lnTo>
                  <a:lnTo>
                    <a:pt x="0" y="81"/>
                  </a:lnTo>
                  <a:lnTo>
                    <a:pt x="16" y="87"/>
                  </a:lnTo>
                  <a:lnTo>
                    <a:pt x="45" y="88"/>
                  </a:lnTo>
                  <a:lnTo>
                    <a:pt x="95" y="47"/>
                  </a:lnTo>
                  <a:lnTo>
                    <a:pt x="102" y="33"/>
                  </a:lnTo>
                  <a:lnTo>
                    <a:pt x="7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307">
              <a:extLst>
                <a:ext uri="{FF2B5EF4-FFF2-40B4-BE49-F238E27FC236}">
                  <a16:creationId xmlns="" xmlns:a16="http://schemas.microsoft.com/office/drawing/2014/main" id="{77BE71F8-F705-419F-BE79-4AC1827B7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0" y="1931988"/>
              <a:ext cx="139700" cy="98425"/>
            </a:xfrm>
            <a:custGeom>
              <a:avLst/>
              <a:gdLst>
                <a:gd name="T0" fmla="*/ 153 w 265"/>
                <a:gd name="T1" fmla="*/ 1 h 186"/>
                <a:gd name="T2" fmla="*/ 117 w 265"/>
                <a:gd name="T3" fmla="*/ 0 h 186"/>
                <a:gd name="T4" fmla="*/ 66 w 265"/>
                <a:gd name="T5" fmla="*/ 49 h 186"/>
                <a:gd name="T6" fmla="*/ 24 w 265"/>
                <a:gd name="T7" fmla="*/ 49 h 186"/>
                <a:gd name="T8" fmla="*/ 27 w 265"/>
                <a:gd name="T9" fmla="*/ 109 h 186"/>
                <a:gd name="T10" fmla="*/ 0 w 265"/>
                <a:gd name="T11" fmla="*/ 157 h 186"/>
                <a:gd name="T12" fmla="*/ 93 w 265"/>
                <a:gd name="T13" fmla="*/ 158 h 186"/>
                <a:gd name="T14" fmla="*/ 120 w 265"/>
                <a:gd name="T15" fmla="*/ 154 h 186"/>
                <a:gd name="T16" fmla="*/ 146 w 265"/>
                <a:gd name="T17" fmla="*/ 186 h 186"/>
                <a:gd name="T18" fmla="*/ 207 w 265"/>
                <a:gd name="T19" fmla="*/ 183 h 186"/>
                <a:gd name="T20" fmla="*/ 265 w 265"/>
                <a:gd name="T21" fmla="*/ 109 h 186"/>
                <a:gd name="T22" fmla="*/ 262 w 265"/>
                <a:gd name="T23" fmla="*/ 65 h 186"/>
                <a:gd name="T24" fmla="*/ 153 w 265"/>
                <a:gd name="T25" fmla="*/ 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186">
                  <a:moveTo>
                    <a:pt x="153" y="1"/>
                  </a:moveTo>
                  <a:lnTo>
                    <a:pt x="117" y="0"/>
                  </a:lnTo>
                  <a:lnTo>
                    <a:pt x="66" y="49"/>
                  </a:lnTo>
                  <a:lnTo>
                    <a:pt x="24" y="49"/>
                  </a:lnTo>
                  <a:lnTo>
                    <a:pt x="27" y="109"/>
                  </a:lnTo>
                  <a:lnTo>
                    <a:pt x="0" y="157"/>
                  </a:lnTo>
                  <a:lnTo>
                    <a:pt x="93" y="158"/>
                  </a:lnTo>
                  <a:lnTo>
                    <a:pt x="120" y="154"/>
                  </a:lnTo>
                  <a:lnTo>
                    <a:pt x="146" y="186"/>
                  </a:lnTo>
                  <a:lnTo>
                    <a:pt x="207" y="183"/>
                  </a:lnTo>
                  <a:lnTo>
                    <a:pt x="265" y="109"/>
                  </a:lnTo>
                  <a:lnTo>
                    <a:pt x="262" y="65"/>
                  </a:lnTo>
                  <a:lnTo>
                    <a:pt x="15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308">
              <a:extLst>
                <a:ext uri="{FF2B5EF4-FFF2-40B4-BE49-F238E27FC236}">
                  <a16:creationId xmlns="" xmlns:a16="http://schemas.microsoft.com/office/drawing/2014/main" id="{04FAA960-D836-4896-83AB-67893A659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475" y="1962150"/>
              <a:ext cx="193675" cy="146050"/>
            </a:xfrm>
            <a:custGeom>
              <a:avLst/>
              <a:gdLst>
                <a:gd name="T0" fmla="*/ 0 w 364"/>
                <a:gd name="T1" fmla="*/ 143 h 278"/>
                <a:gd name="T2" fmla="*/ 26 w 364"/>
                <a:gd name="T3" fmla="*/ 186 h 278"/>
                <a:gd name="T4" fmla="*/ 16 w 364"/>
                <a:gd name="T5" fmla="*/ 220 h 278"/>
                <a:gd name="T6" fmla="*/ 18 w 364"/>
                <a:gd name="T7" fmla="*/ 247 h 278"/>
                <a:gd name="T8" fmla="*/ 27 w 364"/>
                <a:gd name="T9" fmla="*/ 278 h 278"/>
                <a:gd name="T10" fmla="*/ 80 w 364"/>
                <a:gd name="T11" fmla="*/ 248 h 278"/>
                <a:gd name="T12" fmla="*/ 146 w 364"/>
                <a:gd name="T13" fmla="*/ 250 h 278"/>
                <a:gd name="T14" fmla="*/ 192 w 364"/>
                <a:gd name="T15" fmla="*/ 269 h 278"/>
                <a:gd name="T16" fmla="*/ 309 w 364"/>
                <a:gd name="T17" fmla="*/ 269 h 278"/>
                <a:gd name="T18" fmla="*/ 343 w 364"/>
                <a:gd name="T19" fmla="*/ 187 h 278"/>
                <a:gd name="T20" fmla="*/ 364 w 364"/>
                <a:gd name="T21" fmla="*/ 156 h 278"/>
                <a:gd name="T22" fmla="*/ 364 w 364"/>
                <a:gd name="T23" fmla="*/ 135 h 278"/>
                <a:gd name="T24" fmla="*/ 291 w 364"/>
                <a:gd name="T25" fmla="*/ 32 h 278"/>
                <a:gd name="T26" fmla="*/ 226 w 364"/>
                <a:gd name="T27" fmla="*/ 6 h 278"/>
                <a:gd name="T28" fmla="*/ 172 w 364"/>
                <a:gd name="T29" fmla="*/ 0 h 278"/>
                <a:gd name="T30" fmla="*/ 126 w 364"/>
                <a:gd name="T31" fmla="*/ 14 h 278"/>
                <a:gd name="T32" fmla="*/ 127 w 364"/>
                <a:gd name="T33" fmla="*/ 61 h 278"/>
                <a:gd name="T34" fmla="*/ 63 w 364"/>
                <a:gd name="T35" fmla="*/ 142 h 278"/>
                <a:gd name="T36" fmla="*/ 0 w 364"/>
                <a:gd name="T37" fmla="*/ 14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278">
                  <a:moveTo>
                    <a:pt x="0" y="143"/>
                  </a:moveTo>
                  <a:lnTo>
                    <a:pt x="26" y="186"/>
                  </a:lnTo>
                  <a:lnTo>
                    <a:pt x="16" y="220"/>
                  </a:lnTo>
                  <a:lnTo>
                    <a:pt x="18" y="247"/>
                  </a:lnTo>
                  <a:lnTo>
                    <a:pt x="27" y="278"/>
                  </a:lnTo>
                  <a:lnTo>
                    <a:pt x="80" y="248"/>
                  </a:lnTo>
                  <a:lnTo>
                    <a:pt x="146" y="250"/>
                  </a:lnTo>
                  <a:lnTo>
                    <a:pt x="192" y="269"/>
                  </a:lnTo>
                  <a:lnTo>
                    <a:pt x="309" y="269"/>
                  </a:lnTo>
                  <a:lnTo>
                    <a:pt x="343" y="187"/>
                  </a:lnTo>
                  <a:lnTo>
                    <a:pt x="364" y="156"/>
                  </a:lnTo>
                  <a:lnTo>
                    <a:pt x="364" y="135"/>
                  </a:lnTo>
                  <a:lnTo>
                    <a:pt x="291" y="32"/>
                  </a:lnTo>
                  <a:lnTo>
                    <a:pt x="226" y="6"/>
                  </a:lnTo>
                  <a:lnTo>
                    <a:pt x="172" y="0"/>
                  </a:lnTo>
                  <a:lnTo>
                    <a:pt x="126" y="14"/>
                  </a:lnTo>
                  <a:lnTo>
                    <a:pt x="127" y="61"/>
                  </a:lnTo>
                  <a:lnTo>
                    <a:pt x="63" y="142"/>
                  </a:lnTo>
                  <a:lnTo>
                    <a:pt x="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Freeform 309">
              <a:extLst>
                <a:ext uri="{FF2B5EF4-FFF2-40B4-BE49-F238E27FC236}">
                  <a16:creationId xmlns="" xmlns:a16="http://schemas.microsoft.com/office/drawing/2014/main" id="{F7FDF9AB-8405-439B-BD3A-64AA88206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13" y="2003425"/>
              <a:ext cx="212725" cy="190500"/>
            </a:xfrm>
            <a:custGeom>
              <a:avLst/>
              <a:gdLst>
                <a:gd name="T0" fmla="*/ 383 w 401"/>
                <a:gd name="T1" fmla="*/ 210 h 360"/>
                <a:gd name="T2" fmla="*/ 398 w 401"/>
                <a:gd name="T3" fmla="*/ 237 h 360"/>
                <a:gd name="T4" fmla="*/ 401 w 401"/>
                <a:gd name="T5" fmla="*/ 265 h 360"/>
                <a:gd name="T6" fmla="*/ 389 w 401"/>
                <a:gd name="T7" fmla="*/ 293 h 360"/>
                <a:gd name="T8" fmla="*/ 361 w 401"/>
                <a:gd name="T9" fmla="*/ 346 h 360"/>
                <a:gd name="T10" fmla="*/ 338 w 401"/>
                <a:gd name="T11" fmla="*/ 356 h 360"/>
                <a:gd name="T12" fmla="*/ 309 w 401"/>
                <a:gd name="T13" fmla="*/ 343 h 360"/>
                <a:gd name="T14" fmla="*/ 290 w 401"/>
                <a:gd name="T15" fmla="*/ 344 h 360"/>
                <a:gd name="T16" fmla="*/ 247 w 401"/>
                <a:gd name="T17" fmla="*/ 360 h 360"/>
                <a:gd name="T18" fmla="*/ 197 w 401"/>
                <a:gd name="T19" fmla="*/ 346 h 360"/>
                <a:gd name="T20" fmla="*/ 117 w 401"/>
                <a:gd name="T21" fmla="*/ 289 h 360"/>
                <a:gd name="T22" fmla="*/ 38 w 401"/>
                <a:gd name="T23" fmla="*/ 246 h 360"/>
                <a:gd name="T24" fmla="*/ 6 w 401"/>
                <a:gd name="T25" fmla="*/ 197 h 360"/>
                <a:gd name="T26" fmla="*/ 0 w 401"/>
                <a:gd name="T27" fmla="*/ 84 h 360"/>
                <a:gd name="T28" fmla="*/ 62 w 401"/>
                <a:gd name="T29" fmla="*/ 30 h 360"/>
                <a:gd name="T30" fmla="*/ 142 w 401"/>
                <a:gd name="T31" fmla="*/ 3 h 360"/>
                <a:gd name="T32" fmla="*/ 173 w 401"/>
                <a:gd name="T33" fmla="*/ 0 h 360"/>
                <a:gd name="T34" fmla="*/ 160 w 401"/>
                <a:gd name="T35" fmla="*/ 24 h 360"/>
                <a:gd name="T36" fmla="*/ 167 w 401"/>
                <a:gd name="T37" fmla="*/ 34 h 360"/>
                <a:gd name="T38" fmla="*/ 303 w 401"/>
                <a:gd name="T39" fmla="*/ 36 h 360"/>
                <a:gd name="T40" fmla="*/ 333 w 401"/>
                <a:gd name="T41" fmla="*/ 35 h 360"/>
                <a:gd name="T42" fmla="*/ 381 w 401"/>
                <a:gd name="T43" fmla="*/ 109 h 360"/>
                <a:gd name="T44" fmla="*/ 368 w 401"/>
                <a:gd name="T45" fmla="*/ 138 h 360"/>
                <a:gd name="T46" fmla="*/ 373 w 401"/>
                <a:gd name="T47" fmla="*/ 174 h 360"/>
                <a:gd name="T48" fmla="*/ 383 w 401"/>
                <a:gd name="T49" fmla="*/ 21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1" h="360">
                  <a:moveTo>
                    <a:pt x="383" y="210"/>
                  </a:moveTo>
                  <a:lnTo>
                    <a:pt x="398" y="237"/>
                  </a:lnTo>
                  <a:lnTo>
                    <a:pt x="401" y="265"/>
                  </a:lnTo>
                  <a:lnTo>
                    <a:pt x="389" y="293"/>
                  </a:lnTo>
                  <a:lnTo>
                    <a:pt x="361" y="346"/>
                  </a:lnTo>
                  <a:lnTo>
                    <a:pt x="338" y="356"/>
                  </a:lnTo>
                  <a:lnTo>
                    <a:pt x="309" y="343"/>
                  </a:lnTo>
                  <a:lnTo>
                    <a:pt x="290" y="344"/>
                  </a:lnTo>
                  <a:lnTo>
                    <a:pt x="247" y="360"/>
                  </a:lnTo>
                  <a:lnTo>
                    <a:pt x="197" y="346"/>
                  </a:lnTo>
                  <a:lnTo>
                    <a:pt x="117" y="289"/>
                  </a:lnTo>
                  <a:lnTo>
                    <a:pt x="38" y="246"/>
                  </a:lnTo>
                  <a:lnTo>
                    <a:pt x="6" y="197"/>
                  </a:lnTo>
                  <a:lnTo>
                    <a:pt x="0" y="84"/>
                  </a:lnTo>
                  <a:lnTo>
                    <a:pt x="62" y="30"/>
                  </a:lnTo>
                  <a:lnTo>
                    <a:pt x="142" y="3"/>
                  </a:lnTo>
                  <a:lnTo>
                    <a:pt x="173" y="0"/>
                  </a:lnTo>
                  <a:lnTo>
                    <a:pt x="160" y="24"/>
                  </a:lnTo>
                  <a:lnTo>
                    <a:pt x="167" y="34"/>
                  </a:lnTo>
                  <a:lnTo>
                    <a:pt x="303" y="36"/>
                  </a:lnTo>
                  <a:lnTo>
                    <a:pt x="333" y="35"/>
                  </a:lnTo>
                  <a:lnTo>
                    <a:pt x="381" y="109"/>
                  </a:lnTo>
                  <a:lnTo>
                    <a:pt x="368" y="138"/>
                  </a:lnTo>
                  <a:lnTo>
                    <a:pt x="373" y="174"/>
                  </a:lnTo>
                  <a:lnTo>
                    <a:pt x="383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" name="Freeform 310">
              <a:extLst>
                <a:ext uri="{FF2B5EF4-FFF2-40B4-BE49-F238E27FC236}">
                  <a16:creationId xmlns="" xmlns:a16="http://schemas.microsoft.com/office/drawing/2014/main" id="{C3B1D885-91B1-4C65-92B7-083EF94C1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00" y="2378075"/>
              <a:ext cx="276225" cy="227013"/>
            </a:xfrm>
            <a:custGeom>
              <a:avLst/>
              <a:gdLst>
                <a:gd name="T0" fmla="*/ 310 w 524"/>
                <a:gd name="T1" fmla="*/ 19 h 430"/>
                <a:gd name="T2" fmla="*/ 92 w 524"/>
                <a:gd name="T3" fmla="*/ 19 h 430"/>
                <a:gd name="T4" fmla="*/ 47 w 524"/>
                <a:gd name="T5" fmla="*/ 0 h 430"/>
                <a:gd name="T6" fmla="*/ 26 w 524"/>
                <a:gd name="T7" fmla="*/ 1 h 430"/>
                <a:gd name="T8" fmla="*/ 0 w 524"/>
                <a:gd name="T9" fmla="*/ 55 h 430"/>
                <a:gd name="T10" fmla="*/ 9 w 524"/>
                <a:gd name="T11" fmla="*/ 110 h 430"/>
                <a:gd name="T12" fmla="*/ 93 w 524"/>
                <a:gd name="T13" fmla="*/ 118 h 430"/>
                <a:gd name="T14" fmla="*/ 104 w 524"/>
                <a:gd name="T15" fmla="*/ 152 h 430"/>
                <a:gd name="T16" fmla="*/ 67 w 524"/>
                <a:gd name="T17" fmla="*/ 357 h 430"/>
                <a:gd name="T18" fmla="*/ 68 w 524"/>
                <a:gd name="T19" fmla="*/ 394 h 430"/>
                <a:gd name="T20" fmla="*/ 127 w 524"/>
                <a:gd name="T21" fmla="*/ 426 h 430"/>
                <a:gd name="T22" fmla="*/ 196 w 524"/>
                <a:gd name="T23" fmla="*/ 430 h 430"/>
                <a:gd name="T24" fmla="*/ 332 w 524"/>
                <a:gd name="T25" fmla="*/ 397 h 430"/>
                <a:gd name="T26" fmla="*/ 399 w 524"/>
                <a:gd name="T27" fmla="*/ 313 h 430"/>
                <a:gd name="T28" fmla="*/ 400 w 524"/>
                <a:gd name="T29" fmla="*/ 227 h 430"/>
                <a:gd name="T30" fmla="*/ 519 w 524"/>
                <a:gd name="T31" fmla="*/ 121 h 430"/>
                <a:gd name="T32" fmla="*/ 524 w 524"/>
                <a:gd name="T33" fmla="*/ 73 h 430"/>
                <a:gd name="T34" fmla="*/ 416 w 524"/>
                <a:gd name="T35" fmla="*/ 72 h 430"/>
                <a:gd name="T36" fmla="*/ 310 w 524"/>
                <a:gd name="T37" fmla="*/ 19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430">
                  <a:moveTo>
                    <a:pt x="310" y="19"/>
                  </a:moveTo>
                  <a:lnTo>
                    <a:pt x="92" y="19"/>
                  </a:lnTo>
                  <a:lnTo>
                    <a:pt x="47" y="0"/>
                  </a:lnTo>
                  <a:lnTo>
                    <a:pt x="26" y="1"/>
                  </a:lnTo>
                  <a:lnTo>
                    <a:pt x="0" y="55"/>
                  </a:lnTo>
                  <a:lnTo>
                    <a:pt x="9" y="110"/>
                  </a:lnTo>
                  <a:lnTo>
                    <a:pt x="93" y="118"/>
                  </a:lnTo>
                  <a:lnTo>
                    <a:pt x="104" y="152"/>
                  </a:lnTo>
                  <a:lnTo>
                    <a:pt x="67" y="357"/>
                  </a:lnTo>
                  <a:lnTo>
                    <a:pt x="68" y="394"/>
                  </a:lnTo>
                  <a:lnTo>
                    <a:pt x="127" y="426"/>
                  </a:lnTo>
                  <a:lnTo>
                    <a:pt x="196" y="430"/>
                  </a:lnTo>
                  <a:lnTo>
                    <a:pt x="332" y="397"/>
                  </a:lnTo>
                  <a:lnTo>
                    <a:pt x="399" y="313"/>
                  </a:lnTo>
                  <a:lnTo>
                    <a:pt x="400" y="227"/>
                  </a:lnTo>
                  <a:lnTo>
                    <a:pt x="519" y="121"/>
                  </a:lnTo>
                  <a:lnTo>
                    <a:pt x="524" y="73"/>
                  </a:lnTo>
                  <a:lnTo>
                    <a:pt x="416" y="72"/>
                  </a:lnTo>
                  <a:lnTo>
                    <a:pt x="31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311">
              <a:extLst>
                <a:ext uri="{FF2B5EF4-FFF2-40B4-BE49-F238E27FC236}">
                  <a16:creationId xmlns="" xmlns:a16="http://schemas.microsoft.com/office/drawing/2014/main" id="{716A2C1A-C01B-433C-A644-AF4F30D23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525" y="2444750"/>
              <a:ext cx="61913" cy="147638"/>
            </a:xfrm>
            <a:custGeom>
              <a:avLst/>
              <a:gdLst>
                <a:gd name="T0" fmla="*/ 40 w 118"/>
                <a:gd name="T1" fmla="*/ 0 h 278"/>
                <a:gd name="T2" fmla="*/ 30 w 118"/>
                <a:gd name="T3" fmla="*/ 148 h 278"/>
                <a:gd name="T4" fmla="*/ 0 w 118"/>
                <a:gd name="T5" fmla="*/ 175 h 278"/>
                <a:gd name="T6" fmla="*/ 3 w 118"/>
                <a:gd name="T7" fmla="*/ 192 h 278"/>
                <a:gd name="T8" fmla="*/ 24 w 118"/>
                <a:gd name="T9" fmla="*/ 227 h 278"/>
                <a:gd name="T10" fmla="*/ 11 w 118"/>
                <a:gd name="T11" fmla="*/ 270 h 278"/>
                <a:gd name="T12" fmla="*/ 33 w 118"/>
                <a:gd name="T13" fmla="*/ 278 h 278"/>
                <a:gd name="T14" fmla="*/ 86 w 118"/>
                <a:gd name="T15" fmla="*/ 272 h 278"/>
                <a:gd name="T16" fmla="*/ 83 w 118"/>
                <a:gd name="T17" fmla="*/ 228 h 278"/>
                <a:gd name="T18" fmla="*/ 118 w 118"/>
                <a:gd name="T19" fmla="*/ 30 h 278"/>
                <a:gd name="T20" fmla="*/ 110 w 118"/>
                <a:gd name="T21" fmla="*/ 3 h 278"/>
                <a:gd name="T22" fmla="*/ 40 w 118"/>
                <a:gd name="T2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78">
                  <a:moveTo>
                    <a:pt x="40" y="0"/>
                  </a:moveTo>
                  <a:lnTo>
                    <a:pt x="30" y="148"/>
                  </a:lnTo>
                  <a:lnTo>
                    <a:pt x="0" y="175"/>
                  </a:lnTo>
                  <a:lnTo>
                    <a:pt x="3" y="192"/>
                  </a:lnTo>
                  <a:lnTo>
                    <a:pt x="24" y="227"/>
                  </a:lnTo>
                  <a:lnTo>
                    <a:pt x="11" y="270"/>
                  </a:lnTo>
                  <a:lnTo>
                    <a:pt x="33" y="278"/>
                  </a:lnTo>
                  <a:lnTo>
                    <a:pt x="86" y="272"/>
                  </a:lnTo>
                  <a:lnTo>
                    <a:pt x="83" y="228"/>
                  </a:lnTo>
                  <a:lnTo>
                    <a:pt x="118" y="30"/>
                  </a:lnTo>
                  <a:lnTo>
                    <a:pt x="110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312">
              <a:extLst>
                <a:ext uri="{FF2B5EF4-FFF2-40B4-BE49-F238E27FC236}">
                  <a16:creationId xmlns="" xmlns:a16="http://schemas.microsoft.com/office/drawing/2014/main" id="{F40ED3CD-286E-4D0D-B80A-96115FBB4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2498725"/>
              <a:ext cx="31750" cy="19050"/>
            </a:xfrm>
            <a:custGeom>
              <a:avLst/>
              <a:gdLst>
                <a:gd name="T0" fmla="*/ 26 w 61"/>
                <a:gd name="T1" fmla="*/ 0 h 35"/>
                <a:gd name="T2" fmla="*/ 0 w 61"/>
                <a:gd name="T3" fmla="*/ 11 h 35"/>
                <a:gd name="T4" fmla="*/ 6 w 61"/>
                <a:gd name="T5" fmla="*/ 35 h 35"/>
                <a:gd name="T6" fmla="*/ 44 w 61"/>
                <a:gd name="T7" fmla="*/ 35 h 35"/>
                <a:gd name="T8" fmla="*/ 61 w 61"/>
                <a:gd name="T9" fmla="*/ 17 h 35"/>
                <a:gd name="T10" fmla="*/ 26 w 6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5">
                  <a:moveTo>
                    <a:pt x="26" y="0"/>
                  </a:moveTo>
                  <a:lnTo>
                    <a:pt x="0" y="11"/>
                  </a:lnTo>
                  <a:lnTo>
                    <a:pt x="6" y="35"/>
                  </a:lnTo>
                  <a:lnTo>
                    <a:pt x="44" y="35"/>
                  </a:lnTo>
                  <a:lnTo>
                    <a:pt x="61" y="17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313">
              <a:extLst>
                <a:ext uri="{FF2B5EF4-FFF2-40B4-BE49-F238E27FC236}">
                  <a16:creationId xmlns="" xmlns:a16="http://schemas.microsoft.com/office/drawing/2014/main" id="{DEA05505-5026-4AC2-A7F8-F368560AE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625" y="2463800"/>
              <a:ext cx="36513" cy="63500"/>
            </a:xfrm>
            <a:custGeom>
              <a:avLst/>
              <a:gdLst>
                <a:gd name="T0" fmla="*/ 46 w 70"/>
                <a:gd name="T1" fmla="*/ 0 h 118"/>
                <a:gd name="T2" fmla="*/ 0 w 70"/>
                <a:gd name="T3" fmla="*/ 23 h 118"/>
                <a:gd name="T4" fmla="*/ 6 w 70"/>
                <a:gd name="T5" fmla="*/ 112 h 118"/>
                <a:gd name="T6" fmla="*/ 43 w 70"/>
                <a:gd name="T7" fmla="*/ 118 h 118"/>
                <a:gd name="T8" fmla="*/ 70 w 70"/>
                <a:gd name="T9" fmla="*/ 92 h 118"/>
                <a:gd name="T10" fmla="*/ 70 w 70"/>
                <a:gd name="T11" fmla="*/ 8 h 118"/>
                <a:gd name="T12" fmla="*/ 46 w 70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18">
                  <a:moveTo>
                    <a:pt x="46" y="0"/>
                  </a:moveTo>
                  <a:lnTo>
                    <a:pt x="0" y="23"/>
                  </a:lnTo>
                  <a:lnTo>
                    <a:pt x="6" y="112"/>
                  </a:lnTo>
                  <a:lnTo>
                    <a:pt x="43" y="118"/>
                  </a:lnTo>
                  <a:lnTo>
                    <a:pt x="70" y="92"/>
                  </a:lnTo>
                  <a:lnTo>
                    <a:pt x="70" y="8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314">
              <a:extLst>
                <a:ext uri="{FF2B5EF4-FFF2-40B4-BE49-F238E27FC236}">
                  <a16:creationId xmlns="" xmlns:a16="http://schemas.microsoft.com/office/drawing/2014/main" id="{0B16DCB9-FC14-4749-8EAE-2BF9E0DE7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563" y="2406650"/>
              <a:ext cx="22225" cy="42863"/>
            </a:xfrm>
            <a:custGeom>
              <a:avLst/>
              <a:gdLst>
                <a:gd name="T0" fmla="*/ 36 w 43"/>
                <a:gd name="T1" fmla="*/ 0 h 80"/>
                <a:gd name="T2" fmla="*/ 3 w 43"/>
                <a:gd name="T3" fmla="*/ 33 h 80"/>
                <a:gd name="T4" fmla="*/ 0 w 43"/>
                <a:gd name="T5" fmla="*/ 64 h 80"/>
                <a:gd name="T6" fmla="*/ 27 w 43"/>
                <a:gd name="T7" fmla="*/ 80 h 80"/>
                <a:gd name="T8" fmla="*/ 37 w 43"/>
                <a:gd name="T9" fmla="*/ 79 h 80"/>
                <a:gd name="T10" fmla="*/ 43 w 43"/>
                <a:gd name="T11" fmla="*/ 34 h 80"/>
                <a:gd name="T12" fmla="*/ 36 w 43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80">
                  <a:moveTo>
                    <a:pt x="36" y="0"/>
                  </a:moveTo>
                  <a:lnTo>
                    <a:pt x="3" y="33"/>
                  </a:lnTo>
                  <a:lnTo>
                    <a:pt x="0" y="64"/>
                  </a:lnTo>
                  <a:lnTo>
                    <a:pt x="27" y="80"/>
                  </a:lnTo>
                  <a:lnTo>
                    <a:pt x="37" y="79"/>
                  </a:lnTo>
                  <a:lnTo>
                    <a:pt x="43" y="34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Freeform 315">
              <a:extLst>
                <a:ext uri="{FF2B5EF4-FFF2-40B4-BE49-F238E27FC236}">
                  <a16:creationId xmlns="" xmlns:a16="http://schemas.microsoft.com/office/drawing/2014/main" id="{188AC462-2A51-424B-8335-80E9BE2F8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2151063"/>
              <a:ext cx="284163" cy="258763"/>
            </a:xfrm>
            <a:custGeom>
              <a:avLst/>
              <a:gdLst>
                <a:gd name="T0" fmla="*/ 313 w 537"/>
                <a:gd name="T1" fmla="*/ 0 h 489"/>
                <a:gd name="T2" fmla="*/ 274 w 537"/>
                <a:gd name="T3" fmla="*/ 9 h 489"/>
                <a:gd name="T4" fmla="*/ 199 w 537"/>
                <a:gd name="T5" fmla="*/ 91 h 489"/>
                <a:gd name="T6" fmla="*/ 176 w 537"/>
                <a:gd name="T7" fmla="*/ 93 h 489"/>
                <a:gd name="T8" fmla="*/ 145 w 537"/>
                <a:gd name="T9" fmla="*/ 71 h 489"/>
                <a:gd name="T10" fmla="*/ 126 w 537"/>
                <a:gd name="T11" fmla="*/ 76 h 489"/>
                <a:gd name="T12" fmla="*/ 111 w 537"/>
                <a:gd name="T13" fmla="*/ 123 h 489"/>
                <a:gd name="T14" fmla="*/ 0 w 537"/>
                <a:gd name="T15" fmla="*/ 126 h 489"/>
                <a:gd name="T16" fmla="*/ 3 w 537"/>
                <a:gd name="T17" fmla="*/ 151 h 489"/>
                <a:gd name="T18" fmla="*/ 79 w 537"/>
                <a:gd name="T19" fmla="*/ 201 h 489"/>
                <a:gd name="T20" fmla="*/ 167 w 537"/>
                <a:gd name="T21" fmla="*/ 271 h 489"/>
                <a:gd name="T22" fmla="*/ 166 w 537"/>
                <a:gd name="T23" fmla="*/ 355 h 489"/>
                <a:gd name="T24" fmla="*/ 119 w 537"/>
                <a:gd name="T25" fmla="*/ 437 h 489"/>
                <a:gd name="T26" fmla="*/ 220 w 537"/>
                <a:gd name="T27" fmla="*/ 486 h 489"/>
                <a:gd name="T28" fmla="*/ 323 w 537"/>
                <a:gd name="T29" fmla="*/ 489 h 489"/>
                <a:gd name="T30" fmla="*/ 355 w 537"/>
                <a:gd name="T31" fmla="*/ 452 h 489"/>
                <a:gd name="T32" fmla="*/ 420 w 537"/>
                <a:gd name="T33" fmla="*/ 454 h 489"/>
                <a:gd name="T34" fmla="*/ 439 w 537"/>
                <a:gd name="T35" fmla="*/ 471 h 489"/>
                <a:gd name="T36" fmla="*/ 504 w 537"/>
                <a:gd name="T37" fmla="*/ 467 h 489"/>
                <a:gd name="T38" fmla="*/ 537 w 537"/>
                <a:gd name="T39" fmla="*/ 424 h 489"/>
                <a:gd name="T40" fmla="*/ 494 w 537"/>
                <a:gd name="T41" fmla="*/ 373 h 489"/>
                <a:gd name="T42" fmla="*/ 491 w 537"/>
                <a:gd name="T43" fmla="*/ 341 h 489"/>
                <a:gd name="T44" fmla="*/ 501 w 537"/>
                <a:gd name="T45" fmla="*/ 306 h 489"/>
                <a:gd name="T46" fmla="*/ 479 w 537"/>
                <a:gd name="T47" fmla="*/ 276 h 489"/>
                <a:gd name="T48" fmla="*/ 443 w 537"/>
                <a:gd name="T49" fmla="*/ 286 h 489"/>
                <a:gd name="T50" fmla="*/ 439 w 537"/>
                <a:gd name="T51" fmla="*/ 258 h 489"/>
                <a:gd name="T52" fmla="*/ 519 w 537"/>
                <a:gd name="T53" fmla="*/ 170 h 489"/>
                <a:gd name="T54" fmla="*/ 519 w 537"/>
                <a:gd name="T55" fmla="*/ 116 h 489"/>
                <a:gd name="T56" fmla="*/ 465 w 537"/>
                <a:gd name="T57" fmla="*/ 86 h 489"/>
                <a:gd name="T58" fmla="*/ 439 w 537"/>
                <a:gd name="T59" fmla="*/ 82 h 489"/>
                <a:gd name="T60" fmla="*/ 313 w 537"/>
                <a:gd name="T6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7" h="489">
                  <a:moveTo>
                    <a:pt x="313" y="0"/>
                  </a:moveTo>
                  <a:lnTo>
                    <a:pt x="274" y="9"/>
                  </a:lnTo>
                  <a:lnTo>
                    <a:pt x="199" y="91"/>
                  </a:lnTo>
                  <a:lnTo>
                    <a:pt x="176" y="93"/>
                  </a:lnTo>
                  <a:lnTo>
                    <a:pt x="145" y="71"/>
                  </a:lnTo>
                  <a:lnTo>
                    <a:pt x="126" y="76"/>
                  </a:lnTo>
                  <a:lnTo>
                    <a:pt x="111" y="123"/>
                  </a:lnTo>
                  <a:lnTo>
                    <a:pt x="0" y="126"/>
                  </a:lnTo>
                  <a:lnTo>
                    <a:pt x="3" y="151"/>
                  </a:lnTo>
                  <a:lnTo>
                    <a:pt x="79" y="201"/>
                  </a:lnTo>
                  <a:lnTo>
                    <a:pt x="167" y="271"/>
                  </a:lnTo>
                  <a:lnTo>
                    <a:pt x="166" y="355"/>
                  </a:lnTo>
                  <a:lnTo>
                    <a:pt x="119" y="437"/>
                  </a:lnTo>
                  <a:lnTo>
                    <a:pt x="220" y="486"/>
                  </a:lnTo>
                  <a:lnTo>
                    <a:pt x="323" y="489"/>
                  </a:lnTo>
                  <a:lnTo>
                    <a:pt x="355" y="452"/>
                  </a:lnTo>
                  <a:lnTo>
                    <a:pt x="420" y="454"/>
                  </a:lnTo>
                  <a:lnTo>
                    <a:pt x="439" y="471"/>
                  </a:lnTo>
                  <a:lnTo>
                    <a:pt x="504" y="467"/>
                  </a:lnTo>
                  <a:lnTo>
                    <a:pt x="537" y="424"/>
                  </a:lnTo>
                  <a:lnTo>
                    <a:pt x="494" y="373"/>
                  </a:lnTo>
                  <a:lnTo>
                    <a:pt x="491" y="341"/>
                  </a:lnTo>
                  <a:lnTo>
                    <a:pt x="501" y="306"/>
                  </a:lnTo>
                  <a:lnTo>
                    <a:pt x="479" y="276"/>
                  </a:lnTo>
                  <a:lnTo>
                    <a:pt x="443" y="286"/>
                  </a:lnTo>
                  <a:lnTo>
                    <a:pt x="439" y="258"/>
                  </a:lnTo>
                  <a:lnTo>
                    <a:pt x="519" y="170"/>
                  </a:lnTo>
                  <a:lnTo>
                    <a:pt x="519" y="116"/>
                  </a:lnTo>
                  <a:lnTo>
                    <a:pt x="465" y="86"/>
                  </a:lnTo>
                  <a:lnTo>
                    <a:pt x="439" y="82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Freeform 316">
              <a:extLst>
                <a:ext uri="{FF2B5EF4-FFF2-40B4-BE49-F238E27FC236}">
                  <a16:creationId xmlns="" xmlns:a16="http://schemas.microsoft.com/office/drawing/2014/main" id="{F9AEDD2B-D04C-40D7-9715-32F1EDE72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2055813"/>
              <a:ext cx="82550" cy="88900"/>
            </a:xfrm>
            <a:custGeom>
              <a:avLst/>
              <a:gdLst>
                <a:gd name="T0" fmla="*/ 137 w 155"/>
                <a:gd name="T1" fmla="*/ 0 h 168"/>
                <a:gd name="T2" fmla="*/ 60 w 155"/>
                <a:gd name="T3" fmla="*/ 37 h 168"/>
                <a:gd name="T4" fmla="*/ 76 w 155"/>
                <a:gd name="T5" fmla="*/ 53 h 168"/>
                <a:gd name="T6" fmla="*/ 78 w 155"/>
                <a:gd name="T7" fmla="*/ 91 h 168"/>
                <a:gd name="T8" fmla="*/ 61 w 155"/>
                <a:gd name="T9" fmla="*/ 87 h 168"/>
                <a:gd name="T10" fmla="*/ 44 w 155"/>
                <a:gd name="T11" fmla="*/ 60 h 168"/>
                <a:gd name="T12" fmla="*/ 0 w 155"/>
                <a:gd name="T13" fmla="*/ 128 h 168"/>
                <a:gd name="T14" fmla="*/ 66 w 155"/>
                <a:gd name="T15" fmla="*/ 142 h 168"/>
                <a:gd name="T16" fmla="*/ 92 w 155"/>
                <a:gd name="T17" fmla="*/ 168 h 168"/>
                <a:gd name="T18" fmla="*/ 105 w 155"/>
                <a:gd name="T19" fmla="*/ 168 h 168"/>
                <a:gd name="T20" fmla="*/ 114 w 155"/>
                <a:gd name="T21" fmla="*/ 110 h 168"/>
                <a:gd name="T22" fmla="*/ 155 w 155"/>
                <a:gd name="T23" fmla="*/ 91 h 168"/>
                <a:gd name="T24" fmla="*/ 137 w 155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68">
                  <a:moveTo>
                    <a:pt x="137" y="0"/>
                  </a:moveTo>
                  <a:lnTo>
                    <a:pt x="60" y="37"/>
                  </a:lnTo>
                  <a:lnTo>
                    <a:pt x="76" y="53"/>
                  </a:lnTo>
                  <a:lnTo>
                    <a:pt x="78" y="91"/>
                  </a:lnTo>
                  <a:lnTo>
                    <a:pt x="61" y="87"/>
                  </a:lnTo>
                  <a:lnTo>
                    <a:pt x="44" y="60"/>
                  </a:lnTo>
                  <a:lnTo>
                    <a:pt x="0" y="128"/>
                  </a:lnTo>
                  <a:lnTo>
                    <a:pt x="66" y="142"/>
                  </a:lnTo>
                  <a:lnTo>
                    <a:pt x="92" y="168"/>
                  </a:lnTo>
                  <a:lnTo>
                    <a:pt x="105" y="168"/>
                  </a:lnTo>
                  <a:lnTo>
                    <a:pt x="114" y="110"/>
                  </a:lnTo>
                  <a:lnTo>
                    <a:pt x="155" y="91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317">
              <a:extLst>
                <a:ext uri="{FF2B5EF4-FFF2-40B4-BE49-F238E27FC236}">
                  <a16:creationId xmlns="" xmlns:a16="http://schemas.microsoft.com/office/drawing/2014/main" id="{17968DA4-437B-4DBD-9EDC-97334CDC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2130425"/>
              <a:ext cx="80963" cy="60325"/>
            </a:xfrm>
            <a:custGeom>
              <a:avLst/>
              <a:gdLst>
                <a:gd name="T0" fmla="*/ 11 w 153"/>
                <a:gd name="T1" fmla="*/ 0 h 113"/>
                <a:gd name="T2" fmla="*/ 0 w 153"/>
                <a:gd name="T3" fmla="*/ 27 h 113"/>
                <a:gd name="T4" fmla="*/ 118 w 153"/>
                <a:gd name="T5" fmla="*/ 106 h 113"/>
                <a:gd name="T6" fmla="*/ 152 w 153"/>
                <a:gd name="T7" fmla="*/ 113 h 113"/>
                <a:gd name="T8" fmla="*/ 153 w 153"/>
                <a:gd name="T9" fmla="*/ 76 h 113"/>
                <a:gd name="T10" fmla="*/ 124 w 153"/>
                <a:gd name="T11" fmla="*/ 43 h 113"/>
                <a:gd name="T12" fmla="*/ 105 w 153"/>
                <a:gd name="T13" fmla="*/ 43 h 113"/>
                <a:gd name="T14" fmla="*/ 80 w 153"/>
                <a:gd name="T15" fmla="*/ 15 h 113"/>
                <a:gd name="T16" fmla="*/ 11 w 153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13">
                  <a:moveTo>
                    <a:pt x="11" y="0"/>
                  </a:moveTo>
                  <a:lnTo>
                    <a:pt x="0" y="27"/>
                  </a:lnTo>
                  <a:lnTo>
                    <a:pt x="118" y="106"/>
                  </a:lnTo>
                  <a:lnTo>
                    <a:pt x="152" y="113"/>
                  </a:lnTo>
                  <a:lnTo>
                    <a:pt x="153" y="76"/>
                  </a:lnTo>
                  <a:lnTo>
                    <a:pt x="124" y="43"/>
                  </a:lnTo>
                  <a:lnTo>
                    <a:pt x="105" y="43"/>
                  </a:lnTo>
                  <a:lnTo>
                    <a:pt x="80" y="15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Freeform 318">
              <a:extLst>
                <a:ext uri="{FF2B5EF4-FFF2-40B4-BE49-F238E27FC236}">
                  <a16:creationId xmlns="" xmlns:a16="http://schemas.microsoft.com/office/drawing/2014/main" id="{DFA5912D-95E8-48EF-B60C-7C593088B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238" y="2019300"/>
              <a:ext cx="195263" cy="244475"/>
            </a:xfrm>
            <a:custGeom>
              <a:avLst/>
              <a:gdLst>
                <a:gd name="T0" fmla="*/ 36 w 371"/>
                <a:gd name="T1" fmla="*/ 61 h 460"/>
                <a:gd name="T2" fmla="*/ 97 w 371"/>
                <a:gd name="T3" fmla="*/ 51 h 460"/>
                <a:gd name="T4" fmla="*/ 97 w 371"/>
                <a:gd name="T5" fmla="*/ 8 h 460"/>
                <a:gd name="T6" fmla="*/ 149 w 371"/>
                <a:gd name="T7" fmla="*/ 0 h 460"/>
                <a:gd name="T8" fmla="*/ 177 w 371"/>
                <a:gd name="T9" fmla="*/ 27 h 460"/>
                <a:gd name="T10" fmla="*/ 206 w 371"/>
                <a:gd name="T11" fmla="*/ 31 h 460"/>
                <a:gd name="T12" fmla="*/ 253 w 371"/>
                <a:gd name="T13" fmla="*/ 11 h 460"/>
                <a:gd name="T14" fmla="*/ 294 w 371"/>
                <a:gd name="T15" fmla="*/ 22 h 460"/>
                <a:gd name="T16" fmla="*/ 330 w 371"/>
                <a:gd name="T17" fmla="*/ 54 h 460"/>
                <a:gd name="T18" fmla="*/ 335 w 371"/>
                <a:gd name="T19" fmla="*/ 172 h 460"/>
                <a:gd name="T20" fmla="*/ 371 w 371"/>
                <a:gd name="T21" fmla="*/ 220 h 460"/>
                <a:gd name="T22" fmla="*/ 324 w 371"/>
                <a:gd name="T23" fmla="*/ 227 h 460"/>
                <a:gd name="T24" fmla="*/ 245 w 371"/>
                <a:gd name="T25" fmla="*/ 277 h 460"/>
                <a:gd name="T26" fmla="*/ 251 w 371"/>
                <a:gd name="T27" fmla="*/ 293 h 460"/>
                <a:gd name="T28" fmla="*/ 322 w 371"/>
                <a:gd name="T29" fmla="*/ 360 h 460"/>
                <a:gd name="T30" fmla="*/ 317 w 371"/>
                <a:gd name="T31" fmla="*/ 393 h 460"/>
                <a:gd name="T32" fmla="*/ 251 w 371"/>
                <a:gd name="T33" fmla="*/ 426 h 460"/>
                <a:gd name="T34" fmla="*/ 190 w 371"/>
                <a:gd name="T35" fmla="*/ 428 h 460"/>
                <a:gd name="T36" fmla="*/ 176 w 371"/>
                <a:gd name="T37" fmla="*/ 460 h 460"/>
                <a:gd name="T38" fmla="*/ 144 w 371"/>
                <a:gd name="T39" fmla="*/ 460 h 460"/>
                <a:gd name="T40" fmla="*/ 129 w 371"/>
                <a:gd name="T41" fmla="*/ 426 h 460"/>
                <a:gd name="T42" fmla="*/ 74 w 371"/>
                <a:gd name="T43" fmla="*/ 413 h 460"/>
                <a:gd name="T44" fmla="*/ 73 w 371"/>
                <a:gd name="T45" fmla="*/ 358 h 460"/>
                <a:gd name="T46" fmla="*/ 26 w 371"/>
                <a:gd name="T47" fmla="*/ 327 h 460"/>
                <a:gd name="T48" fmla="*/ 31 w 371"/>
                <a:gd name="T49" fmla="*/ 287 h 460"/>
                <a:gd name="T50" fmla="*/ 0 w 371"/>
                <a:gd name="T51" fmla="*/ 244 h 460"/>
                <a:gd name="T52" fmla="*/ 8 w 371"/>
                <a:gd name="T53" fmla="*/ 188 h 460"/>
                <a:gd name="T54" fmla="*/ 51 w 371"/>
                <a:gd name="T55" fmla="*/ 167 h 460"/>
                <a:gd name="T56" fmla="*/ 36 w 371"/>
                <a:gd name="T57" fmla="*/ 6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1" h="460">
                  <a:moveTo>
                    <a:pt x="36" y="61"/>
                  </a:moveTo>
                  <a:lnTo>
                    <a:pt x="97" y="51"/>
                  </a:lnTo>
                  <a:lnTo>
                    <a:pt x="97" y="8"/>
                  </a:lnTo>
                  <a:lnTo>
                    <a:pt x="149" y="0"/>
                  </a:lnTo>
                  <a:lnTo>
                    <a:pt x="177" y="27"/>
                  </a:lnTo>
                  <a:lnTo>
                    <a:pt x="206" y="31"/>
                  </a:lnTo>
                  <a:lnTo>
                    <a:pt x="253" y="11"/>
                  </a:lnTo>
                  <a:lnTo>
                    <a:pt x="294" y="22"/>
                  </a:lnTo>
                  <a:lnTo>
                    <a:pt x="330" y="54"/>
                  </a:lnTo>
                  <a:lnTo>
                    <a:pt x="335" y="172"/>
                  </a:lnTo>
                  <a:lnTo>
                    <a:pt x="371" y="220"/>
                  </a:lnTo>
                  <a:lnTo>
                    <a:pt x="324" y="227"/>
                  </a:lnTo>
                  <a:lnTo>
                    <a:pt x="245" y="277"/>
                  </a:lnTo>
                  <a:lnTo>
                    <a:pt x="251" y="293"/>
                  </a:lnTo>
                  <a:lnTo>
                    <a:pt x="322" y="360"/>
                  </a:lnTo>
                  <a:lnTo>
                    <a:pt x="317" y="393"/>
                  </a:lnTo>
                  <a:lnTo>
                    <a:pt x="251" y="426"/>
                  </a:lnTo>
                  <a:lnTo>
                    <a:pt x="190" y="428"/>
                  </a:lnTo>
                  <a:lnTo>
                    <a:pt x="176" y="460"/>
                  </a:lnTo>
                  <a:lnTo>
                    <a:pt x="144" y="460"/>
                  </a:lnTo>
                  <a:lnTo>
                    <a:pt x="129" y="426"/>
                  </a:lnTo>
                  <a:lnTo>
                    <a:pt x="74" y="413"/>
                  </a:lnTo>
                  <a:lnTo>
                    <a:pt x="73" y="358"/>
                  </a:lnTo>
                  <a:lnTo>
                    <a:pt x="26" y="327"/>
                  </a:lnTo>
                  <a:lnTo>
                    <a:pt x="31" y="287"/>
                  </a:lnTo>
                  <a:lnTo>
                    <a:pt x="0" y="244"/>
                  </a:lnTo>
                  <a:lnTo>
                    <a:pt x="8" y="188"/>
                  </a:lnTo>
                  <a:lnTo>
                    <a:pt x="51" y="167"/>
                  </a:lnTo>
                  <a:lnTo>
                    <a:pt x="3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319">
              <a:extLst>
                <a:ext uri="{FF2B5EF4-FFF2-40B4-BE49-F238E27FC236}">
                  <a16:creationId xmlns="" xmlns:a16="http://schemas.microsoft.com/office/drawing/2014/main" id="{A16752F9-E735-4305-AC3F-D732A2D09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400" y="1903413"/>
              <a:ext cx="58738" cy="114300"/>
            </a:xfrm>
            <a:custGeom>
              <a:avLst/>
              <a:gdLst>
                <a:gd name="T0" fmla="*/ 74 w 111"/>
                <a:gd name="T1" fmla="*/ 0 h 214"/>
                <a:gd name="T2" fmla="*/ 3 w 111"/>
                <a:gd name="T3" fmla="*/ 78 h 214"/>
                <a:gd name="T4" fmla="*/ 0 w 111"/>
                <a:gd name="T5" fmla="*/ 130 h 214"/>
                <a:gd name="T6" fmla="*/ 32 w 111"/>
                <a:gd name="T7" fmla="*/ 214 h 214"/>
                <a:gd name="T8" fmla="*/ 83 w 111"/>
                <a:gd name="T9" fmla="*/ 204 h 214"/>
                <a:gd name="T10" fmla="*/ 77 w 111"/>
                <a:gd name="T11" fmla="*/ 135 h 214"/>
                <a:gd name="T12" fmla="*/ 111 w 111"/>
                <a:gd name="T13" fmla="*/ 96 h 214"/>
                <a:gd name="T14" fmla="*/ 111 w 111"/>
                <a:gd name="T15" fmla="*/ 66 h 214"/>
                <a:gd name="T16" fmla="*/ 86 w 111"/>
                <a:gd name="T17" fmla="*/ 2 h 214"/>
                <a:gd name="T18" fmla="*/ 74 w 111"/>
                <a:gd name="T1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214">
                  <a:moveTo>
                    <a:pt x="74" y="0"/>
                  </a:moveTo>
                  <a:lnTo>
                    <a:pt x="3" y="78"/>
                  </a:lnTo>
                  <a:lnTo>
                    <a:pt x="0" y="130"/>
                  </a:lnTo>
                  <a:lnTo>
                    <a:pt x="32" y="214"/>
                  </a:lnTo>
                  <a:lnTo>
                    <a:pt x="83" y="204"/>
                  </a:lnTo>
                  <a:lnTo>
                    <a:pt x="77" y="135"/>
                  </a:lnTo>
                  <a:lnTo>
                    <a:pt x="111" y="96"/>
                  </a:lnTo>
                  <a:lnTo>
                    <a:pt x="111" y="66"/>
                  </a:lnTo>
                  <a:lnTo>
                    <a:pt x="86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Freeform 320">
              <a:extLst>
                <a:ext uri="{FF2B5EF4-FFF2-40B4-BE49-F238E27FC236}">
                  <a16:creationId xmlns="" xmlns:a16="http://schemas.microsoft.com/office/drawing/2014/main" id="{FD1A0800-1F9B-4B57-A6A4-C7E6CCC6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1976438"/>
              <a:ext cx="28575" cy="26988"/>
            </a:xfrm>
            <a:custGeom>
              <a:avLst/>
              <a:gdLst>
                <a:gd name="T0" fmla="*/ 37 w 54"/>
                <a:gd name="T1" fmla="*/ 1 h 50"/>
                <a:gd name="T2" fmla="*/ 21 w 54"/>
                <a:gd name="T3" fmla="*/ 0 h 50"/>
                <a:gd name="T4" fmla="*/ 0 w 54"/>
                <a:gd name="T5" fmla="*/ 19 h 50"/>
                <a:gd name="T6" fmla="*/ 3 w 54"/>
                <a:gd name="T7" fmla="*/ 49 h 50"/>
                <a:gd name="T8" fmla="*/ 52 w 54"/>
                <a:gd name="T9" fmla="*/ 50 h 50"/>
                <a:gd name="T10" fmla="*/ 54 w 54"/>
                <a:gd name="T11" fmla="*/ 17 h 50"/>
                <a:gd name="T12" fmla="*/ 37 w 54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0">
                  <a:moveTo>
                    <a:pt x="37" y="1"/>
                  </a:moveTo>
                  <a:lnTo>
                    <a:pt x="21" y="0"/>
                  </a:lnTo>
                  <a:lnTo>
                    <a:pt x="0" y="19"/>
                  </a:lnTo>
                  <a:lnTo>
                    <a:pt x="3" y="49"/>
                  </a:lnTo>
                  <a:lnTo>
                    <a:pt x="52" y="50"/>
                  </a:lnTo>
                  <a:lnTo>
                    <a:pt x="54" y="17"/>
                  </a:lnTo>
                  <a:lnTo>
                    <a:pt x="3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Freeform 321">
              <a:extLst>
                <a:ext uri="{FF2B5EF4-FFF2-40B4-BE49-F238E27FC236}">
                  <a16:creationId xmlns="" xmlns:a16="http://schemas.microsoft.com/office/drawing/2014/main" id="{BE40EA0B-0590-4BA8-825E-D3AC75292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888" y="1890713"/>
              <a:ext cx="26988" cy="38100"/>
            </a:xfrm>
            <a:custGeom>
              <a:avLst/>
              <a:gdLst>
                <a:gd name="T0" fmla="*/ 35 w 50"/>
                <a:gd name="T1" fmla="*/ 0 h 71"/>
                <a:gd name="T2" fmla="*/ 0 w 50"/>
                <a:gd name="T3" fmla="*/ 30 h 71"/>
                <a:gd name="T4" fmla="*/ 18 w 50"/>
                <a:gd name="T5" fmla="*/ 71 h 71"/>
                <a:gd name="T6" fmla="*/ 50 w 50"/>
                <a:gd name="T7" fmla="*/ 40 h 71"/>
                <a:gd name="T8" fmla="*/ 35 w 5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1">
                  <a:moveTo>
                    <a:pt x="35" y="0"/>
                  </a:moveTo>
                  <a:lnTo>
                    <a:pt x="0" y="30"/>
                  </a:lnTo>
                  <a:lnTo>
                    <a:pt x="18" y="71"/>
                  </a:lnTo>
                  <a:lnTo>
                    <a:pt x="50" y="4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Freeform 322">
              <a:extLst>
                <a:ext uri="{FF2B5EF4-FFF2-40B4-BE49-F238E27FC236}">
                  <a16:creationId xmlns="" xmlns:a16="http://schemas.microsoft.com/office/drawing/2014/main" id="{C354DDFA-CC32-4487-867A-2A7CF46AB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2246313"/>
              <a:ext cx="101600" cy="66675"/>
            </a:xfrm>
            <a:custGeom>
              <a:avLst/>
              <a:gdLst>
                <a:gd name="T0" fmla="*/ 75 w 192"/>
                <a:gd name="T1" fmla="*/ 0 h 125"/>
                <a:gd name="T2" fmla="*/ 0 w 192"/>
                <a:gd name="T3" fmla="*/ 79 h 125"/>
                <a:gd name="T4" fmla="*/ 2 w 192"/>
                <a:gd name="T5" fmla="*/ 88 h 125"/>
                <a:gd name="T6" fmla="*/ 32 w 192"/>
                <a:gd name="T7" fmla="*/ 78 h 125"/>
                <a:gd name="T8" fmla="*/ 60 w 192"/>
                <a:gd name="T9" fmla="*/ 116 h 125"/>
                <a:gd name="T10" fmla="*/ 106 w 192"/>
                <a:gd name="T11" fmla="*/ 100 h 125"/>
                <a:gd name="T12" fmla="*/ 139 w 192"/>
                <a:gd name="T13" fmla="*/ 125 h 125"/>
                <a:gd name="T14" fmla="*/ 152 w 192"/>
                <a:gd name="T15" fmla="*/ 118 h 125"/>
                <a:gd name="T16" fmla="*/ 192 w 192"/>
                <a:gd name="T17" fmla="*/ 55 h 125"/>
                <a:gd name="T18" fmla="*/ 181 w 192"/>
                <a:gd name="T19" fmla="*/ 46 h 125"/>
                <a:gd name="T20" fmla="*/ 142 w 192"/>
                <a:gd name="T21" fmla="*/ 45 h 125"/>
                <a:gd name="T22" fmla="*/ 123 w 192"/>
                <a:gd name="T23" fmla="*/ 5 h 125"/>
                <a:gd name="T24" fmla="*/ 75 w 192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25">
                  <a:moveTo>
                    <a:pt x="75" y="0"/>
                  </a:moveTo>
                  <a:lnTo>
                    <a:pt x="0" y="79"/>
                  </a:lnTo>
                  <a:lnTo>
                    <a:pt x="2" y="88"/>
                  </a:lnTo>
                  <a:lnTo>
                    <a:pt x="32" y="78"/>
                  </a:lnTo>
                  <a:lnTo>
                    <a:pt x="60" y="116"/>
                  </a:lnTo>
                  <a:lnTo>
                    <a:pt x="106" y="100"/>
                  </a:lnTo>
                  <a:lnTo>
                    <a:pt x="139" y="125"/>
                  </a:lnTo>
                  <a:lnTo>
                    <a:pt x="152" y="118"/>
                  </a:lnTo>
                  <a:lnTo>
                    <a:pt x="192" y="55"/>
                  </a:lnTo>
                  <a:lnTo>
                    <a:pt x="181" y="46"/>
                  </a:lnTo>
                  <a:lnTo>
                    <a:pt x="142" y="45"/>
                  </a:lnTo>
                  <a:lnTo>
                    <a:pt x="123" y="5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323">
              <a:extLst>
                <a:ext uri="{FF2B5EF4-FFF2-40B4-BE49-F238E27FC236}">
                  <a16:creationId xmlns="" xmlns:a16="http://schemas.microsoft.com/office/drawing/2014/main" id="{A5E86F55-F013-442B-AAD6-3BD2B2374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350" y="2141538"/>
              <a:ext cx="138113" cy="79375"/>
            </a:xfrm>
            <a:custGeom>
              <a:avLst/>
              <a:gdLst>
                <a:gd name="T0" fmla="*/ 71 w 262"/>
                <a:gd name="T1" fmla="*/ 121 h 150"/>
                <a:gd name="T2" fmla="*/ 122 w 262"/>
                <a:gd name="T3" fmla="*/ 121 h 150"/>
                <a:gd name="T4" fmla="*/ 146 w 262"/>
                <a:gd name="T5" fmla="*/ 121 h 150"/>
                <a:gd name="T6" fmla="*/ 187 w 262"/>
                <a:gd name="T7" fmla="*/ 150 h 150"/>
                <a:gd name="T8" fmla="*/ 262 w 262"/>
                <a:gd name="T9" fmla="*/ 88 h 150"/>
                <a:gd name="T10" fmla="*/ 190 w 262"/>
                <a:gd name="T11" fmla="*/ 35 h 150"/>
                <a:gd name="T12" fmla="*/ 116 w 262"/>
                <a:gd name="T13" fmla="*/ 0 h 150"/>
                <a:gd name="T14" fmla="*/ 68 w 262"/>
                <a:gd name="T15" fmla="*/ 9 h 150"/>
                <a:gd name="T16" fmla="*/ 0 w 262"/>
                <a:gd name="T17" fmla="*/ 52 h 150"/>
                <a:gd name="T18" fmla="*/ 71 w 262"/>
                <a:gd name="T19" fmla="*/ 12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50">
                  <a:moveTo>
                    <a:pt x="71" y="121"/>
                  </a:moveTo>
                  <a:lnTo>
                    <a:pt x="122" y="121"/>
                  </a:lnTo>
                  <a:lnTo>
                    <a:pt x="146" y="121"/>
                  </a:lnTo>
                  <a:lnTo>
                    <a:pt x="187" y="150"/>
                  </a:lnTo>
                  <a:lnTo>
                    <a:pt x="262" y="88"/>
                  </a:lnTo>
                  <a:lnTo>
                    <a:pt x="190" y="35"/>
                  </a:lnTo>
                  <a:lnTo>
                    <a:pt x="116" y="0"/>
                  </a:lnTo>
                  <a:lnTo>
                    <a:pt x="68" y="9"/>
                  </a:lnTo>
                  <a:lnTo>
                    <a:pt x="0" y="52"/>
                  </a:lnTo>
                  <a:lnTo>
                    <a:pt x="7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324">
              <a:extLst>
                <a:ext uri="{FF2B5EF4-FFF2-40B4-BE49-F238E27FC236}">
                  <a16:creationId xmlns="" xmlns:a16="http://schemas.microsoft.com/office/drawing/2014/main" id="{8F1ACA7A-D09B-49AD-B0B3-42F2D0451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25" y="2192338"/>
              <a:ext cx="127000" cy="49213"/>
            </a:xfrm>
            <a:custGeom>
              <a:avLst/>
              <a:gdLst>
                <a:gd name="T0" fmla="*/ 0 w 240"/>
                <a:gd name="T1" fmla="*/ 65 h 93"/>
                <a:gd name="T2" fmla="*/ 11 w 240"/>
                <a:gd name="T3" fmla="*/ 75 h 93"/>
                <a:gd name="T4" fmla="*/ 13 w 240"/>
                <a:gd name="T5" fmla="*/ 93 h 93"/>
                <a:gd name="T6" fmla="*/ 144 w 240"/>
                <a:gd name="T7" fmla="*/ 90 h 93"/>
                <a:gd name="T8" fmla="*/ 240 w 240"/>
                <a:gd name="T9" fmla="*/ 48 h 93"/>
                <a:gd name="T10" fmla="*/ 238 w 240"/>
                <a:gd name="T11" fmla="*/ 6 h 93"/>
                <a:gd name="T12" fmla="*/ 220 w 240"/>
                <a:gd name="T13" fmla="*/ 14 h 93"/>
                <a:gd name="T14" fmla="*/ 194 w 240"/>
                <a:gd name="T15" fmla="*/ 0 h 93"/>
                <a:gd name="T16" fmla="*/ 177 w 240"/>
                <a:gd name="T17" fmla="*/ 0 h 93"/>
                <a:gd name="T18" fmla="*/ 135 w 240"/>
                <a:gd name="T19" fmla="*/ 17 h 93"/>
                <a:gd name="T20" fmla="*/ 76 w 240"/>
                <a:gd name="T21" fmla="*/ 3 h 93"/>
                <a:gd name="T22" fmla="*/ 0 w 240"/>
                <a:gd name="T23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93">
                  <a:moveTo>
                    <a:pt x="0" y="65"/>
                  </a:moveTo>
                  <a:lnTo>
                    <a:pt x="11" y="75"/>
                  </a:lnTo>
                  <a:lnTo>
                    <a:pt x="13" y="93"/>
                  </a:lnTo>
                  <a:lnTo>
                    <a:pt x="144" y="90"/>
                  </a:lnTo>
                  <a:lnTo>
                    <a:pt x="240" y="48"/>
                  </a:lnTo>
                  <a:lnTo>
                    <a:pt x="238" y="6"/>
                  </a:lnTo>
                  <a:lnTo>
                    <a:pt x="220" y="14"/>
                  </a:lnTo>
                  <a:lnTo>
                    <a:pt x="194" y="0"/>
                  </a:lnTo>
                  <a:lnTo>
                    <a:pt x="177" y="0"/>
                  </a:lnTo>
                  <a:lnTo>
                    <a:pt x="135" y="17"/>
                  </a:lnTo>
                  <a:lnTo>
                    <a:pt x="76" y="3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325">
              <a:extLst>
                <a:ext uri="{FF2B5EF4-FFF2-40B4-BE49-F238E27FC236}">
                  <a16:creationId xmlns="" xmlns:a16="http://schemas.microsoft.com/office/drawing/2014/main" id="{B98E9206-C6C2-4B43-B7FF-09211776B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663" y="2212975"/>
              <a:ext cx="144463" cy="73025"/>
            </a:xfrm>
            <a:custGeom>
              <a:avLst/>
              <a:gdLst>
                <a:gd name="T0" fmla="*/ 11 w 271"/>
                <a:gd name="T1" fmla="*/ 77 h 140"/>
                <a:gd name="T2" fmla="*/ 0 w 271"/>
                <a:gd name="T3" fmla="*/ 101 h 140"/>
                <a:gd name="T4" fmla="*/ 9 w 271"/>
                <a:gd name="T5" fmla="*/ 117 h 140"/>
                <a:gd name="T6" fmla="*/ 49 w 271"/>
                <a:gd name="T7" fmla="*/ 109 h 140"/>
                <a:gd name="T8" fmla="*/ 83 w 271"/>
                <a:gd name="T9" fmla="*/ 109 h 140"/>
                <a:gd name="T10" fmla="*/ 120 w 271"/>
                <a:gd name="T11" fmla="*/ 140 h 140"/>
                <a:gd name="T12" fmla="*/ 199 w 271"/>
                <a:gd name="T13" fmla="*/ 126 h 140"/>
                <a:gd name="T14" fmla="*/ 255 w 271"/>
                <a:gd name="T15" fmla="*/ 92 h 140"/>
                <a:gd name="T16" fmla="*/ 271 w 271"/>
                <a:gd name="T17" fmla="*/ 68 h 140"/>
                <a:gd name="T18" fmla="*/ 269 w 271"/>
                <a:gd name="T19" fmla="*/ 39 h 140"/>
                <a:gd name="T20" fmla="*/ 217 w 271"/>
                <a:gd name="T21" fmla="*/ 0 h 140"/>
                <a:gd name="T22" fmla="*/ 147 w 271"/>
                <a:gd name="T23" fmla="*/ 1 h 140"/>
                <a:gd name="T24" fmla="*/ 142 w 271"/>
                <a:gd name="T25" fmla="*/ 40 h 140"/>
                <a:gd name="T26" fmla="*/ 69 w 271"/>
                <a:gd name="T27" fmla="*/ 76 h 140"/>
                <a:gd name="T28" fmla="*/ 11 w 271"/>
                <a:gd name="T29" fmla="*/ 7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1" h="140">
                  <a:moveTo>
                    <a:pt x="11" y="77"/>
                  </a:moveTo>
                  <a:lnTo>
                    <a:pt x="0" y="101"/>
                  </a:lnTo>
                  <a:lnTo>
                    <a:pt x="9" y="117"/>
                  </a:lnTo>
                  <a:lnTo>
                    <a:pt x="49" y="109"/>
                  </a:lnTo>
                  <a:lnTo>
                    <a:pt x="83" y="109"/>
                  </a:lnTo>
                  <a:lnTo>
                    <a:pt x="120" y="140"/>
                  </a:lnTo>
                  <a:lnTo>
                    <a:pt x="199" y="126"/>
                  </a:lnTo>
                  <a:lnTo>
                    <a:pt x="255" y="92"/>
                  </a:lnTo>
                  <a:lnTo>
                    <a:pt x="271" y="68"/>
                  </a:lnTo>
                  <a:lnTo>
                    <a:pt x="269" y="39"/>
                  </a:lnTo>
                  <a:lnTo>
                    <a:pt x="217" y="0"/>
                  </a:lnTo>
                  <a:lnTo>
                    <a:pt x="147" y="1"/>
                  </a:lnTo>
                  <a:lnTo>
                    <a:pt x="142" y="40"/>
                  </a:lnTo>
                  <a:lnTo>
                    <a:pt x="69" y="76"/>
                  </a:lnTo>
                  <a:lnTo>
                    <a:pt x="11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326">
              <a:extLst>
                <a:ext uri="{FF2B5EF4-FFF2-40B4-BE49-F238E27FC236}">
                  <a16:creationId xmlns="" xmlns:a16="http://schemas.microsoft.com/office/drawing/2014/main" id="{B7AA1FB8-0276-49F6-B988-632E471D0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222500"/>
              <a:ext cx="141288" cy="77788"/>
            </a:xfrm>
            <a:custGeom>
              <a:avLst/>
              <a:gdLst>
                <a:gd name="T0" fmla="*/ 20 w 267"/>
                <a:gd name="T1" fmla="*/ 49 h 147"/>
                <a:gd name="T2" fmla="*/ 0 w 267"/>
                <a:gd name="T3" fmla="*/ 80 h 147"/>
                <a:gd name="T4" fmla="*/ 2 w 267"/>
                <a:gd name="T5" fmla="*/ 128 h 147"/>
                <a:gd name="T6" fmla="*/ 33 w 267"/>
                <a:gd name="T7" fmla="*/ 144 h 147"/>
                <a:gd name="T8" fmla="*/ 131 w 267"/>
                <a:gd name="T9" fmla="*/ 147 h 147"/>
                <a:gd name="T10" fmla="*/ 267 w 267"/>
                <a:gd name="T11" fmla="*/ 32 h 147"/>
                <a:gd name="T12" fmla="*/ 267 w 267"/>
                <a:gd name="T13" fmla="*/ 7 h 147"/>
                <a:gd name="T14" fmla="*/ 252 w 267"/>
                <a:gd name="T15" fmla="*/ 0 h 147"/>
                <a:gd name="T16" fmla="*/ 154 w 267"/>
                <a:gd name="T17" fmla="*/ 44 h 147"/>
                <a:gd name="T18" fmla="*/ 20 w 267"/>
                <a:gd name="T19" fmla="*/ 4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147">
                  <a:moveTo>
                    <a:pt x="20" y="49"/>
                  </a:moveTo>
                  <a:lnTo>
                    <a:pt x="0" y="80"/>
                  </a:lnTo>
                  <a:lnTo>
                    <a:pt x="2" y="128"/>
                  </a:lnTo>
                  <a:lnTo>
                    <a:pt x="33" y="144"/>
                  </a:lnTo>
                  <a:lnTo>
                    <a:pt x="131" y="147"/>
                  </a:lnTo>
                  <a:lnTo>
                    <a:pt x="267" y="32"/>
                  </a:lnTo>
                  <a:lnTo>
                    <a:pt x="267" y="7"/>
                  </a:lnTo>
                  <a:lnTo>
                    <a:pt x="252" y="0"/>
                  </a:lnTo>
                  <a:lnTo>
                    <a:pt x="154" y="44"/>
                  </a:lnTo>
                  <a:lnTo>
                    <a:pt x="2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327">
              <a:extLst>
                <a:ext uri="{FF2B5EF4-FFF2-40B4-BE49-F238E27FC236}">
                  <a16:creationId xmlns="" xmlns:a16="http://schemas.microsoft.com/office/drawing/2014/main" id="{5147C05D-1B58-455C-B192-DE91F3EF0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925" y="2270125"/>
              <a:ext cx="66675" cy="49213"/>
            </a:xfrm>
            <a:custGeom>
              <a:avLst/>
              <a:gdLst>
                <a:gd name="T0" fmla="*/ 124 w 125"/>
                <a:gd name="T1" fmla="*/ 0 h 91"/>
                <a:gd name="T2" fmla="*/ 81 w 125"/>
                <a:gd name="T3" fmla="*/ 26 h 91"/>
                <a:gd name="T4" fmla="*/ 0 w 125"/>
                <a:gd name="T5" fmla="*/ 44 h 91"/>
                <a:gd name="T6" fmla="*/ 16 w 125"/>
                <a:gd name="T7" fmla="*/ 90 h 91"/>
                <a:gd name="T8" fmla="*/ 73 w 125"/>
                <a:gd name="T9" fmla="*/ 91 h 91"/>
                <a:gd name="T10" fmla="*/ 125 w 125"/>
                <a:gd name="T11" fmla="*/ 48 h 91"/>
                <a:gd name="T12" fmla="*/ 124 w 125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91">
                  <a:moveTo>
                    <a:pt x="124" y="0"/>
                  </a:moveTo>
                  <a:lnTo>
                    <a:pt x="81" y="26"/>
                  </a:lnTo>
                  <a:lnTo>
                    <a:pt x="0" y="44"/>
                  </a:lnTo>
                  <a:lnTo>
                    <a:pt x="16" y="90"/>
                  </a:lnTo>
                  <a:lnTo>
                    <a:pt x="73" y="91"/>
                  </a:lnTo>
                  <a:lnTo>
                    <a:pt x="125" y="48"/>
                  </a:ln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328">
              <a:extLst>
                <a:ext uri="{FF2B5EF4-FFF2-40B4-BE49-F238E27FC236}">
                  <a16:creationId xmlns="" xmlns:a16="http://schemas.microsoft.com/office/drawing/2014/main" id="{34A5EDF5-C8F1-441C-BB2B-F382281B8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298700"/>
              <a:ext cx="122238" cy="115888"/>
            </a:xfrm>
            <a:custGeom>
              <a:avLst/>
              <a:gdLst>
                <a:gd name="T0" fmla="*/ 129 w 232"/>
                <a:gd name="T1" fmla="*/ 0 h 217"/>
                <a:gd name="T2" fmla="*/ 68 w 232"/>
                <a:gd name="T3" fmla="*/ 51 h 217"/>
                <a:gd name="T4" fmla="*/ 7 w 232"/>
                <a:gd name="T5" fmla="*/ 51 h 217"/>
                <a:gd name="T6" fmla="*/ 0 w 232"/>
                <a:gd name="T7" fmla="*/ 93 h 217"/>
                <a:gd name="T8" fmla="*/ 27 w 232"/>
                <a:gd name="T9" fmla="*/ 100 h 217"/>
                <a:gd name="T10" fmla="*/ 41 w 232"/>
                <a:gd name="T11" fmla="*/ 80 h 217"/>
                <a:gd name="T12" fmla="*/ 64 w 232"/>
                <a:gd name="T13" fmla="*/ 99 h 217"/>
                <a:gd name="T14" fmla="*/ 81 w 232"/>
                <a:gd name="T15" fmla="*/ 161 h 217"/>
                <a:gd name="T16" fmla="*/ 203 w 232"/>
                <a:gd name="T17" fmla="*/ 217 h 217"/>
                <a:gd name="T18" fmla="*/ 214 w 232"/>
                <a:gd name="T19" fmla="*/ 204 h 217"/>
                <a:gd name="T20" fmla="*/ 91 w 232"/>
                <a:gd name="T21" fmla="*/ 77 h 217"/>
                <a:gd name="T22" fmla="*/ 104 w 232"/>
                <a:gd name="T23" fmla="*/ 54 h 217"/>
                <a:gd name="T24" fmla="*/ 221 w 232"/>
                <a:gd name="T25" fmla="*/ 49 h 217"/>
                <a:gd name="T26" fmla="*/ 232 w 232"/>
                <a:gd name="T27" fmla="*/ 12 h 217"/>
                <a:gd name="T28" fmla="*/ 156 w 232"/>
                <a:gd name="T29" fmla="*/ 14 h 217"/>
                <a:gd name="T30" fmla="*/ 129 w 232"/>
                <a:gd name="T3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17">
                  <a:moveTo>
                    <a:pt x="129" y="0"/>
                  </a:moveTo>
                  <a:lnTo>
                    <a:pt x="68" y="51"/>
                  </a:lnTo>
                  <a:lnTo>
                    <a:pt x="7" y="51"/>
                  </a:lnTo>
                  <a:lnTo>
                    <a:pt x="0" y="93"/>
                  </a:lnTo>
                  <a:lnTo>
                    <a:pt x="27" y="100"/>
                  </a:lnTo>
                  <a:lnTo>
                    <a:pt x="41" y="80"/>
                  </a:lnTo>
                  <a:lnTo>
                    <a:pt x="64" y="99"/>
                  </a:lnTo>
                  <a:lnTo>
                    <a:pt x="81" y="161"/>
                  </a:lnTo>
                  <a:lnTo>
                    <a:pt x="203" y="217"/>
                  </a:lnTo>
                  <a:lnTo>
                    <a:pt x="214" y="204"/>
                  </a:lnTo>
                  <a:lnTo>
                    <a:pt x="91" y="77"/>
                  </a:lnTo>
                  <a:lnTo>
                    <a:pt x="104" y="54"/>
                  </a:lnTo>
                  <a:lnTo>
                    <a:pt x="221" y="49"/>
                  </a:lnTo>
                  <a:lnTo>
                    <a:pt x="232" y="12"/>
                  </a:lnTo>
                  <a:lnTo>
                    <a:pt x="156" y="1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329">
              <a:extLst>
                <a:ext uri="{FF2B5EF4-FFF2-40B4-BE49-F238E27FC236}">
                  <a16:creationId xmlns="" xmlns:a16="http://schemas.microsoft.com/office/drawing/2014/main" id="{B63F67C8-6FC3-41E2-89E7-A5CDA7BE5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0425" y="2332038"/>
              <a:ext cx="82550" cy="69850"/>
            </a:xfrm>
            <a:custGeom>
              <a:avLst/>
              <a:gdLst>
                <a:gd name="T0" fmla="*/ 6 w 158"/>
                <a:gd name="T1" fmla="*/ 2 h 131"/>
                <a:gd name="T2" fmla="*/ 0 w 158"/>
                <a:gd name="T3" fmla="*/ 13 h 131"/>
                <a:gd name="T4" fmla="*/ 115 w 158"/>
                <a:gd name="T5" fmla="*/ 131 h 131"/>
                <a:gd name="T6" fmla="*/ 158 w 158"/>
                <a:gd name="T7" fmla="*/ 69 h 131"/>
                <a:gd name="T8" fmla="*/ 156 w 158"/>
                <a:gd name="T9" fmla="*/ 44 h 131"/>
                <a:gd name="T10" fmla="*/ 119 w 158"/>
                <a:gd name="T11" fmla="*/ 0 h 131"/>
                <a:gd name="T12" fmla="*/ 6 w 158"/>
                <a:gd name="T13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31">
                  <a:moveTo>
                    <a:pt x="6" y="2"/>
                  </a:moveTo>
                  <a:lnTo>
                    <a:pt x="0" y="13"/>
                  </a:lnTo>
                  <a:lnTo>
                    <a:pt x="115" y="131"/>
                  </a:lnTo>
                  <a:lnTo>
                    <a:pt x="158" y="69"/>
                  </a:lnTo>
                  <a:lnTo>
                    <a:pt x="156" y="44"/>
                  </a:lnTo>
                  <a:lnTo>
                    <a:pt x="119" y="0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330">
              <a:extLst>
                <a:ext uri="{FF2B5EF4-FFF2-40B4-BE49-F238E27FC236}">
                  <a16:creationId xmlns="" xmlns:a16="http://schemas.microsoft.com/office/drawing/2014/main" id="{16E0ADFC-3A3F-4B92-95FC-653727C5C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050" y="2276475"/>
              <a:ext cx="263525" cy="279400"/>
            </a:xfrm>
            <a:custGeom>
              <a:avLst/>
              <a:gdLst>
                <a:gd name="T0" fmla="*/ 11 w 498"/>
                <a:gd name="T1" fmla="*/ 74 h 529"/>
                <a:gd name="T2" fmla="*/ 0 w 498"/>
                <a:gd name="T3" fmla="*/ 102 h 529"/>
                <a:gd name="T4" fmla="*/ 3 w 498"/>
                <a:gd name="T5" fmla="*/ 130 h 529"/>
                <a:gd name="T6" fmla="*/ 44 w 498"/>
                <a:gd name="T7" fmla="*/ 179 h 529"/>
                <a:gd name="T8" fmla="*/ 108 w 498"/>
                <a:gd name="T9" fmla="*/ 176 h 529"/>
                <a:gd name="T10" fmla="*/ 250 w 498"/>
                <a:gd name="T11" fmla="*/ 341 h 529"/>
                <a:gd name="T12" fmla="*/ 340 w 498"/>
                <a:gd name="T13" fmla="*/ 367 h 529"/>
                <a:gd name="T14" fmla="*/ 391 w 498"/>
                <a:gd name="T15" fmla="*/ 416 h 529"/>
                <a:gd name="T16" fmla="*/ 405 w 498"/>
                <a:gd name="T17" fmla="*/ 529 h 529"/>
                <a:gd name="T18" fmla="*/ 432 w 498"/>
                <a:gd name="T19" fmla="*/ 513 h 529"/>
                <a:gd name="T20" fmla="*/ 456 w 498"/>
                <a:gd name="T21" fmla="*/ 452 h 529"/>
                <a:gd name="T22" fmla="*/ 450 w 498"/>
                <a:gd name="T23" fmla="*/ 407 h 529"/>
                <a:gd name="T24" fmla="*/ 492 w 498"/>
                <a:gd name="T25" fmla="*/ 403 h 529"/>
                <a:gd name="T26" fmla="*/ 498 w 498"/>
                <a:gd name="T27" fmla="*/ 379 h 529"/>
                <a:gd name="T28" fmla="*/ 381 w 498"/>
                <a:gd name="T29" fmla="*/ 322 h 529"/>
                <a:gd name="T30" fmla="*/ 270 w 498"/>
                <a:gd name="T31" fmla="*/ 212 h 529"/>
                <a:gd name="T32" fmla="*/ 225 w 498"/>
                <a:gd name="T33" fmla="*/ 147 h 529"/>
                <a:gd name="T34" fmla="*/ 215 w 498"/>
                <a:gd name="T35" fmla="*/ 85 h 529"/>
                <a:gd name="T36" fmla="*/ 271 w 498"/>
                <a:gd name="T37" fmla="*/ 71 h 529"/>
                <a:gd name="T38" fmla="*/ 256 w 498"/>
                <a:gd name="T39" fmla="*/ 31 h 529"/>
                <a:gd name="T40" fmla="*/ 222 w 498"/>
                <a:gd name="T41" fmla="*/ 1 h 529"/>
                <a:gd name="T42" fmla="*/ 191 w 498"/>
                <a:gd name="T43" fmla="*/ 0 h 529"/>
                <a:gd name="T44" fmla="*/ 150 w 498"/>
                <a:gd name="T45" fmla="*/ 11 h 529"/>
                <a:gd name="T46" fmla="*/ 110 w 498"/>
                <a:gd name="T47" fmla="*/ 67 h 529"/>
                <a:gd name="T48" fmla="*/ 87 w 498"/>
                <a:gd name="T49" fmla="*/ 82 h 529"/>
                <a:gd name="T50" fmla="*/ 50 w 498"/>
                <a:gd name="T51" fmla="*/ 60 h 529"/>
                <a:gd name="T52" fmla="*/ 11 w 498"/>
                <a:gd name="T53" fmla="*/ 7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8" h="529">
                  <a:moveTo>
                    <a:pt x="11" y="74"/>
                  </a:moveTo>
                  <a:lnTo>
                    <a:pt x="0" y="102"/>
                  </a:lnTo>
                  <a:lnTo>
                    <a:pt x="3" y="130"/>
                  </a:lnTo>
                  <a:lnTo>
                    <a:pt x="44" y="179"/>
                  </a:lnTo>
                  <a:lnTo>
                    <a:pt x="108" y="176"/>
                  </a:lnTo>
                  <a:lnTo>
                    <a:pt x="250" y="341"/>
                  </a:lnTo>
                  <a:lnTo>
                    <a:pt x="340" y="367"/>
                  </a:lnTo>
                  <a:lnTo>
                    <a:pt x="391" y="416"/>
                  </a:lnTo>
                  <a:lnTo>
                    <a:pt x="405" y="529"/>
                  </a:lnTo>
                  <a:lnTo>
                    <a:pt x="432" y="513"/>
                  </a:lnTo>
                  <a:lnTo>
                    <a:pt x="456" y="452"/>
                  </a:lnTo>
                  <a:lnTo>
                    <a:pt x="450" y="407"/>
                  </a:lnTo>
                  <a:lnTo>
                    <a:pt x="492" y="403"/>
                  </a:lnTo>
                  <a:lnTo>
                    <a:pt x="498" y="379"/>
                  </a:lnTo>
                  <a:lnTo>
                    <a:pt x="381" y="322"/>
                  </a:lnTo>
                  <a:lnTo>
                    <a:pt x="270" y="212"/>
                  </a:lnTo>
                  <a:lnTo>
                    <a:pt x="225" y="147"/>
                  </a:lnTo>
                  <a:lnTo>
                    <a:pt x="215" y="85"/>
                  </a:lnTo>
                  <a:lnTo>
                    <a:pt x="271" y="71"/>
                  </a:lnTo>
                  <a:lnTo>
                    <a:pt x="256" y="31"/>
                  </a:lnTo>
                  <a:lnTo>
                    <a:pt x="222" y="1"/>
                  </a:lnTo>
                  <a:lnTo>
                    <a:pt x="191" y="0"/>
                  </a:lnTo>
                  <a:lnTo>
                    <a:pt x="150" y="11"/>
                  </a:lnTo>
                  <a:lnTo>
                    <a:pt x="110" y="67"/>
                  </a:lnTo>
                  <a:lnTo>
                    <a:pt x="87" y="82"/>
                  </a:lnTo>
                  <a:lnTo>
                    <a:pt x="50" y="60"/>
                  </a:lnTo>
                  <a:lnTo>
                    <a:pt x="1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331">
              <a:extLst>
                <a:ext uri="{FF2B5EF4-FFF2-40B4-BE49-F238E27FC236}">
                  <a16:creationId xmlns="" xmlns:a16="http://schemas.microsoft.com/office/drawing/2014/main" id="{15CC29B3-0207-491F-8366-2EF8EC883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2544763"/>
              <a:ext cx="58738" cy="47625"/>
            </a:xfrm>
            <a:custGeom>
              <a:avLst/>
              <a:gdLst>
                <a:gd name="T0" fmla="*/ 110 w 111"/>
                <a:gd name="T1" fmla="*/ 14 h 90"/>
                <a:gd name="T2" fmla="*/ 85 w 111"/>
                <a:gd name="T3" fmla="*/ 0 h 90"/>
                <a:gd name="T4" fmla="*/ 0 w 111"/>
                <a:gd name="T5" fmla="*/ 14 h 90"/>
                <a:gd name="T6" fmla="*/ 3 w 111"/>
                <a:gd name="T7" fmla="*/ 36 h 90"/>
                <a:gd name="T8" fmla="*/ 79 w 111"/>
                <a:gd name="T9" fmla="*/ 75 h 90"/>
                <a:gd name="T10" fmla="*/ 92 w 111"/>
                <a:gd name="T11" fmla="*/ 87 h 90"/>
                <a:gd name="T12" fmla="*/ 111 w 111"/>
                <a:gd name="T13" fmla="*/ 90 h 90"/>
                <a:gd name="T14" fmla="*/ 110 w 111"/>
                <a:gd name="T15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90">
                  <a:moveTo>
                    <a:pt x="110" y="14"/>
                  </a:moveTo>
                  <a:lnTo>
                    <a:pt x="85" y="0"/>
                  </a:lnTo>
                  <a:lnTo>
                    <a:pt x="0" y="14"/>
                  </a:lnTo>
                  <a:lnTo>
                    <a:pt x="3" y="36"/>
                  </a:lnTo>
                  <a:lnTo>
                    <a:pt x="79" y="75"/>
                  </a:lnTo>
                  <a:lnTo>
                    <a:pt x="92" y="87"/>
                  </a:lnTo>
                  <a:lnTo>
                    <a:pt x="111" y="90"/>
                  </a:lnTo>
                  <a:lnTo>
                    <a:pt x="1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332">
              <a:extLst>
                <a:ext uri="{FF2B5EF4-FFF2-40B4-BE49-F238E27FC236}">
                  <a16:creationId xmlns="" xmlns:a16="http://schemas.microsoft.com/office/drawing/2014/main" id="{AD035E93-6275-4230-B9A8-C8925793F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675" y="2619375"/>
              <a:ext cx="20638" cy="23813"/>
            </a:xfrm>
            <a:custGeom>
              <a:avLst/>
              <a:gdLst>
                <a:gd name="T0" fmla="*/ 29 w 39"/>
                <a:gd name="T1" fmla="*/ 0 h 46"/>
                <a:gd name="T2" fmla="*/ 0 w 39"/>
                <a:gd name="T3" fmla="*/ 6 h 46"/>
                <a:gd name="T4" fmla="*/ 1 w 39"/>
                <a:gd name="T5" fmla="*/ 37 h 46"/>
                <a:gd name="T6" fmla="*/ 27 w 39"/>
                <a:gd name="T7" fmla="*/ 46 h 46"/>
                <a:gd name="T8" fmla="*/ 39 w 39"/>
                <a:gd name="T9" fmla="*/ 36 h 46"/>
                <a:gd name="T10" fmla="*/ 29 w 39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6">
                  <a:moveTo>
                    <a:pt x="29" y="0"/>
                  </a:moveTo>
                  <a:lnTo>
                    <a:pt x="0" y="6"/>
                  </a:lnTo>
                  <a:lnTo>
                    <a:pt x="1" y="37"/>
                  </a:lnTo>
                  <a:lnTo>
                    <a:pt x="27" y="46"/>
                  </a:lnTo>
                  <a:lnTo>
                    <a:pt x="39" y="36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333">
              <a:extLst>
                <a:ext uri="{FF2B5EF4-FFF2-40B4-BE49-F238E27FC236}">
                  <a16:creationId xmlns="" xmlns:a16="http://schemas.microsoft.com/office/drawing/2014/main" id="{76274D56-0169-40E5-B1B0-8C48DDD6F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2071688"/>
              <a:ext cx="381000" cy="269875"/>
            </a:xfrm>
            <a:custGeom>
              <a:avLst/>
              <a:gdLst>
                <a:gd name="T0" fmla="*/ 84 w 722"/>
                <a:gd name="T1" fmla="*/ 53 h 511"/>
                <a:gd name="T2" fmla="*/ 34 w 722"/>
                <a:gd name="T3" fmla="*/ 82 h 511"/>
                <a:gd name="T4" fmla="*/ 46 w 722"/>
                <a:gd name="T5" fmla="*/ 134 h 511"/>
                <a:gd name="T6" fmla="*/ 0 w 722"/>
                <a:gd name="T7" fmla="*/ 231 h 511"/>
                <a:gd name="T8" fmla="*/ 0 w 722"/>
                <a:gd name="T9" fmla="*/ 273 h 511"/>
                <a:gd name="T10" fmla="*/ 22 w 722"/>
                <a:gd name="T11" fmla="*/ 287 h 511"/>
                <a:gd name="T12" fmla="*/ 160 w 722"/>
                <a:gd name="T13" fmla="*/ 294 h 511"/>
                <a:gd name="T14" fmla="*/ 199 w 722"/>
                <a:gd name="T15" fmla="*/ 262 h 511"/>
                <a:gd name="T16" fmla="*/ 240 w 722"/>
                <a:gd name="T17" fmla="*/ 275 h 511"/>
                <a:gd name="T18" fmla="*/ 300 w 722"/>
                <a:gd name="T19" fmla="*/ 355 h 511"/>
                <a:gd name="T20" fmla="*/ 256 w 722"/>
                <a:gd name="T21" fmla="*/ 433 h 511"/>
                <a:gd name="T22" fmla="*/ 308 w 722"/>
                <a:gd name="T23" fmla="*/ 448 h 511"/>
                <a:gd name="T24" fmla="*/ 376 w 722"/>
                <a:gd name="T25" fmla="*/ 370 h 511"/>
                <a:gd name="T26" fmla="*/ 415 w 722"/>
                <a:gd name="T27" fmla="*/ 377 h 511"/>
                <a:gd name="T28" fmla="*/ 450 w 722"/>
                <a:gd name="T29" fmla="*/ 402 h 511"/>
                <a:gd name="T30" fmla="*/ 419 w 722"/>
                <a:gd name="T31" fmla="*/ 444 h 511"/>
                <a:gd name="T32" fmla="*/ 461 w 722"/>
                <a:gd name="T33" fmla="*/ 511 h 511"/>
                <a:gd name="T34" fmla="*/ 507 w 722"/>
                <a:gd name="T35" fmla="*/ 511 h 511"/>
                <a:gd name="T36" fmla="*/ 530 w 722"/>
                <a:gd name="T37" fmla="*/ 466 h 511"/>
                <a:gd name="T38" fmla="*/ 579 w 722"/>
                <a:gd name="T39" fmla="*/ 456 h 511"/>
                <a:gd name="T40" fmla="*/ 580 w 722"/>
                <a:gd name="T41" fmla="*/ 421 h 511"/>
                <a:gd name="T42" fmla="*/ 491 w 722"/>
                <a:gd name="T43" fmla="*/ 406 h 511"/>
                <a:gd name="T44" fmla="*/ 494 w 722"/>
                <a:gd name="T45" fmla="*/ 368 h 511"/>
                <a:gd name="T46" fmla="*/ 580 w 722"/>
                <a:gd name="T47" fmla="*/ 368 h 511"/>
                <a:gd name="T48" fmla="*/ 674 w 722"/>
                <a:gd name="T49" fmla="*/ 293 h 511"/>
                <a:gd name="T50" fmla="*/ 716 w 722"/>
                <a:gd name="T51" fmla="*/ 256 h 511"/>
                <a:gd name="T52" fmla="*/ 722 w 722"/>
                <a:gd name="T53" fmla="*/ 142 h 511"/>
                <a:gd name="T54" fmla="*/ 537 w 722"/>
                <a:gd name="T55" fmla="*/ 125 h 511"/>
                <a:gd name="T56" fmla="*/ 461 w 722"/>
                <a:gd name="T57" fmla="*/ 19 h 511"/>
                <a:gd name="T58" fmla="*/ 409 w 722"/>
                <a:gd name="T59" fmla="*/ 0 h 511"/>
                <a:gd name="T60" fmla="*/ 346 w 722"/>
                <a:gd name="T61" fmla="*/ 3 h 511"/>
                <a:gd name="T62" fmla="*/ 317 w 722"/>
                <a:gd name="T63" fmla="*/ 74 h 511"/>
                <a:gd name="T64" fmla="*/ 187 w 722"/>
                <a:gd name="T65" fmla="*/ 75 h 511"/>
                <a:gd name="T66" fmla="*/ 145 w 722"/>
                <a:gd name="T67" fmla="*/ 56 h 511"/>
                <a:gd name="T68" fmla="*/ 84 w 722"/>
                <a:gd name="T69" fmla="*/ 53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2" h="511">
                  <a:moveTo>
                    <a:pt x="84" y="53"/>
                  </a:moveTo>
                  <a:lnTo>
                    <a:pt x="34" y="82"/>
                  </a:lnTo>
                  <a:lnTo>
                    <a:pt x="46" y="134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22" y="287"/>
                  </a:lnTo>
                  <a:lnTo>
                    <a:pt x="160" y="294"/>
                  </a:lnTo>
                  <a:lnTo>
                    <a:pt x="199" y="262"/>
                  </a:lnTo>
                  <a:lnTo>
                    <a:pt x="240" y="275"/>
                  </a:lnTo>
                  <a:lnTo>
                    <a:pt x="300" y="355"/>
                  </a:lnTo>
                  <a:lnTo>
                    <a:pt x="256" y="433"/>
                  </a:lnTo>
                  <a:lnTo>
                    <a:pt x="308" y="448"/>
                  </a:lnTo>
                  <a:lnTo>
                    <a:pt x="376" y="370"/>
                  </a:lnTo>
                  <a:lnTo>
                    <a:pt x="415" y="377"/>
                  </a:lnTo>
                  <a:lnTo>
                    <a:pt x="450" y="402"/>
                  </a:lnTo>
                  <a:lnTo>
                    <a:pt x="419" y="444"/>
                  </a:lnTo>
                  <a:lnTo>
                    <a:pt x="461" y="511"/>
                  </a:lnTo>
                  <a:lnTo>
                    <a:pt x="507" y="511"/>
                  </a:lnTo>
                  <a:lnTo>
                    <a:pt x="530" y="466"/>
                  </a:lnTo>
                  <a:lnTo>
                    <a:pt x="579" y="456"/>
                  </a:lnTo>
                  <a:lnTo>
                    <a:pt x="580" y="421"/>
                  </a:lnTo>
                  <a:lnTo>
                    <a:pt x="491" y="406"/>
                  </a:lnTo>
                  <a:lnTo>
                    <a:pt x="494" y="368"/>
                  </a:lnTo>
                  <a:lnTo>
                    <a:pt x="580" y="368"/>
                  </a:lnTo>
                  <a:lnTo>
                    <a:pt x="674" y="293"/>
                  </a:lnTo>
                  <a:lnTo>
                    <a:pt x="716" y="256"/>
                  </a:lnTo>
                  <a:lnTo>
                    <a:pt x="722" y="142"/>
                  </a:lnTo>
                  <a:lnTo>
                    <a:pt x="537" y="125"/>
                  </a:lnTo>
                  <a:lnTo>
                    <a:pt x="461" y="19"/>
                  </a:lnTo>
                  <a:lnTo>
                    <a:pt x="409" y="0"/>
                  </a:lnTo>
                  <a:lnTo>
                    <a:pt x="346" y="3"/>
                  </a:lnTo>
                  <a:lnTo>
                    <a:pt x="317" y="74"/>
                  </a:lnTo>
                  <a:lnTo>
                    <a:pt x="187" y="75"/>
                  </a:lnTo>
                  <a:lnTo>
                    <a:pt x="145" y="56"/>
                  </a:lnTo>
                  <a:lnTo>
                    <a:pt x="84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334">
              <a:extLst>
                <a:ext uri="{FF2B5EF4-FFF2-40B4-BE49-F238E27FC236}">
                  <a16:creationId xmlns="" xmlns:a16="http://schemas.microsoft.com/office/drawing/2014/main" id="{9CCF9B1F-4F00-4C79-B1F0-8827CBC0D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550" y="2217738"/>
              <a:ext cx="60325" cy="82550"/>
            </a:xfrm>
            <a:custGeom>
              <a:avLst/>
              <a:gdLst>
                <a:gd name="T0" fmla="*/ 0 w 113"/>
                <a:gd name="T1" fmla="*/ 28 h 157"/>
                <a:gd name="T2" fmla="*/ 53 w 113"/>
                <a:gd name="T3" fmla="*/ 109 h 157"/>
                <a:gd name="T4" fmla="*/ 49 w 113"/>
                <a:gd name="T5" fmla="*/ 156 h 157"/>
                <a:gd name="T6" fmla="*/ 68 w 113"/>
                <a:gd name="T7" fmla="*/ 157 h 157"/>
                <a:gd name="T8" fmla="*/ 113 w 113"/>
                <a:gd name="T9" fmla="*/ 81 h 157"/>
                <a:gd name="T10" fmla="*/ 59 w 113"/>
                <a:gd name="T11" fmla="*/ 13 h 157"/>
                <a:gd name="T12" fmla="*/ 27 w 113"/>
                <a:gd name="T13" fmla="*/ 0 h 157"/>
                <a:gd name="T14" fmla="*/ 0 w 113"/>
                <a:gd name="T15" fmla="*/ 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57">
                  <a:moveTo>
                    <a:pt x="0" y="28"/>
                  </a:moveTo>
                  <a:lnTo>
                    <a:pt x="53" y="109"/>
                  </a:lnTo>
                  <a:lnTo>
                    <a:pt x="49" y="156"/>
                  </a:lnTo>
                  <a:lnTo>
                    <a:pt x="68" y="157"/>
                  </a:lnTo>
                  <a:lnTo>
                    <a:pt x="113" y="81"/>
                  </a:lnTo>
                  <a:lnTo>
                    <a:pt x="59" y="13"/>
                  </a:lnTo>
                  <a:lnTo>
                    <a:pt x="27" y="0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335">
              <a:extLst>
                <a:ext uri="{FF2B5EF4-FFF2-40B4-BE49-F238E27FC236}">
                  <a16:creationId xmlns="" xmlns:a16="http://schemas.microsoft.com/office/drawing/2014/main" id="{6C46670E-9E29-4089-B8D6-093FE6B24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200" y="2230438"/>
              <a:ext cx="207963" cy="141288"/>
            </a:xfrm>
            <a:custGeom>
              <a:avLst/>
              <a:gdLst>
                <a:gd name="T0" fmla="*/ 104 w 393"/>
                <a:gd name="T1" fmla="*/ 0 h 267"/>
                <a:gd name="T2" fmla="*/ 100 w 393"/>
                <a:gd name="T3" fmla="*/ 25 h 267"/>
                <a:gd name="T4" fmla="*/ 0 w 393"/>
                <a:gd name="T5" fmla="*/ 107 h 267"/>
                <a:gd name="T6" fmla="*/ 83 w 393"/>
                <a:gd name="T7" fmla="*/ 229 h 267"/>
                <a:gd name="T8" fmla="*/ 136 w 393"/>
                <a:gd name="T9" fmla="*/ 267 h 267"/>
                <a:gd name="T10" fmla="*/ 232 w 393"/>
                <a:gd name="T11" fmla="*/ 267 h 267"/>
                <a:gd name="T12" fmla="*/ 263 w 393"/>
                <a:gd name="T13" fmla="*/ 240 h 267"/>
                <a:gd name="T14" fmla="*/ 306 w 393"/>
                <a:gd name="T15" fmla="*/ 234 h 267"/>
                <a:gd name="T16" fmla="*/ 337 w 393"/>
                <a:gd name="T17" fmla="*/ 254 h 267"/>
                <a:gd name="T18" fmla="*/ 393 w 393"/>
                <a:gd name="T19" fmla="*/ 190 h 267"/>
                <a:gd name="T20" fmla="*/ 383 w 393"/>
                <a:gd name="T21" fmla="*/ 158 h 267"/>
                <a:gd name="T22" fmla="*/ 326 w 393"/>
                <a:gd name="T23" fmla="*/ 144 h 267"/>
                <a:gd name="T24" fmla="*/ 287 w 393"/>
                <a:gd name="T25" fmla="*/ 142 h 267"/>
                <a:gd name="T26" fmla="*/ 289 w 393"/>
                <a:gd name="T27" fmla="*/ 87 h 267"/>
                <a:gd name="T28" fmla="*/ 238 w 393"/>
                <a:gd name="T29" fmla="*/ 6 h 267"/>
                <a:gd name="T30" fmla="*/ 104 w 393"/>
                <a:gd name="T3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3" h="267">
                  <a:moveTo>
                    <a:pt x="104" y="0"/>
                  </a:moveTo>
                  <a:lnTo>
                    <a:pt x="100" y="25"/>
                  </a:lnTo>
                  <a:lnTo>
                    <a:pt x="0" y="107"/>
                  </a:lnTo>
                  <a:lnTo>
                    <a:pt x="83" y="229"/>
                  </a:lnTo>
                  <a:lnTo>
                    <a:pt x="136" y="267"/>
                  </a:lnTo>
                  <a:lnTo>
                    <a:pt x="232" y="267"/>
                  </a:lnTo>
                  <a:lnTo>
                    <a:pt x="263" y="240"/>
                  </a:lnTo>
                  <a:lnTo>
                    <a:pt x="306" y="234"/>
                  </a:lnTo>
                  <a:lnTo>
                    <a:pt x="337" y="254"/>
                  </a:lnTo>
                  <a:lnTo>
                    <a:pt x="393" y="190"/>
                  </a:lnTo>
                  <a:lnTo>
                    <a:pt x="383" y="158"/>
                  </a:lnTo>
                  <a:lnTo>
                    <a:pt x="326" y="144"/>
                  </a:lnTo>
                  <a:lnTo>
                    <a:pt x="287" y="142"/>
                  </a:lnTo>
                  <a:lnTo>
                    <a:pt x="289" y="87"/>
                  </a:lnTo>
                  <a:lnTo>
                    <a:pt x="238" y="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336">
              <a:extLst>
                <a:ext uri="{FF2B5EF4-FFF2-40B4-BE49-F238E27FC236}">
                  <a16:creationId xmlns="" xmlns:a16="http://schemas.microsoft.com/office/drawing/2014/main" id="{8BF8978B-E268-4EDF-9ED8-4144E44A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2293938"/>
              <a:ext cx="85725" cy="131763"/>
            </a:xfrm>
            <a:custGeom>
              <a:avLst/>
              <a:gdLst>
                <a:gd name="T0" fmla="*/ 71 w 161"/>
                <a:gd name="T1" fmla="*/ 0 h 248"/>
                <a:gd name="T2" fmla="*/ 37 w 161"/>
                <a:gd name="T3" fmla="*/ 26 h 248"/>
                <a:gd name="T4" fmla="*/ 19 w 161"/>
                <a:gd name="T5" fmla="*/ 26 h 248"/>
                <a:gd name="T6" fmla="*/ 8 w 161"/>
                <a:gd name="T7" fmla="*/ 63 h 248"/>
                <a:gd name="T8" fmla="*/ 49 w 161"/>
                <a:gd name="T9" fmla="*/ 110 h 248"/>
                <a:gd name="T10" fmla="*/ 52 w 161"/>
                <a:gd name="T11" fmla="*/ 149 h 248"/>
                <a:gd name="T12" fmla="*/ 0 w 161"/>
                <a:gd name="T13" fmla="*/ 221 h 248"/>
                <a:gd name="T14" fmla="*/ 8 w 161"/>
                <a:gd name="T15" fmla="*/ 243 h 248"/>
                <a:gd name="T16" fmla="*/ 38 w 161"/>
                <a:gd name="T17" fmla="*/ 248 h 248"/>
                <a:gd name="T18" fmla="*/ 61 w 161"/>
                <a:gd name="T19" fmla="*/ 217 h 248"/>
                <a:gd name="T20" fmla="*/ 74 w 161"/>
                <a:gd name="T21" fmla="*/ 216 h 248"/>
                <a:gd name="T22" fmla="*/ 95 w 161"/>
                <a:gd name="T23" fmla="*/ 236 h 248"/>
                <a:gd name="T24" fmla="*/ 161 w 161"/>
                <a:gd name="T25" fmla="*/ 217 h 248"/>
                <a:gd name="T26" fmla="*/ 155 w 161"/>
                <a:gd name="T27" fmla="*/ 123 h 248"/>
                <a:gd name="T28" fmla="*/ 71 w 161"/>
                <a:gd name="T2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248">
                  <a:moveTo>
                    <a:pt x="71" y="0"/>
                  </a:moveTo>
                  <a:lnTo>
                    <a:pt x="37" y="26"/>
                  </a:lnTo>
                  <a:lnTo>
                    <a:pt x="19" y="26"/>
                  </a:lnTo>
                  <a:lnTo>
                    <a:pt x="8" y="63"/>
                  </a:lnTo>
                  <a:lnTo>
                    <a:pt x="49" y="110"/>
                  </a:lnTo>
                  <a:lnTo>
                    <a:pt x="52" y="149"/>
                  </a:lnTo>
                  <a:lnTo>
                    <a:pt x="0" y="221"/>
                  </a:lnTo>
                  <a:lnTo>
                    <a:pt x="8" y="243"/>
                  </a:lnTo>
                  <a:lnTo>
                    <a:pt x="38" y="248"/>
                  </a:lnTo>
                  <a:lnTo>
                    <a:pt x="61" y="217"/>
                  </a:lnTo>
                  <a:lnTo>
                    <a:pt x="74" y="216"/>
                  </a:lnTo>
                  <a:lnTo>
                    <a:pt x="95" y="236"/>
                  </a:lnTo>
                  <a:lnTo>
                    <a:pt x="161" y="217"/>
                  </a:lnTo>
                  <a:lnTo>
                    <a:pt x="155" y="1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337">
              <a:extLst>
                <a:ext uri="{FF2B5EF4-FFF2-40B4-BE49-F238E27FC236}">
                  <a16:creationId xmlns="" xmlns:a16="http://schemas.microsoft.com/office/drawing/2014/main" id="{5BE3401F-93E9-40B2-BE98-431126D4E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2363788"/>
              <a:ext cx="123825" cy="79375"/>
            </a:xfrm>
            <a:custGeom>
              <a:avLst/>
              <a:gdLst>
                <a:gd name="T0" fmla="*/ 0 w 235"/>
                <a:gd name="T1" fmla="*/ 2 h 149"/>
                <a:gd name="T2" fmla="*/ 3 w 235"/>
                <a:gd name="T3" fmla="*/ 87 h 149"/>
                <a:gd name="T4" fmla="*/ 31 w 235"/>
                <a:gd name="T5" fmla="*/ 148 h 149"/>
                <a:gd name="T6" fmla="*/ 139 w 235"/>
                <a:gd name="T7" fmla="*/ 149 h 149"/>
                <a:gd name="T8" fmla="*/ 187 w 235"/>
                <a:gd name="T9" fmla="*/ 114 h 149"/>
                <a:gd name="T10" fmla="*/ 235 w 235"/>
                <a:gd name="T11" fmla="*/ 96 h 149"/>
                <a:gd name="T12" fmla="*/ 224 w 235"/>
                <a:gd name="T13" fmla="*/ 41 h 149"/>
                <a:gd name="T14" fmla="*/ 235 w 235"/>
                <a:gd name="T15" fmla="*/ 12 h 149"/>
                <a:gd name="T16" fmla="*/ 211 w 235"/>
                <a:gd name="T17" fmla="*/ 0 h 149"/>
                <a:gd name="T18" fmla="*/ 177 w 235"/>
                <a:gd name="T19" fmla="*/ 3 h 149"/>
                <a:gd name="T20" fmla="*/ 151 w 235"/>
                <a:gd name="T21" fmla="*/ 29 h 149"/>
                <a:gd name="T22" fmla="*/ 41 w 235"/>
                <a:gd name="T23" fmla="*/ 29 h 149"/>
                <a:gd name="T24" fmla="*/ 0 w 235"/>
                <a:gd name="T25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149">
                  <a:moveTo>
                    <a:pt x="0" y="2"/>
                  </a:moveTo>
                  <a:lnTo>
                    <a:pt x="3" y="87"/>
                  </a:lnTo>
                  <a:lnTo>
                    <a:pt x="31" y="148"/>
                  </a:lnTo>
                  <a:lnTo>
                    <a:pt x="139" y="149"/>
                  </a:lnTo>
                  <a:lnTo>
                    <a:pt x="187" y="114"/>
                  </a:lnTo>
                  <a:lnTo>
                    <a:pt x="235" y="96"/>
                  </a:lnTo>
                  <a:lnTo>
                    <a:pt x="224" y="41"/>
                  </a:lnTo>
                  <a:lnTo>
                    <a:pt x="235" y="12"/>
                  </a:lnTo>
                  <a:lnTo>
                    <a:pt x="211" y="0"/>
                  </a:lnTo>
                  <a:lnTo>
                    <a:pt x="177" y="3"/>
                  </a:lnTo>
                  <a:lnTo>
                    <a:pt x="151" y="29"/>
                  </a:lnTo>
                  <a:lnTo>
                    <a:pt x="41" y="29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338">
              <a:extLst>
                <a:ext uri="{FF2B5EF4-FFF2-40B4-BE49-F238E27FC236}">
                  <a16:creationId xmlns="" xmlns:a16="http://schemas.microsoft.com/office/drawing/2014/main" id="{BD72E8E5-D410-41FF-84A6-1D45E1221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2416175"/>
              <a:ext cx="34925" cy="79375"/>
            </a:xfrm>
            <a:custGeom>
              <a:avLst/>
              <a:gdLst>
                <a:gd name="T0" fmla="*/ 0 w 66"/>
                <a:gd name="T1" fmla="*/ 30 h 152"/>
                <a:gd name="T2" fmla="*/ 0 w 66"/>
                <a:gd name="T3" fmla="*/ 110 h 152"/>
                <a:gd name="T4" fmla="*/ 22 w 66"/>
                <a:gd name="T5" fmla="*/ 152 h 152"/>
                <a:gd name="T6" fmla="*/ 38 w 66"/>
                <a:gd name="T7" fmla="*/ 150 h 152"/>
                <a:gd name="T8" fmla="*/ 66 w 66"/>
                <a:gd name="T9" fmla="*/ 100 h 152"/>
                <a:gd name="T10" fmla="*/ 49 w 66"/>
                <a:gd name="T11" fmla="*/ 76 h 152"/>
                <a:gd name="T12" fmla="*/ 43 w 66"/>
                <a:gd name="T13" fmla="*/ 20 h 152"/>
                <a:gd name="T14" fmla="*/ 22 w 66"/>
                <a:gd name="T15" fmla="*/ 0 h 152"/>
                <a:gd name="T16" fmla="*/ 0 w 66"/>
                <a:gd name="T17" fmla="*/ 3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52">
                  <a:moveTo>
                    <a:pt x="0" y="30"/>
                  </a:moveTo>
                  <a:lnTo>
                    <a:pt x="0" y="110"/>
                  </a:lnTo>
                  <a:lnTo>
                    <a:pt x="22" y="152"/>
                  </a:lnTo>
                  <a:lnTo>
                    <a:pt x="38" y="150"/>
                  </a:lnTo>
                  <a:lnTo>
                    <a:pt x="66" y="100"/>
                  </a:lnTo>
                  <a:lnTo>
                    <a:pt x="49" y="76"/>
                  </a:lnTo>
                  <a:lnTo>
                    <a:pt x="43" y="20"/>
                  </a:lnTo>
                  <a:lnTo>
                    <a:pt x="22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339">
              <a:extLst>
                <a:ext uri="{FF2B5EF4-FFF2-40B4-BE49-F238E27FC236}">
                  <a16:creationId xmlns="" xmlns:a16="http://schemas.microsoft.com/office/drawing/2014/main" id="{608EE526-8847-4AE0-8022-EAA383588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2416175"/>
              <a:ext cx="44450" cy="44450"/>
            </a:xfrm>
            <a:custGeom>
              <a:avLst/>
              <a:gdLst>
                <a:gd name="T0" fmla="*/ 57 w 85"/>
                <a:gd name="T1" fmla="*/ 0 h 85"/>
                <a:gd name="T2" fmla="*/ 0 w 85"/>
                <a:gd name="T3" fmla="*/ 19 h 85"/>
                <a:gd name="T4" fmla="*/ 3 w 85"/>
                <a:gd name="T5" fmla="*/ 68 h 85"/>
                <a:gd name="T6" fmla="*/ 16 w 85"/>
                <a:gd name="T7" fmla="*/ 85 h 85"/>
                <a:gd name="T8" fmla="*/ 85 w 85"/>
                <a:gd name="T9" fmla="*/ 54 h 85"/>
                <a:gd name="T10" fmla="*/ 57 w 85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5">
                  <a:moveTo>
                    <a:pt x="57" y="0"/>
                  </a:moveTo>
                  <a:lnTo>
                    <a:pt x="0" y="19"/>
                  </a:lnTo>
                  <a:lnTo>
                    <a:pt x="3" y="68"/>
                  </a:lnTo>
                  <a:lnTo>
                    <a:pt x="16" y="85"/>
                  </a:lnTo>
                  <a:lnTo>
                    <a:pt x="85" y="54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340">
              <a:extLst>
                <a:ext uri="{FF2B5EF4-FFF2-40B4-BE49-F238E27FC236}">
                  <a16:creationId xmlns="" xmlns:a16="http://schemas.microsoft.com/office/drawing/2014/main" id="{EA586BBC-EA69-488B-9CD3-B1B7538D1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963" y="2435225"/>
              <a:ext cx="141288" cy="165100"/>
            </a:xfrm>
            <a:custGeom>
              <a:avLst/>
              <a:gdLst>
                <a:gd name="T0" fmla="*/ 2 w 267"/>
                <a:gd name="T1" fmla="*/ 126 h 312"/>
                <a:gd name="T2" fmla="*/ 0 w 267"/>
                <a:gd name="T3" fmla="*/ 150 h 312"/>
                <a:gd name="T4" fmla="*/ 80 w 267"/>
                <a:gd name="T5" fmla="*/ 189 h 312"/>
                <a:gd name="T6" fmla="*/ 118 w 267"/>
                <a:gd name="T7" fmla="*/ 204 h 312"/>
                <a:gd name="T8" fmla="*/ 98 w 267"/>
                <a:gd name="T9" fmla="*/ 225 h 312"/>
                <a:gd name="T10" fmla="*/ 54 w 267"/>
                <a:gd name="T11" fmla="*/ 229 h 312"/>
                <a:gd name="T12" fmla="*/ 47 w 267"/>
                <a:gd name="T13" fmla="*/ 249 h 312"/>
                <a:gd name="T14" fmla="*/ 62 w 267"/>
                <a:gd name="T15" fmla="*/ 284 h 312"/>
                <a:gd name="T16" fmla="*/ 112 w 267"/>
                <a:gd name="T17" fmla="*/ 310 h 312"/>
                <a:gd name="T18" fmla="*/ 133 w 267"/>
                <a:gd name="T19" fmla="*/ 312 h 312"/>
                <a:gd name="T20" fmla="*/ 136 w 267"/>
                <a:gd name="T21" fmla="*/ 252 h 312"/>
                <a:gd name="T22" fmla="*/ 169 w 267"/>
                <a:gd name="T23" fmla="*/ 214 h 312"/>
                <a:gd name="T24" fmla="*/ 81 w 267"/>
                <a:gd name="T25" fmla="*/ 109 h 312"/>
                <a:gd name="T26" fmla="*/ 92 w 267"/>
                <a:gd name="T27" fmla="*/ 74 h 312"/>
                <a:gd name="T28" fmla="*/ 113 w 267"/>
                <a:gd name="T29" fmla="*/ 73 h 312"/>
                <a:gd name="T30" fmla="*/ 145 w 267"/>
                <a:gd name="T31" fmla="*/ 98 h 312"/>
                <a:gd name="T32" fmla="*/ 164 w 267"/>
                <a:gd name="T33" fmla="*/ 88 h 312"/>
                <a:gd name="T34" fmla="*/ 171 w 267"/>
                <a:gd name="T35" fmla="*/ 53 h 312"/>
                <a:gd name="T36" fmla="*/ 263 w 267"/>
                <a:gd name="T37" fmla="*/ 53 h 312"/>
                <a:gd name="T38" fmla="*/ 267 w 267"/>
                <a:gd name="T39" fmla="*/ 0 h 312"/>
                <a:gd name="T40" fmla="*/ 228 w 267"/>
                <a:gd name="T41" fmla="*/ 27 h 312"/>
                <a:gd name="T42" fmla="*/ 115 w 267"/>
                <a:gd name="T43" fmla="*/ 24 h 312"/>
                <a:gd name="T44" fmla="*/ 41 w 267"/>
                <a:gd name="T45" fmla="*/ 62 h 312"/>
                <a:gd name="T46" fmla="*/ 2 w 267"/>
                <a:gd name="T47" fmla="*/ 12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7" h="312">
                  <a:moveTo>
                    <a:pt x="2" y="126"/>
                  </a:moveTo>
                  <a:lnTo>
                    <a:pt x="0" y="150"/>
                  </a:lnTo>
                  <a:lnTo>
                    <a:pt x="80" y="189"/>
                  </a:lnTo>
                  <a:lnTo>
                    <a:pt x="118" y="204"/>
                  </a:lnTo>
                  <a:lnTo>
                    <a:pt x="98" y="225"/>
                  </a:lnTo>
                  <a:lnTo>
                    <a:pt x="54" y="229"/>
                  </a:lnTo>
                  <a:lnTo>
                    <a:pt x="47" y="249"/>
                  </a:lnTo>
                  <a:lnTo>
                    <a:pt x="62" y="284"/>
                  </a:lnTo>
                  <a:lnTo>
                    <a:pt x="112" y="310"/>
                  </a:lnTo>
                  <a:lnTo>
                    <a:pt x="133" y="312"/>
                  </a:lnTo>
                  <a:lnTo>
                    <a:pt x="136" y="252"/>
                  </a:lnTo>
                  <a:lnTo>
                    <a:pt x="169" y="214"/>
                  </a:lnTo>
                  <a:lnTo>
                    <a:pt x="81" y="109"/>
                  </a:lnTo>
                  <a:lnTo>
                    <a:pt x="92" y="74"/>
                  </a:lnTo>
                  <a:lnTo>
                    <a:pt x="113" y="73"/>
                  </a:lnTo>
                  <a:lnTo>
                    <a:pt x="145" y="98"/>
                  </a:lnTo>
                  <a:lnTo>
                    <a:pt x="164" y="88"/>
                  </a:lnTo>
                  <a:lnTo>
                    <a:pt x="171" y="53"/>
                  </a:lnTo>
                  <a:lnTo>
                    <a:pt x="263" y="53"/>
                  </a:lnTo>
                  <a:lnTo>
                    <a:pt x="267" y="0"/>
                  </a:lnTo>
                  <a:lnTo>
                    <a:pt x="228" y="27"/>
                  </a:lnTo>
                  <a:lnTo>
                    <a:pt x="115" y="24"/>
                  </a:lnTo>
                  <a:lnTo>
                    <a:pt x="41" y="62"/>
                  </a:lnTo>
                  <a:lnTo>
                    <a:pt x="2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341">
              <a:extLst>
                <a:ext uri="{FF2B5EF4-FFF2-40B4-BE49-F238E27FC236}">
                  <a16:creationId xmlns="" xmlns:a16="http://schemas.microsoft.com/office/drawing/2014/main" id="{E4E6B372-D2B8-4236-A5CC-02CA7335A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600" y="2420938"/>
              <a:ext cx="41275" cy="42863"/>
            </a:xfrm>
            <a:custGeom>
              <a:avLst/>
              <a:gdLst>
                <a:gd name="T0" fmla="*/ 3 w 78"/>
                <a:gd name="T1" fmla="*/ 18 h 79"/>
                <a:gd name="T2" fmla="*/ 0 w 78"/>
                <a:gd name="T3" fmla="*/ 79 h 79"/>
                <a:gd name="T4" fmla="*/ 53 w 78"/>
                <a:gd name="T5" fmla="*/ 63 h 79"/>
                <a:gd name="T6" fmla="*/ 78 w 78"/>
                <a:gd name="T7" fmla="*/ 47 h 79"/>
                <a:gd name="T8" fmla="*/ 71 w 78"/>
                <a:gd name="T9" fmla="*/ 20 h 79"/>
                <a:gd name="T10" fmla="*/ 45 w 78"/>
                <a:gd name="T11" fmla="*/ 0 h 79"/>
                <a:gd name="T12" fmla="*/ 3 w 78"/>
                <a:gd name="T13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9">
                  <a:moveTo>
                    <a:pt x="3" y="18"/>
                  </a:moveTo>
                  <a:lnTo>
                    <a:pt x="0" y="79"/>
                  </a:lnTo>
                  <a:lnTo>
                    <a:pt x="53" y="63"/>
                  </a:lnTo>
                  <a:lnTo>
                    <a:pt x="78" y="47"/>
                  </a:lnTo>
                  <a:lnTo>
                    <a:pt x="71" y="20"/>
                  </a:lnTo>
                  <a:lnTo>
                    <a:pt x="45" y="0"/>
                  </a:ln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342">
              <a:extLst>
                <a:ext uri="{FF2B5EF4-FFF2-40B4-BE49-F238E27FC236}">
                  <a16:creationId xmlns="" xmlns:a16="http://schemas.microsoft.com/office/drawing/2014/main" id="{CAAF91CF-EF3B-45AB-BDE4-EE2727873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2620963"/>
              <a:ext cx="66675" cy="23813"/>
            </a:xfrm>
            <a:custGeom>
              <a:avLst/>
              <a:gdLst>
                <a:gd name="T0" fmla="*/ 11 w 127"/>
                <a:gd name="T1" fmla="*/ 0 h 45"/>
                <a:gd name="T2" fmla="*/ 38 w 127"/>
                <a:gd name="T3" fmla="*/ 1 h 45"/>
                <a:gd name="T4" fmla="*/ 51 w 127"/>
                <a:gd name="T5" fmla="*/ 18 h 45"/>
                <a:gd name="T6" fmla="*/ 91 w 127"/>
                <a:gd name="T7" fmla="*/ 18 h 45"/>
                <a:gd name="T8" fmla="*/ 118 w 127"/>
                <a:gd name="T9" fmla="*/ 8 h 45"/>
                <a:gd name="T10" fmla="*/ 127 w 127"/>
                <a:gd name="T11" fmla="*/ 19 h 45"/>
                <a:gd name="T12" fmla="*/ 108 w 127"/>
                <a:gd name="T13" fmla="*/ 42 h 45"/>
                <a:gd name="T14" fmla="*/ 29 w 127"/>
                <a:gd name="T15" fmla="*/ 45 h 45"/>
                <a:gd name="T16" fmla="*/ 15 w 127"/>
                <a:gd name="T17" fmla="*/ 26 h 45"/>
                <a:gd name="T18" fmla="*/ 0 w 127"/>
                <a:gd name="T19" fmla="*/ 17 h 45"/>
                <a:gd name="T20" fmla="*/ 11 w 12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45">
                  <a:moveTo>
                    <a:pt x="11" y="0"/>
                  </a:moveTo>
                  <a:lnTo>
                    <a:pt x="38" y="1"/>
                  </a:lnTo>
                  <a:lnTo>
                    <a:pt x="51" y="18"/>
                  </a:lnTo>
                  <a:lnTo>
                    <a:pt x="91" y="18"/>
                  </a:lnTo>
                  <a:lnTo>
                    <a:pt x="118" y="8"/>
                  </a:lnTo>
                  <a:lnTo>
                    <a:pt x="127" y="19"/>
                  </a:lnTo>
                  <a:lnTo>
                    <a:pt x="108" y="42"/>
                  </a:lnTo>
                  <a:lnTo>
                    <a:pt x="29" y="45"/>
                  </a:lnTo>
                  <a:lnTo>
                    <a:pt x="15" y="26"/>
                  </a:lnTo>
                  <a:lnTo>
                    <a:pt x="0" y="17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77" name="Picture 376" descr="A picture containing ship, truck, boat, man&#10;&#10;Description automatically generated">
            <a:extLst>
              <a:ext uri="{FF2B5EF4-FFF2-40B4-BE49-F238E27FC236}">
                <a16:creationId xmlns="" xmlns:a16="http://schemas.microsoft.com/office/drawing/2014/main" id="{C2B91E24-0FEF-4959-BA39-A50932C88F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4628" y="1856191"/>
            <a:ext cx="10027372" cy="3780353"/>
          </a:xfrm>
          <a:custGeom>
            <a:avLst/>
            <a:gdLst>
              <a:gd name="connsiteX0" fmla="*/ 0 w 10027372"/>
              <a:gd name="connsiteY0" fmla="*/ 0 h 3780353"/>
              <a:gd name="connsiteX1" fmla="*/ 10027372 w 10027372"/>
              <a:gd name="connsiteY1" fmla="*/ 0 h 3780353"/>
              <a:gd name="connsiteX2" fmla="*/ 10027372 w 10027372"/>
              <a:gd name="connsiteY2" fmla="*/ 3780353 h 3780353"/>
              <a:gd name="connsiteX3" fmla="*/ 0 w 10027372"/>
              <a:gd name="connsiteY3" fmla="*/ 3780353 h 378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7372" h="3780353">
                <a:moveTo>
                  <a:pt x="0" y="0"/>
                </a:moveTo>
                <a:lnTo>
                  <a:pt x="10027372" y="0"/>
                </a:lnTo>
                <a:lnTo>
                  <a:pt x="10027372" y="3780353"/>
                </a:lnTo>
                <a:lnTo>
                  <a:pt x="0" y="3780353"/>
                </a:lnTo>
                <a:close/>
              </a:path>
            </a:pathLst>
          </a:custGeom>
        </p:spPr>
      </p:pic>
      <p:sp>
        <p:nvSpPr>
          <p:cNvPr id="329" name="Rectangle 328">
            <a:extLst>
              <a:ext uri="{FF2B5EF4-FFF2-40B4-BE49-F238E27FC236}">
                <a16:creationId xmlns="" xmlns:a16="http://schemas.microsoft.com/office/drawing/2014/main" id="{C1835D8E-AB80-4D95-96EC-B2A7F5B3194A}"/>
              </a:ext>
            </a:extLst>
          </p:cNvPr>
          <p:cNvSpPr/>
          <p:nvPr/>
        </p:nvSpPr>
        <p:spPr>
          <a:xfrm>
            <a:off x="2164628" y="1836529"/>
            <a:ext cx="10027372" cy="3814498"/>
          </a:xfrm>
          <a:prstGeom prst="rect">
            <a:avLst/>
          </a:prstGeom>
          <a:gradFill>
            <a:gsLst>
              <a:gs pos="0">
                <a:srgbClr val="0190CC">
                  <a:alpha val="85000"/>
                </a:srgbClr>
              </a:gs>
              <a:gs pos="100000">
                <a:srgbClr val="016B95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4" name="Picture 373" descr="A picture containing yellow, truck, outdoor, building&#10;&#10;Description automatically generated">
            <a:extLst>
              <a:ext uri="{FF2B5EF4-FFF2-40B4-BE49-F238E27FC236}">
                <a16:creationId xmlns="" xmlns:a16="http://schemas.microsoft.com/office/drawing/2014/main" id="{8DAA7CB4-AE80-45BE-8386-C385007E87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375" y="1514475"/>
            <a:ext cx="2152650" cy="4533628"/>
          </a:xfrm>
          <a:custGeom>
            <a:avLst/>
            <a:gdLst>
              <a:gd name="connsiteX0" fmla="*/ 124940 w 2152650"/>
              <a:gd name="connsiteY0" fmla="*/ 0 h 4533628"/>
              <a:gd name="connsiteX1" fmla="*/ 2027710 w 2152650"/>
              <a:gd name="connsiteY1" fmla="*/ 0 h 4533628"/>
              <a:gd name="connsiteX2" fmla="*/ 2152650 w 2152650"/>
              <a:gd name="connsiteY2" fmla="*/ 263132 h 4533628"/>
              <a:gd name="connsiteX3" fmla="*/ 2152650 w 2152650"/>
              <a:gd name="connsiteY3" fmla="*/ 4270497 h 4533628"/>
              <a:gd name="connsiteX4" fmla="*/ 2027710 w 2152650"/>
              <a:gd name="connsiteY4" fmla="*/ 4533628 h 4533628"/>
              <a:gd name="connsiteX5" fmla="*/ 124940 w 2152650"/>
              <a:gd name="connsiteY5" fmla="*/ 4533628 h 4533628"/>
              <a:gd name="connsiteX6" fmla="*/ 0 w 2152650"/>
              <a:gd name="connsiteY6" fmla="*/ 4270497 h 4533628"/>
              <a:gd name="connsiteX7" fmla="*/ 0 w 2152650"/>
              <a:gd name="connsiteY7" fmla="*/ 263132 h 4533628"/>
              <a:gd name="connsiteX8" fmla="*/ 124940 w 2152650"/>
              <a:gd name="connsiteY8" fmla="*/ 0 h 4533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2650" h="4533628">
                <a:moveTo>
                  <a:pt x="124940" y="0"/>
                </a:moveTo>
                <a:lnTo>
                  <a:pt x="2027710" y="0"/>
                </a:lnTo>
                <a:cubicBezTo>
                  <a:pt x="2096713" y="0"/>
                  <a:pt x="2152650" y="117809"/>
                  <a:pt x="2152650" y="263132"/>
                </a:cubicBezTo>
                <a:lnTo>
                  <a:pt x="2152650" y="4270497"/>
                </a:lnTo>
                <a:cubicBezTo>
                  <a:pt x="2152650" y="4415820"/>
                  <a:pt x="2096713" y="4533628"/>
                  <a:pt x="2027710" y="4533628"/>
                </a:cubicBezTo>
                <a:lnTo>
                  <a:pt x="124940" y="4533628"/>
                </a:lnTo>
                <a:cubicBezTo>
                  <a:pt x="55938" y="4533628"/>
                  <a:pt x="0" y="4415820"/>
                  <a:pt x="0" y="4270497"/>
                </a:cubicBezTo>
                <a:lnTo>
                  <a:pt x="0" y="263132"/>
                </a:lnTo>
                <a:cubicBezTo>
                  <a:pt x="0" y="117809"/>
                  <a:pt x="55938" y="0"/>
                  <a:pt x="124940" y="0"/>
                </a:cubicBezTo>
                <a:close/>
              </a:path>
            </a:pathLst>
          </a:custGeom>
        </p:spPr>
      </p:pic>
      <p:pic>
        <p:nvPicPr>
          <p:cNvPr id="368" name="Picture 367">
            <a:extLst>
              <a:ext uri="{FF2B5EF4-FFF2-40B4-BE49-F238E27FC236}">
                <a16:creationId xmlns="" xmlns:a16="http://schemas.microsoft.com/office/drawing/2014/main" id="{78D6D654-A5F9-40DE-BBB1-67DB0E95967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018" y="1411484"/>
            <a:ext cx="3249298" cy="49162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C48DD7-DF21-414C-AC1A-DCCAA6518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can do for you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="" xmlns:a16="http://schemas.microsoft.com/office/drawing/2014/main" id="{E294A933-334E-48CF-ABE3-63BB7DB57D2C}"/>
              </a:ext>
            </a:extLst>
          </p:cNvPr>
          <p:cNvSpPr txBox="1"/>
          <p:nvPr/>
        </p:nvSpPr>
        <p:spPr>
          <a:xfrm>
            <a:off x="3313369" y="2567853"/>
            <a:ext cx="3887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84" name="Rectangle 383">
            <a:extLst>
              <a:ext uri="{FF2B5EF4-FFF2-40B4-BE49-F238E27FC236}">
                <a16:creationId xmlns="" xmlns:a16="http://schemas.microsoft.com/office/drawing/2014/main" id="{D123657B-B4D3-4954-B172-05D9AB41D8A2}"/>
              </a:ext>
            </a:extLst>
          </p:cNvPr>
          <p:cNvSpPr/>
          <p:nvPr/>
        </p:nvSpPr>
        <p:spPr>
          <a:xfrm>
            <a:off x="3394713" y="2169663"/>
            <a:ext cx="370970" cy="370970"/>
          </a:xfrm>
          <a:prstGeom prst="rect">
            <a:avLst/>
          </a:prstGeom>
          <a:solidFill>
            <a:srgbClr val="FE5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TextBox 384">
            <a:extLst>
              <a:ext uri="{FF2B5EF4-FFF2-40B4-BE49-F238E27FC236}">
                <a16:creationId xmlns="" xmlns:a16="http://schemas.microsoft.com/office/drawing/2014/main" id="{162C86EA-D5ED-42E7-B083-CC5000DDDF21}"/>
              </a:ext>
            </a:extLst>
          </p:cNvPr>
          <p:cNvSpPr txBox="1"/>
          <p:nvPr/>
        </p:nvSpPr>
        <p:spPr>
          <a:xfrm>
            <a:off x="7579931" y="2567853"/>
            <a:ext cx="3887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86" name="Rectangle 385">
            <a:extLst>
              <a:ext uri="{FF2B5EF4-FFF2-40B4-BE49-F238E27FC236}">
                <a16:creationId xmlns="" xmlns:a16="http://schemas.microsoft.com/office/drawing/2014/main" id="{62A15763-1151-4E4D-B065-FFE4669EEEF5}"/>
              </a:ext>
            </a:extLst>
          </p:cNvPr>
          <p:cNvSpPr/>
          <p:nvPr/>
        </p:nvSpPr>
        <p:spPr>
          <a:xfrm>
            <a:off x="7661275" y="2169663"/>
            <a:ext cx="370970" cy="370970"/>
          </a:xfrm>
          <a:prstGeom prst="rect">
            <a:avLst/>
          </a:prstGeom>
          <a:solidFill>
            <a:srgbClr val="FE5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TextBox 386">
            <a:extLst>
              <a:ext uri="{FF2B5EF4-FFF2-40B4-BE49-F238E27FC236}">
                <a16:creationId xmlns="" xmlns:a16="http://schemas.microsoft.com/office/drawing/2014/main" id="{C04D1653-86E0-4B0D-A6A6-E77E705B4F1B}"/>
              </a:ext>
            </a:extLst>
          </p:cNvPr>
          <p:cNvSpPr txBox="1"/>
          <p:nvPr/>
        </p:nvSpPr>
        <p:spPr>
          <a:xfrm>
            <a:off x="3313369" y="4276910"/>
            <a:ext cx="3887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88" name="Rectangle 387">
            <a:extLst>
              <a:ext uri="{FF2B5EF4-FFF2-40B4-BE49-F238E27FC236}">
                <a16:creationId xmlns="" xmlns:a16="http://schemas.microsoft.com/office/drawing/2014/main" id="{14982DFC-9302-4041-A9E3-7DECE1CCB314}"/>
              </a:ext>
            </a:extLst>
          </p:cNvPr>
          <p:cNvSpPr/>
          <p:nvPr/>
        </p:nvSpPr>
        <p:spPr>
          <a:xfrm>
            <a:off x="3394713" y="3878720"/>
            <a:ext cx="370970" cy="370970"/>
          </a:xfrm>
          <a:prstGeom prst="rect">
            <a:avLst/>
          </a:prstGeom>
          <a:solidFill>
            <a:srgbClr val="FE5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" name="TextBox 388">
            <a:extLst>
              <a:ext uri="{FF2B5EF4-FFF2-40B4-BE49-F238E27FC236}">
                <a16:creationId xmlns="" xmlns:a16="http://schemas.microsoft.com/office/drawing/2014/main" id="{3E35AB1D-4920-487C-9331-39E89ED41344}"/>
              </a:ext>
            </a:extLst>
          </p:cNvPr>
          <p:cNvSpPr txBox="1"/>
          <p:nvPr/>
        </p:nvSpPr>
        <p:spPr>
          <a:xfrm>
            <a:off x="7579931" y="4276910"/>
            <a:ext cx="3887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90" name="Rectangle 389">
            <a:extLst>
              <a:ext uri="{FF2B5EF4-FFF2-40B4-BE49-F238E27FC236}">
                <a16:creationId xmlns="" xmlns:a16="http://schemas.microsoft.com/office/drawing/2014/main" id="{7740EECD-1AEB-4C6C-B7D9-10D615B6822A}"/>
              </a:ext>
            </a:extLst>
          </p:cNvPr>
          <p:cNvSpPr/>
          <p:nvPr/>
        </p:nvSpPr>
        <p:spPr>
          <a:xfrm>
            <a:off x="7661275" y="3878720"/>
            <a:ext cx="370970" cy="370970"/>
          </a:xfrm>
          <a:prstGeom prst="rect">
            <a:avLst/>
          </a:prstGeom>
          <a:solidFill>
            <a:srgbClr val="FE5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1" name="Group 390">
            <a:extLst>
              <a:ext uri="{FF2B5EF4-FFF2-40B4-BE49-F238E27FC236}">
                <a16:creationId xmlns="" xmlns:a16="http://schemas.microsoft.com/office/drawing/2014/main" id="{673F65E7-0389-4EE8-B042-26D49A65530F}"/>
              </a:ext>
            </a:extLst>
          </p:cNvPr>
          <p:cNvGrpSpPr/>
          <p:nvPr/>
        </p:nvGrpSpPr>
        <p:grpSpPr>
          <a:xfrm>
            <a:off x="3470580" y="2245530"/>
            <a:ext cx="219237" cy="219237"/>
            <a:chOff x="3398838" y="2894014"/>
            <a:chExt cx="346075" cy="346075"/>
          </a:xfrm>
        </p:grpSpPr>
        <p:sp>
          <p:nvSpPr>
            <p:cNvPr id="392" name="Rectangle 117">
              <a:extLst>
                <a:ext uri="{FF2B5EF4-FFF2-40B4-BE49-F238E27FC236}">
                  <a16:creationId xmlns="" xmlns:a16="http://schemas.microsoft.com/office/drawing/2014/main" id="{F44C0664-86DD-4498-B8BE-CEB6C459B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976" y="3195639"/>
              <a:ext cx="88900" cy="44450"/>
            </a:xfrm>
            <a:prstGeom prst="rect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3" name="Freeform 118">
              <a:extLst>
                <a:ext uri="{FF2B5EF4-FFF2-40B4-BE49-F238E27FC236}">
                  <a16:creationId xmlns="" xmlns:a16="http://schemas.microsoft.com/office/drawing/2014/main" id="{41892BB2-548C-4EB0-8812-E8DC29B53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263" y="2976564"/>
              <a:ext cx="120650" cy="219075"/>
            </a:xfrm>
            <a:custGeom>
              <a:avLst/>
              <a:gdLst>
                <a:gd name="T0" fmla="*/ 16 w 32"/>
                <a:gd name="T1" fmla="*/ 58 h 58"/>
                <a:gd name="T2" fmla="*/ 16 w 32"/>
                <a:gd name="T3" fmla="*/ 52 h 58"/>
                <a:gd name="T4" fmla="*/ 32 w 32"/>
                <a:gd name="T5" fmla="*/ 36 h 58"/>
                <a:gd name="T6" fmla="*/ 32 w 32"/>
                <a:gd name="T7" fmla="*/ 4 h 58"/>
                <a:gd name="T8" fmla="*/ 22 w 32"/>
                <a:gd name="T9" fmla="*/ 28 h 58"/>
                <a:gd name="T10" fmla="*/ 10 w 32"/>
                <a:gd name="T11" fmla="*/ 40 h 58"/>
                <a:gd name="T12" fmla="*/ 13 w 32"/>
                <a:gd name="T13" fmla="*/ 28 h 58"/>
                <a:gd name="T14" fmla="*/ 6 w 32"/>
                <a:gd name="T15" fmla="*/ 24 h 58"/>
                <a:gd name="T16" fmla="*/ 0 w 32"/>
                <a:gd name="T17" fmla="*/ 40 h 58"/>
                <a:gd name="T18" fmla="*/ 0 w 3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8">
                  <a:moveTo>
                    <a:pt x="16" y="5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29" y="39"/>
                    <a:pt x="32" y="36"/>
                  </a:cubicBezTo>
                  <a:cubicBezTo>
                    <a:pt x="32" y="31"/>
                    <a:pt x="32" y="4"/>
                    <a:pt x="32" y="4"/>
                  </a:cubicBezTo>
                  <a:cubicBezTo>
                    <a:pt x="32" y="4"/>
                    <a:pt x="22" y="0"/>
                    <a:pt x="22" y="28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2"/>
                    <a:pt x="9" y="20"/>
                    <a:pt x="6" y="24"/>
                  </a:cubicBezTo>
                  <a:cubicBezTo>
                    <a:pt x="3" y="28"/>
                    <a:pt x="0" y="40"/>
                    <a:pt x="0" y="40"/>
                  </a:cubicBezTo>
                  <a:cubicBezTo>
                    <a:pt x="0" y="58"/>
                    <a:pt x="0" y="58"/>
                    <a:pt x="0" y="58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4" name="Rectangle 119">
              <a:extLst>
                <a:ext uri="{FF2B5EF4-FFF2-40B4-BE49-F238E27FC236}">
                  <a16:creationId xmlns="" xmlns:a16="http://schemas.microsoft.com/office/drawing/2014/main" id="{7AEC219C-56E4-489E-B8F3-27613ECF9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6" y="3195639"/>
              <a:ext cx="88900" cy="44450"/>
            </a:xfrm>
            <a:prstGeom prst="rect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5" name="Freeform 120">
              <a:extLst>
                <a:ext uri="{FF2B5EF4-FFF2-40B4-BE49-F238E27FC236}">
                  <a16:creationId xmlns="" xmlns:a16="http://schemas.microsoft.com/office/drawing/2014/main" id="{E110DBA6-95E0-43A0-9B88-6A481572E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2976564"/>
              <a:ext cx="120650" cy="219075"/>
            </a:xfrm>
            <a:custGeom>
              <a:avLst/>
              <a:gdLst>
                <a:gd name="T0" fmla="*/ 16 w 32"/>
                <a:gd name="T1" fmla="*/ 58 h 58"/>
                <a:gd name="T2" fmla="*/ 16 w 32"/>
                <a:gd name="T3" fmla="*/ 52 h 58"/>
                <a:gd name="T4" fmla="*/ 0 w 32"/>
                <a:gd name="T5" fmla="*/ 36 h 58"/>
                <a:gd name="T6" fmla="*/ 0 w 32"/>
                <a:gd name="T7" fmla="*/ 4 h 58"/>
                <a:gd name="T8" fmla="*/ 10 w 32"/>
                <a:gd name="T9" fmla="*/ 28 h 58"/>
                <a:gd name="T10" fmla="*/ 22 w 32"/>
                <a:gd name="T11" fmla="*/ 40 h 58"/>
                <a:gd name="T12" fmla="*/ 19 w 32"/>
                <a:gd name="T13" fmla="*/ 28 h 58"/>
                <a:gd name="T14" fmla="*/ 26 w 32"/>
                <a:gd name="T15" fmla="*/ 24 h 58"/>
                <a:gd name="T16" fmla="*/ 32 w 32"/>
                <a:gd name="T17" fmla="*/ 40 h 58"/>
                <a:gd name="T18" fmla="*/ 32 w 3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8">
                  <a:moveTo>
                    <a:pt x="16" y="5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4" y="39"/>
                    <a:pt x="0" y="36"/>
                  </a:cubicBezTo>
                  <a:cubicBezTo>
                    <a:pt x="0" y="31"/>
                    <a:pt x="0" y="4"/>
                    <a:pt x="0" y="4"/>
                  </a:cubicBezTo>
                  <a:cubicBezTo>
                    <a:pt x="0" y="4"/>
                    <a:pt x="10" y="0"/>
                    <a:pt x="10" y="2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2"/>
                    <a:pt x="23" y="20"/>
                    <a:pt x="26" y="24"/>
                  </a:cubicBezTo>
                  <a:cubicBezTo>
                    <a:pt x="29" y="28"/>
                    <a:pt x="32" y="40"/>
                    <a:pt x="32" y="40"/>
                  </a:cubicBezTo>
                  <a:cubicBezTo>
                    <a:pt x="32" y="58"/>
                    <a:pt x="32" y="58"/>
                    <a:pt x="32" y="58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6" name="Freeform 121">
              <a:extLst>
                <a:ext uri="{FF2B5EF4-FFF2-40B4-BE49-F238E27FC236}">
                  <a16:creationId xmlns="" xmlns:a16="http://schemas.microsoft.com/office/drawing/2014/main" id="{86ABAF8E-ED58-44AD-9662-DF9C044F6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326" y="2940051"/>
              <a:ext cx="165100" cy="134938"/>
            </a:xfrm>
            <a:custGeom>
              <a:avLst/>
              <a:gdLst>
                <a:gd name="T0" fmla="*/ 47 w 104"/>
                <a:gd name="T1" fmla="*/ 28 h 85"/>
                <a:gd name="T2" fmla="*/ 0 w 104"/>
                <a:gd name="T3" fmla="*/ 0 h 85"/>
                <a:gd name="T4" fmla="*/ 0 w 104"/>
                <a:gd name="T5" fmla="*/ 57 h 85"/>
                <a:gd name="T6" fmla="*/ 47 w 104"/>
                <a:gd name="T7" fmla="*/ 85 h 85"/>
                <a:gd name="T8" fmla="*/ 104 w 104"/>
                <a:gd name="T9" fmla="*/ 57 h 85"/>
                <a:gd name="T10" fmla="*/ 104 w 104"/>
                <a:gd name="T11" fmla="*/ 0 h 85"/>
                <a:gd name="T12" fmla="*/ 47 w 104"/>
                <a:gd name="T13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5">
                  <a:moveTo>
                    <a:pt x="47" y="28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47" y="85"/>
                  </a:lnTo>
                  <a:lnTo>
                    <a:pt x="104" y="57"/>
                  </a:lnTo>
                  <a:lnTo>
                    <a:pt x="104" y="0"/>
                  </a:lnTo>
                  <a:lnTo>
                    <a:pt x="47" y="28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7" name="Freeform 122">
              <a:extLst>
                <a:ext uri="{FF2B5EF4-FFF2-40B4-BE49-F238E27FC236}">
                  <a16:creationId xmlns="" xmlns:a16="http://schemas.microsoft.com/office/drawing/2014/main" id="{E57E0FB7-9FB5-4E5E-9A01-F7CD8F13C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326" y="2894014"/>
              <a:ext cx="165100" cy="90488"/>
            </a:xfrm>
            <a:custGeom>
              <a:avLst/>
              <a:gdLst>
                <a:gd name="T0" fmla="*/ 52 w 104"/>
                <a:gd name="T1" fmla="*/ 0 h 57"/>
                <a:gd name="T2" fmla="*/ 0 w 104"/>
                <a:gd name="T3" fmla="*/ 29 h 57"/>
                <a:gd name="T4" fmla="*/ 47 w 104"/>
                <a:gd name="T5" fmla="*/ 57 h 57"/>
                <a:gd name="T6" fmla="*/ 104 w 104"/>
                <a:gd name="T7" fmla="*/ 29 h 57"/>
                <a:gd name="T8" fmla="*/ 52 w 10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7">
                  <a:moveTo>
                    <a:pt x="52" y="0"/>
                  </a:moveTo>
                  <a:lnTo>
                    <a:pt x="0" y="29"/>
                  </a:lnTo>
                  <a:lnTo>
                    <a:pt x="47" y="57"/>
                  </a:lnTo>
                  <a:lnTo>
                    <a:pt x="104" y="29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8" name="Line 123">
              <a:extLst>
                <a:ext uri="{FF2B5EF4-FFF2-40B4-BE49-F238E27FC236}">
                  <a16:creationId xmlns="" xmlns:a16="http://schemas.microsoft.com/office/drawing/2014/main" id="{A32A2019-711D-419C-874F-0B01CE1618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3938" y="2984501"/>
              <a:ext cx="0" cy="90488"/>
            </a:xfrm>
            <a:prstGeom prst="lin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99" name="Group 398">
            <a:extLst>
              <a:ext uri="{FF2B5EF4-FFF2-40B4-BE49-F238E27FC236}">
                <a16:creationId xmlns="" xmlns:a16="http://schemas.microsoft.com/office/drawing/2014/main" id="{9764A95E-CCF7-41D3-AC6E-8DF85FA69D0B}"/>
              </a:ext>
            </a:extLst>
          </p:cNvPr>
          <p:cNvGrpSpPr/>
          <p:nvPr/>
        </p:nvGrpSpPr>
        <p:grpSpPr>
          <a:xfrm>
            <a:off x="7716754" y="2241841"/>
            <a:ext cx="260012" cy="226615"/>
            <a:chOff x="5562601" y="2185989"/>
            <a:chExt cx="346075" cy="301625"/>
          </a:xfrm>
        </p:grpSpPr>
        <p:sp>
          <p:nvSpPr>
            <p:cNvPr id="400" name="Freeform 91">
              <a:extLst>
                <a:ext uri="{FF2B5EF4-FFF2-40B4-BE49-F238E27FC236}">
                  <a16:creationId xmlns="" xmlns:a16="http://schemas.microsoft.com/office/drawing/2014/main" id="{F1431959-DE85-4DB9-9C43-F93CEFE1A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1" y="2352676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18 w 28"/>
                <a:gd name="T3" fmla="*/ 0 h 28"/>
                <a:gd name="T4" fmla="*/ 28 w 28"/>
                <a:gd name="T5" fmla="*/ 16 h 28"/>
                <a:gd name="T6" fmla="*/ 28 w 28"/>
                <a:gd name="T7" fmla="*/ 22 h 28"/>
                <a:gd name="T8" fmla="*/ 28 w 28"/>
                <a:gd name="T9" fmla="*/ 28 h 28"/>
                <a:gd name="T10" fmla="*/ 18 w 28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20"/>
                    <a:pt x="28" y="22"/>
                  </a:cubicBezTo>
                  <a:cubicBezTo>
                    <a:pt x="28" y="24"/>
                    <a:pt x="28" y="28"/>
                    <a:pt x="28" y="28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1" name="Freeform 92">
              <a:extLst>
                <a:ext uri="{FF2B5EF4-FFF2-40B4-BE49-F238E27FC236}">
                  <a16:creationId xmlns="" xmlns:a16="http://schemas.microsoft.com/office/drawing/2014/main" id="{3BCAEBC6-4B02-4437-953B-DBB628F38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2306639"/>
              <a:ext cx="84138" cy="150813"/>
            </a:xfrm>
            <a:custGeom>
              <a:avLst/>
              <a:gdLst>
                <a:gd name="T0" fmla="*/ 0 w 53"/>
                <a:gd name="T1" fmla="*/ 95 h 95"/>
                <a:gd name="T2" fmla="*/ 53 w 53"/>
                <a:gd name="T3" fmla="*/ 95 h 95"/>
                <a:gd name="T4" fmla="*/ 53 w 53"/>
                <a:gd name="T5" fmla="*/ 0 h 95"/>
                <a:gd name="T6" fmla="*/ 0 w 5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5">
                  <a:moveTo>
                    <a:pt x="0" y="95"/>
                  </a:moveTo>
                  <a:lnTo>
                    <a:pt x="53" y="95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2" name="Freeform 93">
              <a:extLst>
                <a:ext uri="{FF2B5EF4-FFF2-40B4-BE49-F238E27FC236}">
                  <a16:creationId xmlns="" xmlns:a16="http://schemas.microsoft.com/office/drawing/2014/main" id="{AE3D4169-33D5-4EBC-9F2D-34E2E84E8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344739"/>
              <a:ext cx="38100" cy="112713"/>
            </a:xfrm>
            <a:custGeom>
              <a:avLst/>
              <a:gdLst>
                <a:gd name="T0" fmla="*/ 0 w 24"/>
                <a:gd name="T1" fmla="*/ 0 h 71"/>
                <a:gd name="T2" fmla="*/ 0 w 24"/>
                <a:gd name="T3" fmla="*/ 71 h 71"/>
                <a:gd name="T4" fmla="*/ 24 w 24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1">
                  <a:moveTo>
                    <a:pt x="0" y="0"/>
                  </a:moveTo>
                  <a:lnTo>
                    <a:pt x="0" y="71"/>
                  </a:lnTo>
                  <a:lnTo>
                    <a:pt x="24" y="71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3" name="Oval 94">
              <a:extLst>
                <a:ext uri="{FF2B5EF4-FFF2-40B4-BE49-F238E27FC236}">
                  <a16:creationId xmlns="" xmlns:a16="http://schemas.microsoft.com/office/drawing/2014/main" id="{FFEC7E6C-2DDC-4982-992F-C9050DAAA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6" y="2443164"/>
              <a:ext cx="44450" cy="44450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4" name="Oval 95">
              <a:extLst>
                <a:ext uri="{FF2B5EF4-FFF2-40B4-BE49-F238E27FC236}">
                  <a16:creationId xmlns="" xmlns:a16="http://schemas.microsoft.com/office/drawing/2014/main" id="{89D2CA5D-7375-4DB6-B219-584E8B973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2443164"/>
              <a:ext cx="44450" cy="44450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5" name="Oval 96">
              <a:extLst>
                <a:ext uri="{FF2B5EF4-FFF2-40B4-BE49-F238E27FC236}">
                  <a16:creationId xmlns="" xmlns:a16="http://schemas.microsoft.com/office/drawing/2014/main" id="{1A7A9235-7FE9-41A2-90D3-DC7E2ED25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2185989"/>
              <a:ext cx="134938" cy="136525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6" name="Freeform 97">
              <a:extLst>
                <a:ext uri="{FF2B5EF4-FFF2-40B4-BE49-F238E27FC236}">
                  <a16:creationId xmlns="" xmlns:a16="http://schemas.microsoft.com/office/drawing/2014/main" id="{31867505-AE12-4070-B198-FC794AB97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2216151"/>
              <a:ext cx="30163" cy="46038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29 h 29"/>
                <a:gd name="T4" fmla="*/ 19 w 1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lnTo>
                    <a:pt x="0" y="29"/>
                  </a:lnTo>
                  <a:lnTo>
                    <a:pt x="19" y="29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7" name="Line 98">
              <a:extLst>
                <a:ext uri="{FF2B5EF4-FFF2-40B4-BE49-F238E27FC236}">
                  <a16:creationId xmlns="" xmlns:a16="http://schemas.microsoft.com/office/drawing/2014/main" id="{CDED7001-A1B9-4D3B-8906-C92004A591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1" y="2382839"/>
              <a:ext cx="44450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8" name="Line 99">
              <a:extLst>
                <a:ext uri="{FF2B5EF4-FFF2-40B4-BE49-F238E27FC236}">
                  <a16:creationId xmlns="" xmlns:a16="http://schemas.microsoft.com/office/drawing/2014/main" id="{C528E1DD-AF49-4FC1-9FCF-08FC3A68C4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4826" y="2413001"/>
              <a:ext cx="22225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9" name="Line 100">
              <a:extLst>
                <a:ext uri="{FF2B5EF4-FFF2-40B4-BE49-F238E27FC236}">
                  <a16:creationId xmlns="" xmlns:a16="http://schemas.microsoft.com/office/drawing/2014/main" id="{BDCD7FA1-8B3B-4227-B378-DC39D83801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0701" y="2443164"/>
              <a:ext cx="6350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0" name="Line 101">
              <a:extLst>
                <a:ext uri="{FF2B5EF4-FFF2-40B4-BE49-F238E27FC236}">
                  <a16:creationId xmlns="" xmlns:a16="http://schemas.microsoft.com/office/drawing/2014/main" id="{813FA536-0470-4DA3-B160-4D7EAEBB39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13001"/>
              <a:ext cx="100013" cy="0"/>
            </a:xfrm>
            <a:prstGeom prst="lin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1" name="Line 102">
              <a:extLst>
                <a:ext uri="{FF2B5EF4-FFF2-40B4-BE49-F238E27FC236}">
                  <a16:creationId xmlns="" xmlns:a16="http://schemas.microsoft.com/office/drawing/2014/main" id="{E1CB7FFD-DC95-4063-A882-C0332E8C46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0" cy="0"/>
            </a:xfrm>
            <a:prstGeom prst="lin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2" name="Line 103">
              <a:extLst>
                <a:ext uri="{FF2B5EF4-FFF2-40B4-BE49-F238E27FC236}">
                  <a16:creationId xmlns="" xmlns:a16="http://schemas.microsoft.com/office/drawing/2014/main" id="{E6120F66-FC14-470E-935B-D7B83D940E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25400" cy="0"/>
            </a:xfrm>
            <a:prstGeom prst="line">
              <a:avLst/>
            </a:pr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3" name="Group 412">
            <a:extLst>
              <a:ext uri="{FF2B5EF4-FFF2-40B4-BE49-F238E27FC236}">
                <a16:creationId xmlns="" xmlns:a16="http://schemas.microsoft.com/office/drawing/2014/main" id="{7ECC04B5-C58B-447C-A29F-69E0C2DABFEE}"/>
              </a:ext>
            </a:extLst>
          </p:cNvPr>
          <p:cNvGrpSpPr/>
          <p:nvPr/>
        </p:nvGrpSpPr>
        <p:grpSpPr>
          <a:xfrm>
            <a:off x="3450192" y="3934199"/>
            <a:ext cx="260013" cy="260012"/>
            <a:chOff x="3398838" y="3617914"/>
            <a:chExt cx="346076" cy="346075"/>
          </a:xfrm>
        </p:grpSpPr>
        <p:sp>
          <p:nvSpPr>
            <p:cNvPr id="414" name="Freeform 159">
              <a:extLst>
                <a:ext uri="{FF2B5EF4-FFF2-40B4-BE49-F238E27FC236}">
                  <a16:creationId xmlns="" xmlns:a16="http://schemas.microsoft.com/office/drawing/2014/main" id="{5BF87C53-30A6-4645-A316-BAC7DE38C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678239"/>
              <a:ext cx="211138" cy="165100"/>
            </a:xfrm>
            <a:custGeom>
              <a:avLst/>
              <a:gdLst>
                <a:gd name="T0" fmla="*/ 66 w 133"/>
                <a:gd name="T1" fmla="*/ 104 h 104"/>
                <a:gd name="T2" fmla="*/ 0 w 133"/>
                <a:gd name="T3" fmla="*/ 104 h 104"/>
                <a:gd name="T4" fmla="*/ 0 w 133"/>
                <a:gd name="T5" fmla="*/ 0 h 104"/>
                <a:gd name="T6" fmla="*/ 133 w 133"/>
                <a:gd name="T7" fmla="*/ 0 h 104"/>
                <a:gd name="T8" fmla="*/ 133 w 133"/>
                <a:gd name="T9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4">
                  <a:moveTo>
                    <a:pt x="6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38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5" name="Freeform 160">
              <a:extLst>
                <a:ext uri="{FF2B5EF4-FFF2-40B4-BE49-F238E27FC236}">
                  <a16:creationId xmlns="" xmlns:a16="http://schemas.microsoft.com/office/drawing/2014/main" id="{DCCCCDFF-80B3-4F70-877E-38B65A795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617914"/>
              <a:ext cx="211138" cy="60325"/>
            </a:xfrm>
            <a:custGeom>
              <a:avLst/>
              <a:gdLst>
                <a:gd name="T0" fmla="*/ 133 w 133"/>
                <a:gd name="T1" fmla="*/ 38 h 38"/>
                <a:gd name="T2" fmla="*/ 0 w 133"/>
                <a:gd name="T3" fmla="*/ 38 h 38"/>
                <a:gd name="T4" fmla="*/ 38 w 133"/>
                <a:gd name="T5" fmla="*/ 0 h 38"/>
                <a:gd name="T6" fmla="*/ 95 w 133"/>
                <a:gd name="T7" fmla="*/ 0 h 38"/>
                <a:gd name="T8" fmla="*/ 133 w 13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8">
                  <a:moveTo>
                    <a:pt x="133" y="38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95" y="0"/>
                  </a:lnTo>
                  <a:lnTo>
                    <a:pt x="133" y="38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6" name="Line 161">
              <a:extLst>
                <a:ext uri="{FF2B5EF4-FFF2-40B4-BE49-F238E27FC236}">
                  <a16:creationId xmlns="" xmlns:a16="http://schemas.microsoft.com/office/drawing/2014/main" id="{C87B1684-58A9-4ACF-A41C-6E847F009F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3613" y="3617914"/>
              <a:ext cx="0" cy="60325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7" name="Freeform 162">
              <a:extLst>
                <a:ext uri="{FF2B5EF4-FFF2-40B4-BE49-F238E27FC236}">
                  <a16:creationId xmlns="" xmlns:a16="http://schemas.microsoft.com/office/drawing/2014/main" id="{0273595A-66B6-4A10-B94B-48CA8993E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376" y="3813176"/>
              <a:ext cx="236538" cy="150813"/>
            </a:xfrm>
            <a:custGeom>
              <a:avLst/>
              <a:gdLst>
                <a:gd name="T0" fmla="*/ 18 w 63"/>
                <a:gd name="T1" fmla="*/ 16 h 40"/>
                <a:gd name="T2" fmla="*/ 7 w 63"/>
                <a:gd name="T3" fmla="*/ 12 h 40"/>
                <a:gd name="T4" fmla="*/ 0 w 63"/>
                <a:gd name="T5" fmla="*/ 16 h 40"/>
                <a:gd name="T6" fmla="*/ 17 w 63"/>
                <a:gd name="T7" fmla="*/ 28 h 40"/>
                <a:gd name="T8" fmla="*/ 35 w 63"/>
                <a:gd name="T9" fmla="*/ 21 h 40"/>
                <a:gd name="T10" fmla="*/ 27 w 63"/>
                <a:gd name="T11" fmla="*/ 40 h 40"/>
                <a:gd name="T12" fmla="*/ 36 w 63"/>
                <a:gd name="T13" fmla="*/ 35 h 40"/>
                <a:gd name="T14" fmla="*/ 47 w 63"/>
                <a:gd name="T15" fmla="*/ 16 h 40"/>
                <a:gd name="T16" fmla="*/ 60 w 63"/>
                <a:gd name="T17" fmla="*/ 10 h 40"/>
                <a:gd name="T18" fmla="*/ 63 w 63"/>
                <a:gd name="T19" fmla="*/ 7 h 40"/>
                <a:gd name="T20" fmla="*/ 63 w 63"/>
                <a:gd name="T21" fmla="*/ 3 h 40"/>
                <a:gd name="T22" fmla="*/ 57 w 63"/>
                <a:gd name="T23" fmla="*/ 1 h 40"/>
                <a:gd name="T24" fmla="*/ 18 w 63"/>
                <a:gd name="T2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40">
                  <a:moveTo>
                    <a:pt x="18" y="16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2" y="9"/>
                    <a:pt x="62" y="8"/>
                    <a:pt x="63" y="7"/>
                  </a:cubicBezTo>
                  <a:cubicBezTo>
                    <a:pt x="63" y="6"/>
                    <a:pt x="63" y="5"/>
                    <a:pt x="63" y="3"/>
                  </a:cubicBezTo>
                  <a:cubicBezTo>
                    <a:pt x="62" y="1"/>
                    <a:pt x="59" y="0"/>
                    <a:pt x="57" y="1"/>
                  </a:cubicBezTo>
                  <a:lnTo>
                    <a:pt x="18" y="16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8" name="Freeform 163">
              <a:extLst>
                <a:ext uri="{FF2B5EF4-FFF2-40B4-BE49-F238E27FC236}">
                  <a16:creationId xmlns="" xmlns:a16="http://schemas.microsoft.com/office/drawing/2014/main" id="{49EE78C0-D50A-4EDD-8980-70A186BF0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802064"/>
              <a:ext cx="85725" cy="49213"/>
            </a:xfrm>
            <a:custGeom>
              <a:avLst/>
              <a:gdLst>
                <a:gd name="T0" fmla="*/ 54 w 54"/>
                <a:gd name="T1" fmla="*/ 21 h 31"/>
                <a:gd name="T2" fmla="*/ 19 w 54"/>
                <a:gd name="T3" fmla="*/ 0 h 31"/>
                <a:gd name="T4" fmla="*/ 0 w 54"/>
                <a:gd name="T5" fmla="*/ 9 h 31"/>
                <a:gd name="T6" fmla="*/ 33 w 5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1">
                  <a:moveTo>
                    <a:pt x="54" y="21"/>
                  </a:moveTo>
                  <a:lnTo>
                    <a:pt x="19" y="0"/>
                  </a:lnTo>
                  <a:lnTo>
                    <a:pt x="0" y="9"/>
                  </a:lnTo>
                  <a:lnTo>
                    <a:pt x="33" y="31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9" name="Group 418">
            <a:extLst>
              <a:ext uri="{FF2B5EF4-FFF2-40B4-BE49-F238E27FC236}">
                <a16:creationId xmlns="" xmlns:a16="http://schemas.microsoft.com/office/drawing/2014/main" id="{1807ECBD-787D-4732-BF70-391605E1BAF4}"/>
              </a:ext>
            </a:extLst>
          </p:cNvPr>
          <p:cNvGrpSpPr/>
          <p:nvPr/>
        </p:nvGrpSpPr>
        <p:grpSpPr>
          <a:xfrm>
            <a:off x="7716754" y="3935393"/>
            <a:ext cx="260012" cy="257625"/>
            <a:chOff x="4119563" y="3617914"/>
            <a:chExt cx="346075" cy="342900"/>
          </a:xfrm>
        </p:grpSpPr>
        <p:sp>
          <p:nvSpPr>
            <p:cNvPr id="420" name="Freeform 164">
              <a:extLst>
                <a:ext uri="{FF2B5EF4-FFF2-40B4-BE49-F238E27FC236}">
                  <a16:creationId xmlns="" xmlns:a16="http://schemas.microsoft.com/office/drawing/2014/main" id="{6792A47B-916C-4A19-ACB4-4D1A8DD90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3678239"/>
              <a:ext cx="211138" cy="165100"/>
            </a:xfrm>
            <a:custGeom>
              <a:avLst/>
              <a:gdLst>
                <a:gd name="T0" fmla="*/ 67 w 133"/>
                <a:gd name="T1" fmla="*/ 104 h 104"/>
                <a:gd name="T2" fmla="*/ 0 w 133"/>
                <a:gd name="T3" fmla="*/ 104 h 104"/>
                <a:gd name="T4" fmla="*/ 0 w 133"/>
                <a:gd name="T5" fmla="*/ 0 h 104"/>
                <a:gd name="T6" fmla="*/ 133 w 133"/>
                <a:gd name="T7" fmla="*/ 0 h 104"/>
                <a:gd name="T8" fmla="*/ 133 w 133"/>
                <a:gd name="T9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4">
                  <a:moveTo>
                    <a:pt x="6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38"/>
                  </a:ln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1" name="Freeform 165">
              <a:extLst>
                <a:ext uri="{FF2B5EF4-FFF2-40B4-BE49-F238E27FC236}">
                  <a16:creationId xmlns="" xmlns:a16="http://schemas.microsoft.com/office/drawing/2014/main" id="{0875AA05-12D5-4BB7-B521-F5A71D277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3617914"/>
              <a:ext cx="211138" cy="60325"/>
            </a:xfrm>
            <a:custGeom>
              <a:avLst/>
              <a:gdLst>
                <a:gd name="T0" fmla="*/ 133 w 133"/>
                <a:gd name="T1" fmla="*/ 38 h 38"/>
                <a:gd name="T2" fmla="*/ 0 w 133"/>
                <a:gd name="T3" fmla="*/ 38 h 38"/>
                <a:gd name="T4" fmla="*/ 38 w 133"/>
                <a:gd name="T5" fmla="*/ 0 h 38"/>
                <a:gd name="T6" fmla="*/ 95 w 133"/>
                <a:gd name="T7" fmla="*/ 0 h 38"/>
                <a:gd name="T8" fmla="*/ 133 w 13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8">
                  <a:moveTo>
                    <a:pt x="133" y="38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95" y="0"/>
                  </a:lnTo>
                  <a:lnTo>
                    <a:pt x="133" y="38"/>
                  </a:lnTo>
                  <a:close/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2" name="Line 166">
              <a:extLst>
                <a:ext uri="{FF2B5EF4-FFF2-40B4-BE49-F238E27FC236}">
                  <a16:creationId xmlns="" xmlns:a16="http://schemas.microsoft.com/office/drawing/2014/main" id="{176F0C3A-B1B5-46B2-B146-26907F220E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5926" y="3617914"/>
              <a:ext cx="0" cy="60325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3" name="Freeform 167">
              <a:extLst>
                <a:ext uri="{FF2B5EF4-FFF2-40B4-BE49-F238E27FC236}">
                  <a16:creationId xmlns="" xmlns:a16="http://schemas.microsoft.com/office/drawing/2014/main" id="{A9E8529B-BE8C-4716-BBF4-1E8B9CD44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3930651"/>
              <a:ext cx="247650" cy="30163"/>
            </a:xfrm>
            <a:custGeom>
              <a:avLst/>
              <a:gdLst>
                <a:gd name="T0" fmla="*/ 66 w 66"/>
                <a:gd name="T1" fmla="*/ 1 h 8"/>
                <a:gd name="T2" fmla="*/ 51 w 66"/>
                <a:gd name="T3" fmla="*/ 8 h 8"/>
                <a:gd name="T4" fmla="*/ 33 w 66"/>
                <a:gd name="T5" fmla="*/ 0 h 8"/>
                <a:gd name="T6" fmla="*/ 33 w 66"/>
                <a:gd name="T7" fmla="*/ 0 h 8"/>
                <a:gd name="T8" fmla="*/ 14 w 66"/>
                <a:gd name="T9" fmla="*/ 8 h 8"/>
                <a:gd name="T10" fmla="*/ 0 w 6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">
                  <a:moveTo>
                    <a:pt x="66" y="1"/>
                  </a:moveTo>
                  <a:cubicBezTo>
                    <a:pt x="66" y="1"/>
                    <a:pt x="61" y="8"/>
                    <a:pt x="51" y="8"/>
                  </a:cubicBezTo>
                  <a:cubicBezTo>
                    <a:pt x="42" y="8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4" y="8"/>
                    <a:pt x="14" y="8"/>
                  </a:cubicBezTo>
                  <a:cubicBezTo>
                    <a:pt x="5" y="8"/>
                    <a:pt x="0" y="0"/>
                    <a:pt x="0" y="0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4" name="Freeform 168">
              <a:extLst>
                <a:ext uri="{FF2B5EF4-FFF2-40B4-BE49-F238E27FC236}">
                  <a16:creationId xmlns="" xmlns:a16="http://schemas.microsoft.com/office/drawing/2014/main" id="{0DC078DC-1504-4DB2-816C-B8476F12B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3887789"/>
              <a:ext cx="211138" cy="73025"/>
            </a:xfrm>
            <a:custGeom>
              <a:avLst/>
              <a:gdLst>
                <a:gd name="T0" fmla="*/ 19 w 133"/>
                <a:gd name="T1" fmla="*/ 46 h 46"/>
                <a:gd name="T2" fmla="*/ 0 w 133"/>
                <a:gd name="T3" fmla="*/ 0 h 46"/>
                <a:gd name="T4" fmla="*/ 133 w 133"/>
                <a:gd name="T5" fmla="*/ 0 h 46"/>
                <a:gd name="T6" fmla="*/ 109 w 133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46">
                  <a:moveTo>
                    <a:pt x="19" y="46"/>
                  </a:moveTo>
                  <a:lnTo>
                    <a:pt x="0" y="0"/>
                  </a:lnTo>
                  <a:lnTo>
                    <a:pt x="133" y="0"/>
                  </a:lnTo>
                  <a:lnTo>
                    <a:pt x="109" y="46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5" name="Rectangle 169">
              <a:extLst>
                <a:ext uri="{FF2B5EF4-FFF2-40B4-BE49-F238E27FC236}">
                  <a16:creationId xmlns="" xmlns:a16="http://schemas.microsoft.com/office/drawing/2014/main" id="{EE23EAD3-BF17-464B-A890-E97CF8AF7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088" y="3857626"/>
              <a:ext cx="44450" cy="30163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6" name="Rectangle 170">
              <a:extLst>
                <a:ext uri="{FF2B5EF4-FFF2-40B4-BE49-F238E27FC236}">
                  <a16:creationId xmlns="" xmlns:a16="http://schemas.microsoft.com/office/drawing/2014/main" id="{16DD8CC1-1446-4360-9D3E-53B82EB0B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088" y="3829051"/>
              <a:ext cx="44450" cy="28575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7" name="Rectangle 171">
              <a:extLst>
                <a:ext uri="{FF2B5EF4-FFF2-40B4-BE49-F238E27FC236}">
                  <a16:creationId xmlns="" xmlns:a16="http://schemas.microsoft.com/office/drawing/2014/main" id="{DB382EF1-DEBE-4AC2-BC7D-2ED79ED67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0538" y="3857626"/>
              <a:ext cx="44450" cy="30163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8" name="Rectangle 172">
              <a:extLst>
                <a:ext uri="{FF2B5EF4-FFF2-40B4-BE49-F238E27FC236}">
                  <a16:creationId xmlns="" xmlns:a16="http://schemas.microsoft.com/office/drawing/2014/main" id="{2D6EA2CA-BF3E-4E61-BD21-1F1C20464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0538" y="3829051"/>
              <a:ext cx="44450" cy="28575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9" name="Rectangle 173">
              <a:extLst>
                <a:ext uri="{FF2B5EF4-FFF2-40B4-BE49-F238E27FC236}">
                  <a16:creationId xmlns="" xmlns:a16="http://schemas.microsoft.com/office/drawing/2014/main" id="{AFBF49B9-6D40-416C-88BE-EB18463BB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0538" y="3798889"/>
              <a:ext cx="44450" cy="30163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0" name="Rectangle 174">
              <a:extLst>
                <a:ext uri="{FF2B5EF4-FFF2-40B4-BE49-F238E27FC236}">
                  <a16:creationId xmlns="" xmlns:a16="http://schemas.microsoft.com/office/drawing/2014/main" id="{29EB9192-F999-4B31-A75B-73DC54BA9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1" y="3798889"/>
              <a:ext cx="76200" cy="88900"/>
            </a:xfrm>
            <a:prstGeom prst="rect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1" name="Line 175">
              <a:extLst>
                <a:ext uri="{FF2B5EF4-FFF2-40B4-BE49-F238E27FC236}">
                  <a16:creationId xmlns="" xmlns:a16="http://schemas.microsoft.com/office/drawing/2014/main" id="{A1E62F0C-DE08-4DF2-B2E9-6F14DC81E4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5151" y="3829051"/>
              <a:ext cx="38100" cy="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2" name="Line 176">
              <a:extLst>
                <a:ext uri="{FF2B5EF4-FFF2-40B4-BE49-F238E27FC236}">
                  <a16:creationId xmlns="" xmlns:a16="http://schemas.microsoft.com/office/drawing/2014/main" id="{AEF47D26-04F5-4C44-9DC7-3BC30BE9B5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35476" y="3760789"/>
              <a:ext cx="0" cy="38100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1" name="Group 740">
            <a:extLst>
              <a:ext uri="{FF2B5EF4-FFF2-40B4-BE49-F238E27FC236}">
                <a16:creationId xmlns="" xmlns:a16="http://schemas.microsoft.com/office/drawing/2014/main" id="{8531E5F5-4452-463A-8B4D-CC8DD6B0A8B6}"/>
              </a:ext>
            </a:extLst>
          </p:cNvPr>
          <p:cNvGrpSpPr/>
          <p:nvPr/>
        </p:nvGrpSpPr>
        <p:grpSpPr>
          <a:xfrm>
            <a:off x="0" y="-1105415"/>
            <a:ext cx="14744699" cy="7963415"/>
            <a:chOff x="0" y="-1105415"/>
            <a:chExt cx="14744699" cy="7963415"/>
          </a:xfrm>
        </p:grpSpPr>
        <p:sp>
          <p:nvSpPr>
            <p:cNvPr id="739" name="Rectangle 738">
              <a:extLst>
                <a:ext uri="{FF2B5EF4-FFF2-40B4-BE49-F238E27FC236}">
                  <a16:creationId xmlns="" xmlns:a16="http://schemas.microsoft.com/office/drawing/2014/main" id="{F55F194C-8805-4B72-A90D-B00ECBD3D00B}"/>
                </a:ext>
              </a:extLst>
            </p:cNvPr>
            <p:cNvSpPr/>
            <p:nvPr/>
          </p:nvSpPr>
          <p:spPr>
            <a:xfrm flipV="1">
              <a:off x="0" y="-1105415"/>
              <a:ext cx="14116628" cy="110541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0" name="Rectangle 739">
              <a:extLst>
                <a:ext uri="{FF2B5EF4-FFF2-40B4-BE49-F238E27FC236}">
                  <a16:creationId xmlns="" xmlns:a16="http://schemas.microsoft.com/office/drawing/2014/main" id="{BF6976C4-4809-43F1-A210-DF12D86F457D}"/>
                </a:ext>
              </a:extLst>
            </p:cNvPr>
            <p:cNvSpPr/>
            <p:nvPr/>
          </p:nvSpPr>
          <p:spPr>
            <a:xfrm flipH="1" flipV="1">
              <a:off x="12191999" y="0"/>
              <a:ext cx="2552700" cy="685800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048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" name="Object 309" hidden="1">
            <a:extLst>
              <a:ext uri="{FF2B5EF4-FFF2-40B4-BE49-F238E27FC236}">
                <a16:creationId xmlns="" xmlns:a16="http://schemas.microsoft.com/office/drawing/2014/main" id="{9F2A4841-C6E9-472F-B138-90D8672696C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50255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7" name="Rectangle 366" hidden="1">
            <a:extLst>
              <a:ext uri="{FF2B5EF4-FFF2-40B4-BE49-F238E27FC236}">
                <a16:creationId xmlns="" xmlns:a16="http://schemas.microsoft.com/office/drawing/2014/main" id="{DCA9F763-1857-4299-A8FA-91003ADE20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616CB12C-C7D2-4384-B525-5F964B53370A}"/>
              </a:ext>
            </a:extLst>
          </p:cNvPr>
          <p:cNvGrpSpPr/>
          <p:nvPr/>
        </p:nvGrpSpPr>
        <p:grpSpPr>
          <a:xfrm>
            <a:off x="800153" y="470655"/>
            <a:ext cx="10591694" cy="5981805"/>
            <a:chOff x="203200" y="557213"/>
            <a:chExt cx="8370888" cy="4727575"/>
          </a:xfrm>
          <a:solidFill>
            <a:schemeClr val="bg1">
              <a:lumMod val="95000"/>
            </a:schemeClr>
          </a:solidFill>
        </p:grpSpPr>
        <p:sp>
          <p:nvSpPr>
            <p:cNvPr id="5" name="Freeform 6">
              <a:extLst>
                <a:ext uri="{FF2B5EF4-FFF2-40B4-BE49-F238E27FC236}">
                  <a16:creationId xmlns="" xmlns:a16="http://schemas.microsoft.com/office/drawing/2014/main" id="{AA802296-8E35-458A-975D-BCF46181D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188" y="3467100"/>
              <a:ext cx="257175" cy="255588"/>
            </a:xfrm>
            <a:custGeom>
              <a:avLst/>
              <a:gdLst>
                <a:gd name="T0" fmla="*/ 350 w 485"/>
                <a:gd name="T1" fmla="*/ 7 h 484"/>
                <a:gd name="T2" fmla="*/ 310 w 485"/>
                <a:gd name="T3" fmla="*/ 155 h 484"/>
                <a:gd name="T4" fmla="*/ 95 w 485"/>
                <a:gd name="T5" fmla="*/ 228 h 484"/>
                <a:gd name="T6" fmla="*/ 31 w 485"/>
                <a:gd name="T7" fmla="*/ 153 h 484"/>
                <a:gd name="T8" fmla="*/ 0 w 485"/>
                <a:gd name="T9" fmla="*/ 161 h 484"/>
                <a:gd name="T10" fmla="*/ 58 w 485"/>
                <a:gd name="T11" fmla="*/ 385 h 484"/>
                <a:gd name="T12" fmla="*/ 146 w 485"/>
                <a:gd name="T13" fmla="*/ 396 h 484"/>
                <a:gd name="T14" fmla="*/ 261 w 485"/>
                <a:gd name="T15" fmla="*/ 439 h 484"/>
                <a:gd name="T16" fmla="*/ 261 w 485"/>
                <a:gd name="T17" fmla="*/ 484 h 484"/>
                <a:gd name="T18" fmla="*/ 315 w 485"/>
                <a:gd name="T19" fmla="*/ 474 h 484"/>
                <a:gd name="T20" fmla="*/ 392 w 485"/>
                <a:gd name="T21" fmla="*/ 366 h 484"/>
                <a:gd name="T22" fmla="*/ 392 w 485"/>
                <a:gd name="T23" fmla="*/ 279 h 484"/>
                <a:gd name="T24" fmla="*/ 436 w 485"/>
                <a:gd name="T25" fmla="*/ 190 h 484"/>
                <a:gd name="T26" fmla="*/ 485 w 485"/>
                <a:gd name="T27" fmla="*/ 201 h 484"/>
                <a:gd name="T28" fmla="*/ 426 w 485"/>
                <a:gd name="T29" fmla="*/ 79 h 484"/>
                <a:gd name="T30" fmla="*/ 418 w 485"/>
                <a:gd name="T31" fmla="*/ 0 h 484"/>
                <a:gd name="T32" fmla="*/ 350 w 485"/>
                <a:gd name="T33" fmla="*/ 7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5" h="484">
                  <a:moveTo>
                    <a:pt x="350" y="7"/>
                  </a:moveTo>
                  <a:lnTo>
                    <a:pt x="310" y="155"/>
                  </a:lnTo>
                  <a:lnTo>
                    <a:pt x="95" y="228"/>
                  </a:lnTo>
                  <a:lnTo>
                    <a:pt x="31" y="153"/>
                  </a:lnTo>
                  <a:lnTo>
                    <a:pt x="0" y="161"/>
                  </a:lnTo>
                  <a:lnTo>
                    <a:pt x="58" y="385"/>
                  </a:lnTo>
                  <a:lnTo>
                    <a:pt x="146" y="396"/>
                  </a:lnTo>
                  <a:lnTo>
                    <a:pt x="261" y="439"/>
                  </a:lnTo>
                  <a:lnTo>
                    <a:pt x="261" y="484"/>
                  </a:lnTo>
                  <a:lnTo>
                    <a:pt x="315" y="474"/>
                  </a:lnTo>
                  <a:lnTo>
                    <a:pt x="392" y="366"/>
                  </a:lnTo>
                  <a:lnTo>
                    <a:pt x="392" y="279"/>
                  </a:lnTo>
                  <a:lnTo>
                    <a:pt x="436" y="190"/>
                  </a:lnTo>
                  <a:lnTo>
                    <a:pt x="485" y="201"/>
                  </a:lnTo>
                  <a:lnTo>
                    <a:pt x="426" y="79"/>
                  </a:lnTo>
                  <a:lnTo>
                    <a:pt x="418" y="0"/>
                  </a:lnTo>
                  <a:lnTo>
                    <a:pt x="35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="" xmlns:a16="http://schemas.microsoft.com/office/drawing/2014/main" id="{BF20010A-9E94-4095-AAF7-FF65D5CCE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3687763"/>
              <a:ext cx="230188" cy="292100"/>
            </a:xfrm>
            <a:custGeom>
              <a:avLst/>
              <a:gdLst>
                <a:gd name="T0" fmla="*/ 6 w 434"/>
                <a:gd name="T1" fmla="*/ 0 h 554"/>
                <a:gd name="T2" fmla="*/ 0 w 434"/>
                <a:gd name="T3" fmla="*/ 418 h 554"/>
                <a:gd name="T4" fmla="*/ 59 w 434"/>
                <a:gd name="T5" fmla="*/ 415 h 554"/>
                <a:gd name="T6" fmla="*/ 139 w 434"/>
                <a:gd name="T7" fmla="*/ 323 h 554"/>
                <a:gd name="T8" fmla="*/ 206 w 434"/>
                <a:gd name="T9" fmla="*/ 326 h 554"/>
                <a:gd name="T10" fmla="*/ 248 w 434"/>
                <a:gd name="T11" fmla="*/ 364 h 554"/>
                <a:gd name="T12" fmla="*/ 262 w 434"/>
                <a:gd name="T13" fmla="*/ 482 h 554"/>
                <a:gd name="T14" fmla="*/ 398 w 434"/>
                <a:gd name="T15" fmla="*/ 554 h 554"/>
                <a:gd name="T16" fmla="*/ 434 w 434"/>
                <a:gd name="T17" fmla="*/ 542 h 554"/>
                <a:gd name="T18" fmla="*/ 434 w 434"/>
                <a:gd name="T19" fmla="*/ 498 h 554"/>
                <a:gd name="T20" fmla="*/ 324 w 434"/>
                <a:gd name="T21" fmla="*/ 407 h 554"/>
                <a:gd name="T22" fmla="*/ 271 w 434"/>
                <a:gd name="T23" fmla="*/ 283 h 554"/>
                <a:gd name="T24" fmla="*/ 313 w 434"/>
                <a:gd name="T25" fmla="*/ 262 h 554"/>
                <a:gd name="T26" fmla="*/ 282 w 434"/>
                <a:gd name="T27" fmla="*/ 193 h 554"/>
                <a:gd name="T28" fmla="*/ 218 w 434"/>
                <a:gd name="T29" fmla="*/ 192 h 554"/>
                <a:gd name="T30" fmla="*/ 203 w 434"/>
                <a:gd name="T31" fmla="*/ 119 h 554"/>
                <a:gd name="T32" fmla="*/ 34 w 434"/>
                <a:gd name="T33" fmla="*/ 5 h 554"/>
                <a:gd name="T34" fmla="*/ 6 w 434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4" h="554">
                  <a:moveTo>
                    <a:pt x="6" y="0"/>
                  </a:moveTo>
                  <a:lnTo>
                    <a:pt x="0" y="418"/>
                  </a:lnTo>
                  <a:lnTo>
                    <a:pt x="59" y="415"/>
                  </a:lnTo>
                  <a:lnTo>
                    <a:pt x="139" y="323"/>
                  </a:lnTo>
                  <a:lnTo>
                    <a:pt x="206" y="326"/>
                  </a:lnTo>
                  <a:lnTo>
                    <a:pt x="248" y="364"/>
                  </a:lnTo>
                  <a:lnTo>
                    <a:pt x="262" y="482"/>
                  </a:lnTo>
                  <a:lnTo>
                    <a:pt x="398" y="554"/>
                  </a:lnTo>
                  <a:lnTo>
                    <a:pt x="434" y="542"/>
                  </a:lnTo>
                  <a:lnTo>
                    <a:pt x="434" y="498"/>
                  </a:lnTo>
                  <a:lnTo>
                    <a:pt x="324" y="407"/>
                  </a:lnTo>
                  <a:lnTo>
                    <a:pt x="271" y="283"/>
                  </a:lnTo>
                  <a:lnTo>
                    <a:pt x="313" y="262"/>
                  </a:lnTo>
                  <a:lnTo>
                    <a:pt x="282" y="193"/>
                  </a:lnTo>
                  <a:lnTo>
                    <a:pt x="218" y="192"/>
                  </a:lnTo>
                  <a:lnTo>
                    <a:pt x="203" y="119"/>
                  </a:lnTo>
                  <a:lnTo>
                    <a:pt x="34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="" xmlns:a16="http://schemas.microsoft.com/office/drawing/2014/main" id="{412683A0-524B-4DDC-BBB2-C0CE90D2A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5100" y="2570163"/>
              <a:ext cx="690563" cy="598488"/>
            </a:xfrm>
            <a:custGeom>
              <a:avLst/>
              <a:gdLst>
                <a:gd name="T0" fmla="*/ 0 w 1304"/>
                <a:gd name="T1" fmla="*/ 6 h 1130"/>
                <a:gd name="T2" fmla="*/ 84 w 1304"/>
                <a:gd name="T3" fmla="*/ 267 h 1130"/>
                <a:gd name="T4" fmla="*/ 45 w 1304"/>
                <a:gd name="T5" fmla="*/ 289 h 1130"/>
                <a:gd name="T6" fmla="*/ 49 w 1304"/>
                <a:gd name="T7" fmla="*/ 340 h 1130"/>
                <a:gd name="T8" fmla="*/ 122 w 1304"/>
                <a:gd name="T9" fmla="*/ 396 h 1130"/>
                <a:gd name="T10" fmla="*/ 122 w 1304"/>
                <a:gd name="T11" fmla="*/ 500 h 1130"/>
                <a:gd name="T12" fmla="*/ 211 w 1304"/>
                <a:gd name="T13" fmla="*/ 586 h 1130"/>
                <a:gd name="T14" fmla="*/ 173 w 1304"/>
                <a:gd name="T15" fmla="*/ 332 h 1130"/>
                <a:gd name="T16" fmla="*/ 122 w 1304"/>
                <a:gd name="T17" fmla="*/ 164 h 1130"/>
                <a:gd name="T18" fmla="*/ 134 w 1304"/>
                <a:gd name="T19" fmla="*/ 47 h 1130"/>
                <a:gd name="T20" fmla="*/ 177 w 1304"/>
                <a:gd name="T21" fmla="*/ 51 h 1130"/>
                <a:gd name="T22" fmla="*/ 194 w 1304"/>
                <a:gd name="T23" fmla="*/ 90 h 1130"/>
                <a:gd name="T24" fmla="*/ 177 w 1304"/>
                <a:gd name="T25" fmla="*/ 189 h 1130"/>
                <a:gd name="T26" fmla="*/ 400 w 1304"/>
                <a:gd name="T27" fmla="*/ 625 h 1130"/>
                <a:gd name="T28" fmla="*/ 400 w 1304"/>
                <a:gd name="T29" fmla="*/ 780 h 1130"/>
                <a:gd name="T30" fmla="*/ 580 w 1304"/>
                <a:gd name="T31" fmla="*/ 992 h 1130"/>
                <a:gd name="T32" fmla="*/ 777 w 1304"/>
                <a:gd name="T33" fmla="*/ 1083 h 1130"/>
                <a:gd name="T34" fmla="*/ 858 w 1304"/>
                <a:gd name="T35" fmla="*/ 1035 h 1130"/>
                <a:gd name="T36" fmla="*/ 974 w 1304"/>
                <a:gd name="T37" fmla="*/ 1130 h 1130"/>
                <a:gd name="T38" fmla="*/ 1043 w 1304"/>
                <a:gd name="T39" fmla="*/ 1061 h 1130"/>
                <a:gd name="T40" fmla="*/ 1012 w 1304"/>
                <a:gd name="T41" fmla="*/ 983 h 1130"/>
                <a:gd name="T42" fmla="*/ 1111 w 1304"/>
                <a:gd name="T43" fmla="*/ 953 h 1130"/>
                <a:gd name="T44" fmla="*/ 1141 w 1304"/>
                <a:gd name="T45" fmla="*/ 970 h 1130"/>
                <a:gd name="T46" fmla="*/ 1171 w 1304"/>
                <a:gd name="T47" fmla="*/ 940 h 1130"/>
                <a:gd name="T48" fmla="*/ 1218 w 1304"/>
                <a:gd name="T49" fmla="*/ 940 h 1130"/>
                <a:gd name="T50" fmla="*/ 1304 w 1304"/>
                <a:gd name="T51" fmla="*/ 789 h 1130"/>
                <a:gd name="T52" fmla="*/ 1261 w 1304"/>
                <a:gd name="T53" fmla="*/ 751 h 1130"/>
                <a:gd name="T54" fmla="*/ 1093 w 1304"/>
                <a:gd name="T55" fmla="*/ 789 h 1130"/>
                <a:gd name="T56" fmla="*/ 1055 w 1304"/>
                <a:gd name="T57" fmla="*/ 901 h 1130"/>
                <a:gd name="T58" fmla="*/ 956 w 1304"/>
                <a:gd name="T59" fmla="*/ 918 h 1130"/>
                <a:gd name="T60" fmla="*/ 841 w 1304"/>
                <a:gd name="T61" fmla="*/ 871 h 1130"/>
                <a:gd name="T62" fmla="*/ 790 w 1304"/>
                <a:gd name="T63" fmla="*/ 707 h 1130"/>
                <a:gd name="T64" fmla="*/ 829 w 1304"/>
                <a:gd name="T65" fmla="*/ 501 h 1130"/>
                <a:gd name="T66" fmla="*/ 749 w 1304"/>
                <a:gd name="T67" fmla="*/ 451 h 1130"/>
                <a:gd name="T68" fmla="*/ 711 w 1304"/>
                <a:gd name="T69" fmla="*/ 252 h 1130"/>
                <a:gd name="T70" fmla="*/ 679 w 1304"/>
                <a:gd name="T71" fmla="*/ 239 h 1130"/>
                <a:gd name="T72" fmla="*/ 621 w 1304"/>
                <a:gd name="T73" fmla="*/ 298 h 1130"/>
                <a:gd name="T74" fmla="*/ 556 w 1304"/>
                <a:gd name="T75" fmla="*/ 262 h 1130"/>
                <a:gd name="T76" fmla="*/ 529 w 1304"/>
                <a:gd name="T77" fmla="*/ 129 h 1130"/>
                <a:gd name="T78" fmla="*/ 266 w 1304"/>
                <a:gd name="T79" fmla="*/ 102 h 1130"/>
                <a:gd name="T80" fmla="*/ 130 w 1304"/>
                <a:gd name="T81" fmla="*/ 0 h 1130"/>
                <a:gd name="T82" fmla="*/ 0 w 1304"/>
                <a:gd name="T83" fmla="*/ 6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4" h="1130">
                  <a:moveTo>
                    <a:pt x="0" y="6"/>
                  </a:moveTo>
                  <a:lnTo>
                    <a:pt x="84" y="267"/>
                  </a:lnTo>
                  <a:lnTo>
                    <a:pt x="45" y="289"/>
                  </a:lnTo>
                  <a:lnTo>
                    <a:pt x="49" y="340"/>
                  </a:lnTo>
                  <a:lnTo>
                    <a:pt x="122" y="396"/>
                  </a:lnTo>
                  <a:lnTo>
                    <a:pt x="122" y="500"/>
                  </a:lnTo>
                  <a:lnTo>
                    <a:pt x="211" y="586"/>
                  </a:lnTo>
                  <a:lnTo>
                    <a:pt x="173" y="332"/>
                  </a:lnTo>
                  <a:lnTo>
                    <a:pt x="122" y="164"/>
                  </a:lnTo>
                  <a:lnTo>
                    <a:pt x="134" y="47"/>
                  </a:lnTo>
                  <a:lnTo>
                    <a:pt x="177" y="51"/>
                  </a:lnTo>
                  <a:lnTo>
                    <a:pt x="194" y="90"/>
                  </a:lnTo>
                  <a:lnTo>
                    <a:pt x="177" y="189"/>
                  </a:lnTo>
                  <a:lnTo>
                    <a:pt x="400" y="625"/>
                  </a:lnTo>
                  <a:lnTo>
                    <a:pt x="400" y="780"/>
                  </a:lnTo>
                  <a:lnTo>
                    <a:pt x="580" y="992"/>
                  </a:lnTo>
                  <a:lnTo>
                    <a:pt x="777" y="1083"/>
                  </a:lnTo>
                  <a:lnTo>
                    <a:pt x="858" y="1035"/>
                  </a:lnTo>
                  <a:lnTo>
                    <a:pt x="974" y="1130"/>
                  </a:lnTo>
                  <a:lnTo>
                    <a:pt x="1043" y="1061"/>
                  </a:lnTo>
                  <a:lnTo>
                    <a:pt x="1012" y="983"/>
                  </a:lnTo>
                  <a:lnTo>
                    <a:pt x="1111" y="953"/>
                  </a:lnTo>
                  <a:lnTo>
                    <a:pt x="1141" y="970"/>
                  </a:lnTo>
                  <a:lnTo>
                    <a:pt x="1171" y="940"/>
                  </a:lnTo>
                  <a:lnTo>
                    <a:pt x="1218" y="940"/>
                  </a:lnTo>
                  <a:lnTo>
                    <a:pt x="1304" y="789"/>
                  </a:lnTo>
                  <a:lnTo>
                    <a:pt x="1261" y="751"/>
                  </a:lnTo>
                  <a:lnTo>
                    <a:pt x="1093" y="789"/>
                  </a:lnTo>
                  <a:lnTo>
                    <a:pt x="1055" y="901"/>
                  </a:lnTo>
                  <a:lnTo>
                    <a:pt x="956" y="918"/>
                  </a:lnTo>
                  <a:lnTo>
                    <a:pt x="841" y="871"/>
                  </a:lnTo>
                  <a:lnTo>
                    <a:pt x="790" y="707"/>
                  </a:lnTo>
                  <a:lnTo>
                    <a:pt x="829" y="501"/>
                  </a:lnTo>
                  <a:lnTo>
                    <a:pt x="749" y="451"/>
                  </a:lnTo>
                  <a:lnTo>
                    <a:pt x="711" y="252"/>
                  </a:lnTo>
                  <a:lnTo>
                    <a:pt x="679" y="239"/>
                  </a:lnTo>
                  <a:lnTo>
                    <a:pt x="621" y="298"/>
                  </a:lnTo>
                  <a:lnTo>
                    <a:pt x="556" y="262"/>
                  </a:lnTo>
                  <a:lnTo>
                    <a:pt x="529" y="129"/>
                  </a:lnTo>
                  <a:lnTo>
                    <a:pt x="266" y="102"/>
                  </a:lnTo>
                  <a:lnTo>
                    <a:pt x="13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BF0D1394-887A-4776-A61D-87D8E5636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425" y="1830388"/>
              <a:ext cx="85725" cy="65088"/>
            </a:xfrm>
            <a:custGeom>
              <a:avLst/>
              <a:gdLst>
                <a:gd name="T0" fmla="*/ 158 w 162"/>
                <a:gd name="T1" fmla="*/ 4 h 122"/>
                <a:gd name="T2" fmla="*/ 62 w 162"/>
                <a:gd name="T3" fmla="*/ 0 h 122"/>
                <a:gd name="T4" fmla="*/ 1 w 162"/>
                <a:gd name="T5" fmla="*/ 37 h 122"/>
                <a:gd name="T6" fmla="*/ 0 w 162"/>
                <a:gd name="T7" fmla="*/ 65 h 122"/>
                <a:gd name="T8" fmla="*/ 39 w 162"/>
                <a:gd name="T9" fmla="*/ 102 h 122"/>
                <a:gd name="T10" fmla="*/ 162 w 162"/>
                <a:gd name="T11" fmla="*/ 122 h 122"/>
                <a:gd name="T12" fmla="*/ 158 w 162"/>
                <a:gd name="T13" fmla="*/ 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122">
                  <a:moveTo>
                    <a:pt x="158" y="4"/>
                  </a:moveTo>
                  <a:lnTo>
                    <a:pt x="62" y="0"/>
                  </a:lnTo>
                  <a:lnTo>
                    <a:pt x="1" y="37"/>
                  </a:lnTo>
                  <a:lnTo>
                    <a:pt x="0" y="65"/>
                  </a:lnTo>
                  <a:lnTo>
                    <a:pt x="39" y="102"/>
                  </a:lnTo>
                  <a:lnTo>
                    <a:pt x="162" y="122"/>
                  </a:lnTo>
                  <a:lnTo>
                    <a:pt x="15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="" xmlns:a16="http://schemas.microsoft.com/office/drawing/2014/main" id="{1A5C1D7F-7D9F-4D4C-9454-1DAADB086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2579688"/>
              <a:ext cx="501650" cy="511175"/>
            </a:xfrm>
            <a:custGeom>
              <a:avLst/>
              <a:gdLst>
                <a:gd name="T0" fmla="*/ 736 w 949"/>
                <a:gd name="T1" fmla="*/ 23 h 965"/>
                <a:gd name="T2" fmla="*/ 666 w 949"/>
                <a:gd name="T3" fmla="*/ 0 h 965"/>
                <a:gd name="T4" fmla="*/ 376 w 949"/>
                <a:gd name="T5" fmla="*/ 54 h 965"/>
                <a:gd name="T6" fmla="*/ 312 w 949"/>
                <a:gd name="T7" fmla="*/ 102 h 965"/>
                <a:gd name="T8" fmla="*/ 350 w 949"/>
                <a:gd name="T9" fmla="*/ 302 h 965"/>
                <a:gd name="T10" fmla="*/ 236 w 949"/>
                <a:gd name="T11" fmla="*/ 307 h 965"/>
                <a:gd name="T12" fmla="*/ 166 w 949"/>
                <a:gd name="T13" fmla="*/ 419 h 965"/>
                <a:gd name="T14" fmla="*/ 0 w 949"/>
                <a:gd name="T15" fmla="*/ 459 h 965"/>
                <a:gd name="T16" fmla="*/ 0 w 949"/>
                <a:gd name="T17" fmla="*/ 540 h 965"/>
                <a:gd name="T18" fmla="*/ 546 w 949"/>
                <a:gd name="T19" fmla="*/ 957 h 965"/>
                <a:gd name="T20" fmla="*/ 639 w 949"/>
                <a:gd name="T21" fmla="*/ 965 h 965"/>
                <a:gd name="T22" fmla="*/ 949 w 949"/>
                <a:gd name="T23" fmla="*/ 722 h 965"/>
                <a:gd name="T24" fmla="*/ 918 w 949"/>
                <a:gd name="T25" fmla="*/ 683 h 965"/>
                <a:gd name="T26" fmla="*/ 860 w 949"/>
                <a:gd name="T27" fmla="*/ 676 h 965"/>
                <a:gd name="T28" fmla="*/ 825 w 949"/>
                <a:gd name="T29" fmla="*/ 617 h 965"/>
                <a:gd name="T30" fmla="*/ 825 w 949"/>
                <a:gd name="T31" fmla="*/ 374 h 965"/>
                <a:gd name="T32" fmla="*/ 802 w 949"/>
                <a:gd name="T33" fmla="*/ 351 h 965"/>
                <a:gd name="T34" fmla="*/ 806 w 949"/>
                <a:gd name="T35" fmla="*/ 288 h 965"/>
                <a:gd name="T36" fmla="*/ 744 w 949"/>
                <a:gd name="T37" fmla="*/ 226 h 965"/>
                <a:gd name="T38" fmla="*/ 736 w 949"/>
                <a:gd name="T39" fmla="*/ 159 h 965"/>
                <a:gd name="T40" fmla="*/ 764 w 949"/>
                <a:gd name="T41" fmla="*/ 140 h 965"/>
                <a:gd name="T42" fmla="*/ 751 w 949"/>
                <a:gd name="T43" fmla="*/ 70 h 965"/>
                <a:gd name="T44" fmla="*/ 736 w 949"/>
                <a:gd name="T45" fmla="*/ 23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9" h="965">
                  <a:moveTo>
                    <a:pt x="736" y="23"/>
                  </a:moveTo>
                  <a:lnTo>
                    <a:pt x="666" y="0"/>
                  </a:lnTo>
                  <a:lnTo>
                    <a:pt x="376" y="54"/>
                  </a:lnTo>
                  <a:lnTo>
                    <a:pt x="312" y="102"/>
                  </a:lnTo>
                  <a:lnTo>
                    <a:pt x="350" y="302"/>
                  </a:lnTo>
                  <a:lnTo>
                    <a:pt x="236" y="307"/>
                  </a:lnTo>
                  <a:lnTo>
                    <a:pt x="166" y="419"/>
                  </a:lnTo>
                  <a:lnTo>
                    <a:pt x="0" y="459"/>
                  </a:lnTo>
                  <a:lnTo>
                    <a:pt x="0" y="540"/>
                  </a:lnTo>
                  <a:lnTo>
                    <a:pt x="546" y="957"/>
                  </a:lnTo>
                  <a:lnTo>
                    <a:pt x="639" y="965"/>
                  </a:lnTo>
                  <a:lnTo>
                    <a:pt x="949" y="722"/>
                  </a:lnTo>
                  <a:lnTo>
                    <a:pt x="918" y="683"/>
                  </a:lnTo>
                  <a:lnTo>
                    <a:pt x="860" y="676"/>
                  </a:lnTo>
                  <a:lnTo>
                    <a:pt x="825" y="617"/>
                  </a:lnTo>
                  <a:lnTo>
                    <a:pt x="825" y="374"/>
                  </a:lnTo>
                  <a:lnTo>
                    <a:pt x="802" y="351"/>
                  </a:lnTo>
                  <a:lnTo>
                    <a:pt x="806" y="288"/>
                  </a:lnTo>
                  <a:lnTo>
                    <a:pt x="744" y="226"/>
                  </a:lnTo>
                  <a:lnTo>
                    <a:pt x="736" y="159"/>
                  </a:lnTo>
                  <a:lnTo>
                    <a:pt x="764" y="140"/>
                  </a:lnTo>
                  <a:lnTo>
                    <a:pt x="751" y="70"/>
                  </a:lnTo>
                  <a:lnTo>
                    <a:pt x="73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>
              <a:extLst>
                <a:ext uri="{FF2B5EF4-FFF2-40B4-BE49-F238E27FC236}">
                  <a16:creationId xmlns="" xmlns:a16="http://schemas.microsoft.com/office/drawing/2014/main" id="{DDE5B92A-5CEA-45F4-9B07-197AB91D0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25" y="2635250"/>
              <a:ext cx="412750" cy="395288"/>
            </a:xfrm>
            <a:custGeom>
              <a:avLst/>
              <a:gdLst>
                <a:gd name="T0" fmla="*/ 744 w 779"/>
                <a:gd name="T1" fmla="*/ 0 h 746"/>
                <a:gd name="T2" fmla="*/ 546 w 779"/>
                <a:gd name="T3" fmla="*/ 0 h 746"/>
                <a:gd name="T4" fmla="*/ 507 w 779"/>
                <a:gd name="T5" fmla="*/ 86 h 746"/>
                <a:gd name="T6" fmla="*/ 418 w 779"/>
                <a:gd name="T7" fmla="*/ 129 h 746"/>
                <a:gd name="T8" fmla="*/ 345 w 779"/>
                <a:gd name="T9" fmla="*/ 328 h 746"/>
                <a:gd name="T10" fmla="*/ 201 w 779"/>
                <a:gd name="T11" fmla="*/ 414 h 746"/>
                <a:gd name="T12" fmla="*/ 0 w 779"/>
                <a:gd name="T13" fmla="*/ 746 h 746"/>
                <a:gd name="T14" fmla="*/ 198 w 779"/>
                <a:gd name="T15" fmla="*/ 742 h 746"/>
                <a:gd name="T16" fmla="*/ 205 w 779"/>
                <a:gd name="T17" fmla="*/ 645 h 746"/>
                <a:gd name="T18" fmla="*/ 256 w 779"/>
                <a:gd name="T19" fmla="*/ 645 h 746"/>
                <a:gd name="T20" fmla="*/ 256 w 779"/>
                <a:gd name="T21" fmla="*/ 512 h 746"/>
                <a:gd name="T22" fmla="*/ 430 w 779"/>
                <a:gd name="T23" fmla="*/ 512 h 746"/>
                <a:gd name="T24" fmla="*/ 434 w 779"/>
                <a:gd name="T25" fmla="*/ 340 h 746"/>
                <a:gd name="T26" fmla="*/ 601 w 779"/>
                <a:gd name="T27" fmla="*/ 301 h 746"/>
                <a:gd name="T28" fmla="*/ 671 w 779"/>
                <a:gd name="T29" fmla="*/ 188 h 746"/>
                <a:gd name="T30" fmla="*/ 779 w 779"/>
                <a:gd name="T31" fmla="*/ 184 h 746"/>
                <a:gd name="T32" fmla="*/ 744 w 779"/>
                <a:gd name="T33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746">
                  <a:moveTo>
                    <a:pt x="744" y="0"/>
                  </a:moveTo>
                  <a:lnTo>
                    <a:pt x="546" y="0"/>
                  </a:lnTo>
                  <a:lnTo>
                    <a:pt x="507" y="86"/>
                  </a:lnTo>
                  <a:lnTo>
                    <a:pt x="418" y="129"/>
                  </a:lnTo>
                  <a:lnTo>
                    <a:pt x="345" y="328"/>
                  </a:lnTo>
                  <a:lnTo>
                    <a:pt x="201" y="414"/>
                  </a:lnTo>
                  <a:lnTo>
                    <a:pt x="0" y="746"/>
                  </a:lnTo>
                  <a:lnTo>
                    <a:pt x="198" y="742"/>
                  </a:lnTo>
                  <a:lnTo>
                    <a:pt x="205" y="645"/>
                  </a:lnTo>
                  <a:lnTo>
                    <a:pt x="256" y="645"/>
                  </a:lnTo>
                  <a:lnTo>
                    <a:pt x="256" y="512"/>
                  </a:lnTo>
                  <a:lnTo>
                    <a:pt x="430" y="512"/>
                  </a:lnTo>
                  <a:lnTo>
                    <a:pt x="434" y="340"/>
                  </a:lnTo>
                  <a:lnTo>
                    <a:pt x="601" y="301"/>
                  </a:lnTo>
                  <a:lnTo>
                    <a:pt x="671" y="188"/>
                  </a:lnTo>
                  <a:lnTo>
                    <a:pt x="779" y="184"/>
                  </a:lnTo>
                  <a:lnTo>
                    <a:pt x="7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="" xmlns:a16="http://schemas.microsoft.com/office/drawing/2014/main" id="{0EB73119-9276-4428-AA9C-9C5EBCAE5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2876550"/>
              <a:ext cx="309563" cy="330200"/>
            </a:xfrm>
            <a:custGeom>
              <a:avLst/>
              <a:gdLst>
                <a:gd name="T0" fmla="*/ 0 w 585"/>
                <a:gd name="T1" fmla="*/ 306 h 623"/>
                <a:gd name="T2" fmla="*/ 37 w 585"/>
                <a:gd name="T3" fmla="*/ 354 h 623"/>
                <a:gd name="T4" fmla="*/ 29 w 585"/>
                <a:gd name="T5" fmla="*/ 565 h 623"/>
                <a:gd name="T6" fmla="*/ 84 w 585"/>
                <a:gd name="T7" fmla="*/ 526 h 623"/>
                <a:gd name="T8" fmla="*/ 123 w 585"/>
                <a:gd name="T9" fmla="*/ 518 h 623"/>
                <a:gd name="T10" fmla="*/ 177 w 585"/>
                <a:gd name="T11" fmla="*/ 538 h 623"/>
                <a:gd name="T12" fmla="*/ 239 w 585"/>
                <a:gd name="T13" fmla="*/ 623 h 623"/>
                <a:gd name="T14" fmla="*/ 297 w 585"/>
                <a:gd name="T15" fmla="*/ 585 h 623"/>
                <a:gd name="T16" fmla="*/ 580 w 585"/>
                <a:gd name="T17" fmla="*/ 581 h 623"/>
                <a:gd name="T18" fmla="*/ 510 w 585"/>
                <a:gd name="T19" fmla="*/ 108 h 623"/>
                <a:gd name="T20" fmla="*/ 585 w 585"/>
                <a:gd name="T21" fmla="*/ 108 h 623"/>
                <a:gd name="T22" fmla="*/ 445 w 585"/>
                <a:gd name="T23" fmla="*/ 0 h 623"/>
                <a:gd name="T24" fmla="*/ 445 w 585"/>
                <a:gd name="T25" fmla="*/ 70 h 623"/>
                <a:gd name="T26" fmla="*/ 269 w 585"/>
                <a:gd name="T27" fmla="*/ 70 h 623"/>
                <a:gd name="T28" fmla="*/ 268 w 585"/>
                <a:gd name="T29" fmla="*/ 203 h 623"/>
                <a:gd name="T30" fmla="*/ 217 w 585"/>
                <a:gd name="T31" fmla="*/ 202 h 623"/>
                <a:gd name="T32" fmla="*/ 211 w 585"/>
                <a:gd name="T33" fmla="*/ 300 h 623"/>
                <a:gd name="T34" fmla="*/ 0 w 585"/>
                <a:gd name="T35" fmla="*/ 30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623">
                  <a:moveTo>
                    <a:pt x="0" y="306"/>
                  </a:moveTo>
                  <a:lnTo>
                    <a:pt x="37" y="354"/>
                  </a:lnTo>
                  <a:lnTo>
                    <a:pt x="29" y="565"/>
                  </a:lnTo>
                  <a:lnTo>
                    <a:pt x="84" y="526"/>
                  </a:lnTo>
                  <a:lnTo>
                    <a:pt x="123" y="518"/>
                  </a:lnTo>
                  <a:lnTo>
                    <a:pt x="177" y="538"/>
                  </a:lnTo>
                  <a:lnTo>
                    <a:pt x="239" y="623"/>
                  </a:lnTo>
                  <a:lnTo>
                    <a:pt x="297" y="585"/>
                  </a:lnTo>
                  <a:lnTo>
                    <a:pt x="580" y="581"/>
                  </a:lnTo>
                  <a:lnTo>
                    <a:pt x="510" y="108"/>
                  </a:lnTo>
                  <a:lnTo>
                    <a:pt x="585" y="108"/>
                  </a:lnTo>
                  <a:lnTo>
                    <a:pt x="445" y="0"/>
                  </a:lnTo>
                  <a:lnTo>
                    <a:pt x="445" y="70"/>
                  </a:lnTo>
                  <a:lnTo>
                    <a:pt x="269" y="70"/>
                  </a:lnTo>
                  <a:lnTo>
                    <a:pt x="268" y="203"/>
                  </a:lnTo>
                  <a:lnTo>
                    <a:pt x="217" y="202"/>
                  </a:lnTo>
                  <a:lnTo>
                    <a:pt x="211" y="300"/>
                  </a:lnTo>
                  <a:lnTo>
                    <a:pt x="0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>
              <a:extLst>
                <a:ext uri="{FF2B5EF4-FFF2-40B4-BE49-F238E27FC236}">
                  <a16:creationId xmlns="" xmlns:a16="http://schemas.microsoft.com/office/drawing/2014/main" id="{E4E49881-268B-46AF-A6D6-B36A64D40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3157538"/>
              <a:ext cx="155575" cy="112713"/>
            </a:xfrm>
            <a:custGeom>
              <a:avLst/>
              <a:gdLst>
                <a:gd name="T0" fmla="*/ 87 w 293"/>
                <a:gd name="T1" fmla="*/ 8 h 214"/>
                <a:gd name="T2" fmla="*/ 20 w 293"/>
                <a:gd name="T3" fmla="*/ 57 h 214"/>
                <a:gd name="T4" fmla="*/ 5 w 293"/>
                <a:gd name="T5" fmla="*/ 84 h 214"/>
                <a:gd name="T6" fmla="*/ 0 w 293"/>
                <a:gd name="T7" fmla="*/ 112 h 214"/>
                <a:gd name="T8" fmla="*/ 24 w 293"/>
                <a:gd name="T9" fmla="*/ 130 h 214"/>
                <a:gd name="T10" fmla="*/ 107 w 293"/>
                <a:gd name="T11" fmla="*/ 129 h 214"/>
                <a:gd name="T12" fmla="*/ 161 w 293"/>
                <a:gd name="T13" fmla="*/ 114 h 214"/>
                <a:gd name="T14" fmla="*/ 166 w 293"/>
                <a:gd name="T15" fmla="*/ 140 h 214"/>
                <a:gd name="T16" fmla="*/ 162 w 293"/>
                <a:gd name="T17" fmla="*/ 175 h 214"/>
                <a:gd name="T18" fmla="*/ 213 w 293"/>
                <a:gd name="T19" fmla="*/ 200 h 214"/>
                <a:gd name="T20" fmla="*/ 223 w 293"/>
                <a:gd name="T21" fmla="*/ 212 h 214"/>
                <a:gd name="T22" fmla="*/ 291 w 293"/>
                <a:gd name="T23" fmla="*/ 214 h 214"/>
                <a:gd name="T24" fmla="*/ 293 w 293"/>
                <a:gd name="T25" fmla="*/ 185 h 214"/>
                <a:gd name="T26" fmla="*/ 231 w 293"/>
                <a:gd name="T27" fmla="*/ 111 h 214"/>
                <a:gd name="T28" fmla="*/ 163 w 293"/>
                <a:gd name="T29" fmla="*/ 17 h 214"/>
                <a:gd name="T30" fmla="*/ 121 w 293"/>
                <a:gd name="T31" fmla="*/ 0 h 214"/>
                <a:gd name="T32" fmla="*/ 87 w 293"/>
                <a:gd name="T33" fmla="*/ 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3" h="214">
                  <a:moveTo>
                    <a:pt x="87" y="8"/>
                  </a:moveTo>
                  <a:lnTo>
                    <a:pt x="20" y="57"/>
                  </a:lnTo>
                  <a:lnTo>
                    <a:pt x="5" y="84"/>
                  </a:lnTo>
                  <a:lnTo>
                    <a:pt x="0" y="112"/>
                  </a:lnTo>
                  <a:lnTo>
                    <a:pt x="24" y="130"/>
                  </a:lnTo>
                  <a:lnTo>
                    <a:pt x="107" y="129"/>
                  </a:lnTo>
                  <a:lnTo>
                    <a:pt x="161" y="114"/>
                  </a:lnTo>
                  <a:lnTo>
                    <a:pt x="166" y="140"/>
                  </a:lnTo>
                  <a:lnTo>
                    <a:pt x="162" y="175"/>
                  </a:lnTo>
                  <a:lnTo>
                    <a:pt x="213" y="200"/>
                  </a:lnTo>
                  <a:lnTo>
                    <a:pt x="223" y="212"/>
                  </a:lnTo>
                  <a:lnTo>
                    <a:pt x="291" y="214"/>
                  </a:lnTo>
                  <a:lnTo>
                    <a:pt x="293" y="185"/>
                  </a:lnTo>
                  <a:lnTo>
                    <a:pt x="231" y="111"/>
                  </a:lnTo>
                  <a:lnTo>
                    <a:pt x="163" y="17"/>
                  </a:lnTo>
                  <a:lnTo>
                    <a:pt x="121" y="0"/>
                  </a:lnTo>
                  <a:lnTo>
                    <a:pt x="8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="" xmlns:a16="http://schemas.microsoft.com/office/drawing/2014/main" id="{F71D12BC-4DB0-4E67-9648-2B727DBDD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224213"/>
              <a:ext cx="66675" cy="20638"/>
            </a:xfrm>
            <a:custGeom>
              <a:avLst/>
              <a:gdLst>
                <a:gd name="T0" fmla="*/ 2 w 124"/>
                <a:gd name="T1" fmla="*/ 18 h 37"/>
                <a:gd name="T2" fmla="*/ 0 w 124"/>
                <a:gd name="T3" fmla="*/ 37 h 37"/>
                <a:gd name="T4" fmla="*/ 118 w 124"/>
                <a:gd name="T5" fmla="*/ 35 h 37"/>
                <a:gd name="T6" fmla="*/ 124 w 124"/>
                <a:gd name="T7" fmla="*/ 18 h 37"/>
                <a:gd name="T8" fmla="*/ 122 w 124"/>
                <a:gd name="T9" fmla="*/ 0 h 37"/>
                <a:gd name="T10" fmla="*/ 88 w 124"/>
                <a:gd name="T11" fmla="*/ 14 h 37"/>
                <a:gd name="T12" fmla="*/ 2 w 124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37">
                  <a:moveTo>
                    <a:pt x="2" y="18"/>
                  </a:moveTo>
                  <a:lnTo>
                    <a:pt x="0" y="37"/>
                  </a:lnTo>
                  <a:lnTo>
                    <a:pt x="118" y="35"/>
                  </a:lnTo>
                  <a:lnTo>
                    <a:pt x="124" y="18"/>
                  </a:lnTo>
                  <a:lnTo>
                    <a:pt x="122" y="0"/>
                  </a:lnTo>
                  <a:lnTo>
                    <a:pt x="88" y="14"/>
                  </a:ln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E7942C8B-64A7-4E0D-AE22-2BBC1A708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251200"/>
              <a:ext cx="95250" cy="26988"/>
            </a:xfrm>
            <a:custGeom>
              <a:avLst/>
              <a:gdLst>
                <a:gd name="T0" fmla="*/ 0 w 178"/>
                <a:gd name="T1" fmla="*/ 0 h 51"/>
                <a:gd name="T2" fmla="*/ 22 w 178"/>
                <a:gd name="T3" fmla="*/ 51 h 51"/>
                <a:gd name="T4" fmla="*/ 34 w 178"/>
                <a:gd name="T5" fmla="*/ 19 h 51"/>
                <a:gd name="T6" fmla="*/ 178 w 178"/>
                <a:gd name="T7" fmla="*/ 34 h 51"/>
                <a:gd name="T8" fmla="*/ 115 w 178"/>
                <a:gd name="T9" fmla="*/ 3 h 51"/>
                <a:gd name="T10" fmla="*/ 0 w 178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51">
                  <a:moveTo>
                    <a:pt x="0" y="0"/>
                  </a:moveTo>
                  <a:lnTo>
                    <a:pt x="22" y="51"/>
                  </a:lnTo>
                  <a:lnTo>
                    <a:pt x="34" y="19"/>
                  </a:lnTo>
                  <a:lnTo>
                    <a:pt x="178" y="34"/>
                  </a:lnTo>
                  <a:lnTo>
                    <a:pt x="115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>
              <a:extLst>
                <a:ext uri="{FF2B5EF4-FFF2-40B4-BE49-F238E27FC236}">
                  <a16:creationId xmlns="" xmlns:a16="http://schemas.microsoft.com/office/drawing/2014/main" id="{9F1F957A-CA5B-4BD8-BC4F-B3416AF15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3270250"/>
              <a:ext cx="47625" cy="46038"/>
            </a:xfrm>
            <a:custGeom>
              <a:avLst/>
              <a:gdLst>
                <a:gd name="T0" fmla="*/ 0 w 91"/>
                <a:gd name="T1" fmla="*/ 40 h 87"/>
                <a:gd name="T2" fmla="*/ 23 w 91"/>
                <a:gd name="T3" fmla="*/ 87 h 87"/>
                <a:gd name="T4" fmla="*/ 91 w 91"/>
                <a:gd name="T5" fmla="*/ 29 h 87"/>
                <a:gd name="T6" fmla="*/ 91 w 91"/>
                <a:gd name="T7" fmla="*/ 11 h 87"/>
                <a:gd name="T8" fmla="*/ 12 w 91"/>
                <a:gd name="T9" fmla="*/ 0 h 87"/>
                <a:gd name="T10" fmla="*/ 0 w 91"/>
                <a:gd name="T1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87">
                  <a:moveTo>
                    <a:pt x="0" y="40"/>
                  </a:moveTo>
                  <a:lnTo>
                    <a:pt x="23" y="87"/>
                  </a:lnTo>
                  <a:lnTo>
                    <a:pt x="91" y="29"/>
                  </a:lnTo>
                  <a:lnTo>
                    <a:pt x="91" y="11"/>
                  </a:lnTo>
                  <a:lnTo>
                    <a:pt x="12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>
              <a:extLst>
                <a:ext uri="{FF2B5EF4-FFF2-40B4-BE49-F238E27FC236}">
                  <a16:creationId xmlns="" xmlns:a16="http://schemas.microsoft.com/office/drawing/2014/main" id="{21293E91-95C7-4FF6-B84E-A0AA68C89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273425"/>
              <a:ext cx="176213" cy="115888"/>
            </a:xfrm>
            <a:custGeom>
              <a:avLst/>
              <a:gdLst>
                <a:gd name="T0" fmla="*/ 0 w 332"/>
                <a:gd name="T1" fmla="*/ 91 h 218"/>
                <a:gd name="T2" fmla="*/ 53 w 332"/>
                <a:gd name="T3" fmla="*/ 171 h 218"/>
                <a:gd name="T4" fmla="*/ 120 w 332"/>
                <a:gd name="T5" fmla="*/ 112 h 218"/>
                <a:gd name="T6" fmla="*/ 190 w 332"/>
                <a:gd name="T7" fmla="*/ 109 h 218"/>
                <a:gd name="T8" fmla="*/ 248 w 332"/>
                <a:gd name="T9" fmla="*/ 186 h 218"/>
                <a:gd name="T10" fmla="*/ 297 w 332"/>
                <a:gd name="T11" fmla="*/ 218 h 218"/>
                <a:gd name="T12" fmla="*/ 316 w 332"/>
                <a:gd name="T13" fmla="*/ 182 h 218"/>
                <a:gd name="T14" fmla="*/ 332 w 332"/>
                <a:gd name="T15" fmla="*/ 173 h 218"/>
                <a:gd name="T16" fmla="*/ 331 w 332"/>
                <a:gd name="T17" fmla="*/ 94 h 218"/>
                <a:gd name="T18" fmla="*/ 298 w 332"/>
                <a:gd name="T19" fmla="*/ 0 h 218"/>
                <a:gd name="T20" fmla="*/ 198 w 332"/>
                <a:gd name="T21" fmla="*/ 11 h 218"/>
                <a:gd name="T22" fmla="*/ 73 w 332"/>
                <a:gd name="T23" fmla="*/ 1 h 218"/>
                <a:gd name="T24" fmla="*/ 73 w 332"/>
                <a:gd name="T25" fmla="*/ 33 h 218"/>
                <a:gd name="T26" fmla="*/ 0 w 332"/>
                <a:gd name="T27" fmla="*/ 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2" h="218">
                  <a:moveTo>
                    <a:pt x="0" y="91"/>
                  </a:moveTo>
                  <a:lnTo>
                    <a:pt x="53" y="171"/>
                  </a:lnTo>
                  <a:lnTo>
                    <a:pt x="120" y="112"/>
                  </a:lnTo>
                  <a:lnTo>
                    <a:pt x="190" y="109"/>
                  </a:lnTo>
                  <a:lnTo>
                    <a:pt x="248" y="186"/>
                  </a:lnTo>
                  <a:lnTo>
                    <a:pt x="297" y="218"/>
                  </a:lnTo>
                  <a:lnTo>
                    <a:pt x="316" y="182"/>
                  </a:lnTo>
                  <a:lnTo>
                    <a:pt x="332" y="173"/>
                  </a:lnTo>
                  <a:lnTo>
                    <a:pt x="331" y="94"/>
                  </a:lnTo>
                  <a:lnTo>
                    <a:pt x="298" y="0"/>
                  </a:lnTo>
                  <a:lnTo>
                    <a:pt x="198" y="11"/>
                  </a:lnTo>
                  <a:lnTo>
                    <a:pt x="73" y="1"/>
                  </a:lnTo>
                  <a:lnTo>
                    <a:pt x="73" y="33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>
              <a:extLst>
                <a:ext uri="{FF2B5EF4-FFF2-40B4-BE49-F238E27FC236}">
                  <a16:creationId xmlns="" xmlns:a16="http://schemas.microsoft.com/office/drawing/2014/main" id="{A8685CC1-71CE-43E2-9923-744772E47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175" y="3338513"/>
              <a:ext cx="87313" cy="79375"/>
            </a:xfrm>
            <a:custGeom>
              <a:avLst/>
              <a:gdLst>
                <a:gd name="T0" fmla="*/ 0 w 165"/>
                <a:gd name="T1" fmla="*/ 58 h 151"/>
                <a:gd name="T2" fmla="*/ 96 w 165"/>
                <a:gd name="T3" fmla="*/ 151 h 151"/>
                <a:gd name="T4" fmla="*/ 165 w 165"/>
                <a:gd name="T5" fmla="*/ 68 h 151"/>
                <a:gd name="T6" fmla="*/ 122 w 165"/>
                <a:gd name="T7" fmla="*/ 0 h 151"/>
                <a:gd name="T8" fmla="*/ 63 w 165"/>
                <a:gd name="T9" fmla="*/ 6 h 151"/>
                <a:gd name="T10" fmla="*/ 0 w 165"/>
                <a:gd name="T11" fmla="*/ 5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1">
                  <a:moveTo>
                    <a:pt x="0" y="58"/>
                  </a:moveTo>
                  <a:lnTo>
                    <a:pt x="96" y="151"/>
                  </a:lnTo>
                  <a:lnTo>
                    <a:pt x="165" y="68"/>
                  </a:lnTo>
                  <a:lnTo>
                    <a:pt x="122" y="0"/>
                  </a:lnTo>
                  <a:lnTo>
                    <a:pt x="63" y="6"/>
                  </a:ln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9">
              <a:extLst>
                <a:ext uri="{FF2B5EF4-FFF2-40B4-BE49-F238E27FC236}">
                  <a16:creationId xmlns="" xmlns:a16="http://schemas.microsoft.com/office/drawing/2014/main" id="{4C3C70E0-FFE5-40F5-A458-360876766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325" y="3378200"/>
              <a:ext cx="98425" cy="111125"/>
            </a:xfrm>
            <a:custGeom>
              <a:avLst/>
              <a:gdLst>
                <a:gd name="T0" fmla="*/ 0 w 187"/>
                <a:gd name="T1" fmla="*/ 85 h 211"/>
                <a:gd name="T2" fmla="*/ 187 w 187"/>
                <a:gd name="T3" fmla="*/ 211 h 211"/>
                <a:gd name="T4" fmla="*/ 183 w 187"/>
                <a:gd name="T5" fmla="*/ 116 h 211"/>
                <a:gd name="T6" fmla="*/ 126 w 187"/>
                <a:gd name="T7" fmla="*/ 49 h 211"/>
                <a:gd name="T8" fmla="*/ 71 w 187"/>
                <a:gd name="T9" fmla="*/ 0 h 211"/>
                <a:gd name="T10" fmla="*/ 0 w 187"/>
                <a:gd name="T11" fmla="*/ 8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11">
                  <a:moveTo>
                    <a:pt x="0" y="85"/>
                  </a:moveTo>
                  <a:lnTo>
                    <a:pt x="187" y="211"/>
                  </a:lnTo>
                  <a:lnTo>
                    <a:pt x="183" y="116"/>
                  </a:lnTo>
                  <a:lnTo>
                    <a:pt x="126" y="49"/>
                  </a:lnTo>
                  <a:lnTo>
                    <a:pt x="71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0">
              <a:extLst>
                <a:ext uri="{FF2B5EF4-FFF2-40B4-BE49-F238E27FC236}">
                  <a16:creationId xmlns="" xmlns:a16="http://schemas.microsoft.com/office/drawing/2014/main" id="{6EBE2E2D-B823-4D97-B47C-08FE09E4A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8763" y="3319463"/>
              <a:ext cx="171450" cy="173038"/>
            </a:xfrm>
            <a:custGeom>
              <a:avLst/>
              <a:gdLst>
                <a:gd name="T0" fmla="*/ 68 w 324"/>
                <a:gd name="T1" fmla="*/ 325 h 325"/>
                <a:gd name="T2" fmla="*/ 141 w 324"/>
                <a:gd name="T3" fmla="*/ 274 h 325"/>
                <a:gd name="T4" fmla="*/ 232 w 324"/>
                <a:gd name="T5" fmla="*/ 257 h 325"/>
                <a:gd name="T6" fmla="*/ 324 w 324"/>
                <a:gd name="T7" fmla="*/ 278 h 325"/>
                <a:gd name="T8" fmla="*/ 278 w 324"/>
                <a:gd name="T9" fmla="*/ 206 h 325"/>
                <a:gd name="T10" fmla="*/ 263 w 324"/>
                <a:gd name="T11" fmla="*/ 162 h 325"/>
                <a:gd name="T12" fmla="*/ 278 w 324"/>
                <a:gd name="T13" fmla="*/ 32 h 325"/>
                <a:gd name="T14" fmla="*/ 194 w 324"/>
                <a:gd name="T15" fmla="*/ 36 h 325"/>
                <a:gd name="T16" fmla="*/ 157 w 324"/>
                <a:gd name="T17" fmla="*/ 0 h 325"/>
                <a:gd name="T18" fmla="*/ 78 w 324"/>
                <a:gd name="T19" fmla="*/ 2 h 325"/>
                <a:gd name="T20" fmla="*/ 39 w 324"/>
                <a:gd name="T21" fmla="*/ 8 h 325"/>
                <a:gd name="T22" fmla="*/ 43 w 324"/>
                <a:gd name="T23" fmla="*/ 96 h 325"/>
                <a:gd name="T24" fmla="*/ 24 w 324"/>
                <a:gd name="T25" fmla="*/ 104 h 325"/>
                <a:gd name="T26" fmla="*/ 0 w 324"/>
                <a:gd name="T27" fmla="*/ 148 h 325"/>
                <a:gd name="T28" fmla="*/ 62 w 324"/>
                <a:gd name="T29" fmla="*/ 220 h 325"/>
                <a:gd name="T30" fmla="*/ 68 w 324"/>
                <a:gd name="T3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325">
                  <a:moveTo>
                    <a:pt x="68" y="325"/>
                  </a:moveTo>
                  <a:lnTo>
                    <a:pt x="141" y="274"/>
                  </a:lnTo>
                  <a:lnTo>
                    <a:pt x="232" y="257"/>
                  </a:lnTo>
                  <a:lnTo>
                    <a:pt x="324" y="278"/>
                  </a:lnTo>
                  <a:lnTo>
                    <a:pt x="278" y="206"/>
                  </a:lnTo>
                  <a:lnTo>
                    <a:pt x="263" y="162"/>
                  </a:lnTo>
                  <a:lnTo>
                    <a:pt x="278" y="32"/>
                  </a:lnTo>
                  <a:lnTo>
                    <a:pt x="194" y="36"/>
                  </a:lnTo>
                  <a:lnTo>
                    <a:pt x="157" y="0"/>
                  </a:lnTo>
                  <a:lnTo>
                    <a:pt x="78" y="2"/>
                  </a:lnTo>
                  <a:lnTo>
                    <a:pt x="39" y="8"/>
                  </a:lnTo>
                  <a:lnTo>
                    <a:pt x="43" y="96"/>
                  </a:lnTo>
                  <a:lnTo>
                    <a:pt x="24" y="104"/>
                  </a:lnTo>
                  <a:lnTo>
                    <a:pt x="0" y="148"/>
                  </a:lnTo>
                  <a:lnTo>
                    <a:pt x="62" y="220"/>
                  </a:lnTo>
                  <a:lnTo>
                    <a:pt x="68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1">
              <a:extLst>
                <a:ext uri="{FF2B5EF4-FFF2-40B4-BE49-F238E27FC236}">
                  <a16:creationId xmlns="" xmlns:a16="http://schemas.microsoft.com/office/drawing/2014/main" id="{4806BE5C-FC9B-4D54-9B2E-2D2AE2A8D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975" y="2941638"/>
              <a:ext cx="412750" cy="373063"/>
            </a:xfrm>
            <a:custGeom>
              <a:avLst/>
              <a:gdLst>
                <a:gd name="T0" fmla="*/ 0 w 781"/>
                <a:gd name="T1" fmla="*/ 511 h 707"/>
                <a:gd name="T2" fmla="*/ 53 w 781"/>
                <a:gd name="T3" fmla="*/ 476 h 707"/>
                <a:gd name="T4" fmla="*/ 347 w 781"/>
                <a:gd name="T5" fmla="*/ 474 h 707"/>
                <a:gd name="T6" fmla="*/ 279 w 781"/>
                <a:gd name="T7" fmla="*/ 2 h 707"/>
                <a:gd name="T8" fmla="*/ 356 w 781"/>
                <a:gd name="T9" fmla="*/ 0 h 707"/>
                <a:gd name="T10" fmla="*/ 730 w 781"/>
                <a:gd name="T11" fmla="*/ 286 h 707"/>
                <a:gd name="T12" fmla="*/ 781 w 781"/>
                <a:gd name="T13" fmla="*/ 293 h 707"/>
                <a:gd name="T14" fmla="*/ 762 w 781"/>
                <a:gd name="T15" fmla="*/ 452 h 707"/>
                <a:gd name="T16" fmla="*/ 526 w 781"/>
                <a:gd name="T17" fmla="*/ 473 h 707"/>
                <a:gd name="T18" fmla="*/ 344 w 781"/>
                <a:gd name="T19" fmla="*/ 609 h 707"/>
                <a:gd name="T20" fmla="*/ 311 w 781"/>
                <a:gd name="T21" fmla="*/ 701 h 707"/>
                <a:gd name="T22" fmla="*/ 185 w 781"/>
                <a:gd name="T23" fmla="*/ 707 h 707"/>
                <a:gd name="T24" fmla="*/ 153 w 781"/>
                <a:gd name="T25" fmla="*/ 614 h 707"/>
                <a:gd name="T26" fmla="*/ 56 w 781"/>
                <a:gd name="T27" fmla="*/ 621 h 707"/>
                <a:gd name="T28" fmla="*/ 60 w 781"/>
                <a:gd name="T29" fmla="*/ 591 h 707"/>
                <a:gd name="T30" fmla="*/ 0 w 781"/>
                <a:gd name="T31" fmla="*/ 511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1" h="707">
                  <a:moveTo>
                    <a:pt x="0" y="511"/>
                  </a:moveTo>
                  <a:lnTo>
                    <a:pt x="53" y="476"/>
                  </a:lnTo>
                  <a:lnTo>
                    <a:pt x="347" y="474"/>
                  </a:lnTo>
                  <a:lnTo>
                    <a:pt x="279" y="2"/>
                  </a:lnTo>
                  <a:lnTo>
                    <a:pt x="356" y="0"/>
                  </a:lnTo>
                  <a:lnTo>
                    <a:pt x="730" y="286"/>
                  </a:lnTo>
                  <a:lnTo>
                    <a:pt x="781" y="293"/>
                  </a:lnTo>
                  <a:lnTo>
                    <a:pt x="762" y="452"/>
                  </a:lnTo>
                  <a:lnTo>
                    <a:pt x="526" y="473"/>
                  </a:lnTo>
                  <a:lnTo>
                    <a:pt x="344" y="609"/>
                  </a:lnTo>
                  <a:lnTo>
                    <a:pt x="311" y="701"/>
                  </a:lnTo>
                  <a:lnTo>
                    <a:pt x="185" y="707"/>
                  </a:lnTo>
                  <a:lnTo>
                    <a:pt x="153" y="614"/>
                  </a:lnTo>
                  <a:lnTo>
                    <a:pt x="56" y="621"/>
                  </a:lnTo>
                  <a:lnTo>
                    <a:pt x="60" y="591"/>
                  </a:lnTo>
                  <a:lnTo>
                    <a:pt x="0" y="5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="" xmlns:a16="http://schemas.microsoft.com/office/drawing/2014/main" id="{73874E06-4DAB-4087-AD43-972386662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013" y="3195638"/>
              <a:ext cx="195263" cy="136525"/>
            </a:xfrm>
            <a:custGeom>
              <a:avLst/>
              <a:gdLst>
                <a:gd name="T0" fmla="*/ 205 w 370"/>
                <a:gd name="T1" fmla="*/ 5 h 258"/>
                <a:gd name="T2" fmla="*/ 268 w 370"/>
                <a:gd name="T3" fmla="*/ 0 h 258"/>
                <a:gd name="T4" fmla="*/ 370 w 370"/>
                <a:gd name="T5" fmla="*/ 144 h 258"/>
                <a:gd name="T6" fmla="*/ 275 w 370"/>
                <a:gd name="T7" fmla="*/ 216 h 258"/>
                <a:gd name="T8" fmla="*/ 206 w 370"/>
                <a:gd name="T9" fmla="*/ 199 h 258"/>
                <a:gd name="T10" fmla="*/ 114 w 370"/>
                <a:gd name="T11" fmla="*/ 200 h 258"/>
                <a:gd name="T12" fmla="*/ 100 w 370"/>
                <a:gd name="T13" fmla="*/ 254 h 258"/>
                <a:gd name="T14" fmla="*/ 22 w 370"/>
                <a:gd name="T15" fmla="*/ 258 h 258"/>
                <a:gd name="T16" fmla="*/ 0 w 370"/>
                <a:gd name="T17" fmla="*/ 228 h 258"/>
                <a:gd name="T18" fmla="*/ 28 w 370"/>
                <a:gd name="T19" fmla="*/ 140 h 258"/>
                <a:gd name="T20" fmla="*/ 205 w 370"/>
                <a:gd name="T21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0" h="258">
                  <a:moveTo>
                    <a:pt x="205" y="5"/>
                  </a:moveTo>
                  <a:lnTo>
                    <a:pt x="268" y="0"/>
                  </a:lnTo>
                  <a:lnTo>
                    <a:pt x="370" y="144"/>
                  </a:lnTo>
                  <a:lnTo>
                    <a:pt x="275" y="216"/>
                  </a:lnTo>
                  <a:lnTo>
                    <a:pt x="206" y="199"/>
                  </a:lnTo>
                  <a:lnTo>
                    <a:pt x="114" y="200"/>
                  </a:lnTo>
                  <a:lnTo>
                    <a:pt x="100" y="254"/>
                  </a:lnTo>
                  <a:lnTo>
                    <a:pt x="22" y="258"/>
                  </a:lnTo>
                  <a:lnTo>
                    <a:pt x="0" y="228"/>
                  </a:lnTo>
                  <a:lnTo>
                    <a:pt x="28" y="140"/>
                  </a:lnTo>
                  <a:lnTo>
                    <a:pt x="20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="" xmlns:a16="http://schemas.microsoft.com/office/drawing/2014/main" id="{F3ADA324-08DC-4395-AB7C-31AC4C844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2968625"/>
              <a:ext cx="385763" cy="298450"/>
            </a:xfrm>
            <a:custGeom>
              <a:avLst/>
              <a:gdLst>
                <a:gd name="T0" fmla="*/ 95 w 730"/>
                <a:gd name="T1" fmla="*/ 565 h 565"/>
                <a:gd name="T2" fmla="*/ 139 w 730"/>
                <a:gd name="T3" fmla="*/ 564 h 565"/>
                <a:gd name="T4" fmla="*/ 178 w 730"/>
                <a:gd name="T5" fmla="*/ 505 h 565"/>
                <a:gd name="T6" fmla="*/ 244 w 730"/>
                <a:gd name="T7" fmla="*/ 493 h 565"/>
                <a:gd name="T8" fmla="*/ 314 w 730"/>
                <a:gd name="T9" fmla="*/ 537 h 565"/>
                <a:gd name="T10" fmla="*/ 464 w 730"/>
                <a:gd name="T11" fmla="*/ 541 h 565"/>
                <a:gd name="T12" fmla="*/ 581 w 730"/>
                <a:gd name="T13" fmla="*/ 493 h 565"/>
                <a:gd name="T14" fmla="*/ 625 w 730"/>
                <a:gd name="T15" fmla="*/ 455 h 565"/>
                <a:gd name="T16" fmla="*/ 628 w 730"/>
                <a:gd name="T17" fmla="*/ 407 h 565"/>
                <a:gd name="T18" fmla="*/ 709 w 730"/>
                <a:gd name="T19" fmla="*/ 324 h 565"/>
                <a:gd name="T20" fmla="*/ 730 w 730"/>
                <a:gd name="T21" fmla="*/ 145 h 565"/>
                <a:gd name="T22" fmla="*/ 676 w 730"/>
                <a:gd name="T23" fmla="*/ 33 h 565"/>
                <a:gd name="T24" fmla="*/ 540 w 730"/>
                <a:gd name="T25" fmla="*/ 0 h 565"/>
                <a:gd name="T26" fmla="*/ 225 w 730"/>
                <a:gd name="T27" fmla="*/ 245 h 565"/>
                <a:gd name="T28" fmla="*/ 180 w 730"/>
                <a:gd name="T29" fmla="*/ 241 h 565"/>
                <a:gd name="T30" fmla="*/ 161 w 730"/>
                <a:gd name="T31" fmla="*/ 412 h 565"/>
                <a:gd name="T32" fmla="*/ 0 w 730"/>
                <a:gd name="T33" fmla="*/ 428 h 565"/>
                <a:gd name="T34" fmla="*/ 95 w 730"/>
                <a:gd name="T35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0" h="565">
                  <a:moveTo>
                    <a:pt x="95" y="565"/>
                  </a:moveTo>
                  <a:lnTo>
                    <a:pt x="139" y="564"/>
                  </a:lnTo>
                  <a:lnTo>
                    <a:pt x="178" y="505"/>
                  </a:lnTo>
                  <a:lnTo>
                    <a:pt x="244" y="493"/>
                  </a:lnTo>
                  <a:lnTo>
                    <a:pt x="314" y="537"/>
                  </a:lnTo>
                  <a:lnTo>
                    <a:pt x="464" y="541"/>
                  </a:lnTo>
                  <a:lnTo>
                    <a:pt x="581" y="493"/>
                  </a:lnTo>
                  <a:lnTo>
                    <a:pt x="625" y="455"/>
                  </a:lnTo>
                  <a:lnTo>
                    <a:pt x="628" y="407"/>
                  </a:lnTo>
                  <a:lnTo>
                    <a:pt x="709" y="324"/>
                  </a:lnTo>
                  <a:lnTo>
                    <a:pt x="730" y="145"/>
                  </a:lnTo>
                  <a:lnTo>
                    <a:pt x="676" y="33"/>
                  </a:lnTo>
                  <a:lnTo>
                    <a:pt x="540" y="0"/>
                  </a:lnTo>
                  <a:lnTo>
                    <a:pt x="225" y="245"/>
                  </a:lnTo>
                  <a:lnTo>
                    <a:pt x="180" y="241"/>
                  </a:lnTo>
                  <a:lnTo>
                    <a:pt x="161" y="412"/>
                  </a:lnTo>
                  <a:lnTo>
                    <a:pt x="0" y="428"/>
                  </a:lnTo>
                  <a:lnTo>
                    <a:pt x="95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4">
              <a:extLst>
                <a:ext uri="{FF2B5EF4-FFF2-40B4-BE49-F238E27FC236}">
                  <a16:creationId xmlns="" xmlns:a16="http://schemas.microsoft.com/office/drawing/2014/main" id="{384DCB13-B236-4BD8-BBD5-C3A6BA961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400" y="3306763"/>
              <a:ext cx="90488" cy="163513"/>
            </a:xfrm>
            <a:custGeom>
              <a:avLst/>
              <a:gdLst>
                <a:gd name="T0" fmla="*/ 0 w 172"/>
                <a:gd name="T1" fmla="*/ 183 h 307"/>
                <a:gd name="T2" fmla="*/ 19 w 172"/>
                <a:gd name="T3" fmla="*/ 228 h 307"/>
                <a:gd name="T4" fmla="*/ 69 w 172"/>
                <a:gd name="T5" fmla="*/ 307 h 307"/>
                <a:gd name="T6" fmla="*/ 96 w 172"/>
                <a:gd name="T7" fmla="*/ 306 h 307"/>
                <a:gd name="T8" fmla="*/ 172 w 172"/>
                <a:gd name="T9" fmla="*/ 262 h 307"/>
                <a:gd name="T10" fmla="*/ 167 w 172"/>
                <a:gd name="T11" fmla="*/ 17 h 307"/>
                <a:gd name="T12" fmla="*/ 108 w 172"/>
                <a:gd name="T13" fmla="*/ 0 h 307"/>
                <a:gd name="T14" fmla="*/ 26 w 172"/>
                <a:gd name="T15" fmla="*/ 3 h 307"/>
                <a:gd name="T16" fmla="*/ 0 w 172"/>
                <a:gd name="T17" fmla="*/ 18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07">
                  <a:moveTo>
                    <a:pt x="0" y="183"/>
                  </a:moveTo>
                  <a:lnTo>
                    <a:pt x="19" y="228"/>
                  </a:lnTo>
                  <a:lnTo>
                    <a:pt x="69" y="307"/>
                  </a:lnTo>
                  <a:lnTo>
                    <a:pt x="96" y="306"/>
                  </a:lnTo>
                  <a:lnTo>
                    <a:pt x="172" y="262"/>
                  </a:lnTo>
                  <a:lnTo>
                    <a:pt x="167" y="17"/>
                  </a:lnTo>
                  <a:lnTo>
                    <a:pt x="108" y="0"/>
                  </a:lnTo>
                  <a:lnTo>
                    <a:pt x="26" y="3"/>
                  </a:ln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">
              <a:extLst>
                <a:ext uri="{FF2B5EF4-FFF2-40B4-BE49-F238E27FC236}">
                  <a16:creationId xmlns="" xmlns:a16="http://schemas.microsoft.com/office/drawing/2014/main" id="{3D04CAB9-6DFB-4B13-BCA3-69E813654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0" y="3308350"/>
              <a:ext cx="26988" cy="133350"/>
            </a:xfrm>
            <a:custGeom>
              <a:avLst/>
              <a:gdLst>
                <a:gd name="T0" fmla="*/ 4 w 50"/>
                <a:gd name="T1" fmla="*/ 253 h 253"/>
                <a:gd name="T2" fmla="*/ 50 w 50"/>
                <a:gd name="T3" fmla="*/ 226 h 253"/>
                <a:gd name="T4" fmla="*/ 49 w 50"/>
                <a:gd name="T5" fmla="*/ 49 h 253"/>
                <a:gd name="T6" fmla="*/ 20 w 50"/>
                <a:gd name="T7" fmla="*/ 0 h 253"/>
                <a:gd name="T8" fmla="*/ 0 w 50"/>
                <a:gd name="T9" fmla="*/ 16 h 253"/>
                <a:gd name="T10" fmla="*/ 4 w 50"/>
                <a:gd name="T11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53">
                  <a:moveTo>
                    <a:pt x="4" y="253"/>
                  </a:moveTo>
                  <a:lnTo>
                    <a:pt x="50" y="226"/>
                  </a:lnTo>
                  <a:lnTo>
                    <a:pt x="49" y="49"/>
                  </a:lnTo>
                  <a:lnTo>
                    <a:pt x="20" y="0"/>
                  </a:lnTo>
                  <a:lnTo>
                    <a:pt x="0" y="16"/>
                  </a:lnTo>
                  <a:lnTo>
                    <a:pt x="4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6">
              <a:extLst>
                <a:ext uri="{FF2B5EF4-FFF2-40B4-BE49-F238E27FC236}">
                  <a16:creationId xmlns="" xmlns:a16="http://schemas.microsoft.com/office/drawing/2014/main" id="{D6FB515C-13A8-47DB-A2FB-9404E06F6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3275013"/>
              <a:ext cx="60325" cy="150813"/>
            </a:xfrm>
            <a:custGeom>
              <a:avLst/>
              <a:gdLst>
                <a:gd name="T0" fmla="*/ 30 w 115"/>
                <a:gd name="T1" fmla="*/ 286 h 286"/>
                <a:gd name="T2" fmla="*/ 67 w 115"/>
                <a:gd name="T3" fmla="*/ 286 h 286"/>
                <a:gd name="T4" fmla="*/ 69 w 115"/>
                <a:gd name="T5" fmla="*/ 184 h 286"/>
                <a:gd name="T6" fmla="*/ 115 w 115"/>
                <a:gd name="T7" fmla="*/ 117 h 286"/>
                <a:gd name="T8" fmla="*/ 113 w 115"/>
                <a:gd name="T9" fmla="*/ 1 h 286"/>
                <a:gd name="T10" fmla="*/ 71 w 115"/>
                <a:gd name="T11" fmla="*/ 0 h 286"/>
                <a:gd name="T12" fmla="*/ 0 w 115"/>
                <a:gd name="T13" fmla="*/ 56 h 286"/>
                <a:gd name="T14" fmla="*/ 29 w 115"/>
                <a:gd name="T15" fmla="*/ 113 h 286"/>
                <a:gd name="T16" fmla="*/ 30 w 115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86">
                  <a:moveTo>
                    <a:pt x="30" y="286"/>
                  </a:moveTo>
                  <a:lnTo>
                    <a:pt x="67" y="286"/>
                  </a:lnTo>
                  <a:lnTo>
                    <a:pt x="69" y="184"/>
                  </a:lnTo>
                  <a:lnTo>
                    <a:pt x="115" y="117"/>
                  </a:lnTo>
                  <a:lnTo>
                    <a:pt x="113" y="1"/>
                  </a:lnTo>
                  <a:lnTo>
                    <a:pt x="71" y="0"/>
                  </a:lnTo>
                  <a:lnTo>
                    <a:pt x="0" y="56"/>
                  </a:lnTo>
                  <a:lnTo>
                    <a:pt x="29" y="113"/>
                  </a:lnTo>
                  <a:lnTo>
                    <a:pt x="3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7">
              <a:extLst>
                <a:ext uri="{FF2B5EF4-FFF2-40B4-BE49-F238E27FC236}">
                  <a16:creationId xmlns="" xmlns:a16="http://schemas.microsoft.com/office/drawing/2014/main" id="{A0ADC755-BB59-407A-B514-13A20BC08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975" y="3235325"/>
              <a:ext cx="285750" cy="244475"/>
            </a:xfrm>
            <a:custGeom>
              <a:avLst/>
              <a:gdLst>
                <a:gd name="T0" fmla="*/ 0 w 541"/>
                <a:gd name="T1" fmla="*/ 358 h 463"/>
                <a:gd name="T2" fmla="*/ 68 w 541"/>
                <a:gd name="T3" fmla="*/ 362 h 463"/>
                <a:gd name="T4" fmla="*/ 148 w 541"/>
                <a:gd name="T5" fmla="*/ 452 h 463"/>
                <a:gd name="T6" fmla="*/ 188 w 541"/>
                <a:gd name="T7" fmla="*/ 463 h 463"/>
                <a:gd name="T8" fmla="*/ 219 w 541"/>
                <a:gd name="T9" fmla="*/ 448 h 463"/>
                <a:gd name="T10" fmla="*/ 266 w 541"/>
                <a:gd name="T11" fmla="*/ 442 h 463"/>
                <a:gd name="T12" fmla="*/ 281 w 541"/>
                <a:gd name="T13" fmla="*/ 376 h 463"/>
                <a:gd name="T14" fmla="*/ 345 w 541"/>
                <a:gd name="T15" fmla="*/ 334 h 463"/>
                <a:gd name="T16" fmla="*/ 415 w 541"/>
                <a:gd name="T17" fmla="*/ 331 h 463"/>
                <a:gd name="T18" fmla="*/ 541 w 541"/>
                <a:gd name="T19" fmla="*/ 98 h 463"/>
                <a:gd name="T20" fmla="*/ 539 w 541"/>
                <a:gd name="T21" fmla="*/ 45 h 463"/>
                <a:gd name="T22" fmla="*/ 481 w 541"/>
                <a:gd name="T23" fmla="*/ 0 h 463"/>
                <a:gd name="T24" fmla="*/ 363 w 541"/>
                <a:gd name="T25" fmla="*/ 52 h 463"/>
                <a:gd name="T26" fmla="*/ 207 w 541"/>
                <a:gd name="T27" fmla="*/ 49 h 463"/>
                <a:gd name="T28" fmla="*/ 132 w 541"/>
                <a:gd name="T29" fmla="*/ 2 h 463"/>
                <a:gd name="T30" fmla="*/ 79 w 541"/>
                <a:gd name="T31" fmla="*/ 14 h 463"/>
                <a:gd name="T32" fmla="*/ 52 w 541"/>
                <a:gd name="T33" fmla="*/ 62 h 463"/>
                <a:gd name="T34" fmla="*/ 49 w 541"/>
                <a:gd name="T35" fmla="*/ 198 h 463"/>
                <a:gd name="T36" fmla="*/ 4 w 541"/>
                <a:gd name="T37" fmla="*/ 262 h 463"/>
                <a:gd name="T38" fmla="*/ 0 w 541"/>
                <a:gd name="T39" fmla="*/ 35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1" h="463">
                  <a:moveTo>
                    <a:pt x="0" y="358"/>
                  </a:moveTo>
                  <a:lnTo>
                    <a:pt x="68" y="362"/>
                  </a:lnTo>
                  <a:lnTo>
                    <a:pt x="148" y="452"/>
                  </a:lnTo>
                  <a:lnTo>
                    <a:pt x="188" y="463"/>
                  </a:lnTo>
                  <a:lnTo>
                    <a:pt x="219" y="448"/>
                  </a:lnTo>
                  <a:lnTo>
                    <a:pt x="266" y="442"/>
                  </a:lnTo>
                  <a:lnTo>
                    <a:pt x="281" y="376"/>
                  </a:lnTo>
                  <a:lnTo>
                    <a:pt x="345" y="334"/>
                  </a:lnTo>
                  <a:lnTo>
                    <a:pt x="415" y="331"/>
                  </a:lnTo>
                  <a:lnTo>
                    <a:pt x="541" y="98"/>
                  </a:lnTo>
                  <a:lnTo>
                    <a:pt x="539" y="45"/>
                  </a:lnTo>
                  <a:lnTo>
                    <a:pt x="481" y="0"/>
                  </a:lnTo>
                  <a:lnTo>
                    <a:pt x="363" y="52"/>
                  </a:lnTo>
                  <a:lnTo>
                    <a:pt x="207" y="49"/>
                  </a:lnTo>
                  <a:lnTo>
                    <a:pt x="132" y="2"/>
                  </a:lnTo>
                  <a:lnTo>
                    <a:pt x="79" y="14"/>
                  </a:lnTo>
                  <a:lnTo>
                    <a:pt x="52" y="62"/>
                  </a:lnTo>
                  <a:lnTo>
                    <a:pt x="49" y="198"/>
                  </a:lnTo>
                  <a:lnTo>
                    <a:pt x="4" y="262"/>
                  </a:lnTo>
                  <a:lnTo>
                    <a:pt x="0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="" xmlns:a16="http://schemas.microsoft.com/office/drawing/2014/main" id="{B9FFF5DB-9A53-47C5-9DA4-9DC0672B2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2570163"/>
              <a:ext cx="96838" cy="201613"/>
            </a:xfrm>
            <a:custGeom>
              <a:avLst/>
              <a:gdLst>
                <a:gd name="T0" fmla="*/ 3 w 182"/>
                <a:gd name="T1" fmla="*/ 38 h 381"/>
                <a:gd name="T2" fmla="*/ 99 w 182"/>
                <a:gd name="T3" fmla="*/ 0 h 381"/>
                <a:gd name="T4" fmla="*/ 130 w 182"/>
                <a:gd name="T5" fmla="*/ 21 h 381"/>
                <a:gd name="T6" fmla="*/ 131 w 182"/>
                <a:gd name="T7" fmla="*/ 45 h 381"/>
                <a:gd name="T8" fmla="*/ 116 w 182"/>
                <a:gd name="T9" fmla="*/ 64 h 381"/>
                <a:gd name="T10" fmla="*/ 119 w 182"/>
                <a:gd name="T11" fmla="*/ 98 h 381"/>
                <a:gd name="T12" fmla="*/ 133 w 182"/>
                <a:gd name="T13" fmla="*/ 106 h 381"/>
                <a:gd name="T14" fmla="*/ 133 w 182"/>
                <a:gd name="T15" fmla="*/ 166 h 381"/>
                <a:gd name="T16" fmla="*/ 116 w 182"/>
                <a:gd name="T17" fmla="*/ 194 h 381"/>
                <a:gd name="T18" fmla="*/ 119 w 182"/>
                <a:gd name="T19" fmla="*/ 213 h 381"/>
                <a:gd name="T20" fmla="*/ 182 w 182"/>
                <a:gd name="T21" fmla="*/ 235 h 381"/>
                <a:gd name="T22" fmla="*/ 131 w 182"/>
                <a:gd name="T23" fmla="*/ 314 h 381"/>
                <a:gd name="T24" fmla="*/ 111 w 182"/>
                <a:gd name="T25" fmla="*/ 313 h 381"/>
                <a:gd name="T26" fmla="*/ 108 w 182"/>
                <a:gd name="T27" fmla="*/ 377 h 381"/>
                <a:gd name="T28" fmla="*/ 86 w 182"/>
                <a:gd name="T29" fmla="*/ 381 h 381"/>
                <a:gd name="T30" fmla="*/ 66 w 182"/>
                <a:gd name="T31" fmla="*/ 364 h 381"/>
                <a:gd name="T32" fmla="*/ 70 w 182"/>
                <a:gd name="T33" fmla="*/ 299 h 381"/>
                <a:gd name="T34" fmla="*/ 8 w 182"/>
                <a:gd name="T35" fmla="*/ 238 h 381"/>
                <a:gd name="T36" fmla="*/ 0 w 182"/>
                <a:gd name="T37" fmla="*/ 185 h 381"/>
                <a:gd name="T38" fmla="*/ 31 w 182"/>
                <a:gd name="T39" fmla="*/ 162 h 381"/>
                <a:gd name="T40" fmla="*/ 3 w 182"/>
                <a:gd name="T41" fmla="*/ 3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2" h="381">
                  <a:moveTo>
                    <a:pt x="3" y="38"/>
                  </a:moveTo>
                  <a:lnTo>
                    <a:pt x="99" y="0"/>
                  </a:lnTo>
                  <a:lnTo>
                    <a:pt x="130" y="21"/>
                  </a:lnTo>
                  <a:lnTo>
                    <a:pt x="131" y="45"/>
                  </a:lnTo>
                  <a:lnTo>
                    <a:pt x="116" y="64"/>
                  </a:lnTo>
                  <a:lnTo>
                    <a:pt x="119" y="98"/>
                  </a:lnTo>
                  <a:lnTo>
                    <a:pt x="133" y="106"/>
                  </a:lnTo>
                  <a:lnTo>
                    <a:pt x="133" y="166"/>
                  </a:lnTo>
                  <a:lnTo>
                    <a:pt x="116" y="194"/>
                  </a:lnTo>
                  <a:lnTo>
                    <a:pt x="119" y="213"/>
                  </a:lnTo>
                  <a:lnTo>
                    <a:pt x="182" y="235"/>
                  </a:lnTo>
                  <a:lnTo>
                    <a:pt x="131" y="314"/>
                  </a:lnTo>
                  <a:lnTo>
                    <a:pt x="111" y="313"/>
                  </a:lnTo>
                  <a:lnTo>
                    <a:pt x="108" y="377"/>
                  </a:lnTo>
                  <a:lnTo>
                    <a:pt x="86" y="381"/>
                  </a:lnTo>
                  <a:lnTo>
                    <a:pt x="66" y="364"/>
                  </a:lnTo>
                  <a:lnTo>
                    <a:pt x="70" y="299"/>
                  </a:lnTo>
                  <a:lnTo>
                    <a:pt x="8" y="238"/>
                  </a:lnTo>
                  <a:lnTo>
                    <a:pt x="0" y="185"/>
                  </a:lnTo>
                  <a:lnTo>
                    <a:pt x="31" y="162"/>
                  </a:lnTo>
                  <a:lnTo>
                    <a:pt x="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="" xmlns:a16="http://schemas.microsoft.com/office/drawing/2014/main" id="{E116ECCB-0CD6-4B57-8D81-08A126548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663" y="2695575"/>
              <a:ext cx="377825" cy="371475"/>
            </a:xfrm>
            <a:custGeom>
              <a:avLst/>
              <a:gdLst>
                <a:gd name="T0" fmla="*/ 1 w 714"/>
                <a:gd name="T1" fmla="*/ 155 h 700"/>
                <a:gd name="T2" fmla="*/ 28 w 714"/>
                <a:gd name="T3" fmla="*/ 151 h 700"/>
                <a:gd name="T4" fmla="*/ 35 w 714"/>
                <a:gd name="T5" fmla="*/ 89 h 700"/>
                <a:gd name="T6" fmla="*/ 48 w 714"/>
                <a:gd name="T7" fmla="*/ 89 h 700"/>
                <a:gd name="T8" fmla="*/ 103 w 714"/>
                <a:gd name="T9" fmla="*/ 0 h 700"/>
                <a:gd name="T10" fmla="*/ 238 w 714"/>
                <a:gd name="T11" fmla="*/ 40 h 700"/>
                <a:gd name="T12" fmla="*/ 275 w 714"/>
                <a:gd name="T13" fmla="*/ 96 h 700"/>
                <a:gd name="T14" fmla="*/ 408 w 714"/>
                <a:gd name="T15" fmla="*/ 157 h 700"/>
                <a:gd name="T16" fmla="*/ 477 w 714"/>
                <a:gd name="T17" fmla="*/ 128 h 700"/>
                <a:gd name="T18" fmla="*/ 470 w 714"/>
                <a:gd name="T19" fmla="*/ 98 h 700"/>
                <a:gd name="T20" fmla="*/ 440 w 714"/>
                <a:gd name="T21" fmla="*/ 70 h 700"/>
                <a:gd name="T22" fmla="*/ 443 w 714"/>
                <a:gd name="T23" fmla="*/ 50 h 700"/>
                <a:gd name="T24" fmla="*/ 492 w 714"/>
                <a:gd name="T25" fmla="*/ 8 h 700"/>
                <a:gd name="T26" fmla="*/ 589 w 714"/>
                <a:gd name="T27" fmla="*/ 8 h 700"/>
                <a:gd name="T28" fmla="*/ 626 w 714"/>
                <a:gd name="T29" fmla="*/ 57 h 700"/>
                <a:gd name="T30" fmla="*/ 704 w 714"/>
                <a:gd name="T31" fmla="*/ 69 h 700"/>
                <a:gd name="T32" fmla="*/ 714 w 714"/>
                <a:gd name="T33" fmla="*/ 700 h 700"/>
                <a:gd name="T34" fmla="*/ 656 w 714"/>
                <a:gd name="T35" fmla="*/ 698 h 700"/>
                <a:gd name="T36" fmla="*/ 306 w 714"/>
                <a:gd name="T37" fmla="*/ 517 h 700"/>
                <a:gd name="T38" fmla="*/ 269 w 714"/>
                <a:gd name="T39" fmla="*/ 538 h 700"/>
                <a:gd name="T40" fmla="*/ 125 w 714"/>
                <a:gd name="T41" fmla="*/ 501 h 700"/>
                <a:gd name="T42" fmla="*/ 86 w 714"/>
                <a:gd name="T43" fmla="*/ 451 h 700"/>
                <a:gd name="T44" fmla="*/ 29 w 714"/>
                <a:gd name="T45" fmla="*/ 443 h 700"/>
                <a:gd name="T46" fmla="*/ 0 w 714"/>
                <a:gd name="T47" fmla="*/ 391 h 700"/>
                <a:gd name="T48" fmla="*/ 1 w 714"/>
                <a:gd name="T49" fmla="*/ 15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4" h="700">
                  <a:moveTo>
                    <a:pt x="1" y="155"/>
                  </a:moveTo>
                  <a:lnTo>
                    <a:pt x="28" y="151"/>
                  </a:lnTo>
                  <a:lnTo>
                    <a:pt x="35" y="89"/>
                  </a:lnTo>
                  <a:lnTo>
                    <a:pt x="48" y="89"/>
                  </a:lnTo>
                  <a:lnTo>
                    <a:pt x="103" y="0"/>
                  </a:lnTo>
                  <a:lnTo>
                    <a:pt x="238" y="40"/>
                  </a:lnTo>
                  <a:lnTo>
                    <a:pt x="275" y="96"/>
                  </a:lnTo>
                  <a:lnTo>
                    <a:pt x="408" y="157"/>
                  </a:lnTo>
                  <a:lnTo>
                    <a:pt x="477" y="128"/>
                  </a:lnTo>
                  <a:lnTo>
                    <a:pt x="470" y="98"/>
                  </a:lnTo>
                  <a:lnTo>
                    <a:pt x="440" y="70"/>
                  </a:lnTo>
                  <a:lnTo>
                    <a:pt x="443" y="50"/>
                  </a:lnTo>
                  <a:lnTo>
                    <a:pt x="492" y="8"/>
                  </a:lnTo>
                  <a:lnTo>
                    <a:pt x="589" y="8"/>
                  </a:lnTo>
                  <a:lnTo>
                    <a:pt x="626" y="57"/>
                  </a:lnTo>
                  <a:lnTo>
                    <a:pt x="704" y="69"/>
                  </a:lnTo>
                  <a:lnTo>
                    <a:pt x="714" y="700"/>
                  </a:lnTo>
                  <a:lnTo>
                    <a:pt x="656" y="698"/>
                  </a:lnTo>
                  <a:lnTo>
                    <a:pt x="306" y="517"/>
                  </a:lnTo>
                  <a:lnTo>
                    <a:pt x="269" y="538"/>
                  </a:lnTo>
                  <a:lnTo>
                    <a:pt x="125" y="501"/>
                  </a:lnTo>
                  <a:lnTo>
                    <a:pt x="86" y="451"/>
                  </a:lnTo>
                  <a:lnTo>
                    <a:pt x="29" y="443"/>
                  </a:lnTo>
                  <a:lnTo>
                    <a:pt x="0" y="391"/>
                  </a:lnTo>
                  <a:lnTo>
                    <a:pt x="1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="" xmlns:a16="http://schemas.microsoft.com/office/drawing/2014/main" id="{0D5E7D9D-3117-41AC-8B55-AE343DAEA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2724150"/>
              <a:ext cx="260350" cy="284163"/>
            </a:xfrm>
            <a:custGeom>
              <a:avLst/>
              <a:gdLst>
                <a:gd name="T0" fmla="*/ 0 w 493"/>
                <a:gd name="T1" fmla="*/ 17 h 535"/>
                <a:gd name="T2" fmla="*/ 46 w 493"/>
                <a:gd name="T3" fmla="*/ 18 h 535"/>
                <a:gd name="T4" fmla="*/ 135 w 493"/>
                <a:gd name="T5" fmla="*/ 42 h 535"/>
                <a:gd name="T6" fmla="*/ 177 w 493"/>
                <a:gd name="T7" fmla="*/ 43 h 535"/>
                <a:gd name="T8" fmla="*/ 230 w 493"/>
                <a:gd name="T9" fmla="*/ 0 h 535"/>
                <a:gd name="T10" fmla="*/ 254 w 493"/>
                <a:gd name="T11" fmla="*/ 0 h 535"/>
                <a:gd name="T12" fmla="*/ 299 w 493"/>
                <a:gd name="T13" fmla="*/ 24 h 535"/>
                <a:gd name="T14" fmla="*/ 354 w 493"/>
                <a:gd name="T15" fmla="*/ 24 h 535"/>
                <a:gd name="T16" fmla="*/ 365 w 493"/>
                <a:gd name="T17" fmla="*/ 24 h 535"/>
                <a:gd name="T18" fmla="*/ 401 w 493"/>
                <a:gd name="T19" fmla="*/ 127 h 535"/>
                <a:gd name="T20" fmla="*/ 410 w 493"/>
                <a:gd name="T21" fmla="*/ 159 h 535"/>
                <a:gd name="T22" fmla="*/ 420 w 493"/>
                <a:gd name="T23" fmla="*/ 209 h 535"/>
                <a:gd name="T24" fmla="*/ 403 w 493"/>
                <a:gd name="T25" fmla="*/ 221 h 535"/>
                <a:gd name="T26" fmla="*/ 375 w 493"/>
                <a:gd name="T27" fmla="*/ 207 h 535"/>
                <a:gd name="T28" fmla="*/ 341 w 493"/>
                <a:gd name="T29" fmla="*/ 97 h 535"/>
                <a:gd name="T30" fmla="*/ 311 w 493"/>
                <a:gd name="T31" fmla="*/ 95 h 535"/>
                <a:gd name="T32" fmla="*/ 309 w 493"/>
                <a:gd name="T33" fmla="*/ 133 h 535"/>
                <a:gd name="T34" fmla="*/ 329 w 493"/>
                <a:gd name="T35" fmla="*/ 197 h 535"/>
                <a:gd name="T36" fmla="*/ 489 w 493"/>
                <a:gd name="T37" fmla="*/ 396 h 535"/>
                <a:gd name="T38" fmla="*/ 493 w 493"/>
                <a:gd name="T39" fmla="*/ 481 h 535"/>
                <a:gd name="T40" fmla="*/ 446 w 493"/>
                <a:gd name="T41" fmla="*/ 535 h 535"/>
                <a:gd name="T42" fmla="*/ 6 w 493"/>
                <a:gd name="T43" fmla="*/ 530 h 535"/>
                <a:gd name="T44" fmla="*/ 0 w 493"/>
                <a:gd name="T45" fmla="*/ 17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3" h="535">
                  <a:moveTo>
                    <a:pt x="0" y="17"/>
                  </a:moveTo>
                  <a:lnTo>
                    <a:pt x="46" y="18"/>
                  </a:lnTo>
                  <a:lnTo>
                    <a:pt x="135" y="42"/>
                  </a:lnTo>
                  <a:lnTo>
                    <a:pt x="177" y="43"/>
                  </a:lnTo>
                  <a:lnTo>
                    <a:pt x="230" y="0"/>
                  </a:lnTo>
                  <a:lnTo>
                    <a:pt x="254" y="0"/>
                  </a:lnTo>
                  <a:lnTo>
                    <a:pt x="299" y="24"/>
                  </a:lnTo>
                  <a:lnTo>
                    <a:pt x="354" y="24"/>
                  </a:lnTo>
                  <a:lnTo>
                    <a:pt x="365" y="24"/>
                  </a:lnTo>
                  <a:lnTo>
                    <a:pt x="401" y="127"/>
                  </a:lnTo>
                  <a:lnTo>
                    <a:pt x="410" y="159"/>
                  </a:lnTo>
                  <a:lnTo>
                    <a:pt x="420" y="209"/>
                  </a:lnTo>
                  <a:lnTo>
                    <a:pt x="403" y="221"/>
                  </a:lnTo>
                  <a:lnTo>
                    <a:pt x="375" y="207"/>
                  </a:lnTo>
                  <a:lnTo>
                    <a:pt x="341" y="97"/>
                  </a:lnTo>
                  <a:lnTo>
                    <a:pt x="311" y="95"/>
                  </a:lnTo>
                  <a:lnTo>
                    <a:pt x="309" y="133"/>
                  </a:lnTo>
                  <a:lnTo>
                    <a:pt x="329" y="197"/>
                  </a:lnTo>
                  <a:lnTo>
                    <a:pt x="489" y="396"/>
                  </a:lnTo>
                  <a:lnTo>
                    <a:pt x="493" y="481"/>
                  </a:lnTo>
                  <a:lnTo>
                    <a:pt x="446" y="535"/>
                  </a:lnTo>
                  <a:lnTo>
                    <a:pt x="6" y="53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="" xmlns:a16="http://schemas.microsoft.com/office/drawing/2014/main" id="{33E10C34-5397-46E3-BE0A-7DBE17C6A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5" y="2976563"/>
              <a:ext cx="263525" cy="417513"/>
            </a:xfrm>
            <a:custGeom>
              <a:avLst/>
              <a:gdLst>
                <a:gd name="T0" fmla="*/ 43 w 499"/>
                <a:gd name="T1" fmla="*/ 447 h 787"/>
                <a:gd name="T2" fmla="*/ 45 w 499"/>
                <a:gd name="T3" fmla="*/ 396 h 787"/>
                <a:gd name="T4" fmla="*/ 126 w 499"/>
                <a:gd name="T5" fmla="*/ 317 h 787"/>
                <a:gd name="T6" fmla="*/ 148 w 499"/>
                <a:gd name="T7" fmla="*/ 123 h 787"/>
                <a:gd name="T8" fmla="*/ 94 w 499"/>
                <a:gd name="T9" fmla="*/ 19 h 787"/>
                <a:gd name="T10" fmla="*/ 132 w 499"/>
                <a:gd name="T11" fmla="*/ 0 h 787"/>
                <a:gd name="T12" fmla="*/ 499 w 499"/>
                <a:gd name="T13" fmla="*/ 191 h 787"/>
                <a:gd name="T14" fmla="*/ 497 w 499"/>
                <a:gd name="T15" fmla="*/ 378 h 787"/>
                <a:gd name="T16" fmla="*/ 432 w 499"/>
                <a:gd name="T17" fmla="*/ 433 h 787"/>
                <a:gd name="T18" fmla="*/ 432 w 499"/>
                <a:gd name="T19" fmla="*/ 530 h 787"/>
                <a:gd name="T20" fmla="*/ 474 w 499"/>
                <a:gd name="T21" fmla="*/ 612 h 787"/>
                <a:gd name="T22" fmla="*/ 399 w 499"/>
                <a:gd name="T23" fmla="*/ 612 h 787"/>
                <a:gd name="T24" fmla="*/ 275 w 499"/>
                <a:gd name="T25" fmla="*/ 734 h 787"/>
                <a:gd name="T26" fmla="*/ 272 w 499"/>
                <a:gd name="T27" fmla="*/ 771 h 787"/>
                <a:gd name="T28" fmla="*/ 181 w 499"/>
                <a:gd name="T29" fmla="*/ 770 h 787"/>
                <a:gd name="T30" fmla="*/ 180 w 499"/>
                <a:gd name="T31" fmla="*/ 787 h 787"/>
                <a:gd name="T32" fmla="*/ 128 w 499"/>
                <a:gd name="T33" fmla="*/ 780 h 787"/>
                <a:gd name="T34" fmla="*/ 93 w 499"/>
                <a:gd name="T35" fmla="*/ 712 h 787"/>
                <a:gd name="T36" fmla="*/ 65 w 499"/>
                <a:gd name="T37" fmla="*/ 699 h 787"/>
                <a:gd name="T38" fmla="*/ 69 w 499"/>
                <a:gd name="T39" fmla="*/ 679 h 787"/>
                <a:gd name="T40" fmla="*/ 103 w 499"/>
                <a:gd name="T41" fmla="*/ 654 h 787"/>
                <a:gd name="T42" fmla="*/ 103 w 499"/>
                <a:gd name="T43" fmla="*/ 533 h 787"/>
                <a:gd name="T44" fmla="*/ 56 w 499"/>
                <a:gd name="T45" fmla="*/ 526 h 787"/>
                <a:gd name="T46" fmla="*/ 0 w 499"/>
                <a:gd name="T47" fmla="*/ 484 h 787"/>
                <a:gd name="T48" fmla="*/ 43 w 499"/>
                <a:gd name="T49" fmla="*/ 44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9" h="787">
                  <a:moveTo>
                    <a:pt x="43" y="447"/>
                  </a:moveTo>
                  <a:lnTo>
                    <a:pt x="45" y="396"/>
                  </a:lnTo>
                  <a:lnTo>
                    <a:pt x="126" y="317"/>
                  </a:lnTo>
                  <a:lnTo>
                    <a:pt x="148" y="123"/>
                  </a:lnTo>
                  <a:lnTo>
                    <a:pt x="94" y="19"/>
                  </a:lnTo>
                  <a:lnTo>
                    <a:pt x="132" y="0"/>
                  </a:lnTo>
                  <a:lnTo>
                    <a:pt x="499" y="191"/>
                  </a:lnTo>
                  <a:lnTo>
                    <a:pt x="497" y="378"/>
                  </a:lnTo>
                  <a:lnTo>
                    <a:pt x="432" y="433"/>
                  </a:lnTo>
                  <a:lnTo>
                    <a:pt x="432" y="530"/>
                  </a:lnTo>
                  <a:lnTo>
                    <a:pt x="474" y="612"/>
                  </a:lnTo>
                  <a:lnTo>
                    <a:pt x="399" y="612"/>
                  </a:lnTo>
                  <a:lnTo>
                    <a:pt x="275" y="734"/>
                  </a:lnTo>
                  <a:lnTo>
                    <a:pt x="272" y="771"/>
                  </a:lnTo>
                  <a:lnTo>
                    <a:pt x="181" y="770"/>
                  </a:lnTo>
                  <a:lnTo>
                    <a:pt x="180" y="787"/>
                  </a:lnTo>
                  <a:lnTo>
                    <a:pt x="128" y="780"/>
                  </a:lnTo>
                  <a:lnTo>
                    <a:pt x="93" y="712"/>
                  </a:lnTo>
                  <a:lnTo>
                    <a:pt x="65" y="699"/>
                  </a:lnTo>
                  <a:lnTo>
                    <a:pt x="69" y="679"/>
                  </a:lnTo>
                  <a:lnTo>
                    <a:pt x="103" y="654"/>
                  </a:lnTo>
                  <a:lnTo>
                    <a:pt x="103" y="533"/>
                  </a:lnTo>
                  <a:lnTo>
                    <a:pt x="56" y="526"/>
                  </a:lnTo>
                  <a:lnTo>
                    <a:pt x="0" y="484"/>
                  </a:lnTo>
                  <a:lnTo>
                    <a:pt x="43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="" xmlns:a16="http://schemas.microsoft.com/office/drawing/2014/main" id="{FA647EE4-E01E-41BE-AB7F-79DF23DF2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2982913"/>
              <a:ext cx="396875" cy="503238"/>
            </a:xfrm>
            <a:custGeom>
              <a:avLst/>
              <a:gdLst>
                <a:gd name="T0" fmla="*/ 67 w 749"/>
                <a:gd name="T1" fmla="*/ 375 h 950"/>
                <a:gd name="T2" fmla="*/ 70 w 749"/>
                <a:gd name="T3" fmla="*/ 172 h 950"/>
                <a:gd name="T4" fmla="*/ 111 w 749"/>
                <a:gd name="T5" fmla="*/ 173 h 950"/>
                <a:gd name="T6" fmla="*/ 107 w 749"/>
                <a:gd name="T7" fmla="*/ 60 h 950"/>
                <a:gd name="T8" fmla="*/ 549 w 749"/>
                <a:gd name="T9" fmla="*/ 64 h 950"/>
                <a:gd name="T10" fmla="*/ 612 w 749"/>
                <a:gd name="T11" fmla="*/ 0 h 950"/>
                <a:gd name="T12" fmla="*/ 749 w 749"/>
                <a:gd name="T13" fmla="*/ 218 h 950"/>
                <a:gd name="T14" fmla="*/ 674 w 749"/>
                <a:gd name="T15" fmla="*/ 307 h 950"/>
                <a:gd name="T16" fmla="*/ 674 w 749"/>
                <a:gd name="T17" fmla="*/ 441 h 950"/>
                <a:gd name="T18" fmla="*/ 556 w 749"/>
                <a:gd name="T19" fmla="*/ 693 h 950"/>
                <a:gd name="T20" fmla="*/ 515 w 749"/>
                <a:gd name="T21" fmla="*/ 712 h 950"/>
                <a:gd name="T22" fmla="*/ 529 w 749"/>
                <a:gd name="T23" fmla="*/ 782 h 950"/>
                <a:gd name="T24" fmla="*/ 579 w 749"/>
                <a:gd name="T25" fmla="*/ 782 h 950"/>
                <a:gd name="T26" fmla="*/ 647 w 749"/>
                <a:gd name="T27" fmla="*/ 881 h 950"/>
                <a:gd name="T28" fmla="*/ 593 w 749"/>
                <a:gd name="T29" fmla="*/ 888 h 950"/>
                <a:gd name="T30" fmla="*/ 578 w 749"/>
                <a:gd name="T31" fmla="*/ 914 h 950"/>
                <a:gd name="T32" fmla="*/ 577 w 749"/>
                <a:gd name="T33" fmla="*/ 950 h 950"/>
                <a:gd name="T34" fmla="*/ 413 w 749"/>
                <a:gd name="T35" fmla="*/ 947 h 950"/>
                <a:gd name="T36" fmla="*/ 396 w 749"/>
                <a:gd name="T37" fmla="*/ 922 h 950"/>
                <a:gd name="T38" fmla="*/ 281 w 749"/>
                <a:gd name="T39" fmla="*/ 916 h 950"/>
                <a:gd name="T40" fmla="*/ 70 w 749"/>
                <a:gd name="T41" fmla="*/ 698 h 950"/>
                <a:gd name="T42" fmla="*/ 91 w 749"/>
                <a:gd name="T43" fmla="*/ 685 h 950"/>
                <a:gd name="T44" fmla="*/ 97 w 749"/>
                <a:gd name="T45" fmla="*/ 634 h 950"/>
                <a:gd name="T46" fmla="*/ 47 w 749"/>
                <a:gd name="T47" fmla="*/ 605 h 950"/>
                <a:gd name="T48" fmla="*/ 0 w 749"/>
                <a:gd name="T49" fmla="*/ 514 h 950"/>
                <a:gd name="T50" fmla="*/ 3 w 749"/>
                <a:gd name="T51" fmla="*/ 429 h 950"/>
                <a:gd name="T52" fmla="*/ 67 w 749"/>
                <a:gd name="T53" fmla="*/ 37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9" h="950">
                  <a:moveTo>
                    <a:pt x="67" y="375"/>
                  </a:moveTo>
                  <a:lnTo>
                    <a:pt x="70" y="172"/>
                  </a:lnTo>
                  <a:lnTo>
                    <a:pt x="111" y="173"/>
                  </a:lnTo>
                  <a:lnTo>
                    <a:pt x="107" y="60"/>
                  </a:lnTo>
                  <a:lnTo>
                    <a:pt x="549" y="64"/>
                  </a:lnTo>
                  <a:lnTo>
                    <a:pt x="612" y="0"/>
                  </a:lnTo>
                  <a:lnTo>
                    <a:pt x="749" y="218"/>
                  </a:lnTo>
                  <a:lnTo>
                    <a:pt x="674" y="307"/>
                  </a:lnTo>
                  <a:lnTo>
                    <a:pt x="674" y="441"/>
                  </a:lnTo>
                  <a:lnTo>
                    <a:pt x="556" y="693"/>
                  </a:lnTo>
                  <a:lnTo>
                    <a:pt x="515" y="712"/>
                  </a:lnTo>
                  <a:lnTo>
                    <a:pt x="529" y="782"/>
                  </a:lnTo>
                  <a:lnTo>
                    <a:pt x="579" y="782"/>
                  </a:lnTo>
                  <a:lnTo>
                    <a:pt x="647" y="881"/>
                  </a:lnTo>
                  <a:lnTo>
                    <a:pt x="593" y="888"/>
                  </a:lnTo>
                  <a:lnTo>
                    <a:pt x="578" y="914"/>
                  </a:lnTo>
                  <a:lnTo>
                    <a:pt x="577" y="950"/>
                  </a:lnTo>
                  <a:lnTo>
                    <a:pt x="413" y="947"/>
                  </a:lnTo>
                  <a:lnTo>
                    <a:pt x="396" y="922"/>
                  </a:lnTo>
                  <a:lnTo>
                    <a:pt x="281" y="916"/>
                  </a:lnTo>
                  <a:lnTo>
                    <a:pt x="70" y="698"/>
                  </a:lnTo>
                  <a:lnTo>
                    <a:pt x="91" y="685"/>
                  </a:lnTo>
                  <a:lnTo>
                    <a:pt x="97" y="634"/>
                  </a:lnTo>
                  <a:lnTo>
                    <a:pt x="47" y="605"/>
                  </a:lnTo>
                  <a:lnTo>
                    <a:pt x="0" y="514"/>
                  </a:lnTo>
                  <a:lnTo>
                    <a:pt x="3" y="429"/>
                  </a:lnTo>
                  <a:lnTo>
                    <a:pt x="67" y="3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="" xmlns:a16="http://schemas.microsoft.com/office/drawing/2014/main" id="{766188E4-656D-4780-9F3E-54D4A11EE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13" y="3262313"/>
              <a:ext cx="200025" cy="276225"/>
            </a:xfrm>
            <a:custGeom>
              <a:avLst/>
              <a:gdLst>
                <a:gd name="T0" fmla="*/ 0 w 378"/>
                <a:gd name="T1" fmla="*/ 392 h 521"/>
                <a:gd name="T2" fmla="*/ 55 w 378"/>
                <a:gd name="T3" fmla="*/ 442 h 521"/>
                <a:gd name="T4" fmla="*/ 51 w 378"/>
                <a:gd name="T5" fmla="*/ 521 h 521"/>
                <a:gd name="T6" fmla="*/ 353 w 378"/>
                <a:gd name="T7" fmla="*/ 514 h 521"/>
                <a:gd name="T8" fmla="*/ 378 w 378"/>
                <a:gd name="T9" fmla="*/ 486 h 521"/>
                <a:gd name="T10" fmla="*/ 291 w 378"/>
                <a:gd name="T11" fmla="*/ 393 h 521"/>
                <a:gd name="T12" fmla="*/ 278 w 378"/>
                <a:gd name="T13" fmla="*/ 359 h 521"/>
                <a:gd name="T14" fmla="*/ 334 w 378"/>
                <a:gd name="T15" fmla="*/ 256 h 521"/>
                <a:gd name="T16" fmla="*/ 297 w 378"/>
                <a:gd name="T17" fmla="*/ 188 h 521"/>
                <a:gd name="T18" fmla="*/ 265 w 378"/>
                <a:gd name="T19" fmla="*/ 170 h 521"/>
                <a:gd name="T20" fmla="*/ 265 w 378"/>
                <a:gd name="T21" fmla="*/ 136 h 521"/>
                <a:gd name="T22" fmla="*/ 302 w 378"/>
                <a:gd name="T23" fmla="*/ 112 h 521"/>
                <a:gd name="T24" fmla="*/ 304 w 378"/>
                <a:gd name="T25" fmla="*/ 4 h 521"/>
                <a:gd name="T26" fmla="*/ 274 w 378"/>
                <a:gd name="T27" fmla="*/ 0 h 521"/>
                <a:gd name="T28" fmla="*/ 274 w 378"/>
                <a:gd name="T29" fmla="*/ 57 h 521"/>
                <a:gd name="T30" fmla="*/ 146 w 378"/>
                <a:gd name="T31" fmla="*/ 294 h 521"/>
                <a:gd name="T32" fmla="*/ 69 w 378"/>
                <a:gd name="T33" fmla="*/ 298 h 521"/>
                <a:gd name="T34" fmla="*/ 15 w 378"/>
                <a:gd name="T35" fmla="*/ 335 h 521"/>
                <a:gd name="T36" fmla="*/ 0 w 378"/>
                <a:gd name="T37" fmla="*/ 39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521">
                  <a:moveTo>
                    <a:pt x="0" y="392"/>
                  </a:moveTo>
                  <a:lnTo>
                    <a:pt x="55" y="442"/>
                  </a:lnTo>
                  <a:lnTo>
                    <a:pt x="51" y="521"/>
                  </a:lnTo>
                  <a:lnTo>
                    <a:pt x="353" y="514"/>
                  </a:lnTo>
                  <a:lnTo>
                    <a:pt x="378" y="486"/>
                  </a:lnTo>
                  <a:lnTo>
                    <a:pt x="291" y="393"/>
                  </a:lnTo>
                  <a:lnTo>
                    <a:pt x="278" y="359"/>
                  </a:lnTo>
                  <a:lnTo>
                    <a:pt x="334" y="256"/>
                  </a:lnTo>
                  <a:lnTo>
                    <a:pt x="297" y="188"/>
                  </a:lnTo>
                  <a:lnTo>
                    <a:pt x="265" y="170"/>
                  </a:lnTo>
                  <a:lnTo>
                    <a:pt x="265" y="136"/>
                  </a:lnTo>
                  <a:lnTo>
                    <a:pt x="302" y="112"/>
                  </a:lnTo>
                  <a:lnTo>
                    <a:pt x="304" y="4"/>
                  </a:lnTo>
                  <a:lnTo>
                    <a:pt x="274" y="0"/>
                  </a:lnTo>
                  <a:lnTo>
                    <a:pt x="274" y="57"/>
                  </a:lnTo>
                  <a:lnTo>
                    <a:pt x="146" y="294"/>
                  </a:lnTo>
                  <a:lnTo>
                    <a:pt x="69" y="298"/>
                  </a:lnTo>
                  <a:lnTo>
                    <a:pt x="15" y="335"/>
                  </a:lnTo>
                  <a:lnTo>
                    <a:pt x="0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="" xmlns:a16="http://schemas.microsoft.com/office/drawing/2014/main" id="{28F6E2EF-AFA3-42D8-9EB0-66DAB10FA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2400" y="3106738"/>
              <a:ext cx="147638" cy="147638"/>
            </a:xfrm>
            <a:custGeom>
              <a:avLst/>
              <a:gdLst>
                <a:gd name="T0" fmla="*/ 4 w 279"/>
                <a:gd name="T1" fmla="*/ 180 h 281"/>
                <a:gd name="T2" fmla="*/ 0 w 279"/>
                <a:gd name="T3" fmla="*/ 80 h 281"/>
                <a:gd name="T4" fmla="*/ 67 w 279"/>
                <a:gd name="T5" fmla="*/ 0 h 281"/>
                <a:gd name="T6" fmla="*/ 85 w 279"/>
                <a:gd name="T7" fmla="*/ 14 h 281"/>
                <a:gd name="T8" fmla="*/ 119 w 279"/>
                <a:gd name="T9" fmla="*/ 125 h 281"/>
                <a:gd name="T10" fmla="*/ 279 w 279"/>
                <a:gd name="T11" fmla="*/ 245 h 281"/>
                <a:gd name="T12" fmla="*/ 251 w 279"/>
                <a:gd name="T13" fmla="*/ 281 h 281"/>
                <a:gd name="T14" fmla="*/ 133 w 279"/>
                <a:gd name="T15" fmla="*/ 180 h 281"/>
                <a:gd name="T16" fmla="*/ 4 w 279"/>
                <a:gd name="T17" fmla="*/ 18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81">
                  <a:moveTo>
                    <a:pt x="4" y="180"/>
                  </a:moveTo>
                  <a:lnTo>
                    <a:pt x="0" y="80"/>
                  </a:lnTo>
                  <a:lnTo>
                    <a:pt x="67" y="0"/>
                  </a:lnTo>
                  <a:lnTo>
                    <a:pt x="85" y="14"/>
                  </a:lnTo>
                  <a:lnTo>
                    <a:pt x="119" y="125"/>
                  </a:lnTo>
                  <a:lnTo>
                    <a:pt x="279" y="245"/>
                  </a:lnTo>
                  <a:lnTo>
                    <a:pt x="251" y="281"/>
                  </a:lnTo>
                  <a:lnTo>
                    <a:pt x="133" y="180"/>
                  </a:lnTo>
                  <a:lnTo>
                    <a:pt x="4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="" xmlns:a16="http://schemas.microsoft.com/office/drawing/2014/main" id="{302BAFB0-9F9E-4EBA-B305-C8AC4A6A8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75" y="3240088"/>
              <a:ext cx="36513" cy="53975"/>
            </a:xfrm>
            <a:custGeom>
              <a:avLst/>
              <a:gdLst>
                <a:gd name="T0" fmla="*/ 10 w 69"/>
                <a:gd name="T1" fmla="*/ 43 h 101"/>
                <a:gd name="T2" fmla="*/ 0 w 69"/>
                <a:gd name="T3" fmla="*/ 101 h 101"/>
                <a:gd name="T4" fmla="*/ 68 w 69"/>
                <a:gd name="T5" fmla="*/ 100 h 101"/>
                <a:gd name="T6" fmla="*/ 69 w 69"/>
                <a:gd name="T7" fmla="*/ 16 h 101"/>
                <a:gd name="T8" fmla="*/ 44 w 69"/>
                <a:gd name="T9" fmla="*/ 0 h 101"/>
                <a:gd name="T10" fmla="*/ 10 w 69"/>
                <a:gd name="T11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01">
                  <a:moveTo>
                    <a:pt x="10" y="43"/>
                  </a:moveTo>
                  <a:lnTo>
                    <a:pt x="0" y="101"/>
                  </a:lnTo>
                  <a:lnTo>
                    <a:pt x="68" y="100"/>
                  </a:lnTo>
                  <a:lnTo>
                    <a:pt x="69" y="16"/>
                  </a:lnTo>
                  <a:lnTo>
                    <a:pt x="44" y="0"/>
                  </a:lnTo>
                  <a:lnTo>
                    <a:pt x="1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="" xmlns:a16="http://schemas.microsoft.com/office/drawing/2014/main" id="{26D04281-8863-4BFA-B24D-B860367A0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3208338"/>
              <a:ext cx="373063" cy="292100"/>
            </a:xfrm>
            <a:custGeom>
              <a:avLst/>
              <a:gdLst>
                <a:gd name="T0" fmla="*/ 38 w 705"/>
                <a:gd name="T1" fmla="*/ 279 h 552"/>
                <a:gd name="T2" fmla="*/ 163 w 705"/>
                <a:gd name="T3" fmla="*/ 0 h 552"/>
                <a:gd name="T4" fmla="*/ 287 w 705"/>
                <a:gd name="T5" fmla="*/ 1 h 552"/>
                <a:gd name="T6" fmla="*/ 396 w 705"/>
                <a:gd name="T7" fmla="*/ 97 h 552"/>
                <a:gd name="T8" fmla="*/ 388 w 705"/>
                <a:gd name="T9" fmla="*/ 176 h 552"/>
                <a:gd name="T10" fmla="*/ 474 w 705"/>
                <a:gd name="T11" fmla="*/ 176 h 552"/>
                <a:gd name="T12" fmla="*/ 483 w 705"/>
                <a:gd name="T13" fmla="*/ 223 h 552"/>
                <a:gd name="T14" fmla="*/ 620 w 705"/>
                <a:gd name="T15" fmla="*/ 305 h 552"/>
                <a:gd name="T16" fmla="*/ 705 w 705"/>
                <a:gd name="T17" fmla="*/ 309 h 552"/>
                <a:gd name="T18" fmla="*/ 544 w 705"/>
                <a:gd name="T19" fmla="*/ 483 h 552"/>
                <a:gd name="T20" fmla="*/ 321 w 705"/>
                <a:gd name="T21" fmla="*/ 552 h 552"/>
                <a:gd name="T22" fmla="*/ 267 w 705"/>
                <a:gd name="T23" fmla="*/ 552 h 552"/>
                <a:gd name="T24" fmla="*/ 169 w 705"/>
                <a:gd name="T25" fmla="*/ 467 h 552"/>
                <a:gd name="T26" fmla="*/ 131 w 705"/>
                <a:gd name="T27" fmla="*/ 451 h 552"/>
                <a:gd name="T28" fmla="*/ 55 w 705"/>
                <a:gd name="T29" fmla="*/ 341 h 552"/>
                <a:gd name="T30" fmla="*/ 6 w 705"/>
                <a:gd name="T31" fmla="*/ 341 h 552"/>
                <a:gd name="T32" fmla="*/ 0 w 705"/>
                <a:gd name="T33" fmla="*/ 291 h 552"/>
                <a:gd name="T34" fmla="*/ 38 w 705"/>
                <a:gd name="T35" fmla="*/ 27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552">
                  <a:moveTo>
                    <a:pt x="38" y="279"/>
                  </a:moveTo>
                  <a:lnTo>
                    <a:pt x="163" y="0"/>
                  </a:lnTo>
                  <a:lnTo>
                    <a:pt x="287" y="1"/>
                  </a:lnTo>
                  <a:lnTo>
                    <a:pt x="396" y="97"/>
                  </a:lnTo>
                  <a:lnTo>
                    <a:pt x="388" y="176"/>
                  </a:lnTo>
                  <a:lnTo>
                    <a:pt x="474" y="176"/>
                  </a:lnTo>
                  <a:lnTo>
                    <a:pt x="483" y="223"/>
                  </a:lnTo>
                  <a:lnTo>
                    <a:pt x="620" y="305"/>
                  </a:lnTo>
                  <a:lnTo>
                    <a:pt x="705" y="309"/>
                  </a:lnTo>
                  <a:lnTo>
                    <a:pt x="544" y="483"/>
                  </a:lnTo>
                  <a:lnTo>
                    <a:pt x="321" y="552"/>
                  </a:lnTo>
                  <a:lnTo>
                    <a:pt x="267" y="552"/>
                  </a:lnTo>
                  <a:lnTo>
                    <a:pt x="169" y="467"/>
                  </a:lnTo>
                  <a:lnTo>
                    <a:pt x="131" y="451"/>
                  </a:lnTo>
                  <a:lnTo>
                    <a:pt x="55" y="341"/>
                  </a:lnTo>
                  <a:lnTo>
                    <a:pt x="6" y="341"/>
                  </a:lnTo>
                  <a:lnTo>
                    <a:pt x="0" y="291"/>
                  </a:lnTo>
                  <a:lnTo>
                    <a:pt x="38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="" xmlns:a16="http://schemas.microsoft.com/office/drawing/2014/main" id="{88E9A1FC-51B2-4897-9C1D-D6F592141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025" y="3289300"/>
              <a:ext cx="149225" cy="76200"/>
            </a:xfrm>
            <a:custGeom>
              <a:avLst/>
              <a:gdLst>
                <a:gd name="T0" fmla="*/ 0 w 283"/>
                <a:gd name="T1" fmla="*/ 12 h 146"/>
                <a:gd name="T2" fmla="*/ 70 w 283"/>
                <a:gd name="T3" fmla="*/ 60 h 146"/>
                <a:gd name="T4" fmla="*/ 90 w 283"/>
                <a:gd name="T5" fmla="*/ 59 h 146"/>
                <a:gd name="T6" fmla="*/ 264 w 283"/>
                <a:gd name="T7" fmla="*/ 0 h 146"/>
                <a:gd name="T8" fmla="*/ 283 w 283"/>
                <a:gd name="T9" fmla="*/ 63 h 146"/>
                <a:gd name="T10" fmla="*/ 270 w 283"/>
                <a:gd name="T11" fmla="*/ 116 h 146"/>
                <a:gd name="T12" fmla="*/ 232 w 283"/>
                <a:gd name="T13" fmla="*/ 146 h 146"/>
                <a:gd name="T14" fmla="*/ 138 w 283"/>
                <a:gd name="T15" fmla="*/ 140 h 146"/>
                <a:gd name="T16" fmla="*/ 4 w 283"/>
                <a:gd name="T17" fmla="*/ 57 h 146"/>
                <a:gd name="T18" fmla="*/ 0 w 283"/>
                <a:gd name="T19" fmla="*/ 1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146">
                  <a:moveTo>
                    <a:pt x="0" y="12"/>
                  </a:moveTo>
                  <a:lnTo>
                    <a:pt x="70" y="60"/>
                  </a:lnTo>
                  <a:lnTo>
                    <a:pt x="90" y="59"/>
                  </a:lnTo>
                  <a:lnTo>
                    <a:pt x="264" y="0"/>
                  </a:lnTo>
                  <a:lnTo>
                    <a:pt x="283" y="63"/>
                  </a:lnTo>
                  <a:lnTo>
                    <a:pt x="270" y="116"/>
                  </a:lnTo>
                  <a:lnTo>
                    <a:pt x="232" y="146"/>
                  </a:lnTo>
                  <a:lnTo>
                    <a:pt x="138" y="140"/>
                  </a:lnTo>
                  <a:lnTo>
                    <a:pt x="4" y="57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="" xmlns:a16="http://schemas.microsoft.com/office/drawing/2014/main" id="{C49F113A-828A-4B89-BF4F-41D511AB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5" y="3236913"/>
              <a:ext cx="55563" cy="31750"/>
            </a:xfrm>
            <a:custGeom>
              <a:avLst/>
              <a:gdLst>
                <a:gd name="T0" fmla="*/ 0 w 103"/>
                <a:gd name="T1" fmla="*/ 16 h 58"/>
                <a:gd name="T2" fmla="*/ 36 w 103"/>
                <a:gd name="T3" fmla="*/ 58 h 58"/>
                <a:gd name="T4" fmla="*/ 85 w 103"/>
                <a:gd name="T5" fmla="*/ 28 h 58"/>
                <a:gd name="T6" fmla="*/ 103 w 103"/>
                <a:gd name="T7" fmla="*/ 22 h 58"/>
                <a:gd name="T8" fmla="*/ 81 w 103"/>
                <a:gd name="T9" fmla="*/ 0 h 58"/>
                <a:gd name="T10" fmla="*/ 37 w 103"/>
                <a:gd name="T11" fmla="*/ 12 h 58"/>
                <a:gd name="T12" fmla="*/ 0 w 103"/>
                <a:gd name="T13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8">
                  <a:moveTo>
                    <a:pt x="0" y="16"/>
                  </a:moveTo>
                  <a:lnTo>
                    <a:pt x="36" y="58"/>
                  </a:lnTo>
                  <a:lnTo>
                    <a:pt x="85" y="28"/>
                  </a:lnTo>
                  <a:lnTo>
                    <a:pt x="103" y="22"/>
                  </a:lnTo>
                  <a:lnTo>
                    <a:pt x="81" y="0"/>
                  </a:lnTo>
                  <a:lnTo>
                    <a:pt x="37" y="12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9">
              <a:extLst>
                <a:ext uri="{FF2B5EF4-FFF2-40B4-BE49-F238E27FC236}">
                  <a16:creationId xmlns="" xmlns:a16="http://schemas.microsoft.com/office/drawing/2014/main" id="{B07C7402-3586-4DC7-9450-D46BE068C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6700" y="3270250"/>
              <a:ext cx="260350" cy="360363"/>
            </a:xfrm>
            <a:custGeom>
              <a:avLst/>
              <a:gdLst>
                <a:gd name="T0" fmla="*/ 391 w 492"/>
                <a:gd name="T1" fmla="*/ 30 h 679"/>
                <a:gd name="T2" fmla="*/ 465 w 492"/>
                <a:gd name="T3" fmla="*/ 0 h 679"/>
                <a:gd name="T4" fmla="*/ 492 w 492"/>
                <a:gd name="T5" fmla="*/ 16 h 679"/>
                <a:gd name="T6" fmla="*/ 489 w 492"/>
                <a:gd name="T7" fmla="*/ 83 h 679"/>
                <a:gd name="T8" fmla="*/ 420 w 492"/>
                <a:gd name="T9" fmla="*/ 279 h 679"/>
                <a:gd name="T10" fmla="*/ 47 w 492"/>
                <a:gd name="T11" fmla="*/ 679 h 679"/>
                <a:gd name="T12" fmla="*/ 3 w 492"/>
                <a:gd name="T13" fmla="*/ 650 h 679"/>
                <a:gd name="T14" fmla="*/ 0 w 492"/>
                <a:gd name="T15" fmla="*/ 481 h 679"/>
                <a:gd name="T16" fmla="*/ 56 w 492"/>
                <a:gd name="T17" fmla="*/ 416 h 679"/>
                <a:gd name="T18" fmla="*/ 176 w 492"/>
                <a:gd name="T19" fmla="*/ 380 h 679"/>
                <a:gd name="T20" fmla="*/ 350 w 492"/>
                <a:gd name="T21" fmla="*/ 195 h 679"/>
                <a:gd name="T22" fmla="*/ 396 w 492"/>
                <a:gd name="T23" fmla="*/ 154 h 679"/>
                <a:gd name="T24" fmla="*/ 409 w 492"/>
                <a:gd name="T25" fmla="*/ 95 h 679"/>
                <a:gd name="T26" fmla="*/ 391 w 492"/>
                <a:gd name="T27" fmla="*/ 3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2" h="679">
                  <a:moveTo>
                    <a:pt x="391" y="30"/>
                  </a:moveTo>
                  <a:lnTo>
                    <a:pt x="465" y="0"/>
                  </a:lnTo>
                  <a:lnTo>
                    <a:pt x="492" y="16"/>
                  </a:lnTo>
                  <a:lnTo>
                    <a:pt x="489" y="83"/>
                  </a:lnTo>
                  <a:lnTo>
                    <a:pt x="420" y="279"/>
                  </a:lnTo>
                  <a:lnTo>
                    <a:pt x="47" y="679"/>
                  </a:lnTo>
                  <a:lnTo>
                    <a:pt x="3" y="650"/>
                  </a:lnTo>
                  <a:lnTo>
                    <a:pt x="0" y="481"/>
                  </a:lnTo>
                  <a:lnTo>
                    <a:pt x="56" y="416"/>
                  </a:lnTo>
                  <a:lnTo>
                    <a:pt x="176" y="380"/>
                  </a:lnTo>
                  <a:lnTo>
                    <a:pt x="350" y="195"/>
                  </a:lnTo>
                  <a:lnTo>
                    <a:pt x="396" y="154"/>
                  </a:lnTo>
                  <a:lnTo>
                    <a:pt x="409" y="95"/>
                  </a:lnTo>
                  <a:lnTo>
                    <a:pt x="39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0">
              <a:extLst>
                <a:ext uri="{FF2B5EF4-FFF2-40B4-BE49-F238E27FC236}">
                  <a16:creationId xmlns="" xmlns:a16="http://schemas.microsoft.com/office/drawing/2014/main" id="{295DFE1D-6D3C-4AFD-8CF4-1F21674E6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3308350"/>
              <a:ext cx="330200" cy="204788"/>
            </a:xfrm>
            <a:custGeom>
              <a:avLst/>
              <a:gdLst>
                <a:gd name="T0" fmla="*/ 12 w 624"/>
                <a:gd name="T1" fmla="*/ 300 h 386"/>
                <a:gd name="T2" fmla="*/ 91 w 624"/>
                <a:gd name="T3" fmla="*/ 386 h 386"/>
                <a:gd name="T4" fmla="*/ 122 w 624"/>
                <a:gd name="T5" fmla="*/ 345 h 386"/>
                <a:gd name="T6" fmla="*/ 173 w 624"/>
                <a:gd name="T7" fmla="*/ 347 h 386"/>
                <a:gd name="T8" fmla="*/ 183 w 624"/>
                <a:gd name="T9" fmla="*/ 308 h 386"/>
                <a:gd name="T10" fmla="*/ 233 w 624"/>
                <a:gd name="T11" fmla="*/ 277 h 386"/>
                <a:gd name="T12" fmla="*/ 335 w 624"/>
                <a:gd name="T13" fmla="*/ 347 h 386"/>
                <a:gd name="T14" fmla="*/ 394 w 624"/>
                <a:gd name="T15" fmla="*/ 288 h 386"/>
                <a:gd name="T16" fmla="*/ 624 w 624"/>
                <a:gd name="T17" fmla="*/ 299 h 386"/>
                <a:gd name="T18" fmla="*/ 411 w 624"/>
                <a:gd name="T19" fmla="*/ 79 h 386"/>
                <a:gd name="T20" fmla="*/ 440 w 624"/>
                <a:gd name="T21" fmla="*/ 61 h 386"/>
                <a:gd name="T22" fmla="*/ 444 w 624"/>
                <a:gd name="T23" fmla="*/ 23 h 386"/>
                <a:gd name="T24" fmla="*/ 395 w 624"/>
                <a:gd name="T25" fmla="*/ 0 h 386"/>
                <a:gd name="T26" fmla="*/ 324 w 624"/>
                <a:gd name="T27" fmla="*/ 0 h 386"/>
                <a:gd name="T28" fmla="*/ 211 w 624"/>
                <a:gd name="T29" fmla="*/ 113 h 386"/>
                <a:gd name="T30" fmla="*/ 207 w 624"/>
                <a:gd name="T31" fmla="*/ 160 h 386"/>
                <a:gd name="T32" fmla="*/ 115 w 624"/>
                <a:gd name="T33" fmla="*/ 157 h 386"/>
                <a:gd name="T34" fmla="*/ 113 w 624"/>
                <a:gd name="T35" fmla="*/ 177 h 386"/>
                <a:gd name="T36" fmla="*/ 53 w 624"/>
                <a:gd name="T37" fmla="*/ 171 h 386"/>
                <a:gd name="T38" fmla="*/ 0 w 624"/>
                <a:gd name="T39" fmla="*/ 272 h 386"/>
                <a:gd name="T40" fmla="*/ 12 w 624"/>
                <a:gd name="T41" fmla="*/ 30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4" h="386">
                  <a:moveTo>
                    <a:pt x="12" y="300"/>
                  </a:moveTo>
                  <a:lnTo>
                    <a:pt x="91" y="386"/>
                  </a:lnTo>
                  <a:lnTo>
                    <a:pt x="122" y="345"/>
                  </a:lnTo>
                  <a:lnTo>
                    <a:pt x="173" y="347"/>
                  </a:lnTo>
                  <a:lnTo>
                    <a:pt x="183" y="308"/>
                  </a:lnTo>
                  <a:lnTo>
                    <a:pt x="233" y="277"/>
                  </a:lnTo>
                  <a:lnTo>
                    <a:pt x="335" y="347"/>
                  </a:lnTo>
                  <a:lnTo>
                    <a:pt x="394" y="288"/>
                  </a:lnTo>
                  <a:lnTo>
                    <a:pt x="624" y="299"/>
                  </a:lnTo>
                  <a:lnTo>
                    <a:pt x="411" y="79"/>
                  </a:lnTo>
                  <a:lnTo>
                    <a:pt x="440" y="61"/>
                  </a:lnTo>
                  <a:lnTo>
                    <a:pt x="444" y="23"/>
                  </a:lnTo>
                  <a:lnTo>
                    <a:pt x="395" y="0"/>
                  </a:lnTo>
                  <a:lnTo>
                    <a:pt x="324" y="0"/>
                  </a:lnTo>
                  <a:lnTo>
                    <a:pt x="211" y="113"/>
                  </a:lnTo>
                  <a:lnTo>
                    <a:pt x="207" y="160"/>
                  </a:lnTo>
                  <a:lnTo>
                    <a:pt x="115" y="157"/>
                  </a:lnTo>
                  <a:lnTo>
                    <a:pt x="113" y="177"/>
                  </a:lnTo>
                  <a:lnTo>
                    <a:pt x="53" y="171"/>
                  </a:lnTo>
                  <a:lnTo>
                    <a:pt x="0" y="272"/>
                  </a:lnTo>
                  <a:lnTo>
                    <a:pt x="12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1">
              <a:extLst>
                <a:ext uri="{FF2B5EF4-FFF2-40B4-BE49-F238E27FC236}">
                  <a16:creationId xmlns="" xmlns:a16="http://schemas.microsoft.com/office/drawing/2014/main" id="{9C4F7F95-A585-4A2A-A3B1-56B2A641C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525" y="3581400"/>
              <a:ext cx="19050" cy="17463"/>
            </a:xfrm>
            <a:custGeom>
              <a:avLst/>
              <a:gdLst>
                <a:gd name="T0" fmla="*/ 0 w 35"/>
                <a:gd name="T1" fmla="*/ 10 h 35"/>
                <a:gd name="T2" fmla="*/ 21 w 35"/>
                <a:gd name="T3" fmla="*/ 0 h 35"/>
                <a:gd name="T4" fmla="*/ 35 w 35"/>
                <a:gd name="T5" fmla="*/ 12 h 35"/>
                <a:gd name="T6" fmla="*/ 21 w 35"/>
                <a:gd name="T7" fmla="*/ 35 h 35"/>
                <a:gd name="T8" fmla="*/ 2 w 35"/>
                <a:gd name="T9" fmla="*/ 28 h 35"/>
                <a:gd name="T10" fmla="*/ 0 w 35"/>
                <a:gd name="T11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0" y="10"/>
                  </a:moveTo>
                  <a:lnTo>
                    <a:pt x="21" y="0"/>
                  </a:lnTo>
                  <a:lnTo>
                    <a:pt x="35" y="12"/>
                  </a:lnTo>
                  <a:lnTo>
                    <a:pt x="21" y="35"/>
                  </a:lnTo>
                  <a:lnTo>
                    <a:pt x="2" y="28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2">
              <a:extLst>
                <a:ext uri="{FF2B5EF4-FFF2-40B4-BE49-F238E27FC236}">
                  <a16:creationId xmlns="" xmlns:a16="http://schemas.microsoft.com/office/drawing/2014/main" id="{11A1E963-9EC6-4DCB-B588-9731D47B4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6750" y="3551238"/>
              <a:ext cx="20638" cy="17463"/>
            </a:xfrm>
            <a:custGeom>
              <a:avLst/>
              <a:gdLst>
                <a:gd name="T0" fmla="*/ 0 w 40"/>
                <a:gd name="T1" fmla="*/ 5 h 35"/>
                <a:gd name="T2" fmla="*/ 29 w 40"/>
                <a:gd name="T3" fmla="*/ 0 h 35"/>
                <a:gd name="T4" fmla="*/ 40 w 40"/>
                <a:gd name="T5" fmla="*/ 18 h 35"/>
                <a:gd name="T6" fmla="*/ 25 w 40"/>
                <a:gd name="T7" fmla="*/ 35 h 35"/>
                <a:gd name="T8" fmla="*/ 10 w 40"/>
                <a:gd name="T9" fmla="*/ 32 h 35"/>
                <a:gd name="T10" fmla="*/ 0 w 40"/>
                <a:gd name="T1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5">
                  <a:moveTo>
                    <a:pt x="0" y="5"/>
                  </a:moveTo>
                  <a:lnTo>
                    <a:pt x="29" y="0"/>
                  </a:lnTo>
                  <a:lnTo>
                    <a:pt x="40" y="18"/>
                  </a:lnTo>
                  <a:lnTo>
                    <a:pt x="25" y="35"/>
                  </a:lnTo>
                  <a:lnTo>
                    <a:pt x="10" y="32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3">
              <a:extLst>
                <a:ext uri="{FF2B5EF4-FFF2-40B4-BE49-F238E27FC236}">
                  <a16:creationId xmlns="" xmlns:a16="http://schemas.microsoft.com/office/drawing/2014/main" id="{EB622EC0-D668-40BF-BFFC-ECA18D82E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6913" y="3495675"/>
              <a:ext cx="23813" cy="26988"/>
            </a:xfrm>
            <a:custGeom>
              <a:avLst/>
              <a:gdLst>
                <a:gd name="T0" fmla="*/ 8 w 46"/>
                <a:gd name="T1" fmla="*/ 6 h 52"/>
                <a:gd name="T2" fmla="*/ 0 w 46"/>
                <a:gd name="T3" fmla="*/ 39 h 52"/>
                <a:gd name="T4" fmla="*/ 24 w 46"/>
                <a:gd name="T5" fmla="*/ 52 h 52"/>
                <a:gd name="T6" fmla="*/ 46 w 46"/>
                <a:gd name="T7" fmla="*/ 35 h 52"/>
                <a:gd name="T8" fmla="*/ 38 w 46"/>
                <a:gd name="T9" fmla="*/ 0 h 52"/>
                <a:gd name="T10" fmla="*/ 8 w 46"/>
                <a:gd name="T1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2">
                  <a:moveTo>
                    <a:pt x="8" y="6"/>
                  </a:moveTo>
                  <a:lnTo>
                    <a:pt x="0" y="39"/>
                  </a:lnTo>
                  <a:lnTo>
                    <a:pt x="24" y="52"/>
                  </a:lnTo>
                  <a:lnTo>
                    <a:pt x="46" y="35"/>
                  </a:lnTo>
                  <a:lnTo>
                    <a:pt x="38" y="0"/>
                  </a:ln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">
              <a:extLst>
                <a:ext uri="{FF2B5EF4-FFF2-40B4-BE49-F238E27FC236}">
                  <a16:creationId xmlns="" xmlns:a16="http://schemas.microsoft.com/office/drawing/2014/main" id="{3E0BED8F-1FFC-4C5C-A5D2-2ECAA1925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3544888"/>
              <a:ext cx="160338" cy="161925"/>
            </a:xfrm>
            <a:custGeom>
              <a:avLst/>
              <a:gdLst>
                <a:gd name="T0" fmla="*/ 157 w 301"/>
                <a:gd name="T1" fmla="*/ 2 h 308"/>
                <a:gd name="T2" fmla="*/ 155 w 301"/>
                <a:gd name="T3" fmla="*/ 44 h 308"/>
                <a:gd name="T4" fmla="*/ 59 w 301"/>
                <a:gd name="T5" fmla="*/ 42 h 308"/>
                <a:gd name="T6" fmla="*/ 0 w 301"/>
                <a:gd name="T7" fmla="*/ 156 h 308"/>
                <a:gd name="T8" fmla="*/ 139 w 301"/>
                <a:gd name="T9" fmla="*/ 308 h 308"/>
                <a:gd name="T10" fmla="*/ 174 w 301"/>
                <a:gd name="T11" fmla="*/ 280 h 308"/>
                <a:gd name="T12" fmla="*/ 173 w 301"/>
                <a:gd name="T13" fmla="*/ 250 h 308"/>
                <a:gd name="T14" fmla="*/ 148 w 301"/>
                <a:gd name="T15" fmla="*/ 239 h 308"/>
                <a:gd name="T16" fmla="*/ 148 w 301"/>
                <a:gd name="T17" fmla="*/ 218 h 308"/>
                <a:gd name="T18" fmla="*/ 202 w 301"/>
                <a:gd name="T19" fmla="*/ 185 h 308"/>
                <a:gd name="T20" fmla="*/ 249 w 301"/>
                <a:gd name="T21" fmla="*/ 220 h 308"/>
                <a:gd name="T22" fmla="*/ 301 w 301"/>
                <a:gd name="T23" fmla="*/ 221 h 308"/>
                <a:gd name="T24" fmla="*/ 300 w 301"/>
                <a:gd name="T25" fmla="*/ 41 h 308"/>
                <a:gd name="T26" fmla="*/ 217 w 301"/>
                <a:gd name="T27" fmla="*/ 37 h 308"/>
                <a:gd name="T28" fmla="*/ 216 w 301"/>
                <a:gd name="T29" fmla="*/ 0 h 308"/>
                <a:gd name="T30" fmla="*/ 157 w 301"/>
                <a:gd name="T31" fmla="*/ 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308">
                  <a:moveTo>
                    <a:pt x="157" y="2"/>
                  </a:moveTo>
                  <a:lnTo>
                    <a:pt x="155" y="44"/>
                  </a:lnTo>
                  <a:lnTo>
                    <a:pt x="59" y="42"/>
                  </a:lnTo>
                  <a:lnTo>
                    <a:pt x="0" y="156"/>
                  </a:lnTo>
                  <a:lnTo>
                    <a:pt x="139" y="308"/>
                  </a:lnTo>
                  <a:lnTo>
                    <a:pt x="174" y="280"/>
                  </a:lnTo>
                  <a:lnTo>
                    <a:pt x="173" y="250"/>
                  </a:lnTo>
                  <a:lnTo>
                    <a:pt x="148" y="239"/>
                  </a:lnTo>
                  <a:lnTo>
                    <a:pt x="148" y="218"/>
                  </a:lnTo>
                  <a:lnTo>
                    <a:pt x="202" y="185"/>
                  </a:lnTo>
                  <a:lnTo>
                    <a:pt x="249" y="220"/>
                  </a:lnTo>
                  <a:lnTo>
                    <a:pt x="301" y="221"/>
                  </a:lnTo>
                  <a:lnTo>
                    <a:pt x="300" y="41"/>
                  </a:lnTo>
                  <a:lnTo>
                    <a:pt x="217" y="37"/>
                  </a:lnTo>
                  <a:lnTo>
                    <a:pt x="216" y="0"/>
                  </a:lnTo>
                  <a:lnTo>
                    <a:pt x="15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5">
              <a:extLst>
                <a:ext uri="{FF2B5EF4-FFF2-40B4-BE49-F238E27FC236}">
                  <a16:creationId xmlns="" xmlns:a16="http://schemas.microsoft.com/office/drawing/2014/main" id="{C00A633A-1E6F-4025-9F74-6AF9BAF7D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3546475"/>
              <a:ext cx="41275" cy="14288"/>
            </a:xfrm>
            <a:custGeom>
              <a:avLst/>
              <a:gdLst>
                <a:gd name="T0" fmla="*/ 1 w 78"/>
                <a:gd name="T1" fmla="*/ 0 h 27"/>
                <a:gd name="T2" fmla="*/ 0 w 78"/>
                <a:gd name="T3" fmla="*/ 23 h 27"/>
                <a:gd name="T4" fmla="*/ 78 w 78"/>
                <a:gd name="T5" fmla="*/ 27 h 27"/>
                <a:gd name="T6" fmla="*/ 77 w 78"/>
                <a:gd name="T7" fmla="*/ 1 h 27"/>
                <a:gd name="T8" fmla="*/ 1 w 7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7">
                  <a:moveTo>
                    <a:pt x="1" y="0"/>
                  </a:moveTo>
                  <a:lnTo>
                    <a:pt x="0" y="23"/>
                  </a:lnTo>
                  <a:lnTo>
                    <a:pt x="78" y="27"/>
                  </a:lnTo>
                  <a:lnTo>
                    <a:pt x="77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6">
              <a:extLst>
                <a:ext uri="{FF2B5EF4-FFF2-40B4-BE49-F238E27FC236}">
                  <a16:creationId xmlns="" xmlns:a16="http://schemas.microsoft.com/office/drawing/2014/main" id="{D506BDE0-12D7-4A4C-891D-FBBDCF1C2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3502025"/>
              <a:ext cx="177800" cy="225425"/>
            </a:xfrm>
            <a:custGeom>
              <a:avLst/>
              <a:gdLst>
                <a:gd name="T0" fmla="*/ 93 w 335"/>
                <a:gd name="T1" fmla="*/ 80 h 425"/>
                <a:gd name="T2" fmla="*/ 92 w 335"/>
                <a:gd name="T3" fmla="*/ 105 h 425"/>
                <a:gd name="T4" fmla="*/ 175 w 335"/>
                <a:gd name="T5" fmla="*/ 107 h 425"/>
                <a:gd name="T6" fmla="*/ 177 w 335"/>
                <a:gd name="T7" fmla="*/ 319 h 425"/>
                <a:gd name="T8" fmla="*/ 103 w 335"/>
                <a:gd name="T9" fmla="*/ 317 h 425"/>
                <a:gd name="T10" fmla="*/ 59 w 335"/>
                <a:gd name="T11" fmla="*/ 284 h 425"/>
                <a:gd name="T12" fmla="*/ 25 w 335"/>
                <a:gd name="T13" fmla="*/ 302 h 425"/>
                <a:gd name="T14" fmla="*/ 23 w 335"/>
                <a:gd name="T15" fmla="*/ 311 h 425"/>
                <a:gd name="T16" fmla="*/ 42 w 335"/>
                <a:gd name="T17" fmla="*/ 320 h 425"/>
                <a:gd name="T18" fmla="*/ 46 w 335"/>
                <a:gd name="T19" fmla="*/ 364 h 425"/>
                <a:gd name="T20" fmla="*/ 0 w 335"/>
                <a:gd name="T21" fmla="*/ 404 h 425"/>
                <a:gd name="T22" fmla="*/ 10 w 335"/>
                <a:gd name="T23" fmla="*/ 425 h 425"/>
                <a:gd name="T24" fmla="*/ 61 w 335"/>
                <a:gd name="T25" fmla="*/ 384 h 425"/>
                <a:gd name="T26" fmla="*/ 85 w 335"/>
                <a:gd name="T27" fmla="*/ 384 h 425"/>
                <a:gd name="T28" fmla="*/ 93 w 335"/>
                <a:gd name="T29" fmla="*/ 409 h 425"/>
                <a:gd name="T30" fmla="*/ 126 w 335"/>
                <a:gd name="T31" fmla="*/ 422 h 425"/>
                <a:gd name="T32" fmla="*/ 230 w 335"/>
                <a:gd name="T33" fmla="*/ 334 h 425"/>
                <a:gd name="T34" fmla="*/ 228 w 335"/>
                <a:gd name="T35" fmla="*/ 270 h 425"/>
                <a:gd name="T36" fmla="*/ 251 w 335"/>
                <a:gd name="T37" fmla="*/ 217 h 425"/>
                <a:gd name="T38" fmla="*/ 318 w 335"/>
                <a:gd name="T39" fmla="*/ 167 h 425"/>
                <a:gd name="T40" fmla="*/ 335 w 335"/>
                <a:gd name="T41" fmla="*/ 0 h 425"/>
                <a:gd name="T42" fmla="*/ 287 w 335"/>
                <a:gd name="T43" fmla="*/ 0 h 425"/>
                <a:gd name="T44" fmla="*/ 233 w 335"/>
                <a:gd name="T45" fmla="*/ 75 h 425"/>
                <a:gd name="T46" fmla="*/ 93 w 335"/>
                <a:gd name="T47" fmla="*/ 8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5" h="425">
                  <a:moveTo>
                    <a:pt x="93" y="80"/>
                  </a:moveTo>
                  <a:lnTo>
                    <a:pt x="92" y="105"/>
                  </a:lnTo>
                  <a:lnTo>
                    <a:pt x="175" y="107"/>
                  </a:lnTo>
                  <a:lnTo>
                    <a:pt x="177" y="319"/>
                  </a:lnTo>
                  <a:lnTo>
                    <a:pt x="103" y="317"/>
                  </a:lnTo>
                  <a:lnTo>
                    <a:pt x="59" y="284"/>
                  </a:lnTo>
                  <a:lnTo>
                    <a:pt x="25" y="302"/>
                  </a:lnTo>
                  <a:lnTo>
                    <a:pt x="23" y="311"/>
                  </a:lnTo>
                  <a:lnTo>
                    <a:pt x="42" y="320"/>
                  </a:lnTo>
                  <a:lnTo>
                    <a:pt x="46" y="364"/>
                  </a:lnTo>
                  <a:lnTo>
                    <a:pt x="0" y="404"/>
                  </a:lnTo>
                  <a:lnTo>
                    <a:pt x="10" y="425"/>
                  </a:lnTo>
                  <a:lnTo>
                    <a:pt x="61" y="384"/>
                  </a:lnTo>
                  <a:lnTo>
                    <a:pt x="85" y="384"/>
                  </a:lnTo>
                  <a:lnTo>
                    <a:pt x="93" y="409"/>
                  </a:lnTo>
                  <a:lnTo>
                    <a:pt x="126" y="422"/>
                  </a:lnTo>
                  <a:lnTo>
                    <a:pt x="230" y="334"/>
                  </a:lnTo>
                  <a:lnTo>
                    <a:pt x="228" y="270"/>
                  </a:lnTo>
                  <a:lnTo>
                    <a:pt x="251" y="217"/>
                  </a:lnTo>
                  <a:lnTo>
                    <a:pt x="318" y="167"/>
                  </a:lnTo>
                  <a:lnTo>
                    <a:pt x="335" y="0"/>
                  </a:lnTo>
                  <a:lnTo>
                    <a:pt x="287" y="0"/>
                  </a:lnTo>
                  <a:lnTo>
                    <a:pt x="233" y="75"/>
                  </a:lnTo>
                  <a:lnTo>
                    <a:pt x="9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7">
              <a:extLst>
                <a:ext uri="{FF2B5EF4-FFF2-40B4-BE49-F238E27FC236}">
                  <a16:creationId xmlns="" xmlns:a16="http://schemas.microsoft.com/office/drawing/2014/main" id="{E55E7BB4-F005-48A6-8FCD-073090C48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988" y="3713163"/>
              <a:ext cx="34925" cy="39688"/>
            </a:xfrm>
            <a:custGeom>
              <a:avLst/>
              <a:gdLst>
                <a:gd name="T0" fmla="*/ 0 w 68"/>
                <a:gd name="T1" fmla="*/ 35 h 75"/>
                <a:gd name="T2" fmla="*/ 30 w 68"/>
                <a:gd name="T3" fmla="*/ 75 h 75"/>
                <a:gd name="T4" fmla="*/ 68 w 68"/>
                <a:gd name="T5" fmla="*/ 38 h 75"/>
                <a:gd name="T6" fmla="*/ 57 w 68"/>
                <a:gd name="T7" fmla="*/ 0 h 75"/>
                <a:gd name="T8" fmla="*/ 48 w 68"/>
                <a:gd name="T9" fmla="*/ 0 h 75"/>
                <a:gd name="T10" fmla="*/ 0 w 68"/>
                <a:gd name="T11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0" y="35"/>
                  </a:moveTo>
                  <a:lnTo>
                    <a:pt x="30" y="75"/>
                  </a:lnTo>
                  <a:lnTo>
                    <a:pt x="68" y="38"/>
                  </a:lnTo>
                  <a:lnTo>
                    <a:pt x="57" y="0"/>
                  </a:lnTo>
                  <a:lnTo>
                    <a:pt x="48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8">
              <a:extLst>
                <a:ext uri="{FF2B5EF4-FFF2-40B4-BE49-F238E27FC236}">
                  <a16:creationId xmlns="" xmlns:a16="http://schemas.microsoft.com/office/drawing/2014/main" id="{4D649EFB-36B1-478F-92F5-09D13DA73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388" y="3465513"/>
              <a:ext cx="477838" cy="485775"/>
            </a:xfrm>
            <a:custGeom>
              <a:avLst/>
              <a:gdLst>
                <a:gd name="T0" fmla="*/ 0 w 903"/>
                <a:gd name="T1" fmla="*/ 546 h 919"/>
                <a:gd name="T2" fmla="*/ 177 w 903"/>
                <a:gd name="T3" fmla="*/ 543 h 919"/>
                <a:gd name="T4" fmla="*/ 212 w 903"/>
                <a:gd name="T5" fmla="*/ 593 h 919"/>
                <a:gd name="T6" fmla="*/ 211 w 903"/>
                <a:gd name="T7" fmla="*/ 631 h 919"/>
                <a:gd name="T8" fmla="*/ 224 w 903"/>
                <a:gd name="T9" fmla="*/ 643 h 919"/>
                <a:gd name="T10" fmla="*/ 312 w 903"/>
                <a:gd name="T11" fmla="*/ 643 h 919"/>
                <a:gd name="T12" fmla="*/ 337 w 903"/>
                <a:gd name="T13" fmla="*/ 593 h 919"/>
                <a:gd name="T14" fmla="*/ 373 w 903"/>
                <a:gd name="T15" fmla="*/ 593 h 919"/>
                <a:gd name="T16" fmla="*/ 387 w 903"/>
                <a:gd name="T17" fmla="*/ 609 h 919"/>
                <a:gd name="T18" fmla="*/ 436 w 903"/>
                <a:gd name="T19" fmla="*/ 608 h 919"/>
                <a:gd name="T20" fmla="*/ 451 w 903"/>
                <a:gd name="T21" fmla="*/ 780 h 919"/>
                <a:gd name="T22" fmla="*/ 536 w 903"/>
                <a:gd name="T23" fmla="*/ 782 h 919"/>
                <a:gd name="T24" fmla="*/ 536 w 903"/>
                <a:gd name="T25" fmla="*/ 795 h 919"/>
                <a:gd name="T26" fmla="*/ 764 w 903"/>
                <a:gd name="T27" fmla="*/ 899 h 919"/>
                <a:gd name="T28" fmla="*/ 774 w 903"/>
                <a:gd name="T29" fmla="*/ 919 h 919"/>
                <a:gd name="T30" fmla="*/ 822 w 903"/>
                <a:gd name="T31" fmla="*/ 919 h 919"/>
                <a:gd name="T32" fmla="*/ 817 w 903"/>
                <a:gd name="T33" fmla="*/ 846 h 919"/>
                <a:gd name="T34" fmla="*/ 731 w 903"/>
                <a:gd name="T35" fmla="*/ 806 h 919"/>
                <a:gd name="T36" fmla="*/ 736 w 903"/>
                <a:gd name="T37" fmla="*/ 751 h 919"/>
                <a:gd name="T38" fmla="*/ 773 w 903"/>
                <a:gd name="T39" fmla="*/ 664 h 919"/>
                <a:gd name="T40" fmla="*/ 859 w 903"/>
                <a:gd name="T41" fmla="*/ 660 h 919"/>
                <a:gd name="T42" fmla="*/ 786 w 903"/>
                <a:gd name="T43" fmla="*/ 419 h 919"/>
                <a:gd name="T44" fmla="*/ 787 w 903"/>
                <a:gd name="T45" fmla="*/ 315 h 919"/>
                <a:gd name="T46" fmla="*/ 902 w 903"/>
                <a:gd name="T47" fmla="*/ 135 h 919"/>
                <a:gd name="T48" fmla="*/ 903 w 903"/>
                <a:gd name="T49" fmla="*/ 109 h 919"/>
                <a:gd name="T50" fmla="*/ 886 w 903"/>
                <a:gd name="T51" fmla="*/ 100 h 919"/>
                <a:gd name="T52" fmla="*/ 887 w 903"/>
                <a:gd name="T53" fmla="*/ 51 h 919"/>
                <a:gd name="T54" fmla="*/ 866 w 903"/>
                <a:gd name="T55" fmla="*/ 49 h 919"/>
                <a:gd name="T56" fmla="*/ 844 w 903"/>
                <a:gd name="T57" fmla="*/ 22 h 919"/>
                <a:gd name="T58" fmla="*/ 496 w 903"/>
                <a:gd name="T59" fmla="*/ 7 h 919"/>
                <a:gd name="T60" fmla="*/ 432 w 903"/>
                <a:gd name="T61" fmla="*/ 69 h 919"/>
                <a:gd name="T62" fmla="*/ 328 w 903"/>
                <a:gd name="T63" fmla="*/ 0 h 919"/>
                <a:gd name="T64" fmla="*/ 290 w 903"/>
                <a:gd name="T65" fmla="*/ 23 h 919"/>
                <a:gd name="T66" fmla="*/ 264 w 903"/>
                <a:gd name="T67" fmla="*/ 247 h 919"/>
                <a:gd name="T68" fmla="*/ 198 w 903"/>
                <a:gd name="T69" fmla="*/ 298 h 919"/>
                <a:gd name="T70" fmla="*/ 178 w 903"/>
                <a:gd name="T71" fmla="*/ 344 h 919"/>
                <a:gd name="T72" fmla="*/ 182 w 903"/>
                <a:gd name="T73" fmla="*/ 411 h 919"/>
                <a:gd name="T74" fmla="*/ 62 w 903"/>
                <a:gd name="T75" fmla="*/ 508 h 919"/>
                <a:gd name="T76" fmla="*/ 31 w 903"/>
                <a:gd name="T77" fmla="*/ 494 h 919"/>
                <a:gd name="T78" fmla="*/ 35 w 903"/>
                <a:gd name="T79" fmla="*/ 512 h 919"/>
                <a:gd name="T80" fmla="*/ 0 w 903"/>
                <a:gd name="T81" fmla="*/ 546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3" h="919">
                  <a:moveTo>
                    <a:pt x="0" y="546"/>
                  </a:moveTo>
                  <a:lnTo>
                    <a:pt x="177" y="543"/>
                  </a:lnTo>
                  <a:lnTo>
                    <a:pt x="212" y="593"/>
                  </a:lnTo>
                  <a:lnTo>
                    <a:pt x="211" y="631"/>
                  </a:lnTo>
                  <a:lnTo>
                    <a:pt x="224" y="643"/>
                  </a:lnTo>
                  <a:lnTo>
                    <a:pt x="312" y="643"/>
                  </a:lnTo>
                  <a:lnTo>
                    <a:pt x="337" y="593"/>
                  </a:lnTo>
                  <a:lnTo>
                    <a:pt x="373" y="593"/>
                  </a:lnTo>
                  <a:lnTo>
                    <a:pt x="387" y="609"/>
                  </a:lnTo>
                  <a:lnTo>
                    <a:pt x="436" y="608"/>
                  </a:lnTo>
                  <a:lnTo>
                    <a:pt x="451" y="780"/>
                  </a:lnTo>
                  <a:lnTo>
                    <a:pt x="536" y="782"/>
                  </a:lnTo>
                  <a:lnTo>
                    <a:pt x="536" y="795"/>
                  </a:lnTo>
                  <a:lnTo>
                    <a:pt x="764" y="899"/>
                  </a:lnTo>
                  <a:lnTo>
                    <a:pt x="774" y="919"/>
                  </a:lnTo>
                  <a:lnTo>
                    <a:pt x="822" y="919"/>
                  </a:lnTo>
                  <a:lnTo>
                    <a:pt x="817" y="846"/>
                  </a:lnTo>
                  <a:lnTo>
                    <a:pt x="731" y="806"/>
                  </a:lnTo>
                  <a:lnTo>
                    <a:pt x="736" y="751"/>
                  </a:lnTo>
                  <a:lnTo>
                    <a:pt x="773" y="664"/>
                  </a:lnTo>
                  <a:lnTo>
                    <a:pt x="859" y="660"/>
                  </a:lnTo>
                  <a:lnTo>
                    <a:pt x="786" y="419"/>
                  </a:lnTo>
                  <a:lnTo>
                    <a:pt x="787" y="315"/>
                  </a:lnTo>
                  <a:lnTo>
                    <a:pt x="902" y="135"/>
                  </a:lnTo>
                  <a:lnTo>
                    <a:pt x="903" y="109"/>
                  </a:lnTo>
                  <a:lnTo>
                    <a:pt x="886" y="100"/>
                  </a:lnTo>
                  <a:lnTo>
                    <a:pt x="887" y="51"/>
                  </a:lnTo>
                  <a:lnTo>
                    <a:pt x="866" y="49"/>
                  </a:lnTo>
                  <a:lnTo>
                    <a:pt x="844" y="22"/>
                  </a:lnTo>
                  <a:lnTo>
                    <a:pt x="496" y="7"/>
                  </a:lnTo>
                  <a:lnTo>
                    <a:pt x="432" y="69"/>
                  </a:lnTo>
                  <a:lnTo>
                    <a:pt x="328" y="0"/>
                  </a:lnTo>
                  <a:lnTo>
                    <a:pt x="290" y="23"/>
                  </a:lnTo>
                  <a:lnTo>
                    <a:pt x="264" y="247"/>
                  </a:lnTo>
                  <a:lnTo>
                    <a:pt x="198" y="298"/>
                  </a:lnTo>
                  <a:lnTo>
                    <a:pt x="178" y="344"/>
                  </a:lnTo>
                  <a:lnTo>
                    <a:pt x="182" y="411"/>
                  </a:lnTo>
                  <a:lnTo>
                    <a:pt x="62" y="508"/>
                  </a:lnTo>
                  <a:lnTo>
                    <a:pt x="31" y="494"/>
                  </a:lnTo>
                  <a:lnTo>
                    <a:pt x="35" y="512"/>
                  </a:lnTo>
                  <a:lnTo>
                    <a:pt x="0" y="5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9">
              <a:extLst>
                <a:ext uri="{FF2B5EF4-FFF2-40B4-BE49-F238E27FC236}">
                  <a16:creationId xmlns="" xmlns:a16="http://schemas.microsoft.com/office/drawing/2014/main" id="{8F90DCF6-6DDC-494E-B13D-CEA831B3A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0" y="3611563"/>
              <a:ext cx="39688" cy="49213"/>
            </a:xfrm>
            <a:custGeom>
              <a:avLst/>
              <a:gdLst>
                <a:gd name="T0" fmla="*/ 28 w 76"/>
                <a:gd name="T1" fmla="*/ 0 h 93"/>
                <a:gd name="T2" fmla="*/ 76 w 76"/>
                <a:gd name="T3" fmla="*/ 43 h 93"/>
                <a:gd name="T4" fmla="*/ 74 w 76"/>
                <a:gd name="T5" fmla="*/ 91 h 93"/>
                <a:gd name="T6" fmla="*/ 0 w 76"/>
                <a:gd name="T7" fmla="*/ 93 h 93"/>
                <a:gd name="T8" fmla="*/ 0 w 76"/>
                <a:gd name="T9" fmla="*/ 40 h 93"/>
                <a:gd name="T10" fmla="*/ 28 w 76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93">
                  <a:moveTo>
                    <a:pt x="28" y="0"/>
                  </a:moveTo>
                  <a:lnTo>
                    <a:pt x="76" y="43"/>
                  </a:lnTo>
                  <a:lnTo>
                    <a:pt x="74" y="91"/>
                  </a:lnTo>
                  <a:lnTo>
                    <a:pt x="0" y="93"/>
                  </a:lnTo>
                  <a:lnTo>
                    <a:pt x="0" y="4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0">
              <a:extLst>
                <a:ext uri="{FF2B5EF4-FFF2-40B4-BE49-F238E27FC236}">
                  <a16:creationId xmlns="" xmlns:a16="http://schemas.microsoft.com/office/drawing/2014/main" id="{9FBED19D-8847-45B5-9AD8-C1BE9077F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3667125"/>
              <a:ext cx="41275" cy="42863"/>
            </a:xfrm>
            <a:custGeom>
              <a:avLst/>
              <a:gdLst>
                <a:gd name="T0" fmla="*/ 3 w 76"/>
                <a:gd name="T1" fmla="*/ 1 h 79"/>
                <a:gd name="T2" fmla="*/ 76 w 76"/>
                <a:gd name="T3" fmla="*/ 0 h 79"/>
                <a:gd name="T4" fmla="*/ 57 w 76"/>
                <a:gd name="T5" fmla="*/ 64 h 79"/>
                <a:gd name="T6" fmla="*/ 38 w 76"/>
                <a:gd name="T7" fmla="*/ 79 h 79"/>
                <a:gd name="T8" fmla="*/ 16 w 76"/>
                <a:gd name="T9" fmla="*/ 79 h 79"/>
                <a:gd name="T10" fmla="*/ 0 w 76"/>
                <a:gd name="T11" fmla="*/ 37 h 79"/>
                <a:gd name="T12" fmla="*/ 3 w 76"/>
                <a:gd name="T13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9">
                  <a:moveTo>
                    <a:pt x="3" y="1"/>
                  </a:moveTo>
                  <a:lnTo>
                    <a:pt x="76" y="0"/>
                  </a:lnTo>
                  <a:lnTo>
                    <a:pt x="57" y="64"/>
                  </a:lnTo>
                  <a:lnTo>
                    <a:pt x="38" y="79"/>
                  </a:lnTo>
                  <a:lnTo>
                    <a:pt x="16" y="79"/>
                  </a:lnTo>
                  <a:lnTo>
                    <a:pt x="0" y="37"/>
                  </a:ln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1">
              <a:extLst>
                <a:ext uri="{FF2B5EF4-FFF2-40B4-BE49-F238E27FC236}">
                  <a16:creationId xmlns="" xmlns:a16="http://schemas.microsoft.com/office/drawing/2014/main" id="{911E7F07-7F96-4BA6-B53F-1DB95019D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300" y="3492500"/>
              <a:ext cx="128588" cy="136525"/>
            </a:xfrm>
            <a:custGeom>
              <a:avLst/>
              <a:gdLst>
                <a:gd name="T0" fmla="*/ 0 w 243"/>
                <a:gd name="T1" fmla="*/ 211 h 259"/>
                <a:gd name="T2" fmla="*/ 52 w 243"/>
                <a:gd name="T3" fmla="*/ 259 h 259"/>
                <a:gd name="T4" fmla="*/ 85 w 243"/>
                <a:gd name="T5" fmla="*/ 238 h 259"/>
                <a:gd name="T6" fmla="*/ 173 w 243"/>
                <a:gd name="T7" fmla="*/ 224 h 259"/>
                <a:gd name="T8" fmla="*/ 188 w 243"/>
                <a:gd name="T9" fmla="*/ 226 h 259"/>
                <a:gd name="T10" fmla="*/ 193 w 243"/>
                <a:gd name="T11" fmla="*/ 192 h 259"/>
                <a:gd name="T12" fmla="*/ 243 w 243"/>
                <a:gd name="T13" fmla="*/ 88 h 259"/>
                <a:gd name="T14" fmla="*/ 201 w 243"/>
                <a:gd name="T15" fmla="*/ 0 h 259"/>
                <a:gd name="T16" fmla="*/ 66 w 243"/>
                <a:gd name="T17" fmla="*/ 1 h 259"/>
                <a:gd name="T18" fmla="*/ 65 w 243"/>
                <a:gd name="T19" fmla="*/ 37 h 259"/>
                <a:gd name="T20" fmla="*/ 84 w 243"/>
                <a:gd name="T21" fmla="*/ 55 h 259"/>
                <a:gd name="T22" fmla="*/ 81 w 243"/>
                <a:gd name="T23" fmla="*/ 91 h 259"/>
                <a:gd name="T24" fmla="*/ 0 w 243"/>
                <a:gd name="T25" fmla="*/ 21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259">
                  <a:moveTo>
                    <a:pt x="0" y="211"/>
                  </a:moveTo>
                  <a:lnTo>
                    <a:pt x="52" y="259"/>
                  </a:lnTo>
                  <a:lnTo>
                    <a:pt x="85" y="238"/>
                  </a:lnTo>
                  <a:lnTo>
                    <a:pt x="173" y="224"/>
                  </a:lnTo>
                  <a:lnTo>
                    <a:pt x="188" y="226"/>
                  </a:lnTo>
                  <a:lnTo>
                    <a:pt x="193" y="192"/>
                  </a:lnTo>
                  <a:lnTo>
                    <a:pt x="243" y="88"/>
                  </a:lnTo>
                  <a:lnTo>
                    <a:pt x="201" y="0"/>
                  </a:lnTo>
                  <a:lnTo>
                    <a:pt x="66" y="1"/>
                  </a:lnTo>
                  <a:lnTo>
                    <a:pt x="65" y="37"/>
                  </a:lnTo>
                  <a:lnTo>
                    <a:pt x="84" y="55"/>
                  </a:lnTo>
                  <a:lnTo>
                    <a:pt x="81" y="91"/>
                  </a:lnTo>
                  <a:lnTo>
                    <a:pt x="0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2">
              <a:extLst>
                <a:ext uri="{FF2B5EF4-FFF2-40B4-BE49-F238E27FC236}">
                  <a16:creationId xmlns="" xmlns:a16="http://schemas.microsoft.com/office/drawing/2014/main" id="{0A28F178-D8C4-491B-AF65-C8020B76B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075" y="3455988"/>
              <a:ext cx="195263" cy="249238"/>
            </a:xfrm>
            <a:custGeom>
              <a:avLst/>
              <a:gdLst>
                <a:gd name="T0" fmla="*/ 18 w 368"/>
                <a:gd name="T1" fmla="*/ 64 h 471"/>
                <a:gd name="T2" fmla="*/ 62 w 368"/>
                <a:gd name="T3" fmla="*/ 153 h 471"/>
                <a:gd name="T4" fmla="*/ 8 w 368"/>
                <a:gd name="T5" fmla="*/ 267 h 471"/>
                <a:gd name="T6" fmla="*/ 0 w 368"/>
                <a:gd name="T7" fmla="*/ 303 h 471"/>
                <a:gd name="T8" fmla="*/ 273 w 368"/>
                <a:gd name="T9" fmla="*/ 471 h 471"/>
                <a:gd name="T10" fmla="*/ 359 w 368"/>
                <a:gd name="T11" fmla="*/ 338 h 471"/>
                <a:gd name="T12" fmla="*/ 315 w 368"/>
                <a:gd name="T13" fmla="*/ 304 h 471"/>
                <a:gd name="T14" fmla="*/ 315 w 368"/>
                <a:gd name="T15" fmla="*/ 128 h 471"/>
                <a:gd name="T16" fmla="*/ 368 w 368"/>
                <a:gd name="T17" fmla="*/ 69 h 471"/>
                <a:gd name="T18" fmla="*/ 282 w 368"/>
                <a:gd name="T19" fmla="*/ 98 h 471"/>
                <a:gd name="T20" fmla="*/ 219 w 368"/>
                <a:gd name="T21" fmla="*/ 99 h 471"/>
                <a:gd name="T22" fmla="*/ 117 w 368"/>
                <a:gd name="T23" fmla="*/ 14 h 471"/>
                <a:gd name="T24" fmla="*/ 86 w 368"/>
                <a:gd name="T25" fmla="*/ 0 h 471"/>
                <a:gd name="T26" fmla="*/ 26 w 368"/>
                <a:gd name="T27" fmla="*/ 5 h 471"/>
                <a:gd name="T28" fmla="*/ 16 w 368"/>
                <a:gd name="T29" fmla="*/ 23 h 471"/>
                <a:gd name="T30" fmla="*/ 18 w 368"/>
                <a:gd name="T31" fmla="*/ 6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" h="471">
                  <a:moveTo>
                    <a:pt x="18" y="64"/>
                  </a:moveTo>
                  <a:lnTo>
                    <a:pt x="62" y="153"/>
                  </a:lnTo>
                  <a:lnTo>
                    <a:pt x="8" y="267"/>
                  </a:lnTo>
                  <a:lnTo>
                    <a:pt x="0" y="303"/>
                  </a:lnTo>
                  <a:lnTo>
                    <a:pt x="273" y="471"/>
                  </a:lnTo>
                  <a:lnTo>
                    <a:pt x="359" y="338"/>
                  </a:lnTo>
                  <a:lnTo>
                    <a:pt x="315" y="304"/>
                  </a:lnTo>
                  <a:lnTo>
                    <a:pt x="315" y="128"/>
                  </a:lnTo>
                  <a:lnTo>
                    <a:pt x="368" y="69"/>
                  </a:lnTo>
                  <a:lnTo>
                    <a:pt x="282" y="98"/>
                  </a:lnTo>
                  <a:lnTo>
                    <a:pt x="219" y="99"/>
                  </a:lnTo>
                  <a:lnTo>
                    <a:pt x="117" y="14"/>
                  </a:lnTo>
                  <a:lnTo>
                    <a:pt x="86" y="0"/>
                  </a:lnTo>
                  <a:lnTo>
                    <a:pt x="26" y="5"/>
                  </a:lnTo>
                  <a:lnTo>
                    <a:pt x="16" y="23"/>
                  </a:lnTo>
                  <a:lnTo>
                    <a:pt x="1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3">
              <a:extLst>
                <a:ext uri="{FF2B5EF4-FFF2-40B4-BE49-F238E27FC236}">
                  <a16:creationId xmlns="" xmlns:a16="http://schemas.microsoft.com/office/drawing/2014/main" id="{BEB910A5-064E-422B-AD56-478BB6F61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775" y="3616325"/>
              <a:ext cx="279400" cy="280988"/>
            </a:xfrm>
            <a:custGeom>
              <a:avLst/>
              <a:gdLst>
                <a:gd name="T0" fmla="*/ 228 w 528"/>
                <a:gd name="T1" fmla="*/ 530 h 530"/>
                <a:gd name="T2" fmla="*/ 528 w 528"/>
                <a:gd name="T3" fmla="*/ 493 h 530"/>
                <a:gd name="T4" fmla="*/ 461 w 528"/>
                <a:gd name="T5" fmla="*/ 363 h 530"/>
                <a:gd name="T6" fmla="*/ 457 w 528"/>
                <a:gd name="T7" fmla="*/ 238 h 530"/>
                <a:gd name="T8" fmla="*/ 478 w 528"/>
                <a:gd name="T9" fmla="*/ 179 h 530"/>
                <a:gd name="T10" fmla="*/ 194 w 528"/>
                <a:gd name="T11" fmla="*/ 0 h 530"/>
                <a:gd name="T12" fmla="*/ 105 w 528"/>
                <a:gd name="T13" fmla="*/ 15 h 530"/>
                <a:gd name="T14" fmla="*/ 74 w 528"/>
                <a:gd name="T15" fmla="*/ 37 h 530"/>
                <a:gd name="T16" fmla="*/ 71 w 528"/>
                <a:gd name="T17" fmla="*/ 90 h 530"/>
                <a:gd name="T18" fmla="*/ 51 w 528"/>
                <a:gd name="T19" fmla="*/ 162 h 530"/>
                <a:gd name="T20" fmla="*/ 31 w 528"/>
                <a:gd name="T21" fmla="*/ 188 h 530"/>
                <a:gd name="T22" fmla="*/ 0 w 528"/>
                <a:gd name="T23" fmla="*/ 190 h 530"/>
                <a:gd name="T24" fmla="*/ 58 w 528"/>
                <a:gd name="T25" fmla="*/ 389 h 530"/>
                <a:gd name="T26" fmla="*/ 151 w 528"/>
                <a:gd name="T27" fmla="*/ 433 h 530"/>
                <a:gd name="T28" fmla="*/ 215 w 528"/>
                <a:gd name="T29" fmla="*/ 435 h 530"/>
                <a:gd name="T30" fmla="*/ 228 w 528"/>
                <a:gd name="T31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8" h="530">
                  <a:moveTo>
                    <a:pt x="228" y="530"/>
                  </a:moveTo>
                  <a:lnTo>
                    <a:pt x="528" y="493"/>
                  </a:lnTo>
                  <a:lnTo>
                    <a:pt x="461" y="363"/>
                  </a:lnTo>
                  <a:lnTo>
                    <a:pt x="457" y="238"/>
                  </a:lnTo>
                  <a:lnTo>
                    <a:pt x="478" y="179"/>
                  </a:lnTo>
                  <a:lnTo>
                    <a:pt x="194" y="0"/>
                  </a:lnTo>
                  <a:lnTo>
                    <a:pt x="105" y="15"/>
                  </a:lnTo>
                  <a:lnTo>
                    <a:pt x="74" y="37"/>
                  </a:lnTo>
                  <a:lnTo>
                    <a:pt x="71" y="90"/>
                  </a:lnTo>
                  <a:lnTo>
                    <a:pt x="51" y="162"/>
                  </a:lnTo>
                  <a:lnTo>
                    <a:pt x="31" y="188"/>
                  </a:lnTo>
                  <a:lnTo>
                    <a:pt x="0" y="190"/>
                  </a:lnTo>
                  <a:lnTo>
                    <a:pt x="58" y="389"/>
                  </a:lnTo>
                  <a:lnTo>
                    <a:pt x="151" y="433"/>
                  </a:lnTo>
                  <a:lnTo>
                    <a:pt x="215" y="435"/>
                  </a:lnTo>
                  <a:lnTo>
                    <a:pt x="228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4">
              <a:extLst>
                <a:ext uri="{FF2B5EF4-FFF2-40B4-BE49-F238E27FC236}">
                  <a16:creationId xmlns="" xmlns:a16="http://schemas.microsoft.com/office/drawing/2014/main" id="{CFE47D2B-5369-4713-BFA8-1B0019F7B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0" y="3821113"/>
              <a:ext cx="298450" cy="247650"/>
            </a:xfrm>
            <a:custGeom>
              <a:avLst/>
              <a:gdLst>
                <a:gd name="T0" fmla="*/ 0 w 564"/>
                <a:gd name="T1" fmla="*/ 369 h 468"/>
                <a:gd name="T2" fmla="*/ 55 w 564"/>
                <a:gd name="T3" fmla="*/ 445 h 468"/>
                <a:gd name="T4" fmla="*/ 139 w 564"/>
                <a:gd name="T5" fmla="*/ 450 h 468"/>
                <a:gd name="T6" fmla="*/ 169 w 564"/>
                <a:gd name="T7" fmla="*/ 467 h 468"/>
                <a:gd name="T8" fmla="*/ 257 w 564"/>
                <a:gd name="T9" fmla="*/ 468 h 468"/>
                <a:gd name="T10" fmla="*/ 333 w 564"/>
                <a:gd name="T11" fmla="*/ 361 h 468"/>
                <a:gd name="T12" fmla="*/ 544 w 564"/>
                <a:gd name="T13" fmla="*/ 267 h 468"/>
                <a:gd name="T14" fmla="*/ 564 w 564"/>
                <a:gd name="T15" fmla="*/ 182 h 468"/>
                <a:gd name="T16" fmla="*/ 538 w 564"/>
                <a:gd name="T17" fmla="*/ 63 h 468"/>
                <a:gd name="T18" fmla="*/ 428 w 564"/>
                <a:gd name="T19" fmla="*/ 0 h 468"/>
                <a:gd name="T20" fmla="*/ 355 w 564"/>
                <a:gd name="T21" fmla="*/ 5 h 468"/>
                <a:gd name="T22" fmla="*/ 317 w 564"/>
                <a:gd name="T23" fmla="*/ 87 h 468"/>
                <a:gd name="T24" fmla="*/ 318 w 564"/>
                <a:gd name="T25" fmla="*/ 123 h 468"/>
                <a:gd name="T26" fmla="*/ 405 w 564"/>
                <a:gd name="T27" fmla="*/ 166 h 468"/>
                <a:gd name="T28" fmla="*/ 410 w 564"/>
                <a:gd name="T29" fmla="*/ 258 h 468"/>
                <a:gd name="T30" fmla="*/ 335 w 564"/>
                <a:gd name="T31" fmla="*/ 263 h 468"/>
                <a:gd name="T32" fmla="*/ 317 w 564"/>
                <a:gd name="T33" fmla="*/ 231 h 468"/>
                <a:gd name="T34" fmla="*/ 109 w 564"/>
                <a:gd name="T35" fmla="*/ 143 h 468"/>
                <a:gd name="T36" fmla="*/ 103 w 564"/>
                <a:gd name="T37" fmla="*/ 211 h 468"/>
                <a:gd name="T38" fmla="*/ 4 w 564"/>
                <a:gd name="T39" fmla="*/ 214 h 468"/>
                <a:gd name="T40" fmla="*/ 0 w 564"/>
                <a:gd name="T41" fmla="*/ 36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4" h="468">
                  <a:moveTo>
                    <a:pt x="0" y="369"/>
                  </a:moveTo>
                  <a:lnTo>
                    <a:pt x="55" y="445"/>
                  </a:lnTo>
                  <a:lnTo>
                    <a:pt x="139" y="450"/>
                  </a:lnTo>
                  <a:lnTo>
                    <a:pt x="169" y="467"/>
                  </a:lnTo>
                  <a:lnTo>
                    <a:pt x="257" y="468"/>
                  </a:lnTo>
                  <a:lnTo>
                    <a:pt x="333" y="361"/>
                  </a:lnTo>
                  <a:lnTo>
                    <a:pt x="544" y="267"/>
                  </a:lnTo>
                  <a:lnTo>
                    <a:pt x="564" y="182"/>
                  </a:lnTo>
                  <a:lnTo>
                    <a:pt x="538" y="63"/>
                  </a:lnTo>
                  <a:lnTo>
                    <a:pt x="428" y="0"/>
                  </a:lnTo>
                  <a:lnTo>
                    <a:pt x="355" y="5"/>
                  </a:lnTo>
                  <a:lnTo>
                    <a:pt x="317" y="87"/>
                  </a:lnTo>
                  <a:lnTo>
                    <a:pt x="318" y="123"/>
                  </a:lnTo>
                  <a:lnTo>
                    <a:pt x="405" y="166"/>
                  </a:lnTo>
                  <a:lnTo>
                    <a:pt x="410" y="258"/>
                  </a:lnTo>
                  <a:lnTo>
                    <a:pt x="335" y="263"/>
                  </a:lnTo>
                  <a:lnTo>
                    <a:pt x="317" y="231"/>
                  </a:lnTo>
                  <a:lnTo>
                    <a:pt x="109" y="143"/>
                  </a:lnTo>
                  <a:lnTo>
                    <a:pt x="103" y="211"/>
                  </a:lnTo>
                  <a:lnTo>
                    <a:pt x="4" y="214"/>
                  </a:lnTo>
                  <a:lnTo>
                    <a:pt x="0" y="3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5">
              <a:extLst>
                <a:ext uri="{FF2B5EF4-FFF2-40B4-BE49-F238E27FC236}">
                  <a16:creationId xmlns="" xmlns:a16="http://schemas.microsoft.com/office/drawing/2014/main" id="{79B619F7-B8C7-4D66-ABB6-871276516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813" y="3762375"/>
              <a:ext cx="303213" cy="301625"/>
            </a:xfrm>
            <a:custGeom>
              <a:avLst/>
              <a:gdLst>
                <a:gd name="T0" fmla="*/ 42 w 574"/>
                <a:gd name="T1" fmla="*/ 3 h 572"/>
                <a:gd name="T2" fmla="*/ 100 w 574"/>
                <a:gd name="T3" fmla="*/ 221 h 572"/>
                <a:gd name="T4" fmla="*/ 99 w 574"/>
                <a:gd name="T5" fmla="*/ 290 h 572"/>
                <a:gd name="T6" fmla="*/ 13 w 574"/>
                <a:gd name="T7" fmla="*/ 382 h 572"/>
                <a:gd name="T8" fmla="*/ 0 w 574"/>
                <a:gd name="T9" fmla="*/ 531 h 572"/>
                <a:gd name="T10" fmla="*/ 329 w 574"/>
                <a:gd name="T11" fmla="*/ 534 h 572"/>
                <a:gd name="T12" fmla="*/ 436 w 574"/>
                <a:gd name="T13" fmla="*/ 572 h 572"/>
                <a:gd name="T14" fmla="*/ 524 w 574"/>
                <a:gd name="T15" fmla="*/ 561 h 572"/>
                <a:gd name="T16" fmla="*/ 473 w 574"/>
                <a:gd name="T17" fmla="*/ 496 h 572"/>
                <a:gd name="T18" fmla="*/ 473 w 574"/>
                <a:gd name="T19" fmla="*/ 313 h 572"/>
                <a:gd name="T20" fmla="*/ 574 w 574"/>
                <a:gd name="T21" fmla="*/ 309 h 572"/>
                <a:gd name="T22" fmla="*/ 574 w 574"/>
                <a:gd name="T23" fmla="*/ 236 h 572"/>
                <a:gd name="T24" fmla="*/ 492 w 574"/>
                <a:gd name="T25" fmla="*/ 233 h 572"/>
                <a:gd name="T26" fmla="*/ 475 w 574"/>
                <a:gd name="T27" fmla="*/ 64 h 572"/>
                <a:gd name="T28" fmla="*/ 441 w 574"/>
                <a:gd name="T29" fmla="*/ 64 h 572"/>
                <a:gd name="T30" fmla="*/ 422 w 574"/>
                <a:gd name="T31" fmla="*/ 48 h 572"/>
                <a:gd name="T32" fmla="*/ 402 w 574"/>
                <a:gd name="T33" fmla="*/ 49 h 572"/>
                <a:gd name="T34" fmla="*/ 375 w 574"/>
                <a:gd name="T35" fmla="*/ 100 h 572"/>
                <a:gd name="T36" fmla="*/ 271 w 574"/>
                <a:gd name="T37" fmla="*/ 100 h 572"/>
                <a:gd name="T38" fmla="*/ 247 w 574"/>
                <a:gd name="T39" fmla="*/ 76 h 572"/>
                <a:gd name="T40" fmla="*/ 254 w 574"/>
                <a:gd name="T41" fmla="*/ 42 h 572"/>
                <a:gd name="T42" fmla="*/ 226 w 574"/>
                <a:gd name="T43" fmla="*/ 0 h 572"/>
                <a:gd name="T44" fmla="*/ 42 w 574"/>
                <a:gd name="T45" fmla="*/ 3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4" h="572">
                  <a:moveTo>
                    <a:pt x="42" y="3"/>
                  </a:moveTo>
                  <a:lnTo>
                    <a:pt x="100" y="221"/>
                  </a:lnTo>
                  <a:lnTo>
                    <a:pt x="99" y="290"/>
                  </a:lnTo>
                  <a:lnTo>
                    <a:pt x="13" y="382"/>
                  </a:lnTo>
                  <a:lnTo>
                    <a:pt x="0" y="531"/>
                  </a:lnTo>
                  <a:lnTo>
                    <a:pt x="329" y="534"/>
                  </a:lnTo>
                  <a:lnTo>
                    <a:pt x="436" y="572"/>
                  </a:lnTo>
                  <a:lnTo>
                    <a:pt x="524" y="561"/>
                  </a:lnTo>
                  <a:lnTo>
                    <a:pt x="473" y="496"/>
                  </a:lnTo>
                  <a:lnTo>
                    <a:pt x="473" y="313"/>
                  </a:lnTo>
                  <a:lnTo>
                    <a:pt x="574" y="309"/>
                  </a:lnTo>
                  <a:lnTo>
                    <a:pt x="574" y="236"/>
                  </a:lnTo>
                  <a:lnTo>
                    <a:pt x="492" y="233"/>
                  </a:lnTo>
                  <a:lnTo>
                    <a:pt x="475" y="64"/>
                  </a:lnTo>
                  <a:lnTo>
                    <a:pt x="441" y="64"/>
                  </a:lnTo>
                  <a:lnTo>
                    <a:pt x="422" y="48"/>
                  </a:lnTo>
                  <a:lnTo>
                    <a:pt x="402" y="49"/>
                  </a:lnTo>
                  <a:lnTo>
                    <a:pt x="375" y="100"/>
                  </a:lnTo>
                  <a:lnTo>
                    <a:pt x="271" y="100"/>
                  </a:lnTo>
                  <a:lnTo>
                    <a:pt x="247" y="76"/>
                  </a:lnTo>
                  <a:lnTo>
                    <a:pt x="254" y="42"/>
                  </a:lnTo>
                  <a:lnTo>
                    <a:pt x="226" y="0"/>
                  </a:lnTo>
                  <a:lnTo>
                    <a:pt x="4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6">
              <a:extLst>
                <a:ext uri="{FF2B5EF4-FFF2-40B4-BE49-F238E27FC236}">
                  <a16:creationId xmlns="" xmlns:a16="http://schemas.microsoft.com/office/drawing/2014/main" id="{09BADE77-5F8B-4FDF-868C-996DFBCFA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3854450"/>
              <a:ext cx="73025" cy="198438"/>
            </a:xfrm>
            <a:custGeom>
              <a:avLst/>
              <a:gdLst>
                <a:gd name="T0" fmla="*/ 5 w 138"/>
                <a:gd name="T1" fmla="*/ 218 h 375"/>
                <a:gd name="T2" fmla="*/ 57 w 138"/>
                <a:gd name="T3" fmla="*/ 274 h 375"/>
                <a:gd name="T4" fmla="*/ 56 w 138"/>
                <a:gd name="T5" fmla="*/ 345 h 375"/>
                <a:gd name="T6" fmla="*/ 67 w 138"/>
                <a:gd name="T7" fmla="*/ 375 h 375"/>
                <a:gd name="T8" fmla="*/ 138 w 138"/>
                <a:gd name="T9" fmla="*/ 298 h 375"/>
                <a:gd name="T10" fmla="*/ 129 w 138"/>
                <a:gd name="T11" fmla="*/ 202 h 375"/>
                <a:gd name="T12" fmla="*/ 91 w 138"/>
                <a:gd name="T13" fmla="*/ 172 h 375"/>
                <a:gd name="T14" fmla="*/ 57 w 138"/>
                <a:gd name="T15" fmla="*/ 2 h 375"/>
                <a:gd name="T16" fmla="*/ 0 w 138"/>
                <a:gd name="T17" fmla="*/ 0 h 375"/>
                <a:gd name="T18" fmla="*/ 26 w 138"/>
                <a:gd name="T19" fmla="*/ 122 h 375"/>
                <a:gd name="T20" fmla="*/ 5 w 138"/>
                <a:gd name="T21" fmla="*/ 218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375">
                  <a:moveTo>
                    <a:pt x="5" y="218"/>
                  </a:moveTo>
                  <a:lnTo>
                    <a:pt x="57" y="274"/>
                  </a:lnTo>
                  <a:lnTo>
                    <a:pt x="56" y="345"/>
                  </a:lnTo>
                  <a:lnTo>
                    <a:pt x="67" y="375"/>
                  </a:lnTo>
                  <a:lnTo>
                    <a:pt x="138" y="298"/>
                  </a:lnTo>
                  <a:lnTo>
                    <a:pt x="129" y="202"/>
                  </a:lnTo>
                  <a:lnTo>
                    <a:pt x="91" y="172"/>
                  </a:lnTo>
                  <a:lnTo>
                    <a:pt x="57" y="2"/>
                  </a:lnTo>
                  <a:lnTo>
                    <a:pt x="0" y="0"/>
                  </a:lnTo>
                  <a:lnTo>
                    <a:pt x="26" y="122"/>
                  </a:lnTo>
                  <a:lnTo>
                    <a:pt x="5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7">
              <a:extLst>
                <a:ext uri="{FF2B5EF4-FFF2-40B4-BE49-F238E27FC236}">
                  <a16:creationId xmlns="" xmlns:a16="http://schemas.microsoft.com/office/drawing/2014/main" id="{0734D864-8530-4C99-A13B-C740CDEE3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888" y="3884613"/>
              <a:ext cx="279400" cy="411163"/>
            </a:xfrm>
            <a:custGeom>
              <a:avLst/>
              <a:gdLst>
                <a:gd name="T0" fmla="*/ 48 w 529"/>
                <a:gd name="T1" fmla="*/ 740 h 778"/>
                <a:gd name="T2" fmla="*/ 94 w 529"/>
                <a:gd name="T3" fmla="*/ 778 h 778"/>
                <a:gd name="T4" fmla="*/ 202 w 529"/>
                <a:gd name="T5" fmla="*/ 712 h 778"/>
                <a:gd name="T6" fmla="*/ 220 w 529"/>
                <a:gd name="T7" fmla="*/ 614 h 778"/>
                <a:gd name="T8" fmla="*/ 220 w 529"/>
                <a:gd name="T9" fmla="*/ 452 h 778"/>
                <a:gd name="T10" fmla="*/ 394 w 529"/>
                <a:gd name="T11" fmla="*/ 309 h 778"/>
                <a:gd name="T12" fmla="*/ 424 w 529"/>
                <a:gd name="T13" fmla="*/ 310 h 778"/>
                <a:gd name="T14" fmla="*/ 529 w 529"/>
                <a:gd name="T15" fmla="*/ 210 h 778"/>
                <a:gd name="T16" fmla="*/ 513 w 529"/>
                <a:gd name="T17" fmla="*/ 0 h 778"/>
                <a:gd name="T18" fmla="*/ 233 w 529"/>
                <a:gd name="T19" fmla="*/ 36 h 778"/>
                <a:gd name="T20" fmla="*/ 241 w 529"/>
                <a:gd name="T21" fmla="*/ 99 h 778"/>
                <a:gd name="T22" fmla="*/ 290 w 529"/>
                <a:gd name="T23" fmla="*/ 136 h 778"/>
                <a:gd name="T24" fmla="*/ 301 w 529"/>
                <a:gd name="T25" fmla="*/ 250 h 778"/>
                <a:gd name="T26" fmla="*/ 206 w 529"/>
                <a:gd name="T27" fmla="*/ 342 h 778"/>
                <a:gd name="T28" fmla="*/ 184 w 529"/>
                <a:gd name="T29" fmla="*/ 290 h 778"/>
                <a:gd name="T30" fmla="*/ 188 w 529"/>
                <a:gd name="T31" fmla="*/ 222 h 778"/>
                <a:gd name="T32" fmla="*/ 133 w 529"/>
                <a:gd name="T33" fmla="*/ 163 h 778"/>
                <a:gd name="T34" fmla="*/ 0 w 529"/>
                <a:gd name="T35" fmla="*/ 225 h 778"/>
                <a:gd name="T36" fmla="*/ 124 w 529"/>
                <a:gd name="T37" fmla="*/ 288 h 778"/>
                <a:gd name="T38" fmla="*/ 128 w 529"/>
                <a:gd name="T39" fmla="*/ 471 h 778"/>
                <a:gd name="T40" fmla="*/ 46 w 529"/>
                <a:gd name="T41" fmla="*/ 593 h 778"/>
                <a:gd name="T42" fmla="*/ 48 w 529"/>
                <a:gd name="T43" fmla="*/ 74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9" h="778">
                  <a:moveTo>
                    <a:pt x="48" y="740"/>
                  </a:moveTo>
                  <a:lnTo>
                    <a:pt x="94" y="778"/>
                  </a:lnTo>
                  <a:lnTo>
                    <a:pt x="202" y="712"/>
                  </a:lnTo>
                  <a:lnTo>
                    <a:pt x="220" y="614"/>
                  </a:lnTo>
                  <a:lnTo>
                    <a:pt x="220" y="452"/>
                  </a:lnTo>
                  <a:lnTo>
                    <a:pt x="394" y="309"/>
                  </a:lnTo>
                  <a:lnTo>
                    <a:pt x="424" y="310"/>
                  </a:lnTo>
                  <a:lnTo>
                    <a:pt x="529" y="210"/>
                  </a:lnTo>
                  <a:lnTo>
                    <a:pt x="513" y="0"/>
                  </a:lnTo>
                  <a:lnTo>
                    <a:pt x="233" y="36"/>
                  </a:lnTo>
                  <a:lnTo>
                    <a:pt x="241" y="99"/>
                  </a:lnTo>
                  <a:lnTo>
                    <a:pt x="290" y="136"/>
                  </a:lnTo>
                  <a:lnTo>
                    <a:pt x="301" y="250"/>
                  </a:lnTo>
                  <a:lnTo>
                    <a:pt x="206" y="342"/>
                  </a:lnTo>
                  <a:lnTo>
                    <a:pt x="184" y="290"/>
                  </a:lnTo>
                  <a:lnTo>
                    <a:pt x="188" y="222"/>
                  </a:lnTo>
                  <a:lnTo>
                    <a:pt x="133" y="163"/>
                  </a:lnTo>
                  <a:lnTo>
                    <a:pt x="0" y="225"/>
                  </a:lnTo>
                  <a:lnTo>
                    <a:pt x="124" y="288"/>
                  </a:lnTo>
                  <a:lnTo>
                    <a:pt x="128" y="471"/>
                  </a:lnTo>
                  <a:lnTo>
                    <a:pt x="46" y="593"/>
                  </a:lnTo>
                  <a:lnTo>
                    <a:pt x="48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8">
              <a:extLst>
                <a:ext uri="{FF2B5EF4-FFF2-40B4-BE49-F238E27FC236}">
                  <a16:creationId xmlns="" xmlns:a16="http://schemas.microsoft.com/office/drawing/2014/main" id="{98E82940-ECAD-48C7-9640-E7E6106F2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4006850"/>
              <a:ext cx="187325" cy="187325"/>
            </a:xfrm>
            <a:custGeom>
              <a:avLst/>
              <a:gdLst>
                <a:gd name="T0" fmla="*/ 3 w 353"/>
                <a:gd name="T1" fmla="*/ 151 h 354"/>
                <a:gd name="T2" fmla="*/ 156 w 353"/>
                <a:gd name="T3" fmla="*/ 325 h 354"/>
                <a:gd name="T4" fmla="*/ 274 w 353"/>
                <a:gd name="T5" fmla="*/ 354 h 354"/>
                <a:gd name="T6" fmla="*/ 353 w 353"/>
                <a:gd name="T7" fmla="*/ 230 h 354"/>
                <a:gd name="T8" fmla="*/ 347 w 353"/>
                <a:gd name="T9" fmla="*/ 66 h 354"/>
                <a:gd name="T10" fmla="*/ 219 w 353"/>
                <a:gd name="T11" fmla="*/ 0 h 354"/>
                <a:gd name="T12" fmla="*/ 170 w 353"/>
                <a:gd name="T13" fmla="*/ 22 h 354"/>
                <a:gd name="T14" fmla="*/ 99 w 353"/>
                <a:gd name="T15" fmla="*/ 132 h 354"/>
                <a:gd name="T16" fmla="*/ 0 w 353"/>
                <a:gd name="T17" fmla="*/ 131 h 354"/>
                <a:gd name="T18" fmla="*/ 3 w 353"/>
                <a:gd name="T19" fmla="*/ 15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354">
                  <a:moveTo>
                    <a:pt x="3" y="151"/>
                  </a:moveTo>
                  <a:lnTo>
                    <a:pt x="156" y="325"/>
                  </a:lnTo>
                  <a:lnTo>
                    <a:pt x="274" y="354"/>
                  </a:lnTo>
                  <a:lnTo>
                    <a:pt x="353" y="230"/>
                  </a:lnTo>
                  <a:lnTo>
                    <a:pt x="347" y="66"/>
                  </a:lnTo>
                  <a:lnTo>
                    <a:pt x="219" y="0"/>
                  </a:lnTo>
                  <a:lnTo>
                    <a:pt x="170" y="22"/>
                  </a:lnTo>
                  <a:lnTo>
                    <a:pt x="99" y="132"/>
                  </a:lnTo>
                  <a:lnTo>
                    <a:pt x="0" y="131"/>
                  </a:lnTo>
                  <a:lnTo>
                    <a:pt x="3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9">
              <a:extLst>
                <a:ext uri="{FF2B5EF4-FFF2-40B4-BE49-F238E27FC236}">
                  <a16:creationId xmlns="" xmlns:a16="http://schemas.microsoft.com/office/drawing/2014/main" id="{A79EC819-165F-4650-9CD0-338C4AF94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4051300"/>
              <a:ext cx="327025" cy="323850"/>
            </a:xfrm>
            <a:custGeom>
              <a:avLst/>
              <a:gdLst>
                <a:gd name="T0" fmla="*/ 180 w 617"/>
                <a:gd name="T1" fmla="*/ 575 h 614"/>
                <a:gd name="T2" fmla="*/ 237 w 617"/>
                <a:gd name="T3" fmla="*/ 579 h 614"/>
                <a:gd name="T4" fmla="*/ 270 w 617"/>
                <a:gd name="T5" fmla="*/ 613 h 614"/>
                <a:gd name="T6" fmla="*/ 350 w 617"/>
                <a:gd name="T7" fmla="*/ 614 h 614"/>
                <a:gd name="T8" fmla="*/ 370 w 617"/>
                <a:gd name="T9" fmla="*/ 387 h 614"/>
                <a:gd name="T10" fmla="*/ 370 w 617"/>
                <a:gd name="T11" fmla="*/ 239 h 614"/>
                <a:gd name="T12" fmla="*/ 421 w 617"/>
                <a:gd name="T13" fmla="*/ 227 h 614"/>
                <a:gd name="T14" fmla="*/ 441 w 617"/>
                <a:gd name="T15" fmla="*/ 72 h 614"/>
                <a:gd name="T16" fmla="*/ 571 w 617"/>
                <a:gd name="T17" fmla="*/ 68 h 614"/>
                <a:gd name="T18" fmla="*/ 617 w 617"/>
                <a:gd name="T19" fmla="*/ 30 h 614"/>
                <a:gd name="T20" fmla="*/ 539 w 617"/>
                <a:gd name="T21" fmla="*/ 26 h 614"/>
                <a:gd name="T22" fmla="*/ 434 w 617"/>
                <a:gd name="T23" fmla="*/ 41 h 614"/>
                <a:gd name="T24" fmla="*/ 320 w 617"/>
                <a:gd name="T25" fmla="*/ 0 h 614"/>
                <a:gd name="T26" fmla="*/ 0 w 617"/>
                <a:gd name="T27" fmla="*/ 0 h 614"/>
                <a:gd name="T28" fmla="*/ 8 w 617"/>
                <a:gd name="T29" fmla="*/ 90 h 614"/>
                <a:gd name="T30" fmla="*/ 115 w 617"/>
                <a:gd name="T31" fmla="*/ 248 h 614"/>
                <a:gd name="T32" fmla="*/ 97 w 617"/>
                <a:gd name="T33" fmla="*/ 328 h 614"/>
                <a:gd name="T34" fmla="*/ 98 w 617"/>
                <a:gd name="T35" fmla="*/ 371 h 614"/>
                <a:gd name="T36" fmla="*/ 180 w 617"/>
                <a:gd name="T37" fmla="*/ 57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7" h="614">
                  <a:moveTo>
                    <a:pt x="180" y="575"/>
                  </a:moveTo>
                  <a:lnTo>
                    <a:pt x="237" y="579"/>
                  </a:lnTo>
                  <a:lnTo>
                    <a:pt x="270" y="613"/>
                  </a:lnTo>
                  <a:lnTo>
                    <a:pt x="350" y="614"/>
                  </a:lnTo>
                  <a:lnTo>
                    <a:pt x="370" y="387"/>
                  </a:lnTo>
                  <a:lnTo>
                    <a:pt x="370" y="239"/>
                  </a:lnTo>
                  <a:lnTo>
                    <a:pt x="421" y="227"/>
                  </a:lnTo>
                  <a:lnTo>
                    <a:pt x="441" y="72"/>
                  </a:lnTo>
                  <a:lnTo>
                    <a:pt x="571" y="68"/>
                  </a:lnTo>
                  <a:lnTo>
                    <a:pt x="617" y="30"/>
                  </a:lnTo>
                  <a:lnTo>
                    <a:pt x="539" y="26"/>
                  </a:lnTo>
                  <a:lnTo>
                    <a:pt x="434" y="41"/>
                  </a:lnTo>
                  <a:lnTo>
                    <a:pt x="320" y="0"/>
                  </a:lnTo>
                  <a:lnTo>
                    <a:pt x="0" y="0"/>
                  </a:lnTo>
                  <a:lnTo>
                    <a:pt x="8" y="90"/>
                  </a:lnTo>
                  <a:lnTo>
                    <a:pt x="115" y="248"/>
                  </a:lnTo>
                  <a:lnTo>
                    <a:pt x="97" y="328"/>
                  </a:lnTo>
                  <a:lnTo>
                    <a:pt x="98" y="371"/>
                  </a:lnTo>
                  <a:lnTo>
                    <a:pt x="180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0">
              <a:extLst>
                <a:ext uri="{FF2B5EF4-FFF2-40B4-BE49-F238E27FC236}">
                  <a16:creationId xmlns="" xmlns:a16="http://schemas.microsoft.com/office/drawing/2014/main" id="{82EEB15D-D4F1-4336-BC4B-9A1B16CCD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425" y="4070350"/>
              <a:ext cx="222250" cy="252413"/>
            </a:xfrm>
            <a:custGeom>
              <a:avLst/>
              <a:gdLst>
                <a:gd name="T0" fmla="*/ 0 w 421"/>
                <a:gd name="T1" fmla="*/ 354 h 476"/>
                <a:gd name="T2" fmla="*/ 37 w 421"/>
                <a:gd name="T3" fmla="*/ 365 h 476"/>
                <a:gd name="T4" fmla="*/ 32 w 421"/>
                <a:gd name="T5" fmla="*/ 471 h 476"/>
                <a:gd name="T6" fmla="*/ 70 w 421"/>
                <a:gd name="T7" fmla="*/ 476 h 476"/>
                <a:gd name="T8" fmla="*/ 157 w 421"/>
                <a:gd name="T9" fmla="*/ 398 h 476"/>
                <a:gd name="T10" fmla="*/ 262 w 421"/>
                <a:gd name="T11" fmla="*/ 409 h 476"/>
                <a:gd name="T12" fmla="*/ 289 w 421"/>
                <a:gd name="T13" fmla="*/ 339 h 476"/>
                <a:gd name="T14" fmla="*/ 421 w 421"/>
                <a:gd name="T15" fmla="*/ 218 h 476"/>
                <a:gd name="T16" fmla="*/ 263 w 421"/>
                <a:gd name="T17" fmla="*/ 35 h 476"/>
                <a:gd name="T18" fmla="*/ 261 w 421"/>
                <a:gd name="T19" fmla="*/ 5 h 476"/>
                <a:gd name="T20" fmla="*/ 243 w 421"/>
                <a:gd name="T21" fmla="*/ 0 h 476"/>
                <a:gd name="T22" fmla="*/ 195 w 421"/>
                <a:gd name="T23" fmla="*/ 44 h 476"/>
                <a:gd name="T24" fmla="*/ 70 w 421"/>
                <a:gd name="T25" fmla="*/ 47 h 476"/>
                <a:gd name="T26" fmla="*/ 53 w 421"/>
                <a:gd name="T27" fmla="*/ 203 h 476"/>
                <a:gd name="T28" fmla="*/ 3 w 421"/>
                <a:gd name="T29" fmla="*/ 215 h 476"/>
                <a:gd name="T30" fmla="*/ 0 w 421"/>
                <a:gd name="T31" fmla="*/ 354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76">
                  <a:moveTo>
                    <a:pt x="0" y="354"/>
                  </a:moveTo>
                  <a:lnTo>
                    <a:pt x="37" y="365"/>
                  </a:lnTo>
                  <a:lnTo>
                    <a:pt x="32" y="471"/>
                  </a:lnTo>
                  <a:lnTo>
                    <a:pt x="70" y="476"/>
                  </a:lnTo>
                  <a:lnTo>
                    <a:pt x="157" y="398"/>
                  </a:lnTo>
                  <a:lnTo>
                    <a:pt x="262" y="409"/>
                  </a:lnTo>
                  <a:lnTo>
                    <a:pt x="289" y="339"/>
                  </a:lnTo>
                  <a:lnTo>
                    <a:pt x="421" y="218"/>
                  </a:lnTo>
                  <a:lnTo>
                    <a:pt x="263" y="35"/>
                  </a:lnTo>
                  <a:lnTo>
                    <a:pt x="261" y="5"/>
                  </a:lnTo>
                  <a:lnTo>
                    <a:pt x="243" y="0"/>
                  </a:lnTo>
                  <a:lnTo>
                    <a:pt x="195" y="44"/>
                  </a:lnTo>
                  <a:lnTo>
                    <a:pt x="70" y="47"/>
                  </a:lnTo>
                  <a:lnTo>
                    <a:pt x="53" y="203"/>
                  </a:lnTo>
                  <a:lnTo>
                    <a:pt x="3" y="215"/>
                  </a:lnTo>
                  <a:lnTo>
                    <a:pt x="0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1">
              <a:extLst>
                <a:ext uri="{FF2B5EF4-FFF2-40B4-BE49-F238E27FC236}">
                  <a16:creationId xmlns="" xmlns:a16="http://schemas.microsoft.com/office/drawing/2014/main" id="{8FFC8470-57B9-474A-9B07-1FDDE690E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775" y="4283075"/>
              <a:ext cx="57150" cy="46038"/>
            </a:xfrm>
            <a:custGeom>
              <a:avLst/>
              <a:gdLst>
                <a:gd name="T0" fmla="*/ 61 w 107"/>
                <a:gd name="T1" fmla="*/ 0 h 87"/>
                <a:gd name="T2" fmla="*/ 18 w 107"/>
                <a:gd name="T3" fmla="*/ 7 h 87"/>
                <a:gd name="T4" fmla="*/ 0 w 107"/>
                <a:gd name="T5" fmla="*/ 57 h 87"/>
                <a:gd name="T6" fmla="*/ 33 w 107"/>
                <a:gd name="T7" fmla="*/ 87 h 87"/>
                <a:gd name="T8" fmla="*/ 73 w 107"/>
                <a:gd name="T9" fmla="*/ 87 h 87"/>
                <a:gd name="T10" fmla="*/ 107 w 107"/>
                <a:gd name="T11" fmla="*/ 38 h 87"/>
                <a:gd name="T12" fmla="*/ 61 w 107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7">
                  <a:moveTo>
                    <a:pt x="61" y="0"/>
                  </a:moveTo>
                  <a:lnTo>
                    <a:pt x="18" y="7"/>
                  </a:lnTo>
                  <a:lnTo>
                    <a:pt x="0" y="57"/>
                  </a:lnTo>
                  <a:lnTo>
                    <a:pt x="33" y="87"/>
                  </a:lnTo>
                  <a:lnTo>
                    <a:pt x="73" y="87"/>
                  </a:lnTo>
                  <a:lnTo>
                    <a:pt x="107" y="38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2">
              <a:extLst>
                <a:ext uri="{FF2B5EF4-FFF2-40B4-BE49-F238E27FC236}">
                  <a16:creationId xmlns="" xmlns:a16="http://schemas.microsoft.com/office/drawing/2014/main" id="{C729725F-BA3A-4065-B6B4-7AC907E3B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364038"/>
              <a:ext cx="63500" cy="58738"/>
            </a:xfrm>
            <a:custGeom>
              <a:avLst/>
              <a:gdLst>
                <a:gd name="T0" fmla="*/ 16 w 122"/>
                <a:gd name="T1" fmla="*/ 41 h 109"/>
                <a:gd name="T2" fmla="*/ 68 w 122"/>
                <a:gd name="T3" fmla="*/ 0 h 109"/>
                <a:gd name="T4" fmla="*/ 93 w 122"/>
                <a:gd name="T5" fmla="*/ 1 h 109"/>
                <a:gd name="T6" fmla="*/ 122 w 122"/>
                <a:gd name="T7" fmla="*/ 39 h 109"/>
                <a:gd name="T8" fmla="*/ 119 w 122"/>
                <a:gd name="T9" fmla="*/ 76 h 109"/>
                <a:gd name="T10" fmla="*/ 69 w 122"/>
                <a:gd name="T11" fmla="*/ 94 h 109"/>
                <a:gd name="T12" fmla="*/ 69 w 122"/>
                <a:gd name="T13" fmla="*/ 109 h 109"/>
                <a:gd name="T14" fmla="*/ 14 w 122"/>
                <a:gd name="T15" fmla="*/ 106 h 109"/>
                <a:gd name="T16" fmla="*/ 0 w 122"/>
                <a:gd name="T17" fmla="*/ 65 h 109"/>
                <a:gd name="T18" fmla="*/ 16 w 122"/>
                <a:gd name="T19" fmla="*/ 4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09">
                  <a:moveTo>
                    <a:pt x="16" y="41"/>
                  </a:moveTo>
                  <a:lnTo>
                    <a:pt x="68" y="0"/>
                  </a:lnTo>
                  <a:lnTo>
                    <a:pt x="93" y="1"/>
                  </a:lnTo>
                  <a:lnTo>
                    <a:pt x="122" y="39"/>
                  </a:lnTo>
                  <a:lnTo>
                    <a:pt x="119" y="76"/>
                  </a:lnTo>
                  <a:lnTo>
                    <a:pt x="69" y="94"/>
                  </a:lnTo>
                  <a:lnTo>
                    <a:pt x="69" y="109"/>
                  </a:lnTo>
                  <a:lnTo>
                    <a:pt x="14" y="106"/>
                  </a:lnTo>
                  <a:lnTo>
                    <a:pt x="0" y="65"/>
                  </a:lnTo>
                  <a:lnTo>
                    <a:pt x="16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3">
              <a:extLst>
                <a:ext uri="{FF2B5EF4-FFF2-40B4-BE49-F238E27FC236}">
                  <a16:creationId xmlns="" xmlns:a16="http://schemas.microsoft.com/office/drawing/2014/main" id="{A0A32218-C558-470A-AEDC-055DD252C6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2650" y="4189413"/>
              <a:ext cx="423863" cy="368300"/>
            </a:xfrm>
            <a:custGeom>
              <a:avLst/>
              <a:gdLst>
                <a:gd name="T0" fmla="*/ 637 w 801"/>
                <a:gd name="T1" fmla="*/ 0 h 696"/>
                <a:gd name="T2" fmla="*/ 502 w 801"/>
                <a:gd name="T3" fmla="*/ 125 h 696"/>
                <a:gd name="T4" fmla="*/ 470 w 801"/>
                <a:gd name="T5" fmla="*/ 202 h 696"/>
                <a:gd name="T6" fmla="*/ 363 w 801"/>
                <a:gd name="T7" fmla="*/ 189 h 696"/>
                <a:gd name="T8" fmla="*/ 274 w 801"/>
                <a:gd name="T9" fmla="*/ 268 h 696"/>
                <a:gd name="T10" fmla="*/ 214 w 801"/>
                <a:gd name="T11" fmla="*/ 262 h 696"/>
                <a:gd name="T12" fmla="*/ 219 w 801"/>
                <a:gd name="T13" fmla="*/ 152 h 696"/>
                <a:gd name="T14" fmla="*/ 198 w 801"/>
                <a:gd name="T15" fmla="*/ 145 h 696"/>
                <a:gd name="T16" fmla="*/ 184 w 801"/>
                <a:gd name="T17" fmla="*/ 369 h 696"/>
                <a:gd name="T18" fmla="*/ 78 w 801"/>
                <a:gd name="T19" fmla="*/ 368 h 696"/>
                <a:gd name="T20" fmla="*/ 47 w 801"/>
                <a:gd name="T21" fmla="*/ 331 h 696"/>
                <a:gd name="T22" fmla="*/ 0 w 801"/>
                <a:gd name="T23" fmla="*/ 331 h 696"/>
                <a:gd name="T24" fmla="*/ 43 w 801"/>
                <a:gd name="T25" fmla="*/ 452 h 696"/>
                <a:gd name="T26" fmla="*/ 118 w 801"/>
                <a:gd name="T27" fmla="*/ 524 h 696"/>
                <a:gd name="T28" fmla="*/ 64 w 801"/>
                <a:gd name="T29" fmla="*/ 587 h 696"/>
                <a:gd name="T30" fmla="*/ 99 w 801"/>
                <a:gd name="T31" fmla="*/ 665 h 696"/>
                <a:gd name="T32" fmla="*/ 180 w 801"/>
                <a:gd name="T33" fmla="*/ 696 h 696"/>
                <a:gd name="T34" fmla="*/ 245 w 801"/>
                <a:gd name="T35" fmla="*/ 642 h 696"/>
                <a:gd name="T36" fmla="*/ 428 w 801"/>
                <a:gd name="T37" fmla="*/ 643 h 696"/>
                <a:gd name="T38" fmla="*/ 441 w 801"/>
                <a:gd name="T39" fmla="*/ 625 h 696"/>
                <a:gd name="T40" fmla="*/ 524 w 801"/>
                <a:gd name="T41" fmla="*/ 611 h 696"/>
                <a:gd name="T42" fmla="*/ 801 w 801"/>
                <a:gd name="T43" fmla="*/ 336 h 696"/>
                <a:gd name="T44" fmla="*/ 800 w 801"/>
                <a:gd name="T45" fmla="*/ 249 h 696"/>
                <a:gd name="T46" fmla="*/ 770 w 801"/>
                <a:gd name="T47" fmla="*/ 287 h 696"/>
                <a:gd name="T48" fmla="*/ 726 w 801"/>
                <a:gd name="T49" fmla="*/ 287 h 696"/>
                <a:gd name="T50" fmla="*/ 672 w 801"/>
                <a:gd name="T51" fmla="*/ 242 h 696"/>
                <a:gd name="T52" fmla="*/ 699 w 801"/>
                <a:gd name="T53" fmla="*/ 174 h 696"/>
                <a:gd name="T54" fmla="*/ 746 w 801"/>
                <a:gd name="T55" fmla="*/ 164 h 696"/>
                <a:gd name="T56" fmla="*/ 742 w 801"/>
                <a:gd name="T57" fmla="*/ 24 h 696"/>
                <a:gd name="T58" fmla="*/ 637 w 801"/>
                <a:gd name="T59" fmla="*/ 0 h 696"/>
                <a:gd name="T60" fmla="*/ 572 w 801"/>
                <a:gd name="T61" fmla="*/ 317 h 696"/>
                <a:gd name="T62" fmla="*/ 599 w 801"/>
                <a:gd name="T63" fmla="*/ 316 h 696"/>
                <a:gd name="T64" fmla="*/ 640 w 801"/>
                <a:gd name="T65" fmla="*/ 361 h 696"/>
                <a:gd name="T66" fmla="*/ 639 w 801"/>
                <a:gd name="T67" fmla="*/ 414 h 696"/>
                <a:gd name="T68" fmla="*/ 590 w 801"/>
                <a:gd name="T69" fmla="*/ 439 h 696"/>
                <a:gd name="T70" fmla="*/ 587 w 801"/>
                <a:gd name="T71" fmla="*/ 456 h 696"/>
                <a:gd name="T72" fmla="*/ 512 w 801"/>
                <a:gd name="T73" fmla="*/ 457 h 696"/>
                <a:gd name="T74" fmla="*/ 488 w 801"/>
                <a:gd name="T75" fmla="*/ 401 h 696"/>
                <a:gd name="T76" fmla="*/ 510 w 801"/>
                <a:gd name="T77" fmla="*/ 359 h 696"/>
                <a:gd name="T78" fmla="*/ 572 w 801"/>
                <a:gd name="T79" fmla="*/ 317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1" h="696">
                  <a:moveTo>
                    <a:pt x="637" y="0"/>
                  </a:moveTo>
                  <a:lnTo>
                    <a:pt x="502" y="125"/>
                  </a:lnTo>
                  <a:lnTo>
                    <a:pt x="470" y="202"/>
                  </a:lnTo>
                  <a:lnTo>
                    <a:pt x="363" y="189"/>
                  </a:lnTo>
                  <a:lnTo>
                    <a:pt x="274" y="268"/>
                  </a:lnTo>
                  <a:lnTo>
                    <a:pt x="214" y="262"/>
                  </a:lnTo>
                  <a:lnTo>
                    <a:pt x="219" y="152"/>
                  </a:lnTo>
                  <a:lnTo>
                    <a:pt x="198" y="145"/>
                  </a:lnTo>
                  <a:lnTo>
                    <a:pt x="184" y="369"/>
                  </a:lnTo>
                  <a:lnTo>
                    <a:pt x="78" y="368"/>
                  </a:lnTo>
                  <a:lnTo>
                    <a:pt x="47" y="331"/>
                  </a:lnTo>
                  <a:lnTo>
                    <a:pt x="0" y="331"/>
                  </a:lnTo>
                  <a:lnTo>
                    <a:pt x="43" y="452"/>
                  </a:lnTo>
                  <a:lnTo>
                    <a:pt x="118" y="524"/>
                  </a:lnTo>
                  <a:lnTo>
                    <a:pt x="64" y="587"/>
                  </a:lnTo>
                  <a:lnTo>
                    <a:pt x="99" y="665"/>
                  </a:lnTo>
                  <a:lnTo>
                    <a:pt x="180" y="696"/>
                  </a:lnTo>
                  <a:lnTo>
                    <a:pt x="245" y="642"/>
                  </a:lnTo>
                  <a:lnTo>
                    <a:pt x="428" y="643"/>
                  </a:lnTo>
                  <a:lnTo>
                    <a:pt x="441" y="625"/>
                  </a:lnTo>
                  <a:lnTo>
                    <a:pt x="524" y="611"/>
                  </a:lnTo>
                  <a:lnTo>
                    <a:pt x="801" y="336"/>
                  </a:lnTo>
                  <a:lnTo>
                    <a:pt x="800" y="249"/>
                  </a:lnTo>
                  <a:lnTo>
                    <a:pt x="770" y="287"/>
                  </a:lnTo>
                  <a:lnTo>
                    <a:pt x="726" y="287"/>
                  </a:lnTo>
                  <a:lnTo>
                    <a:pt x="672" y="242"/>
                  </a:lnTo>
                  <a:lnTo>
                    <a:pt x="699" y="174"/>
                  </a:lnTo>
                  <a:lnTo>
                    <a:pt x="746" y="164"/>
                  </a:lnTo>
                  <a:lnTo>
                    <a:pt x="742" y="24"/>
                  </a:lnTo>
                  <a:lnTo>
                    <a:pt x="637" y="0"/>
                  </a:lnTo>
                  <a:close/>
                  <a:moveTo>
                    <a:pt x="572" y="317"/>
                  </a:moveTo>
                  <a:lnTo>
                    <a:pt x="599" y="316"/>
                  </a:lnTo>
                  <a:lnTo>
                    <a:pt x="640" y="361"/>
                  </a:lnTo>
                  <a:lnTo>
                    <a:pt x="639" y="414"/>
                  </a:lnTo>
                  <a:lnTo>
                    <a:pt x="590" y="439"/>
                  </a:lnTo>
                  <a:lnTo>
                    <a:pt x="587" y="456"/>
                  </a:lnTo>
                  <a:lnTo>
                    <a:pt x="512" y="457"/>
                  </a:lnTo>
                  <a:lnTo>
                    <a:pt x="488" y="401"/>
                  </a:lnTo>
                  <a:lnTo>
                    <a:pt x="510" y="359"/>
                  </a:lnTo>
                  <a:lnTo>
                    <a:pt x="572" y="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4">
              <a:extLst>
                <a:ext uri="{FF2B5EF4-FFF2-40B4-BE49-F238E27FC236}">
                  <a16:creationId xmlns="" xmlns:a16="http://schemas.microsoft.com/office/drawing/2014/main" id="{B827BC8A-0853-483F-8EE3-C9A7FFBA7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88" y="784225"/>
              <a:ext cx="1062038" cy="1035050"/>
            </a:xfrm>
            <a:custGeom>
              <a:avLst/>
              <a:gdLst>
                <a:gd name="T0" fmla="*/ 0 w 2007"/>
                <a:gd name="T1" fmla="*/ 414 h 1956"/>
                <a:gd name="T2" fmla="*/ 24 w 2007"/>
                <a:gd name="T3" fmla="*/ 499 h 1956"/>
                <a:gd name="T4" fmla="*/ 159 w 2007"/>
                <a:gd name="T5" fmla="*/ 554 h 1956"/>
                <a:gd name="T6" fmla="*/ 368 w 2007"/>
                <a:gd name="T7" fmla="*/ 666 h 1956"/>
                <a:gd name="T8" fmla="*/ 382 w 2007"/>
                <a:gd name="T9" fmla="*/ 992 h 1956"/>
                <a:gd name="T10" fmla="*/ 513 w 2007"/>
                <a:gd name="T11" fmla="*/ 1006 h 1956"/>
                <a:gd name="T12" fmla="*/ 414 w 2007"/>
                <a:gd name="T13" fmla="*/ 1071 h 1956"/>
                <a:gd name="T14" fmla="*/ 540 w 2007"/>
                <a:gd name="T15" fmla="*/ 1141 h 1956"/>
                <a:gd name="T16" fmla="*/ 368 w 2007"/>
                <a:gd name="T17" fmla="*/ 1471 h 1956"/>
                <a:gd name="T18" fmla="*/ 377 w 2007"/>
                <a:gd name="T19" fmla="*/ 1634 h 1956"/>
                <a:gd name="T20" fmla="*/ 499 w 2007"/>
                <a:gd name="T21" fmla="*/ 1854 h 1956"/>
                <a:gd name="T22" fmla="*/ 573 w 2007"/>
                <a:gd name="T23" fmla="*/ 1834 h 1956"/>
                <a:gd name="T24" fmla="*/ 610 w 2007"/>
                <a:gd name="T25" fmla="*/ 1956 h 1956"/>
                <a:gd name="T26" fmla="*/ 717 w 2007"/>
                <a:gd name="T27" fmla="*/ 1779 h 1956"/>
                <a:gd name="T28" fmla="*/ 1066 w 2007"/>
                <a:gd name="T29" fmla="*/ 1523 h 1956"/>
                <a:gd name="T30" fmla="*/ 1257 w 2007"/>
                <a:gd name="T31" fmla="*/ 1388 h 1956"/>
                <a:gd name="T32" fmla="*/ 1485 w 2007"/>
                <a:gd name="T33" fmla="*/ 1285 h 1956"/>
                <a:gd name="T34" fmla="*/ 1625 w 2007"/>
                <a:gd name="T35" fmla="*/ 1155 h 1956"/>
                <a:gd name="T36" fmla="*/ 1476 w 2007"/>
                <a:gd name="T37" fmla="*/ 1062 h 1956"/>
                <a:gd name="T38" fmla="*/ 1528 w 2007"/>
                <a:gd name="T39" fmla="*/ 913 h 1956"/>
                <a:gd name="T40" fmla="*/ 1714 w 2007"/>
                <a:gd name="T41" fmla="*/ 936 h 1956"/>
                <a:gd name="T42" fmla="*/ 1798 w 2007"/>
                <a:gd name="T43" fmla="*/ 680 h 1956"/>
                <a:gd name="T44" fmla="*/ 1695 w 2007"/>
                <a:gd name="T45" fmla="*/ 582 h 1956"/>
                <a:gd name="T46" fmla="*/ 1816 w 2007"/>
                <a:gd name="T47" fmla="*/ 456 h 1956"/>
                <a:gd name="T48" fmla="*/ 1951 w 2007"/>
                <a:gd name="T49" fmla="*/ 228 h 1956"/>
                <a:gd name="T50" fmla="*/ 1625 w 2007"/>
                <a:gd name="T51" fmla="*/ 358 h 1956"/>
                <a:gd name="T52" fmla="*/ 1616 w 2007"/>
                <a:gd name="T53" fmla="*/ 196 h 1956"/>
                <a:gd name="T54" fmla="*/ 1514 w 2007"/>
                <a:gd name="T55" fmla="*/ 219 h 1956"/>
                <a:gd name="T56" fmla="*/ 1393 w 2007"/>
                <a:gd name="T57" fmla="*/ 164 h 1956"/>
                <a:gd name="T58" fmla="*/ 1598 w 2007"/>
                <a:gd name="T59" fmla="*/ 61 h 1956"/>
                <a:gd name="T60" fmla="*/ 1179 w 2007"/>
                <a:gd name="T61" fmla="*/ 23 h 1956"/>
                <a:gd name="T62" fmla="*/ 1057 w 2007"/>
                <a:gd name="T63" fmla="*/ 42 h 1956"/>
                <a:gd name="T64" fmla="*/ 974 w 2007"/>
                <a:gd name="T65" fmla="*/ 18 h 1956"/>
                <a:gd name="T66" fmla="*/ 1048 w 2007"/>
                <a:gd name="T67" fmla="*/ 98 h 1956"/>
                <a:gd name="T68" fmla="*/ 880 w 2007"/>
                <a:gd name="T69" fmla="*/ 88 h 1956"/>
                <a:gd name="T70" fmla="*/ 769 w 2007"/>
                <a:gd name="T71" fmla="*/ 135 h 1956"/>
                <a:gd name="T72" fmla="*/ 634 w 2007"/>
                <a:gd name="T73" fmla="*/ 56 h 1956"/>
                <a:gd name="T74" fmla="*/ 396 w 2007"/>
                <a:gd name="T75" fmla="*/ 75 h 1956"/>
                <a:gd name="T76" fmla="*/ 284 w 2007"/>
                <a:gd name="T77" fmla="*/ 117 h 1956"/>
                <a:gd name="T78" fmla="*/ 224 w 2007"/>
                <a:gd name="T79" fmla="*/ 210 h 1956"/>
                <a:gd name="T80" fmla="*/ 103 w 2007"/>
                <a:gd name="T81" fmla="*/ 266 h 1956"/>
                <a:gd name="T82" fmla="*/ 9 w 2007"/>
                <a:gd name="T83" fmla="*/ 289 h 1956"/>
                <a:gd name="T84" fmla="*/ 182 w 2007"/>
                <a:gd name="T85" fmla="*/ 335 h 1956"/>
                <a:gd name="T86" fmla="*/ 103 w 2007"/>
                <a:gd name="T87" fmla="*/ 415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7" h="1956">
                  <a:moveTo>
                    <a:pt x="24" y="377"/>
                  </a:moveTo>
                  <a:lnTo>
                    <a:pt x="0" y="414"/>
                  </a:lnTo>
                  <a:lnTo>
                    <a:pt x="42" y="456"/>
                  </a:lnTo>
                  <a:lnTo>
                    <a:pt x="24" y="499"/>
                  </a:lnTo>
                  <a:lnTo>
                    <a:pt x="84" y="578"/>
                  </a:lnTo>
                  <a:lnTo>
                    <a:pt x="159" y="554"/>
                  </a:lnTo>
                  <a:lnTo>
                    <a:pt x="256" y="545"/>
                  </a:lnTo>
                  <a:lnTo>
                    <a:pt x="368" y="666"/>
                  </a:lnTo>
                  <a:lnTo>
                    <a:pt x="443" y="866"/>
                  </a:lnTo>
                  <a:lnTo>
                    <a:pt x="382" y="992"/>
                  </a:lnTo>
                  <a:lnTo>
                    <a:pt x="466" y="978"/>
                  </a:lnTo>
                  <a:lnTo>
                    <a:pt x="513" y="1006"/>
                  </a:lnTo>
                  <a:lnTo>
                    <a:pt x="517" y="1066"/>
                  </a:lnTo>
                  <a:lnTo>
                    <a:pt x="414" y="1071"/>
                  </a:lnTo>
                  <a:lnTo>
                    <a:pt x="470" y="1127"/>
                  </a:lnTo>
                  <a:lnTo>
                    <a:pt x="540" y="1141"/>
                  </a:lnTo>
                  <a:lnTo>
                    <a:pt x="387" y="1346"/>
                  </a:lnTo>
                  <a:lnTo>
                    <a:pt x="368" y="1471"/>
                  </a:lnTo>
                  <a:lnTo>
                    <a:pt x="400" y="1574"/>
                  </a:lnTo>
                  <a:lnTo>
                    <a:pt x="377" y="1634"/>
                  </a:lnTo>
                  <a:lnTo>
                    <a:pt x="419" y="1764"/>
                  </a:lnTo>
                  <a:lnTo>
                    <a:pt x="499" y="1854"/>
                  </a:lnTo>
                  <a:lnTo>
                    <a:pt x="522" y="1849"/>
                  </a:lnTo>
                  <a:lnTo>
                    <a:pt x="573" y="1834"/>
                  </a:lnTo>
                  <a:lnTo>
                    <a:pt x="578" y="1910"/>
                  </a:lnTo>
                  <a:lnTo>
                    <a:pt x="610" y="1956"/>
                  </a:lnTo>
                  <a:lnTo>
                    <a:pt x="670" y="1951"/>
                  </a:lnTo>
                  <a:lnTo>
                    <a:pt x="717" y="1779"/>
                  </a:lnTo>
                  <a:lnTo>
                    <a:pt x="857" y="1607"/>
                  </a:lnTo>
                  <a:lnTo>
                    <a:pt x="1066" y="1523"/>
                  </a:lnTo>
                  <a:lnTo>
                    <a:pt x="1197" y="1359"/>
                  </a:lnTo>
                  <a:lnTo>
                    <a:pt x="1257" y="1388"/>
                  </a:lnTo>
                  <a:lnTo>
                    <a:pt x="1383" y="1388"/>
                  </a:lnTo>
                  <a:lnTo>
                    <a:pt x="1485" y="1285"/>
                  </a:lnTo>
                  <a:lnTo>
                    <a:pt x="1611" y="1234"/>
                  </a:lnTo>
                  <a:lnTo>
                    <a:pt x="1625" y="1155"/>
                  </a:lnTo>
                  <a:lnTo>
                    <a:pt x="1546" y="1085"/>
                  </a:lnTo>
                  <a:lnTo>
                    <a:pt x="1476" y="1062"/>
                  </a:lnTo>
                  <a:lnTo>
                    <a:pt x="1438" y="963"/>
                  </a:lnTo>
                  <a:lnTo>
                    <a:pt x="1528" y="913"/>
                  </a:lnTo>
                  <a:lnTo>
                    <a:pt x="1667" y="987"/>
                  </a:lnTo>
                  <a:lnTo>
                    <a:pt x="1714" y="936"/>
                  </a:lnTo>
                  <a:lnTo>
                    <a:pt x="1639" y="894"/>
                  </a:lnTo>
                  <a:lnTo>
                    <a:pt x="1798" y="680"/>
                  </a:lnTo>
                  <a:lnTo>
                    <a:pt x="1769" y="587"/>
                  </a:lnTo>
                  <a:lnTo>
                    <a:pt x="1695" y="582"/>
                  </a:lnTo>
                  <a:lnTo>
                    <a:pt x="1723" y="499"/>
                  </a:lnTo>
                  <a:lnTo>
                    <a:pt x="1816" y="456"/>
                  </a:lnTo>
                  <a:lnTo>
                    <a:pt x="2007" y="288"/>
                  </a:lnTo>
                  <a:lnTo>
                    <a:pt x="1951" y="228"/>
                  </a:lnTo>
                  <a:lnTo>
                    <a:pt x="1737" y="247"/>
                  </a:lnTo>
                  <a:lnTo>
                    <a:pt x="1625" y="358"/>
                  </a:lnTo>
                  <a:lnTo>
                    <a:pt x="1690" y="214"/>
                  </a:lnTo>
                  <a:lnTo>
                    <a:pt x="1616" y="196"/>
                  </a:lnTo>
                  <a:lnTo>
                    <a:pt x="1574" y="270"/>
                  </a:lnTo>
                  <a:lnTo>
                    <a:pt x="1514" y="219"/>
                  </a:lnTo>
                  <a:lnTo>
                    <a:pt x="1346" y="238"/>
                  </a:lnTo>
                  <a:lnTo>
                    <a:pt x="1393" y="164"/>
                  </a:lnTo>
                  <a:lnTo>
                    <a:pt x="1667" y="153"/>
                  </a:lnTo>
                  <a:lnTo>
                    <a:pt x="1598" y="61"/>
                  </a:lnTo>
                  <a:lnTo>
                    <a:pt x="1299" y="5"/>
                  </a:lnTo>
                  <a:lnTo>
                    <a:pt x="1179" y="23"/>
                  </a:lnTo>
                  <a:lnTo>
                    <a:pt x="1183" y="84"/>
                  </a:lnTo>
                  <a:lnTo>
                    <a:pt x="1057" y="42"/>
                  </a:lnTo>
                  <a:lnTo>
                    <a:pt x="1062" y="0"/>
                  </a:lnTo>
                  <a:lnTo>
                    <a:pt x="974" y="18"/>
                  </a:lnTo>
                  <a:lnTo>
                    <a:pt x="954" y="65"/>
                  </a:lnTo>
                  <a:lnTo>
                    <a:pt x="1048" y="98"/>
                  </a:lnTo>
                  <a:lnTo>
                    <a:pt x="950" y="168"/>
                  </a:lnTo>
                  <a:lnTo>
                    <a:pt x="880" y="88"/>
                  </a:lnTo>
                  <a:lnTo>
                    <a:pt x="783" y="61"/>
                  </a:lnTo>
                  <a:lnTo>
                    <a:pt x="769" y="135"/>
                  </a:lnTo>
                  <a:lnTo>
                    <a:pt x="670" y="135"/>
                  </a:lnTo>
                  <a:lnTo>
                    <a:pt x="634" y="56"/>
                  </a:lnTo>
                  <a:lnTo>
                    <a:pt x="479" y="33"/>
                  </a:lnTo>
                  <a:lnTo>
                    <a:pt x="396" y="75"/>
                  </a:lnTo>
                  <a:lnTo>
                    <a:pt x="391" y="131"/>
                  </a:lnTo>
                  <a:lnTo>
                    <a:pt x="284" y="117"/>
                  </a:lnTo>
                  <a:lnTo>
                    <a:pt x="219" y="144"/>
                  </a:lnTo>
                  <a:lnTo>
                    <a:pt x="224" y="210"/>
                  </a:lnTo>
                  <a:lnTo>
                    <a:pt x="224" y="243"/>
                  </a:lnTo>
                  <a:lnTo>
                    <a:pt x="103" y="266"/>
                  </a:lnTo>
                  <a:lnTo>
                    <a:pt x="47" y="228"/>
                  </a:lnTo>
                  <a:lnTo>
                    <a:pt x="9" y="289"/>
                  </a:lnTo>
                  <a:lnTo>
                    <a:pt x="65" y="349"/>
                  </a:lnTo>
                  <a:lnTo>
                    <a:pt x="182" y="335"/>
                  </a:lnTo>
                  <a:lnTo>
                    <a:pt x="191" y="373"/>
                  </a:lnTo>
                  <a:lnTo>
                    <a:pt x="103" y="415"/>
                  </a:lnTo>
                  <a:lnTo>
                    <a:pt x="24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5">
              <a:extLst>
                <a:ext uri="{FF2B5EF4-FFF2-40B4-BE49-F238E27FC236}">
                  <a16:creationId xmlns="" xmlns:a16="http://schemas.microsoft.com/office/drawing/2014/main" id="{037DB3F5-56E1-42A5-B53D-AED357746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368425"/>
              <a:ext cx="42863" cy="49213"/>
            </a:xfrm>
            <a:custGeom>
              <a:avLst/>
              <a:gdLst>
                <a:gd name="T0" fmla="*/ 52 w 80"/>
                <a:gd name="T1" fmla="*/ 0 h 93"/>
                <a:gd name="T2" fmla="*/ 80 w 80"/>
                <a:gd name="T3" fmla="*/ 41 h 93"/>
                <a:gd name="T4" fmla="*/ 66 w 80"/>
                <a:gd name="T5" fmla="*/ 93 h 93"/>
                <a:gd name="T6" fmla="*/ 38 w 80"/>
                <a:gd name="T7" fmla="*/ 93 h 93"/>
                <a:gd name="T8" fmla="*/ 0 w 80"/>
                <a:gd name="T9" fmla="*/ 51 h 93"/>
                <a:gd name="T10" fmla="*/ 10 w 80"/>
                <a:gd name="T11" fmla="*/ 19 h 93"/>
                <a:gd name="T12" fmla="*/ 52 w 80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3">
                  <a:moveTo>
                    <a:pt x="52" y="0"/>
                  </a:moveTo>
                  <a:lnTo>
                    <a:pt x="80" y="41"/>
                  </a:lnTo>
                  <a:lnTo>
                    <a:pt x="66" y="93"/>
                  </a:lnTo>
                  <a:lnTo>
                    <a:pt x="38" y="93"/>
                  </a:lnTo>
                  <a:lnTo>
                    <a:pt x="0" y="51"/>
                  </a:lnTo>
                  <a:lnTo>
                    <a:pt x="10" y="19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6">
              <a:extLst>
                <a:ext uri="{FF2B5EF4-FFF2-40B4-BE49-F238E27FC236}">
                  <a16:creationId xmlns="" xmlns:a16="http://schemas.microsoft.com/office/drawing/2014/main" id="{C4DE1322-7F7B-4FF0-B3C4-677931BBD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313" y="1306513"/>
              <a:ext cx="57150" cy="47625"/>
            </a:xfrm>
            <a:custGeom>
              <a:avLst/>
              <a:gdLst>
                <a:gd name="T0" fmla="*/ 28 w 107"/>
                <a:gd name="T1" fmla="*/ 0 h 89"/>
                <a:gd name="T2" fmla="*/ 107 w 107"/>
                <a:gd name="T3" fmla="*/ 23 h 89"/>
                <a:gd name="T4" fmla="*/ 102 w 107"/>
                <a:gd name="T5" fmla="*/ 89 h 89"/>
                <a:gd name="T6" fmla="*/ 19 w 107"/>
                <a:gd name="T7" fmla="*/ 46 h 89"/>
                <a:gd name="T8" fmla="*/ 0 w 107"/>
                <a:gd name="T9" fmla="*/ 23 h 89"/>
                <a:gd name="T10" fmla="*/ 28 w 107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89">
                  <a:moveTo>
                    <a:pt x="28" y="0"/>
                  </a:moveTo>
                  <a:lnTo>
                    <a:pt x="107" y="23"/>
                  </a:lnTo>
                  <a:lnTo>
                    <a:pt x="102" y="89"/>
                  </a:lnTo>
                  <a:lnTo>
                    <a:pt x="19" y="46"/>
                  </a:lnTo>
                  <a:lnTo>
                    <a:pt x="0" y="23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6">
              <a:extLst>
                <a:ext uri="{FF2B5EF4-FFF2-40B4-BE49-F238E27FC236}">
                  <a16:creationId xmlns="" xmlns:a16="http://schemas.microsoft.com/office/drawing/2014/main" id="{F2EAC27F-D309-4BEC-8656-850713A8D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5325" y="3984625"/>
              <a:ext cx="1038225" cy="969963"/>
            </a:xfrm>
            <a:custGeom>
              <a:avLst/>
              <a:gdLst>
                <a:gd name="T0" fmla="*/ 80 w 1963"/>
                <a:gd name="T1" fmla="*/ 803 h 1832"/>
                <a:gd name="T2" fmla="*/ 73 w 1963"/>
                <a:gd name="T3" fmla="*/ 1238 h 1832"/>
                <a:gd name="T4" fmla="*/ 6 w 1963"/>
                <a:gd name="T5" fmla="*/ 1286 h 1832"/>
                <a:gd name="T6" fmla="*/ 0 w 1963"/>
                <a:gd name="T7" fmla="*/ 1329 h 1832"/>
                <a:gd name="T8" fmla="*/ 92 w 1963"/>
                <a:gd name="T9" fmla="*/ 1391 h 1832"/>
                <a:gd name="T10" fmla="*/ 316 w 1963"/>
                <a:gd name="T11" fmla="*/ 1347 h 1832"/>
                <a:gd name="T12" fmla="*/ 432 w 1963"/>
                <a:gd name="T13" fmla="*/ 1347 h 1832"/>
                <a:gd name="T14" fmla="*/ 474 w 1963"/>
                <a:gd name="T15" fmla="*/ 1286 h 1832"/>
                <a:gd name="T16" fmla="*/ 729 w 1963"/>
                <a:gd name="T17" fmla="*/ 1238 h 1832"/>
                <a:gd name="T18" fmla="*/ 912 w 1963"/>
                <a:gd name="T19" fmla="*/ 1293 h 1832"/>
                <a:gd name="T20" fmla="*/ 900 w 1963"/>
                <a:gd name="T21" fmla="*/ 1366 h 1832"/>
                <a:gd name="T22" fmla="*/ 924 w 1963"/>
                <a:gd name="T23" fmla="*/ 1440 h 1832"/>
                <a:gd name="T24" fmla="*/ 1063 w 1963"/>
                <a:gd name="T25" fmla="*/ 1415 h 1832"/>
                <a:gd name="T26" fmla="*/ 1069 w 1963"/>
                <a:gd name="T27" fmla="*/ 1452 h 1832"/>
                <a:gd name="T28" fmla="*/ 979 w 1963"/>
                <a:gd name="T29" fmla="*/ 1519 h 1832"/>
                <a:gd name="T30" fmla="*/ 1008 w 1963"/>
                <a:gd name="T31" fmla="*/ 1543 h 1832"/>
                <a:gd name="T32" fmla="*/ 1075 w 1963"/>
                <a:gd name="T33" fmla="*/ 1519 h 1832"/>
                <a:gd name="T34" fmla="*/ 1057 w 1963"/>
                <a:gd name="T35" fmla="*/ 1721 h 1832"/>
                <a:gd name="T36" fmla="*/ 1185 w 1963"/>
                <a:gd name="T37" fmla="*/ 1819 h 1832"/>
                <a:gd name="T38" fmla="*/ 1258 w 1963"/>
                <a:gd name="T39" fmla="*/ 1795 h 1832"/>
                <a:gd name="T40" fmla="*/ 1294 w 1963"/>
                <a:gd name="T41" fmla="*/ 1832 h 1832"/>
                <a:gd name="T42" fmla="*/ 1507 w 1963"/>
                <a:gd name="T43" fmla="*/ 1801 h 1832"/>
                <a:gd name="T44" fmla="*/ 1708 w 1963"/>
                <a:gd name="T45" fmla="*/ 1476 h 1832"/>
                <a:gd name="T46" fmla="*/ 1781 w 1963"/>
                <a:gd name="T47" fmla="*/ 1458 h 1832"/>
                <a:gd name="T48" fmla="*/ 1927 w 1963"/>
                <a:gd name="T49" fmla="*/ 1188 h 1832"/>
                <a:gd name="T50" fmla="*/ 1963 w 1963"/>
                <a:gd name="T51" fmla="*/ 955 h 1832"/>
                <a:gd name="T52" fmla="*/ 1872 w 1963"/>
                <a:gd name="T53" fmla="*/ 840 h 1832"/>
                <a:gd name="T54" fmla="*/ 1908 w 1963"/>
                <a:gd name="T55" fmla="*/ 815 h 1832"/>
                <a:gd name="T56" fmla="*/ 1835 w 1963"/>
                <a:gd name="T57" fmla="*/ 588 h 1832"/>
                <a:gd name="T58" fmla="*/ 1756 w 1963"/>
                <a:gd name="T59" fmla="*/ 533 h 1832"/>
                <a:gd name="T60" fmla="*/ 1768 w 1963"/>
                <a:gd name="T61" fmla="*/ 227 h 1832"/>
                <a:gd name="T62" fmla="*/ 1695 w 1963"/>
                <a:gd name="T63" fmla="*/ 172 h 1832"/>
                <a:gd name="T64" fmla="*/ 1677 w 1963"/>
                <a:gd name="T65" fmla="*/ 0 h 1832"/>
                <a:gd name="T66" fmla="*/ 1641 w 1963"/>
                <a:gd name="T67" fmla="*/ 0 h 1832"/>
                <a:gd name="T68" fmla="*/ 1519 w 1963"/>
                <a:gd name="T69" fmla="*/ 404 h 1832"/>
                <a:gd name="T70" fmla="*/ 1453 w 1963"/>
                <a:gd name="T71" fmla="*/ 410 h 1832"/>
                <a:gd name="T72" fmla="*/ 1301 w 1963"/>
                <a:gd name="T73" fmla="*/ 257 h 1832"/>
                <a:gd name="T74" fmla="*/ 1386 w 1963"/>
                <a:gd name="T75" fmla="*/ 31 h 1832"/>
                <a:gd name="T76" fmla="*/ 1227 w 1963"/>
                <a:gd name="T77" fmla="*/ 0 h 1832"/>
                <a:gd name="T78" fmla="*/ 1052 w 1963"/>
                <a:gd name="T79" fmla="*/ 49 h 1832"/>
                <a:gd name="T80" fmla="*/ 1003 w 1963"/>
                <a:gd name="T81" fmla="*/ 190 h 1832"/>
                <a:gd name="T82" fmla="*/ 924 w 1963"/>
                <a:gd name="T83" fmla="*/ 208 h 1832"/>
                <a:gd name="T84" fmla="*/ 918 w 1963"/>
                <a:gd name="T85" fmla="*/ 111 h 1832"/>
                <a:gd name="T86" fmla="*/ 596 w 1963"/>
                <a:gd name="T87" fmla="*/ 307 h 1832"/>
                <a:gd name="T88" fmla="*/ 602 w 1963"/>
                <a:gd name="T89" fmla="*/ 380 h 1832"/>
                <a:gd name="T90" fmla="*/ 554 w 1963"/>
                <a:gd name="T91" fmla="*/ 447 h 1832"/>
                <a:gd name="T92" fmla="*/ 432 w 1963"/>
                <a:gd name="T93" fmla="*/ 447 h 1832"/>
                <a:gd name="T94" fmla="*/ 171 w 1963"/>
                <a:gd name="T95" fmla="*/ 558 h 1832"/>
                <a:gd name="T96" fmla="*/ 80 w 1963"/>
                <a:gd name="T97" fmla="*/ 803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63" h="1832">
                  <a:moveTo>
                    <a:pt x="80" y="803"/>
                  </a:moveTo>
                  <a:lnTo>
                    <a:pt x="73" y="1238"/>
                  </a:lnTo>
                  <a:lnTo>
                    <a:pt x="6" y="1286"/>
                  </a:lnTo>
                  <a:lnTo>
                    <a:pt x="0" y="1329"/>
                  </a:lnTo>
                  <a:lnTo>
                    <a:pt x="92" y="1391"/>
                  </a:lnTo>
                  <a:lnTo>
                    <a:pt x="316" y="1347"/>
                  </a:lnTo>
                  <a:lnTo>
                    <a:pt x="432" y="1347"/>
                  </a:lnTo>
                  <a:lnTo>
                    <a:pt x="474" y="1286"/>
                  </a:lnTo>
                  <a:lnTo>
                    <a:pt x="729" y="1238"/>
                  </a:lnTo>
                  <a:lnTo>
                    <a:pt x="912" y="1293"/>
                  </a:lnTo>
                  <a:lnTo>
                    <a:pt x="900" y="1366"/>
                  </a:lnTo>
                  <a:lnTo>
                    <a:pt x="924" y="1440"/>
                  </a:lnTo>
                  <a:lnTo>
                    <a:pt x="1063" y="1415"/>
                  </a:lnTo>
                  <a:lnTo>
                    <a:pt x="1069" y="1452"/>
                  </a:lnTo>
                  <a:lnTo>
                    <a:pt x="979" y="1519"/>
                  </a:lnTo>
                  <a:lnTo>
                    <a:pt x="1008" y="1543"/>
                  </a:lnTo>
                  <a:lnTo>
                    <a:pt x="1075" y="1519"/>
                  </a:lnTo>
                  <a:lnTo>
                    <a:pt x="1057" y="1721"/>
                  </a:lnTo>
                  <a:lnTo>
                    <a:pt x="1185" y="1819"/>
                  </a:lnTo>
                  <a:lnTo>
                    <a:pt x="1258" y="1795"/>
                  </a:lnTo>
                  <a:lnTo>
                    <a:pt x="1294" y="1832"/>
                  </a:lnTo>
                  <a:lnTo>
                    <a:pt x="1507" y="1801"/>
                  </a:lnTo>
                  <a:lnTo>
                    <a:pt x="1708" y="1476"/>
                  </a:lnTo>
                  <a:lnTo>
                    <a:pt x="1781" y="1458"/>
                  </a:lnTo>
                  <a:lnTo>
                    <a:pt x="1927" y="1188"/>
                  </a:lnTo>
                  <a:lnTo>
                    <a:pt x="1963" y="955"/>
                  </a:lnTo>
                  <a:lnTo>
                    <a:pt x="1872" y="840"/>
                  </a:lnTo>
                  <a:lnTo>
                    <a:pt x="1908" y="815"/>
                  </a:lnTo>
                  <a:lnTo>
                    <a:pt x="1835" y="588"/>
                  </a:lnTo>
                  <a:lnTo>
                    <a:pt x="1756" y="533"/>
                  </a:lnTo>
                  <a:lnTo>
                    <a:pt x="1768" y="227"/>
                  </a:lnTo>
                  <a:lnTo>
                    <a:pt x="1695" y="172"/>
                  </a:lnTo>
                  <a:lnTo>
                    <a:pt x="1677" y="0"/>
                  </a:lnTo>
                  <a:lnTo>
                    <a:pt x="1641" y="0"/>
                  </a:lnTo>
                  <a:lnTo>
                    <a:pt x="1519" y="404"/>
                  </a:lnTo>
                  <a:lnTo>
                    <a:pt x="1453" y="410"/>
                  </a:lnTo>
                  <a:lnTo>
                    <a:pt x="1301" y="257"/>
                  </a:lnTo>
                  <a:lnTo>
                    <a:pt x="1386" y="31"/>
                  </a:lnTo>
                  <a:lnTo>
                    <a:pt x="1227" y="0"/>
                  </a:lnTo>
                  <a:lnTo>
                    <a:pt x="1052" y="49"/>
                  </a:lnTo>
                  <a:lnTo>
                    <a:pt x="1003" y="190"/>
                  </a:lnTo>
                  <a:lnTo>
                    <a:pt x="924" y="208"/>
                  </a:lnTo>
                  <a:lnTo>
                    <a:pt x="918" y="111"/>
                  </a:lnTo>
                  <a:lnTo>
                    <a:pt x="596" y="307"/>
                  </a:lnTo>
                  <a:lnTo>
                    <a:pt x="602" y="380"/>
                  </a:lnTo>
                  <a:lnTo>
                    <a:pt x="554" y="447"/>
                  </a:lnTo>
                  <a:lnTo>
                    <a:pt x="432" y="447"/>
                  </a:lnTo>
                  <a:lnTo>
                    <a:pt x="171" y="558"/>
                  </a:lnTo>
                  <a:lnTo>
                    <a:pt x="80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7">
              <a:extLst>
                <a:ext uri="{FF2B5EF4-FFF2-40B4-BE49-F238E27FC236}">
                  <a16:creationId xmlns="" xmlns:a16="http://schemas.microsoft.com/office/drawing/2014/main" id="{1D648758-005C-4287-B2B9-7584A35E8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513" y="5029200"/>
              <a:ext cx="106363" cy="109538"/>
            </a:xfrm>
            <a:custGeom>
              <a:avLst/>
              <a:gdLst>
                <a:gd name="T0" fmla="*/ 31 w 201"/>
                <a:gd name="T1" fmla="*/ 0 h 208"/>
                <a:gd name="T2" fmla="*/ 0 w 201"/>
                <a:gd name="T3" fmla="*/ 121 h 208"/>
                <a:gd name="T4" fmla="*/ 6 w 201"/>
                <a:gd name="T5" fmla="*/ 208 h 208"/>
                <a:gd name="T6" fmla="*/ 98 w 201"/>
                <a:gd name="T7" fmla="*/ 202 h 208"/>
                <a:gd name="T8" fmla="*/ 201 w 201"/>
                <a:gd name="T9" fmla="*/ 42 h 208"/>
                <a:gd name="T10" fmla="*/ 31 w 201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208">
                  <a:moveTo>
                    <a:pt x="31" y="0"/>
                  </a:moveTo>
                  <a:lnTo>
                    <a:pt x="0" y="121"/>
                  </a:lnTo>
                  <a:lnTo>
                    <a:pt x="6" y="208"/>
                  </a:lnTo>
                  <a:lnTo>
                    <a:pt x="98" y="202"/>
                  </a:lnTo>
                  <a:lnTo>
                    <a:pt x="201" y="4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0">
              <a:extLst>
                <a:ext uri="{FF2B5EF4-FFF2-40B4-BE49-F238E27FC236}">
                  <a16:creationId xmlns="" xmlns:a16="http://schemas.microsoft.com/office/drawing/2014/main" id="{EF8A3DE8-72FD-45E3-8CF6-B5F9A6424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2638" y="4341813"/>
              <a:ext cx="66675" cy="84138"/>
            </a:xfrm>
            <a:custGeom>
              <a:avLst/>
              <a:gdLst>
                <a:gd name="T0" fmla="*/ 6 w 128"/>
                <a:gd name="T1" fmla="*/ 0 h 160"/>
                <a:gd name="T2" fmla="*/ 0 w 128"/>
                <a:gd name="T3" fmla="*/ 31 h 160"/>
                <a:gd name="T4" fmla="*/ 79 w 128"/>
                <a:gd name="T5" fmla="*/ 141 h 160"/>
                <a:gd name="T6" fmla="*/ 122 w 128"/>
                <a:gd name="T7" fmla="*/ 160 h 160"/>
                <a:gd name="T8" fmla="*/ 128 w 128"/>
                <a:gd name="T9" fmla="*/ 117 h 160"/>
                <a:gd name="T10" fmla="*/ 6 w 128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60">
                  <a:moveTo>
                    <a:pt x="6" y="0"/>
                  </a:moveTo>
                  <a:lnTo>
                    <a:pt x="0" y="31"/>
                  </a:lnTo>
                  <a:lnTo>
                    <a:pt x="79" y="141"/>
                  </a:lnTo>
                  <a:lnTo>
                    <a:pt x="122" y="160"/>
                  </a:lnTo>
                  <a:lnTo>
                    <a:pt x="128" y="117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1">
              <a:extLst>
                <a:ext uri="{FF2B5EF4-FFF2-40B4-BE49-F238E27FC236}">
                  <a16:creationId xmlns="" xmlns:a16="http://schemas.microsoft.com/office/drawing/2014/main" id="{C4A64390-E466-4BA7-AF3D-A332E6925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75" y="3408363"/>
              <a:ext cx="284163" cy="344488"/>
            </a:xfrm>
            <a:custGeom>
              <a:avLst/>
              <a:gdLst>
                <a:gd name="T0" fmla="*/ 5 w 538"/>
                <a:gd name="T1" fmla="*/ 0 h 650"/>
                <a:gd name="T2" fmla="*/ 0 w 538"/>
                <a:gd name="T3" fmla="*/ 39 h 650"/>
                <a:gd name="T4" fmla="*/ 116 w 538"/>
                <a:gd name="T5" fmla="*/ 235 h 650"/>
                <a:gd name="T6" fmla="*/ 150 w 538"/>
                <a:gd name="T7" fmla="*/ 235 h 650"/>
                <a:gd name="T8" fmla="*/ 393 w 538"/>
                <a:gd name="T9" fmla="*/ 640 h 650"/>
                <a:gd name="T10" fmla="*/ 489 w 538"/>
                <a:gd name="T11" fmla="*/ 650 h 650"/>
                <a:gd name="T12" fmla="*/ 538 w 538"/>
                <a:gd name="T13" fmla="*/ 508 h 650"/>
                <a:gd name="T14" fmla="*/ 461 w 538"/>
                <a:gd name="T15" fmla="*/ 459 h 650"/>
                <a:gd name="T16" fmla="*/ 445 w 538"/>
                <a:gd name="T17" fmla="*/ 381 h 650"/>
                <a:gd name="T18" fmla="*/ 5 w 538"/>
                <a:gd name="T1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650">
                  <a:moveTo>
                    <a:pt x="5" y="0"/>
                  </a:moveTo>
                  <a:lnTo>
                    <a:pt x="0" y="39"/>
                  </a:lnTo>
                  <a:lnTo>
                    <a:pt x="116" y="235"/>
                  </a:lnTo>
                  <a:lnTo>
                    <a:pt x="150" y="235"/>
                  </a:lnTo>
                  <a:lnTo>
                    <a:pt x="393" y="640"/>
                  </a:lnTo>
                  <a:lnTo>
                    <a:pt x="489" y="650"/>
                  </a:lnTo>
                  <a:lnTo>
                    <a:pt x="538" y="508"/>
                  </a:lnTo>
                  <a:lnTo>
                    <a:pt x="461" y="459"/>
                  </a:lnTo>
                  <a:lnTo>
                    <a:pt x="445" y="381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2">
              <a:extLst>
                <a:ext uri="{FF2B5EF4-FFF2-40B4-BE49-F238E27FC236}">
                  <a16:creationId xmlns="" xmlns:a16="http://schemas.microsoft.com/office/drawing/2014/main" id="{C8988649-D564-46CF-B7D1-C02A7AE22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3365500"/>
              <a:ext cx="242888" cy="214313"/>
            </a:xfrm>
            <a:custGeom>
              <a:avLst/>
              <a:gdLst>
                <a:gd name="T0" fmla="*/ 0 w 458"/>
                <a:gd name="T1" fmla="*/ 344 h 404"/>
                <a:gd name="T2" fmla="*/ 52 w 458"/>
                <a:gd name="T3" fmla="*/ 404 h 404"/>
                <a:gd name="T4" fmla="*/ 250 w 458"/>
                <a:gd name="T5" fmla="*/ 335 h 404"/>
                <a:gd name="T6" fmla="*/ 290 w 458"/>
                <a:gd name="T7" fmla="*/ 184 h 404"/>
                <a:gd name="T8" fmla="*/ 378 w 458"/>
                <a:gd name="T9" fmla="*/ 177 h 404"/>
                <a:gd name="T10" fmla="*/ 458 w 458"/>
                <a:gd name="T11" fmla="*/ 119 h 404"/>
                <a:gd name="T12" fmla="*/ 354 w 458"/>
                <a:gd name="T13" fmla="*/ 42 h 404"/>
                <a:gd name="T14" fmla="*/ 330 w 458"/>
                <a:gd name="T15" fmla="*/ 0 h 404"/>
                <a:gd name="T16" fmla="*/ 278 w 458"/>
                <a:gd name="T17" fmla="*/ 95 h 404"/>
                <a:gd name="T18" fmla="*/ 297 w 458"/>
                <a:gd name="T19" fmla="*/ 150 h 404"/>
                <a:gd name="T20" fmla="*/ 265 w 458"/>
                <a:gd name="T21" fmla="*/ 196 h 404"/>
                <a:gd name="T22" fmla="*/ 206 w 458"/>
                <a:gd name="T23" fmla="*/ 180 h 404"/>
                <a:gd name="T24" fmla="*/ 62 w 458"/>
                <a:gd name="T25" fmla="*/ 286 h 404"/>
                <a:gd name="T26" fmla="*/ 66 w 458"/>
                <a:gd name="T27" fmla="*/ 348 h 404"/>
                <a:gd name="T28" fmla="*/ 0 w 458"/>
                <a:gd name="T29" fmla="*/ 34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8" h="404">
                  <a:moveTo>
                    <a:pt x="0" y="344"/>
                  </a:moveTo>
                  <a:lnTo>
                    <a:pt x="52" y="404"/>
                  </a:lnTo>
                  <a:lnTo>
                    <a:pt x="250" y="335"/>
                  </a:lnTo>
                  <a:lnTo>
                    <a:pt x="290" y="184"/>
                  </a:lnTo>
                  <a:lnTo>
                    <a:pt x="378" y="177"/>
                  </a:lnTo>
                  <a:lnTo>
                    <a:pt x="458" y="119"/>
                  </a:lnTo>
                  <a:lnTo>
                    <a:pt x="354" y="42"/>
                  </a:lnTo>
                  <a:lnTo>
                    <a:pt x="330" y="0"/>
                  </a:lnTo>
                  <a:lnTo>
                    <a:pt x="278" y="95"/>
                  </a:lnTo>
                  <a:lnTo>
                    <a:pt x="297" y="150"/>
                  </a:lnTo>
                  <a:lnTo>
                    <a:pt x="265" y="196"/>
                  </a:lnTo>
                  <a:lnTo>
                    <a:pt x="206" y="180"/>
                  </a:lnTo>
                  <a:lnTo>
                    <a:pt x="62" y="286"/>
                  </a:lnTo>
                  <a:lnTo>
                    <a:pt x="66" y="348"/>
                  </a:lnTo>
                  <a:lnTo>
                    <a:pt x="0" y="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3">
              <a:extLst>
                <a:ext uri="{FF2B5EF4-FFF2-40B4-BE49-F238E27FC236}">
                  <a16:creationId xmlns="" xmlns:a16="http://schemas.microsoft.com/office/drawing/2014/main" id="{D7484F34-6C9F-4546-8BA3-ACCC4A924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5" y="3424238"/>
              <a:ext cx="33338" cy="38100"/>
            </a:xfrm>
            <a:custGeom>
              <a:avLst/>
              <a:gdLst>
                <a:gd name="T0" fmla="*/ 48 w 62"/>
                <a:gd name="T1" fmla="*/ 0 h 74"/>
                <a:gd name="T2" fmla="*/ 0 w 62"/>
                <a:gd name="T3" fmla="*/ 60 h 74"/>
                <a:gd name="T4" fmla="*/ 40 w 62"/>
                <a:gd name="T5" fmla="*/ 74 h 74"/>
                <a:gd name="T6" fmla="*/ 62 w 62"/>
                <a:gd name="T7" fmla="*/ 41 h 74"/>
                <a:gd name="T8" fmla="*/ 48 w 62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4">
                  <a:moveTo>
                    <a:pt x="48" y="0"/>
                  </a:moveTo>
                  <a:lnTo>
                    <a:pt x="0" y="60"/>
                  </a:lnTo>
                  <a:lnTo>
                    <a:pt x="40" y="74"/>
                  </a:lnTo>
                  <a:lnTo>
                    <a:pt x="62" y="41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4">
              <a:extLst>
                <a:ext uri="{FF2B5EF4-FFF2-40B4-BE49-F238E27FC236}">
                  <a16:creationId xmlns="" xmlns:a16="http://schemas.microsoft.com/office/drawing/2014/main" id="{D001137D-E7FA-4A13-9E1A-3085E30D1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3775" y="3535363"/>
              <a:ext cx="182563" cy="228600"/>
            </a:xfrm>
            <a:custGeom>
              <a:avLst/>
              <a:gdLst>
                <a:gd name="T0" fmla="*/ 0 w 345"/>
                <a:gd name="T1" fmla="*/ 300 h 432"/>
                <a:gd name="T2" fmla="*/ 38 w 345"/>
                <a:gd name="T3" fmla="*/ 348 h 432"/>
                <a:gd name="T4" fmla="*/ 13 w 345"/>
                <a:gd name="T5" fmla="*/ 419 h 432"/>
                <a:gd name="T6" fmla="*/ 13 w 345"/>
                <a:gd name="T7" fmla="*/ 432 h 432"/>
                <a:gd name="T8" fmla="*/ 71 w 345"/>
                <a:gd name="T9" fmla="*/ 432 h 432"/>
                <a:gd name="T10" fmla="*/ 91 w 345"/>
                <a:gd name="T11" fmla="*/ 254 h 432"/>
                <a:gd name="T12" fmla="*/ 109 w 345"/>
                <a:gd name="T13" fmla="*/ 259 h 432"/>
                <a:gd name="T14" fmla="*/ 143 w 345"/>
                <a:gd name="T15" fmla="*/ 422 h 432"/>
                <a:gd name="T16" fmla="*/ 175 w 345"/>
                <a:gd name="T17" fmla="*/ 431 h 432"/>
                <a:gd name="T18" fmla="*/ 205 w 345"/>
                <a:gd name="T19" fmla="*/ 361 h 432"/>
                <a:gd name="T20" fmla="*/ 175 w 345"/>
                <a:gd name="T21" fmla="*/ 255 h 432"/>
                <a:gd name="T22" fmla="*/ 150 w 345"/>
                <a:gd name="T23" fmla="*/ 210 h 432"/>
                <a:gd name="T24" fmla="*/ 229 w 345"/>
                <a:gd name="T25" fmla="*/ 153 h 432"/>
                <a:gd name="T26" fmla="*/ 211 w 345"/>
                <a:gd name="T27" fmla="*/ 126 h 432"/>
                <a:gd name="T28" fmla="*/ 135 w 345"/>
                <a:gd name="T29" fmla="*/ 176 h 432"/>
                <a:gd name="T30" fmla="*/ 114 w 345"/>
                <a:gd name="T31" fmla="*/ 176 h 432"/>
                <a:gd name="T32" fmla="*/ 78 w 345"/>
                <a:gd name="T33" fmla="*/ 121 h 432"/>
                <a:gd name="T34" fmla="*/ 89 w 345"/>
                <a:gd name="T35" fmla="*/ 98 h 432"/>
                <a:gd name="T36" fmla="*/ 152 w 345"/>
                <a:gd name="T37" fmla="*/ 68 h 432"/>
                <a:gd name="T38" fmla="*/ 245 w 345"/>
                <a:gd name="T39" fmla="*/ 96 h 432"/>
                <a:gd name="T40" fmla="*/ 275 w 345"/>
                <a:gd name="T41" fmla="*/ 94 h 432"/>
                <a:gd name="T42" fmla="*/ 345 w 345"/>
                <a:gd name="T43" fmla="*/ 28 h 432"/>
                <a:gd name="T44" fmla="*/ 316 w 345"/>
                <a:gd name="T45" fmla="*/ 0 h 432"/>
                <a:gd name="T46" fmla="*/ 251 w 345"/>
                <a:gd name="T47" fmla="*/ 50 h 432"/>
                <a:gd name="T48" fmla="*/ 209 w 345"/>
                <a:gd name="T49" fmla="*/ 50 h 432"/>
                <a:gd name="T50" fmla="*/ 145 w 345"/>
                <a:gd name="T51" fmla="*/ 20 h 432"/>
                <a:gd name="T52" fmla="*/ 99 w 345"/>
                <a:gd name="T53" fmla="*/ 22 h 432"/>
                <a:gd name="T54" fmla="*/ 49 w 345"/>
                <a:gd name="T55" fmla="*/ 103 h 432"/>
                <a:gd name="T56" fmla="*/ 17 w 345"/>
                <a:gd name="T57" fmla="*/ 244 h 432"/>
                <a:gd name="T58" fmla="*/ 0 w 345"/>
                <a:gd name="T59" fmla="*/ 30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5" h="432">
                  <a:moveTo>
                    <a:pt x="0" y="300"/>
                  </a:moveTo>
                  <a:lnTo>
                    <a:pt x="38" y="348"/>
                  </a:lnTo>
                  <a:lnTo>
                    <a:pt x="13" y="419"/>
                  </a:lnTo>
                  <a:lnTo>
                    <a:pt x="13" y="432"/>
                  </a:lnTo>
                  <a:lnTo>
                    <a:pt x="71" y="432"/>
                  </a:lnTo>
                  <a:lnTo>
                    <a:pt x="91" y="254"/>
                  </a:lnTo>
                  <a:lnTo>
                    <a:pt x="109" y="259"/>
                  </a:lnTo>
                  <a:lnTo>
                    <a:pt x="143" y="422"/>
                  </a:lnTo>
                  <a:lnTo>
                    <a:pt x="175" y="431"/>
                  </a:lnTo>
                  <a:lnTo>
                    <a:pt x="205" y="361"/>
                  </a:lnTo>
                  <a:lnTo>
                    <a:pt x="175" y="255"/>
                  </a:lnTo>
                  <a:lnTo>
                    <a:pt x="150" y="210"/>
                  </a:lnTo>
                  <a:lnTo>
                    <a:pt x="229" y="153"/>
                  </a:lnTo>
                  <a:lnTo>
                    <a:pt x="211" y="126"/>
                  </a:lnTo>
                  <a:lnTo>
                    <a:pt x="135" y="176"/>
                  </a:lnTo>
                  <a:lnTo>
                    <a:pt x="114" y="176"/>
                  </a:lnTo>
                  <a:lnTo>
                    <a:pt x="78" y="121"/>
                  </a:lnTo>
                  <a:lnTo>
                    <a:pt x="89" y="98"/>
                  </a:lnTo>
                  <a:lnTo>
                    <a:pt x="152" y="68"/>
                  </a:lnTo>
                  <a:lnTo>
                    <a:pt x="245" y="96"/>
                  </a:lnTo>
                  <a:lnTo>
                    <a:pt x="275" y="94"/>
                  </a:lnTo>
                  <a:lnTo>
                    <a:pt x="345" y="28"/>
                  </a:lnTo>
                  <a:lnTo>
                    <a:pt x="316" y="0"/>
                  </a:lnTo>
                  <a:lnTo>
                    <a:pt x="251" y="50"/>
                  </a:lnTo>
                  <a:lnTo>
                    <a:pt x="209" y="50"/>
                  </a:lnTo>
                  <a:lnTo>
                    <a:pt x="145" y="20"/>
                  </a:lnTo>
                  <a:lnTo>
                    <a:pt x="99" y="22"/>
                  </a:lnTo>
                  <a:lnTo>
                    <a:pt x="49" y="103"/>
                  </a:lnTo>
                  <a:lnTo>
                    <a:pt x="17" y="244"/>
                  </a:lnTo>
                  <a:lnTo>
                    <a:pt x="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5">
              <a:extLst>
                <a:ext uri="{FF2B5EF4-FFF2-40B4-BE49-F238E27FC236}">
                  <a16:creationId xmlns="" xmlns:a16="http://schemas.microsoft.com/office/drawing/2014/main" id="{F6B44B14-1ACE-470E-AF7B-42EC073AF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525838"/>
              <a:ext cx="53975" cy="76200"/>
            </a:xfrm>
            <a:custGeom>
              <a:avLst/>
              <a:gdLst>
                <a:gd name="T0" fmla="*/ 32 w 101"/>
                <a:gd name="T1" fmla="*/ 0 h 144"/>
                <a:gd name="T2" fmla="*/ 0 w 101"/>
                <a:gd name="T3" fmla="*/ 78 h 144"/>
                <a:gd name="T4" fmla="*/ 50 w 101"/>
                <a:gd name="T5" fmla="*/ 144 h 144"/>
                <a:gd name="T6" fmla="*/ 67 w 101"/>
                <a:gd name="T7" fmla="*/ 144 h 144"/>
                <a:gd name="T8" fmla="*/ 90 w 101"/>
                <a:gd name="T9" fmla="*/ 100 h 144"/>
                <a:gd name="T10" fmla="*/ 101 w 101"/>
                <a:gd name="T11" fmla="*/ 85 h 144"/>
                <a:gd name="T12" fmla="*/ 80 w 101"/>
                <a:gd name="T13" fmla="*/ 61 h 144"/>
                <a:gd name="T14" fmla="*/ 47 w 101"/>
                <a:gd name="T15" fmla="*/ 49 h 144"/>
                <a:gd name="T16" fmla="*/ 32 w 101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44">
                  <a:moveTo>
                    <a:pt x="32" y="0"/>
                  </a:moveTo>
                  <a:lnTo>
                    <a:pt x="0" y="78"/>
                  </a:lnTo>
                  <a:lnTo>
                    <a:pt x="50" y="144"/>
                  </a:lnTo>
                  <a:lnTo>
                    <a:pt x="67" y="144"/>
                  </a:lnTo>
                  <a:lnTo>
                    <a:pt x="90" y="100"/>
                  </a:lnTo>
                  <a:lnTo>
                    <a:pt x="101" y="85"/>
                  </a:lnTo>
                  <a:lnTo>
                    <a:pt x="80" y="61"/>
                  </a:lnTo>
                  <a:lnTo>
                    <a:pt x="47" y="49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6">
              <a:extLst>
                <a:ext uri="{FF2B5EF4-FFF2-40B4-BE49-F238E27FC236}">
                  <a16:creationId xmlns="" xmlns:a16="http://schemas.microsoft.com/office/drawing/2014/main" id="{6A04AD38-285D-4ED1-9F6F-9E7C8A5BE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5" y="3660775"/>
              <a:ext cx="80963" cy="34925"/>
            </a:xfrm>
            <a:custGeom>
              <a:avLst/>
              <a:gdLst>
                <a:gd name="T0" fmla="*/ 89 w 151"/>
                <a:gd name="T1" fmla="*/ 0 h 66"/>
                <a:gd name="T2" fmla="*/ 20 w 151"/>
                <a:gd name="T3" fmla="*/ 15 h 66"/>
                <a:gd name="T4" fmla="*/ 0 w 151"/>
                <a:gd name="T5" fmla="*/ 38 h 66"/>
                <a:gd name="T6" fmla="*/ 17 w 151"/>
                <a:gd name="T7" fmla="*/ 66 h 66"/>
                <a:gd name="T8" fmla="*/ 62 w 151"/>
                <a:gd name="T9" fmla="*/ 50 h 66"/>
                <a:gd name="T10" fmla="*/ 91 w 151"/>
                <a:gd name="T11" fmla="*/ 33 h 66"/>
                <a:gd name="T12" fmla="*/ 133 w 151"/>
                <a:gd name="T13" fmla="*/ 66 h 66"/>
                <a:gd name="T14" fmla="*/ 151 w 151"/>
                <a:gd name="T15" fmla="*/ 51 h 66"/>
                <a:gd name="T16" fmla="*/ 118 w 151"/>
                <a:gd name="T17" fmla="*/ 10 h 66"/>
                <a:gd name="T18" fmla="*/ 89 w 15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66">
                  <a:moveTo>
                    <a:pt x="89" y="0"/>
                  </a:moveTo>
                  <a:lnTo>
                    <a:pt x="20" y="15"/>
                  </a:lnTo>
                  <a:lnTo>
                    <a:pt x="0" y="38"/>
                  </a:lnTo>
                  <a:lnTo>
                    <a:pt x="17" y="66"/>
                  </a:lnTo>
                  <a:lnTo>
                    <a:pt x="62" y="50"/>
                  </a:lnTo>
                  <a:lnTo>
                    <a:pt x="91" y="33"/>
                  </a:lnTo>
                  <a:lnTo>
                    <a:pt x="133" y="66"/>
                  </a:lnTo>
                  <a:lnTo>
                    <a:pt x="151" y="51"/>
                  </a:lnTo>
                  <a:lnTo>
                    <a:pt x="118" y="1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7">
              <a:extLst>
                <a:ext uri="{FF2B5EF4-FFF2-40B4-BE49-F238E27FC236}">
                  <a16:creationId xmlns="" xmlns:a16="http://schemas.microsoft.com/office/drawing/2014/main" id="{034BC2F0-421D-40B3-AB78-36F42CD03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3778250"/>
              <a:ext cx="246063" cy="95250"/>
            </a:xfrm>
            <a:custGeom>
              <a:avLst/>
              <a:gdLst>
                <a:gd name="T0" fmla="*/ 48 w 465"/>
                <a:gd name="T1" fmla="*/ 0 h 182"/>
                <a:gd name="T2" fmla="*/ 0 w 465"/>
                <a:gd name="T3" fmla="*/ 33 h 182"/>
                <a:gd name="T4" fmla="*/ 10 w 465"/>
                <a:gd name="T5" fmla="*/ 60 h 182"/>
                <a:gd name="T6" fmla="*/ 160 w 465"/>
                <a:gd name="T7" fmla="*/ 94 h 182"/>
                <a:gd name="T8" fmla="*/ 235 w 465"/>
                <a:gd name="T9" fmla="*/ 107 h 182"/>
                <a:gd name="T10" fmla="*/ 268 w 465"/>
                <a:gd name="T11" fmla="*/ 142 h 182"/>
                <a:gd name="T12" fmla="*/ 353 w 465"/>
                <a:gd name="T13" fmla="*/ 149 h 182"/>
                <a:gd name="T14" fmla="*/ 394 w 465"/>
                <a:gd name="T15" fmla="*/ 182 h 182"/>
                <a:gd name="T16" fmla="*/ 431 w 465"/>
                <a:gd name="T17" fmla="*/ 174 h 182"/>
                <a:gd name="T18" fmla="*/ 465 w 465"/>
                <a:gd name="T19" fmla="*/ 144 h 182"/>
                <a:gd name="T20" fmla="*/ 403 w 465"/>
                <a:gd name="T21" fmla="*/ 114 h 182"/>
                <a:gd name="T22" fmla="*/ 349 w 465"/>
                <a:gd name="T23" fmla="*/ 68 h 182"/>
                <a:gd name="T24" fmla="*/ 209 w 465"/>
                <a:gd name="T25" fmla="*/ 35 h 182"/>
                <a:gd name="T26" fmla="*/ 48 w 465"/>
                <a:gd name="T2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5" h="182">
                  <a:moveTo>
                    <a:pt x="48" y="0"/>
                  </a:moveTo>
                  <a:lnTo>
                    <a:pt x="0" y="33"/>
                  </a:lnTo>
                  <a:lnTo>
                    <a:pt x="10" y="60"/>
                  </a:lnTo>
                  <a:lnTo>
                    <a:pt x="160" y="94"/>
                  </a:lnTo>
                  <a:lnTo>
                    <a:pt x="235" y="107"/>
                  </a:lnTo>
                  <a:lnTo>
                    <a:pt x="268" y="142"/>
                  </a:lnTo>
                  <a:lnTo>
                    <a:pt x="353" y="149"/>
                  </a:lnTo>
                  <a:lnTo>
                    <a:pt x="394" y="182"/>
                  </a:lnTo>
                  <a:lnTo>
                    <a:pt x="431" y="174"/>
                  </a:lnTo>
                  <a:lnTo>
                    <a:pt x="465" y="144"/>
                  </a:lnTo>
                  <a:lnTo>
                    <a:pt x="403" y="114"/>
                  </a:lnTo>
                  <a:lnTo>
                    <a:pt x="349" y="68"/>
                  </a:lnTo>
                  <a:lnTo>
                    <a:pt x="209" y="35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8">
              <a:extLst>
                <a:ext uri="{FF2B5EF4-FFF2-40B4-BE49-F238E27FC236}">
                  <a16:creationId xmlns="" xmlns:a16="http://schemas.microsoft.com/office/drawing/2014/main" id="{D1240930-DB22-4FB9-AFED-CA42985FC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4875" y="3856038"/>
              <a:ext cx="39688" cy="23813"/>
            </a:xfrm>
            <a:custGeom>
              <a:avLst/>
              <a:gdLst>
                <a:gd name="T0" fmla="*/ 37 w 75"/>
                <a:gd name="T1" fmla="*/ 0 h 43"/>
                <a:gd name="T2" fmla="*/ 0 w 75"/>
                <a:gd name="T3" fmla="*/ 20 h 43"/>
                <a:gd name="T4" fmla="*/ 22 w 75"/>
                <a:gd name="T5" fmla="*/ 43 h 43"/>
                <a:gd name="T6" fmla="*/ 75 w 75"/>
                <a:gd name="T7" fmla="*/ 23 h 43"/>
                <a:gd name="T8" fmla="*/ 37 w 7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3">
                  <a:moveTo>
                    <a:pt x="37" y="0"/>
                  </a:moveTo>
                  <a:lnTo>
                    <a:pt x="0" y="20"/>
                  </a:lnTo>
                  <a:lnTo>
                    <a:pt x="22" y="43"/>
                  </a:lnTo>
                  <a:lnTo>
                    <a:pt x="75" y="23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89">
              <a:extLst>
                <a:ext uri="{FF2B5EF4-FFF2-40B4-BE49-F238E27FC236}">
                  <a16:creationId xmlns="" xmlns:a16="http://schemas.microsoft.com/office/drawing/2014/main" id="{77396C62-8569-4191-8800-EF1812A75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263" y="3846513"/>
              <a:ext cx="33338" cy="23813"/>
            </a:xfrm>
            <a:custGeom>
              <a:avLst/>
              <a:gdLst>
                <a:gd name="T0" fmla="*/ 0 w 61"/>
                <a:gd name="T1" fmla="*/ 2 h 44"/>
                <a:gd name="T2" fmla="*/ 7 w 61"/>
                <a:gd name="T3" fmla="*/ 34 h 44"/>
                <a:gd name="T4" fmla="*/ 45 w 61"/>
                <a:gd name="T5" fmla="*/ 44 h 44"/>
                <a:gd name="T6" fmla="*/ 61 w 61"/>
                <a:gd name="T7" fmla="*/ 26 h 44"/>
                <a:gd name="T8" fmla="*/ 43 w 61"/>
                <a:gd name="T9" fmla="*/ 0 h 44"/>
                <a:gd name="T10" fmla="*/ 0 w 61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4">
                  <a:moveTo>
                    <a:pt x="0" y="2"/>
                  </a:moveTo>
                  <a:lnTo>
                    <a:pt x="7" y="34"/>
                  </a:lnTo>
                  <a:lnTo>
                    <a:pt x="45" y="44"/>
                  </a:lnTo>
                  <a:lnTo>
                    <a:pt x="61" y="26"/>
                  </a:lnTo>
                  <a:lnTo>
                    <a:pt x="4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90">
              <a:extLst>
                <a:ext uri="{FF2B5EF4-FFF2-40B4-BE49-F238E27FC236}">
                  <a16:creationId xmlns="" xmlns:a16="http://schemas.microsoft.com/office/drawing/2014/main" id="{40460186-E71A-4DA6-BEB6-A09681B66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1075" y="3892550"/>
              <a:ext cx="41275" cy="22225"/>
            </a:xfrm>
            <a:custGeom>
              <a:avLst/>
              <a:gdLst>
                <a:gd name="T0" fmla="*/ 47 w 76"/>
                <a:gd name="T1" fmla="*/ 0 h 42"/>
                <a:gd name="T2" fmla="*/ 0 w 76"/>
                <a:gd name="T3" fmla="*/ 7 h 42"/>
                <a:gd name="T4" fmla="*/ 43 w 76"/>
                <a:gd name="T5" fmla="*/ 42 h 42"/>
                <a:gd name="T6" fmla="*/ 76 w 76"/>
                <a:gd name="T7" fmla="*/ 42 h 42"/>
                <a:gd name="T8" fmla="*/ 47 w 7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2">
                  <a:moveTo>
                    <a:pt x="47" y="0"/>
                  </a:moveTo>
                  <a:lnTo>
                    <a:pt x="0" y="7"/>
                  </a:lnTo>
                  <a:lnTo>
                    <a:pt x="43" y="42"/>
                  </a:lnTo>
                  <a:lnTo>
                    <a:pt x="76" y="42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1">
              <a:extLst>
                <a:ext uri="{FF2B5EF4-FFF2-40B4-BE49-F238E27FC236}">
                  <a16:creationId xmlns="" xmlns:a16="http://schemas.microsoft.com/office/drawing/2014/main" id="{4D84D430-B99E-4F16-801D-97440647D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8063" y="3856038"/>
              <a:ext cx="71438" cy="23813"/>
            </a:xfrm>
            <a:custGeom>
              <a:avLst/>
              <a:gdLst>
                <a:gd name="T0" fmla="*/ 10 w 134"/>
                <a:gd name="T1" fmla="*/ 13 h 45"/>
                <a:gd name="T2" fmla="*/ 0 w 134"/>
                <a:gd name="T3" fmla="*/ 33 h 45"/>
                <a:gd name="T4" fmla="*/ 75 w 134"/>
                <a:gd name="T5" fmla="*/ 45 h 45"/>
                <a:gd name="T6" fmla="*/ 134 w 134"/>
                <a:gd name="T7" fmla="*/ 11 h 45"/>
                <a:gd name="T8" fmla="*/ 101 w 134"/>
                <a:gd name="T9" fmla="*/ 1 h 45"/>
                <a:gd name="T10" fmla="*/ 47 w 134"/>
                <a:gd name="T11" fmla="*/ 16 h 45"/>
                <a:gd name="T12" fmla="*/ 26 w 134"/>
                <a:gd name="T13" fmla="*/ 0 h 45"/>
                <a:gd name="T14" fmla="*/ 10 w 134"/>
                <a:gd name="T1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45">
                  <a:moveTo>
                    <a:pt x="10" y="13"/>
                  </a:moveTo>
                  <a:lnTo>
                    <a:pt x="0" y="33"/>
                  </a:lnTo>
                  <a:lnTo>
                    <a:pt x="75" y="45"/>
                  </a:lnTo>
                  <a:lnTo>
                    <a:pt x="134" y="11"/>
                  </a:lnTo>
                  <a:lnTo>
                    <a:pt x="101" y="1"/>
                  </a:lnTo>
                  <a:lnTo>
                    <a:pt x="47" y="16"/>
                  </a:lnTo>
                  <a:lnTo>
                    <a:pt x="26" y="0"/>
                  </a:lnTo>
                  <a:lnTo>
                    <a:pt x="1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92">
              <a:extLst>
                <a:ext uri="{FF2B5EF4-FFF2-40B4-BE49-F238E27FC236}">
                  <a16:creationId xmlns="" xmlns:a16="http://schemas.microsoft.com/office/drawing/2014/main" id="{787A1F90-14DC-4F8D-9049-03E3B84EB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8550" y="3870325"/>
              <a:ext cx="92075" cy="47625"/>
            </a:xfrm>
            <a:custGeom>
              <a:avLst/>
              <a:gdLst>
                <a:gd name="T0" fmla="*/ 87 w 174"/>
                <a:gd name="T1" fmla="*/ 0 h 91"/>
                <a:gd name="T2" fmla="*/ 0 w 174"/>
                <a:gd name="T3" fmla="*/ 73 h 91"/>
                <a:gd name="T4" fmla="*/ 8 w 174"/>
                <a:gd name="T5" fmla="*/ 91 h 91"/>
                <a:gd name="T6" fmla="*/ 45 w 174"/>
                <a:gd name="T7" fmla="*/ 84 h 91"/>
                <a:gd name="T8" fmla="*/ 89 w 174"/>
                <a:gd name="T9" fmla="*/ 44 h 91"/>
                <a:gd name="T10" fmla="*/ 174 w 174"/>
                <a:gd name="T11" fmla="*/ 31 h 91"/>
                <a:gd name="T12" fmla="*/ 158 w 174"/>
                <a:gd name="T13" fmla="*/ 3 h 91"/>
                <a:gd name="T14" fmla="*/ 87 w 17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91">
                  <a:moveTo>
                    <a:pt x="87" y="0"/>
                  </a:moveTo>
                  <a:lnTo>
                    <a:pt x="0" y="73"/>
                  </a:lnTo>
                  <a:lnTo>
                    <a:pt x="8" y="91"/>
                  </a:lnTo>
                  <a:lnTo>
                    <a:pt x="45" y="84"/>
                  </a:lnTo>
                  <a:lnTo>
                    <a:pt x="89" y="44"/>
                  </a:lnTo>
                  <a:lnTo>
                    <a:pt x="174" y="31"/>
                  </a:lnTo>
                  <a:lnTo>
                    <a:pt x="158" y="3"/>
                  </a:ln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93">
              <a:extLst>
                <a:ext uri="{FF2B5EF4-FFF2-40B4-BE49-F238E27FC236}">
                  <a16:creationId xmlns="" xmlns:a16="http://schemas.microsoft.com/office/drawing/2014/main" id="{B981650F-B835-4AB4-995F-FA2F00C0E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750" y="3694113"/>
              <a:ext cx="63500" cy="71438"/>
            </a:xfrm>
            <a:custGeom>
              <a:avLst/>
              <a:gdLst>
                <a:gd name="T0" fmla="*/ 16 w 119"/>
                <a:gd name="T1" fmla="*/ 0 h 137"/>
                <a:gd name="T2" fmla="*/ 0 w 119"/>
                <a:gd name="T3" fmla="*/ 21 h 137"/>
                <a:gd name="T4" fmla="*/ 83 w 119"/>
                <a:gd name="T5" fmla="*/ 94 h 137"/>
                <a:gd name="T6" fmla="*/ 94 w 119"/>
                <a:gd name="T7" fmla="*/ 137 h 137"/>
                <a:gd name="T8" fmla="*/ 116 w 119"/>
                <a:gd name="T9" fmla="*/ 135 h 137"/>
                <a:gd name="T10" fmla="*/ 119 w 119"/>
                <a:gd name="T11" fmla="*/ 90 h 137"/>
                <a:gd name="T12" fmla="*/ 94 w 119"/>
                <a:gd name="T13" fmla="*/ 68 h 137"/>
                <a:gd name="T14" fmla="*/ 16 w 119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37">
                  <a:moveTo>
                    <a:pt x="16" y="0"/>
                  </a:moveTo>
                  <a:lnTo>
                    <a:pt x="0" y="21"/>
                  </a:lnTo>
                  <a:lnTo>
                    <a:pt x="83" y="94"/>
                  </a:lnTo>
                  <a:lnTo>
                    <a:pt x="94" y="137"/>
                  </a:lnTo>
                  <a:lnTo>
                    <a:pt x="116" y="135"/>
                  </a:lnTo>
                  <a:lnTo>
                    <a:pt x="119" y="90"/>
                  </a:lnTo>
                  <a:lnTo>
                    <a:pt x="94" y="68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4">
              <a:extLst>
                <a:ext uri="{FF2B5EF4-FFF2-40B4-BE49-F238E27FC236}">
                  <a16:creationId xmlns="" xmlns:a16="http://schemas.microsoft.com/office/drawing/2014/main" id="{5E70AAAC-3734-4E86-8FEA-A56CA6068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538" y="3748088"/>
              <a:ext cx="87313" cy="63500"/>
            </a:xfrm>
            <a:custGeom>
              <a:avLst/>
              <a:gdLst>
                <a:gd name="T0" fmla="*/ 150 w 164"/>
                <a:gd name="T1" fmla="*/ 0 h 119"/>
                <a:gd name="T2" fmla="*/ 134 w 164"/>
                <a:gd name="T3" fmla="*/ 4 h 119"/>
                <a:gd name="T4" fmla="*/ 125 w 164"/>
                <a:gd name="T5" fmla="*/ 47 h 119"/>
                <a:gd name="T6" fmla="*/ 93 w 164"/>
                <a:gd name="T7" fmla="*/ 68 h 119"/>
                <a:gd name="T8" fmla="*/ 0 w 164"/>
                <a:gd name="T9" fmla="*/ 84 h 119"/>
                <a:gd name="T10" fmla="*/ 3 w 164"/>
                <a:gd name="T11" fmla="*/ 119 h 119"/>
                <a:gd name="T12" fmla="*/ 103 w 164"/>
                <a:gd name="T13" fmla="*/ 114 h 119"/>
                <a:gd name="T14" fmla="*/ 164 w 164"/>
                <a:gd name="T15" fmla="*/ 75 h 119"/>
                <a:gd name="T16" fmla="*/ 160 w 164"/>
                <a:gd name="T17" fmla="*/ 7 h 119"/>
                <a:gd name="T18" fmla="*/ 150 w 164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19">
                  <a:moveTo>
                    <a:pt x="150" y="0"/>
                  </a:moveTo>
                  <a:lnTo>
                    <a:pt x="134" y="4"/>
                  </a:lnTo>
                  <a:lnTo>
                    <a:pt x="125" y="47"/>
                  </a:lnTo>
                  <a:lnTo>
                    <a:pt x="93" y="68"/>
                  </a:lnTo>
                  <a:lnTo>
                    <a:pt x="0" y="84"/>
                  </a:lnTo>
                  <a:lnTo>
                    <a:pt x="3" y="119"/>
                  </a:lnTo>
                  <a:lnTo>
                    <a:pt x="103" y="114"/>
                  </a:lnTo>
                  <a:lnTo>
                    <a:pt x="164" y="75"/>
                  </a:lnTo>
                  <a:lnTo>
                    <a:pt x="160" y="7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95">
              <a:extLst>
                <a:ext uri="{FF2B5EF4-FFF2-40B4-BE49-F238E27FC236}">
                  <a16:creationId xmlns="" xmlns:a16="http://schemas.microsoft.com/office/drawing/2014/main" id="{156B2F47-0D4C-4C09-90EB-FA7515AAA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8650" y="3786188"/>
              <a:ext cx="38100" cy="53975"/>
            </a:xfrm>
            <a:custGeom>
              <a:avLst/>
              <a:gdLst>
                <a:gd name="T0" fmla="*/ 0 w 70"/>
                <a:gd name="T1" fmla="*/ 5 h 101"/>
                <a:gd name="T2" fmla="*/ 21 w 70"/>
                <a:gd name="T3" fmla="*/ 65 h 101"/>
                <a:gd name="T4" fmla="*/ 59 w 70"/>
                <a:gd name="T5" fmla="*/ 101 h 101"/>
                <a:gd name="T6" fmla="*/ 70 w 70"/>
                <a:gd name="T7" fmla="*/ 91 h 101"/>
                <a:gd name="T8" fmla="*/ 66 w 70"/>
                <a:gd name="T9" fmla="*/ 51 h 101"/>
                <a:gd name="T10" fmla="*/ 23 w 70"/>
                <a:gd name="T11" fmla="*/ 0 h 101"/>
                <a:gd name="T12" fmla="*/ 0 w 7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1">
                  <a:moveTo>
                    <a:pt x="0" y="5"/>
                  </a:moveTo>
                  <a:lnTo>
                    <a:pt x="21" y="65"/>
                  </a:lnTo>
                  <a:lnTo>
                    <a:pt x="59" y="101"/>
                  </a:lnTo>
                  <a:lnTo>
                    <a:pt x="70" y="91"/>
                  </a:lnTo>
                  <a:lnTo>
                    <a:pt x="66" y="51"/>
                  </a:lnTo>
                  <a:lnTo>
                    <a:pt x="23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6">
              <a:extLst>
                <a:ext uri="{FF2B5EF4-FFF2-40B4-BE49-F238E27FC236}">
                  <a16:creationId xmlns="" xmlns:a16="http://schemas.microsoft.com/office/drawing/2014/main" id="{B44C8FBD-619A-4AF8-A095-D0990976C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4213" y="3835400"/>
              <a:ext cx="25400" cy="33338"/>
            </a:xfrm>
            <a:custGeom>
              <a:avLst/>
              <a:gdLst>
                <a:gd name="T0" fmla="*/ 0 w 49"/>
                <a:gd name="T1" fmla="*/ 0 h 62"/>
                <a:gd name="T2" fmla="*/ 3 w 49"/>
                <a:gd name="T3" fmla="*/ 40 h 62"/>
                <a:gd name="T4" fmla="*/ 27 w 49"/>
                <a:gd name="T5" fmla="*/ 62 h 62"/>
                <a:gd name="T6" fmla="*/ 49 w 49"/>
                <a:gd name="T7" fmla="*/ 48 h 62"/>
                <a:gd name="T8" fmla="*/ 29 w 49"/>
                <a:gd name="T9" fmla="*/ 6 h 62"/>
                <a:gd name="T10" fmla="*/ 0 w 49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2">
                  <a:moveTo>
                    <a:pt x="0" y="0"/>
                  </a:moveTo>
                  <a:lnTo>
                    <a:pt x="3" y="40"/>
                  </a:lnTo>
                  <a:lnTo>
                    <a:pt x="27" y="62"/>
                  </a:lnTo>
                  <a:lnTo>
                    <a:pt x="49" y="48"/>
                  </a:lnTo>
                  <a:lnTo>
                    <a:pt x="29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97">
              <a:extLst>
                <a:ext uri="{FF2B5EF4-FFF2-40B4-BE49-F238E27FC236}">
                  <a16:creationId xmlns="" xmlns:a16="http://schemas.microsoft.com/office/drawing/2014/main" id="{2D321E0C-08EE-41B0-98B7-3C17A61C0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8975" y="3886200"/>
              <a:ext cx="23813" cy="36513"/>
            </a:xfrm>
            <a:custGeom>
              <a:avLst/>
              <a:gdLst>
                <a:gd name="T0" fmla="*/ 20 w 45"/>
                <a:gd name="T1" fmla="*/ 0 h 68"/>
                <a:gd name="T2" fmla="*/ 0 w 45"/>
                <a:gd name="T3" fmla="*/ 22 h 68"/>
                <a:gd name="T4" fmla="*/ 21 w 45"/>
                <a:gd name="T5" fmla="*/ 60 h 68"/>
                <a:gd name="T6" fmla="*/ 45 w 45"/>
                <a:gd name="T7" fmla="*/ 68 h 68"/>
                <a:gd name="T8" fmla="*/ 44 w 45"/>
                <a:gd name="T9" fmla="*/ 42 h 68"/>
                <a:gd name="T10" fmla="*/ 20 w 45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8">
                  <a:moveTo>
                    <a:pt x="20" y="0"/>
                  </a:moveTo>
                  <a:lnTo>
                    <a:pt x="0" y="22"/>
                  </a:lnTo>
                  <a:lnTo>
                    <a:pt x="21" y="60"/>
                  </a:lnTo>
                  <a:lnTo>
                    <a:pt x="45" y="68"/>
                  </a:lnTo>
                  <a:lnTo>
                    <a:pt x="44" y="42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98">
              <a:extLst>
                <a:ext uri="{FF2B5EF4-FFF2-40B4-BE49-F238E27FC236}">
                  <a16:creationId xmlns="" xmlns:a16="http://schemas.microsoft.com/office/drawing/2014/main" id="{B1753237-A417-47C3-A480-646CAC65A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88" y="3875088"/>
              <a:ext cx="36513" cy="42863"/>
            </a:xfrm>
            <a:custGeom>
              <a:avLst/>
              <a:gdLst>
                <a:gd name="T0" fmla="*/ 0 w 69"/>
                <a:gd name="T1" fmla="*/ 0 h 83"/>
                <a:gd name="T2" fmla="*/ 17 w 69"/>
                <a:gd name="T3" fmla="*/ 44 h 83"/>
                <a:gd name="T4" fmla="*/ 50 w 69"/>
                <a:gd name="T5" fmla="*/ 83 h 83"/>
                <a:gd name="T6" fmla="*/ 69 w 69"/>
                <a:gd name="T7" fmla="*/ 54 h 83"/>
                <a:gd name="T8" fmla="*/ 44 w 69"/>
                <a:gd name="T9" fmla="*/ 10 h 83"/>
                <a:gd name="T10" fmla="*/ 0 w 6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83">
                  <a:moveTo>
                    <a:pt x="0" y="0"/>
                  </a:moveTo>
                  <a:lnTo>
                    <a:pt x="17" y="44"/>
                  </a:lnTo>
                  <a:lnTo>
                    <a:pt x="50" y="83"/>
                  </a:lnTo>
                  <a:lnTo>
                    <a:pt x="69" y="54"/>
                  </a:lnTo>
                  <a:lnTo>
                    <a:pt x="44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99">
              <a:extLst>
                <a:ext uri="{FF2B5EF4-FFF2-40B4-BE49-F238E27FC236}">
                  <a16:creationId xmlns="" xmlns:a16="http://schemas.microsoft.com/office/drawing/2014/main" id="{C221870D-F2B5-4CE7-A01E-E7B6230C8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1525" y="3908425"/>
              <a:ext cx="28575" cy="46038"/>
            </a:xfrm>
            <a:custGeom>
              <a:avLst/>
              <a:gdLst>
                <a:gd name="T0" fmla="*/ 0 w 54"/>
                <a:gd name="T1" fmla="*/ 0 h 85"/>
                <a:gd name="T2" fmla="*/ 10 w 54"/>
                <a:gd name="T3" fmla="*/ 53 h 85"/>
                <a:gd name="T4" fmla="*/ 33 w 54"/>
                <a:gd name="T5" fmla="*/ 85 h 85"/>
                <a:gd name="T6" fmla="*/ 54 w 54"/>
                <a:gd name="T7" fmla="*/ 44 h 85"/>
                <a:gd name="T8" fmla="*/ 0 w 5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5">
                  <a:moveTo>
                    <a:pt x="0" y="0"/>
                  </a:moveTo>
                  <a:lnTo>
                    <a:pt x="10" y="53"/>
                  </a:lnTo>
                  <a:lnTo>
                    <a:pt x="33" y="85"/>
                  </a:lnTo>
                  <a:lnTo>
                    <a:pt x="5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00">
              <a:extLst>
                <a:ext uri="{FF2B5EF4-FFF2-40B4-BE49-F238E27FC236}">
                  <a16:creationId xmlns="" xmlns:a16="http://schemas.microsoft.com/office/drawing/2014/main" id="{985AA305-322D-45C6-8A01-EDBE77413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050" y="3971925"/>
              <a:ext cx="26988" cy="28575"/>
            </a:xfrm>
            <a:custGeom>
              <a:avLst/>
              <a:gdLst>
                <a:gd name="T0" fmla="*/ 9 w 49"/>
                <a:gd name="T1" fmla="*/ 0 h 55"/>
                <a:gd name="T2" fmla="*/ 0 w 49"/>
                <a:gd name="T3" fmla="*/ 15 h 55"/>
                <a:gd name="T4" fmla="*/ 30 w 49"/>
                <a:gd name="T5" fmla="*/ 53 h 55"/>
                <a:gd name="T6" fmla="*/ 49 w 49"/>
                <a:gd name="T7" fmla="*/ 55 h 55"/>
                <a:gd name="T8" fmla="*/ 37 w 49"/>
                <a:gd name="T9" fmla="*/ 5 h 55"/>
                <a:gd name="T10" fmla="*/ 9 w 4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9" y="0"/>
                  </a:moveTo>
                  <a:lnTo>
                    <a:pt x="0" y="15"/>
                  </a:lnTo>
                  <a:lnTo>
                    <a:pt x="30" y="53"/>
                  </a:lnTo>
                  <a:lnTo>
                    <a:pt x="49" y="55"/>
                  </a:lnTo>
                  <a:lnTo>
                    <a:pt x="37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01">
              <a:extLst>
                <a:ext uri="{FF2B5EF4-FFF2-40B4-BE49-F238E27FC236}">
                  <a16:creationId xmlns="" xmlns:a16="http://schemas.microsoft.com/office/drawing/2014/main" id="{F85DF631-D40D-46DC-A8BD-3A2B959D5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0" y="4011613"/>
              <a:ext cx="25400" cy="26988"/>
            </a:xfrm>
            <a:custGeom>
              <a:avLst/>
              <a:gdLst>
                <a:gd name="T0" fmla="*/ 29 w 48"/>
                <a:gd name="T1" fmla="*/ 0 h 51"/>
                <a:gd name="T2" fmla="*/ 0 w 48"/>
                <a:gd name="T3" fmla="*/ 14 h 51"/>
                <a:gd name="T4" fmla="*/ 25 w 48"/>
                <a:gd name="T5" fmla="*/ 51 h 51"/>
                <a:gd name="T6" fmla="*/ 48 w 48"/>
                <a:gd name="T7" fmla="*/ 39 h 51"/>
                <a:gd name="T8" fmla="*/ 29 w 4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1">
                  <a:moveTo>
                    <a:pt x="29" y="0"/>
                  </a:moveTo>
                  <a:lnTo>
                    <a:pt x="0" y="14"/>
                  </a:lnTo>
                  <a:lnTo>
                    <a:pt x="25" y="51"/>
                  </a:lnTo>
                  <a:lnTo>
                    <a:pt x="48" y="39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02">
              <a:extLst>
                <a:ext uri="{FF2B5EF4-FFF2-40B4-BE49-F238E27FC236}">
                  <a16:creationId xmlns="" xmlns:a16="http://schemas.microsoft.com/office/drawing/2014/main" id="{1AB581B9-0534-4548-9DF3-B6026F347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288" y="4130675"/>
              <a:ext cx="20638" cy="34925"/>
            </a:xfrm>
            <a:custGeom>
              <a:avLst/>
              <a:gdLst>
                <a:gd name="T0" fmla="*/ 22 w 40"/>
                <a:gd name="T1" fmla="*/ 0 h 67"/>
                <a:gd name="T2" fmla="*/ 0 w 40"/>
                <a:gd name="T3" fmla="*/ 29 h 67"/>
                <a:gd name="T4" fmla="*/ 10 w 40"/>
                <a:gd name="T5" fmla="*/ 60 h 67"/>
                <a:gd name="T6" fmla="*/ 21 w 40"/>
                <a:gd name="T7" fmla="*/ 67 h 67"/>
                <a:gd name="T8" fmla="*/ 40 w 40"/>
                <a:gd name="T9" fmla="*/ 43 h 67"/>
                <a:gd name="T10" fmla="*/ 22 w 4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7">
                  <a:moveTo>
                    <a:pt x="22" y="0"/>
                  </a:moveTo>
                  <a:lnTo>
                    <a:pt x="0" y="29"/>
                  </a:lnTo>
                  <a:lnTo>
                    <a:pt x="10" y="60"/>
                  </a:lnTo>
                  <a:lnTo>
                    <a:pt x="21" y="67"/>
                  </a:lnTo>
                  <a:lnTo>
                    <a:pt x="40" y="4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03">
              <a:extLst>
                <a:ext uri="{FF2B5EF4-FFF2-40B4-BE49-F238E27FC236}">
                  <a16:creationId xmlns="" xmlns:a16="http://schemas.microsoft.com/office/drawing/2014/main" id="{DE19481D-FB58-47E4-A745-576401660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750" y="4175125"/>
              <a:ext cx="20638" cy="17463"/>
            </a:xfrm>
            <a:custGeom>
              <a:avLst/>
              <a:gdLst>
                <a:gd name="T0" fmla="*/ 0 w 41"/>
                <a:gd name="T1" fmla="*/ 4 h 33"/>
                <a:gd name="T2" fmla="*/ 1 w 41"/>
                <a:gd name="T3" fmla="*/ 26 h 33"/>
                <a:gd name="T4" fmla="*/ 24 w 41"/>
                <a:gd name="T5" fmla="*/ 33 h 33"/>
                <a:gd name="T6" fmla="*/ 41 w 41"/>
                <a:gd name="T7" fmla="*/ 25 h 33"/>
                <a:gd name="T8" fmla="*/ 24 w 41"/>
                <a:gd name="T9" fmla="*/ 0 h 33"/>
                <a:gd name="T10" fmla="*/ 0 w 41"/>
                <a:gd name="T11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3">
                  <a:moveTo>
                    <a:pt x="0" y="4"/>
                  </a:moveTo>
                  <a:lnTo>
                    <a:pt x="1" y="26"/>
                  </a:lnTo>
                  <a:lnTo>
                    <a:pt x="24" y="33"/>
                  </a:lnTo>
                  <a:lnTo>
                    <a:pt x="41" y="25"/>
                  </a:lnTo>
                  <a:lnTo>
                    <a:pt x="2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04">
              <a:extLst>
                <a:ext uri="{FF2B5EF4-FFF2-40B4-BE49-F238E27FC236}">
                  <a16:creationId xmlns="" xmlns:a16="http://schemas.microsoft.com/office/drawing/2014/main" id="{47D212E0-7E43-46D3-B268-8340DA97D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1863" y="4286250"/>
              <a:ext cx="22225" cy="17463"/>
            </a:xfrm>
            <a:custGeom>
              <a:avLst/>
              <a:gdLst>
                <a:gd name="T0" fmla="*/ 11 w 43"/>
                <a:gd name="T1" fmla="*/ 0 h 33"/>
                <a:gd name="T2" fmla="*/ 0 w 43"/>
                <a:gd name="T3" fmla="*/ 16 h 33"/>
                <a:gd name="T4" fmla="*/ 17 w 43"/>
                <a:gd name="T5" fmla="*/ 33 h 33"/>
                <a:gd name="T6" fmla="*/ 43 w 43"/>
                <a:gd name="T7" fmla="*/ 25 h 33"/>
                <a:gd name="T8" fmla="*/ 11 w 4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3">
                  <a:moveTo>
                    <a:pt x="11" y="0"/>
                  </a:moveTo>
                  <a:lnTo>
                    <a:pt x="0" y="16"/>
                  </a:lnTo>
                  <a:lnTo>
                    <a:pt x="17" y="33"/>
                  </a:lnTo>
                  <a:lnTo>
                    <a:pt x="43" y="25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06">
              <a:extLst>
                <a:ext uri="{FF2B5EF4-FFF2-40B4-BE49-F238E27FC236}">
                  <a16:creationId xmlns="" xmlns:a16="http://schemas.microsoft.com/office/drawing/2014/main" id="{5ED1287F-8607-4C55-8DC7-82C837190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5" y="3227388"/>
              <a:ext cx="77788" cy="100013"/>
            </a:xfrm>
            <a:custGeom>
              <a:avLst/>
              <a:gdLst>
                <a:gd name="T0" fmla="*/ 105 w 146"/>
                <a:gd name="T1" fmla="*/ 0 h 188"/>
                <a:gd name="T2" fmla="*/ 90 w 146"/>
                <a:gd name="T3" fmla="*/ 27 h 188"/>
                <a:gd name="T4" fmla="*/ 82 w 146"/>
                <a:gd name="T5" fmla="*/ 62 h 188"/>
                <a:gd name="T6" fmla="*/ 0 w 146"/>
                <a:gd name="T7" fmla="*/ 166 h 188"/>
                <a:gd name="T8" fmla="*/ 5 w 146"/>
                <a:gd name="T9" fmla="*/ 188 h 188"/>
                <a:gd name="T10" fmla="*/ 40 w 146"/>
                <a:gd name="T11" fmla="*/ 183 h 188"/>
                <a:gd name="T12" fmla="*/ 146 w 146"/>
                <a:gd name="T13" fmla="*/ 64 h 188"/>
                <a:gd name="T14" fmla="*/ 105 w 146"/>
                <a:gd name="T1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188">
                  <a:moveTo>
                    <a:pt x="105" y="0"/>
                  </a:moveTo>
                  <a:lnTo>
                    <a:pt x="90" y="27"/>
                  </a:lnTo>
                  <a:lnTo>
                    <a:pt x="82" y="62"/>
                  </a:lnTo>
                  <a:lnTo>
                    <a:pt x="0" y="166"/>
                  </a:lnTo>
                  <a:lnTo>
                    <a:pt x="5" y="188"/>
                  </a:lnTo>
                  <a:lnTo>
                    <a:pt x="40" y="183"/>
                  </a:lnTo>
                  <a:lnTo>
                    <a:pt x="146" y="6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07">
              <a:extLst>
                <a:ext uri="{FF2B5EF4-FFF2-40B4-BE49-F238E27FC236}">
                  <a16:creationId xmlns="" xmlns:a16="http://schemas.microsoft.com/office/drawing/2014/main" id="{F3A42B36-F1E9-4E6F-91BB-F39568D75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3206750"/>
              <a:ext cx="47625" cy="96838"/>
            </a:xfrm>
            <a:custGeom>
              <a:avLst/>
              <a:gdLst>
                <a:gd name="T0" fmla="*/ 2 w 89"/>
                <a:gd name="T1" fmla="*/ 0 h 185"/>
                <a:gd name="T2" fmla="*/ 0 w 89"/>
                <a:gd name="T3" fmla="*/ 86 h 185"/>
                <a:gd name="T4" fmla="*/ 31 w 89"/>
                <a:gd name="T5" fmla="*/ 117 h 185"/>
                <a:gd name="T6" fmla="*/ 42 w 89"/>
                <a:gd name="T7" fmla="*/ 178 h 185"/>
                <a:gd name="T8" fmla="*/ 74 w 89"/>
                <a:gd name="T9" fmla="*/ 185 h 185"/>
                <a:gd name="T10" fmla="*/ 89 w 89"/>
                <a:gd name="T11" fmla="*/ 146 h 185"/>
                <a:gd name="T12" fmla="*/ 64 w 89"/>
                <a:gd name="T13" fmla="*/ 128 h 185"/>
                <a:gd name="T14" fmla="*/ 57 w 89"/>
                <a:gd name="T15" fmla="*/ 22 h 185"/>
                <a:gd name="T16" fmla="*/ 2 w 89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85">
                  <a:moveTo>
                    <a:pt x="2" y="0"/>
                  </a:moveTo>
                  <a:lnTo>
                    <a:pt x="0" y="86"/>
                  </a:lnTo>
                  <a:lnTo>
                    <a:pt x="31" y="117"/>
                  </a:lnTo>
                  <a:lnTo>
                    <a:pt x="42" y="178"/>
                  </a:lnTo>
                  <a:lnTo>
                    <a:pt x="74" y="185"/>
                  </a:lnTo>
                  <a:lnTo>
                    <a:pt x="89" y="146"/>
                  </a:lnTo>
                  <a:lnTo>
                    <a:pt x="64" y="128"/>
                  </a:lnTo>
                  <a:lnTo>
                    <a:pt x="57" y="2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08">
              <a:extLst>
                <a:ext uri="{FF2B5EF4-FFF2-40B4-BE49-F238E27FC236}">
                  <a16:creationId xmlns="" xmlns:a16="http://schemas.microsoft.com/office/drawing/2014/main" id="{CFF114A5-8854-4618-ABAF-F3048C827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3224213"/>
              <a:ext cx="25400" cy="55563"/>
            </a:xfrm>
            <a:custGeom>
              <a:avLst/>
              <a:gdLst>
                <a:gd name="T0" fmla="*/ 1 w 49"/>
                <a:gd name="T1" fmla="*/ 0 h 105"/>
                <a:gd name="T2" fmla="*/ 0 w 49"/>
                <a:gd name="T3" fmla="*/ 76 h 105"/>
                <a:gd name="T4" fmla="*/ 17 w 49"/>
                <a:gd name="T5" fmla="*/ 105 h 105"/>
                <a:gd name="T6" fmla="*/ 49 w 49"/>
                <a:gd name="T7" fmla="*/ 69 h 105"/>
                <a:gd name="T8" fmla="*/ 40 w 49"/>
                <a:gd name="T9" fmla="*/ 3 h 105"/>
                <a:gd name="T10" fmla="*/ 1 w 49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5">
                  <a:moveTo>
                    <a:pt x="1" y="0"/>
                  </a:moveTo>
                  <a:lnTo>
                    <a:pt x="0" y="76"/>
                  </a:lnTo>
                  <a:lnTo>
                    <a:pt x="17" y="105"/>
                  </a:lnTo>
                  <a:lnTo>
                    <a:pt x="49" y="69"/>
                  </a:lnTo>
                  <a:lnTo>
                    <a:pt x="40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09">
              <a:extLst>
                <a:ext uri="{FF2B5EF4-FFF2-40B4-BE49-F238E27FC236}">
                  <a16:creationId xmlns="" xmlns:a16="http://schemas.microsoft.com/office/drawing/2014/main" id="{77F3B2C7-CB10-4596-A0EA-1FB70F6BC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775" y="3184525"/>
              <a:ext cx="38100" cy="47625"/>
            </a:xfrm>
            <a:custGeom>
              <a:avLst/>
              <a:gdLst>
                <a:gd name="T0" fmla="*/ 0 w 73"/>
                <a:gd name="T1" fmla="*/ 8 h 89"/>
                <a:gd name="T2" fmla="*/ 31 w 73"/>
                <a:gd name="T3" fmla="*/ 49 h 89"/>
                <a:gd name="T4" fmla="*/ 46 w 73"/>
                <a:gd name="T5" fmla="*/ 89 h 89"/>
                <a:gd name="T6" fmla="*/ 73 w 73"/>
                <a:gd name="T7" fmla="*/ 89 h 89"/>
                <a:gd name="T8" fmla="*/ 68 w 73"/>
                <a:gd name="T9" fmla="*/ 21 h 89"/>
                <a:gd name="T10" fmla="*/ 38 w 73"/>
                <a:gd name="T11" fmla="*/ 0 h 89"/>
                <a:gd name="T12" fmla="*/ 0 w 73"/>
                <a:gd name="T1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9">
                  <a:moveTo>
                    <a:pt x="0" y="8"/>
                  </a:moveTo>
                  <a:lnTo>
                    <a:pt x="31" y="49"/>
                  </a:lnTo>
                  <a:lnTo>
                    <a:pt x="46" y="89"/>
                  </a:lnTo>
                  <a:lnTo>
                    <a:pt x="73" y="89"/>
                  </a:lnTo>
                  <a:lnTo>
                    <a:pt x="68" y="21"/>
                  </a:lnTo>
                  <a:lnTo>
                    <a:pt x="3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10">
              <a:extLst>
                <a:ext uri="{FF2B5EF4-FFF2-40B4-BE49-F238E27FC236}">
                  <a16:creationId xmlns="" xmlns:a16="http://schemas.microsoft.com/office/drawing/2014/main" id="{E9783377-6C0D-4D4E-9CF4-C64F7DEF0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150" y="3270250"/>
              <a:ext cx="119063" cy="133350"/>
            </a:xfrm>
            <a:custGeom>
              <a:avLst/>
              <a:gdLst>
                <a:gd name="T0" fmla="*/ 149 w 225"/>
                <a:gd name="T1" fmla="*/ 0 h 250"/>
                <a:gd name="T2" fmla="*/ 156 w 225"/>
                <a:gd name="T3" fmla="*/ 50 h 250"/>
                <a:gd name="T4" fmla="*/ 98 w 225"/>
                <a:gd name="T5" fmla="*/ 96 h 250"/>
                <a:gd name="T6" fmla="*/ 51 w 225"/>
                <a:gd name="T7" fmla="*/ 101 h 250"/>
                <a:gd name="T8" fmla="*/ 0 w 225"/>
                <a:gd name="T9" fmla="*/ 155 h 250"/>
                <a:gd name="T10" fmla="*/ 2 w 225"/>
                <a:gd name="T11" fmla="*/ 180 h 250"/>
                <a:gd name="T12" fmla="*/ 50 w 225"/>
                <a:gd name="T13" fmla="*/ 166 h 250"/>
                <a:gd name="T14" fmla="*/ 82 w 225"/>
                <a:gd name="T15" fmla="*/ 144 h 250"/>
                <a:gd name="T16" fmla="*/ 111 w 225"/>
                <a:gd name="T17" fmla="*/ 214 h 250"/>
                <a:gd name="T18" fmla="*/ 159 w 225"/>
                <a:gd name="T19" fmla="*/ 250 h 250"/>
                <a:gd name="T20" fmla="*/ 179 w 225"/>
                <a:gd name="T21" fmla="*/ 243 h 250"/>
                <a:gd name="T22" fmla="*/ 197 w 225"/>
                <a:gd name="T23" fmla="*/ 221 h 250"/>
                <a:gd name="T24" fmla="*/ 158 w 225"/>
                <a:gd name="T25" fmla="*/ 182 h 250"/>
                <a:gd name="T26" fmla="*/ 181 w 225"/>
                <a:gd name="T27" fmla="*/ 164 h 250"/>
                <a:gd name="T28" fmla="*/ 207 w 225"/>
                <a:gd name="T29" fmla="*/ 185 h 250"/>
                <a:gd name="T30" fmla="*/ 225 w 225"/>
                <a:gd name="T31" fmla="*/ 155 h 250"/>
                <a:gd name="T32" fmla="*/ 207 w 225"/>
                <a:gd name="T33" fmla="*/ 119 h 250"/>
                <a:gd name="T34" fmla="*/ 204 w 225"/>
                <a:gd name="T35" fmla="*/ 38 h 250"/>
                <a:gd name="T36" fmla="*/ 149 w 225"/>
                <a:gd name="T3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5" h="250">
                  <a:moveTo>
                    <a:pt x="149" y="0"/>
                  </a:moveTo>
                  <a:lnTo>
                    <a:pt x="156" y="50"/>
                  </a:lnTo>
                  <a:lnTo>
                    <a:pt x="98" y="96"/>
                  </a:lnTo>
                  <a:lnTo>
                    <a:pt x="51" y="101"/>
                  </a:lnTo>
                  <a:lnTo>
                    <a:pt x="0" y="155"/>
                  </a:lnTo>
                  <a:lnTo>
                    <a:pt x="2" y="180"/>
                  </a:lnTo>
                  <a:lnTo>
                    <a:pt x="50" y="166"/>
                  </a:lnTo>
                  <a:lnTo>
                    <a:pt x="82" y="144"/>
                  </a:lnTo>
                  <a:lnTo>
                    <a:pt x="111" y="214"/>
                  </a:lnTo>
                  <a:lnTo>
                    <a:pt x="159" y="250"/>
                  </a:lnTo>
                  <a:lnTo>
                    <a:pt x="179" y="243"/>
                  </a:lnTo>
                  <a:lnTo>
                    <a:pt x="197" y="221"/>
                  </a:lnTo>
                  <a:lnTo>
                    <a:pt x="158" y="182"/>
                  </a:lnTo>
                  <a:lnTo>
                    <a:pt x="181" y="164"/>
                  </a:lnTo>
                  <a:lnTo>
                    <a:pt x="207" y="185"/>
                  </a:lnTo>
                  <a:lnTo>
                    <a:pt x="225" y="155"/>
                  </a:lnTo>
                  <a:lnTo>
                    <a:pt x="207" y="119"/>
                  </a:lnTo>
                  <a:lnTo>
                    <a:pt x="204" y="38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11">
              <a:extLst>
                <a:ext uri="{FF2B5EF4-FFF2-40B4-BE49-F238E27FC236}">
                  <a16:creationId xmlns="" xmlns:a16="http://schemas.microsoft.com/office/drawing/2014/main" id="{23C87729-3FC6-4A41-AC84-8C0AC950E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0" y="3005138"/>
              <a:ext cx="127000" cy="168275"/>
            </a:xfrm>
            <a:custGeom>
              <a:avLst/>
              <a:gdLst>
                <a:gd name="T0" fmla="*/ 49 w 238"/>
                <a:gd name="T1" fmla="*/ 0 h 318"/>
                <a:gd name="T2" fmla="*/ 6 w 238"/>
                <a:gd name="T3" fmla="*/ 31 h 318"/>
                <a:gd name="T4" fmla="*/ 0 w 238"/>
                <a:gd name="T5" fmla="*/ 131 h 318"/>
                <a:gd name="T6" fmla="*/ 69 w 238"/>
                <a:gd name="T7" fmla="*/ 264 h 318"/>
                <a:gd name="T8" fmla="*/ 92 w 238"/>
                <a:gd name="T9" fmla="*/ 282 h 318"/>
                <a:gd name="T10" fmla="*/ 121 w 238"/>
                <a:gd name="T11" fmla="*/ 263 h 318"/>
                <a:gd name="T12" fmla="*/ 172 w 238"/>
                <a:gd name="T13" fmla="*/ 271 h 318"/>
                <a:gd name="T14" fmla="*/ 182 w 238"/>
                <a:gd name="T15" fmla="*/ 315 h 318"/>
                <a:gd name="T16" fmla="*/ 220 w 238"/>
                <a:gd name="T17" fmla="*/ 318 h 318"/>
                <a:gd name="T18" fmla="*/ 238 w 238"/>
                <a:gd name="T19" fmla="*/ 293 h 318"/>
                <a:gd name="T20" fmla="*/ 215 w 238"/>
                <a:gd name="T21" fmla="*/ 263 h 318"/>
                <a:gd name="T22" fmla="*/ 187 w 238"/>
                <a:gd name="T23" fmla="*/ 236 h 318"/>
                <a:gd name="T24" fmla="*/ 128 w 238"/>
                <a:gd name="T25" fmla="*/ 229 h 318"/>
                <a:gd name="T26" fmla="*/ 97 w 238"/>
                <a:gd name="T27" fmla="*/ 178 h 318"/>
                <a:gd name="T28" fmla="*/ 132 w 238"/>
                <a:gd name="T29" fmla="*/ 123 h 318"/>
                <a:gd name="T30" fmla="*/ 136 w 238"/>
                <a:gd name="T31" fmla="*/ 76 h 318"/>
                <a:gd name="T32" fmla="*/ 111 w 238"/>
                <a:gd name="T33" fmla="*/ 15 h 318"/>
                <a:gd name="T34" fmla="*/ 49 w 238"/>
                <a:gd name="T3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18">
                  <a:moveTo>
                    <a:pt x="49" y="0"/>
                  </a:moveTo>
                  <a:lnTo>
                    <a:pt x="6" y="31"/>
                  </a:lnTo>
                  <a:lnTo>
                    <a:pt x="0" y="131"/>
                  </a:lnTo>
                  <a:lnTo>
                    <a:pt x="69" y="264"/>
                  </a:lnTo>
                  <a:lnTo>
                    <a:pt x="92" y="282"/>
                  </a:lnTo>
                  <a:lnTo>
                    <a:pt x="121" y="263"/>
                  </a:lnTo>
                  <a:lnTo>
                    <a:pt x="172" y="271"/>
                  </a:lnTo>
                  <a:lnTo>
                    <a:pt x="182" y="315"/>
                  </a:lnTo>
                  <a:lnTo>
                    <a:pt x="220" y="318"/>
                  </a:lnTo>
                  <a:lnTo>
                    <a:pt x="238" y="293"/>
                  </a:lnTo>
                  <a:lnTo>
                    <a:pt x="215" y="263"/>
                  </a:lnTo>
                  <a:lnTo>
                    <a:pt x="187" y="236"/>
                  </a:lnTo>
                  <a:lnTo>
                    <a:pt x="128" y="229"/>
                  </a:lnTo>
                  <a:lnTo>
                    <a:pt x="97" y="178"/>
                  </a:lnTo>
                  <a:lnTo>
                    <a:pt x="132" y="123"/>
                  </a:lnTo>
                  <a:lnTo>
                    <a:pt x="136" y="76"/>
                  </a:lnTo>
                  <a:lnTo>
                    <a:pt x="111" y="15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12">
              <a:extLst>
                <a:ext uri="{FF2B5EF4-FFF2-40B4-BE49-F238E27FC236}">
                  <a16:creationId xmlns="" xmlns:a16="http://schemas.microsoft.com/office/drawing/2014/main" id="{D055E700-ED7B-4BDC-873C-D55853144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3938" y="3160713"/>
              <a:ext cx="26988" cy="31750"/>
            </a:xfrm>
            <a:custGeom>
              <a:avLst/>
              <a:gdLst>
                <a:gd name="T0" fmla="*/ 0 w 52"/>
                <a:gd name="T1" fmla="*/ 0 h 61"/>
                <a:gd name="T2" fmla="*/ 13 w 52"/>
                <a:gd name="T3" fmla="*/ 47 h 61"/>
                <a:gd name="T4" fmla="*/ 35 w 52"/>
                <a:gd name="T5" fmla="*/ 61 h 61"/>
                <a:gd name="T6" fmla="*/ 52 w 52"/>
                <a:gd name="T7" fmla="*/ 40 h 61"/>
                <a:gd name="T8" fmla="*/ 26 w 52"/>
                <a:gd name="T9" fmla="*/ 4 h 61"/>
                <a:gd name="T10" fmla="*/ 0 w 52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61">
                  <a:moveTo>
                    <a:pt x="0" y="0"/>
                  </a:moveTo>
                  <a:lnTo>
                    <a:pt x="13" y="47"/>
                  </a:lnTo>
                  <a:lnTo>
                    <a:pt x="35" y="61"/>
                  </a:lnTo>
                  <a:lnTo>
                    <a:pt x="52" y="40"/>
                  </a:lnTo>
                  <a:lnTo>
                    <a:pt x="26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13">
              <a:extLst>
                <a:ext uri="{FF2B5EF4-FFF2-40B4-BE49-F238E27FC236}">
                  <a16:creationId xmlns="" xmlns:a16="http://schemas.microsoft.com/office/drawing/2014/main" id="{6FD04933-32A5-45DA-A344-8D9BA9B34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7388" y="2979738"/>
              <a:ext cx="58738" cy="50800"/>
            </a:xfrm>
            <a:custGeom>
              <a:avLst/>
              <a:gdLst>
                <a:gd name="T0" fmla="*/ 70 w 111"/>
                <a:gd name="T1" fmla="*/ 0 h 98"/>
                <a:gd name="T2" fmla="*/ 30 w 111"/>
                <a:gd name="T3" fmla="*/ 11 h 98"/>
                <a:gd name="T4" fmla="*/ 0 w 111"/>
                <a:gd name="T5" fmla="*/ 48 h 98"/>
                <a:gd name="T6" fmla="*/ 25 w 111"/>
                <a:gd name="T7" fmla="*/ 95 h 98"/>
                <a:gd name="T8" fmla="*/ 60 w 111"/>
                <a:gd name="T9" fmla="*/ 98 h 98"/>
                <a:gd name="T10" fmla="*/ 102 w 111"/>
                <a:gd name="T11" fmla="*/ 63 h 98"/>
                <a:gd name="T12" fmla="*/ 111 w 111"/>
                <a:gd name="T13" fmla="*/ 15 h 98"/>
                <a:gd name="T14" fmla="*/ 70 w 111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98">
                  <a:moveTo>
                    <a:pt x="70" y="0"/>
                  </a:moveTo>
                  <a:lnTo>
                    <a:pt x="30" y="11"/>
                  </a:lnTo>
                  <a:lnTo>
                    <a:pt x="0" y="48"/>
                  </a:lnTo>
                  <a:lnTo>
                    <a:pt x="25" y="95"/>
                  </a:lnTo>
                  <a:lnTo>
                    <a:pt x="60" y="98"/>
                  </a:lnTo>
                  <a:lnTo>
                    <a:pt x="102" y="63"/>
                  </a:lnTo>
                  <a:lnTo>
                    <a:pt x="111" y="15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4">
              <a:extLst>
                <a:ext uri="{FF2B5EF4-FFF2-40B4-BE49-F238E27FC236}">
                  <a16:creationId xmlns="" xmlns:a16="http://schemas.microsoft.com/office/drawing/2014/main" id="{13C6FF9B-2C77-417C-8D47-98DB219FF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1388" y="2781300"/>
              <a:ext cx="34925" cy="103188"/>
            </a:xfrm>
            <a:custGeom>
              <a:avLst/>
              <a:gdLst>
                <a:gd name="T0" fmla="*/ 64 w 66"/>
                <a:gd name="T1" fmla="*/ 0 h 197"/>
                <a:gd name="T2" fmla="*/ 3 w 66"/>
                <a:gd name="T3" fmla="*/ 47 h 197"/>
                <a:gd name="T4" fmla="*/ 0 w 66"/>
                <a:gd name="T5" fmla="*/ 136 h 197"/>
                <a:gd name="T6" fmla="*/ 53 w 66"/>
                <a:gd name="T7" fmla="*/ 197 h 197"/>
                <a:gd name="T8" fmla="*/ 66 w 66"/>
                <a:gd name="T9" fmla="*/ 185 h 197"/>
                <a:gd name="T10" fmla="*/ 64 w 66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97">
                  <a:moveTo>
                    <a:pt x="64" y="0"/>
                  </a:moveTo>
                  <a:lnTo>
                    <a:pt x="3" y="47"/>
                  </a:lnTo>
                  <a:lnTo>
                    <a:pt x="0" y="136"/>
                  </a:lnTo>
                  <a:lnTo>
                    <a:pt x="53" y="197"/>
                  </a:lnTo>
                  <a:lnTo>
                    <a:pt x="66" y="185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15">
              <a:extLst>
                <a:ext uri="{FF2B5EF4-FFF2-40B4-BE49-F238E27FC236}">
                  <a16:creationId xmlns="" xmlns:a16="http://schemas.microsoft.com/office/drawing/2014/main" id="{660B86FE-409D-429E-9388-6FD87EB53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3313" y="2492375"/>
              <a:ext cx="65088" cy="93663"/>
            </a:xfrm>
            <a:custGeom>
              <a:avLst/>
              <a:gdLst>
                <a:gd name="T0" fmla="*/ 27 w 121"/>
                <a:gd name="T1" fmla="*/ 0 h 177"/>
                <a:gd name="T2" fmla="*/ 0 w 121"/>
                <a:gd name="T3" fmla="*/ 29 h 177"/>
                <a:gd name="T4" fmla="*/ 11 w 121"/>
                <a:gd name="T5" fmla="*/ 68 h 177"/>
                <a:gd name="T6" fmla="*/ 35 w 121"/>
                <a:gd name="T7" fmla="*/ 69 h 177"/>
                <a:gd name="T8" fmla="*/ 52 w 121"/>
                <a:gd name="T9" fmla="*/ 155 h 177"/>
                <a:gd name="T10" fmla="*/ 72 w 121"/>
                <a:gd name="T11" fmla="*/ 177 h 177"/>
                <a:gd name="T12" fmla="*/ 106 w 121"/>
                <a:gd name="T13" fmla="*/ 145 h 177"/>
                <a:gd name="T14" fmla="*/ 121 w 121"/>
                <a:gd name="T15" fmla="*/ 90 h 177"/>
                <a:gd name="T16" fmla="*/ 78 w 121"/>
                <a:gd name="T17" fmla="*/ 29 h 177"/>
                <a:gd name="T18" fmla="*/ 27 w 121"/>
                <a:gd name="T1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77">
                  <a:moveTo>
                    <a:pt x="27" y="0"/>
                  </a:moveTo>
                  <a:lnTo>
                    <a:pt x="0" y="29"/>
                  </a:lnTo>
                  <a:lnTo>
                    <a:pt x="11" y="68"/>
                  </a:lnTo>
                  <a:lnTo>
                    <a:pt x="35" y="69"/>
                  </a:lnTo>
                  <a:lnTo>
                    <a:pt x="52" y="155"/>
                  </a:lnTo>
                  <a:lnTo>
                    <a:pt x="72" y="177"/>
                  </a:lnTo>
                  <a:lnTo>
                    <a:pt x="106" y="145"/>
                  </a:lnTo>
                  <a:lnTo>
                    <a:pt x="121" y="90"/>
                  </a:lnTo>
                  <a:lnTo>
                    <a:pt x="78" y="29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16">
              <a:extLst>
                <a:ext uri="{FF2B5EF4-FFF2-40B4-BE49-F238E27FC236}">
                  <a16:creationId xmlns="" xmlns:a16="http://schemas.microsoft.com/office/drawing/2014/main" id="{B4B4DB5F-9F63-446F-948A-7243A99FA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5" y="2462213"/>
              <a:ext cx="41275" cy="58738"/>
            </a:xfrm>
            <a:custGeom>
              <a:avLst/>
              <a:gdLst>
                <a:gd name="T0" fmla="*/ 49 w 76"/>
                <a:gd name="T1" fmla="*/ 0 h 111"/>
                <a:gd name="T2" fmla="*/ 2 w 76"/>
                <a:gd name="T3" fmla="*/ 45 h 111"/>
                <a:gd name="T4" fmla="*/ 0 w 76"/>
                <a:gd name="T5" fmla="*/ 96 h 111"/>
                <a:gd name="T6" fmla="*/ 12 w 76"/>
                <a:gd name="T7" fmla="*/ 111 h 111"/>
                <a:gd name="T8" fmla="*/ 76 w 76"/>
                <a:gd name="T9" fmla="*/ 56 h 111"/>
                <a:gd name="T10" fmla="*/ 71 w 76"/>
                <a:gd name="T11" fmla="*/ 2 h 111"/>
                <a:gd name="T12" fmla="*/ 49 w 76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1">
                  <a:moveTo>
                    <a:pt x="49" y="0"/>
                  </a:moveTo>
                  <a:lnTo>
                    <a:pt x="2" y="45"/>
                  </a:lnTo>
                  <a:lnTo>
                    <a:pt x="0" y="96"/>
                  </a:lnTo>
                  <a:lnTo>
                    <a:pt x="12" y="111"/>
                  </a:lnTo>
                  <a:lnTo>
                    <a:pt x="76" y="56"/>
                  </a:lnTo>
                  <a:lnTo>
                    <a:pt x="71" y="2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17">
              <a:extLst>
                <a:ext uri="{FF2B5EF4-FFF2-40B4-BE49-F238E27FC236}">
                  <a16:creationId xmlns="" xmlns:a16="http://schemas.microsoft.com/office/drawing/2014/main" id="{DCC4C621-9819-4EC9-9FB4-7E471D8AA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2192338"/>
              <a:ext cx="225425" cy="279400"/>
            </a:xfrm>
            <a:custGeom>
              <a:avLst/>
              <a:gdLst>
                <a:gd name="T0" fmla="*/ 83 w 427"/>
                <a:gd name="T1" fmla="*/ 404 h 528"/>
                <a:gd name="T2" fmla="*/ 0 w 427"/>
                <a:gd name="T3" fmla="*/ 499 h 528"/>
                <a:gd name="T4" fmla="*/ 14 w 427"/>
                <a:gd name="T5" fmla="*/ 523 h 528"/>
                <a:gd name="T6" fmla="*/ 56 w 427"/>
                <a:gd name="T7" fmla="*/ 528 h 528"/>
                <a:gd name="T8" fmla="*/ 132 w 427"/>
                <a:gd name="T9" fmla="*/ 468 h 528"/>
                <a:gd name="T10" fmla="*/ 187 w 427"/>
                <a:gd name="T11" fmla="*/ 459 h 528"/>
                <a:gd name="T12" fmla="*/ 236 w 427"/>
                <a:gd name="T13" fmla="*/ 515 h 528"/>
                <a:gd name="T14" fmla="*/ 273 w 427"/>
                <a:gd name="T15" fmla="*/ 502 h 528"/>
                <a:gd name="T16" fmla="*/ 288 w 427"/>
                <a:gd name="T17" fmla="*/ 446 h 528"/>
                <a:gd name="T18" fmla="*/ 358 w 427"/>
                <a:gd name="T19" fmla="*/ 444 h 528"/>
                <a:gd name="T20" fmla="*/ 427 w 427"/>
                <a:gd name="T21" fmla="*/ 362 h 528"/>
                <a:gd name="T22" fmla="*/ 392 w 427"/>
                <a:gd name="T23" fmla="*/ 225 h 528"/>
                <a:gd name="T24" fmla="*/ 375 w 427"/>
                <a:gd name="T25" fmla="*/ 153 h 528"/>
                <a:gd name="T26" fmla="*/ 411 w 427"/>
                <a:gd name="T27" fmla="*/ 123 h 528"/>
                <a:gd name="T28" fmla="*/ 329 w 427"/>
                <a:gd name="T29" fmla="*/ 0 h 528"/>
                <a:gd name="T30" fmla="*/ 308 w 427"/>
                <a:gd name="T31" fmla="*/ 1 h 528"/>
                <a:gd name="T32" fmla="*/ 264 w 427"/>
                <a:gd name="T33" fmla="*/ 51 h 528"/>
                <a:gd name="T34" fmla="*/ 264 w 427"/>
                <a:gd name="T35" fmla="*/ 92 h 528"/>
                <a:gd name="T36" fmla="*/ 283 w 427"/>
                <a:gd name="T37" fmla="*/ 114 h 528"/>
                <a:gd name="T38" fmla="*/ 289 w 427"/>
                <a:gd name="T39" fmla="*/ 224 h 528"/>
                <a:gd name="T40" fmla="*/ 240 w 427"/>
                <a:gd name="T41" fmla="*/ 286 h 528"/>
                <a:gd name="T42" fmla="*/ 210 w 427"/>
                <a:gd name="T43" fmla="*/ 269 h 528"/>
                <a:gd name="T44" fmla="*/ 187 w 427"/>
                <a:gd name="T45" fmla="*/ 320 h 528"/>
                <a:gd name="T46" fmla="*/ 182 w 427"/>
                <a:gd name="T47" fmla="*/ 367 h 528"/>
                <a:gd name="T48" fmla="*/ 200 w 427"/>
                <a:gd name="T49" fmla="*/ 396 h 528"/>
                <a:gd name="T50" fmla="*/ 188 w 427"/>
                <a:gd name="T51" fmla="*/ 417 h 528"/>
                <a:gd name="T52" fmla="*/ 150 w 427"/>
                <a:gd name="T53" fmla="*/ 386 h 528"/>
                <a:gd name="T54" fmla="*/ 124 w 427"/>
                <a:gd name="T55" fmla="*/ 386 h 528"/>
                <a:gd name="T56" fmla="*/ 102 w 427"/>
                <a:gd name="T57" fmla="*/ 399 h 528"/>
                <a:gd name="T58" fmla="*/ 83 w 427"/>
                <a:gd name="T59" fmla="*/ 40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7" h="528">
                  <a:moveTo>
                    <a:pt x="83" y="404"/>
                  </a:moveTo>
                  <a:lnTo>
                    <a:pt x="0" y="499"/>
                  </a:lnTo>
                  <a:lnTo>
                    <a:pt x="14" y="523"/>
                  </a:lnTo>
                  <a:lnTo>
                    <a:pt x="56" y="528"/>
                  </a:lnTo>
                  <a:lnTo>
                    <a:pt x="132" y="468"/>
                  </a:lnTo>
                  <a:lnTo>
                    <a:pt x="187" y="459"/>
                  </a:lnTo>
                  <a:lnTo>
                    <a:pt x="236" y="515"/>
                  </a:lnTo>
                  <a:lnTo>
                    <a:pt x="273" y="502"/>
                  </a:lnTo>
                  <a:lnTo>
                    <a:pt x="288" y="446"/>
                  </a:lnTo>
                  <a:lnTo>
                    <a:pt x="358" y="444"/>
                  </a:lnTo>
                  <a:lnTo>
                    <a:pt x="427" y="362"/>
                  </a:lnTo>
                  <a:lnTo>
                    <a:pt x="392" y="225"/>
                  </a:lnTo>
                  <a:lnTo>
                    <a:pt x="375" y="153"/>
                  </a:lnTo>
                  <a:lnTo>
                    <a:pt x="411" y="123"/>
                  </a:lnTo>
                  <a:lnTo>
                    <a:pt x="329" y="0"/>
                  </a:lnTo>
                  <a:lnTo>
                    <a:pt x="308" y="1"/>
                  </a:lnTo>
                  <a:lnTo>
                    <a:pt x="264" y="51"/>
                  </a:lnTo>
                  <a:lnTo>
                    <a:pt x="264" y="92"/>
                  </a:lnTo>
                  <a:lnTo>
                    <a:pt x="283" y="114"/>
                  </a:lnTo>
                  <a:lnTo>
                    <a:pt x="289" y="224"/>
                  </a:lnTo>
                  <a:lnTo>
                    <a:pt x="240" y="286"/>
                  </a:lnTo>
                  <a:lnTo>
                    <a:pt x="210" y="269"/>
                  </a:lnTo>
                  <a:lnTo>
                    <a:pt x="187" y="320"/>
                  </a:lnTo>
                  <a:lnTo>
                    <a:pt x="182" y="367"/>
                  </a:lnTo>
                  <a:lnTo>
                    <a:pt x="200" y="396"/>
                  </a:lnTo>
                  <a:lnTo>
                    <a:pt x="188" y="417"/>
                  </a:lnTo>
                  <a:lnTo>
                    <a:pt x="150" y="386"/>
                  </a:lnTo>
                  <a:lnTo>
                    <a:pt x="124" y="386"/>
                  </a:lnTo>
                  <a:lnTo>
                    <a:pt x="102" y="399"/>
                  </a:lnTo>
                  <a:lnTo>
                    <a:pt x="83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18">
              <a:extLst>
                <a:ext uri="{FF2B5EF4-FFF2-40B4-BE49-F238E27FC236}">
                  <a16:creationId xmlns="" xmlns:a16="http://schemas.microsoft.com/office/drawing/2014/main" id="{C11CCFF2-E4BD-4F06-B56D-FDF96765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4438" y="2011363"/>
              <a:ext cx="139700" cy="173038"/>
            </a:xfrm>
            <a:custGeom>
              <a:avLst/>
              <a:gdLst>
                <a:gd name="T0" fmla="*/ 44 w 264"/>
                <a:gd name="T1" fmla="*/ 0 h 327"/>
                <a:gd name="T2" fmla="*/ 18 w 264"/>
                <a:gd name="T3" fmla="*/ 23 h 327"/>
                <a:gd name="T4" fmla="*/ 31 w 264"/>
                <a:gd name="T5" fmla="*/ 73 h 327"/>
                <a:gd name="T6" fmla="*/ 55 w 264"/>
                <a:gd name="T7" fmla="*/ 96 h 327"/>
                <a:gd name="T8" fmla="*/ 53 w 264"/>
                <a:gd name="T9" fmla="*/ 171 h 327"/>
                <a:gd name="T10" fmla="*/ 23 w 264"/>
                <a:gd name="T11" fmla="*/ 183 h 327"/>
                <a:gd name="T12" fmla="*/ 0 w 264"/>
                <a:gd name="T13" fmla="*/ 234 h 327"/>
                <a:gd name="T14" fmla="*/ 68 w 264"/>
                <a:gd name="T15" fmla="*/ 327 h 327"/>
                <a:gd name="T16" fmla="*/ 111 w 264"/>
                <a:gd name="T17" fmla="*/ 311 h 327"/>
                <a:gd name="T18" fmla="*/ 120 w 264"/>
                <a:gd name="T19" fmla="*/ 289 h 327"/>
                <a:gd name="T20" fmla="*/ 73 w 264"/>
                <a:gd name="T21" fmla="*/ 245 h 327"/>
                <a:gd name="T22" fmla="*/ 102 w 264"/>
                <a:gd name="T23" fmla="*/ 208 h 327"/>
                <a:gd name="T24" fmla="*/ 133 w 264"/>
                <a:gd name="T25" fmla="*/ 213 h 327"/>
                <a:gd name="T26" fmla="*/ 157 w 264"/>
                <a:gd name="T27" fmla="*/ 239 h 327"/>
                <a:gd name="T28" fmla="*/ 159 w 264"/>
                <a:gd name="T29" fmla="*/ 184 h 327"/>
                <a:gd name="T30" fmla="*/ 226 w 264"/>
                <a:gd name="T31" fmla="*/ 130 h 327"/>
                <a:gd name="T32" fmla="*/ 264 w 264"/>
                <a:gd name="T33" fmla="*/ 120 h 327"/>
                <a:gd name="T34" fmla="*/ 233 w 264"/>
                <a:gd name="T35" fmla="*/ 68 h 327"/>
                <a:gd name="T36" fmla="*/ 218 w 264"/>
                <a:gd name="T37" fmla="*/ 44 h 327"/>
                <a:gd name="T38" fmla="*/ 194 w 264"/>
                <a:gd name="T39" fmla="*/ 61 h 327"/>
                <a:gd name="T40" fmla="*/ 172 w 264"/>
                <a:gd name="T41" fmla="*/ 87 h 327"/>
                <a:gd name="T42" fmla="*/ 127 w 264"/>
                <a:gd name="T43" fmla="*/ 77 h 327"/>
                <a:gd name="T44" fmla="*/ 79 w 264"/>
                <a:gd name="T45" fmla="*/ 45 h 327"/>
                <a:gd name="T46" fmla="*/ 44 w 264"/>
                <a:gd name="T47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" h="327">
                  <a:moveTo>
                    <a:pt x="44" y="0"/>
                  </a:moveTo>
                  <a:lnTo>
                    <a:pt x="18" y="23"/>
                  </a:lnTo>
                  <a:lnTo>
                    <a:pt x="31" y="73"/>
                  </a:lnTo>
                  <a:lnTo>
                    <a:pt x="55" y="96"/>
                  </a:lnTo>
                  <a:lnTo>
                    <a:pt x="53" y="171"/>
                  </a:lnTo>
                  <a:lnTo>
                    <a:pt x="23" y="183"/>
                  </a:lnTo>
                  <a:lnTo>
                    <a:pt x="0" y="234"/>
                  </a:lnTo>
                  <a:lnTo>
                    <a:pt x="68" y="327"/>
                  </a:lnTo>
                  <a:lnTo>
                    <a:pt x="111" y="311"/>
                  </a:lnTo>
                  <a:lnTo>
                    <a:pt x="120" y="289"/>
                  </a:lnTo>
                  <a:lnTo>
                    <a:pt x="73" y="245"/>
                  </a:lnTo>
                  <a:lnTo>
                    <a:pt x="102" y="208"/>
                  </a:lnTo>
                  <a:lnTo>
                    <a:pt x="133" y="213"/>
                  </a:lnTo>
                  <a:lnTo>
                    <a:pt x="157" y="239"/>
                  </a:lnTo>
                  <a:lnTo>
                    <a:pt x="159" y="184"/>
                  </a:lnTo>
                  <a:lnTo>
                    <a:pt x="226" y="130"/>
                  </a:lnTo>
                  <a:lnTo>
                    <a:pt x="264" y="120"/>
                  </a:lnTo>
                  <a:lnTo>
                    <a:pt x="233" y="68"/>
                  </a:lnTo>
                  <a:lnTo>
                    <a:pt x="218" y="44"/>
                  </a:lnTo>
                  <a:lnTo>
                    <a:pt x="194" y="61"/>
                  </a:lnTo>
                  <a:lnTo>
                    <a:pt x="172" y="87"/>
                  </a:lnTo>
                  <a:lnTo>
                    <a:pt x="127" y="77"/>
                  </a:lnTo>
                  <a:lnTo>
                    <a:pt x="79" y="45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19">
              <a:extLst>
                <a:ext uri="{FF2B5EF4-FFF2-40B4-BE49-F238E27FC236}">
                  <a16:creationId xmlns="" xmlns:a16="http://schemas.microsoft.com/office/drawing/2014/main" id="{B7C5F3F5-E1D6-4140-A944-DB0FBBCFC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4613" y="1984375"/>
              <a:ext cx="42863" cy="50800"/>
            </a:xfrm>
            <a:custGeom>
              <a:avLst/>
              <a:gdLst>
                <a:gd name="T0" fmla="*/ 47 w 81"/>
                <a:gd name="T1" fmla="*/ 0 h 95"/>
                <a:gd name="T2" fmla="*/ 0 w 81"/>
                <a:gd name="T3" fmla="*/ 64 h 95"/>
                <a:gd name="T4" fmla="*/ 3 w 81"/>
                <a:gd name="T5" fmla="*/ 95 h 95"/>
                <a:gd name="T6" fmla="*/ 27 w 81"/>
                <a:gd name="T7" fmla="*/ 85 h 95"/>
                <a:gd name="T8" fmla="*/ 81 w 81"/>
                <a:gd name="T9" fmla="*/ 18 h 95"/>
                <a:gd name="T10" fmla="*/ 47 w 81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5">
                  <a:moveTo>
                    <a:pt x="47" y="0"/>
                  </a:moveTo>
                  <a:lnTo>
                    <a:pt x="0" y="64"/>
                  </a:lnTo>
                  <a:lnTo>
                    <a:pt x="3" y="95"/>
                  </a:lnTo>
                  <a:lnTo>
                    <a:pt x="27" y="85"/>
                  </a:lnTo>
                  <a:lnTo>
                    <a:pt x="81" y="1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20">
              <a:extLst>
                <a:ext uri="{FF2B5EF4-FFF2-40B4-BE49-F238E27FC236}">
                  <a16:creationId xmlns="" xmlns:a16="http://schemas.microsoft.com/office/drawing/2014/main" id="{B9AA17B8-13A6-459B-9BEE-5A62AFB42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2238" y="1925638"/>
              <a:ext cx="30163" cy="49213"/>
            </a:xfrm>
            <a:custGeom>
              <a:avLst/>
              <a:gdLst>
                <a:gd name="T0" fmla="*/ 16 w 56"/>
                <a:gd name="T1" fmla="*/ 16 h 91"/>
                <a:gd name="T2" fmla="*/ 0 w 56"/>
                <a:gd name="T3" fmla="*/ 61 h 91"/>
                <a:gd name="T4" fmla="*/ 2 w 56"/>
                <a:gd name="T5" fmla="*/ 91 h 91"/>
                <a:gd name="T6" fmla="*/ 29 w 56"/>
                <a:gd name="T7" fmla="*/ 72 h 91"/>
                <a:gd name="T8" fmla="*/ 56 w 56"/>
                <a:gd name="T9" fmla="*/ 20 h 91"/>
                <a:gd name="T10" fmla="*/ 56 w 56"/>
                <a:gd name="T11" fmla="*/ 0 h 91"/>
                <a:gd name="T12" fmla="*/ 16 w 56"/>
                <a:gd name="T13" fmla="*/ 1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1">
                  <a:moveTo>
                    <a:pt x="16" y="16"/>
                  </a:moveTo>
                  <a:lnTo>
                    <a:pt x="0" y="61"/>
                  </a:lnTo>
                  <a:lnTo>
                    <a:pt x="2" y="91"/>
                  </a:lnTo>
                  <a:lnTo>
                    <a:pt x="29" y="72"/>
                  </a:lnTo>
                  <a:lnTo>
                    <a:pt x="56" y="20"/>
                  </a:lnTo>
                  <a:lnTo>
                    <a:pt x="56" y="0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21">
              <a:extLst>
                <a:ext uri="{FF2B5EF4-FFF2-40B4-BE49-F238E27FC236}">
                  <a16:creationId xmlns="" xmlns:a16="http://schemas.microsoft.com/office/drawing/2014/main" id="{AAC13EC9-AC3D-4FDF-9294-9D000327D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863" y="1727200"/>
              <a:ext cx="30163" cy="36513"/>
            </a:xfrm>
            <a:custGeom>
              <a:avLst/>
              <a:gdLst>
                <a:gd name="T0" fmla="*/ 21 w 55"/>
                <a:gd name="T1" fmla="*/ 0 h 68"/>
                <a:gd name="T2" fmla="*/ 0 w 55"/>
                <a:gd name="T3" fmla="*/ 26 h 68"/>
                <a:gd name="T4" fmla="*/ 2 w 55"/>
                <a:gd name="T5" fmla="*/ 68 h 68"/>
                <a:gd name="T6" fmla="*/ 22 w 55"/>
                <a:gd name="T7" fmla="*/ 66 h 68"/>
                <a:gd name="T8" fmla="*/ 55 w 55"/>
                <a:gd name="T9" fmla="*/ 8 h 68"/>
                <a:gd name="T10" fmla="*/ 21 w 55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8">
                  <a:moveTo>
                    <a:pt x="21" y="0"/>
                  </a:moveTo>
                  <a:lnTo>
                    <a:pt x="0" y="26"/>
                  </a:lnTo>
                  <a:lnTo>
                    <a:pt x="2" y="68"/>
                  </a:lnTo>
                  <a:lnTo>
                    <a:pt x="22" y="66"/>
                  </a:lnTo>
                  <a:lnTo>
                    <a:pt x="55" y="8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22">
              <a:extLst>
                <a:ext uri="{FF2B5EF4-FFF2-40B4-BE49-F238E27FC236}">
                  <a16:creationId xmlns="" xmlns:a16="http://schemas.microsoft.com/office/drawing/2014/main" id="{D5B8B925-C7A4-47E1-8712-09DCA060E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925" y="1779588"/>
              <a:ext cx="20638" cy="42863"/>
            </a:xfrm>
            <a:custGeom>
              <a:avLst/>
              <a:gdLst>
                <a:gd name="T0" fmla="*/ 0 w 39"/>
                <a:gd name="T1" fmla="*/ 1 h 82"/>
                <a:gd name="T2" fmla="*/ 0 w 39"/>
                <a:gd name="T3" fmla="*/ 74 h 82"/>
                <a:gd name="T4" fmla="*/ 22 w 39"/>
                <a:gd name="T5" fmla="*/ 82 h 82"/>
                <a:gd name="T6" fmla="*/ 39 w 39"/>
                <a:gd name="T7" fmla="*/ 56 h 82"/>
                <a:gd name="T8" fmla="*/ 39 w 39"/>
                <a:gd name="T9" fmla="*/ 0 h 82"/>
                <a:gd name="T10" fmla="*/ 0 w 39"/>
                <a:gd name="T11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82">
                  <a:moveTo>
                    <a:pt x="0" y="1"/>
                  </a:moveTo>
                  <a:lnTo>
                    <a:pt x="0" y="74"/>
                  </a:lnTo>
                  <a:lnTo>
                    <a:pt x="22" y="82"/>
                  </a:lnTo>
                  <a:lnTo>
                    <a:pt x="39" y="56"/>
                  </a:lnTo>
                  <a:lnTo>
                    <a:pt x="39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23">
              <a:extLst>
                <a:ext uri="{FF2B5EF4-FFF2-40B4-BE49-F238E27FC236}">
                  <a16:creationId xmlns="" xmlns:a16="http://schemas.microsoft.com/office/drawing/2014/main" id="{B9BB7EE0-3E0C-477B-8ED7-2ED961469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5" y="1641475"/>
              <a:ext cx="177800" cy="349250"/>
            </a:xfrm>
            <a:custGeom>
              <a:avLst/>
              <a:gdLst>
                <a:gd name="T0" fmla="*/ 2 w 338"/>
                <a:gd name="T1" fmla="*/ 0 h 659"/>
                <a:gd name="T2" fmla="*/ 0 w 338"/>
                <a:gd name="T3" fmla="*/ 106 h 659"/>
                <a:gd name="T4" fmla="*/ 133 w 338"/>
                <a:gd name="T5" fmla="*/ 311 h 659"/>
                <a:gd name="T6" fmla="*/ 181 w 338"/>
                <a:gd name="T7" fmla="*/ 489 h 659"/>
                <a:gd name="T8" fmla="*/ 264 w 338"/>
                <a:gd name="T9" fmla="*/ 647 h 659"/>
                <a:gd name="T10" fmla="*/ 296 w 338"/>
                <a:gd name="T11" fmla="*/ 659 h 659"/>
                <a:gd name="T12" fmla="*/ 325 w 338"/>
                <a:gd name="T13" fmla="*/ 636 h 659"/>
                <a:gd name="T14" fmla="*/ 338 w 338"/>
                <a:gd name="T15" fmla="*/ 597 h 659"/>
                <a:gd name="T16" fmla="*/ 218 w 338"/>
                <a:gd name="T17" fmla="*/ 467 h 659"/>
                <a:gd name="T18" fmla="*/ 221 w 338"/>
                <a:gd name="T19" fmla="*/ 399 h 659"/>
                <a:gd name="T20" fmla="*/ 248 w 338"/>
                <a:gd name="T21" fmla="*/ 388 h 659"/>
                <a:gd name="T22" fmla="*/ 254 w 338"/>
                <a:gd name="T23" fmla="*/ 348 h 659"/>
                <a:gd name="T24" fmla="*/ 20 w 338"/>
                <a:gd name="T25" fmla="*/ 16 h 659"/>
                <a:gd name="T26" fmla="*/ 2 w 338"/>
                <a:gd name="T2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8" h="659">
                  <a:moveTo>
                    <a:pt x="2" y="0"/>
                  </a:moveTo>
                  <a:lnTo>
                    <a:pt x="0" y="106"/>
                  </a:lnTo>
                  <a:lnTo>
                    <a:pt x="133" y="311"/>
                  </a:lnTo>
                  <a:lnTo>
                    <a:pt x="181" y="489"/>
                  </a:lnTo>
                  <a:lnTo>
                    <a:pt x="264" y="647"/>
                  </a:lnTo>
                  <a:lnTo>
                    <a:pt x="296" y="659"/>
                  </a:lnTo>
                  <a:lnTo>
                    <a:pt x="325" y="636"/>
                  </a:lnTo>
                  <a:lnTo>
                    <a:pt x="338" y="597"/>
                  </a:lnTo>
                  <a:lnTo>
                    <a:pt x="218" y="467"/>
                  </a:lnTo>
                  <a:lnTo>
                    <a:pt x="221" y="399"/>
                  </a:lnTo>
                  <a:lnTo>
                    <a:pt x="248" y="388"/>
                  </a:lnTo>
                  <a:lnTo>
                    <a:pt x="254" y="348"/>
                  </a:lnTo>
                  <a:lnTo>
                    <a:pt x="20" y="16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24">
              <a:extLst>
                <a:ext uri="{FF2B5EF4-FFF2-40B4-BE49-F238E27FC236}">
                  <a16:creationId xmlns="" xmlns:a16="http://schemas.microsoft.com/office/drawing/2014/main" id="{CC72BDC4-5B13-483F-8F02-CEC0AF07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1468438"/>
              <a:ext cx="38100" cy="30163"/>
            </a:xfrm>
            <a:custGeom>
              <a:avLst/>
              <a:gdLst>
                <a:gd name="T0" fmla="*/ 33 w 72"/>
                <a:gd name="T1" fmla="*/ 0 h 59"/>
                <a:gd name="T2" fmla="*/ 0 w 72"/>
                <a:gd name="T3" fmla="*/ 3 h 59"/>
                <a:gd name="T4" fmla="*/ 19 w 72"/>
                <a:gd name="T5" fmla="*/ 31 h 59"/>
                <a:gd name="T6" fmla="*/ 60 w 72"/>
                <a:gd name="T7" fmla="*/ 59 h 59"/>
                <a:gd name="T8" fmla="*/ 72 w 72"/>
                <a:gd name="T9" fmla="*/ 46 h 59"/>
                <a:gd name="T10" fmla="*/ 33 w 72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59">
                  <a:moveTo>
                    <a:pt x="33" y="0"/>
                  </a:moveTo>
                  <a:lnTo>
                    <a:pt x="0" y="3"/>
                  </a:lnTo>
                  <a:lnTo>
                    <a:pt x="19" y="31"/>
                  </a:lnTo>
                  <a:lnTo>
                    <a:pt x="60" y="59"/>
                  </a:lnTo>
                  <a:lnTo>
                    <a:pt x="72" y="46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25">
              <a:extLst>
                <a:ext uri="{FF2B5EF4-FFF2-40B4-BE49-F238E27FC236}">
                  <a16:creationId xmlns="" xmlns:a16="http://schemas.microsoft.com/office/drawing/2014/main" id="{70538A57-1331-4DE5-AD2E-1ECA4F33D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200" y="1477963"/>
              <a:ext cx="30163" cy="22225"/>
            </a:xfrm>
            <a:custGeom>
              <a:avLst/>
              <a:gdLst>
                <a:gd name="T0" fmla="*/ 0 w 59"/>
                <a:gd name="T1" fmla="*/ 0 h 42"/>
                <a:gd name="T2" fmla="*/ 4 w 59"/>
                <a:gd name="T3" fmla="*/ 28 h 42"/>
                <a:gd name="T4" fmla="*/ 54 w 59"/>
                <a:gd name="T5" fmla="*/ 42 h 42"/>
                <a:gd name="T6" fmla="*/ 59 w 59"/>
                <a:gd name="T7" fmla="*/ 23 h 42"/>
                <a:gd name="T8" fmla="*/ 0 w 5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4" y="28"/>
                  </a:lnTo>
                  <a:lnTo>
                    <a:pt x="54" y="42"/>
                  </a:lnTo>
                  <a:lnTo>
                    <a:pt x="59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32">
              <a:extLst>
                <a:ext uri="{FF2B5EF4-FFF2-40B4-BE49-F238E27FC236}">
                  <a16:creationId xmlns="" xmlns:a16="http://schemas.microsoft.com/office/drawing/2014/main" id="{D8CED1F9-38BB-47B9-8AD3-81690069C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75" y="1014413"/>
              <a:ext cx="52388" cy="58738"/>
            </a:xfrm>
            <a:custGeom>
              <a:avLst/>
              <a:gdLst>
                <a:gd name="T0" fmla="*/ 0 w 98"/>
                <a:gd name="T1" fmla="*/ 0 h 110"/>
                <a:gd name="T2" fmla="*/ 60 w 98"/>
                <a:gd name="T3" fmla="*/ 110 h 110"/>
                <a:gd name="T4" fmla="*/ 98 w 98"/>
                <a:gd name="T5" fmla="*/ 101 h 110"/>
                <a:gd name="T6" fmla="*/ 98 w 98"/>
                <a:gd name="T7" fmla="*/ 63 h 110"/>
                <a:gd name="T8" fmla="*/ 0 w 9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10">
                  <a:moveTo>
                    <a:pt x="0" y="0"/>
                  </a:moveTo>
                  <a:lnTo>
                    <a:pt x="60" y="110"/>
                  </a:lnTo>
                  <a:lnTo>
                    <a:pt x="98" y="101"/>
                  </a:lnTo>
                  <a:lnTo>
                    <a:pt x="98" y="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36">
              <a:extLst>
                <a:ext uri="{FF2B5EF4-FFF2-40B4-BE49-F238E27FC236}">
                  <a16:creationId xmlns="" xmlns:a16="http://schemas.microsoft.com/office/drawing/2014/main" id="{A8100C2E-9953-4C45-AB45-B79777B86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75" y="1530350"/>
              <a:ext cx="19050" cy="26988"/>
            </a:xfrm>
            <a:custGeom>
              <a:avLst/>
              <a:gdLst>
                <a:gd name="T0" fmla="*/ 3 w 38"/>
                <a:gd name="T1" fmla="*/ 0 h 52"/>
                <a:gd name="T2" fmla="*/ 0 w 38"/>
                <a:gd name="T3" fmla="*/ 52 h 52"/>
                <a:gd name="T4" fmla="*/ 38 w 38"/>
                <a:gd name="T5" fmla="*/ 43 h 52"/>
                <a:gd name="T6" fmla="*/ 38 w 38"/>
                <a:gd name="T7" fmla="*/ 20 h 52"/>
                <a:gd name="T8" fmla="*/ 3 w 38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2">
                  <a:moveTo>
                    <a:pt x="3" y="0"/>
                  </a:moveTo>
                  <a:lnTo>
                    <a:pt x="0" y="52"/>
                  </a:lnTo>
                  <a:lnTo>
                    <a:pt x="38" y="43"/>
                  </a:lnTo>
                  <a:lnTo>
                    <a:pt x="38" y="2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37">
              <a:extLst>
                <a:ext uri="{FF2B5EF4-FFF2-40B4-BE49-F238E27FC236}">
                  <a16:creationId xmlns="" xmlns:a16="http://schemas.microsoft.com/office/drawing/2014/main" id="{3BC6BFC5-B808-49A9-9A2A-83FC33BF9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3" y="1541463"/>
              <a:ext cx="52388" cy="41275"/>
            </a:xfrm>
            <a:custGeom>
              <a:avLst/>
              <a:gdLst>
                <a:gd name="T0" fmla="*/ 74 w 98"/>
                <a:gd name="T1" fmla="*/ 0 h 78"/>
                <a:gd name="T2" fmla="*/ 0 w 98"/>
                <a:gd name="T3" fmla="*/ 37 h 78"/>
                <a:gd name="T4" fmla="*/ 12 w 98"/>
                <a:gd name="T5" fmla="*/ 78 h 78"/>
                <a:gd name="T6" fmla="*/ 41 w 98"/>
                <a:gd name="T7" fmla="*/ 54 h 78"/>
                <a:gd name="T8" fmla="*/ 98 w 98"/>
                <a:gd name="T9" fmla="*/ 29 h 78"/>
                <a:gd name="T10" fmla="*/ 74 w 98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78">
                  <a:moveTo>
                    <a:pt x="74" y="0"/>
                  </a:moveTo>
                  <a:lnTo>
                    <a:pt x="0" y="37"/>
                  </a:lnTo>
                  <a:lnTo>
                    <a:pt x="12" y="78"/>
                  </a:lnTo>
                  <a:lnTo>
                    <a:pt x="41" y="54"/>
                  </a:lnTo>
                  <a:lnTo>
                    <a:pt x="98" y="29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41">
              <a:extLst>
                <a:ext uri="{FF2B5EF4-FFF2-40B4-BE49-F238E27FC236}">
                  <a16:creationId xmlns="" xmlns:a16="http://schemas.microsoft.com/office/drawing/2014/main" id="{9B8472A0-51A0-4A86-8F45-60456C38B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" y="1433513"/>
              <a:ext cx="14288" cy="23813"/>
            </a:xfrm>
            <a:custGeom>
              <a:avLst/>
              <a:gdLst>
                <a:gd name="T0" fmla="*/ 0 w 28"/>
                <a:gd name="T1" fmla="*/ 0 h 43"/>
                <a:gd name="T2" fmla="*/ 28 w 28"/>
                <a:gd name="T3" fmla="*/ 21 h 43"/>
                <a:gd name="T4" fmla="*/ 20 w 28"/>
                <a:gd name="T5" fmla="*/ 43 h 43"/>
                <a:gd name="T6" fmla="*/ 0 w 28"/>
                <a:gd name="T7" fmla="*/ 43 h 43"/>
                <a:gd name="T8" fmla="*/ 0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0" y="0"/>
                  </a:moveTo>
                  <a:lnTo>
                    <a:pt x="28" y="21"/>
                  </a:lnTo>
                  <a:lnTo>
                    <a:pt x="20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43">
              <a:extLst>
                <a:ext uri="{FF2B5EF4-FFF2-40B4-BE49-F238E27FC236}">
                  <a16:creationId xmlns="" xmlns:a16="http://schemas.microsoft.com/office/drawing/2014/main" id="{ED3D8BB7-BF7B-4F34-B694-4377DFA94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0875" y="4146550"/>
              <a:ext cx="31750" cy="38100"/>
            </a:xfrm>
            <a:custGeom>
              <a:avLst/>
              <a:gdLst>
                <a:gd name="T0" fmla="*/ 26 w 60"/>
                <a:gd name="T1" fmla="*/ 0 h 70"/>
                <a:gd name="T2" fmla="*/ 0 w 60"/>
                <a:gd name="T3" fmla="*/ 33 h 70"/>
                <a:gd name="T4" fmla="*/ 5 w 60"/>
                <a:gd name="T5" fmla="*/ 70 h 70"/>
                <a:gd name="T6" fmla="*/ 60 w 60"/>
                <a:gd name="T7" fmla="*/ 25 h 70"/>
                <a:gd name="T8" fmla="*/ 26 w 6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0">
                  <a:moveTo>
                    <a:pt x="26" y="0"/>
                  </a:moveTo>
                  <a:lnTo>
                    <a:pt x="0" y="33"/>
                  </a:lnTo>
                  <a:lnTo>
                    <a:pt x="5" y="70"/>
                  </a:lnTo>
                  <a:lnTo>
                    <a:pt x="60" y="25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44">
              <a:extLst>
                <a:ext uri="{FF2B5EF4-FFF2-40B4-BE49-F238E27FC236}">
                  <a16:creationId xmlns="" xmlns:a16="http://schemas.microsoft.com/office/drawing/2014/main" id="{BE82D27D-98FD-4035-A8D8-12FAD05AF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4178300"/>
              <a:ext cx="33338" cy="20638"/>
            </a:xfrm>
            <a:custGeom>
              <a:avLst/>
              <a:gdLst>
                <a:gd name="T0" fmla="*/ 42 w 65"/>
                <a:gd name="T1" fmla="*/ 0 h 41"/>
                <a:gd name="T2" fmla="*/ 2 w 65"/>
                <a:gd name="T3" fmla="*/ 2 h 41"/>
                <a:gd name="T4" fmla="*/ 0 w 65"/>
                <a:gd name="T5" fmla="*/ 36 h 41"/>
                <a:gd name="T6" fmla="*/ 26 w 65"/>
                <a:gd name="T7" fmla="*/ 41 h 41"/>
                <a:gd name="T8" fmla="*/ 65 w 65"/>
                <a:gd name="T9" fmla="*/ 23 h 41"/>
                <a:gd name="T10" fmla="*/ 42 w 65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41">
                  <a:moveTo>
                    <a:pt x="42" y="0"/>
                  </a:moveTo>
                  <a:lnTo>
                    <a:pt x="2" y="2"/>
                  </a:lnTo>
                  <a:lnTo>
                    <a:pt x="0" y="36"/>
                  </a:lnTo>
                  <a:lnTo>
                    <a:pt x="26" y="41"/>
                  </a:lnTo>
                  <a:lnTo>
                    <a:pt x="65" y="23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45">
              <a:extLst>
                <a:ext uri="{FF2B5EF4-FFF2-40B4-BE49-F238E27FC236}">
                  <a16:creationId xmlns="" xmlns:a16="http://schemas.microsoft.com/office/drawing/2014/main" id="{26426891-F62F-4CDA-BCF0-060E3C0BB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63" y="3906838"/>
              <a:ext cx="204788" cy="377825"/>
            </a:xfrm>
            <a:custGeom>
              <a:avLst/>
              <a:gdLst>
                <a:gd name="T0" fmla="*/ 315 w 386"/>
                <a:gd name="T1" fmla="*/ 6 h 713"/>
                <a:gd name="T2" fmla="*/ 278 w 386"/>
                <a:gd name="T3" fmla="*/ 92 h 713"/>
                <a:gd name="T4" fmla="*/ 217 w 386"/>
                <a:gd name="T5" fmla="*/ 203 h 713"/>
                <a:gd name="T6" fmla="*/ 107 w 386"/>
                <a:gd name="T7" fmla="*/ 210 h 713"/>
                <a:gd name="T8" fmla="*/ 60 w 386"/>
                <a:gd name="T9" fmla="*/ 266 h 713"/>
                <a:gd name="T10" fmla="*/ 67 w 386"/>
                <a:gd name="T11" fmla="*/ 435 h 713"/>
                <a:gd name="T12" fmla="*/ 0 w 386"/>
                <a:gd name="T13" fmla="*/ 513 h 713"/>
                <a:gd name="T14" fmla="*/ 7 w 386"/>
                <a:gd name="T15" fmla="*/ 647 h 713"/>
                <a:gd name="T16" fmla="*/ 65 w 386"/>
                <a:gd name="T17" fmla="*/ 713 h 713"/>
                <a:gd name="T18" fmla="*/ 133 w 386"/>
                <a:gd name="T19" fmla="*/ 705 h 713"/>
                <a:gd name="T20" fmla="*/ 201 w 386"/>
                <a:gd name="T21" fmla="*/ 655 h 713"/>
                <a:gd name="T22" fmla="*/ 185 w 386"/>
                <a:gd name="T23" fmla="*/ 576 h 713"/>
                <a:gd name="T24" fmla="*/ 341 w 386"/>
                <a:gd name="T25" fmla="*/ 305 h 713"/>
                <a:gd name="T26" fmla="*/ 310 w 386"/>
                <a:gd name="T27" fmla="*/ 271 h 713"/>
                <a:gd name="T28" fmla="*/ 341 w 386"/>
                <a:gd name="T29" fmla="*/ 205 h 713"/>
                <a:gd name="T30" fmla="*/ 376 w 386"/>
                <a:gd name="T31" fmla="*/ 216 h 713"/>
                <a:gd name="T32" fmla="*/ 386 w 386"/>
                <a:gd name="T33" fmla="*/ 190 h 713"/>
                <a:gd name="T34" fmla="*/ 355 w 386"/>
                <a:gd name="T35" fmla="*/ 56 h 713"/>
                <a:gd name="T36" fmla="*/ 336 w 386"/>
                <a:gd name="T37" fmla="*/ 0 h 713"/>
                <a:gd name="T38" fmla="*/ 315 w 386"/>
                <a:gd name="T39" fmla="*/ 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6" h="713">
                  <a:moveTo>
                    <a:pt x="315" y="6"/>
                  </a:moveTo>
                  <a:lnTo>
                    <a:pt x="278" y="92"/>
                  </a:lnTo>
                  <a:lnTo>
                    <a:pt x="217" y="203"/>
                  </a:lnTo>
                  <a:lnTo>
                    <a:pt x="107" y="210"/>
                  </a:lnTo>
                  <a:lnTo>
                    <a:pt x="60" y="266"/>
                  </a:lnTo>
                  <a:lnTo>
                    <a:pt x="67" y="435"/>
                  </a:lnTo>
                  <a:lnTo>
                    <a:pt x="0" y="513"/>
                  </a:lnTo>
                  <a:lnTo>
                    <a:pt x="7" y="647"/>
                  </a:lnTo>
                  <a:lnTo>
                    <a:pt x="65" y="713"/>
                  </a:lnTo>
                  <a:lnTo>
                    <a:pt x="133" y="705"/>
                  </a:lnTo>
                  <a:lnTo>
                    <a:pt x="201" y="655"/>
                  </a:lnTo>
                  <a:lnTo>
                    <a:pt x="185" y="576"/>
                  </a:lnTo>
                  <a:lnTo>
                    <a:pt x="341" y="305"/>
                  </a:lnTo>
                  <a:lnTo>
                    <a:pt x="310" y="271"/>
                  </a:lnTo>
                  <a:lnTo>
                    <a:pt x="341" y="205"/>
                  </a:lnTo>
                  <a:lnTo>
                    <a:pt x="376" y="216"/>
                  </a:lnTo>
                  <a:lnTo>
                    <a:pt x="386" y="190"/>
                  </a:lnTo>
                  <a:lnTo>
                    <a:pt x="355" y="56"/>
                  </a:lnTo>
                  <a:lnTo>
                    <a:pt x="336" y="0"/>
                  </a:lnTo>
                  <a:lnTo>
                    <a:pt x="31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46">
              <a:extLst>
                <a:ext uri="{FF2B5EF4-FFF2-40B4-BE49-F238E27FC236}">
                  <a16:creationId xmlns="" xmlns:a16="http://schemas.microsoft.com/office/drawing/2014/main" id="{A1EB3B72-24D8-476C-B656-B23F5AA6C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488" y="3894138"/>
              <a:ext cx="28575" cy="17463"/>
            </a:xfrm>
            <a:custGeom>
              <a:avLst/>
              <a:gdLst>
                <a:gd name="T0" fmla="*/ 0 w 55"/>
                <a:gd name="T1" fmla="*/ 2 h 33"/>
                <a:gd name="T2" fmla="*/ 7 w 55"/>
                <a:gd name="T3" fmla="*/ 28 h 33"/>
                <a:gd name="T4" fmla="*/ 42 w 55"/>
                <a:gd name="T5" fmla="*/ 33 h 33"/>
                <a:gd name="T6" fmla="*/ 55 w 55"/>
                <a:gd name="T7" fmla="*/ 0 h 33"/>
                <a:gd name="T8" fmla="*/ 0 w 55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3">
                  <a:moveTo>
                    <a:pt x="0" y="2"/>
                  </a:moveTo>
                  <a:lnTo>
                    <a:pt x="7" y="28"/>
                  </a:lnTo>
                  <a:lnTo>
                    <a:pt x="42" y="33"/>
                  </a:lnTo>
                  <a:lnTo>
                    <a:pt x="5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47">
              <a:extLst>
                <a:ext uri="{FF2B5EF4-FFF2-40B4-BE49-F238E27FC236}">
                  <a16:creationId xmlns="" xmlns:a16="http://schemas.microsoft.com/office/drawing/2014/main" id="{868F86D8-4B6C-4057-8764-152F84751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3917950"/>
              <a:ext cx="23813" cy="20638"/>
            </a:xfrm>
            <a:custGeom>
              <a:avLst/>
              <a:gdLst>
                <a:gd name="T0" fmla="*/ 0 w 45"/>
                <a:gd name="T1" fmla="*/ 8 h 37"/>
                <a:gd name="T2" fmla="*/ 13 w 45"/>
                <a:gd name="T3" fmla="*/ 37 h 37"/>
                <a:gd name="T4" fmla="*/ 35 w 45"/>
                <a:gd name="T5" fmla="*/ 37 h 37"/>
                <a:gd name="T6" fmla="*/ 45 w 45"/>
                <a:gd name="T7" fmla="*/ 0 h 37"/>
                <a:gd name="T8" fmla="*/ 0 w 45"/>
                <a:gd name="T9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0" y="8"/>
                  </a:moveTo>
                  <a:lnTo>
                    <a:pt x="13" y="37"/>
                  </a:lnTo>
                  <a:lnTo>
                    <a:pt x="35" y="37"/>
                  </a:lnTo>
                  <a:lnTo>
                    <a:pt x="45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48">
              <a:extLst>
                <a:ext uri="{FF2B5EF4-FFF2-40B4-BE49-F238E27FC236}">
                  <a16:creationId xmlns="" xmlns:a16="http://schemas.microsoft.com/office/drawing/2014/main" id="{E393947A-3EB0-4FC3-B22F-BEAC2FE5C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3778250"/>
              <a:ext cx="26988" cy="23813"/>
            </a:xfrm>
            <a:custGeom>
              <a:avLst/>
              <a:gdLst>
                <a:gd name="T0" fmla="*/ 11 w 49"/>
                <a:gd name="T1" fmla="*/ 0 h 45"/>
                <a:gd name="T2" fmla="*/ 0 w 49"/>
                <a:gd name="T3" fmla="*/ 21 h 45"/>
                <a:gd name="T4" fmla="*/ 29 w 49"/>
                <a:gd name="T5" fmla="*/ 45 h 45"/>
                <a:gd name="T6" fmla="*/ 49 w 49"/>
                <a:gd name="T7" fmla="*/ 21 h 45"/>
                <a:gd name="T8" fmla="*/ 11 w 4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11" y="0"/>
                  </a:moveTo>
                  <a:lnTo>
                    <a:pt x="0" y="21"/>
                  </a:lnTo>
                  <a:lnTo>
                    <a:pt x="29" y="45"/>
                  </a:lnTo>
                  <a:lnTo>
                    <a:pt x="49" y="2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49">
              <a:extLst>
                <a:ext uri="{FF2B5EF4-FFF2-40B4-BE49-F238E27FC236}">
                  <a16:creationId xmlns="" xmlns:a16="http://schemas.microsoft.com/office/drawing/2014/main" id="{CAD0DB8C-7937-4830-BBD0-181BB3228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3694113"/>
              <a:ext cx="28575" cy="31750"/>
            </a:xfrm>
            <a:custGeom>
              <a:avLst/>
              <a:gdLst>
                <a:gd name="T0" fmla="*/ 32 w 55"/>
                <a:gd name="T1" fmla="*/ 0 h 58"/>
                <a:gd name="T2" fmla="*/ 0 w 55"/>
                <a:gd name="T3" fmla="*/ 21 h 58"/>
                <a:gd name="T4" fmla="*/ 24 w 55"/>
                <a:gd name="T5" fmla="*/ 58 h 58"/>
                <a:gd name="T6" fmla="*/ 55 w 55"/>
                <a:gd name="T7" fmla="*/ 58 h 58"/>
                <a:gd name="T8" fmla="*/ 32 w 55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32" y="0"/>
                  </a:moveTo>
                  <a:lnTo>
                    <a:pt x="0" y="21"/>
                  </a:lnTo>
                  <a:lnTo>
                    <a:pt x="24" y="58"/>
                  </a:lnTo>
                  <a:lnTo>
                    <a:pt x="55" y="58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50">
              <a:extLst>
                <a:ext uri="{FF2B5EF4-FFF2-40B4-BE49-F238E27FC236}">
                  <a16:creationId xmlns="" xmlns:a16="http://schemas.microsoft.com/office/drawing/2014/main" id="{6A7AD366-951E-4FFA-A0FF-872295768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350" y="3743325"/>
              <a:ext cx="23813" cy="28575"/>
            </a:xfrm>
            <a:custGeom>
              <a:avLst/>
              <a:gdLst>
                <a:gd name="T0" fmla="*/ 21 w 46"/>
                <a:gd name="T1" fmla="*/ 0 h 53"/>
                <a:gd name="T2" fmla="*/ 0 w 46"/>
                <a:gd name="T3" fmla="*/ 24 h 53"/>
                <a:gd name="T4" fmla="*/ 15 w 46"/>
                <a:gd name="T5" fmla="*/ 48 h 53"/>
                <a:gd name="T6" fmla="*/ 44 w 46"/>
                <a:gd name="T7" fmla="*/ 53 h 53"/>
                <a:gd name="T8" fmla="*/ 46 w 46"/>
                <a:gd name="T9" fmla="*/ 3 h 53"/>
                <a:gd name="T10" fmla="*/ 21 w 46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3">
                  <a:moveTo>
                    <a:pt x="21" y="0"/>
                  </a:moveTo>
                  <a:lnTo>
                    <a:pt x="0" y="24"/>
                  </a:lnTo>
                  <a:lnTo>
                    <a:pt x="15" y="48"/>
                  </a:lnTo>
                  <a:lnTo>
                    <a:pt x="44" y="53"/>
                  </a:lnTo>
                  <a:lnTo>
                    <a:pt x="46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51">
              <a:extLst>
                <a:ext uri="{FF2B5EF4-FFF2-40B4-BE49-F238E27FC236}">
                  <a16:creationId xmlns="" xmlns:a16="http://schemas.microsoft.com/office/drawing/2014/main" id="{489799A0-2055-4AD8-B1A4-548CFCD9B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275" y="3438525"/>
              <a:ext cx="20638" cy="28575"/>
            </a:xfrm>
            <a:custGeom>
              <a:avLst/>
              <a:gdLst>
                <a:gd name="T0" fmla="*/ 0 w 39"/>
                <a:gd name="T1" fmla="*/ 0 h 55"/>
                <a:gd name="T2" fmla="*/ 5 w 39"/>
                <a:gd name="T3" fmla="*/ 44 h 55"/>
                <a:gd name="T4" fmla="*/ 34 w 39"/>
                <a:gd name="T5" fmla="*/ 55 h 55"/>
                <a:gd name="T6" fmla="*/ 39 w 39"/>
                <a:gd name="T7" fmla="*/ 15 h 55"/>
                <a:gd name="T8" fmla="*/ 0 w 3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5">
                  <a:moveTo>
                    <a:pt x="0" y="0"/>
                  </a:moveTo>
                  <a:lnTo>
                    <a:pt x="5" y="44"/>
                  </a:lnTo>
                  <a:lnTo>
                    <a:pt x="34" y="55"/>
                  </a:lnTo>
                  <a:lnTo>
                    <a:pt x="39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52">
              <a:extLst>
                <a:ext uri="{FF2B5EF4-FFF2-40B4-BE49-F238E27FC236}">
                  <a16:creationId xmlns="" xmlns:a16="http://schemas.microsoft.com/office/drawing/2014/main" id="{B14B650B-4F30-47E6-A3C8-A7BA5B2FC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25" y="3487738"/>
              <a:ext cx="20638" cy="34925"/>
            </a:xfrm>
            <a:custGeom>
              <a:avLst/>
              <a:gdLst>
                <a:gd name="T0" fmla="*/ 3 w 39"/>
                <a:gd name="T1" fmla="*/ 0 h 65"/>
                <a:gd name="T2" fmla="*/ 0 w 39"/>
                <a:gd name="T3" fmla="*/ 55 h 65"/>
                <a:gd name="T4" fmla="*/ 21 w 39"/>
                <a:gd name="T5" fmla="*/ 65 h 65"/>
                <a:gd name="T6" fmla="*/ 39 w 39"/>
                <a:gd name="T7" fmla="*/ 29 h 65"/>
                <a:gd name="T8" fmla="*/ 3 w 39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5">
                  <a:moveTo>
                    <a:pt x="3" y="0"/>
                  </a:moveTo>
                  <a:lnTo>
                    <a:pt x="0" y="55"/>
                  </a:lnTo>
                  <a:lnTo>
                    <a:pt x="21" y="65"/>
                  </a:lnTo>
                  <a:lnTo>
                    <a:pt x="39" y="29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53">
              <a:extLst>
                <a:ext uri="{FF2B5EF4-FFF2-40B4-BE49-F238E27FC236}">
                  <a16:creationId xmlns="" xmlns:a16="http://schemas.microsoft.com/office/drawing/2014/main" id="{DA9EA0A1-A483-4867-8DE1-607B893AE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75" y="3544888"/>
              <a:ext cx="25400" cy="19050"/>
            </a:xfrm>
            <a:custGeom>
              <a:avLst/>
              <a:gdLst>
                <a:gd name="T0" fmla="*/ 19 w 47"/>
                <a:gd name="T1" fmla="*/ 0 h 36"/>
                <a:gd name="T2" fmla="*/ 0 w 47"/>
                <a:gd name="T3" fmla="*/ 18 h 36"/>
                <a:gd name="T4" fmla="*/ 22 w 47"/>
                <a:gd name="T5" fmla="*/ 36 h 36"/>
                <a:gd name="T6" fmla="*/ 47 w 47"/>
                <a:gd name="T7" fmla="*/ 18 h 36"/>
                <a:gd name="T8" fmla="*/ 19 w 4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19" y="0"/>
                  </a:moveTo>
                  <a:lnTo>
                    <a:pt x="0" y="18"/>
                  </a:lnTo>
                  <a:lnTo>
                    <a:pt x="22" y="36"/>
                  </a:lnTo>
                  <a:lnTo>
                    <a:pt x="47" y="18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54">
              <a:extLst>
                <a:ext uri="{FF2B5EF4-FFF2-40B4-BE49-F238E27FC236}">
                  <a16:creationId xmlns="" xmlns:a16="http://schemas.microsoft.com/office/drawing/2014/main" id="{2A81FFE1-FDD5-481D-B2B0-41CBF681D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4413" y="2497138"/>
              <a:ext cx="23813" cy="25400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42 w 47"/>
                <a:gd name="T5" fmla="*/ 48 h 48"/>
                <a:gd name="T6" fmla="*/ 47 w 47"/>
                <a:gd name="T7" fmla="*/ 15 h 48"/>
                <a:gd name="T8" fmla="*/ 24 w 4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lnTo>
                    <a:pt x="0" y="24"/>
                  </a:lnTo>
                  <a:lnTo>
                    <a:pt x="42" y="48"/>
                  </a:lnTo>
                  <a:lnTo>
                    <a:pt x="47" y="1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55">
              <a:extLst>
                <a:ext uri="{FF2B5EF4-FFF2-40B4-BE49-F238E27FC236}">
                  <a16:creationId xmlns="" xmlns:a16="http://schemas.microsoft.com/office/drawing/2014/main" id="{4CC32E6A-15E4-4FA2-A010-EEEA0CF19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2489200"/>
              <a:ext cx="31750" cy="20638"/>
            </a:xfrm>
            <a:custGeom>
              <a:avLst/>
              <a:gdLst>
                <a:gd name="T0" fmla="*/ 28 w 61"/>
                <a:gd name="T1" fmla="*/ 0 h 38"/>
                <a:gd name="T2" fmla="*/ 0 w 61"/>
                <a:gd name="T3" fmla="*/ 19 h 38"/>
                <a:gd name="T4" fmla="*/ 23 w 61"/>
                <a:gd name="T5" fmla="*/ 38 h 38"/>
                <a:gd name="T6" fmla="*/ 61 w 61"/>
                <a:gd name="T7" fmla="*/ 29 h 38"/>
                <a:gd name="T8" fmla="*/ 28 w 6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8" y="0"/>
                  </a:moveTo>
                  <a:lnTo>
                    <a:pt x="0" y="19"/>
                  </a:lnTo>
                  <a:lnTo>
                    <a:pt x="23" y="38"/>
                  </a:lnTo>
                  <a:lnTo>
                    <a:pt x="61" y="29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56">
              <a:extLst>
                <a:ext uri="{FF2B5EF4-FFF2-40B4-BE49-F238E27FC236}">
                  <a16:creationId xmlns="" xmlns:a16="http://schemas.microsoft.com/office/drawing/2014/main" id="{6A55C963-36DF-4FB0-AEC0-7539C268A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5" y="2524125"/>
              <a:ext cx="22225" cy="33338"/>
            </a:xfrm>
            <a:custGeom>
              <a:avLst/>
              <a:gdLst>
                <a:gd name="T0" fmla="*/ 14 w 41"/>
                <a:gd name="T1" fmla="*/ 0 h 61"/>
                <a:gd name="T2" fmla="*/ 0 w 41"/>
                <a:gd name="T3" fmla="*/ 38 h 61"/>
                <a:gd name="T4" fmla="*/ 18 w 41"/>
                <a:gd name="T5" fmla="*/ 61 h 61"/>
                <a:gd name="T6" fmla="*/ 41 w 41"/>
                <a:gd name="T7" fmla="*/ 43 h 61"/>
                <a:gd name="T8" fmla="*/ 14 w 4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1">
                  <a:moveTo>
                    <a:pt x="14" y="0"/>
                  </a:moveTo>
                  <a:lnTo>
                    <a:pt x="0" y="38"/>
                  </a:lnTo>
                  <a:lnTo>
                    <a:pt x="18" y="61"/>
                  </a:lnTo>
                  <a:lnTo>
                    <a:pt x="41" y="43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57">
              <a:extLst>
                <a:ext uri="{FF2B5EF4-FFF2-40B4-BE49-F238E27FC236}">
                  <a16:creationId xmlns="" xmlns:a16="http://schemas.microsoft.com/office/drawing/2014/main" id="{F940DB27-2BC4-4441-A124-72D3F9A99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288" y="2563813"/>
              <a:ext cx="26988" cy="20638"/>
            </a:xfrm>
            <a:custGeom>
              <a:avLst/>
              <a:gdLst>
                <a:gd name="T0" fmla="*/ 9 w 51"/>
                <a:gd name="T1" fmla="*/ 0 h 38"/>
                <a:gd name="T2" fmla="*/ 0 w 51"/>
                <a:gd name="T3" fmla="*/ 24 h 38"/>
                <a:gd name="T4" fmla="*/ 13 w 51"/>
                <a:gd name="T5" fmla="*/ 38 h 38"/>
                <a:gd name="T6" fmla="*/ 51 w 51"/>
                <a:gd name="T7" fmla="*/ 14 h 38"/>
                <a:gd name="T8" fmla="*/ 9 w 5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9" y="0"/>
                  </a:moveTo>
                  <a:lnTo>
                    <a:pt x="0" y="24"/>
                  </a:lnTo>
                  <a:lnTo>
                    <a:pt x="13" y="38"/>
                  </a:lnTo>
                  <a:lnTo>
                    <a:pt x="51" y="1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58">
              <a:extLst>
                <a:ext uri="{FF2B5EF4-FFF2-40B4-BE49-F238E27FC236}">
                  <a16:creationId xmlns="" xmlns:a16="http://schemas.microsoft.com/office/drawing/2014/main" id="{5FFCC1A6-7C4F-428C-A0FC-D3A556B1B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263" y="2673350"/>
              <a:ext cx="25400" cy="25400"/>
            </a:xfrm>
            <a:custGeom>
              <a:avLst/>
              <a:gdLst>
                <a:gd name="T0" fmla="*/ 20 w 47"/>
                <a:gd name="T1" fmla="*/ 0 h 47"/>
                <a:gd name="T2" fmla="*/ 0 w 47"/>
                <a:gd name="T3" fmla="*/ 24 h 47"/>
                <a:gd name="T4" fmla="*/ 20 w 47"/>
                <a:gd name="T5" fmla="*/ 47 h 47"/>
                <a:gd name="T6" fmla="*/ 47 w 47"/>
                <a:gd name="T7" fmla="*/ 33 h 47"/>
                <a:gd name="T8" fmla="*/ 20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0" y="0"/>
                  </a:moveTo>
                  <a:lnTo>
                    <a:pt x="0" y="24"/>
                  </a:lnTo>
                  <a:lnTo>
                    <a:pt x="20" y="47"/>
                  </a:lnTo>
                  <a:lnTo>
                    <a:pt x="47" y="33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59">
              <a:extLst>
                <a:ext uri="{FF2B5EF4-FFF2-40B4-BE49-F238E27FC236}">
                  <a16:creationId xmlns="" xmlns:a16="http://schemas.microsoft.com/office/drawing/2014/main" id="{0E47FFEF-D68A-4DA4-AE48-08B3859D3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175" y="2830513"/>
              <a:ext cx="15875" cy="15875"/>
            </a:xfrm>
            <a:custGeom>
              <a:avLst/>
              <a:gdLst>
                <a:gd name="T0" fmla="*/ 29 w 29"/>
                <a:gd name="T1" fmla="*/ 0 h 31"/>
                <a:gd name="T2" fmla="*/ 0 w 29"/>
                <a:gd name="T3" fmla="*/ 17 h 31"/>
                <a:gd name="T4" fmla="*/ 13 w 29"/>
                <a:gd name="T5" fmla="*/ 31 h 31"/>
                <a:gd name="T6" fmla="*/ 29 w 29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1">
                  <a:moveTo>
                    <a:pt x="29" y="0"/>
                  </a:moveTo>
                  <a:lnTo>
                    <a:pt x="0" y="17"/>
                  </a:lnTo>
                  <a:lnTo>
                    <a:pt x="13" y="31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60">
              <a:extLst>
                <a:ext uri="{FF2B5EF4-FFF2-40B4-BE49-F238E27FC236}">
                  <a16:creationId xmlns="" xmlns:a16="http://schemas.microsoft.com/office/drawing/2014/main" id="{BC099313-7632-415D-ACC8-D32329FA0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438" y="2832100"/>
              <a:ext cx="23813" cy="19050"/>
            </a:xfrm>
            <a:custGeom>
              <a:avLst/>
              <a:gdLst>
                <a:gd name="T0" fmla="*/ 38 w 47"/>
                <a:gd name="T1" fmla="*/ 0 h 37"/>
                <a:gd name="T2" fmla="*/ 0 w 47"/>
                <a:gd name="T3" fmla="*/ 9 h 37"/>
                <a:gd name="T4" fmla="*/ 19 w 47"/>
                <a:gd name="T5" fmla="*/ 37 h 37"/>
                <a:gd name="T6" fmla="*/ 47 w 47"/>
                <a:gd name="T7" fmla="*/ 37 h 37"/>
                <a:gd name="T8" fmla="*/ 38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38" y="0"/>
                  </a:moveTo>
                  <a:lnTo>
                    <a:pt x="0" y="9"/>
                  </a:lnTo>
                  <a:lnTo>
                    <a:pt x="19" y="37"/>
                  </a:lnTo>
                  <a:lnTo>
                    <a:pt x="47" y="37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61">
              <a:extLst>
                <a:ext uri="{FF2B5EF4-FFF2-40B4-BE49-F238E27FC236}">
                  <a16:creationId xmlns="" xmlns:a16="http://schemas.microsoft.com/office/drawing/2014/main" id="{79F706EB-3DEF-4AC4-8E7F-A383905CE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0" y="2816225"/>
              <a:ext cx="26988" cy="28575"/>
            </a:xfrm>
            <a:custGeom>
              <a:avLst/>
              <a:gdLst>
                <a:gd name="T0" fmla="*/ 24 w 52"/>
                <a:gd name="T1" fmla="*/ 0 h 52"/>
                <a:gd name="T2" fmla="*/ 0 w 52"/>
                <a:gd name="T3" fmla="*/ 24 h 52"/>
                <a:gd name="T4" fmla="*/ 34 w 52"/>
                <a:gd name="T5" fmla="*/ 52 h 52"/>
                <a:gd name="T6" fmla="*/ 52 w 52"/>
                <a:gd name="T7" fmla="*/ 9 h 52"/>
                <a:gd name="T8" fmla="*/ 24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4" y="0"/>
                  </a:moveTo>
                  <a:lnTo>
                    <a:pt x="0" y="24"/>
                  </a:lnTo>
                  <a:lnTo>
                    <a:pt x="34" y="52"/>
                  </a:lnTo>
                  <a:lnTo>
                    <a:pt x="52" y="9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62">
              <a:extLst>
                <a:ext uri="{FF2B5EF4-FFF2-40B4-BE49-F238E27FC236}">
                  <a16:creationId xmlns="" xmlns:a16="http://schemas.microsoft.com/office/drawing/2014/main" id="{FB9AE9F4-01CB-451E-988C-E1C3C467D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588" y="3163888"/>
              <a:ext cx="26988" cy="20638"/>
            </a:xfrm>
            <a:custGeom>
              <a:avLst/>
              <a:gdLst>
                <a:gd name="T0" fmla="*/ 32 w 51"/>
                <a:gd name="T1" fmla="*/ 0 h 38"/>
                <a:gd name="T2" fmla="*/ 0 w 51"/>
                <a:gd name="T3" fmla="*/ 18 h 38"/>
                <a:gd name="T4" fmla="*/ 23 w 51"/>
                <a:gd name="T5" fmla="*/ 38 h 38"/>
                <a:gd name="T6" fmla="*/ 51 w 51"/>
                <a:gd name="T7" fmla="*/ 23 h 38"/>
                <a:gd name="T8" fmla="*/ 32 w 5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32" y="0"/>
                  </a:moveTo>
                  <a:lnTo>
                    <a:pt x="0" y="18"/>
                  </a:lnTo>
                  <a:lnTo>
                    <a:pt x="23" y="38"/>
                  </a:lnTo>
                  <a:lnTo>
                    <a:pt x="51" y="23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63">
              <a:extLst>
                <a:ext uri="{FF2B5EF4-FFF2-40B4-BE49-F238E27FC236}">
                  <a16:creationId xmlns="" xmlns:a16="http://schemas.microsoft.com/office/drawing/2014/main" id="{5D5190D5-1C27-48D4-B4AF-82860D72D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13" y="3184525"/>
              <a:ext cx="26988" cy="23813"/>
            </a:xfrm>
            <a:custGeom>
              <a:avLst/>
              <a:gdLst>
                <a:gd name="T0" fmla="*/ 22 w 52"/>
                <a:gd name="T1" fmla="*/ 0 h 46"/>
                <a:gd name="T2" fmla="*/ 0 w 52"/>
                <a:gd name="T3" fmla="*/ 18 h 46"/>
                <a:gd name="T4" fmla="*/ 15 w 52"/>
                <a:gd name="T5" fmla="*/ 46 h 46"/>
                <a:gd name="T6" fmla="*/ 52 w 52"/>
                <a:gd name="T7" fmla="*/ 30 h 46"/>
                <a:gd name="T8" fmla="*/ 22 w 52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">
                  <a:moveTo>
                    <a:pt x="22" y="0"/>
                  </a:moveTo>
                  <a:lnTo>
                    <a:pt x="0" y="18"/>
                  </a:lnTo>
                  <a:lnTo>
                    <a:pt x="15" y="46"/>
                  </a:lnTo>
                  <a:lnTo>
                    <a:pt x="52" y="3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64">
              <a:extLst>
                <a:ext uri="{FF2B5EF4-FFF2-40B4-BE49-F238E27FC236}">
                  <a16:creationId xmlns="" xmlns:a16="http://schemas.microsoft.com/office/drawing/2014/main" id="{8E397A8E-AD0D-4087-8237-364C9D237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3211513"/>
              <a:ext cx="26988" cy="30163"/>
            </a:xfrm>
            <a:custGeom>
              <a:avLst/>
              <a:gdLst>
                <a:gd name="T0" fmla="*/ 28 w 52"/>
                <a:gd name="T1" fmla="*/ 0 h 56"/>
                <a:gd name="T2" fmla="*/ 0 w 52"/>
                <a:gd name="T3" fmla="*/ 17 h 56"/>
                <a:gd name="T4" fmla="*/ 30 w 52"/>
                <a:gd name="T5" fmla="*/ 56 h 56"/>
                <a:gd name="T6" fmla="*/ 52 w 52"/>
                <a:gd name="T7" fmla="*/ 44 h 56"/>
                <a:gd name="T8" fmla="*/ 28 w 5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28" y="0"/>
                  </a:moveTo>
                  <a:lnTo>
                    <a:pt x="0" y="17"/>
                  </a:lnTo>
                  <a:lnTo>
                    <a:pt x="30" y="56"/>
                  </a:lnTo>
                  <a:lnTo>
                    <a:pt x="52" y="44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66">
              <a:extLst>
                <a:ext uri="{FF2B5EF4-FFF2-40B4-BE49-F238E27FC236}">
                  <a16:creationId xmlns="" xmlns:a16="http://schemas.microsoft.com/office/drawing/2014/main" id="{F7794F2E-F464-4210-8D08-3F27CC2B5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50" y="2816225"/>
              <a:ext cx="31750" cy="30163"/>
            </a:xfrm>
            <a:custGeom>
              <a:avLst/>
              <a:gdLst>
                <a:gd name="T0" fmla="*/ 33 w 61"/>
                <a:gd name="T1" fmla="*/ 0 h 58"/>
                <a:gd name="T2" fmla="*/ 0 w 61"/>
                <a:gd name="T3" fmla="*/ 24 h 58"/>
                <a:gd name="T4" fmla="*/ 28 w 61"/>
                <a:gd name="T5" fmla="*/ 58 h 58"/>
                <a:gd name="T6" fmla="*/ 61 w 61"/>
                <a:gd name="T7" fmla="*/ 31 h 58"/>
                <a:gd name="T8" fmla="*/ 33 w 6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8">
                  <a:moveTo>
                    <a:pt x="33" y="0"/>
                  </a:moveTo>
                  <a:lnTo>
                    <a:pt x="0" y="24"/>
                  </a:lnTo>
                  <a:lnTo>
                    <a:pt x="28" y="58"/>
                  </a:lnTo>
                  <a:lnTo>
                    <a:pt x="61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71">
              <a:extLst>
                <a:ext uri="{FF2B5EF4-FFF2-40B4-BE49-F238E27FC236}">
                  <a16:creationId xmlns="" xmlns:a16="http://schemas.microsoft.com/office/drawing/2014/main" id="{B39C5F13-89AB-4D40-9825-F63B60D0B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875" y="3098800"/>
              <a:ext cx="20638" cy="17463"/>
            </a:xfrm>
            <a:custGeom>
              <a:avLst/>
              <a:gdLst>
                <a:gd name="T0" fmla="*/ 25 w 40"/>
                <a:gd name="T1" fmla="*/ 0 h 34"/>
                <a:gd name="T2" fmla="*/ 0 w 40"/>
                <a:gd name="T3" fmla="*/ 10 h 34"/>
                <a:gd name="T4" fmla="*/ 9 w 40"/>
                <a:gd name="T5" fmla="*/ 34 h 34"/>
                <a:gd name="T6" fmla="*/ 40 w 40"/>
                <a:gd name="T7" fmla="*/ 13 h 34"/>
                <a:gd name="T8" fmla="*/ 34 w 40"/>
                <a:gd name="T9" fmla="*/ 7 h 34"/>
                <a:gd name="T10" fmla="*/ 25 w 4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4">
                  <a:moveTo>
                    <a:pt x="25" y="0"/>
                  </a:moveTo>
                  <a:lnTo>
                    <a:pt x="0" y="10"/>
                  </a:lnTo>
                  <a:lnTo>
                    <a:pt x="9" y="34"/>
                  </a:lnTo>
                  <a:lnTo>
                    <a:pt x="40" y="13"/>
                  </a:lnTo>
                  <a:lnTo>
                    <a:pt x="34" y="7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72">
              <a:extLst>
                <a:ext uri="{FF2B5EF4-FFF2-40B4-BE49-F238E27FC236}">
                  <a16:creationId xmlns="" xmlns:a16="http://schemas.microsoft.com/office/drawing/2014/main" id="{01B9E74C-82D9-49B5-82C5-EFBE845B4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3113088"/>
              <a:ext cx="22225" cy="30163"/>
            </a:xfrm>
            <a:custGeom>
              <a:avLst/>
              <a:gdLst>
                <a:gd name="T0" fmla="*/ 15 w 40"/>
                <a:gd name="T1" fmla="*/ 0 h 57"/>
                <a:gd name="T2" fmla="*/ 0 w 40"/>
                <a:gd name="T3" fmla="*/ 32 h 57"/>
                <a:gd name="T4" fmla="*/ 18 w 40"/>
                <a:gd name="T5" fmla="*/ 57 h 57"/>
                <a:gd name="T6" fmla="*/ 40 w 40"/>
                <a:gd name="T7" fmla="*/ 36 h 57"/>
                <a:gd name="T8" fmla="*/ 15 w 40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7">
                  <a:moveTo>
                    <a:pt x="15" y="0"/>
                  </a:moveTo>
                  <a:lnTo>
                    <a:pt x="0" y="32"/>
                  </a:lnTo>
                  <a:lnTo>
                    <a:pt x="18" y="57"/>
                  </a:lnTo>
                  <a:lnTo>
                    <a:pt x="40" y="36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3">
              <a:extLst>
                <a:ext uri="{FF2B5EF4-FFF2-40B4-BE49-F238E27FC236}">
                  <a16:creationId xmlns="" xmlns:a16="http://schemas.microsoft.com/office/drawing/2014/main" id="{42250F3B-C888-46AF-92BD-9A89FCEF2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850" y="3159125"/>
              <a:ext cx="19050" cy="23813"/>
            </a:xfrm>
            <a:custGeom>
              <a:avLst/>
              <a:gdLst>
                <a:gd name="T0" fmla="*/ 18 w 38"/>
                <a:gd name="T1" fmla="*/ 0 h 45"/>
                <a:gd name="T2" fmla="*/ 0 w 38"/>
                <a:gd name="T3" fmla="*/ 17 h 45"/>
                <a:gd name="T4" fmla="*/ 13 w 38"/>
                <a:gd name="T5" fmla="*/ 45 h 45"/>
                <a:gd name="T6" fmla="*/ 38 w 38"/>
                <a:gd name="T7" fmla="*/ 37 h 45"/>
                <a:gd name="T8" fmla="*/ 18 w 3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18" y="0"/>
                  </a:moveTo>
                  <a:lnTo>
                    <a:pt x="0" y="17"/>
                  </a:lnTo>
                  <a:lnTo>
                    <a:pt x="13" y="45"/>
                  </a:lnTo>
                  <a:lnTo>
                    <a:pt x="38" y="37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74">
              <a:extLst>
                <a:ext uri="{FF2B5EF4-FFF2-40B4-BE49-F238E27FC236}">
                  <a16:creationId xmlns="" xmlns:a16="http://schemas.microsoft.com/office/drawing/2014/main" id="{14DE7482-11F0-4884-9921-06D114500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3195638"/>
              <a:ext cx="23813" cy="25400"/>
            </a:xfrm>
            <a:custGeom>
              <a:avLst/>
              <a:gdLst>
                <a:gd name="T0" fmla="*/ 12 w 45"/>
                <a:gd name="T1" fmla="*/ 0 h 47"/>
                <a:gd name="T2" fmla="*/ 0 w 45"/>
                <a:gd name="T3" fmla="*/ 25 h 47"/>
                <a:gd name="T4" fmla="*/ 20 w 45"/>
                <a:gd name="T5" fmla="*/ 47 h 47"/>
                <a:gd name="T6" fmla="*/ 45 w 45"/>
                <a:gd name="T7" fmla="*/ 34 h 47"/>
                <a:gd name="T8" fmla="*/ 12 w 45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12" y="0"/>
                  </a:moveTo>
                  <a:lnTo>
                    <a:pt x="0" y="25"/>
                  </a:lnTo>
                  <a:lnTo>
                    <a:pt x="20" y="47"/>
                  </a:lnTo>
                  <a:lnTo>
                    <a:pt x="45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75">
              <a:extLst>
                <a:ext uri="{FF2B5EF4-FFF2-40B4-BE49-F238E27FC236}">
                  <a16:creationId xmlns="" xmlns:a16="http://schemas.microsoft.com/office/drawing/2014/main" id="{6E75766F-46F2-48D4-831C-BD3C83F02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675" y="3230563"/>
              <a:ext cx="23813" cy="23813"/>
            </a:xfrm>
            <a:custGeom>
              <a:avLst/>
              <a:gdLst>
                <a:gd name="T0" fmla="*/ 22 w 44"/>
                <a:gd name="T1" fmla="*/ 0 h 46"/>
                <a:gd name="T2" fmla="*/ 0 w 44"/>
                <a:gd name="T3" fmla="*/ 15 h 46"/>
                <a:gd name="T4" fmla="*/ 17 w 44"/>
                <a:gd name="T5" fmla="*/ 46 h 46"/>
                <a:gd name="T6" fmla="*/ 44 w 44"/>
                <a:gd name="T7" fmla="*/ 30 h 46"/>
                <a:gd name="T8" fmla="*/ 22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22" y="0"/>
                  </a:moveTo>
                  <a:lnTo>
                    <a:pt x="0" y="15"/>
                  </a:lnTo>
                  <a:lnTo>
                    <a:pt x="17" y="46"/>
                  </a:lnTo>
                  <a:lnTo>
                    <a:pt x="44" y="3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76">
              <a:extLst>
                <a:ext uri="{FF2B5EF4-FFF2-40B4-BE49-F238E27FC236}">
                  <a16:creationId xmlns="" xmlns:a16="http://schemas.microsoft.com/office/drawing/2014/main" id="{7E538C22-F5BD-4B95-9ADC-5AA784AF9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975" y="3260725"/>
              <a:ext cx="22225" cy="17463"/>
            </a:xfrm>
            <a:custGeom>
              <a:avLst/>
              <a:gdLst>
                <a:gd name="T0" fmla="*/ 19 w 40"/>
                <a:gd name="T1" fmla="*/ 0 h 32"/>
                <a:gd name="T2" fmla="*/ 0 w 40"/>
                <a:gd name="T3" fmla="*/ 20 h 32"/>
                <a:gd name="T4" fmla="*/ 7 w 40"/>
                <a:gd name="T5" fmla="*/ 32 h 32"/>
                <a:gd name="T6" fmla="*/ 32 w 40"/>
                <a:gd name="T7" fmla="*/ 32 h 32"/>
                <a:gd name="T8" fmla="*/ 40 w 40"/>
                <a:gd name="T9" fmla="*/ 12 h 32"/>
                <a:gd name="T10" fmla="*/ 19 w 40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2">
                  <a:moveTo>
                    <a:pt x="19" y="0"/>
                  </a:moveTo>
                  <a:lnTo>
                    <a:pt x="0" y="20"/>
                  </a:lnTo>
                  <a:lnTo>
                    <a:pt x="7" y="32"/>
                  </a:lnTo>
                  <a:lnTo>
                    <a:pt x="32" y="32"/>
                  </a:lnTo>
                  <a:lnTo>
                    <a:pt x="40" y="1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77">
              <a:extLst>
                <a:ext uri="{FF2B5EF4-FFF2-40B4-BE49-F238E27FC236}">
                  <a16:creationId xmlns="" xmlns:a16="http://schemas.microsoft.com/office/drawing/2014/main" id="{76962F2C-D7F0-4940-AB28-6B75281EB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325" y="3292475"/>
              <a:ext cx="31750" cy="41275"/>
            </a:xfrm>
            <a:custGeom>
              <a:avLst/>
              <a:gdLst>
                <a:gd name="T0" fmla="*/ 39 w 61"/>
                <a:gd name="T1" fmla="*/ 0 h 77"/>
                <a:gd name="T2" fmla="*/ 21 w 61"/>
                <a:gd name="T3" fmla="*/ 17 h 77"/>
                <a:gd name="T4" fmla="*/ 0 w 61"/>
                <a:gd name="T5" fmla="*/ 20 h 77"/>
                <a:gd name="T6" fmla="*/ 0 w 61"/>
                <a:gd name="T7" fmla="*/ 44 h 77"/>
                <a:gd name="T8" fmla="*/ 37 w 61"/>
                <a:gd name="T9" fmla="*/ 77 h 77"/>
                <a:gd name="T10" fmla="*/ 52 w 61"/>
                <a:gd name="T11" fmla="*/ 53 h 77"/>
                <a:gd name="T12" fmla="*/ 61 w 61"/>
                <a:gd name="T13" fmla="*/ 25 h 77"/>
                <a:gd name="T14" fmla="*/ 58 w 61"/>
                <a:gd name="T15" fmla="*/ 3 h 77"/>
                <a:gd name="T16" fmla="*/ 39 w 61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7">
                  <a:moveTo>
                    <a:pt x="39" y="0"/>
                  </a:moveTo>
                  <a:lnTo>
                    <a:pt x="21" y="17"/>
                  </a:lnTo>
                  <a:lnTo>
                    <a:pt x="0" y="20"/>
                  </a:lnTo>
                  <a:lnTo>
                    <a:pt x="0" y="44"/>
                  </a:lnTo>
                  <a:lnTo>
                    <a:pt x="37" y="77"/>
                  </a:lnTo>
                  <a:lnTo>
                    <a:pt x="52" y="53"/>
                  </a:lnTo>
                  <a:lnTo>
                    <a:pt x="61" y="25"/>
                  </a:lnTo>
                  <a:lnTo>
                    <a:pt x="58" y="3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78">
              <a:extLst>
                <a:ext uri="{FF2B5EF4-FFF2-40B4-BE49-F238E27FC236}">
                  <a16:creationId xmlns="" xmlns:a16="http://schemas.microsoft.com/office/drawing/2014/main" id="{68A419AC-900C-43DA-99CD-042A3757A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3070225"/>
              <a:ext cx="44450" cy="26988"/>
            </a:xfrm>
            <a:custGeom>
              <a:avLst/>
              <a:gdLst>
                <a:gd name="T0" fmla="*/ 82 w 82"/>
                <a:gd name="T1" fmla="*/ 16 h 53"/>
                <a:gd name="T2" fmla="*/ 36 w 82"/>
                <a:gd name="T3" fmla="*/ 0 h 53"/>
                <a:gd name="T4" fmla="*/ 0 w 82"/>
                <a:gd name="T5" fmla="*/ 23 h 53"/>
                <a:gd name="T6" fmla="*/ 18 w 82"/>
                <a:gd name="T7" fmla="*/ 44 h 53"/>
                <a:gd name="T8" fmla="*/ 80 w 82"/>
                <a:gd name="T9" fmla="*/ 53 h 53"/>
                <a:gd name="T10" fmla="*/ 82 w 82"/>
                <a:gd name="T11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3">
                  <a:moveTo>
                    <a:pt x="82" y="16"/>
                  </a:moveTo>
                  <a:lnTo>
                    <a:pt x="36" y="0"/>
                  </a:lnTo>
                  <a:lnTo>
                    <a:pt x="0" y="23"/>
                  </a:lnTo>
                  <a:lnTo>
                    <a:pt x="18" y="44"/>
                  </a:lnTo>
                  <a:lnTo>
                    <a:pt x="80" y="53"/>
                  </a:lnTo>
                  <a:lnTo>
                    <a:pt x="8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79">
              <a:extLst>
                <a:ext uri="{FF2B5EF4-FFF2-40B4-BE49-F238E27FC236}">
                  <a16:creationId xmlns="" xmlns:a16="http://schemas.microsoft.com/office/drawing/2014/main" id="{3EE3F75E-97E5-4D8E-935C-2DBBF1EE6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875" y="3025775"/>
              <a:ext cx="144463" cy="77788"/>
            </a:xfrm>
            <a:custGeom>
              <a:avLst/>
              <a:gdLst>
                <a:gd name="T0" fmla="*/ 63 w 273"/>
                <a:gd name="T1" fmla="*/ 0 h 145"/>
                <a:gd name="T2" fmla="*/ 35 w 273"/>
                <a:gd name="T3" fmla="*/ 30 h 145"/>
                <a:gd name="T4" fmla="*/ 67 w 273"/>
                <a:gd name="T5" fmla="*/ 43 h 145"/>
                <a:gd name="T6" fmla="*/ 72 w 273"/>
                <a:gd name="T7" fmla="*/ 83 h 145"/>
                <a:gd name="T8" fmla="*/ 0 w 273"/>
                <a:gd name="T9" fmla="*/ 91 h 145"/>
                <a:gd name="T10" fmla="*/ 7 w 273"/>
                <a:gd name="T11" fmla="*/ 129 h 145"/>
                <a:gd name="T12" fmla="*/ 28 w 273"/>
                <a:gd name="T13" fmla="*/ 131 h 145"/>
                <a:gd name="T14" fmla="*/ 41 w 273"/>
                <a:gd name="T15" fmla="*/ 113 h 145"/>
                <a:gd name="T16" fmla="*/ 125 w 273"/>
                <a:gd name="T17" fmla="*/ 116 h 145"/>
                <a:gd name="T18" fmla="*/ 140 w 273"/>
                <a:gd name="T19" fmla="*/ 145 h 145"/>
                <a:gd name="T20" fmla="*/ 159 w 273"/>
                <a:gd name="T21" fmla="*/ 122 h 145"/>
                <a:gd name="T22" fmla="*/ 216 w 273"/>
                <a:gd name="T23" fmla="*/ 107 h 145"/>
                <a:gd name="T24" fmla="*/ 267 w 273"/>
                <a:gd name="T25" fmla="*/ 117 h 145"/>
                <a:gd name="T26" fmla="*/ 273 w 273"/>
                <a:gd name="T27" fmla="*/ 87 h 145"/>
                <a:gd name="T28" fmla="*/ 183 w 273"/>
                <a:gd name="T29" fmla="*/ 28 h 145"/>
                <a:gd name="T30" fmla="*/ 124 w 273"/>
                <a:gd name="T31" fmla="*/ 6 h 145"/>
                <a:gd name="T32" fmla="*/ 63 w 273"/>
                <a:gd name="T3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3" h="145">
                  <a:moveTo>
                    <a:pt x="63" y="0"/>
                  </a:moveTo>
                  <a:lnTo>
                    <a:pt x="35" y="30"/>
                  </a:lnTo>
                  <a:lnTo>
                    <a:pt x="67" y="43"/>
                  </a:lnTo>
                  <a:lnTo>
                    <a:pt x="72" y="83"/>
                  </a:lnTo>
                  <a:lnTo>
                    <a:pt x="0" y="91"/>
                  </a:lnTo>
                  <a:lnTo>
                    <a:pt x="7" y="129"/>
                  </a:lnTo>
                  <a:lnTo>
                    <a:pt x="28" y="131"/>
                  </a:lnTo>
                  <a:lnTo>
                    <a:pt x="41" y="113"/>
                  </a:lnTo>
                  <a:lnTo>
                    <a:pt x="125" y="116"/>
                  </a:lnTo>
                  <a:lnTo>
                    <a:pt x="140" y="145"/>
                  </a:lnTo>
                  <a:lnTo>
                    <a:pt x="159" y="122"/>
                  </a:lnTo>
                  <a:lnTo>
                    <a:pt x="216" y="107"/>
                  </a:lnTo>
                  <a:lnTo>
                    <a:pt x="267" y="117"/>
                  </a:lnTo>
                  <a:lnTo>
                    <a:pt x="273" y="87"/>
                  </a:lnTo>
                  <a:lnTo>
                    <a:pt x="183" y="28"/>
                  </a:lnTo>
                  <a:lnTo>
                    <a:pt x="124" y="6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80">
              <a:extLst>
                <a:ext uri="{FF2B5EF4-FFF2-40B4-BE49-F238E27FC236}">
                  <a16:creationId xmlns="" xmlns:a16="http://schemas.microsoft.com/office/drawing/2014/main" id="{FDD4FB35-24CE-4597-ACE7-2BD07025D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550" y="3033713"/>
              <a:ext cx="77788" cy="68263"/>
            </a:xfrm>
            <a:custGeom>
              <a:avLst/>
              <a:gdLst>
                <a:gd name="T0" fmla="*/ 148 w 148"/>
                <a:gd name="T1" fmla="*/ 74 h 131"/>
                <a:gd name="T2" fmla="*/ 58 w 148"/>
                <a:gd name="T3" fmla="*/ 15 h 131"/>
                <a:gd name="T4" fmla="*/ 14 w 148"/>
                <a:gd name="T5" fmla="*/ 0 h 131"/>
                <a:gd name="T6" fmla="*/ 0 w 148"/>
                <a:gd name="T7" fmla="*/ 103 h 131"/>
                <a:gd name="T8" fmla="*/ 15 w 148"/>
                <a:gd name="T9" fmla="*/ 131 h 131"/>
                <a:gd name="T10" fmla="*/ 34 w 148"/>
                <a:gd name="T11" fmla="*/ 109 h 131"/>
                <a:gd name="T12" fmla="*/ 92 w 148"/>
                <a:gd name="T13" fmla="*/ 94 h 131"/>
                <a:gd name="T14" fmla="*/ 142 w 148"/>
                <a:gd name="T15" fmla="*/ 104 h 131"/>
                <a:gd name="T16" fmla="*/ 148 w 148"/>
                <a:gd name="T17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31">
                  <a:moveTo>
                    <a:pt x="148" y="74"/>
                  </a:moveTo>
                  <a:lnTo>
                    <a:pt x="58" y="15"/>
                  </a:lnTo>
                  <a:lnTo>
                    <a:pt x="14" y="0"/>
                  </a:lnTo>
                  <a:lnTo>
                    <a:pt x="0" y="103"/>
                  </a:lnTo>
                  <a:lnTo>
                    <a:pt x="15" y="131"/>
                  </a:lnTo>
                  <a:lnTo>
                    <a:pt x="34" y="109"/>
                  </a:lnTo>
                  <a:lnTo>
                    <a:pt x="92" y="94"/>
                  </a:lnTo>
                  <a:lnTo>
                    <a:pt x="142" y="104"/>
                  </a:lnTo>
                  <a:lnTo>
                    <a:pt x="14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81">
              <a:extLst>
                <a:ext uri="{FF2B5EF4-FFF2-40B4-BE49-F238E27FC236}">
                  <a16:creationId xmlns="" xmlns:a16="http://schemas.microsoft.com/office/drawing/2014/main" id="{070B3771-8667-493C-A31A-0C2CE9C47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875" y="3025775"/>
              <a:ext cx="65088" cy="69850"/>
            </a:xfrm>
            <a:custGeom>
              <a:avLst/>
              <a:gdLst>
                <a:gd name="T0" fmla="*/ 63 w 122"/>
                <a:gd name="T1" fmla="*/ 0 h 131"/>
                <a:gd name="T2" fmla="*/ 122 w 122"/>
                <a:gd name="T3" fmla="*/ 6 h 131"/>
                <a:gd name="T4" fmla="*/ 115 w 122"/>
                <a:gd name="T5" fmla="*/ 78 h 131"/>
                <a:gd name="T6" fmla="*/ 109 w 122"/>
                <a:gd name="T7" fmla="*/ 117 h 131"/>
                <a:gd name="T8" fmla="*/ 41 w 122"/>
                <a:gd name="T9" fmla="*/ 113 h 131"/>
                <a:gd name="T10" fmla="*/ 28 w 122"/>
                <a:gd name="T11" fmla="*/ 131 h 131"/>
                <a:gd name="T12" fmla="*/ 7 w 122"/>
                <a:gd name="T13" fmla="*/ 130 h 131"/>
                <a:gd name="T14" fmla="*/ 0 w 122"/>
                <a:gd name="T15" fmla="*/ 91 h 131"/>
                <a:gd name="T16" fmla="*/ 72 w 122"/>
                <a:gd name="T17" fmla="*/ 84 h 131"/>
                <a:gd name="T18" fmla="*/ 68 w 122"/>
                <a:gd name="T19" fmla="*/ 43 h 131"/>
                <a:gd name="T20" fmla="*/ 35 w 122"/>
                <a:gd name="T21" fmla="*/ 30 h 131"/>
                <a:gd name="T22" fmla="*/ 63 w 122"/>
                <a:gd name="T2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31">
                  <a:moveTo>
                    <a:pt x="63" y="0"/>
                  </a:moveTo>
                  <a:lnTo>
                    <a:pt x="122" y="6"/>
                  </a:lnTo>
                  <a:lnTo>
                    <a:pt x="115" y="78"/>
                  </a:lnTo>
                  <a:lnTo>
                    <a:pt x="109" y="117"/>
                  </a:lnTo>
                  <a:lnTo>
                    <a:pt x="41" y="113"/>
                  </a:lnTo>
                  <a:lnTo>
                    <a:pt x="28" y="131"/>
                  </a:lnTo>
                  <a:lnTo>
                    <a:pt x="7" y="130"/>
                  </a:lnTo>
                  <a:lnTo>
                    <a:pt x="0" y="91"/>
                  </a:lnTo>
                  <a:lnTo>
                    <a:pt x="72" y="84"/>
                  </a:lnTo>
                  <a:lnTo>
                    <a:pt x="68" y="43"/>
                  </a:lnTo>
                  <a:lnTo>
                    <a:pt x="35" y="3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82">
              <a:extLst>
                <a:ext uri="{FF2B5EF4-FFF2-40B4-BE49-F238E27FC236}">
                  <a16:creationId xmlns="" xmlns:a16="http://schemas.microsoft.com/office/drawing/2014/main" id="{2A28601C-26F3-4167-8047-1465BAB90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3" y="5133975"/>
              <a:ext cx="47625" cy="34925"/>
            </a:xfrm>
            <a:custGeom>
              <a:avLst/>
              <a:gdLst>
                <a:gd name="T0" fmla="*/ 89 w 89"/>
                <a:gd name="T1" fmla="*/ 5 h 65"/>
                <a:gd name="T2" fmla="*/ 45 w 89"/>
                <a:gd name="T3" fmla="*/ 0 h 65"/>
                <a:gd name="T4" fmla="*/ 0 w 89"/>
                <a:gd name="T5" fmla="*/ 30 h 65"/>
                <a:gd name="T6" fmla="*/ 32 w 89"/>
                <a:gd name="T7" fmla="*/ 65 h 65"/>
                <a:gd name="T8" fmla="*/ 89 w 89"/>
                <a:gd name="T9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5">
                  <a:moveTo>
                    <a:pt x="89" y="5"/>
                  </a:moveTo>
                  <a:lnTo>
                    <a:pt x="45" y="0"/>
                  </a:lnTo>
                  <a:lnTo>
                    <a:pt x="0" y="30"/>
                  </a:lnTo>
                  <a:lnTo>
                    <a:pt x="32" y="65"/>
                  </a:lnTo>
                  <a:lnTo>
                    <a:pt x="8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83">
              <a:extLst>
                <a:ext uri="{FF2B5EF4-FFF2-40B4-BE49-F238E27FC236}">
                  <a16:creationId xmlns="" xmlns:a16="http://schemas.microsoft.com/office/drawing/2014/main" id="{DDA71EC9-46EE-439B-837B-EC810ABC1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388" y="5124450"/>
              <a:ext cx="55563" cy="52388"/>
            </a:xfrm>
            <a:custGeom>
              <a:avLst/>
              <a:gdLst>
                <a:gd name="T0" fmla="*/ 58 w 105"/>
                <a:gd name="T1" fmla="*/ 0 h 98"/>
                <a:gd name="T2" fmla="*/ 43 w 105"/>
                <a:gd name="T3" fmla="*/ 48 h 98"/>
                <a:gd name="T4" fmla="*/ 0 w 105"/>
                <a:gd name="T5" fmla="*/ 86 h 98"/>
                <a:gd name="T6" fmla="*/ 3 w 105"/>
                <a:gd name="T7" fmla="*/ 98 h 98"/>
                <a:gd name="T8" fmla="*/ 75 w 105"/>
                <a:gd name="T9" fmla="*/ 70 h 98"/>
                <a:gd name="T10" fmla="*/ 105 w 105"/>
                <a:gd name="T11" fmla="*/ 33 h 98"/>
                <a:gd name="T12" fmla="*/ 58 w 105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98">
                  <a:moveTo>
                    <a:pt x="58" y="0"/>
                  </a:moveTo>
                  <a:lnTo>
                    <a:pt x="43" y="48"/>
                  </a:lnTo>
                  <a:lnTo>
                    <a:pt x="0" y="86"/>
                  </a:lnTo>
                  <a:lnTo>
                    <a:pt x="3" y="98"/>
                  </a:lnTo>
                  <a:lnTo>
                    <a:pt x="75" y="70"/>
                  </a:lnTo>
                  <a:lnTo>
                    <a:pt x="105" y="3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84">
              <a:extLst>
                <a:ext uri="{FF2B5EF4-FFF2-40B4-BE49-F238E27FC236}">
                  <a16:creationId xmlns="" xmlns:a16="http://schemas.microsoft.com/office/drawing/2014/main" id="{7125CE1D-B415-40D0-AA1E-F7BC20C60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00" y="1584325"/>
              <a:ext cx="209550" cy="134938"/>
            </a:xfrm>
            <a:custGeom>
              <a:avLst/>
              <a:gdLst>
                <a:gd name="T0" fmla="*/ 118 w 397"/>
                <a:gd name="T1" fmla="*/ 19 h 256"/>
                <a:gd name="T2" fmla="*/ 85 w 397"/>
                <a:gd name="T3" fmla="*/ 0 h 256"/>
                <a:gd name="T4" fmla="*/ 39 w 397"/>
                <a:gd name="T5" fmla="*/ 28 h 256"/>
                <a:gd name="T6" fmla="*/ 0 w 397"/>
                <a:gd name="T7" fmla="*/ 65 h 256"/>
                <a:gd name="T8" fmla="*/ 1 w 397"/>
                <a:gd name="T9" fmla="*/ 85 h 256"/>
                <a:gd name="T10" fmla="*/ 52 w 397"/>
                <a:gd name="T11" fmla="*/ 91 h 256"/>
                <a:gd name="T12" fmla="*/ 49 w 397"/>
                <a:gd name="T13" fmla="*/ 126 h 256"/>
                <a:gd name="T14" fmla="*/ 31 w 397"/>
                <a:gd name="T15" fmla="*/ 145 h 256"/>
                <a:gd name="T16" fmla="*/ 35 w 397"/>
                <a:gd name="T17" fmla="*/ 156 h 256"/>
                <a:gd name="T18" fmla="*/ 86 w 397"/>
                <a:gd name="T19" fmla="*/ 160 h 256"/>
                <a:gd name="T20" fmla="*/ 86 w 397"/>
                <a:gd name="T21" fmla="*/ 218 h 256"/>
                <a:gd name="T22" fmla="*/ 158 w 397"/>
                <a:gd name="T23" fmla="*/ 230 h 256"/>
                <a:gd name="T24" fmla="*/ 201 w 397"/>
                <a:gd name="T25" fmla="*/ 254 h 256"/>
                <a:gd name="T26" fmla="*/ 249 w 397"/>
                <a:gd name="T27" fmla="*/ 256 h 256"/>
                <a:gd name="T28" fmla="*/ 332 w 397"/>
                <a:gd name="T29" fmla="*/ 216 h 256"/>
                <a:gd name="T30" fmla="*/ 396 w 397"/>
                <a:gd name="T31" fmla="*/ 131 h 256"/>
                <a:gd name="T32" fmla="*/ 397 w 397"/>
                <a:gd name="T33" fmla="*/ 74 h 256"/>
                <a:gd name="T34" fmla="*/ 359 w 397"/>
                <a:gd name="T35" fmla="*/ 41 h 256"/>
                <a:gd name="T36" fmla="*/ 326 w 397"/>
                <a:gd name="T37" fmla="*/ 14 h 256"/>
                <a:gd name="T38" fmla="*/ 311 w 397"/>
                <a:gd name="T39" fmla="*/ 24 h 256"/>
                <a:gd name="T40" fmla="*/ 289 w 397"/>
                <a:gd name="T41" fmla="*/ 52 h 256"/>
                <a:gd name="T42" fmla="*/ 263 w 397"/>
                <a:gd name="T43" fmla="*/ 49 h 256"/>
                <a:gd name="T44" fmla="*/ 239 w 397"/>
                <a:gd name="T45" fmla="*/ 22 h 256"/>
                <a:gd name="T46" fmla="*/ 206 w 397"/>
                <a:gd name="T47" fmla="*/ 25 h 256"/>
                <a:gd name="T48" fmla="*/ 159 w 397"/>
                <a:gd name="T49" fmla="*/ 64 h 256"/>
                <a:gd name="T50" fmla="*/ 130 w 397"/>
                <a:gd name="T51" fmla="*/ 95 h 256"/>
                <a:gd name="T52" fmla="*/ 114 w 397"/>
                <a:gd name="T53" fmla="*/ 81 h 256"/>
                <a:gd name="T54" fmla="*/ 113 w 397"/>
                <a:gd name="T55" fmla="*/ 47 h 256"/>
                <a:gd name="T56" fmla="*/ 129 w 397"/>
                <a:gd name="T57" fmla="*/ 36 h 256"/>
                <a:gd name="T58" fmla="*/ 118 w 397"/>
                <a:gd name="T59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7" h="256">
                  <a:moveTo>
                    <a:pt x="118" y="19"/>
                  </a:moveTo>
                  <a:lnTo>
                    <a:pt x="85" y="0"/>
                  </a:lnTo>
                  <a:lnTo>
                    <a:pt x="39" y="28"/>
                  </a:lnTo>
                  <a:lnTo>
                    <a:pt x="0" y="65"/>
                  </a:lnTo>
                  <a:lnTo>
                    <a:pt x="1" y="85"/>
                  </a:lnTo>
                  <a:lnTo>
                    <a:pt x="52" y="91"/>
                  </a:lnTo>
                  <a:lnTo>
                    <a:pt x="49" y="126"/>
                  </a:lnTo>
                  <a:lnTo>
                    <a:pt x="31" y="145"/>
                  </a:lnTo>
                  <a:lnTo>
                    <a:pt x="35" y="156"/>
                  </a:lnTo>
                  <a:lnTo>
                    <a:pt x="86" y="160"/>
                  </a:lnTo>
                  <a:lnTo>
                    <a:pt x="86" y="218"/>
                  </a:lnTo>
                  <a:lnTo>
                    <a:pt x="158" y="230"/>
                  </a:lnTo>
                  <a:lnTo>
                    <a:pt x="201" y="254"/>
                  </a:lnTo>
                  <a:lnTo>
                    <a:pt x="249" y="256"/>
                  </a:lnTo>
                  <a:lnTo>
                    <a:pt x="332" y="216"/>
                  </a:lnTo>
                  <a:lnTo>
                    <a:pt x="396" y="131"/>
                  </a:lnTo>
                  <a:lnTo>
                    <a:pt x="397" y="74"/>
                  </a:lnTo>
                  <a:lnTo>
                    <a:pt x="359" y="41"/>
                  </a:lnTo>
                  <a:lnTo>
                    <a:pt x="326" y="14"/>
                  </a:lnTo>
                  <a:lnTo>
                    <a:pt x="311" y="24"/>
                  </a:lnTo>
                  <a:lnTo>
                    <a:pt x="289" y="52"/>
                  </a:lnTo>
                  <a:lnTo>
                    <a:pt x="263" y="49"/>
                  </a:lnTo>
                  <a:lnTo>
                    <a:pt x="239" y="22"/>
                  </a:lnTo>
                  <a:lnTo>
                    <a:pt x="206" y="25"/>
                  </a:lnTo>
                  <a:lnTo>
                    <a:pt x="159" y="64"/>
                  </a:lnTo>
                  <a:lnTo>
                    <a:pt x="130" y="95"/>
                  </a:lnTo>
                  <a:lnTo>
                    <a:pt x="114" y="81"/>
                  </a:lnTo>
                  <a:lnTo>
                    <a:pt x="113" y="47"/>
                  </a:lnTo>
                  <a:lnTo>
                    <a:pt x="129" y="36"/>
                  </a:lnTo>
                  <a:lnTo>
                    <a:pt x="11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85">
              <a:extLst>
                <a:ext uri="{FF2B5EF4-FFF2-40B4-BE49-F238E27FC236}">
                  <a16:creationId xmlns="" xmlns:a16="http://schemas.microsoft.com/office/drawing/2014/main" id="{DC96EDFE-B8F9-4210-8980-9CB34BFB5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0" y="1004888"/>
              <a:ext cx="157163" cy="142875"/>
            </a:xfrm>
            <a:custGeom>
              <a:avLst/>
              <a:gdLst>
                <a:gd name="T0" fmla="*/ 225 w 299"/>
                <a:gd name="T1" fmla="*/ 29 h 271"/>
                <a:gd name="T2" fmla="*/ 196 w 299"/>
                <a:gd name="T3" fmla="*/ 0 h 271"/>
                <a:gd name="T4" fmla="*/ 133 w 299"/>
                <a:gd name="T5" fmla="*/ 31 h 271"/>
                <a:gd name="T6" fmla="*/ 19 w 299"/>
                <a:gd name="T7" fmla="*/ 31 h 271"/>
                <a:gd name="T8" fmla="*/ 0 w 299"/>
                <a:gd name="T9" fmla="*/ 98 h 271"/>
                <a:gd name="T10" fmla="*/ 65 w 299"/>
                <a:gd name="T11" fmla="*/ 155 h 271"/>
                <a:gd name="T12" fmla="*/ 93 w 299"/>
                <a:gd name="T13" fmla="*/ 151 h 271"/>
                <a:gd name="T14" fmla="*/ 133 w 299"/>
                <a:gd name="T15" fmla="*/ 81 h 271"/>
                <a:gd name="T16" fmla="*/ 168 w 299"/>
                <a:gd name="T17" fmla="*/ 106 h 271"/>
                <a:gd name="T18" fmla="*/ 144 w 299"/>
                <a:gd name="T19" fmla="*/ 155 h 271"/>
                <a:gd name="T20" fmla="*/ 131 w 299"/>
                <a:gd name="T21" fmla="*/ 227 h 271"/>
                <a:gd name="T22" fmla="*/ 160 w 299"/>
                <a:gd name="T23" fmla="*/ 271 h 271"/>
                <a:gd name="T24" fmla="*/ 221 w 299"/>
                <a:gd name="T25" fmla="*/ 169 h 271"/>
                <a:gd name="T26" fmla="*/ 299 w 299"/>
                <a:gd name="T27" fmla="*/ 73 h 271"/>
                <a:gd name="T28" fmla="*/ 268 w 299"/>
                <a:gd name="T29" fmla="*/ 47 h 271"/>
                <a:gd name="T30" fmla="*/ 225 w 299"/>
                <a:gd name="T31" fmla="*/ 2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9" h="271">
                  <a:moveTo>
                    <a:pt x="225" y="29"/>
                  </a:moveTo>
                  <a:lnTo>
                    <a:pt x="196" y="0"/>
                  </a:lnTo>
                  <a:lnTo>
                    <a:pt x="133" y="31"/>
                  </a:lnTo>
                  <a:lnTo>
                    <a:pt x="19" y="31"/>
                  </a:lnTo>
                  <a:lnTo>
                    <a:pt x="0" y="98"/>
                  </a:lnTo>
                  <a:lnTo>
                    <a:pt x="65" y="155"/>
                  </a:lnTo>
                  <a:lnTo>
                    <a:pt x="93" y="151"/>
                  </a:lnTo>
                  <a:lnTo>
                    <a:pt x="133" y="81"/>
                  </a:lnTo>
                  <a:lnTo>
                    <a:pt x="168" y="106"/>
                  </a:lnTo>
                  <a:lnTo>
                    <a:pt x="144" y="155"/>
                  </a:lnTo>
                  <a:lnTo>
                    <a:pt x="131" y="227"/>
                  </a:lnTo>
                  <a:lnTo>
                    <a:pt x="160" y="271"/>
                  </a:lnTo>
                  <a:lnTo>
                    <a:pt x="221" y="169"/>
                  </a:lnTo>
                  <a:lnTo>
                    <a:pt x="299" y="73"/>
                  </a:lnTo>
                  <a:lnTo>
                    <a:pt x="268" y="47"/>
                  </a:lnTo>
                  <a:lnTo>
                    <a:pt x="22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86">
              <a:extLst>
                <a:ext uri="{FF2B5EF4-FFF2-40B4-BE49-F238E27FC236}">
                  <a16:creationId xmlns="" xmlns:a16="http://schemas.microsoft.com/office/drawing/2014/main" id="{E67198D1-39D9-45EA-82DC-39EEB5E85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338" y="954088"/>
              <a:ext cx="160338" cy="84138"/>
            </a:xfrm>
            <a:custGeom>
              <a:avLst/>
              <a:gdLst>
                <a:gd name="T0" fmla="*/ 49 w 302"/>
                <a:gd name="T1" fmla="*/ 2 h 160"/>
                <a:gd name="T2" fmla="*/ 0 w 302"/>
                <a:gd name="T3" fmla="*/ 49 h 160"/>
                <a:gd name="T4" fmla="*/ 30 w 302"/>
                <a:gd name="T5" fmla="*/ 95 h 160"/>
                <a:gd name="T6" fmla="*/ 84 w 302"/>
                <a:gd name="T7" fmla="*/ 95 h 160"/>
                <a:gd name="T8" fmla="*/ 106 w 302"/>
                <a:gd name="T9" fmla="*/ 126 h 160"/>
                <a:gd name="T10" fmla="*/ 173 w 302"/>
                <a:gd name="T11" fmla="*/ 160 h 160"/>
                <a:gd name="T12" fmla="*/ 249 w 302"/>
                <a:gd name="T13" fmla="*/ 116 h 160"/>
                <a:gd name="T14" fmla="*/ 302 w 302"/>
                <a:gd name="T15" fmla="*/ 71 h 160"/>
                <a:gd name="T16" fmla="*/ 284 w 302"/>
                <a:gd name="T17" fmla="*/ 34 h 160"/>
                <a:gd name="T18" fmla="*/ 232 w 302"/>
                <a:gd name="T19" fmla="*/ 4 h 160"/>
                <a:gd name="T20" fmla="*/ 193 w 302"/>
                <a:gd name="T21" fmla="*/ 38 h 160"/>
                <a:gd name="T22" fmla="*/ 167 w 302"/>
                <a:gd name="T23" fmla="*/ 6 h 160"/>
                <a:gd name="T24" fmla="*/ 147 w 302"/>
                <a:gd name="T25" fmla="*/ 8 h 160"/>
                <a:gd name="T26" fmla="*/ 120 w 302"/>
                <a:gd name="T27" fmla="*/ 65 h 160"/>
                <a:gd name="T28" fmla="*/ 82 w 302"/>
                <a:gd name="T29" fmla="*/ 26 h 160"/>
                <a:gd name="T30" fmla="*/ 78 w 302"/>
                <a:gd name="T31" fmla="*/ 0 h 160"/>
                <a:gd name="T32" fmla="*/ 49 w 302"/>
                <a:gd name="T33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2" h="160">
                  <a:moveTo>
                    <a:pt x="49" y="2"/>
                  </a:moveTo>
                  <a:lnTo>
                    <a:pt x="0" y="49"/>
                  </a:lnTo>
                  <a:lnTo>
                    <a:pt x="30" y="95"/>
                  </a:lnTo>
                  <a:lnTo>
                    <a:pt x="84" y="95"/>
                  </a:lnTo>
                  <a:lnTo>
                    <a:pt x="106" y="126"/>
                  </a:lnTo>
                  <a:lnTo>
                    <a:pt x="173" y="160"/>
                  </a:lnTo>
                  <a:lnTo>
                    <a:pt x="249" y="116"/>
                  </a:lnTo>
                  <a:lnTo>
                    <a:pt x="302" y="71"/>
                  </a:lnTo>
                  <a:lnTo>
                    <a:pt x="284" y="34"/>
                  </a:lnTo>
                  <a:lnTo>
                    <a:pt x="232" y="4"/>
                  </a:lnTo>
                  <a:lnTo>
                    <a:pt x="193" y="38"/>
                  </a:lnTo>
                  <a:lnTo>
                    <a:pt x="167" y="6"/>
                  </a:lnTo>
                  <a:lnTo>
                    <a:pt x="147" y="8"/>
                  </a:lnTo>
                  <a:lnTo>
                    <a:pt x="120" y="65"/>
                  </a:lnTo>
                  <a:lnTo>
                    <a:pt x="82" y="26"/>
                  </a:lnTo>
                  <a:lnTo>
                    <a:pt x="78" y="0"/>
                  </a:ln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87">
              <a:extLst>
                <a:ext uri="{FF2B5EF4-FFF2-40B4-BE49-F238E27FC236}">
                  <a16:creationId xmlns="" xmlns:a16="http://schemas.microsoft.com/office/drawing/2014/main" id="{F821E322-5B4F-4683-8E8A-EA36BA679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065213"/>
              <a:ext cx="66675" cy="53975"/>
            </a:xfrm>
            <a:custGeom>
              <a:avLst/>
              <a:gdLst>
                <a:gd name="T0" fmla="*/ 75 w 126"/>
                <a:gd name="T1" fmla="*/ 0 h 102"/>
                <a:gd name="T2" fmla="*/ 34 w 126"/>
                <a:gd name="T3" fmla="*/ 37 h 102"/>
                <a:gd name="T4" fmla="*/ 0 w 126"/>
                <a:gd name="T5" fmla="*/ 63 h 102"/>
                <a:gd name="T6" fmla="*/ 16 w 126"/>
                <a:gd name="T7" fmla="*/ 91 h 102"/>
                <a:gd name="T8" fmla="*/ 49 w 126"/>
                <a:gd name="T9" fmla="*/ 102 h 102"/>
                <a:gd name="T10" fmla="*/ 101 w 126"/>
                <a:gd name="T11" fmla="*/ 77 h 102"/>
                <a:gd name="T12" fmla="*/ 126 w 126"/>
                <a:gd name="T13" fmla="*/ 47 h 102"/>
                <a:gd name="T14" fmla="*/ 103 w 126"/>
                <a:gd name="T15" fmla="*/ 10 h 102"/>
                <a:gd name="T16" fmla="*/ 75 w 126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02">
                  <a:moveTo>
                    <a:pt x="75" y="0"/>
                  </a:moveTo>
                  <a:lnTo>
                    <a:pt x="34" y="37"/>
                  </a:lnTo>
                  <a:lnTo>
                    <a:pt x="0" y="63"/>
                  </a:lnTo>
                  <a:lnTo>
                    <a:pt x="16" y="91"/>
                  </a:lnTo>
                  <a:lnTo>
                    <a:pt x="49" y="102"/>
                  </a:lnTo>
                  <a:lnTo>
                    <a:pt x="101" y="77"/>
                  </a:lnTo>
                  <a:lnTo>
                    <a:pt x="126" y="47"/>
                  </a:lnTo>
                  <a:lnTo>
                    <a:pt x="103" y="1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88">
              <a:extLst>
                <a:ext uri="{FF2B5EF4-FFF2-40B4-BE49-F238E27FC236}">
                  <a16:creationId xmlns="" xmlns:a16="http://schemas.microsoft.com/office/drawing/2014/main" id="{88AC343F-1457-49DB-837A-5E8789A2F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5" y="882650"/>
              <a:ext cx="73025" cy="65088"/>
            </a:xfrm>
            <a:custGeom>
              <a:avLst/>
              <a:gdLst>
                <a:gd name="T0" fmla="*/ 110 w 139"/>
                <a:gd name="T1" fmla="*/ 0 h 125"/>
                <a:gd name="T2" fmla="*/ 139 w 139"/>
                <a:gd name="T3" fmla="*/ 12 h 125"/>
                <a:gd name="T4" fmla="*/ 118 w 139"/>
                <a:gd name="T5" fmla="*/ 48 h 125"/>
                <a:gd name="T6" fmla="*/ 118 w 139"/>
                <a:gd name="T7" fmla="*/ 98 h 125"/>
                <a:gd name="T8" fmla="*/ 74 w 139"/>
                <a:gd name="T9" fmla="*/ 125 h 125"/>
                <a:gd name="T10" fmla="*/ 27 w 139"/>
                <a:gd name="T11" fmla="*/ 125 h 125"/>
                <a:gd name="T12" fmla="*/ 0 w 139"/>
                <a:gd name="T13" fmla="*/ 92 h 125"/>
                <a:gd name="T14" fmla="*/ 3 w 139"/>
                <a:gd name="T15" fmla="*/ 57 h 125"/>
                <a:gd name="T16" fmla="*/ 25 w 139"/>
                <a:gd name="T17" fmla="*/ 29 h 125"/>
                <a:gd name="T18" fmla="*/ 65 w 139"/>
                <a:gd name="T19" fmla="*/ 29 h 125"/>
                <a:gd name="T20" fmla="*/ 110 w 139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25">
                  <a:moveTo>
                    <a:pt x="110" y="0"/>
                  </a:moveTo>
                  <a:lnTo>
                    <a:pt x="139" y="12"/>
                  </a:lnTo>
                  <a:lnTo>
                    <a:pt x="118" y="48"/>
                  </a:lnTo>
                  <a:lnTo>
                    <a:pt x="118" y="98"/>
                  </a:lnTo>
                  <a:lnTo>
                    <a:pt x="74" y="125"/>
                  </a:lnTo>
                  <a:lnTo>
                    <a:pt x="27" y="125"/>
                  </a:lnTo>
                  <a:lnTo>
                    <a:pt x="0" y="92"/>
                  </a:lnTo>
                  <a:lnTo>
                    <a:pt x="3" y="57"/>
                  </a:lnTo>
                  <a:lnTo>
                    <a:pt x="25" y="29"/>
                  </a:lnTo>
                  <a:lnTo>
                    <a:pt x="65" y="29"/>
                  </a:ln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89">
              <a:extLst>
                <a:ext uri="{FF2B5EF4-FFF2-40B4-BE49-F238E27FC236}">
                  <a16:creationId xmlns="" xmlns:a16="http://schemas.microsoft.com/office/drawing/2014/main" id="{053EE8BD-37C1-4FD1-BEA3-3DB678364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350" y="857250"/>
              <a:ext cx="55563" cy="38100"/>
            </a:xfrm>
            <a:custGeom>
              <a:avLst/>
              <a:gdLst>
                <a:gd name="T0" fmla="*/ 0 w 107"/>
                <a:gd name="T1" fmla="*/ 15 h 74"/>
                <a:gd name="T2" fmla="*/ 0 w 107"/>
                <a:gd name="T3" fmla="*/ 51 h 74"/>
                <a:gd name="T4" fmla="*/ 30 w 107"/>
                <a:gd name="T5" fmla="*/ 74 h 74"/>
                <a:gd name="T6" fmla="*/ 71 w 107"/>
                <a:gd name="T7" fmla="*/ 72 h 74"/>
                <a:gd name="T8" fmla="*/ 107 w 107"/>
                <a:gd name="T9" fmla="*/ 39 h 74"/>
                <a:gd name="T10" fmla="*/ 107 w 107"/>
                <a:gd name="T11" fmla="*/ 15 h 74"/>
                <a:gd name="T12" fmla="*/ 75 w 107"/>
                <a:gd name="T13" fmla="*/ 15 h 74"/>
                <a:gd name="T14" fmla="*/ 48 w 107"/>
                <a:gd name="T15" fmla="*/ 24 h 74"/>
                <a:gd name="T16" fmla="*/ 27 w 107"/>
                <a:gd name="T17" fmla="*/ 0 h 74"/>
                <a:gd name="T18" fmla="*/ 0 w 107"/>
                <a:gd name="T19" fmla="*/ 1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74">
                  <a:moveTo>
                    <a:pt x="0" y="15"/>
                  </a:moveTo>
                  <a:lnTo>
                    <a:pt x="0" y="51"/>
                  </a:lnTo>
                  <a:lnTo>
                    <a:pt x="30" y="74"/>
                  </a:lnTo>
                  <a:lnTo>
                    <a:pt x="71" y="72"/>
                  </a:lnTo>
                  <a:lnTo>
                    <a:pt x="107" y="39"/>
                  </a:lnTo>
                  <a:lnTo>
                    <a:pt x="107" y="15"/>
                  </a:lnTo>
                  <a:lnTo>
                    <a:pt x="75" y="15"/>
                  </a:lnTo>
                  <a:lnTo>
                    <a:pt x="48" y="24"/>
                  </a:lnTo>
                  <a:lnTo>
                    <a:pt x="27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90">
              <a:extLst>
                <a:ext uri="{FF2B5EF4-FFF2-40B4-BE49-F238E27FC236}">
                  <a16:creationId xmlns="" xmlns:a16="http://schemas.microsoft.com/office/drawing/2014/main" id="{044CE3F2-DC74-4433-BF9A-529B74B6A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250" y="858838"/>
              <a:ext cx="47625" cy="33338"/>
            </a:xfrm>
            <a:custGeom>
              <a:avLst/>
              <a:gdLst>
                <a:gd name="T0" fmla="*/ 0 w 91"/>
                <a:gd name="T1" fmla="*/ 15 h 63"/>
                <a:gd name="T2" fmla="*/ 20 w 91"/>
                <a:gd name="T3" fmla="*/ 60 h 63"/>
                <a:gd name="T4" fmla="*/ 62 w 91"/>
                <a:gd name="T5" fmla="*/ 63 h 63"/>
                <a:gd name="T6" fmla="*/ 91 w 91"/>
                <a:gd name="T7" fmla="*/ 51 h 63"/>
                <a:gd name="T8" fmla="*/ 76 w 91"/>
                <a:gd name="T9" fmla="*/ 9 h 63"/>
                <a:gd name="T10" fmla="*/ 38 w 91"/>
                <a:gd name="T11" fmla="*/ 0 h 63"/>
                <a:gd name="T12" fmla="*/ 0 w 91"/>
                <a:gd name="T13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63">
                  <a:moveTo>
                    <a:pt x="0" y="15"/>
                  </a:moveTo>
                  <a:lnTo>
                    <a:pt x="20" y="60"/>
                  </a:lnTo>
                  <a:lnTo>
                    <a:pt x="62" y="63"/>
                  </a:lnTo>
                  <a:lnTo>
                    <a:pt x="91" y="51"/>
                  </a:lnTo>
                  <a:lnTo>
                    <a:pt x="76" y="9"/>
                  </a:lnTo>
                  <a:lnTo>
                    <a:pt x="38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91">
              <a:extLst>
                <a:ext uri="{FF2B5EF4-FFF2-40B4-BE49-F238E27FC236}">
                  <a16:creationId xmlns="" xmlns:a16="http://schemas.microsoft.com/office/drawing/2014/main" id="{5F2FB6D9-B9F4-4ADE-B44D-CA796E78C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831850"/>
              <a:ext cx="38100" cy="52388"/>
            </a:xfrm>
            <a:custGeom>
              <a:avLst/>
              <a:gdLst>
                <a:gd name="T0" fmla="*/ 62 w 72"/>
                <a:gd name="T1" fmla="*/ 6 h 99"/>
                <a:gd name="T2" fmla="*/ 30 w 72"/>
                <a:gd name="T3" fmla="*/ 0 h 99"/>
                <a:gd name="T4" fmla="*/ 0 w 72"/>
                <a:gd name="T5" fmla="*/ 31 h 99"/>
                <a:gd name="T6" fmla="*/ 16 w 72"/>
                <a:gd name="T7" fmla="*/ 57 h 99"/>
                <a:gd name="T8" fmla="*/ 25 w 72"/>
                <a:gd name="T9" fmla="*/ 99 h 99"/>
                <a:gd name="T10" fmla="*/ 62 w 72"/>
                <a:gd name="T11" fmla="*/ 69 h 99"/>
                <a:gd name="T12" fmla="*/ 72 w 72"/>
                <a:gd name="T13" fmla="*/ 37 h 99"/>
                <a:gd name="T14" fmla="*/ 62 w 72"/>
                <a:gd name="T15" fmla="*/ 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99">
                  <a:moveTo>
                    <a:pt x="62" y="6"/>
                  </a:moveTo>
                  <a:lnTo>
                    <a:pt x="30" y="0"/>
                  </a:lnTo>
                  <a:lnTo>
                    <a:pt x="0" y="31"/>
                  </a:lnTo>
                  <a:lnTo>
                    <a:pt x="16" y="57"/>
                  </a:lnTo>
                  <a:lnTo>
                    <a:pt x="25" y="99"/>
                  </a:lnTo>
                  <a:lnTo>
                    <a:pt x="62" y="69"/>
                  </a:lnTo>
                  <a:lnTo>
                    <a:pt x="72" y="37"/>
                  </a:lnTo>
                  <a:lnTo>
                    <a:pt x="6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92">
              <a:extLst>
                <a:ext uri="{FF2B5EF4-FFF2-40B4-BE49-F238E27FC236}">
                  <a16:creationId xmlns="" xmlns:a16="http://schemas.microsoft.com/office/drawing/2014/main" id="{C8FA3EA5-0351-4B6A-A151-89C63FD2F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00" y="1001713"/>
              <a:ext cx="223838" cy="220663"/>
            </a:xfrm>
            <a:custGeom>
              <a:avLst/>
              <a:gdLst>
                <a:gd name="T0" fmla="*/ 359 w 424"/>
                <a:gd name="T1" fmla="*/ 0 h 416"/>
                <a:gd name="T2" fmla="*/ 351 w 424"/>
                <a:gd name="T3" fmla="*/ 42 h 416"/>
                <a:gd name="T4" fmla="*/ 283 w 424"/>
                <a:gd name="T5" fmla="*/ 101 h 416"/>
                <a:gd name="T6" fmla="*/ 138 w 424"/>
                <a:gd name="T7" fmla="*/ 133 h 416"/>
                <a:gd name="T8" fmla="*/ 20 w 424"/>
                <a:gd name="T9" fmla="*/ 330 h 416"/>
                <a:gd name="T10" fmla="*/ 0 w 424"/>
                <a:gd name="T11" fmla="*/ 386 h 416"/>
                <a:gd name="T12" fmla="*/ 117 w 424"/>
                <a:gd name="T13" fmla="*/ 416 h 416"/>
                <a:gd name="T14" fmla="*/ 135 w 424"/>
                <a:gd name="T15" fmla="*/ 344 h 416"/>
                <a:gd name="T16" fmla="*/ 170 w 424"/>
                <a:gd name="T17" fmla="*/ 235 h 416"/>
                <a:gd name="T18" fmla="*/ 262 w 424"/>
                <a:gd name="T19" fmla="*/ 187 h 416"/>
                <a:gd name="T20" fmla="*/ 339 w 424"/>
                <a:gd name="T21" fmla="*/ 128 h 416"/>
                <a:gd name="T22" fmla="*/ 395 w 424"/>
                <a:gd name="T23" fmla="*/ 104 h 416"/>
                <a:gd name="T24" fmla="*/ 424 w 424"/>
                <a:gd name="T25" fmla="*/ 104 h 416"/>
                <a:gd name="T26" fmla="*/ 424 w 424"/>
                <a:gd name="T27" fmla="*/ 24 h 416"/>
                <a:gd name="T28" fmla="*/ 359 w 424"/>
                <a:gd name="T2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4" h="416">
                  <a:moveTo>
                    <a:pt x="359" y="0"/>
                  </a:moveTo>
                  <a:lnTo>
                    <a:pt x="351" y="42"/>
                  </a:lnTo>
                  <a:lnTo>
                    <a:pt x="283" y="101"/>
                  </a:lnTo>
                  <a:lnTo>
                    <a:pt x="138" y="133"/>
                  </a:lnTo>
                  <a:lnTo>
                    <a:pt x="20" y="330"/>
                  </a:lnTo>
                  <a:lnTo>
                    <a:pt x="0" y="386"/>
                  </a:lnTo>
                  <a:lnTo>
                    <a:pt x="117" y="416"/>
                  </a:lnTo>
                  <a:lnTo>
                    <a:pt x="135" y="344"/>
                  </a:lnTo>
                  <a:lnTo>
                    <a:pt x="170" y="235"/>
                  </a:lnTo>
                  <a:lnTo>
                    <a:pt x="262" y="187"/>
                  </a:lnTo>
                  <a:lnTo>
                    <a:pt x="339" y="128"/>
                  </a:lnTo>
                  <a:lnTo>
                    <a:pt x="395" y="104"/>
                  </a:lnTo>
                  <a:lnTo>
                    <a:pt x="424" y="104"/>
                  </a:lnTo>
                  <a:lnTo>
                    <a:pt x="424" y="24"/>
                  </a:lnTo>
                  <a:lnTo>
                    <a:pt x="3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93">
              <a:extLst>
                <a:ext uri="{FF2B5EF4-FFF2-40B4-BE49-F238E27FC236}">
                  <a16:creationId xmlns="" xmlns:a16="http://schemas.microsoft.com/office/drawing/2014/main" id="{F564C1B9-6961-4B00-B8E2-3B15E8895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800" y="1231900"/>
              <a:ext cx="119063" cy="115888"/>
            </a:xfrm>
            <a:custGeom>
              <a:avLst/>
              <a:gdLst>
                <a:gd name="T0" fmla="*/ 50 w 224"/>
                <a:gd name="T1" fmla="*/ 0 h 220"/>
                <a:gd name="T2" fmla="*/ 130 w 224"/>
                <a:gd name="T3" fmla="*/ 9 h 220"/>
                <a:gd name="T4" fmla="*/ 156 w 224"/>
                <a:gd name="T5" fmla="*/ 101 h 220"/>
                <a:gd name="T6" fmla="*/ 224 w 224"/>
                <a:gd name="T7" fmla="*/ 172 h 220"/>
                <a:gd name="T8" fmla="*/ 201 w 224"/>
                <a:gd name="T9" fmla="*/ 220 h 220"/>
                <a:gd name="T10" fmla="*/ 159 w 224"/>
                <a:gd name="T11" fmla="*/ 220 h 220"/>
                <a:gd name="T12" fmla="*/ 120 w 224"/>
                <a:gd name="T13" fmla="*/ 175 h 220"/>
                <a:gd name="T14" fmla="*/ 35 w 224"/>
                <a:gd name="T15" fmla="*/ 172 h 220"/>
                <a:gd name="T16" fmla="*/ 0 w 224"/>
                <a:gd name="T17" fmla="*/ 125 h 220"/>
                <a:gd name="T18" fmla="*/ 0 w 224"/>
                <a:gd name="T19" fmla="*/ 92 h 220"/>
                <a:gd name="T20" fmla="*/ 53 w 224"/>
                <a:gd name="T21" fmla="*/ 77 h 220"/>
                <a:gd name="T22" fmla="*/ 50 w 224"/>
                <a:gd name="T2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220">
                  <a:moveTo>
                    <a:pt x="50" y="0"/>
                  </a:moveTo>
                  <a:lnTo>
                    <a:pt x="130" y="9"/>
                  </a:lnTo>
                  <a:lnTo>
                    <a:pt x="156" y="101"/>
                  </a:lnTo>
                  <a:lnTo>
                    <a:pt x="224" y="172"/>
                  </a:lnTo>
                  <a:lnTo>
                    <a:pt x="201" y="220"/>
                  </a:lnTo>
                  <a:lnTo>
                    <a:pt x="159" y="220"/>
                  </a:lnTo>
                  <a:lnTo>
                    <a:pt x="120" y="175"/>
                  </a:lnTo>
                  <a:lnTo>
                    <a:pt x="35" y="172"/>
                  </a:lnTo>
                  <a:lnTo>
                    <a:pt x="0" y="125"/>
                  </a:lnTo>
                  <a:lnTo>
                    <a:pt x="0" y="92"/>
                  </a:lnTo>
                  <a:lnTo>
                    <a:pt x="53" y="7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94">
              <a:extLst>
                <a:ext uri="{FF2B5EF4-FFF2-40B4-BE49-F238E27FC236}">
                  <a16:creationId xmlns="" xmlns:a16="http://schemas.microsoft.com/office/drawing/2014/main" id="{1AFF7172-C9BD-4477-9A3D-6F849848E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682625"/>
              <a:ext cx="95250" cy="57150"/>
            </a:xfrm>
            <a:custGeom>
              <a:avLst/>
              <a:gdLst>
                <a:gd name="T0" fmla="*/ 180 w 180"/>
                <a:gd name="T1" fmla="*/ 25 h 108"/>
                <a:gd name="T2" fmla="*/ 141 w 180"/>
                <a:gd name="T3" fmla="*/ 0 h 108"/>
                <a:gd name="T4" fmla="*/ 98 w 180"/>
                <a:gd name="T5" fmla="*/ 0 h 108"/>
                <a:gd name="T6" fmla="*/ 88 w 180"/>
                <a:gd name="T7" fmla="*/ 28 h 108"/>
                <a:gd name="T8" fmla="*/ 41 w 180"/>
                <a:gd name="T9" fmla="*/ 54 h 108"/>
                <a:gd name="T10" fmla="*/ 5 w 180"/>
                <a:gd name="T11" fmla="*/ 66 h 108"/>
                <a:gd name="T12" fmla="*/ 0 w 180"/>
                <a:gd name="T13" fmla="*/ 102 h 108"/>
                <a:gd name="T14" fmla="*/ 82 w 180"/>
                <a:gd name="T15" fmla="*/ 108 h 108"/>
                <a:gd name="T16" fmla="*/ 180 w 180"/>
                <a:gd name="T17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08">
                  <a:moveTo>
                    <a:pt x="180" y="25"/>
                  </a:moveTo>
                  <a:lnTo>
                    <a:pt x="141" y="0"/>
                  </a:lnTo>
                  <a:lnTo>
                    <a:pt x="98" y="0"/>
                  </a:lnTo>
                  <a:lnTo>
                    <a:pt x="88" y="28"/>
                  </a:lnTo>
                  <a:lnTo>
                    <a:pt x="41" y="54"/>
                  </a:lnTo>
                  <a:lnTo>
                    <a:pt x="5" y="66"/>
                  </a:lnTo>
                  <a:lnTo>
                    <a:pt x="0" y="102"/>
                  </a:lnTo>
                  <a:lnTo>
                    <a:pt x="82" y="108"/>
                  </a:lnTo>
                  <a:lnTo>
                    <a:pt x="18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95">
              <a:extLst>
                <a:ext uri="{FF2B5EF4-FFF2-40B4-BE49-F238E27FC236}">
                  <a16:creationId xmlns="" xmlns:a16="http://schemas.microsoft.com/office/drawing/2014/main" id="{8186789E-D07C-44DF-838C-D19872DAA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025" y="700088"/>
              <a:ext cx="112713" cy="79375"/>
            </a:xfrm>
            <a:custGeom>
              <a:avLst/>
              <a:gdLst>
                <a:gd name="T0" fmla="*/ 145 w 213"/>
                <a:gd name="T1" fmla="*/ 0 h 151"/>
                <a:gd name="T2" fmla="*/ 124 w 213"/>
                <a:gd name="T3" fmla="*/ 43 h 151"/>
                <a:gd name="T4" fmla="*/ 83 w 213"/>
                <a:gd name="T5" fmla="*/ 41 h 151"/>
                <a:gd name="T6" fmla="*/ 18 w 213"/>
                <a:gd name="T7" fmla="*/ 89 h 151"/>
                <a:gd name="T8" fmla="*/ 0 w 213"/>
                <a:gd name="T9" fmla="*/ 148 h 151"/>
                <a:gd name="T10" fmla="*/ 42 w 213"/>
                <a:gd name="T11" fmla="*/ 148 h 151"/>
                <a:gd name="T12" fmla="*/ 65 w 213"/>
                <a:gd name="T13" fmla="*/ 109 h 151"/>
                <a:gd name="T14" fmla="*/ 122 w 213"/>
                <a:gd name="T15" fmla="*/ 151 h 151"/>
                <a:gd name="T16" fmla="*/ 175 w 213"/>
                <a:gd name="T17" fmla="*/ 127 h 151"/>
                <a:gd name="T18" fmla="*/ 213 w 213"/>
                <a:gd name="T19" fmla="*/ 94 h 151"/>
                <a:gd name="T20" fmla="*/ 198 w 213"/>
                <a:gd name="T21" fmla="*/ 43 h 151"/>
                <a:gd name="T22" fmla="*/ 178 w 213"/>
                <a:gd name="T23" fmla="*/ 8 h 151"/>
                <a:gd name="T24" fmla="*/ 145 w 213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151">
                  <a:moveTo>
                    <a:pt x="145" y="0"/>
                  </a:moveTo>
                  <a:lnTo>
                    <a:pt x="124" y="43"/>
                  </a:lnTo>
                  <a:lnTo>
                    <a:pt x="83" y="41"/>
                  </a:lnTo>
                  <a:lnTo>
                    <a:pt x="18" y="89"/>
                  </a:lnTo>
                  <a:lnTo>
                    <a:pt x="0" y="148"/>
                  </a:lnTo>
                  <a:lnTo>
                    <a:pt x="42" y="148"/>
                  </a:lnTo>
                  <a:lnTo>
                    <a:pt x="65" y="109"/>
                  </a:lnTo>
                  <a:lnTo>
                    <a:pt x="122" y="151"/>
                  </a:lnTo>
                  <a:lnTo>
                    <a:pt x="175" y="127"/>
                  </a:lnTo>
                  <a:lnTo>
                    <a:pt x="213" y="94"/>
                  </a:lnTo>
                  <a:lnTo>
                    <a:pt x="198" y="43"/>
                  </a:lnTo>
                  <a:lnTo>
                    <a:pt x="178" y="8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96">
              <a:extLst>
                <a:ext uri="{FF2B5EF4-FFF2-40B4-BE49-F238E27FC236}">
                  <a16:creationId xmlns="" xmlns:a16="http://schemas.microsoft.com/office/drawing/2014/main" id="{5D12BD10-5BFE-4781-B52F-883DFB16A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263" y="717550"/>
              <a:ext cx="82550" cy="84138"/>
            </a:xfrm>
            <a:custGeom>
              <a:avLst/>
              <a:gdLst>
                <a:gd name="T0" fmla="*/ 0 w 157"/>
                <a:gd name="T1" fmla="*/ 0 h 161"/>
                <a:gd name="T2" fmla="*/ 22 w 157"/>
                <a:gd name="T3" fmla="*/ 83 h 161"/>
                <a:gd name="T4" fmla="*/ 53 w 157"/>
                <a:gd name="T5" fmla="*/ 161 h 161"/>
                <a:gd name="T6" fmla="*/ 89 w 157"/>
                <a:gd name="T7" fmla="*/ 99 h 161"/>
                <a:gd name="T8" fmla="*/ 157 w 157"/>
                <a:gd name="T9" fmla="*/ 83 h 161"/>
                <a:gd name="T10" fmla="*/ 157 w 157"/>
                <a:gd name="T11" fmla="*/ 39 h 161"/>
                <a:gd name="T12" fmla="*/ 113 w 157"/>
                <a:gd name="T13" fmla="*/ 6 h 161"/>
                <a:gd name="T14" fmla="*/ 0 w 157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61">
                  <a:moveTo>
                    <a:pt x="0" y="0"/>
                  </a:moveTo>
                  <a:lnTo>
                    <a:pt x="22" y="83"/>
                  </a:lnTo>
                  <a:lnTo>
                    <a:pt x="53" y="161"/>
                  </a:lnTo>
                  <a:lnTo>
                    <a:pt x="89" y="99"/>
                  </a:lnTo>
                  <a:lnTo>
                    <a:pt x="157" y="83"/>
                  </a:lnTo>
                  <a:lnTo>
                    <a:pt x="157" y="39"/>
                  </a:lnTo>
                  <a:lnTo>
                    <a:pt x="113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97">
              <a:extLst>
                <a:ext uri="{FF2B5EF4-FFF2-40B4-BE49-F238E27FC236}">
                  <a16:creationId xmlns="" xmlns:a16="http://schemas.microsoft.com/office/drawing/2014/main" id="{B4C7926B-4B12-4971-940B-7ED4BAA94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606425"/>
              <a:ext cx="174625" cy="141288"/>
            </a:xfrm>
            <a:custGeom>
              <a:avLst/>
              <a:gdLst>
                <a:gd name="T0" fmla="*/ 243 w 331"/>
                <a:gd name="T1" fmla="*/ 76 h 267"/>
                <a:gd name="T2" fmla="*/ 290 w 331"/>
                <a:gd name="T3" fmla="*/ 115 h 267"/>
                <a:gd name="T4" fmla="*/ 322 w 331"/>
                <a:gd name="T5" fmla="*/ 101 h 267"/>
                <a:gd name="T6" fmla="*/ 331 w 331"/>
                <a:gd name="T7" fmla="*/ 47 h 267"/>
                <a:gd name="T8" fmla="*/ 264 w 331"/>
                <a:gd name="T9" fmla="*/ 0 h 267"/>
                <a:gd name="T10" fmla="*/ 221 w 331"/>
                <a:gd name="T11" fmla="*/ 29 h 267"/>
                <a:gd name="T12" fmla="*/ 113 w 331"/>
                <a:gd name="T13" fmla="*/ 39 h 267"/>
                <a:gd name="T14" fmla="*/ 113 w 331"/>
                <a:gd name="T15" fmla="*/ 87 h 267"/>
                <a:gd name="T16" fmla="*/ 0 w 331"/>
                <a:gd name="T17" fmla="*/ 89 h 267"/>
                <a:gd name="T18" fmla="*/ 0 w 331"/>
                <a:gd name="T19" fmla="*/ 169 h 267"/>
                <a:gd name="T20" fmla="*/ 133 w 331"/>
                <a:gd name="T21" fmla="*/ 267 h 267"/>
                <a:gd name="T22" fmla="*/ 167 w 331"/>
                <a:gd name="T23" fmla="*/ 243 h 267"/>
                <a:gd name="T24" fmla="*/ 159 w 331"/>
                <a:gd name="T25" fmla="*/ 173 h 267"/>
                <a:gd name="T26" fmla="*/ 244 w 331"/>
                <a:gd name="T27" fmla="*/ 151 h 267"/>
                <a:gd name="T28" fmla="*/ 226 w 331"/>
                <a:gd name="T29" fmla="*/ 119 h 267"/>
                <a:gd name="T30" fmla="*/ 195 w 331"/>
                <a:gd name="T31" fmla="*/ 87 h 267"/>
                <a:gd name="T32" fmla="*/ 243 w 331"/>
                <a:gd name="T33" fmla="*/ 7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267">
                  <a:moveTo>
                    <a:pt x="243" y="76"/>
                  </a:moveTo>
                  <a:lnTo>
                    <a:pt x="290" y="115"/>
                  </a:lnTo>
                  <a:lnTo>
                    <a:pt x="322" y="101"/>
                  </a:lnTo>
                  <a:lnTo>
                    <a:pt x="331" y="47"/>
                  </a:lnTo>
                  <a:lnTo>
                    <a:pt x="264" y="0"/>
                  </a:lnTo>
                  <a:lnTo>
                    <a:pt x="221" y="29"/>
                  </a:lnTo>
                  <a:lnTo>
                    <a:pt x="113" y="39"/>
                  </a:lnTo>
                  <a:lnTo>
                    <a:pt x="113" y="87"/>
                  </a:lnTo>
                  <a:lnTo>
                    <a:pt x="0" y="89"/>
                  </a:lnTo>
                  <a:lnTo>
                    <a:pt x="0" y="169"/>
                  </a:lnTo>
                  <a:lnTo>
                    <a:pt x="133" y="267"/>
                  </a:lnTo>
                  <a:lnTo>
                    <a:pt x="167" y="243"/>
                  </a:lnTo>
                  <a:lnTo>
                    <a:pt x="159" y="173"/>
                  </a:lnTo>
                  <a:lnTo>
                    <a:pt x="244" y="151"/>
                  </a:lnTo>
                  <a:lnTo>
                    <a:pt x="226" y="119"/>
                  </a:lnTo>
                  <a:lnTo>
                    <a:pt x="195" y="87"/>
                  </a:lnTo>
                  <a:lnTo>
                    <a:pt x="24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98">
              <a:extLst>
                <a:ext uri="{FF2B5EF4-FFF2-40B4-BE49-F238E27FC236}">
                  <a16:creationId xmlns="" xmlns:a16="http://schemas.microsoft.com/office/drawing/2014/main" id="{2BB914B9-561D-4A84-9A43-9ADF8001E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013" y="596900"/>
              <a:ext cx="96838" cy="55563"/>
            </a:xfrm>
            <a:custGeom>
              <a:avLst/>
              <a:gdLst>
                <a:gd name="T0" fmla="*/ 0 w 182"/>
                <a:gd name="T1" fmla="*/ 48 h 106"/>
                <a:gd name="T2" fmla="*/ 30 w 182"/>
                <a:gd name="T3" fmla="*/ 106 h 106"/>
                <a:gd name="T4" fmla="*/ 149 w 182"/>
                <a:gd name="T5" fmla="*/ 93 h 106"/>
                <a:gd name="T6" fmla="*/ 182 w 182"/>
                <a:gd name="T7" fmla="*/ 51 h 106"/>
                <a:gd name="T8" fmla="*/ 175 w 182"/>
                <a:gd name="T9" fmla="*/ 13 h 106"/>
                <a:gd name="T10" fmla="*/ 142 w 182"/>
                <a:gd name="T11" fmla="*/ 0 h 106"/>
                <a:gd name="T12" fmla="*/ 111 w 182"/>
                <a:gd name="T13" fmla="*/ 23 h 106"/>
                <a:gd name="T14" fmla="*/ 22 w 182"/>
                <a:gd name="T15" fmla="*/ 42 h 106"/>
                <a:gd name="T16" fmla="*/ 0 w 182"/>
                <a:gd name="T17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06">
                  <a:moveTo>
                    <a:pt x="0" y="48"/>
                  </a:moveTo>
                  <a:lnTo>
                    <a:pt x="30" y="106"/>
                  </a:lnTo>
                  <a:lnTo>
                    <a:pt x="149" y="93"/>
                  </a:lnTo>
                  <a:lnTo>
                    <a:pt x="182" y="51"/>
                  </a:lnTo>
                  <a:lnTo>
                    <a:pt x="175" y="13"/>
                  </a:lnTo>
                  <a:lnTo>
                    <a:pt x="142" y="0"/>
                  </a:lnTo>
                  <a:lnTo>
                    <a:pt x="111" y="23"/>
                  </a:lnTo>
                  <a:lnTo>
                    <a:pt x="22" y="42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99">
              <a:extLst>
                <a:ext uri="{FF2B5EF4-FFF2-40B4-BE49-F238E27FC236}">
                  <a16:creationId xmlns="" xmlns:a16="http://schemas.microsoft.com/office/drawing/2014/main" id="{3F21B409-32B9-4254-A69A-6CDC9CE4C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0" y="733425"/>
              <a:ext cx="74613" cy="46038"/>
            </a:xfrm>
            <a:custGeom>
              <a:avLst/>
              <a:gdLst>
                <a:gd name="T0" fmla="*/ 110 w 142"/>
                <a:gd name="T1" fmla="*/ 15 h 87"/>
                <a:gd name="T2" fmla="*/ 50 w 142"/>
                <a:gd name="T3" fmla="*/ 0 h 87"/>
                <a:gd name="T4" fmla="*/ 15 w 142"/>
                <a:gd name="T5" fmla="*/ 36 h 87"/>
                <a:gd name="T6" fmla="*/ 0 w 142"/>
                <a:gd name="T7" fmla="*/ 87 h 87"/>
                <a:gd name="T8" fmla="*/ 81 w 142"/>
                <a:gd name="T9" fmla="*/ 79 h 87"/>
                <a:gd name="T10" fmla="*/ 142 w 142"/>
                <a:gd name="T11" fmla="*/ 47 h 87"/>
                <a:gd name="T12" fmla="*/ 110 w 142"/>
                <a:gd name="T13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87">
                  <a:moveTo>
                    <a:pt x="110" y="15"/>
                  </a:moveTo>
                  <a:lnTo>
                    <a:pt x="50" y="0"/>
                  </a:lnTo>
                  <a:lnTo>
                    <a:pt x="15" y="36"/>
                  </a:lnTo>
                  <a:lnTo>
                    <a:pt x="0" y="87"/>
                  </a:lnTo>
                  <a:lnTo>
                    <a:pt x="81" y="79"/>
                  </a:lnTo>
                  <a:lnTo>
                    <a:pt x="142" y="47"/>
                  </a:lnTo>
                  <a:lnTo>
                    <a:pt x="11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00">
              <a:extLst>
                <a:ext uri="{FF2B5EF4-FFF2-40B4-BE49-F238E27FC236}">
                  <a16:creationId xmlns="" xmlns:a16="http://schemas.microsoft.com/office/drawing/2014/main" id="{CE518CCF-547E-4874-BB17-9E2E5FA8F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375" y="557213"/>
              <a:ext cx="80963" cy="58738"/>
            </a:xfrm>
            <a:custGeom>
              <a:avLst/>
              <a:gdLst>
                <a:gd name="T0" fmla="*/ 137 w 152"/>
                <a:gd name="T1" fmla="*/ 15 h 112"/>
                <a:gd name="T2" fmla="*/ 86 w 152"/>
                <a:gd name="T3" fmla="*/ 0 h 112"/>
                <a:gd name="T4" fmla="*/ 29 w 152"/>
                <a:gd name="T5" fmla="*/ 21 h 112"/>
                <a:gd name="T6" fmla="*/ 0 w 152"/>
                <a:gd name="T7" fmla="*/ 64 h 112"/>
                <a:gd name="T8" fmla="*/ 36 w 152"/>
                <a:gd name="T9" fmla="*/ 112 h 112"/>
                <a:gd name="T10" fmla="*/ 133 w 152"/>
                <a:gd name="T11" fmla="*/ 70 h 112"/>
                <a:gd name="T12" fmla="*/ 152 w 152"/>
                <a:gd name="T13" fmla="*/ 48 h 112"/>
                <a:gd name="T14" fmla="*/ 137 w 152"/>
                <a:gd name="T15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12">
                  <a:moveTo>
                    <a:pt x="137" y="15"/>
                  </a:moveTo>
                  <a:lnTo>
                    <a:pt x="86" y="0"/>
                  </a:lnTo>
                  <a:lnTo>
                    <a:pt x="29" y="21"/>
                  </a:lnTo>
                  <a:lnTo>
                    <a:pt x="0" y="64"/>
                  </a:lnTo>
                  <a:lnTo>
                    <a:pt x="36" y="112"/>
                  </a:lnTo>
                  <a:lnTo>
                    <a:pt x="133" y="70"/>
                  </a:lnTo>
                  <a:lnTo>
                    <a:pt x="152" y="48"/>
                  </a:lnTo>
                  <a:lnTo>
                    <a:pt x="13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201">
              <a:extLst>
                <a:ext uri="{FF2B5EF4-FFF2-40B4-BE49-F238E27FC236}">
                  <a16:creationId xmlns="" xmlns:a16="http://schemas.microsoft.com/office/drawing/2014/main" id="{B4293A6A-A955-486F-8E69-2E2C2810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8413" y="3316288"/>
              <a:ext cx="57150" cy="103188"/>
            </a:xfrm>
            <a:custGeom>
              <a:avLst/>
              <a:gdLst>
                <a:gd name="T0" fmla="*/ 16 w 109"/>
                <a:gd name="T1" fmla="*/ 13 h 195"/>
                <a:gd name="T2" fmla="*/ 20 w 109"/>
                <a:gd name="T3" fmla="*/ 59 h 195"/>
                <a:gd name="T4" fmla="*/ 25 w 109"/>
                <a:gd name="T5" fmla="*/ 93 h 195"/>
                <a:gd name="T6" fmla="*/ 0 w 109"/>
                <a:gd name="T7" fmla="*/ 98 h 195"/>
                <a:gd name="T8" fmla="*/ 12 w 109"/>
                <a:gd name="T9" fmla="*/ 174 h 195"/>
                <a:gd name="T10" fmla="*/ 51 w 109"/>
                <a:gd name="T11" fmla="*/ 195 h 195"/>
                <a:gd name="T12" fmla="*/ 109 w 109"/>
                <a:gd name="T13" fmla="*/ 161 h 195"/>
                <a:gd name="T14" fmla="*/ 92 w 109"/>
                <a:gd name="T15" fmla="*/ 81 h 195"/>
                <a:gd name="T16" fmla="*/ 96 w 109"/>
                <a:gd name="T17" fmla="*/ 51 h 195"/>
                <a:gd name="T18" fmla="*/ 42 w 109"/>
                <a:gd name="T19" fmla="*/ 0 h 195"/>
                <a:gd name="T20" fmla="*/ 16 w 109"/>
                <a:gd name="T21" fmla="*/ 1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95">
                  <a:moveTo>
                    <a:pt x="16" y="13"/>
                  </a:moveTo>
                  <a:lnTo>
                    <a:pt x="20" y="59"/>
                  </a:lnTo>
                  <a:lnTo>
                    <a:pt x="25" y="93"/>
                  </a:lnTo>
                  <a:lnTo>
                    <a:pt x="0" y="98"/>
                  </a:lnTo>
                  <a:lnTo>
                    <a:pt x="12" y="174"/>
                  </a:lnTo>
                  <a:lnTo>
                    <a:pt x="51" y="195"/>
                  </a:lnTo>
                  <a:lnTo>
                    <a:pt x="109" y="161"/>
                  </a:lnTo>
                  <a:lnTo>
                    <a:pt x="92" y="81"/>
                  </a:lnTo>
                  <a:lnTo>
                    <a:pt x="96" y="51"/>
                  </a:lnTo>
                  <a:lnTo>
                    <a:pt x="42" y="0"/>
                  </a:lnTo>
                  <a:lnTo>
                    <a:pt x="1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02">
              <a:extLst>
                <a:ext uri="{FF2B5EF4-FFF2-40B4-BE49-F238E27FC236}">
                  <a16:creationId xmlns="" xmlns:a16="http://schemas.microsoft.com/office/drawing/2014/main" id="{3CE426A7-FA5C-47E2-96FC-D4AC26F2A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2928938"/>
              <a:ext cx="241300" cy="115888"/>
            </a:xfrm>
            <a:custGeom>
              <a:avLst/>
              <a:gdLst>
                <a:gd name="T0" fmla="*/ 0 w 457"/>
                <a:gd name="T1" fmla="*/ 40 h 221"/>
                <a:gd name="T2" fmla="*/ 0 w 457"/>
                <a:gd name="T3" fmla="*/ 62 h 221"/>
                <a:gd name="T4" fmla="*/ 91 w 457"/>
                <a:gd name="T5" fmla="*/ 63 h 221"/>
                <a:gd name="T6" fmla="*/ 134 w 457"/>
                <a:gd name="T7" fmla="*/ 39 h 221"/>
                <a:gd name="T8" fmla="*/ 140 w 457"/>
                <a:gd name="T9" fmla="*/ 57 h 221"/>
                <a:gd name="T10" fmla="*/ 230 w 457"/>
                <a:gd name="T11" fmla="*/ 79 h 221"/>
                <a:gd name="T12" fmla="*/ 310 w 457"/>
                <a:gd name="T13" fmla="*/ 151 h 221"/>
                <a:gd name="T14" fmla="*/ 292 w 457"/>
                <a:gd name="T15" fmla="*/ 175 h 221"/>
                <a:gd name="T16" fmla="*/ 295 w 457"/>
                <a:gd name="T17" fmla="*/ 205 h 221"/>
                <a:gd name="T18" fmla="*/ 361 w 457"/>
                <a:gd name="T19" fmla="*/ 221 h 221"/>
                <a:gd name="T20" fmla="*/ 428 w 457"/>
                <a:gd name="T21" fmla="*/ 190 h 221"/>
                <a:gd name="T22" fmla="*/ 457 w 457"/>
                <a:gd name="T23" fmla="*/ 161 h 221"/>
                <a:gd name="T24" fmla="*/ 414 w 457"/>
                <a:gd name="T25" fmla="*/ 139 h 221"/>
                <a:gd name="T26" fmla="*/ 192 w 457"/>
                <a:gd name="T27" fmla="*/ 9 h 221"/>
                <a:gd name="T28" fmla="*/ 115 w 457"/>
                <a:gd name="T29" fmla="*/ 0 h 221"/>
                <a:gd name="T30" fmla="*/ 0 w 457"/>
                <a:gd name="T31" fmla="*/ 4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7" h="221">
                  <a:moveTo>
                    <a:pt x="0" y="40"/>
                  </a:moveTo>
                  <a:lnTo>
                    <a:pt x="0" y="62"/>
                  </a:lnTo>
                  <a:lnTo>
                    <a:pt x="91" y="63"/>
                  </a:lnTo>
                  <a:lnTo>
                    <a:pt x="134" y="39"/>
                  </a:lnTo>
                  <a:lnTo>
                    <a:pt x="140" y="57"/>
                  </a:lnTo>
                  <a:lnTo>
                    <a:pt x="230" y="79"/>
                  </a:lnTo>
                  <a:lnTo>
                    <a:pt x="310" y="151"/>
                  </a:lnTo>
                  <a:lnTo>
                    <a:pt x="292" y="175"/>
                  </a:lnTo>
                  <a:lnTo>
                    <a:pt x="295" y="205"/>
                  </a:lnTo>
                  <a:lnTo>
                    <a:pt x="361" y="221"/>
                  </a:lnTo>
                  <a:lnTo>
                    <a:pt x="428" y="190"/>
                  </a:lnTo>
                  <a:lnTo>
                    <a:pt x="457" y="161"/>
                  </a:lnTo>
                  <a:lnTo>
                    <a:pt x="414" y="139"/>
                  </a:lnTo>
                  <a:lnTo>
                    <a:pt x="192" y="9"/>
                  </a:lnTo>
                  <a:lnTo>
                    <a:pt x="115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03">
              <a:extLst>
                <a:ext uri="{FF2B5EF4-FFF2-40B4-BE49-F238E27FC236}">
                  <a16:creationId xmlns="" xmlns:a16="http://schemas.microsoft.com/office/drawing/2014/main" id="{F63725D1-81A8-4EC0-BAF8-91FF6CCD8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7913" y="2874963"/>
              <a:ext cx="23813" cy="36513"/>
            </a:xfrm>
            <a:custGeom>
              <a:avLst/>
              <a:gdLst>
                <a:gd name="T0" fmla="*/ 23 w 44"/>
                <a:gd name="T1" fmla="*/ 7 h 69"/>
                <a:gd name="T2" fmla="*/ 2 w 44"/>
                <a:gd name="T3" fmla="*/ 0 h 69"/>
                <a:gd name="T4" fmla="*/ 0 w 44"/>
                <a:gd name="T5" fmla="*/ 42 h 69"/>
                <a:gd name="T6" fmla="*/ 26 w 44"/>
                <a:gd name="T7" fmla="*/ 69 h 69"/>
                <a:gd name="T8" fmla="*/ 44 w 44"/>
                <a:gd name="T9" fmla="*/ 42 h 69"/>
                <a:gd name="T10" fmla="*/ 23 w 44"/>
                <a:gd name="T1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9">
                  <a:moveTo>
                    <a:pt x="23" y="7"/>
                  </a:moveTo>
                  <a:lnTo>
                    <a:pt x="2" y="0"/>
                  </a:lnTo>
                  <a:lnTo>
                    <a:pt x="0" y="42"/>
                  </a:lnTo>
                  <a:lnTo>
                    <a:pt x="26" y="69"/>
                  </a:lnTo>
                  <a:lnTo>
                    <a:pt x="44" y="42"/>
                  </a:ln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04">
              <a:extLst>
                <a:ext uri="{FF2B5EF4-FFF2-40B4-BE49-F238E27FC236}">
                  <a16:creationId xmlns="" xmlns:a16="http://schemas.microsoft.com/office/drawing/2014/main" id="{3FA769AE-5888-40D6-9F1B-1625D01D7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963" y="2913063"/>
              <a:ext cx="23813" cy="30163"/>
            </a:xfrm>
            <a:custGeom>
              <a:avLst/>
              <a:gdLst>
                <a:gd name="T0" fmla="*/ 31 w 44"/>
                <a:gd name="T1" fmla="*/ 0 h 57"/>
                <a:gd name="T2" fmla="*/ 0 w 44"/>
                <a:gd name="T3" fmla="*/ 16 h 57"/>
                <a:gd name="T4" fmla="*/ 29 w 44"/>
                <a:gd name="T5" fmla="*/ 57 h 57"/>
                <a:gd name="T6" fmla="*/ 44 w 44"/>
                <a:gd name="T7" fmla="*/ 37 h 57"/>
                <a:gd name="T8" fmla="*/ 31 w 4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7">
                  <a:moveTo>
                    <a:pt x="31" y="0"/>
                  </a:moveTo>
                  <a:lnTo>
                    <a:pt x="0" y="16"/>
                  </a:lnTo>
                  <a:lnTo>
                    <a:pt x="29" y="57"/>
                  </a:lnTo>
                  <a:lnTo>
                    <a:pt x="44" y="37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05">
              <a:extLst>
                <a:ext uri="{FF2B5EF4-FFF2-40B4-BE49-F238E27FC236}">
                  <a16:creationId xmlns="" xmlns:a16="http://schemas.microsoft.com/office/drawing/2014/main" id="{F69E5CE2-05C1-4AC8-8568-6563D4F7E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2928938"/>
              <a:ext cx="23813" cy="26988"/>
            </a:xfrm>
            <a:custGeom>
              <a:avLst/>
              <a:gdLst>
                <a:gd name="T0" fmla="*/ 31 w 46"/>
                <a:gd name="T1" fmla="*/ 1 h 53"/>
                <a:gd name="T2" fmla="*/ 0 w 46"/>
                <a:gd name="T3" fmla="*/ 0 h 53"/>
                <a:gd name="T4" fmla="*/ 3 w 46"/>
                <a:gd name="T5" fmla="*/ 20 h 53"/>
                <a:gd name="T6" fmla="*/ 26 w 46"/>
                <a:gd name="T7" fmla="*/ 53 h 53"/>
                <a:gd name="T8" fmla="*/ 46 w 46"/>
                <a:gd name="T9" fmla="*/ 32 h 53"/>
                <a:gd name="T10" fmla="*/ 31 w 46"/>
                <a:gd name="T11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3">
                  <a:moveTo>
                    <a:pt x="31" y="1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26" y="53"/>
                  </a:lnTo>
                  <a:lnTo>
                    <a:pt x="46" y="32"/>
                  </a:ln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07">
              <a:extLst>
                <a:ext uri="{FF2B5EF4-FFF2-40B4-BE49-F238E27FC236}">
                  <a16:creationId xmlns="" xmlns:a16="http://schemas.microsoft.com/office/drawing/2014/main" id="{B9AF652A-D2DD-4D8D-A6C6-296F8B545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865438"/>
              <a:ext cx="33338" cy="42863"/>
            </a:xfrm>
            <a:custGeom>
              <a:avLst/>
              <a:gdLst>
                <a:gd name="T0" fmla="*/ 62 w 62"/>
                <a:gd name="T1" fmla="*/ 82 h 82"/>
                <a:gd name="T2" fmla="*/ 10 w 62"/>
                <a:gd name="T3" fmla="*/ 61 h 82"/>
                <a:gd name="T4" fmla="*/ 0 w 62"/>
                <a:gd name="T5" fmla="*/ 9 h 82"/>
                <a:gd name="T6" fmla="*/ 20 w 62"/>
                <a:gd name="T7" fmla="*/ 0 h 82"/>
                <a:gd name="T8" fmla="*/ 40 w 62"/>
                <a:gd name="T9" fmla="*/ 40 h 82"/>
                <a:gd name="T10" fmla="*/ 60 w 62"/>
                <a:gd name="T11" fmla="*/ 56 h 82"/>
                <a:gd name="T12" fmla="*/ 62 w 62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82">
                  <a:moveTo>
                    <a:pt x="62" y="82"/>
                  </a:moveTo>
                  <a:lnTo>
                    <a:pt x="10" y="61"/>
                  </a:lnTo>
                  <a:lnTo>
                    <a:pt x="0" y="9"/>
                  </a:lnTo>
                  <a:lnTo>
                    <a:pt x="20" y="0"/>
                  </a:lnTo>
                  <a:lnTo>
                    <a:pt x="40" y="40"/>
                  </a:lnTo>
                  <a:lnTo>
                    <a:pt x="60" y="56"/>
                  </a:lnTo>
                  <a:lnTo>
                    <a:pt x="6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208">
              <a:extLst>
                <a:ext uri="{FF2B5EF4-FFF2-40B4-BE49-F238E27FC236}">
                  <a16:creationId xmlns="" xmlns:a16="http://schemas.microsoft.com/office/drawing/2014/main" id="{1923A8BB-FD8F-4A96-97E2-67F7A64ED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550" y="2816225"/>
              <a:ext cx="39688" cy="36513"/>
            </a:xfrm>
            <a:custGeom>
              <a:avLst/>
              <a:gdLst>
                <a:gd name="T0" fmla="*/ 60 w 76"/>
                <a:gd name="T1" fmla="*/ 69 h 69"/>
                <a:gd name="T2" fmla="*/ 33 w 76"/>
                <a:gd name="T3" fmla="*/ 62 h 69"/>
                <a:gd name="T4" fmla="*/ 29 w 76"/>
                <a:gd name="T5" fmla="*/ 29 h 69"/>
                <a:gd name="T6" fmla="*/ 0 w 76"/>
                <a:gd name="T7" fmla="*/ 19 h 69"/>
                <a:gd name="T8" fmla="*/ 19 w 76"/>
                <a:gd name="T9" fmla="*/ 0 h 69"/>
                <a:gd name="T10" fmla="*/ 51 w 76"/>
                <a:gd name="T11" fmla="*/ 13 h 69"/>
                <a:gd name="T12" fmla="*/ 76 w 76"/>
                <a:gd name="T13" fmla="*/ 28 h 69"/>
                <a:gd name="T14" fmla="*/ 60 w 76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9">
                  <a:moveTo>
                    <a:pt x="60" y="69"/>
                  </a:moveTo>
                  <a:lnTo>
                    <a:pt x="33" y="62"/>
                  </a:lnTo>
                  <a:lnTo>
                    <a:pt x="29" y="29"/>
                  </a:lnTo>
                  <a:lnTo>
                    <a:pt x="0" y="19"/>
                  </a:lnTo>
                  <a:lnTo>
                    <a:pt x="19" y="0"/>
                  </a:lnTo>
                  <a:lnTo>
                    <a:pt x="51" y="13"/>
                  </a:lnTo>
                  <a:lnTo>
                    <a:pt x="76" y="28"/>
                  </a:lnTo>
                  <a:lnTo>
                    <a:pt x="6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09">
              <a:extLst>
                <a:ext uri="{FF2B5EF4-FFF2-40B4-BE49-F238E27FC236}">
                  <a16:creationId xmlns="" xmlns:a16="http://schemas.microsoft.com/office/drawing/2014/main" id="{6841B1D1-2302-471F-A19B-00AE616B6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13" y="3063875"/>
              <a:ext cx="50800" cy="28575"/>
            </a:xfrm>
            <a:custGeom>
              <a:avLst/>
              <a:gdLst>
                <a:gd name="T0" fmla="*/ 60 w 94"/>
                <a:gd name="T1" fmla="*/ 0 h 52"/>
                <a:gd name="T2" fmla="*/ 0 w 94"/>
                <a:gd name="T3" fmla="*/ 16 h 52"/>
                <a:gd name="T4" fmla="*/ 0 w 94"/>
                <a:gd name="T5" fmla="*/ 32 h 52"/>
                <a:gd name="T6" fmla="*/ 35 w 94"/>
                <a:gd name="T7" fmla="*/ 52 h 52"/>
                <a:gd name="T8" fmla="*/ 71 w 94"/>
                <a:gd name="T9" fmla="*/ 52 h 52"/>
                <a:gd name="T10" fmla="*/ 94 w 94"/>
                <a:gd name="T11" fmla="*/ 26 h 52"/>
                <a:gd name="T12" fmla="*/ 60 w 9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52">
                  <a:moveTo>
                    <a:pt x="6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35" y="52"/>
                  </a:lnTo>
                  <a:lnTo>
                    <a:pt x="71" y="52"/>
                  </a:lnTo>
                  <a:lnTo>
                    <a:pt x="94" y="26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10">
              <a:extLst>
                <a:ext uri="{FF2B5EF4-FFF2-40B4-BE49-F238E27FC236}">
                  <a16:creationId xmlns="" xmlns:a16="http://schemas.microsoft.com/office/drawing/2014/main" id="{7050A093-AC1C-41A4-BE45-7E32E1E78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038" y="3606800"/>
              <a:ext cx="242888" cy="303213"/>
            </a:xfrm>
            <a:custGeom>
              <a:avLst/>
              <a:gdLst>
                <a:gd name="T0" fmla="*/ 117 w 458"/>
                <a:gd name="T1" fmla="*/ 0 h 573"/>
                <a:gd name="T2" fmla="*/ 45 w 458"/>
                <a:gd name="T3" fmla="*/ 8 h 573"/>
                <a:gd name="T4" fmla="*/ 0 w 458"/>
                <a:gd name="T5" fmla="*/ 41 h 573"/>
                <a:gd name="T6" fmla="*/ 19 w 458"/>
                <a:gd name="T7" fmla="*/ 80 h 573"/>
                <a:gd name="T8" fmla="*/ 96 w 458"/>
                <a:gd name="T9" fmla="*/ 94 h 573"/>
                <a:gd name="T10" fmla="*/ 96 w 458"/>
                <a:gd name="T11" fmla="*/ 108 h 573"/>
                <a:gd name="T12" fmla="*/ 47 w 458"/>
                <a:gd name="T13" fmla="*/ 149 h 573"/>
                <a:gd name="T14" fmla="*/ 71 w 458"/>
                <a:gd name="T15" fmla="*/ 231 h 573"/>
                <a:gd name="T16" fmla="*/ 95 w 458"/>
                <a:gd name="T17" fmla="*/ 233 h 573"/>
                <a:gd name="T18" fmla="*/ 115 w 458"/>
                <a:gd name="T19" fmla="*/ 152 h 573"/>
                <a:gd name="T20" fmla="*/ 154 w 458"/>
                <a:gd name="T21" fmla="*/ 152 h 573"/>
                <a:gd name="T22" fmla="*/ 169 w 458"/>
                <a:gd name="T23" fmla="*/ 231 h 573"/>
                <a:gd name="T24" fmla="*/ 355 w 458"/>
                <a:gd name="T25" fmla="*/ 384 h 573"/>
                <a:gd name="T26" fmla="*/ 360 w 458"/>
                <a:gd name="T27" fmla="*/ 505 h 573"/>
                <a:gd name="T28" fmla="*/ 423 w 458"/>
                <a:gd name="T29" fmla="*/ 573 h 573"/>
                <a:gd name="T30" fmla="*/ 451 w 458"/>
                <a:gd name="T31" fmla="*/ 572 h 573"/>
                <a:gd name="T32" fmla="*/ 458 w 458"/>
                <a:gd name="T33" fmla="*/ 149 h 573"/>
                <a:gd name="T34" fmla="*/ 350 w 458"/>
                <a:gd name="T35" fmla="*/ 74 h 573"/>
                <a:gd name="T36" fmla="*/ 248 w 458"/>
                <a:gd name="T37" fmla="*/ 142 h 573"/>
                <a:gd name="T38" fmla="*/ 212 w 458"/>
                <a:gd name="T39" fmla="*/ 164 h 573"/>
                <a:gd name="T40" fmla="*/ 152 w 458"/>
                <a:gd name="T41" fmla="*/ 126 h 573"/>
                <a:gd name="T42" fmla="*/ 150 w 458"/>
                <a:gd name="T43" fmla="*/ 5 h 573"/>
                <a:gd name="T44" fmla="*/ 117 w 458"/>
                <a:gd name="T4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8" h="573">
                  <a:moveTo>
                    <a:pt x="117" y="0"/>
                  </a:moveTo>
                  <a:lnTo>
                    <a:pt x="45" y="8"/>
                  </a:lnTo>
                  <a:lnTo>
                    <a:pt x="0" y="41"/>
                  </a:lnTo>
                  <a:lnTo>
                    <a:pt x="19" y="80"/>
                  </a:lnTo>
                  <a:lnTo>
                    <a:pt x="96" y="94"/>
                  </a:lnTo>
                  <a:lnTo>
                    <a:pt x="96" y="108"/>
                  </a:lnTo>
                  <a:lnTo>
                    <a:pt x="47" y="149"/>
                  </a:lnTo>
                  <a:lnTo>
                    <a:pt x="71" y="231"/>
                  </a:lnTo>
                  <a:lnTo>
                    <a:pt x="95" y="233"/>
                  </a:lnTo>
                  <a:lnTo>
                    <a:pt x="115" y="152"/>
                  </a:lnTo>
                  <a:lnTo>
                    <a:pt x="154" y="152"/>
                  </a:lnTo>
                  <a:lnTo>
                    <a:pt x="169" y="231"/>
                  </a:lnTo>
                  <a:lnTo>
                    <a:pt x="355" y="384"/>
                  </a:lnTo>
                  <a:lnTo>
                    <a:pt x="360" y="505"/>
                  </a:lnTo>
                  <a:lnTo>
                    <a:pt x="423" y="573"/>
                  </a:lnTo>
                  <a:lnTo>
                    <a:pt x="451" y="572"/>
                  </a:lnTo>
                  <a:lnTo>
                    <a:pt x="458" y="149"/>
                  </a:lnTo>
                  <a:lnTo>
                    <a:pt x="350" y="74"/>
                  </a:lnTo>
                  <a:lnTo>
                    <a:pt x="248" y="142"/>
                  </a:lnTo>
                  <a:lnTo>
                    <a:pt x="212" y="164"/>
                  </a:lnTo>
                  <a:lnTo>
                    <a:pt x="152" y="126"/>
                  </a:lnTo>
                  <a:lnTo>
                    <a:pt x="150" y="5"/>
                  </a:ln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211">
              <a:extLst>
                <a:ext uri="{FF2B5EF4-FFF2-40B4-BE49-F238E27FC236}">
                  <a16:creationId xmlns="" xmlns:a16="http://schemas.microsoft.com/office/drawing/2014/main" id="{C2FC05D9-B47B-433E-B41F-36CA5C160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63" y="768350"/>
              <a:ext cx="925513" cy="912813"/>
            </a:xfrm>
            <a:custGeom>
              <a:avLst/>
              <a:gdLst>
                <a:gd name="T0" fmla="*/ 646 w 1749"/>
                <a:gd name="T1" fmla="*/ 319 h 1724"/>
                <a:gd name="T2" fmla="*/ 503 w 1749"/>
                <a:gd name="T3" fmla="*/ 354 h 1724"/>
                <a:gd name="T4" fmla="*/ 532 w 1749"/>
                <a:gd name="T5" fmla="*/ 515 h 1724"/>
                <a:gd name="T6" fmla="*/ 689 w 1749"/>
                <a:gd name="T7" fmla="*/ 558 h 1724"/>
                <a:gd name="T8" fmla="*/ 697 w 1749"/>
                <a:gd name="T9" fmla="*/ 592 h 1724"/>
                <a:gd name="T10" fmla="*/ 464 w 1749"/>
                <a:gd name="T11" fmla="*/ 665 h 1724"/>
                <a:gd name="T12" fmla="*/ 334 w 1749"/>
                <a:gd name="T13" fmla="*/ 882 h 1724"/>
                <a:gd name="T14" fmla="*/ 380 w 1749"/>
                <a:gd name="T15" fmla="*/ 1112 h 1724"/>
                <a:gd name="T16" fmla="*/ 456 w 1749"/>
                <a:gd name="T17" fmla="*/ 1163 h 1724"/>
                <a:gd name="T18" fmla="*/ 515 w 1749"/>
                <a:gd name="T19" fmla="*/ 1107 h 1724"/>
                <a:gd name="T20" fmla="*/ 532 w 1749"/>
                <a:gd name="T21" fmla="*/ 1142 h 1724"/>
                <a:gd name="T22" fmla="*/ 460 w 1749"/>
                <a:gd name="T23" fmla="*/ 1227 h 1724"/>
                <a:gd name="T24" fmla="*/ 181 w 1749"/>
                <a:gd name="T25" fmla="*/ 1355 h 1724"/>
                <a:gd name="T26" fmla="*/ 4 w 1749"/>
                <a:gd name="T27" fmla="*/ 1397 h 1724"/>
                <a:gd name="T28" fmla="*/ 0 w 1749"/>
                <a:gd name="T29" fmla="*/ 1461 h 1724"/>
                <a:gd name="T30" fmla="*/ 410 w 1749"/>
                <a:gd name="T31" fmla="*/ 1342 h 1724"/>
                <a:gd name="T32" fmla="*/ 578 w 1749"/>
                <a:gd name="T33" fmla="*/ 1295 h 1724"/>
                <a:gd name="T34" fmla="*/ 735 w 1749"/>
                <a:gd name="T35" fmla="*/ 1103 h 1724"/>
                <a:gd name="T36" fmla="*/ 908 w 1749"/>
                <a:gd name="T37" fmla="*/ 988 h 1724"/>
                <a:gd name="T38" fmla="*/ 820 w 1749"/>
                <a:gd name="T39" fmla="*/ 1138 h 1724"/>
                <a:gd name="T40" fmla="*/ 917 w 1749"/>
                <a:gd name="T41" fmla="*/ 1150 h 1724"/>
                <a:gd name="T42" fmla="*/ 1082 w 1749"/>
                <a:gd name="T43" fmla="*/ 1078 h 1724"/>
                <a:gd name="T44" fmla="*/ 1111 w 1749"/>
                <a:gd name="T45" fmla="*/ 1196 h 1724"/>
                <a:gd name="T46" fmla="*/ 1226 w 1749"/>
                <a:gd name="T47" fmla="*/ 1223 h 1724"/>
                <a:gd name="T48" fmla="*/ 1343 w 1749"/>
                <a:gd name="T49" fmla="*/ 1338 h 1724"/>
                <a:gd name="T50" fmla="*/ 1353 w 1749"/>
                <a:gd name="T51" fmla="*/ 1423 h 1724"/>
                <a:gd name="T52" fmla="*/ 1335 w 1749"/>
                <a:gd name="T53" fmla="*/ 1444 h 1724"/>
                <a:gd name="T54" fmla="*/ 1357 w 1749"/>
                <a:gd name="T55" fmla="*/ 1524 h 1724"/>
                <a:gd name="T56" fmla="*/ 1386 w 1749"/>
                <a:gd name="T57" fmla="*/ 1524 h 1724"/>
                <a:gd name="T58" fmla="*/ 1390 w 1749"/>
                <a:gd name="T59" fmla="*/ 1388 h 1724"/>
                <a:gd name="T60" fmla="*/ 1424 w 1749"/>
                <a:gd name="T61" fmla="*/ 1388 h 1724"/>
                <a:gd name="T62" fmla="*/ 1433 w 1749"/>
                <a:gd name="T63" fmla="*/ 1724 h 1724"/>
                <a:gd name="T64" fmla="*/ 1517 w 1749"/>
                <a:gd name="T65" fmla="*/ 1652 h 1724"/>
                <a:gd name="T66" fmla="*/ 1458 w 1749"/>
                <a:gd name="T67" fmla="*/ 1303 h 1724"/>
                <a:gd name="T68" fmla="*/ 1369 w 1749"/>
                <a:gd name="T69" fmla="*/ 1303 h 1724"/>
                <a:gd name="T70" fmla="*/ 1271 w 1749"/>
                <a:gd name="T71" fmla="*/ 1179 h 1724"/>
                <a:gd name="T72" fmla="*/ 1749 w 1749"/>
                <a:gd name="T73" fmla="*/ 370 h 1724"/>
                <a:gd name="T74" fmla="*/ 1276 w 1749"/>
                <a:gd name="T75" fmla="*/ 0 h 1724"/>
                <a:gd name="T76" fmla="*/ 748 w 1749"/>
                <a:gd name="T77" fmla="*/ 102 h 1724"/>
                <a:gd name="T78" fmla="*/ 726 w 1749"/>
                <a:gd name="T79" fmla="*/ 264 h 1724"/>
                <a:gd name="T80" fmla="*/ 841 w 1749"/>
                <a:gd name="T81" fmla="*/ 332 h 1724"/>
                <a:gd name="T82" fmla="*/ 798 w 1749"/>
                <a:gd name="T83" fmla="*/ 442 h 1724"/>
                <a:gd name="T84" fmla="*/ 646 w 1749"/>
                <a:gd name="T85" fmla="*/ 319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9" h="1724">
                  <a:moveTo>
                    <a:pt x="646" y="319"/>
                  </a:moveTo>
                  <a:lnTo>
                    <a:pt x="503" y="354"/>
                  </a:lnTo>
                  <a:lnTo>
                    <a:pt x="532" y="515"/>
                  </a:lnTo>
                  <a:lnTo>
                    <a:pt x="689" y="558"/>
                  </a:lnTo>
                  <a:lnTo>
                    <a:pt x="697" y="592"/>
                  </a:lnTo>
                  <a:lnTo>
                    <a:pt x="464" y="665"/>
                  </a:lnTo>
                  <a:lnTo>
                    <a:pt x="334" y="882"/>
                  </a:lnTo>
                  <a:lnTo>
                    <a:pt x="380" y="1112"/>
                  </a:lnTo>
                  <a:lnTo>
                    <a:pt x="456" y="1163"/>
                  </a:lnTo>
                  <a:lnTo>
                    <a:pt x="515" y="1107"/>
                  </a:lnTo>
                  <a:lnTo>
                    <a:pt x="532" y="1142"/>
                  </a:lnTo>
                  <a:lnTo>
                    <a:pt x="460" y="1227"/>
                  </a:lnTo>
                  <a:lnTo>
                    <a:pt x="181" y="1355"/>
                  </a:lnTo>
                  <a:lnTo>
                    <a:pt x="4" y="1397"/>
                  </a:lnTo>
                  <a:lnTo>
                    <a:pt x="0" y="1461"/>
                  </a:lnTo>
                  <a:lnTo>
                    <a:pt x="410" y="1342"/>
                  </a:lnTo>
                  <a:lnTo>
                    <a:pt x="578" y="1295"/>
                  </a:lnTo>
                  <a:lnTo>
                    <a:pt x="735" y="1103"/>
                  </a:lnTo>
                  <a:lnTo>
                    <a:pt x="908" y="988"/>
                  </a:lnTo>
                  <a:lnTo>
                    <a:pt x="820" y="1138"/>
                  </a:lnTo>
                  <a:lnTo>
                    <a:pt x="917" y="1150"/>
                  </a:lnTo>
                  <a:lnTo>
                    <a:pt x="1082" y="1078"/>
                  </a:lnTo>
                  <a:lnTo>
                    <a:pt x="1111" y="1196"/>
                  </a:lnTo>
                  <a:lnTo>
                    <a:pt x="1226" y="1223"/>
                  </a:lnTo>
                  <a:lnTo>
                    <a:pt x="1343" y="1338"/>
                  </a:lnTo>
                  <a:lnTo>
                    <a:pt x="1353" y="1423"/>
                  </a:lnTo>
                  <a:lnTo>
                    <a:pt x="1335" y="1444"/>
                  </a:lnTo>
                  <a:lnTo>
                    <a:pt x="1357" y="1524"/>
                  </a:lnTo>
                  <a:lnTo>
                    <a:pt x="1386" y="1524"/>
                  </a:lnTo>
                  <a:lnTo>
                    <a:pt x="1390" y="1388"/>
                  </a:lnTo>
                  <a:lnTo>
                    <a:pt x="1424" y="1388"/>
                  </a:lnTo>
                  <a:lnTo>
                    <a:pt x="1433" y="1724"/>
                  </a:lnTo>
                  <a:lnTo>
                    <a:pt x="1517" y="1652"/>
                  </a:lnTo>
                  <a:lnTo>
                    <a:pt x="1458" y="1303"/>
                  </a:lnTo>
                  <a:lnTo>
                    <a:pt x="1369" y="1303"/>
                  </a:lnTo>
                  <a:lnTo>
                    <a:pt x="1271" y="1179"/>
                  </a:lnTo>
                  <a:lnTo>
                    <a:pt x="1749" y="370"/>
                  </a:lnTo>
                  <a:lnTo>
                    <a:pt x="1276" y="0"/>
                  </a:lnTo>
                  <a:lnTo>
                    <a:pt x="748" y="102"/>
                  </a:lnTo>
                  <a:lnTo>
                    <a:pt x="726" y="264"/>
                  </a:lnTo>
                  <a:lnTo>
                    <a:pt x="841" y="332"/>
                  </a:lnTo>
                  <a:lnTo>
                    <a:pt x="798" y="442"/>
                  </a:lnTo>
                  <a:lnTo>
                    <a:pt x="646" y="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12">
              <a:extLst>
                <a:ext uri="{FF2B5EF4-FFF2-40B4-BE49-F238E27FC236}">
                  <a16:creationId xmlns="" xmlns:a16="http://schemas.microsoft.com/office/drawing/2014/main" id="{2FBE1C07-8043-4E08-B92F-6B38CEC25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5" y="3595688"/>
              <a:ext cx="34925" cy="47625"/>
            </a:xfrm>
            <a:custGeom>
              <a:avLst/>
              <a:gdLst>
                <a:gd name="T0" fmla="*/ 31 w 65"/>
                <a:gd name="T1" fmla="*/ 0 h 91"/>
                <a:gd name="T2" fmla="*/ 21 w 65"/>
                <a:gd name="T3" fmla="*/ 47 h 91"/>
                <a:gd name="T4" fmla="*/ 0 w 65"/>
                <a:gd name="T5" fmla="*/ 67 h 91"/>
                <a:gd name="T6" fmla="*/ 14 w 65"/>
                <a:gd name="T7" fmla="*/ 91 h 91"/>
                <a:gd name="T8" fmla="*/ 49 w 65"/>
                <a:gd name="T9" fmla="*/ 77 h 91"/>
                <a:gd name="T10" fmla="*/ 65 w 65"/>
                <a:gd name="T11" fmla="*/ 48 h 91"/>
                <a:gd name="T12" fmla="*/ 55 w 65"/>
                <a:gd name="T13" fmla="*/ 18 h 91"/>
                <a:gd name="T14" fmla="*/ 31 w 65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91">
                  <a:moveTo>
                    <a:pt x="31" y="0"/>
                  </a:moveTo>
                  <a:lnTo>
                    <a:pt x="21" y="47"/>
                  </a:lnTo>
                  <a:lnTo>
                    <a:pt x="0" y="67"/>
                  </a:lnTo>
                  <a:lnTo>
                    <a:pt x="14" y="91"/>
                  </a:lnTo>
                  <a:lnTo>
                    <a:pt x="49" y="77"/>
                  </a:lnTo>
                  <a:lnTo>
                    <a:pt x="65" y="48"/>
                  </a:lnTo>
                  <a:lnTo>
                    <a:pt x="55" y="1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13">
              <a:extLst>
                <a:ext uri="{FF2B5EF4-FFF2-40B4-BE49-F238E27FC236}">
                  <a16:creationId xmlns="" xmlns:a16="http://schemas.microsoft.com/office/drawing/2014/main" id="{2955A5B8-B6DD-44B7-8AEF-0C1AFFEF6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5325" y="850900"/>
              <a:ext cx="239713" cy="177800"/>
            </a:xfrm>
            <a:custGeom>
              <a:avLst/>
              <a:gdLst>
                <a:gd name="T0" fmla="*/ 133 w 452"/>
                <a:gd name="T1" fmla="*/ 8 h 334"/>
                <a:gd name="T2" fmla="*/ 137 w 452"/>
                <a:gd name="T3" fmla="*/ 77 h 334"/>
                <a:gd name="T4" fmla="*/ 0 w 452"/>
                <a:gd name="T5" fmla="*/ 219 h 334"/>
                <a:gd name="T6" fmla="*/ 35 w 452"/>
                <a:gd name="T7" fmla="*/ 334 h 334"/>
                <a:gd name="T8" fmla="*/ 133 w 452"/>
                <a:gd name="T9" fmla="*/ 307 h 334"/>
                <a:gd name="T10" fmla="*/ 190 w 452"/>
                <a:gd name="T11" fmla="*/ 222 h 334"/>
                <a:gd name="T12" fmla="*/ 334 w 452"/>
                <a:gd name="T13" fmla="*/ 168 h 334"/>
                <a:gd name="T14" fmla="*/ 452 w 452"/>
                <a:gd name="T15" fmla="*/ 161 h 334"/>
                <a:gd name="T16" fmla="*/ 360 w 452"/>
                <a:gd name="T17" fmla="*/ 62 h 334"/>
                <a:gd name="T18" fmla="*/ 315 w 452"/>
                <a:gd name="T19" fmla="*/ 96 h 334"/>
                <a:gd name="T20" fmla="*/ 281 w 452"/>
                <a:gd name="T21" fmla="*/ 84 h 334"/>
                <a:gd name="T22" fmla="*/ 262 w 452"/>
                <a:gd name="T23" fmla="*/ 43 h 334"/>
                <a:gd name="T24" fmla="*/ 220 w 452"/>
                <a:gd name="T25" fmla="*/ 0 h 334"/>
                <a:gd name="T26" fmla="*/ 133 w 452"/>
                <a:gd name="T27" fmla="*/ 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2" h="334">
                  <a:moveTo>
                    <a:pt x="133" y="8"/>
                  </a:moveTo>
                  <a:lnTo>
                    <a:pt x="137" y="77"/>
                  </a:lnTo>
                  <a:lnTo>
                    <a:pt x="0" y="219"/>
                  </a:lnTo>
                  <a:lnTo>
                    <a:pt x="35" y="334"/>
                  </a:lnTo>
                  <a:lnTo>
                    <a:pt x="133" y="307"/>
                  </a:lnTo>
                  <a:lnTo>
                    <a:pt x="190" y="222"/>
                  </a:lnTo>
                  <a:lnTo>
                    <a:pt x="334" y="168"/>
                  </a:lnTo>
                  <a:lnTo>
                    <a:pt x="452" y="161"/>
                  </a:lnTo>
                  <a:lnTo>
                    <a:pt x="360" y="62"/>
                  </a:lnTo>
                  <a:lnTo>
                    <a:pt x="315" y="96"/>
                  </a:lnTo>
                  <a:lnTo>
                    <a:pt x="281" y="84"/>
                  </a:lnTo>
                  <a:lnTo>
                    <a:pt x="262" y="43"/>
                  </a:lnTo>
                  <a:lnTo>
                    <a:pt x="220" y="0"/>
                  </a:lnTo>
                  <a:lnTo>
                    <a:pt x="13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214">
              <a:extLst>
                <a:ext uri="{FF2B5EF4-FFF2-40B4-BE49-F238E27FC236}">
                  <a16:creationId xmlns="" xmlns:a16="http://schemas.microsoft.com/office/drawing/2014/main" id="{DDEBD150-7BDF-462E-847F-E3D7018CB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550" y="722313"/>
              <a:ext cx="176213" cy="82550"/>
            </a:xfrm>
            <a:custGeom>
              <a:avLst/>
              <a:gdLst>
                <a:gd name="T0" fmla="*/ 31 w 334"/>
                <a:gd name="T1" fmla="*/ 49 h 157"/>
                <a:gd name="T2" fmla="*/ 0 w 334"/>
                <a:gd name="T3" fmla="*/ 103 h 157"/>
                <a:gd name="T4" fmla="*/ 148 w 334"/>
                <a:gd name="T5" fmla="*/ 157 h 157"/>
                <a:gd name="T6" fmla="*/ 201 w 334"/>
                <a:gd name="T7" fmla="*/ 76 h 157"/>
                <a:gd name="T8" fmla="*/ 224 w 334"/>
                <a:gd name="T9" fmla="*/ 130 h 157"/>
                <a:gd name="T10" fmla="*/ 262 w 334"/>
                <a:gd name="T11" fmla="*/ 130 h 157"/>
                <a:gd name="T12" fmla="*/ 334 w 334"/>
                <a:gd name="T13" fmla="*/ 50 h 157"/>
                <a:gd name="T14" fmla="*/ 247 w 334"/>
                <a:gd name="T15" fmla="*/ 27 h 157"/>
                <a:gd name="T16" fmla="*/ 212 w 334"/>
                <a:gd name="T17" fmla="*/ 0 h 157"/>
                <a:gd name="T18" fmla="*/ 167 w 334"/>
                <a:gd name="T19" fmla="*/ 46 h 157"/>
                <a:gd name="T20" fmla="*/ 31 w 334"/>
                <a:gd name="T21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7">
                  <a:moveTo>
                    <a:pt x="31" y="49"/>
                  </a:moveTo>
                  <a:lnTo>
                    <a:pt x="0" y="103"/>
                  </a:lnTo>
                  <a:lnTo>
                    <a:pt x="148" y="157"/>
                  </a:lnTo>
                  <a:lnTo>
                    <a:pt x="201" y="76"/>
                  </a:lnTo>
                  <a:lnTo>
                    <a:pt x="224" y="130"/>
                  </a:lnTo>
                  <a:lnTo>
                    <a:pt x="262" y="130"/>
                  </a:lnTo>
                  <a:lnTo>
                    <a:pt x="334" y="50"/>
                  </a:lnTo>
                  <a:lnTo>
                    <a:pt x="247" y="27"/>
                  </a:lnTo>
                  <a:lnTo>
                    <a:pt x="212" y="0"/>
                  </a:lnTo>
                  <a:lnTo>
                    <a:pt x="167" y="46"/>
                  </a:lnTo>
                  <a:lnTo>
                    <a:pt x="3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215">
              <a:extLst>
                <a:ext uri="{FF2B5EF4-FFF2-40B4-BE49-F238E27FC236}">
                  <a16:creationId xmlns="" xmlns:a16="http://schemas.microsoft.com/office/drawing/2014/main" id="{7C9E1067-E07A-433E-9062-335305ED4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038" y="804863"/>
              <a:ext cx="220663" cy="133350"/>
            </a:xfrm>
            <a:custGeom>
              <a:avLst/>
              <a:gdLst>
                <a:gd name="T0" fmla="*/ 117 w 418"/>
                <a:gd name="T1" fmla="*/ 0 h 251"/>
                <a:gd name="T2" fmla="*/ 0 w 418"/>
                <a:gd name="T3" fmla="*/ 49 h 251"/>
                <a:gd name="T4" fmla="*/ 0 w 418"/>
                <a:gd name="T5" fmla="*/ 88 h 251"/>
                <a:gd name="T6" fmla="*/ 152 w 418"/>
                <a:gd name="T7" fmla="*/ 145 h 251"/>
                <a:gd name="T8" fmla="*/ 117 w 418"/>
                <a:gd name="T9" fmla="*/ 183 h 251"/>
                <a:gd name="T10" fmla="*/ 141 w 418"/>
                <a:gd name="T11" fmla="*/ 233 h 251"/>
                <a:gd name="T12" fmla="*/ 235 w 418"/>
                <a:gd name="T13" fmla="*/ 191 h 251"/>
                <a:gd name="T14" fmla="*/ 315 w 418"/>
                <a:gd name="T15" fmla="*/ 191 h 251"/>
                <a:gd name="T16" fmla="*/ 353 w 418"/>
                <a:gd name="T17" fmla="*/ 251 h 251"/>
                <a:gd name="T18" fmla="*/ 418 w 418"/>
                <a:gd name="T19" fmla="*/ 186 h 251"/>
                <a:gd name="T20" fmla="*/ 403 w 418"/>
                <a:gd name="T21" fmla="*/ 126 h 251"/>
                <a:gd name="T22" fmla="*/ 349 w 418"/>
                <a:gd name="T23" fmla="*/ 145 h 251"/>
                <a:gd name="T24" fmla="*/ 342 w 418"/>
                <a:gd name="T25" fmla="*/ 68 h 251"/>
                <a:gd name="T26" fmla="*/ 368 w 418"/>
                <a:gd name="T27" fmla="*/ 22 h 251"/>
                <a:gd name="T28" fmla="*/ 342 w 418"/>
                <a:gd name="T29" fmla="*/ 22 h 251"/>
                <a:gd name="T30" fmla="*/ 300 w 418"/>
                <a:gd name="T31" fmla="*/ 48 h 251"/>
                <a:gd name="T32" fmla="*/ 281 w 418"/>
                <a:gd name="T33" fmla="*/ 64 h 251"/>
                <a:gd name="T34" fmla="*/ 292 w 418"/>
                <a:gd name="T35" fmla="*/ 117 h 251"/>
                <a:gd name="T36" fmla="*/ 263 w 418"/>
                <a:gd name="T37" fmla="*/ 141 h 251"/>
                <a:gd name="T38" fmla="*/ 217 w 418"/>
                <a:gd name="T39" fmla="*/ 137 h 251"/>
                <a:gd name="T40" fmla="*/ 205 w 418"/>
                <a:gd name="T41" fmla="*/ 68 h 251"/>
                <a:gd name="T42" fmla="*/ 117 w 418"/>
                <a:gd name="T4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8" h="251">
                  <a:moveTo>
                    <a:pt x="117" y="0"/>
                  </a:moveTo>
                  <a:lnTo>
                    <a:pt x="0" y="49"/>
                  </a:lnTo>
                  <a:lnTo>
                    <a:pt x="0" y="88"/>
                  </a:lnTo>
                  <a:lnTo>
                    <a:pt x="152" y="145"/>
                  </a:lnTo>
                  <a:lnTo>
                    <a:pt x="117" y="183"/>
                  </a:lnTo>
                  <a:lnTo>
                    <a:pt x="141" y="233"/>
                  </a:lnTo>
                  <a:lnTo>
                    <a:pt x="235" y="191"/>
                  </a:lnTo>
                  <a:lnTo>
                    <a:pt x="315" y="191"/>
                  </a:lnTo>
                  <a:lnTo>
                    <a:pt x="353" y="251"/>
                  </a:lnTo>
                  <a:lnTo>
                    <a:pt x="418" y="186"/>
                  </a:lnTo>
                  <a:lnTo>
                    <a:pt x="403" y="126"/>
                  </a:lnTo>
                  <a:lnTo>
                    <a:pt x="349" y="145"/>
                  </a:lnTo>
                  <a:lnTo>
                    <a:pt x="342" y="68"/>
                  </a:lnTo>
                  <a:lnTo>
                    <a:pt x="368" y="22"/>
                  </a:lnTo>
                  <a:lnTo>
                    <a:pt x="342" y="22"/>
                  </a:lnTo>
                  <a:lnTo>
                    <a:pt x="300" y="48"/>
                  </a:lnTo>
                  <a:lnTo>
                    <a:pt x="281" y="64"/>
                  </a:lnTo>
                  <a:lnTo>
                    <a:pt x="292" y="117"/>
                  </a:lnTo>
                  <a:lnTo>
                    <a:pt x="263" y="141"/>
                  </a:lnTo>
                  <a:lnTo>
                    <a:pt x="217" y="137"/>
                  </a:lnTo>
                  <a:lnTo>
                    <a:pt x="205" y="68"/>
                  </a:ln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216">
              <a:extLst>
                <a:ext uri="{FF2B5EF4-FFF2-40B4-BE49-F238E27FC236}">
                  <a16:creationId xmlns="" xmlns:a16="http://schemas.microsoft.com/office/drawing/2014/main" id="{9FE48B1D-D06F-4651-9713-2DDA355E7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150" y="742950"/>
              <a:ext cx="66675" cy="38100"/>
            </a:xfrm>
            <a:custGeom>
              <a:avLst/>
              <a:gdLst>
                <a:gd name="T0" fmla="*/ 11 w 125"/>
                <a:gd name="T1" fmla="*/ 0 h 73"/>
                <a:gd name="T2" fmla="*/ 0 w 125"/>
                <a:gd name="T3" fmla="*/ 38 h 73"/>
                <a:gd name="T4" fmla="*/ 72 w 125"/>
                <a:gd name="T5" fmla="*/ 73 h 73"/>
                <a:gd name="T6" fmla="*/ 125 w 125"/>
                <a:gd name="T7" fmla="*/ 42 h 73"/>
                <a:gd name="T8" fmla="*/ 121 w 125"/>
                <a:gd name="T9" fmla="*/ 19 h 73"/>
                <a:gd name="T10" fmla="*/ 11 w 12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73">
                  <a:moveTo>
                    <a:pt x="11" y="0"/>
                  </a:moveTo>
                  <a:lnTo>
                    <a:pt x="0" y="38"/>
                  </a:lnTo>
                  <a:lnTo>
                    <a:pt x="72" y="73"/>
                  </a:lnTo>
                  <a:lnTo>
                    <a:pt x="125" y="42"/>
                  </a:lnTo>
                  <a:lnTo>
                    <a:pt x="121" y="19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17">
              <a:extLst>
                <a:ext uri="{FF2B5EF4-FFF2-40B4-BE49-F238E27FC236}">
                  <a16:creationId xmlns="" xmlns:a16="http://schemas.microsoft.com/office/drawing/2014/main" id="{63FF4970-53E8-4989-A657-E3ADC264B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088" y="708025"/>
              <a:ext cx="65088" cy="23813"/>
            </a:xfrm>
            <a:custGeom>
              <a:avLst/>
              <a:gdLst>
                <a:gd name="T0" fmla="*/ 53 w 122"/>
                <a:gd name="T1" fmla="*/ 0 h 46"/>
                <a:gd name="T2" fmla="*/ 0 w 122"/>
                <a:gd name="T3" fmla="*/ 19 h 46"/>
                <a:gd name="T4" fmla="*/ 4 w 122"/>
                <a:gd name="T5" fmla="*/ 46 h 46"/>
                <a:gd name="T6" fmla="*/ 122 w 122"/>
                <a:gd name="T7" fmla="*/ 38 h 46"/>
                <a:gd name="T8" fmla="*/ 118 w 122"/>
                <a:gd name="T9" fmla="*/ 11 h 46"/>
                <a:gd name="T10" fmla="*/ 53 w 122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46">
                  <a:moveTo>
                    <a:pt x="53" y="0"/>
                  </a:moveTo>
                  <a:lnTo>
                    <a:pt x="0" y="19"/>
                  </a:lnTo>
                  <a:lnTo>
                    <a:pt x="4" y="46"/>
                  </a:lnTo>
                  <a:lnTo>
                    <a:pt x="122" y="38"/>
                  </a:lnTo>
                  <a:lnTo>
                    <a:pt x="118" y="11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218">
              <a:extLst>
                <a:ext uri="{FF2B5EF4-FFF2-40B4-BE49-F238E27FC236}">
                  <a16:creationId xmlns="" xmlns:a16="http://schemas.microsoft.com/office/drawing/2014/main" id="{71F625CD-F334-4B1F-9837-45126CA3A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313" y="739775"/>
              <a:ext cx="92075" cy="79375"/>
            </a:xfrm>
            <a:custGeom>
              <a:avLst/>
              <a:gdLst>
                <a:gd name="T0" fmla="*/ 26 w 175"/>
                <a:gd name="T1" fmla="*/ 4 h 149"/>
                <a:gd name="T2" fmla="*/ 19 w 175"/>
                <a:gd name="T3" fmla="*/ 30 h 149"/>
                <a:gd name="T4" fmla="*/ 0 w 175"/>
                <a:gd name="T5" fmla="*/ 58 h 149"/>
                <a:gd name="T6" fmla="*/ 0 w 175"/>
                <a:gd name="T7" fmla="*/ 95 h 149"/>
                <a:gd name="T8" fmla="*/ 72 w 175"/>
                <a:gd name="T9" fmla="*/ 84 h 149"/>
                <a:gd name="T10" fmla="*/ 148 w 175"/>
                <a:gd name="T11" fmla="*/ 149 h 149"/>
                <a:gd name="T12" fmla="*/ 175 w 175"/>
                <a:gd name="T13" fmla="*/ 149 h 149"/>
                <a:gd name="T14" fmla="*/ 175 w 175"/>
                <a:gd name="T15" fmla="*/ 84 h 149"/>
                <a:gd name="T16" fmla="*/ 98 w 175"/>
                <a:gd name="T17" fmla="*/ 0 h 149"/>
                <a:gd name="T18" fmla="*/ 26 w 175"/>
                <a:gd name="T19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49">
                  <a:moveTo>
                    <a:pt x="26" y="4"/>
                  </a:moveTo>
                  <a:lnTo>
                    <a:pt x="19" y="30"/>
                  </a:lnTo>
                  <a:lnTo>
                    <a:pt x="0" y="58"/>
                  </a:lnTo>
                  <a:lnTo>
                    <a:pt x="0" y="95"/>
                  </a:lnTo>
                  <a:lnTo>
                    <a:pt x="72" y="84"/>
                  </a:lnTo>
                  <a:lnTo>
                    <a:pt x="148" y="149"/>
                  </a:lnTo>
                  <a:lnTo>
                    <a:pt x="175" y="149"/>
                  </a:lnTo>
                  <a:lnTo>
                    <a:pt x="175" y="84"/>
                  </a:lnTo>
                  <a:lnTo>
                    <a:pt x="98" y="0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219">
              <a:extLst>
                <a:ext uri="{FF2B5EF4-FFF2-40B4-BE49-F238E27FC236}">
                  <a16:creationId xmlns="" xmlns:a16="http://schemas.microsoft.com/office/drawing/2014/main" id="{4E3244BF-5F3C-4E7A-91D9-56508914E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00" y="779463"/>
              <a:ext cx="57150" cy="73025"/>
            </a:xfrm>
            <a:custGeom>
              <a:avLst/>
              <a:gdLst>
                <a:gd name="T0" fmla="*/ 0 w 107"/>
                <a:gd name="T1" fmla="*/ 7 h 138"/>
                <a:gd name="T2" fmla="*/ 31 w 107"/>
                <a:gd name="T3" fmla="*/ 42 h 138"/>
                <a:gd name="T4" fmla="*/ 4 w 107"/>
                <a:gd name="T5" fmla="*/ 88 h 138"/>
                <a:gd name="T6" fmla="*/ 24 w 107"/>
                <a:gd name="T7" fmla="*/ 138 h 138"/>
                <a:gd name="T8" fmla="*/ 107 w 107"/>
                <a:gd name="T9" fmla="*/ 91 h 138"/>
                <a:gd name="T10" fmla="*/ 107 w 107"/>
                <a:gd name="T11" fmla="*/ 57 h 138"/>
                <a:gd name="T12" fmla="*/ 57 w 107"/>
                <a:gd name="T13" fmla="*/ 0 h 138"/>
                <a:gd name="T14" fmla="*/ 0 w 107"/>
                <a:gd name="T15" fmla="*/ 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138">
                  <a:moveTo>
                    <a:pt x="0" y="7"/>
                  </a:moveTo>
                  <a:lnTo>
                    <a:pt x="31" y="42"/>
                  </a:lnTo>
                  <a:lnTo>
                    <a:pt x="4" y="88"/>
                  </a:lnTo>
                  <a:lnTo>
                    <a:pt x="24" y="138"/>
                  </a:lnTo>
                  <a:lnTo>
                    <a:pt x="107" y="91"/>
                  </a:lnTo>
                  <a:lnTo>
                    <a:pt x="107" y="57"/>
                  </a:lnTo>
                  <a:lnTo>
                    <a:pt x="5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220">
              <a:extLst>
                <a:ext uri="{FF2B5EF4-FFF2-40B4-BE49-F238E27FC236}">
                  <a16:creationId xmlns="" xmlns:a16="http://schemas.microsoft.com/office/drawing/2014/main" id="{7A640992-7859-47ED-A0FB-FFD0D0AFF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687388"/>
              <a:ext cx="163513" cy="168275"/>
            </a:xfrm>
            <a:custGeom>
              <a:avLst/>
              <a:gdLst>
                <a:gd name="T0" fmla="*/ 0 w 310"/>
                <a:gd name="T1" fmla="*/ 93 h 318"/>
                <a:gd name="T2" fmla="*/ 3 w 310"/>
                <a:gd name="T3" fmla="*/ 154 h 318"/>
                <a:gd name="T4" fmla="*/ 105 w 310"/>
                <a:gd name="T5" fmla="*/ 154 h 318"/>
                <a:gd name="T6" fmla="*/ 132 w 310"/>
                <a:gd name="T7" fmla="*/ 177 h 318"/>
                <a:gd name="T8" fmla="*/ 129 w 310"/>
                <a:gd name="T9" fmla="*/ 203 h 318"/>
                <a:gd name="T10" fmla="*/ 37 w 310"/>
                <a:gd name="T11" fmla="*/ 215 h 318"/>
                <a:gd name="T12" fmla="*/ 102 w 310"/>
                <a:gd name="T13" fmla="*/ 303 h 318"/>
                <a:gd name="T14" fmla="*/ 190 w 310"/>
                <a:gd name="T15" fmla="*/ 318 h 318"/>
                <a:gd name="T16" fmla="*/ 310 w 310"/>
                <a:gd name="T17" fmla="*/ 264 h 318"/>
                <a:gd name="T18" fmla="*/ 136 w 310"/>
                <a:gd name="T19" fmla="*/ 0 h 318"/>
                <a:gd name="T20" fmla="*/ 83 w 310"/>
                <a:gd name="T21" fmla="*/ 35 h 318"/>
                <a:gd name="T22" fmla="*/ 87 w 310"/>
                <a:gd name="T23" fmla="*/ 81 h 318"/>
                <a:gd name="T24" fmla="*/ 26 w 310"/>
                <a:gd name="T25" fmla="*/ 58 h 318"/>
                <a:gd name="T26" fmla="*/ 0 w 310"/>
                <a:gd name="T27" fmla="*/ 9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0" h="318">
                  <a:moveTo>
                    <a:pt x="0" y="93"/>
                  </a:moveTo>
                  <a:lnTo>
                    <a:pt x="3" y="154"/>
                  </a:lnTo>
                  <a:lnTo>
                    <a:pt x="105" y="154"/>
                  </a:lnTo>
                  <a:lnTo>
                    <a:pt x="132" y="177"/>
                  </a:lnTo>
                  <a:lnTo>
                    <a:pt x="129" y="203"/>
                  </a:lnTo>
                  <a:lnTo>
                    <a:pt x="37" y="215"/>
                  </a:lnTo>
                  <a:lnTo>
                    <a:pt x="102" y="303"/>
                  </a:lnTo>
                  <a:lnTo>
                    <a:pt x="190" y="318"/>
                  </a:lnTo>
                  <a:lnTo>
                    <a:pt x="310" y="264"/>
                  </a:lnTo>
                  <a:lnTo>
                    <a:pt x="136" y="0"/>
                  </a:lnTo>
                  <a:lnTo>
                    <a:pt x="83" y="35"/>
                  </a:lnTo>
                  <a:lnTo>
                    <a:pt x="87" y="81"/>
                  </a:lnTo>
                  <a:lnTo>
                    <a:pt x="26" y="58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221">
              <a:extLst>
                <a:ext uri="{FF2B5EF4-FFF2-40B4-BE49-F238E27FC236}">
                  <a16:creationId xmlns="" xmlns:a16="http://schemas.microsoft.com/office/drawing/2014/main" id="{9A49A3A5-FF84-45CF-998B-F3F14B772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038" y="965200"/>
              <a:ext cx="301625" cy="277813"/>
            </a:xfrm>
            <a:custGeom>
              <a:avLst/>
              <a:gdLst>
                <a:gd name="T0" fmla="*/ 244 w 570"/>
                <a:gd name="T1" fmla="*/ 0 h 524"/>
                <a:gd name="T2" fmla="*/ 100 w 570"/>
                <a:gd name="T3" fmla="*/ 38 h 524"/>
                <a:gd name="T4" fmla="*/ 15 w 570"/>
                <a:gd name="T5" fmla="*/ 111 h 524"/>
                <a:gd name="T6" fmla="*/ 24 w 570"/>
                <a:gd name="T7" fmla="*/ 191 h 524"/>
                <a:gd name="T8" fmla="*/ 176 w 570"/>
                <a:gd name="T9" fmla="*/ 237 h 524"/>
                <a:gd name="T10" fmla="*/ 141 w 570"/>
                <a:gd name="T11" fmla="*/ 314 h 524"/>
                <a:gd name="T12" fmla="*/ 31 w 570"/>
                <a:gd name="T13" fmla="*/ 245 h 524"/>
                <a:gd name="T14" fmla="*/ 0 w 570"/>
                <a:gd name="T15" fmla="*/ 303 h 524"/>
                <a:gd name="T16" fmla="*/ 72 w 570"/>
                <a:gd name="T17" fmla="*/ 352 h 524"/>
                <a:gd name="T18" fmla="*/ 69 w 570"/>
                <a:gd name="T19" fmla="*/ 433 h 524"/>
                <a:gd name="T20" fmla="*/ 179 w 570"/>
                <a:gd name="T21" fmla="*/ 463 h 524"/>
                <a:gd name="T22" fmla="*/ 312 w 570"/>
                <a:gd name="T23" fmla="*/ 455 h 524"/>
                <a:gd name="T24" fmla="*/ 335 w 570"/>
                <a:gd name="T25" fmla="*/ 413 h 524"/>
                <a:gd name="T26" fmla="*/ 434 w 570"/>
                <a:gd name="T27" fmla="*/ 524 h 524"/>
                <a:gd name="T28" fmla="*/ 502 w 570"/>
                <a:gd name="T29" fmla="*/ 502 h 524"/>
                <a:gd name="T30" fmla="*/ 513 w 570"/>
                <a:gd name="T31" fmla="*/ 424 h 524"/>
                <a:gd name="T32" fmla="*/ 562 w 570"/>
                <a:gd name="T33" fmla="*/ 459 h 524"/>
                <a:gd name="T34" fmla="*/ 570 w 570"/>
                <a:gd name="T35" fmla="*/ 383 h 524"/>
                <a:gd name="T36" fmla="*/ 510 w 570"/>
                <a:gd name="T37" fmla="*/ 344 h 524"/>
                <a:gd name="T38" fmla="*/ 513 w 570"/>
                <a:gd name="T39" fmla="*/ 104 h 524"/>
                <a:gd name="T40" fmla="*/ 460 w 570"/>
                <a:gd name="T41" fmla="*/ 61 h 524"/>
                <a:gd name="T42" fmla="*/ 403 w 570"/>
                <a:gd name="T43" fmla="*/ 137 h 524"/>
                <a:gd name="T44" fmla="*/ 244 w 570"/>
                <a:gd name="T4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0" h="524">
                  <a:moveTo>
                    <a:pt x="244" y="0"/>
                  </a:moveTo>
                  <a:lnTo>
                    <a:pt x="100" y="38"/>
                  </a:lnTo>
                  <a:lnTo>
                    <a:pt x="15" y="111"/>
                  </a:lnTo>
                  <a:lnTo>
                    <a:pt x="24" y="191"/>
                  </a:lnTo>
                  <a:lnTo>
                    <a:pt x="176" y="237"/>
                  </a:lnTo>
                  <a:lnTo>
                    <a:pt x="141" y="314"/>
                  </a:lnTo>
                  <a:lnTo>
                    <a:pt x="31" y="245"/>
                  </a:lnTo>
                  <a:lnTo>
                    <a:pt x="0" y="303"/>
                  </a:lnTo>
                  <a:lnTo>
                    <a:pt x="72" y="352"/>
                  </a:lnTo>
                  <a:lnTo>
                    <a:pt x="69" y="433"/>
                  </a:lnTo>
                  <a:lnTo>
                    <a:pt x="179" y="463"/>
                  </a:lnTo>
                  <a:lnTo>
                    <a:pt x="312" y="455"/>
                  </a:lnTo>
                  <a:lnTo>
                    <a:pt x="335" y="413"/>
                  </a:lnTo>
                  <a:lnTo>
                    <a:pt x="434" y="524"/>
                  </a:lnTo>
                  <a:lnTo>
                    <a:pt x="502" y="502"/>
                  </a:lnTo>
                  <a:lnTo>
                    <a:pt x="513" y="424"/>
                  </a:lnTo>
                  <a:lnTo>
                    <a:pt x="562" y="459"/>
                  </a:lnTo>
                  <a:lnTo>
                    <a:pt x="570" y="383"/>
                  </a:lnTo>
                  <a:lnTo>
                    <a:pt x="510" y="344"/>
                  </a:lnTo>
                  <a:lnTo>
                    <a:pt x="513" y="104"/>
                  </a:lnTo>
                  <a:lnTo>
                    <a:pt x="460" y="61"/>
                  </a:lnTo>
                  <a:lnTo>
                    <a:pt x="403" y="137"/>
                  </a:lnTo>
                  <a:lnTo>
                    <a:pt x="2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222">
              <a:extLst>
                <a:ext uri="{FF2B5EF4-FFF2-40B4-BE49-F238E27FC236}">
                  <a16:creationId xmlns="" xmlns:a16="http://schemas.microsoft.com/office/drawing/2014/main" id="{B83311D7-2514-482D-AD68-FB4363DC5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13" y="1020763"/>
              <a:ext cx="112713" cy="127000"/>
            </a:xfrm>
            <a:custGeom>
              <a:avLst/>
              <a:gdLst>
                <a:gd name="T0" fmla="*/ 75 w 212"/>
                <a:gd name="T1" fmla="*/ 65 h 240"/>
                <a:gd name="T2" fmla="*/ 26 w 212"/>
                <a:gd name="T3" fmla="*/ 41 h 240"/>
                <a:gd name="T4" fmla="*/ 0 w 212"/>
                <a:gd name="T5" fmla="*/ 76 h 240"/>
                <a:gd name="T6" fmla="*/ 52 w 212"/>
                <a:gd name="T7" fmla="*/ 160 h 240"/>
                <a:gd name="T8" fmla="*/ 56 w 212"/>
                <a:gd name="T9" fmla="*/ 240 h 240"/>
                <a:gd name="T10" fmla="*/ 170 w 212"/>
                <a:gd name="T11" fmla="*/ 171 h 240"/>
                <a:gd name="T12" fmla="*/ 170 w 212"/>
                <a:gd name="T13" fmla="*/ 72 h 240"/>
                <a:gd name="T14" fmla="*/ 212 w 212"/>
                <a:gd name="T15" fmla="*/ 30 h 240"/>
                <a:gd name="T16" fmla="*/ 170 w 212"/>
                <a:gd name="T17" fmla="*/ 0 h 240"/>
                <a:gd name="T18" fmla="*/ 101 w 212"/>
                <a:gd name="T19" fmla="*/ 0 h 240"/>
                <a:gd name="T20" fmla="*/ 75 w 212"/>
                <a:gd name="T21" fmla="*/ 6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2" h="240">
                  <a:moveTo>
                    <a:pt x="75" y="65"/>
                  </a:moveTo>
                  <a:lnTo>
                    <a:pt x="26" y="41"/>
                  </a:lnTo>
                  <a:lnTo>
                    <a:pt x="0" y="76"/>
                  </a:lnTo>
                  <a:lnTo>
                    <a:pt x="52" y="160"/>
                  </a:lnTo>
                  <a:lnTo>
                    <a:pt x="56" y="240"/>
                  </a:lnTo>
                  <a:lnTo>
                    <a:pt x="170" y="171"/>
                  </a:lnTo>
                  <a:lnTo>
                    <a:pt x="170" y="72"/>
                  </a:lnTo>
                  <a:lnTo>
                    <a:pt x="212" y="30"/>
                  </a:lnTo>
                  <a:lnTo>
                    <a:pt x="170" y="0"/>
                  </a:lnTo>
                  <a:lnTo>
                    <a:pt x="101" y="0"/>
                  </a:lnTo>
                  <a:lnTo>
                    <a:pt x="7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223">
              <a:extLst>
                <a:ext uri="{FF2B5EF4-FFF2-40B4-BE49-F238E27FC236}">
                  <a16:creationId xmlns="" xmlns:a16="http://schemas.microsoft.com/office/drawing/2014/main" id="{9DD70F12-D12F-4584-87D5-7A7E9ED49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413" y="1036638"/>
              <a:ext cx="131763" cy="76200"/>
            </a:xfrm>
            <a:custGeom>
              <a:avLst/>
              <a:gdLst>
                <a:gd name="T0" fmla="*/ 80 w 251"/>
                <a:gd name="T1" fmla="*/ 0 h 145"/>
                <a:gd name="T2" fmla="*/ 0 w 251"/>
                <a:gd name="T3" fmla="*/ 65 h 145"/>
                <a:gd name="T4" fmla="*/ 19 w 251"/>
                <a:gd name="T5" fmla="*/ 145 h 145"/>
                <a:gd name="T6" fmla="*/ 68 w 251"/>
                <a:gd name="T7" fmla="*/ 145 h 145"/>
                <a:gd name="T8" fmla="*/ 91 w 251"/>
                <a:gd name="T9" fmla="*/ 103 h 145"/>
                <a:gd name="T10" fmla="*/ 126 w 251"/>
                <a:gd name="T11" fmla="*/ 137 h 145"/>
                <a:gd name="T12" fmla="*/ 159 w 251"/>
                <a:gd name="T13" fmla="*/ 134 h 145"/>
                <a:gd name="T14" fmla="*/ 251 w 251"/>
                <a:gd name="T15" fmla="*/ 57 h 145"/>
                <a:gd name="T16" fmla="*/ 80 w 251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145">
                  <a:moveTo>
                    <a:pt x="80" y="0"/>
                  </a:moveTo>
                  <a:lnTo>
                    <a:pt x="0" y="65"/>
                  </a:lnTo>
                  <a:lnTo>
                    <a:pt x="19" y="145"/>
                  </a:lnTo>
                  <a:lnTo>
                    <a:pt x="68" y="145"/>
                  </a:lnTo>
                  <a:lnTo>
                    <a:pt x="91" y="103"/>
                  </a:lnTo>
                  <a:lnTo>
                    <a:pt x="126" y="137"/>
                  </a:lnTo>
                  <a:lnTo>
                    <a:pt x="159" y="134"/>
                  </a:lnTo>
                  <a:lnTo>
                    <a:pt x="251" y="57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224">
              <a:extLst>
                <a:ext uri="{FF2B5EF4-FFF2-40B4-BE49-F238E27FC236}">
                  <a16:creationId xmlns="" xmlns:a16="http://schemas.microsoft.com/office/drawing/2014/main" id="{8273E554-32BC-4752-91FF-76FC14B25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400" y="968375"/>
              <a:ext cx="57150" cy="36513"/>
            </a:xfrm>
            <a:custGeom>
              <a:avLst/>
              <a:gdLst>
                <a:gd name="T0" fmla="*/ 19 w 106"/>
                <a:gd name="T1" fmla="*/ 0 h 69"/>
                <a:gd name="T2" fmla="*/ 0 w 106"/>
                <a:gd name="T3" fmla="*/ 39 h 69"/>
                <a:gd name="T4" fmla="*/ 84 w 106"/>
                <a:gd name="T5" fmla="*/ 69 h 69"/>
                <a:gd name="T6" fmla="*/ 106 w 106"/>
                <a:gd name="T7" fmla="*/ 35 h 69"/>
                <a:gd name="T8" fmla="*/ 19 w 10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9">
                  <a:moveTo>
                    <a:pt x="19" y="0"/>
                  </a:moveTo>
                  <a:lnTo>
                    <a:pt x="0" y="39"/>
                  </a:lnTo>
                  <a:lnTo>
                    <a:pt x="84" y="69"/>
                  </a:lnTo>
                  <a:lnTo>
                    <a:pt x="106" y="35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225">
              <a:extLst>
                <a:ext uri="{FF2B5EF4-FFF2-40B4-BE49-F238E27FC236}">
                  <a16:creationId xmlns="" xmlns:a16="http://schemas.microsoft.com/office/drawing/2014/main" id="{4CFEF3F6-A253-4366-AA46-67BB09E71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675" y="892175"/>
              <a:ext cx="92075" cy="85725"/>
            </a:xfrm>
            <a:custGeom>
              <a:avLst/>
              <a:gdLst>
                <a:gd name="T0" fmla="*/ 133 w 175"/>
                <a:gd name="T1" fmla="*/ 0 h 161"/>
                <a:gd name="T2" fmla="*/ 49 w 175"/>
                <a:gd name="T3" fmla="*/ 11 h 161"/>
                <a:gd name="T4" fmla="*/ 0 w 175"/>
                <a:gd name="T5" fmla="*/ 58 h 161"/>
                <a:gd name="T6" fmla="*/ 91 w 175"/>
                <a:gd name="T7" fmla="*/ 61 h 161"/>
                <a:gd name="T8" fmla="*/ 64 w 175"/>
                <a:gd name="T9" fmla="*/ 130 h 161"/>
                <a:gd name="T10" fmla="*/ 84 w 175"/>
                <a:gd name="T11" fmla="*/ 161 h 161"/>
                <a:gd name="T12" fmla="*/ 110 w 175"/>
                <a:gd name="T13" fmla="*/ 157 h 161"/>
                <a:gd name="T14" fmla="*/ 175 w 175"/>
                <a:gd name="T15" fmla="*/ 54 h 161"/>
                <a:gd name="T16" fmla="*/ 133 w 17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61">
                  <a:moveTo>
                    <a:pt x="133" y="0"/>
                  </a:moveTo>
                  <a:lnTo>
                    <a:pt x="49" y="11"/>
                  </a:lnTo>
                  <a:lnTo>
                    <a:pt x="0" y="58"/>
                  </a:lnTo>
                  <a:lnTo>
                    <a:pt x="91" y="61"/>
                  </a:lnTo>
                  <a:lnTo>
                    <a:pt x="64" y="130"/>
                  </a:lnTo>
                  <a:lnTo>
                    <a:pt x="84" y="161"/>
                  </a:lnTo>
                  <a:lnTo>
                    <a:pt x="110" y="157"/>
                  </a:lnTo>
                  <a:lnTo>
                    <a:pt x="175" y="54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226">
              <a:extLst>
                <a:ext uri="{FF2B5EF4-FFF2-40B4-BE49-F238E27FC236}">
                  <a16:creationId xmlns="" xmlns:a16="http://schemas.microsoft.com/office/drawing/2014/main" id="{D69D5A42-AA09-4B3B-B405-A03E34D8C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913" y="877888"/>
              <a:ext cx="279400" cy="204788"/>
            </a:xfrm>
            <a:custGeom>
              <a:avLst/>
              <a:gdLst>
                <a:gd name="T0" fmla="*/ 45 w 528"/>
                <a:gd name="T1" fmla="*/ 0 h 385"/>
                <a:gd name="T2" fmla="*/ 0 w 528"/>
                <a:gd name="T3" fmla="*/ 15 h 385"/>
                <a:gd name="T4" fmla="*/ 7 w 528"/>
                <a:gd name="T5" fmla="*/ 76 h 385"/>
                <a:gd name="T6" fmla="*/ 83 w 528"/>
                <a:gd name="T7" fmla="*/ 126 h 385"/>
                <a:gd name="T8" fmla="*/ 87 w 528"/>
                <a:gd name="T9" fmla="*/ 163 h 385"/>
                <a:gd name="T10" fmla="*/ 64 w 528"/>
                <a:gd name="T11" fmla="*/ 187 h 385"/>
                <a:gd name="T12" fmla="*/ 76 w 528"/>
                <a:gd name="T13" fmla="*/ 263 h 385"/>
                <a:gd name="T14" fmla="*/ 368 w 528"/>
                <a:gd name="T15" fmla="*/ 359 h 385"/>
                <a:gd name="T16" fmla="*/ 447 w 528"/>
                <a:gd name="T17" fmla="*/ 385 h 385"/>
                <a:gd name="T18" fmla="*/ 528 w 528"/>
                <a:gd name="T19" fmla="*/ 316 h 385"/>
                <a:gd name="T20" fmla="*/ 432 w 528"/>
                <a:gd name="T21" fmla="*/ 240 h 385"/>
                <a:gd name="T22" fmla="*/ 345 w 528"/>
                <a:gd name="T23" fmla="*/ 263 h 385"/>
                <a:gd name="T24" fmla="*/ 224 w 528"/>
                <a:gd name="T25" fmla="*/ 251 h 385"/>
                <a:gd name="T26" fmla="*/ 178 w 528"/>
                <a:gd name="T27" fmla="*/ 206 h 385"/>
                <a:gd name="T28" fmla="*/ 167 w 528"/>
                <a:gd name="T29" fmla="*/ 79 h 385"/>
                <a:gd name="T30" fmla="*/ 91 w 528"/>
                <a:gd name="T31" fmla="*/ 41 h 385"/>
                <a:gd name="T32" fmla="*/ 45 w 528"/>
                <a:gd name="T3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385">
                  <a:moveTo>
                    <a:pt x="45" y="0"/>
                  </a:moveTo>
                  <a:lnTo>
                    <a:pt x="0" y="15"/>
                  </a:lnTo>
                  <a:lnTo>
                    <a:pt x="7" y="76"/>
                  </a:lnTo>
                  <a:lnTo>
                    <a:pt x="83" y="126"/>
                  </a:lnTo>
                  <a:lnTo>
                    <a:pt x="87" y="163"/>
                  </a:lnTo>
                  <a:lnTo>
                    <a:pt x="64" y="187"/>
                  </a:lnTo>
                  <a:lnTo>
                    <a:pt x="76" y="263"/>
                  </a:lnTo>
                  <a:lnTo>
                    <a:pt x="368" y="359"/>
                  </a:lnTo>
                  <a:lnTo>
                    <a:pt x="447" y="385"/>
                  </a:lnTo>
                  <a:lnTo>
                    <a:pt x="528" y="316"/>
                  </a:lnTo>
                  <a:lnTo>
                    <a:pt x="432" y="240"/>
                  </a:lnTo>
                  <a:lnTo>
                    <a:pt x="345" y="263"/>
                  </a:lnTo>
                  <a:lnTo>
                    <a:pt x="224" y="251"/>
                  </a:lnTo>
                  <a:lnTo>
                    <a:pt x="178" y="206"/>
                  </a:lnTo>
                  <a:lnTo>
                    <a:pt x="167" y="79"/>
                  </a:lnTo>
                  <a:lnTo>
                    <a:pt x="91" y="4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227">
              <a:extLst>
                <a:ext uri="{FF2B5EF4-FFF2-40B4-BE49-F238E27FC236}">
                  <a16:creationId xmlns="" xmlns:a16="http://schemas.microsoft.com/office/drawing/2014/main" id="{1240C8DF-747B-49BB-B995-576E9BD40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900" y="1084263"/>
              <a:ext cx="482600" cy="601663"/>
            </a:xfrm>
            <a:custGeom>
              <a:avLst/>
              <a:gdLst>
                <a:gd name="T0" fmla="*/ 234 w 911"/>
                <a:gd name="T1" fmla="*/ 8 h 1136"/>
                <a:gd name="T2" fmla="*/ 151 w 911"/>
                <a:gd name="T3" fmla="*/ 0 h 1136"/>
                <a:gd name="T4" fmla="*/ 52 w 911"/>
                <a:gd name="T5" fmla="*/ 38 h 1136"/>
                <a:gd name="T6" fmla="*/ 0 w 911"/>
                <a:gd name="T7" fmla="*/ 110 h 1136"/>
                <a:gd name="T8" fmla="*/ 15 w 911"/>
                <a:gd name="T9" fmla="*/ 309 h 1136"/>
                <a:gd name="T10" fmla="*/ 177 w 911"/>
                <a:gd name="T11" fmla="*/ 317 h 1136"/>
                <a:gd name="T12" fmla="*/ 333 w 911"/>
                <a:gd name="T13" fmla="*/ 393 h 1136"/>
                <a:gd name="T14" fmla="*/ 443 w 911"/>
                <a:gd name="T15" fmla="*/ 520 h 1136"/>
                <a:gd name="T16" fmla="*/ 527 w 911"/>
                <a:gd name="T17" fmla="*/ 516 h 1136"/>
                <a:gd name="T18" fmla="*/ 504 w 911"/>
                <a:gd name="T19" fmla="*/ 635 h 1136"/>
                <a:gd name="T20" fmla="*/ 428 w 911"/>
                <a:gd name="T21" fmla="*/ 761 h 1136"/>
                <a:gd name="T22" fmla="*/ 345 w 911"/>
                <a:gd name="T23" fmla="*/ 799 h 1136"/>
                <a:gd name="T24" fmla="*/ 284 w 911"/>
                <a:gd name="T25" fmla="*/ 787 h 1136"/>
                <a:gd name="T26" fmla="*/ 253 w 911"/>
                <a:gd name="T27" fmla="*/ 761 h 1136"/>
                <a:gd name="T28" fmla="*/ 208 w 911"/>
                <a:gd name="T29" fmla="*/ 822 h 1136"/>
                <a:gd name="T30" fmla="*/ 227 w 911"/>
                <a:gd name="T31" fmla="*/ 884 h 1136"/>
                <a:gd name="T32" fmla="*/ 292 w 911"/>
                <a:gd name="T33" fmla="*/ 887 h 1136"/>
                <a:gd name="T34" fmla="*/ 371 w 911"/>
                <a:gd name="T35" fmla="*/ 849 h 1136"/>
                <a:gd name="T36" fmla="*/ 440 w 911"/>
                <a:gd name="T37" fmla="*/ 1025 h 1136"/>
                <a:gd name="T38" fmla="*/ 611 w 911"/>
                <a:gd name="T39" fmla="*/ 1136 h 1136"/>
                <a:gd name="T40" fmla="*/ 728 w 911"/>
                <a:gd name="T41" fmla="*/ 987 h 1136"/>
                <a:gd name="T42" fmla="*/ 630 w 911"/>
                <a:gd name="T43" fmla="*/ 826 h 1136"/>
                <a:gd name="T44" fmla="*/ 687 w 911"/>
                <a:gd name="T45" fmla="*/ 761 h 1136"/>
                <a:gd name="T46" fmla="*/ 767 w 911"/>
                <a:gd name="T47" fmla="*/ 895 h 1136"/>
                <a:gd name="T48" fmla="*/ 911 w 911"/>
                <a:gd name="T49" fmla="*/ 769 h 1136"/>
                <a:gd name="T50" fmla="*/ 885 w 911"/>
                <a:gd name="T51" fmla="*/ 711 h 1136"/>
                <a:gd name="T52" fmla="*/ 785 w 911"/>
                <a:gd name="T53" fmla="*/ 742 h 1136"/>
                <a:gd name="T54" fmla="*/ 717 w 911"/>
                <a:gd name="T55" fmla="*/ 555 h 1136"/>
                <a:gd name="T56" fmla="*/ 782 w 911"/>
                <a:gd name="T57" fmla="*/ 447 h 1136"/>
                <a:gd name="T58" fmla="*/ 652 w 911"/>
                <a:gd name="T59" fmla="*/ 310 h 1136"/>
                <a:gd name="T60" fmla="*/ 580 w 911"/>
                <a:gd name="T61" fmla="*/ 360 h 1136"/>
                <a:gd name="T62" fmla="*/ 512 w 911"/>
                <a:gd name="T63" fmla="*/ 211 h 1136"/>
                <a:gd name="T64" fmla="*/ 368 w 911"/>
                <a:gd name="T65" fmla="*/ 229 h 1136"/>
                <a:gd name="T66" fmla="*/ 330 w 911"/>
                <a:gd name="T67" fmla="*/ 49 h 1136"/>
                <a:gd name="T68" fmla="*/ 213 w 911"/>
                <a:gd name="T69" fmla="*/ 129 h 1136"/>
                <a:gd name="T70" fmla="*/ 201 w 911"/>
                <a:gd name="T71" fmla="*/ 229 h 1136"/>
                <a:gd name="T72" fmla="*/ 137 w 911"/>
                <a:gd name="T73" fmla="*/ 229 h 1136"/>
                <a:gd name="T74" fmla="*/ 144 w 911"/>
                <a:gd name="T75" fmla="*/ 142 h 1136"/>
                <a:gd name="T76" fmla="*/ 234 w 911"/>
                <a:gd name="T77" fmla="*/ 8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1" h="1136">
                  <a:moveTo>
                    <a:pt x="234" y="8"/>
                  </a:moveTo>
                  <a:lnTo>
                    <a:pt x="151" y="0"/>
                  </a:lnTo>
                  <a:lnTo>
                    <a:pt x="52" y="38"/>
                  </a:lnTo>
                  <a:lnTo>
                    <a:pt x="0" y="110"/>
                  </a:lnTo>
                  <a:lnTo>
                    <a:pt x="15" y="309"/>
                  </a:lnTo>
                  <a:lnTo>
                    <a:pt x="177" y="317"/>
                  </a:lnTo>
                  <a:lnTo>
                    <a:pt x="333" y="393"/>
                  </a:lnTo>
                  <a:lnTo>
                    <a:pt x="443" y="520"/>
                  </a:lnTo>
                  <a:lnTo>
                    <a:pt x="527" y="516"/>
                  </a:lnTo>
                  <a:lnTo>
                    <a:pt x="504" y="635"/>
                  </a:lnTo>
                  <a:lnTo>
                    <a:pt x="428" y="761"/>
                  </a:lnTo>
                  <a:lnTo>
                    <a:pt x="345" y="799"/>
                  </a:lnTo>
                  <a:lnTo>
                    <a:pt x="284" y="787"/>
                  </a:lnTo>
                  <a:lnTo>
                    <a:pt x="253" y="761"/>
                  </a:lnTo>
                  <a:lnTo>
                    <a:pt x="208" y="822"/>
                  </a:lnTo>
                  <a:lnTo>
                    <a:pt x="227" y="884"/>
                  </a:lnTo>
                  <a:lnTo>
                    <a:pt x="292" y="887"/>
                  </a:lnTo>
                  <a:lnTo>
                    <a:pt x="371" y="849"/>
                  </a:lnTo>
                  <a:lnTo>
                    <a:pt x="440" y="1025"/>
                  </a:lnTo>
                  <a:lnTo>
                    <a:pt x="611" y="1136"/>
                  </a:lnTo>
                  <a:lnTo>
                    <a:pt x="728" y="987"/>
                  </a:lnTo>
                  <a:lnTo>
                    <a:pt x="630" y="826"/>
                  </a:lnTo>
                  <a:lnTo>
                    <a:pt x="687" y="761"/>
                  </a:lnTo>
                  <a:lnTo>
                    <a:pt x="767" y="895"/>
                  </a:lnTo>
                  <a:lnTo>
                    <a:pt x="911" y="769"/>
                  </a:lnTo>
                  <a:lnTo>
                    <a:pt x="885" y="711"/>
                  </a:lnTo>
                  <a:lnTo>
                    <a:pt x="785" y="742"/>
                  </a:lnTo>
                  <a:lnTo>
                    <a:pt x="717" y="555"/>
                  </a:lnTo>
                  <a:lnTo>
                    <a:pt x="782" y="447"/>
                  </a:lnTo>
                  <a:lnTo>
                    <a:pt x="652" y="310"/>
                  </a:lnTo>
                  <a:lnTo>
                    <a:pt x="580" y="360"/>
                  </a:lnTo>
                  <a:lnTo>
                    <a:pt x="512" y="211"/>
                  </a:lnTo>
                  <a:lnTo>
                    <a:pt x="368" y="229"/>
                  </a:lnTo>
                  <a:lnTo>
                    <a:pt x="330" y="49"/>
                  </a:lnTo>
                  <a:lnTo>
                    <a:pt x="213" y="129"/>
                  </a:lnTo>
                  <a:lnTo>
                    <a:pt x="201" y="229"/>
                  </a:lnTo>
                  <a:lnTo>
                    <a:pt x="137" y="229"/>
                  </a:lnTo>
                  <a:lnTo>
                    <a:pt x="144" y="142"/>
                  </a:lnTo>
                  <a:lnTo>
                    <a:pt x="23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228">
              <a:extLst>
                <a:ext uri="{FF2B5EF4-FFF2-40B4-BE49-F238E27FC236}">
                  <a16:creationId xmlns="" xmlns:a16="http://schemas.microsoft.com/office/drawing/2014/main" id="{80F110A8-5473-4ED7-8D45-94955D10C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338" y="1125538"/>
              <a:ext cx="80963" cy="46038"/>
            </a:xfrm>
            <a:custGeom>
              <a:avLst/>
              <a:gdLst>
                <a:gd name="T0" fmla="*/ 31 w 152"/>
                <a:gd name="T1" fmla="*/ 0 h 87"/>
                <a:gd name="T2" fmla="*/ 0 w 152"/>
                <a:gd name="T3" fmla="*/ 30 h 87"/>
                <a:gd name="T4" fmla="*/ 26 w 152"/>
                <a:gd name="T5" fmla="*/ 72 h 87"/>
                <a:gd name="T6" fmla="*/ 152 w 152"/>
                <a:gd name="T7" fmla="*/ 87 h 87"/>
                <a:gd name="T8" fmla="*/ 72 w 152"/>
                <a:gd name="T9" fmla="*/ 3 h 87"/>
                <a:gd name="T10" fmla="*/ 31 w 152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87">
                  <a:moveTo>
                    <a:pt x="31" y="0"/>
                  </a:moveTo>
                  <a:lnTo>
                    <a:pt x="0" y="30"/>
                  </a:lnTo>
                  <a:lnTo>
                    <a:pt x="26" y="72"/>
                  </a:lnTo>
                  <a:lnTo>
                    <a:pt x="152" y="87"/>
                  </a:lnTo>
                  <a:lnTo>
                    <a:pt x="72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229">
              <a:extLst>
                <a:ext uri="{FF2B5EF4-FFF2-40B4-BE49-F238E27FC236}">
                  <a16:creationId xmlns="" xmlns:a16="http://schemas.microsoft.com/office/drawing/2014/main" id="{0B680F76-79CE-444B-8310-C7CF2A409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3" y="684213"/>
              <a:ext cx="544513" cy="315913"/>
            </a:xfrm>
            <a:custGeom>
              <a:avLst/>
              <a:gdLst>
                <a:gd name="T0" fmla="*/ 83 w 1028"/>
                <a:gd name="T1" fmla="*/ 402 h 597"/>
                <a:gd name="T2" fmla="*/ 83 w 1028"/>
                <a:gd name="T3" fmla="*/ 436 h 597"/>
                <a:gd name="T4" fmla="*/ 0 w 1028"/>
                <a:gd name="T5" fmla="*/ 455 h 597"/>
                <a:gd name="T6" fmla="*/ 22 w 1028"/>
                <a:gd name="T7" fmla="*/ 494 h 597"/>
                <a:gd name="T8" fmla="*/ 117 w 1028"/>
                <a:gd name="T9" fmla="*/ 532 h 597"/>
                <a:gd name="T10" fmla="*/ 223 w 1028"/>
                <a:gd name="T11" fmla="*/ 543 h 597"/>
                <a:gd name="T12" fmla="*/ 299 w 1028"/>
                <a:gd name="T13" fmla="*/ 597 h 597"/>
                <a:gd name="T14" fmla="*/ 375 w 1028"/>
                <a:gd name="T15" fmla="*/ 555 h 597"/>
                <a:gd name="T16" fmla="*/ 322 w 1028"/>
                <a:gd name="T17" fmla="*/ 501 h 597"/>
                <a:gd name="T18" fmla="*/ 390 w 1028"/>
                <a:gd name="T19" fmla="*/ 501 h 597"/>
                <a:gd name="T20" fmla="*/ 432 w 1028"/>
                <a:gd name="T21" fmla="*/ 455 h 597"/>
                <a:gd name="T22" fmla="*/ 534 w 1028"/>
                <a:gd name="T23" fmla="*/ 440 h 597"/>
                <a:gd name="T24" fmla="*/ 534 w 1028"/>
                <a:gd name="T25" fmla="*/ 417 h 597"/>
                <a:gd name="T26" fmla="*/ 478 w 1028"/>
                <a:gd name="T27" fmla="*/ 379 h 597"/>
                <a:gd name="T28" fmla="*/ 485 w 1028"/>
                <a:gd name="T29" fmla="*/ 336 h 597"/>
                <a:gd name="T30" fmla="*/ 645 w 1028"/>
                <a:gd name="T31" fmla="*/ 364 h 597"/>
                <a:gd name="T32" fmla="*/ 880 w 1028"/>
                <a:gd name="T33" fmla="*/ 271 h 597"/>
                <a:gd name="T34" fmla="*/ 792 w 1028"/>
                <a:gd name="T35" fmla="*/ 245 h 597"/>
                <a:gd name="T36" fmla="*/ 816 w 1028"/>
                <a:gd name="T37" fmla="*/ 214 h 597"/>
                <a:gd name="T38" fmla="*/ 997 w 1028"/>
                <a:gd name="T39" fmla="*/ 214 h 597"/>
                <a:gd name="T40" fmla="*/ 1028 w 1028"/>
                <a:gd name="T41" fmla="*/ 184 h 597"/>
                <a:gd name="T42" fmla="*/ 659 w 1028"/>
                <a:gd name="T43" fmla="*/ 53 h 597"/>
                <a:gd name="T44" fmla="*/ 572 w 1028"/>
                <a:gd name="T45" fmla="*/ 23 h 597"/>
                <a:gd name="T46" fmla="*/ 478 w 1028"/>
                <a:gd name="T47" fmla="*/ 92 h 597"/>
                <a:gd name="T48" fmla="*/ 371 w 1028"/>
                <a:gd name="T49" fmla="*/ 3 h 597"/>
                <a:gd name="T50" fmla="*/ 314 w 1028"/>
                <a:gd name="T51" fmla="*/ 0 h 597"/>
                <a:gd name="T52" fmla="*/ 303 w 1028"/>
                <a:gd name="T53" fmla="*/ 72 h 597"/>
                <a:gd name="T54" fmla="*/ 231 w 1028"/>
                <a:gd name="T55" fmla="*/ 7 h 597"/>
                <a:gd name="T56" fmla="*/ 147 w 1028"/>
                <a:gd name="T57" fmla="*/ 35 h 597"/>
                <a:gd name="T58" fmla="*/ 162 w 1028"/>
                <a:gd name="T59" fmla="*/ 76 h 597"/>
                <a:gd name="T60" fmla="*/ 288 w 1028"/>
                <a:gd name="T61" fmla="*/ 103 h 597"/>
                <a:gd name="T62" fmla="*/ 280 w 1028"/>
                <a:gd name="T63" fmla="*/ 165 h 597"/>
                <a:gd name="T64" fmla="*/ 349 w 1028"/>
                <a:gd name="T65" fmla="*/ 206 h 597"/>
                <a:gd name="T66" fmla="*/ 515 w 1028"/>
                <a:gd name="T67" fmla="*/ 165 h 597"/>
                <a:gd name="T68" fmla="*/ 519 w 1028"/>
                <a:gd name="T69" fmla="*/ 222 h 597"/>
                <a:gd name="T70" fmla="*/ 382 w 1028"/>
                <a:gd name="T71" fmla="*/ 287 h 597"/>
                <a:gd name="T72" fmla="*/ 299 w 1028"/>
                <a:gd name="T73" fmla="*/ 222 h 597"/>
                <a:gd name="T74" fmla="*/ 223 w 1028"/>
                <a:gd name="T75" fmla="*/ 230 h 597"/>
                <a:gd name="T76" fmla="*/ 299 w 1028"/>
                <a:gd name="T77" fmla="*/ 336 h 597"/>
                <a:gd name="T78" fmla="*/ 261 w 1028"/>
                <a:gd name="T79" fmla="*/ 356 h 597"/>
                <a:gd name="T80" fmla="*/ 204 w 1028"/>
                <a:gd name="T81" fmla="*/ 306 h 597"/>
                <a:gd name="T82" fmla="*/ 162 w 1028"/>
                <a:gd name="T83" fmla="*/ 333 h 597"/>
                <a:gd name="T84" fmla="*/ 200 w 1028"/>
                <a:gd name="T85" fmla="*/ 405 h 597"/>
                <a:gd name="T86" fmla="*/ 264 w 1028"/>
                <a:gd name="T87" fmla="*/ 405 h 597"/>
                <a:gd name="T88" fmla="*/ 249 w 1028"/>
                <a:gd name="T89" fmla="*/ 474 h 597"/>
                <a:gd name="T90" fmla="*/ 196 w 1028"/>
                <a:gd name="T91" fmla="*/ 466 h 597"/>
                <a:gd name="T92" fmla="*/ 128 w 1028"/>
                <a:gd name="T93" fmla="*/ 394 h 597"/>
                <a:gd name="T94" fmla="*/ 83 w 1028"/>
                <a:gd name="T95" fmla="*/ 40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8" h="597">
                  <a:moveTo>
                    <a:pt x="83" y="402"/>
                  </a:moveTo>
                  <a:lnTo>
                    <a:pt x="83" y="436"/>
                  </a:lnTo>
                  <a:lnTo>
                    <a:pt x="0" y="455"/>
                  </a:lnTo>
                  <a:lnTo>
                    <a:pt x="22" y="494"/>
                  </a:lnTo>
                  <a:lnTo>
                    <a:pt x="117" y="532"/>
                  </a:lnTo>
                  <a:lnTo>
                    <a:pt x="223" y="543"/>
                  </a:lnTo>
                  <a:lnTo>
                    <a:pt x="299" y="597"/>
                  </a:lnTo>
                  <a:lnTo>
                    <a:pt x="375" y="555"/>
                  </a:lnTo>
                  <a:lnTo>
                    <a:pt x="322" y="501"/>
                  </a:lnTo>
                  <a:lnTo>
                    <a:pt x="390" y="501"/>
                  </a:lnTo>
                  <a:lnTo>
                    <a:pt x="432" y="455"/>
                  </a:lnTo>
                  <a:lnTo>
                    <a:pt x="534" y="440"/>
                  </a:lnTo>
                  <a:lnTo>
                    <a:pt x="534" y="417"/>
                  </a:lnTo>
                  <a:lnTo>
                    <a:pt x="478" y="379"/>
                  </a:lnTo>
                  <a:lnTo>
                    <a:pt x="485" y="336"/>
                  </a:lnTo>
                  <a:lnTo>
                    <a:pt x="645" y="364"/>
                  </a:lnTo>
                  <a:lnTo>
                    <a:pt x="880" y="271"/>
                  </a:lnTo>
                  <a:lnTo>
                    <a:pt x="792" y="245"/>
                  </a:lnTo>
                  <a:lnTo>
                    <a:pt x="816" y="214"/>
                  </a:lnTo>
                  <a:lnTo>
                    <a:pt x="997" y="214"/>
                  </a:lnTo>
                  <a:lnTo>
                    <a:pt x="1028" y="184"/>
                  </a:lnTo>
                  <a:lnTo>
                    <a:pt x="659" y="53"/>
                  </a:lnTo>
                  <a:lnTo>
                    <a:pt x="572" y="23"/>
                  </a:lnTo>
                  <a:lnTo>
                    <a:pt x="478" y="92"/>
                  </a:lnTo>
                  <a:lnTo>
                    <a:pt x="371" y="3"/>
                  </a:lnTo>
                  <a:lnTo>
                    <a:pt x="314" y="0"/>
                  </a:lnTo>
                  <a:lnTo>
                    <a:pt x="303" y="72"/>
                  </a:lnTo>
                  <a:lnTo>
                    <a:pt x="231" y="7"/>
                  </a:lnTo>
                  <a:lnTo>
                    <a:pt x="147" y="35"/>
                  </a:lnTo>
                  <a:lnTo>
                    <a:pt x="162" y="76"/>
                  </a:lnTo>
                  <a:lnTo>
                    <a:pt x="288" y="103"/>
                  </a:lnTo>
                  <a:lnTo>
                    <a:pt x="280" y="165"/>
                  </a:lnTo>
                  <a:lnTo>
                    <a:pt x="349" y="206"/>
                  </a:lnTo>
                  <a:lnTo>
                    <a:pt x="515" y="165"/>
                  </a:lnTo>
                  <a:lnTo>
                    <a:pt x="519" y="222"/>
                  </a:lnTo>
                  <a:lnTo>
                    <a:pt x="382" y="287"/>
                  </a:lnTo>
                  <a:lnTo>
                    <a:pt x="299" y="222"/>
                  </a:lnTo>
                  <a:lnTo>
                    <a:pt x="223" y="230"/>
                  </a:lnTo>
                  <a:lnTo>
                    <a:pt x="299" y="336"/>
                  </a:lnTo>
                  <a:lnTo>
                    <a:pt x="261" y="356"/>
                  </a:lnTo>
                  <a:lnTo>
                    <a:pt x="204" y="306"/>
                  </a:lnTo>
                  <a:lnTo>
                    <a:pt x="162" y="333"/>
                  </a:lnTo>
                  <a:lnTo>
                    <a:pt x="200" y="405"/>
                  </a:lnTo>
                  <a:lnTo>
                    <a:pt x="264" y="405"/>
                  </a:lnTo>
                  <a:lnTo>
                    <a:pt x="249" y="474"/>
                  </a:lnTo>
                  <a:lnTo>
                    <a:pt x="196" y="466"/>
                  </a:lnTo>
                  <a:lnTo>
                    <a:pt x="128" y="394"/>
                  </a:lnTo>
                  <a:lnTo>
                    <a:pt x="83" y="4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230">
              <a:extLst>
                <a:ext uri="{FF2B5EF4-FFF2-40B4-BE49-F238E27FC236}">
                  <a16:creationId xmlns="" xmlns:a16="http://schemas.microsoft.com/office/drawing/2014/main" id="{E728BAA6-1F42-4DC6-AB22-44BA3C5A8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050" y="1454150"/>
              <a:ext cx="130175" cy="107950"/>
            </a:xfrm>
            <a:custGeom>
              <a:avLst/>
              <a:gdLst>
                <a:gd name="T0" fmla="*/ 77 w 244"/>
                <a:gd name="T1" fmla="*/ 0 h 205"/>
                <a:gd name="T2" fmla="*/ 4 w 244"/>
                <a:gd name="T3" fmla="*/ 91 h 205"/>
                <a:gd name="T4" fmla="*/ 0 w 244"/>
                <a:gd name="T5" fmla="*/ 192 h 205"/>
                <a:gd name="T6" fmla="*/ 63 w 244"/>
                <a:gd name="T7" fmla="*/ 155 h 205"/>
                <a:gd name="T8" fmla="*/ 140 w 244"/>
                <a:gd name="T9" fmla="*/ 155 h 205"/>
                <a:gd name="T10" fmla="*/ 194 w 244"/>
                <a:gd name="T11" fmla="*/ 205 h 205"/>
                <a:gd name="T12" fmla="*/ 244 w 244"/>
                <a:gd name="T13" fmla="*/ 164 h 205"/>
                <a:gd name="T14" fmla="*/ 77 w 244"/>
                <a:gd name="T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05">
                  <a:moveTo>
                    <a:pt x="77" y="0"/>
                  </a:moveTo>
                  <a:lnTo>
                    <a:pt x="4" y="91"/>
                  </a:lnTo>
                  <a:lnTo>
                    <a:pt x="0" y="192"/>
                  </a:lnTo>
                  <a:lnTo>
                    <a:pt x="63" y="155"/>
                  </a:lnTo>
                  <a:lnTo>
                    <a:pt x="140" y="155"/>
                  </a:lnTo>
                  <a:lnTo>
                    <a:pt x="194" y="205"/>
                  </a:lnTo>
                  <a:lnTo>
                    <a:pt x="244" y="164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231">
              <a:extLst>
                <a:ext uri="{FF2B5EF4-FFF2-40B4-BE49-F238E27FC236}">
                  <a16:creationId xmlns="" xmlns:a16="http://schemas.microsoft.com/office/drawing/2014/main" id="{1BB827E3-5FBE-481E-A554-773FC5D48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213" y="2081213"/>
              <a:ext cx="144463" cy="157163"/>
            </a:xfrm>
            <a:custGeom>
              <a:avLst/>
              <a:gdLst>
                <a:gd name="T0" fmla="*/ 182 w 272"/>
                <a:gd name="T1" fmla="*/ 0 h 296"/>
                <a:gd name="T2" fmla="*/ 0 w 272"/>
                <a:gd name="T3" fmla="*/ 172 h 296"/>
                <a:gd name="T4" fmla="*/ 18 w 272"/>
                <a:gd name="T5" fmla="*/ 214 h 296"/>
                <a:gd name="T6" fmla="*/ 241 w 272"/>
                <a:gd name="T7" fmla="*/ 296 h 296"/>
                <a:gd name="T8" fmla="*/ 272 w 272"/>
                <a:gd name="T9" fmla="*/ 241 h 296"/>
                <a:gd name="T10" fmla="*/ 254 w 272"/>
                <a:gd name="T11" fmla="*/ 150 h 296"/>
                <a:gd name="T12" fmla="*/ 182 w 272"/>
                <a:gd name="T13" fmla="*/ 159 h 296"/>
                <a:gd name="T14" fmla="*/ 141 w 272"/>
                <a:gd name="T15" fmla="*/ 113 h 296"/>
                <a:gd name="T16" fmla="*/ 208 w 272"/>
                <a:gd name="T17" fmla="*/ 45 h 296"/>
                <a:gd name="T18" fmla="*/ 182 w 272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6">
                  <a:moveTo>
                    <a:pt x="182" y="0"/>
                  </a:moveTo>
                  <a:lnTo>
                    <a:pt x="0" y="172"/>
                  </a:lnTo>
                  <a:lnTo>
                    <a:pt x="18" y="214"/>
                  </a:lnTo>
                  <a:lnTo>
                    <a:pt x="241" y="296"/>
                  </a:lnTo>
                  <a:lnTo>
                    <a:pt x="272" y="241"/>
                  </a:lnTo>
                  <a:lnTo>
                    <a:pt x="254" y="150"/>
                  </a:lnTo>
                  <a:lnTo>
                    <a:pt x="182" y="159"/>
                  </a:lnTo>
                  <a:lnTo>
                    <a:pt x="141" y="113"/>
                  </a:lnTo>
                  <a:lnTo>
                    <a:pt x="208" y="45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232">
              <a:extLst>
                <a:ext uri="{FF2B5EF4-FFF2-40B4-BE49-F238E27FC236}">
                  <a16:creationId xmlns="" xmlns:a16="http://schemas.microsoft.com/office/drawing/2014/main" id="{8ADAD015-4BBC-4252-B49E-3E296434E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775" y="971550"/>
              <a:ext cx="1711325" cy="1381125"/>
            </a:xfrm>
            <a:custGeom>
              <a:avLst/>
              <a:gdLst>
                <a:gd name="T0" fmla="*/ 503 w 3233"/>
                <a:gd name="T1" fmla="*/ 51 h 2610"/>
                <a:gd name="T2" fmla="*/ 605 w 3233"/>
                <a:gd name="T3" fmla="*/ 141 h 2610"/>
                <a:gd name="T4" fmla="*/ 716 w 3233"/>
                <a:gd name="T5" fmla="*/ 103 h 2610"/>
                <a:gd name="T6" fmla="*/ 964 w 3233"/>
                <a:gd name="T7" fmla="*/ 73 h 2610"/>
                <a:gd name="T8" fmla="*/ 1040 w 3233"/>
                <a:gd name="T9" fmla="*/ 215 h 2610"/>
                <a:gd name="T10" fmla="*/ 1100 w 3233"/>
                <a:gd name="T11" fmla="*/ 159 h 2610"/>
                <a:gd name="T12" fmla="*/ 1348 w 3233"/>
                <a:gd name="T13" fmla="*/ 395 h 2610"/>
                <a:gd name="T14" fmla="*/ 1318 w 3233"/>
                <a:gd name="T15" fmla="*/ 499 h 2610"/>
                <a:gd name="T16" fmla="*/ 1514 w 3233"/>
                <a:gd name="T17" fmla="*/ 624 h 2610"/>
                <a:gd name="T18" fmla="*/ 1578 w 3233"/>
                <a:gd name="T19" fmla="*/ 503 h 2610"/>
                <a:gd name="T20" fmla="*/ 1719 w 3233"/>
                <a:gd name="T21" fmla="*/ 572 h 2610"/>
                <a:gd name="T22" fmla="*/ 1911 w 3233"/>
                <a:gd name="T23" fmla="*/ 645 h 2610"/>
                <a:gd name="T24" fmla="*/ 1957 w 3233"/>
                <a:gd name="T25" fmla="*/ 511 h 2610"/>
                <a:gd name="T26" fmla="*/ 2060 w 3233"/>
                <a:gd name="T27" fmla="*/ 533 h 2610"/>
                <a:gd name="T28" fmla="*/ 2000 w 3233"/>
                <a:gd name="T29" fmla="*/ 714 h 2610"/>
                <a:gd name="T30" fmla="*/ 2115 w 3233"/>
                <a:gd name="T31" fmla="*/ 584 h 2610"/>
                <a:gd name="T32" fmla="*/ 2076 w 3233"/>
                <a:gd name="T33" fmla="*/ 426 h 2610"/>
                <a:gd name="T34" fmla="*/ 2192 w 3233"/>
                <a:gd name="T35" fmla="*/ 318 h 2610"/>
                <a:gd name="T36" fmla="*/ 2248 w 3233"/>
                <a:gd name="T37" fmla="*/ 653 h 2610"/>
                <a:gd name="T38" fmla="*/ 2362 w 3233"/>
                <a:gd name="T39" fmla="*/ 615 h 2610"/>
                <a:gd name="T40" fmla="*/ 2380 w 3233"/>
                <a:gd name="T41" fmla="*/ 735 h 2610"/>
                <a:gd name="T42" fmla="*/ 2584 w 3233"/>
                <a:gd name="T43" fmla="*/ 662 h 2610"/>
                <a:gd name="T44" fmla="*/ 2452 w 3233"/>
                <a:gd name="T45" fmla="*/ 890 h 2610"/>
                <a:gd name="T46" fmla="*/ 2200 w 3233"/>
                <a:gd name="T47" fmla="*/ 881 h 2610"/>
                <a:gd name="T48" fmla="*/ 2175 w 3233"/>
                <a:gd name="T49" fmla="*/ 1006 h 2610"/>
                <a:gd name="T50" fmla="*/ 1894 w 3233"/>
                <a:gd name="T51" fmla="*/ 1153 h 2610"/>
                <a:gd name="T52" fmla="*/ 1744 w 3233"/>
                <a:gd name="T53" fmla="*/ 1384 h 2610"/>
                <a:gd name="T54" fmla="*/ 1867 w 3233"/>
                <a:gd name="T55" fmla="*/ 1505 h 2610"/>
                <a:gd name="T56" fmla="*/ 2188 w 3233"/>
                <a:gd name="T57" fmla="*/ 1715 h 2610"/>
                <a:gd name="T58" fmla="*/ 2140 w 3233"/>
                <a:gd name="T59" fmla="*/ 1969 h 2610"/>
                <a:gd name="T60" fmla="*/ 2260 w 3233"/>
                <a:gd name="T61" fmla="*/ 1913 h 2610"/>
                <a:gd name="T62" fmla="*/ 2376 w 3233"/>
                <a:gd name="T63" fmla="*/ 1736 h 2610"/>
                <a:gd name="T64" fmla="*/ 2436 w 3233"/>
                <a:gd name="T65" fmla="*/ 1488 h 2610"/>
                <a:gd name="T66" fmla="*/ 2742 w 3233"/>
                <a:gd name="T67" fmla="*/ 1281 h 2610"/>
                <a:gd name="T68" fmla="*/ 2794 w 3233"/>
                <a:gd name="T69" fmla="*/ 1530 h 2610"/>
                <a:gd name="T70" fmla="*/ 3028 w 3233"/>
                <a:gd name="T71" fmla="*/ 1457 h 2610"/>
                <a:gd name="T72" fmla="*/ 3228 w 3233"/>
                <a:gd name="T73" fmla="*/ 1947 h 2610"/>
                <a:gd name="T74" fmla="*/ 3063 w 3233"/>
                <a:gd name="T75" fmla="*/ 2085 h 2610"/>
                <a:gd name="T76" fmla="*/ 2811 w 3233"/>
                <a:gd name="T77" fmla="*/ 2132 h 2610"/>
                <a:gd name="T78" fmla="*/ 2576 w 3233"/>
                <a:gd name="T79" fmla="*/ 2244 h 2610"/>
                <a:gd name="T80" fmla="*/ 2777 w 3233"/>
                <a:gd name="T81" fmla="*/ 2201 h 2610"/>
                <a:gd name="T82" fmla="*/ 2768 w 3233"/>
                <a:gd name="T83" fmla="*/ 2322 h 2610"/>
                <a:gd name="T84" fmla="*/ 2823 w 3233"/>
                <a:gd name="T85" fmla="*/ 2442 h 2610"/>
                <a:gd name="T86" fmla="*/ 2900 w 3233"/>
                <a:gd name="T87" fmla="*/ 2391 h 2610"/>
                <a:gd name="T88" fmla="*/ 2879 w 3233"/>
                <a:gd name="T89" fmla="*/ 2494 h 2610"/>
                <a:gd name="T90" fmla="*/ 2726 w 3233"/>
                <a:gd name="T91" fmla="*/ 2567 h 2610"/>
                <a:gd name="T92" fmla="*/ 2649 w 3233"/>
                <a:gd name="T93" fmla="*/ 2515 h 2610"/>
                <a:gd name="T94" fmla="*/ 2631 w 3233"/>
                <a:gd name="T95" fmla="*/ 2464 h 2610"/>
                <a:gd name="T96" fmla="*/ 2598 w 3233"/>
                <a:gd name="T97" fmla="*/ 2301 h 2610"/>
                <a:gd name="T98" fmla="*/ 2499 w 3233"/>
                <a:gd name="T99" fmla="*/ 2412 h 2610"/>
                <a:gd name="T100" fmla="*/ 2120 w 3233"/>
                <a:gd name="T101" fmla="*/ 2533 h 2610"/>
                <a:gd name="T102" fmla="*/ 1860 w 3233"/>
                <a:gd name="T103" fmla="*/ 2576 h 2610"/>
                <a:gd name="T104" fmla="*/ 1911 w 3233"/>
                <a:gd name="T105" fmla="*/ 2335 h 2610"/>
                <a:gd name="T106" fmla="*/ 1781 w 3233"/>
                <a:gd name="T107" fmla="*/ 2187 h 2610"/>
                <a:gd name="T108" fmla="*/ 1521 w 3233"/>
                <a:gd name="T109" fmla="*/ 2062 h 2610"/>
                <a:gd name="T110" fmla="*/ 290 w 3233"/>
                <a:gd name="T111" fmla="*/ 1781 h 2610"/>
                <a:gd name="T112" fmla="*/ 179 w 3233"/>
                <a:gd name="T113" fmla="*/ 1592 h 2610"/>
                <a:gd name="T114" fmla="*/ 187 w 3233"/>
                <a:gd name="T115" fmla="*/ 1471 h 2610"/>
                <a:gd name="T116" fmla="*/ 137 w 3233"/>
                <a:gd name="T117" fmla="*/ 1360 h 2610"/>
                <a:gd name="T118" fmla="*/ 179 w 3233"/>
                <a:gd name="T119" fmla="*/ 912 h 2610"/>
                <a:gd name="T120" fmla="*/ 0 w 3233"/>
                <a:gd name="T121" fmla="*/ 796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33" h="2610">
                  <a:moveTo>
                    <a:pt x="469" y="0"/>
                  </a:moveTo>
                  <a:lnTo>
                    <a:pt x="503" y="51"/>
                  </a:lnTo>
                  <a:lnTo>
                    <a:pt x="519" y="120"/>
                  </a:lnTo>
                  <a:lnTo>
                    <a:pt x="605" y="141"/>
                  </a:lnTo>
                  <a:lnTo>
                    <a:pt x="664" y="77"/>
                  </a:lnTo>
                  <a:lnTo>
                    <a:pt x="716" y="103"/>
                  </a:lnTo>
                  <a:lnTo>
                    <a:pt x="861" y="116"/>
                  </a:lnTo>
                  <a:lnTo>
                    <a:pt x="964" y="73"/>
                  </a:lnTo>
                  <a:lnTo>
                    <a:pt x="980" y="215"/>
                  </a:lnTo>
                  <a:lnTo>
                    <a:pt x="1040" y="215"/>
                  </a:lnTo>
                  <a:lnTo>
                    <a:pt x="1040" y="155"/>
                  </a:lnTo>
                  <a:lnTo>
                    <a:pt x="1100" y="159"/>
                  </a:lnTo>
                  <a:lnTo>
                    <a:pt x="1249" y="335"/>
                  </a:lnTo>
                  <a:lnTo>
                    <a:pt x="1348" y="395"/>
                  </a:lnTo>
                  <a:lnTo>
                    <a:pt x="1297" y="477"/>
                  </a:lnTo>
                  <a:lnTo>
                    <a:pt x="1318" y="499"/>
                  </a:lnTo>
                  <a:lnTo>
                    <a:pt x="1509" y="537"/>
                  </a:lnTo>
                  <a:lnTo>
                    <a:pt x="1514" y="624"/>
                  </a:lnTo>
                  <a:lnTo>
                    <a:pt x="1565" y="632"/>
                  </a:lnTo>
                  <a:lnTo>
                    <a:pt x="1578" y="503"/>
                  </a:lnTo>
                  <a:lnTo>
                    <a:pt x="1659" y="482"/>
                  </a:lnTo>
                  <a:lnTo>
                    <a:pt x="1719" y="572"/>
                  </a:lnTo>
                  <a:lnTo>
                    <a:pt x="1847" y="632"/>
                  </a:lnTo>
                  <a:lnTo>
                    <a:pt x="1911" y="645"/>
                  </a:lnTo>
                  <a:lnTo>
                    <a:pt x="1953" y="593"/>
                  </a:lnTo>
                  <a:lnTo>
                    <a:pt x="1957" y="511"/>
                  </a:lnTo>
                  <a:lnTo>
                    <a:pt x="2034" y="464"/>
                  </a:lnTo>
                  <a:lnTo>
                    <a:pt x="2060" y="533"/>
                  </a:lnTo>
                  <a:lnTo>
                    <a:pt x="1991" y="653"/>
                  </a:lnTo>
                  <a:lnTo>
                    <a:pt x="2000" y="714"/>
                  </a:lnTo>
                  <a:lnTo>
                    <a:pt x="2039" y="653"/>
                  </a:lnTo>
                  <a:lnTo>
                    <a:pt x="2115" y="584"/>
                  </a:lnTo>
                  <a:lnTo>
                    <a:pt x="2119" y="495"/>
                  </a:lnTo>
                  <a:lnTo>
                    <a:pt x="2076" y="426"/>
                  </a:lnTo>
                  <a:lnTo>
                    <a:pt x="2089" y="370"/>
                  </a:lnTo>
                  <a:lnTo>
                    <a:pt x="2192" y="318"/>
                  </a:lnTo>
                  <a:lnTo>
                    <a:pt x="2239" y="353"/>
                  </a:lnTo>
                  <a:lnTo>
                    <a:pt x="2248" y="653"/>
                  </a:lnTo>
                  <a:lnTo>
                    <a:pt x="2320" y="589"/>
                  </a:lnTo>
                  <a:lnTo>
                    <a:pt x="2362" y="615"/>
                  </a:lnTo>
                  <a:lnTo>
                    <a:pt x="2303" y="718"/>
                  </a:lnTo>
                  <a:lnTo>
                    <a:pt x="2380" y="735"/>
                  </a:lnTo>
                  <a:lnTo>
                    <a:pt x="2490" y="563"/>
                  </a:lnTo>
                  <a:lnTo>
                    <a:pt x="2584" y="662"/>
                  </a:lnTo>
                  <a:lnTo>
                    <a:pt x="2546" y="838"/>
                  </a:lnTo>
                  <a:lnTo>
                    <a:pt x="2452" y="890"/>
                  </a:lnTo>
                  <a:lnTo>
                    <a:pt x="2362" y="847"/>
                  </a:lnTo>
                  <a:lnTo>
                    <a:pt x="2200" y="881"/>
                  </a:lnTo>
                  <a:lnTo>
                    <a:pt x="2217" y="937"/>
                  </a:lnTo>
                  <a:lnTo>
                    <a:pt x="2175" y="1006"/>
                  </a:lnTo>
                  <a:lnTo>
                    <a:pt x="2043" y="1036"/>
                  </a:lnTo>
                  <a:lnTo>
                    <a:pt x="1894" y="1153"/>
                  </a:lnTo>
                  <a:lnTo>
                    <a:pt x="1761" y="1328"/>
                  </a:lnTo>
                  <a:lnTo>
                    <a:pt x="1744" y="1384"/>
                  </a:lnTo>
                  <a:lnTo>
                    <a:pt x="1834" y="1418"/>
                  </a:lnTo>
                  <a:lnTo>
                    <a:pt x="1867" y="1505"/>
                  </a:lnTo>
                  <a:lnTo>
                    <a:pt x="1991" y="1630"/>
                  </a:lnTo>
                  <a:lnTo>
                    <a:pt x="2188" y="1715"/>
                  </a:lnTo>
                  <a:lnTo>
                    <a:pt x="2145" y="1913"/>
                  </a:lnTo>
                  <a:lnTo>
                    <a:pt x="2140" y="1969"/>
                  </a:lnTo>
                  <a:lnTo>
                    <a:pt x="2192" y="2003"/>
                  </a:lnTo>
                  <a:lnTo>
                    <a:pt x="2260" y="1913"/>
                  </a:lnTo>
                  <a:lnTo>
                    <a:pt x="2269" y="1741"/>
                  </a:lnTo>
                  <a:lnTo>
                    <a:pt x="2376" y="1736"/>
                  </a:lnTo>
                  <a:lnTo>
                    <a:pt x="2426" y="1638"/>
                  </a:lnTo>
                  <a:lnTo>
                    <a:pt x="2436" y="1488"/>
                  </a:lnTo>
                  <a:lnTo>
                    <a:pt x="2572" y="1221"/>
                  </a:lnTo>
                  <a:lnTo>
                    <a:pt x="2742" y="1281"/>
                  </a:lnTo>
                  <a:lnTo>
                    <a:pt x="2831" y="1406"/>
                  </a:lnTo>
                  <a:lnTo>
                    <a:pt x="2794" y="1530"/>
                  </a:lnTo>
                  <a:lnTo>
                    <a:pt x="2862" y="1569"/>
                  </a:lnTo>
                  <a:lnTo>
                    <a:pt x="3028" y="1457"/>
                  </a:lnTo>
                  <a:lnTo>
                    <a:pt x="3075" y="1763"/>
                  </a:lnTo>
                  <a:lnTo>
                    <a:pt x="3228" y="1947"/>
                  </a:lnTo>
                  <a:lnTo>
                    <a:pt x="3233" y="2042"/>
                  </a:lnTo>
                  <a:lnTo>
                    <a:pt x="3063" y="2085"/>
                  </a:lnTo>
                  <a:lnTo>
                    <a:pt x="2982" y="2171"/>
                  </a:lnTo>
                  <a:lnTo>
                    <a:pt x="2811" y="2132"/>
                  </a:lnTo>
                  <a:lnTo>
                    <a:pt x="2726" y="2128"/>
                  </a:lnTo>
                  <a:lnTo>
                    <a:pt x="2576" y="2244"/>
                  </a:lnTo>
                  <a:lnTo>
                    <a:pt x="2666" y="2222"/>
                  </a:lnTo>
                  <a:lnTo>
                    <a:pt x="2777" y="2201"/>
                  </a:lnTo>
                  <a:lnTo>
                    <a:pt x="2798" y="2228"/>
                  </a:lnTo>
                  <a:lnTo>
                    <a:pt x="2768" y="2322"/>
                  </a:lnTo>
                  <a:lnTo>
                    <a:pt x="2772" y="2407"/>
                  </a:lnTo>
                  <a:lnTo>
                    <a:pt x="2823" y="2442"/>
                  </a:lnTo>
                  <a:lnTo>
                    <a:pt x="2875" y="2430"/>
                  </a:lnTo>
                  <a:lnTo>
                    <a:pt x="2900" y="2391"/>
                  </a:lnTo>
                  <a:lnTo>
                    <a:pt x="2935" y="2391"/>
                  </a:lnTo>
                  <a:lnTo>
                    <a:pt x="2879" y="2494"/>
                  </a:lnTo>
                  <a:lnTo>
                    <a:pt x="2772" y="2498"/>
                  </a:lnTo>
                  <a:lnTo>
                    <a:pt x="2726" y="2567"/>
                  </a:lnTo>
                  <a:lnTo>
                    <a:pt x="2666" y="2567"/>
                  </a:lnTo>
                  <a:lnTo>
                    <a:pt x="2649" y="2515"/>
                  </a:lnTo>
                  <a:lnTo>
                    <a:pt x="2734" y="2430"/>
                  </a:lnTo>
                  <a:lnTo>
                    <a:pt x="2631" y="2464"/>
                  </a:lnTo>
                  <a:lnTo>
                    <a:pt x="2627" y="2318"/>
                  </a:lnTo>
                  <a:lnTo>
                    <a:pt x="2598" y="2301"/>
                  </a:lnTo>
                  <a:lnTo>
                    <a:pt x="2508" y="2339"/>
                  </a:lnTo>
                  <a:lnTo>
                    <a:pt x="2499" y="2412"/>
                  </a:lnTo>
                  <a:lnTo>
                    <a:pt x="2294" y="2412"/>
                  </a:lnTo>
                  <a:lnTo>
                    <a:pt x="2120" y="2533"/>
                  </a:lnTo>
                  <a:lnTo>
                    <a:pt x="1885" y="2610"/>
                  </a:lnTo>
                  <a:lnTo>
                    <a:pt x="1860" y="2576"/>
                  </a:lnTo>
                  <a:lnTo>
                    <a:pt x="1978" y="2399"/>
                  </a:lnTo>
                  <a:lnTo>
                    <a:pt x="1911" y="2335"/>
                  </a:lnTo>
                  <a:lnTo>
                    <a:pt x="1868" y="2253"/>
                  </a:lnTo>
                  <a:lnTo>
                    <a:pt x="1781" y="2187"/>
                  </a:lnTo>
                  <a:lnTo>
                    <a:pt x="1688" y="2179"/>
                  </a:lnTo>
                  <a:lnTo>
                    <a:pt x="1521" y="2062"/>
                  </a:lnTo>
                  <a:lnTo>
                    <a:pt x="310" y="1863"/>
                  </a:lnTo>
                  <a:lnTo>
                    <a:pt x="290" y="1781"/>
                  </a:lnTo>
                  <a:lnTo>
                    <a:pt x="179" y="1677"/>
                  </a:lnTo>
                  <a:lnTo>
                    <a:pt x="179" y="1592"/>
                  </a:lnTo>
                  <a:lnTo>
                    <a:pt x="197" y="1514"/>
                  </a:lnTo>
                  <a:lnTo>
                    <a:pt x="187" y="1471"/>
                  </a:lnTo>
                  <a:lnTo>
                    <a:pt x="145" y="1429"/>
                  </a:lnTo>
                  <a:lnTo>
                    <a:pt x="137" y="1360"/>
                  </a:lnTo>
                  <a:lnTo>
                    <a:pt x="247" y="1282"/>
                  </a:lnTo>
                  <a:lnTo>
                    <a:pt x="179" y="912"/>
                  </a:lnTo>
                  <a:lnTo>
                    <a:pt x="85" y="908"/>
                  </a:lnTo>
                  <a:lnTo>
                    <a:pt x="0" y="796"/>
                  </a:lnTo>
                  <a:lnTo>
                    <a:pt x="4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233">
              <a:extLst>
                <a:ext uri="{FF2B5EF4-FFF2-40B4-BE49-F238E27FC236}">
                  <a16:creationId xmlns="" xmlns:a16="http://schemas.microsoft.com/office/drawing/2014/main" id="{2B59266D-C929-45CA-87EC-1AD47A661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1965325"/>
              <a:ext cx="1395413" cy="903288"/>
            </a:xfrm>
            <a:custGeom>
              <a:avLst/>
              <a:gdLst>
                <a:gd name="T0" fmla="*/ 333 w 2637"/>
                <a:gd name="T1" fmla="*/ 0 h 1707"/>
                <a:gd name="T2" fmla="*/ 316 w 2637"/>
                <a:gd name="T3" fmla="*/ 69 h 1707"/>
                <a:gd name="T4" fmla="*/ 257 w 2637"/>
                <a:gd name="T5" fmla="*/ 31 h 1707"/>
                <a:gd name="T6" fmla="*/ 227 w 2637"/>
                <a:gd name="T7" fmla="*/ 31 h 1707"/>
                <a:gd name="T8" fmla="*/ 209 w 2637"/>
                <a:gd name="T9" fmla="*/ 104 h 1707"/>
                <a:gd name="T10" fmla="*/ 0 w 2637"/>
                <a:gd name="T11" fmla="*/ 573 h 1707"/>
                <a:gd name="T12" fmla="*/ 56 w 2637"/>
                <a:gd name="T13" fmla="*/ 981 h 1707"/>
                <a:gd name="T14" fmla="*/ 124 w 2637"/>
                <a:gd name="T15" fmla="*/ 1015 h 1707"/>
                <a:gd name="T16" fmla="*/ 137 w 2637"/>
                <a:gd name="T17" fmla="*/ 1127 h 1707"/>
                <a:gd name="T18" fmla="*/ 278 w 2637"/>
                <a:gd name="T19" fmla="*/ 1127 h 1707"/>
                <a:gd name="T20" fmla="*/ 414 w 2637"/>
                <a:gd name="T21" fmla="*/ 1230 h 1707"/>
                <a:gd name="T22" fmla="*/ 683 w 2637"/>
                <a:gd name="T23" fmla="*/ 1256 h 1707"/>
                <a:gd name="T24" fmla="*/ 713 w 2637"/>
                <a:gd name="T25" fmla="*/ 1393 h 1707"/>
                <a:gd name="T26" fmla="*/ 755 w 2637"/>
                <a:gd name="T27" fmla="*/ 1424 h 1707"/>
                <a:gd name="T28" fmla="*/ 815 w 2637"/>
                <a:gd name="T29" fmla="*/ 1364 h 1707"/>
                <a:gd name="T30" fmla="*/ 862 w 2637"/>
                <a:gd name="T31" fmla="*/ 1385 h 1707"/>
                <a:gd name="T32" fmla="*/ 905 w 2637"/>
                <a:gd name="T33" fmla="*/ 1583 h 1707"/>
                <a:gd name="T34" fmla="*/ 978 w 2637"/>
                <a:gd name="T35" fmla="*/ 1630 h 1707"/>
                <a:gd name="T36" fmla="*/ 1038 w 2637"/>
                <a:gd name="T37" fmla="*/ 1518 h 1707"/>
                <a:gd name="T38" fmla="*/ 1220 w 2637"/>
                <a:gd name="T39" fmla="*/ 1385 h 1707"/>
                <a:gd name="T40" fmla="*/ 1340 w 2637"/>
                <a:gd name="T41" fmla="*/ 1441 h 1707"/>
                <a:gd name="T42" fmla="*/ 1443 w 2637"/>
                <a:gd name="T43" fmla="*/ 1449 h 1707"/>
                <a:gd name="T44" fmla="*/ 1447 w 2637"/>
                <a:gd name="T45" fmla="*/ 1385 h 1707"/>
                <a:gd name="T46" fmla="*/ 1660 w 2637"/>
                <a:gd name="T47" fmla="*/ 1389 h 1707"/>
                <a:gd name="T48" fmla="*/ 1702 w 2637"/>
                <a:gd name="T49" fmla="*/ 1437 h 1707"/>
                <a:gd name="T50" fmla="*/ 1711 w 2637"/>
                <a:gd name="T51" fmla="*/ 1543 h 1707"/>
                <a:gd name="T52" fmla="*/ 1685 w 2637"/>
                <a:gd name="T53" fmla="*/ 1604 h 1707"/>
                <a:gd name="T54" fmla="*/ 1716 w 2637"/>
                <a:gd name="T55" fmla="*/ 1707 h 1707"/>
                <a:gd name="T56" fmla="*/ 1779 w 2637"/>
                <a:gd name="T57" fmla="*/ 1707 h 1707"/>
                <a:gd name="T58" fmla="*/ 1843 w 2637"/>
                <a:gd name="T59" fmla="*/ 1608 h 1707"/>
                <a:gd name="T60" fmla="*/ 1818 w 2637"/>
                <a:gd name="T61" fmla="*/ 1561 h 1707"/>
                <a:gd name="T62" fmla="*/ 1793 w 2637"/>
                <a:gd name="T63" fmla="*/ 1458 h 1707"/>
                <a:gd name="T64" fmla="*/ 1831 w 2637"/>
                <a:gd name="T65" fmla="*/ 1341 h 1707"/>
                <a:gd name="T66" fmla="*/ 2006 w 2637"/>
                <a:gd name="T67" fmla="*/ 1191 h 1707"/>
                <a:gd name="T68" fmla="*/ 2138 w 2637"/>
                <a:gd name="T69" fmla="*/ 1153 h 1707"/>
                <a:gd name="T70" fmla="*/ 2120 w 2637"/>
                <a:gd name="T71" fmla="*/ 1028 h 1707"/>
                <a:gd name="T72" fmla="*/ 2304 w 2637"/>
                <a:gd name="T73" fmla="*/ 830 h 1707"/>
                <a:gd name="T74" fmla="*/ 2488 w 2637"/>
                <a:gd name="T75" fmla="*/ 800 h 1707"/>
                <a:gd name="T76" fmla="*/ 2457 w 2637"/>
                <a:gd name="T77" fmla="*/ 697 h 1707"/>
                <a:gd name="T78" fmla="*/ 2637 w 2637"/>
                <a:gd name="T79" fmla="*/ 594 h 1707"/>
                <a:gd name="T80" fmla="*/ 2637 w 2637"/>
                <a:gd name="T81" fmla="*/ 456 h 1707"/>
                <a:gd name="T82" fmla="*/ 2620 w 2637"/>
                <a:gd name="T83" fmla="*/ 448 h 1707"/>
                <a:gd name="T84" fmla="*/ 2556 w 2637"/>
                <a:gd name="T85" fmla="*/ 469 h 1707"/>
                <a:gd name="T86" fmla="*/ 2547 w 2637"/>
                <a:gd name="T87" fmla="*/ 554 h 1707"/>
                <a:gd name="T88" fmla="*/ 2335 w 2637"/>
                <a:gd name="T89" fmla="*/ 556 h 1707"/>
                <a:gd name="T90" fmla="*/ 2167 w 2637"/>
                <a:gd name="T91" fmla="*/ 667 h 1707"/>
                <a:gd name="T92" fmla="*/ 1905 w 2637"/>
                <a:gd name="T93" fmla="*/ 753 h 1707"/>
                <a:gd name="T94" fmla="*/ 1864 w 2637"/>
                <a:gd name="T95" fmla="*/ 701 h 1707"/>
                <a:gd name="T96" fmla="*/ 1982 w 2637"/>
                <a:gd name="T97" fmla="*/ 521 h 1707"/>
                <a:gd name="T98" fmla="*/ 1924 w 2637"/>
                <a:gd name="T99" fmla="*/ 465 h 1707"/>
                <a:gd name="T100" fmla="*/ 1884 w 2637"/>
                <a:gd name="T101" fmla="*/ 389 h 1707"/>
                <a:gd name="T102" fmla="*/ 1802 w 2637"/>
                <a:gd name="T103" fmla="*/ 323 h 1707"/>
                <a:gd name="T104" fmla="*/ 1711 w 2637"/>
                <a:gd name="T105" fmla="*/ 315 h 1707"/>
                <a:gd name="T106" fmla="*/ 1542 w 2637"/>
                <a:gd name="T107" fmla="*/ 199 h 1707"/>
                <a:gd name="T108" fmla="*/ 333 w 2637"/>
                <a:gd name="T109" fmla="*/ 0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37" h="1707">
                  <a:moveTo>
                    <a:pt x="333" y="0"/>
                  </a:moveTo>
                  <a:lnTo>
                    <a:pt x="316" y="69"/>
                  </a:lnTo>
                  <a:lnTo>
                    <a:pt x="257" y="31"/>
                  </a:lnTo>
                  <a:lnTo>
                    <a:pt x="227" y="31"/>
                  </a:lnTo>
                  <a:lnTo>
                    <a:pt x="209" y="104"/>
                  </a:lnTo>
                  <a:lnTo>
                    <a:pt x="0" y="573"/>
                  </a:lnTo>
                  <a:lnTo>
                    <a:pt x="56" y="981"/>
                  </a:lnTo>
                  <a:lnTo>
                    <a:pt x="124" y="1015"/>
                  </a:lnTo>
                  <a:lnTo>
                    <a:pt x="137" y="1127"/>
                  </a:lnTo>
                  <a:lnTo>
                    <a:pt x="278" y="1127"/>
                  </a:lnTo>
                  <a:lnTo>
                    <a:pt x="414" y="1230"/>
                  </a:lnTo>
                  <a:lnTo>
                    <a:pt x="683" y="1256"/>
                  </a:lnTo>
                  <a:lnTo>
                    <a:pt x="713" y="1393"/>
                  </a:lnTo>
                  <a:lnTo>
                    <a:pt x="755" y="1424"/>
                  </a:lnTo>
                  <a:lnTo>
                    <a:pt x="815" y="1364"/>
                  </a:lnTo>
                  <a:lnTo>
                    <a:pt x="862" y="1385"/>
                  </a:lnTo>
                  <a:lnTo>
                    <a:pt x="905" y="1583"/>
                  </a:lnTo>
                  <a:lnTo>
                    <a:pt x="978" y="1630"/>
                  </a:lnTo>
                  <a:lnTo>
                    <a:pt x="1038" y="1518"/>
                  </a:lnTo>
                  <a:lnTo>
                    <a:pt x="1220" y="1385"/>
                  </a:lnTo>
                  <a:lnTo>
                    <a:pt x="1340" y="1441"/>
                  </a:lnTo>
                  <a:lnTo>
                    <a:pt x="1443" y="1449"/>
                  </a:lnTo>
                  <a:lnTo>
                    <a:pt x="1447" y="1385"/>
                  </a:lnTo>
                  <a:lnTo>
                    <a:pt x="1660" y="1389"/>
                  </a:lnTo>
                  <a:lnTo>
                    <a:pt x="1702" y="1437"/>
                  </a:lnTo>
                  <a:lnTo>
                    <a:pt x="1711" y="1543"/>
                  </a:lnTo>
                  <a:lnTo>
                    <a:pt x="1685" y="1604"/>
                  </a:lnTo>
                  <a:lnTo>
                    <a:pt x="1716" y="1707"/>
                  </a:lnTo>
                  <a:lnTo>
                    <a:pt x="1779" y="1707"/>
                  </a:lnTo>
                  <a:lnTo>
                    <a:pt x="1843" y="1608"/>
                  </a:lnTo>
                  <a:lnTo>
                    <a:pt x="1818" y="1561"/>
                  </a:lnTo>
                  <a:lnTo>
                    <a:pt x="1793" y="1458"/>
                  </a:lnTo>
                  <a:lnTo>
                    <a:pt x="1831" y="1341"/>
                  </a:lnTo>
                  <a:lnTo>
                    <a:pt x="2006" y="1191"/>
                  </a:lnTo>
                  <a:lnTo>
                    <a:pt x="2138" y="1153"/>
                  </a:lnTo>
                  <a:lnTo>
                    <a:pt x="2120" y="1028"/>
                  </a:lnTo>
                  <a:lnTo>
                    <a:pt x="2304" y="830"/>
                  </a:lnTo>
                  <a:lnTo>
                    <a:pt x="2488" y="800"/>
                  </a:lnTo>
                  <a:lnTo>
                    <a:pt x="2457" y="697"/>
                  </a:lnTo>
                  <a:lnTo>
                    <a:pt x="2637" y="594"/>
                  </a:lnTo>
                  <a:lnTo>
                    <a:pt x="2637" y="456"/>
                  </a:lnTo>
                  <a:lnTo>
                    <a:pt x="2620" y="448"/>
                  </a:lnTo>
                  <a:lnTo>
                    <a:pt x="2556" y="469"/>
                  </a:lnTo>
                  <a:lnTo>
                    <a:pt x="2547" y="554"/>
                  </a:lnTo>
                  <a:lnTo>
                    <a:pt x="2335" y="556"/>
                  </a:lnTo>
                  <a:lnTo>
                    <a:pt x="2167" y="667"/>
                  </a:lnTo>
                  <a:lnTo>
                    <a:pt x="1905" y="753"/>
                  </a:lnTo>
                  <a:lnTo>
                    <a:pt x="1864" y="701"/>
                  </a:lnTo>
                  <a:lnTo>
                    <a:pt x="1982" y="521"/>
                  </a:lnTo>
                  <a:lnTo>
                    <a:pt x="1924" y="465"/>
                  </a:lnTo>
                  <a:lnTo>
                    <a:pt x="1884" y="389"/>
                  </a:lnTo>
                  <a:lnTo>
                    <a:pt x="1802" y="323"/>
                  </a:lnTo>
                  <a:lnTo>
                    <a:pt x="1711" y="315"/>
                  </a:lnTo>
                  <a:lnTo>
                    <a:pt x="1542" y="199"/>
                  </a:lnTo>
                  <a:lnTo>
                    <a:pt x="3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234">
              <a:extLst>
                <a:ext uri="{FF2B5EF4-FFF2-40B4-BE49-F238E27FC236}">
                  <a16:creationId xmlns="" xmlns:a16="http://schemas.microsoft.com/office/drawing/2014/main" id="{2ACF6538-9158-42DE-8CD0-EA2E5D789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475" y="1693863"/>
              <a:ext cx="38100" cy="111125"/>
            </a:xfrm>
            <a:custGeom>
              <a:avLst/>
              <a:gdLst>
                <a:gd name="T0" fmla="*/ 28 w 72"/>
                <a:gd name="T1" fmla="*/ 0 h 210"/>
                <a:gd name="T2" fmla="*/ 0 w 72"/>
                <a:gd name="T3" fmla="*/ 56 h 210"/>
                <a:gd name="T4" fmla="*/ 10 w 72"/>
                <a:gd name="T5" fmla="*/ 95 h 210"/>
                <a:gd name="T6" fmla="*/ 28 w 72"/>
                <a:gd name="T7" fmla="*/ 107 h 210"/>
                <a:gd name="T8" fmla="*/ 24 w 72"/>
                <a:gd name="T9" fmla="*/ 124 h 210"/>
                <a:gd name="T10" fmla="*/ 4 w 72"/>
                <a:gd name="T11" fmla="*/ 129 h 210"/>
                <a:gd name="T12" fmla="*/ 10 w 72"/>
                <a:gd name="T13" fmla="*/ 188 h 210"/>
                <a:gd name="T14" fmla="*/ 31 w 72"/>
                <a:gd name="T15" fmla="*/ 210 h 210"/>
                <a:gd name="T16" fmla="*/ 49 w 72"/>
                <a:gd name="T17" fmla="*/ 191 h 210"/>
                <a:gd name="T18" fmla="*/ 27 w 72"/>
                <a:gd name="T19" fmla="*/ 134 h 210"/>
                <a:gd name="T20" fmla="*/ 41 w 72"/>
                <a:gd name="T21" fmla="*/ 88 h 210"/>
                <a:gd name="T22" fmla="*/ 72 w 72"/>
                <a:gd name="T23" fmla="*/ 45 h 210"/>
                <a:gd name="T24" fmla="*/ 49 w 72"/>
                <a:gd name="T25" fmla="*/ 6 h 210"/>
                <a:gd name="T26" fmla="*/ 28 w 72"/>
                <a:gd name="T2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210">
                  <a:moveTo>
                    <a:pt x="28" y="0"/>
                  </a:moveTo>
                  <a:lnTo>
                    <a:pt x="0" y="56"/>
                  </a:lnTo>
                  <a:lnTo>
                    <a:pt x="10" y="95"/>
                  </a:lnTo>
                  <a:lnTo>
                    <a:pt x="28" y="107"/>
                  </a:lnTo>
                  <a:lnTo>
                    <a:pt x="24" y="124"/>
                  </a:lnTo>
                  <a:lnTo>
                    <a:pt x="4" y="129"/>
                  </a:lnTo>
                  <a:lnTo>
                    <a:pt x="10" y="188"/>
                  </a:lnTo>
                  <a:lnTo>
                    <a:pt x="31" y="210"/>
                  </a:lnTo>
                  <a:lnTo>
                    <a:pt x="49" y="191"/>
                  </a:lnTo>
                  <a:lnTo>
                    <a:pt x="27" y="134"/>
                  </a:lnTo>
                  <a:lnTo>
                    <a:pt x="41" y="88"/>
                  </a:lnTo>
                  <a:lnTo>
                    <a:pt x="72" y="45"/>
                  </a:lnTo>
                  <a:lnTo>
                    <a:pt x="49" y="6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235">
              <a:extLst>
                <a:ext uri="{FF2B5EF4-FFF2-40B4-BE49-F238E27FC236}">
                  <a16:creationId xmlns="" xmlns:a16="http://schemas.microsoft.com/office/drawing/2014/main" id="{9359033A-D3C2-476D-A8B6-107B83295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275" y="1871663"/>
              <a:ext cx="79375" cy="96838"/>
            </a:xfrm>
            <a:custGeom>
              <a:avLst/>
              <a:gdLst>
                <a:gd name="T0" fmla="*/ 27 w 150"/>
                <a:gd name="T1" fmla="*/ 0 h 183"/>
                <a:gd name="T2" fmla="*/ 0 w 150"/>
                <a:gd name="T3" fmla="*/ 10 h 183"/>
                <a:gd name="T4" fmla="*/ 49 w 150"/>
                <a:gd name="T5" fmla="*/ 66 h 183"/>
                <a:gd name="T6" fmla="*/ 60 w 150"/>
                <a:gd name="T7" fmla="*/ 132 h 183"/>
                <a:gd name="T8" fmla="*/ 109 w 150"/>
                <a:gd name="T9" fmla="*/ 183 h 183"/>
                <a:gd name="T10" fmla="*/ 150 w 150"/>
                <a:gd name="T11" fmla="*/ 176 h 183"/>
                <a:gd name="T12" fmla="*/ 150 w 150"/>
                <a:gd name="T13" fmla="*/ 108 h 183"/>
                <a:gd name="T14" fmla="*/ 100 w 150"/>
                <a:gd name="T15" fmla="*/ 78 h 183"/>
                <a:gd name="T16" fmla="*/ 27 w 150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83">
                  <a:moveTo>
                    <a:pt x="27" y="0"/>
                  </a:moveTo>
                  <a:lnTo>
                    <a:pt x="0" y="10"/>
                  </a:lnTo>
                  <a:lnTo>
                    <a:pt x="49" y="66"/>
                  </a:lnTo>
                  <a:lnTo>
                    <a:pt x="60" y="132"/>
                  </a:lnTo>
                  <a:lnTo>
                    <a:pt x="109" y="183"/>
                  </a:lnTo>
                  <a:lnTo>
                    <a:pt x="150" y="176"/>
                  </a:lnTo>
                  <a:lnTo>
                    <a:pt x="150" y="108"/>
                  </a:lnTo>
                  <a:lnTo>
                    <a:pt x="100" y="78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236">
              <a:extLst>
                <a:ext uri="{FF2B5EF4-FFF2-40B4-BE49-F238E27FC236}">
                  <a16:creationId xmlns="" xmlns:a16="http://schemas.microsoft.com/office/drawing/2014/main" id="{225422F6-EA93-4C46-A042-B718B4361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0" y="3082925"/>
              <a:ext cx="107950" cy="128588"/>
            </a:xfrm>
            <a:custGeom>
              <a:avLst/>
              <a:gdLst>
                <a:gd name="T0" fmla="*/ 0 w 203"/>
                <a:gd name="T1" fmla="*/ 170 h 245"/>
                <a:gd name="T2" fmla="*/ 101 w 203"/>
                <a:gd name="T3" fmla="*/ 245 h 245"/>
                <a:gd name="T4" fmla="*/ 203 w 203"/>
                <a:gd name="T5" fmla="*/ 118 h 245"/>
                <a:gd name="T6" fmla="*/ 186 w 203"/>
                <a:gd name="T7" fmla="*/ 91 h 245"/>
                <a:gd name="T8" fmla="*/ 151 w 203"/>
                <a:gd name="T9" fmla="*/ 90 h 245"/>
                <a:gd name="T10" fmla="*/ 151 w 203"/>
                <a:gd name="T11" fmla="*/ 16 h 245"/>
                <a:gd name="T12" fmla="*/ 125 w 203"/>
                <a:gd name="T13" fmla="*/ 0 h 245"/>
                <a:gd name="T14" fmla="*/ 46 w 203"/>
                <a:gd name="T15" fmla="*/ 23 h 245"/>
                <a:gd name="T16" fmla="*/ 76 w 203"/>
                <a:gd name="T17" fmla="*/ 93 h 245"/>
                <a:gd name="T18" fmla="*/ 0 w 203"/>
                <a:gd name="T19" fmla="*/ 17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45">
                  <a:moveTo>
                    <a:pt x="0" y="170"/>
                  </a:moveTo>
                  <a:lnTo>
                    <a:pt x="101" y="245"/>
                  </a:lnTo>
                  <a:lnTo>
                    <a:pt x="203" y="118"/>
                  </a:lnTo>
                  <a:lnTo>
                    <a:pt x="186" y="91"/>
                  </a:lnTo>
                  <a:lnTo>
                    <a:pt x="151" y="90"/>
                  </a:lnTo>
                  <a:lnTo>
                    <a:pt x="151" y="16"/>
                  </a:lnTo>
                  <a:lnTo>
                    <a:pt x="125" y="0"/>
                  </a:lnTo>
                  <a:lnTo>
                    <a:pt x="46" y="23"/>
                  </a:lnTo>
                  <a:lnTo>
                    <a:pt x="76" y="93"/>
                  </a:lnTo>
                  <a:lnTo>
                    <a:pt x="0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237">
              <a:extLst>
                <a:ext uri="{FF2B5EF4-FFF2-40B4-BE49-F238E27FC236}">
                  <a16:creationId xmlns="" xmlns:a16="http://schemas.microsoft.com/office/drawing/2014/main" id="{8D406076-7559-47DA-B31A-B09A5F47C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3144838"/>
              <a:ext cx="134938" cy="100013"/>
            </a:xfrm>
            <a:custGeom>
              <a:avLst/>
              <a:gdLst>
                <a:gd name="T0" fmla="*/ 52 w 257"/>
                <a:gd name="T1" fmla="*/ 6 h 190"/>
                <a:gd name="T2" fmla="*/ 210 w 257"/>
                <a:gd name="T3" fmla="*/ 0 h 190"/>
                <a:gd name="T4" fmla="*/ 257 w 257"/>
                <a:gd name="T5" fmla="*/ 55 h 190"/>
                <a:gd name="T6" fmla="*/ 229 w 257"/>
                <a:gd name="T7" fmla="*/ 49 h 190"/>
                <a:gd name="T8" fmla="*/ 172 w 257"/>
                <a:gd name="T9" fmla="*/ 51 h 190"/>
                <a:gd name="T10" fmla="*/ 99 w 257"/>
                <a:gd name="T11" fmla="*/ 120 h 190"/>
                <a:gd name="T12" fmla="*/ 66 w 257"/>
                <a:gd name="T13" fmla="*/ 190 h 190"/>
                <a:gd name="T14" fmla="*/ 46 w 257"/>
                <a:gd name="T15" fmla="*/ 179 h 190"/>
                <a:gd name="T16" fmla="*/ 46 w 257"/>
                <a:gd name="T17" fmla="*/ 103 h 190"/>
                <a:gd name="T18" fmla="*/ 0 w 257"/>
                <a:gd name="T19" fmla="*/ 73 h 190"/>
                <a:gd name="T20" fmla="*/ 52 w 257"/>
                <a:gd name="T21" fmla="*/ 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190">
                  <a:moveTo>
                    <a:pt x="52" y="6"/>
                  </a:moveTo>
                  <a:lnTo>
                    <a:pt x="210" y="0"/>
                  </a:lnTo>
                  <a:lnTo>
                    <a:pt x="257" y="55"/>
                  </a:lnTo>
                  <a:lnTo>
                    <a:pt x="229" y="49"/>
                  </a:lnTo>
                  <a:lnTo>
                    <a:pt x="172" y="51"/>
                  </a:lnTo>
                  <a:lnTo>
                    <a:pt x="99" y="120"/>
                  </a:lnTo>
                  <a:lnTo>
                    <a:pt x="66" y="190"/>
                  </a:lnTo>
                  <a:lnTo>
                    <a:pt x="46" y="179"/>
                  </a:lnTo>
                  <a:lnTo>
                    <a:pt x="46" y="103"/>
                  </a:lnTo>
                  <a:lnTo>
                    <a:pt x="0" y="73"/>
                  </a:ln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238">
              <a:extLst>
                <a:ext uri="{FF2B5EF4-FFF2-40B4-BE49-F238E27FC236}">
                  <a16:creationId xmlns="" xmlns:a16="http://schemas.microsoft.com/office/drawing/2014/main" id="{737434EA-0E96-49AD-A556-7ABE8F77A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713" y="3190875"/>
              <a:ext cx="41275" cy="46038"/>
            </a:xfrm>
            <a:custGeom>
              <a:avLst/>
              <a:gdLst>
                <a:gd name="T0" fmla="*/ 0 w 80"/>
                <a:gd name="T1" fmla="*/ 48 h 88"/>
                <a:gd name="T2" fmla="*/ 80 w 80"/>
                <a:gd name="T3" fmla="*/ 88 h 88"/>
                <a:gd name="T4" fmla="*/ 79 w 80"/>
                <a:gd name="T5" fmla="*/ 24 h 88"/>
                <a:gd name="T6" fmla="*/ 37 w 80"/>
                <a:gd name="T7" fmla="*/ 0 h 88"/>
                <a:gd name="T8" fmla="*/ 0 w 80"/>
                <a:gd name="T9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8">
                  <a:moveTo>
                    <a:pt x="0" y="48"/>
                  </a:moveTo>
                  <a:lnTo>
                    <a:pt x="80" y="88"/>
                  </a:lnTo>
                  <a:lnTo>
                    <a:pt x="79" y="24"/>
                  </a:lnTo>
                  <a:lnTo>
                    <a:pt x="37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39">
              <a:extLst>
                <a:ext uri="{FF2B5EF4-FFF2-40B4-BE49-F238E27FC236}">
                  <a16:creationId xmlns="" xmlns:a16="http://schemas.microsoft.com/office/drawing/2014/main" id="{E60F341D-73A0-4248-8D26-CB2595750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78175"/>
              <a:ext cx="98425" cy="111125"/>
            </a:xfrm>
            <a:custGeom>
              <a:avLst/>
              <a:gdLst>
                <a:gd name="T0" fmla="*/ 149 w 187"/>
                <a:gd name="T1" fmla="*/ 0 h 209"/>
                <a:gd name="T2" fmla="*/ 186 w 187"/>
                <a:gd name="T3" fmla="*/ 8 h 209"/>
                <a:gd name="T4" fmla="*/ 187 w 187"/>
                <a:gd name="T5" fmla="*/ 84 h 209"/>
                <a:gd name="T6" fmla="*/ 144 w 187"/>
                <a:gd name="T7" fmla="*/ 209 h 209"/>
                <a:gd name="T8" fmla="*/ 26 w 187"/>
                <a:gd name="T9" fmla="*/ 197 h 209"/>
                <a:gd name="T10" fmla="*/ 0 w 187"/>
                <a:gd name="T11" fmla="*/ 138 h 209"/>
                <a:gd name="T12" fmla="*/ 35 w 187"/>
                <a:gd name="T13" fmla="*/ 64 h 209"/>
                <a:gd name="T14" fmla="*/ 101 w 187"/>
                <a:gd name="T15" fmla="*/ 3 h 209"/>
                <a:gd name="T16" fmla="*/ 149 w 187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209">
                  <a:moveTo>
                    <a:pt x="149" y="0"/>
                  </a:moveTo>
                  <a:lnTo>
                    <a:pt x="186" y="8"/>
                  </a:lnTo>
                  <a:lnTo>
                    <a:pt x="187" y="84"/>
                  </a:lnTo>
                  <a:lnTo>
                    <a:pt x="144" y="209"/>
                  </a:lnTo>
                  <a:lnTo>
                    <a:pt x="26" y="197"/>
                  </a:lnTo>
                  <a:lnTo>
                    <a:pt x="0" y="138"/>
                  </a:lnTo>
                  <a:lnTo>
                    <a:pt x="35" y="64"/>
                  </a:lnTo>
                  <a:lnTo>
                    <a:pt x="101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40">
              <a:extLst>
                <a:ext uri="{FF2B5EF4-FFF2-40B4-BE49-F238E27FC236}">
                  <a16:creationId xmlns="" xmlns:a16="http://schemas.microsoft.com/office/drawing/2014/main" id="{F68F77F9-E8D9-489E-A386-C636230A2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3290888"/>
              <a:ext cx="84138" cy="82550"/>
            </a:xfrm>
            <a:custGeom>
              <a:avLst/>
              <a:gdLst>
                <a:gd name="T0" fmla="*/ 113 w 157"/>
                <a:gd name="T1" fmla="*/ 8 h 158"/>
                <a:gd name="T2" fmla="*/ 138 w 157"/>
                <a:gd name="T3" fmla="*/ 54 h 158"/>
                <a:gd name="T4" fmla="*/ 157 w 157"/>
                <a:gd name="T5" fmla="*/ 81 h 158"/>
                <a:gd name="T6" fmla="*/ 131 w 157"/>
                <a:gd name="T7" fmla="*/ 158 h 158"/>
                <a:gd name="T8" fmla="*/ 81 w 157"/>
                <a:gd name="T9" fmla="*/ 123 h 158"/>
                <a:gd name="T10" fmla="*/ 0 w 157"/>
                <a:gd name="T11" fmla="*/ 48 h 158"/>
                <a:gd name="T12" fmla="*/ 0 w 157"/>
                <a:gd name="T13" fmla="*/ 0 h 158"/>
                <a:gd name="T14" fmla="*/ 113 w 157"/>
                <a:gd name="T15" fmla="*/ 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58">
                  <a:moveTo>
                    <a:pt x="113" y="8"/>
                  </a:moveTo>
                  <a:lnTo>
                    <a:pt x="138" y="54"/>
                  </a:lnTo>
                  <a:lnTo>
                    <a:pt x="157" y="81"/>
                  </a:lnTo>
                  <a:lnTo>
                    <a:pt x="131" y="158"/>
                  </a:lnTo>
                  <a:lnTo>
                    <a:pt x="81" y="123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1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41">
              <a:extLst>
                <a:ext uri="{FF2B5EF4-FFF2-40B4-BE49-F238E27FC236}">
                  <a16:creationId xmlns="" xmlns:a16="http://schemas.microsoft.com/office/drawing/2014/main" id="{0994EF56-8A62-41E9-BBEF-E387D53C1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875" y="3319463"/>
              <a:ext cx="161925" cy="74613"/>
            </a:xfrm>
            <a:custGeom>
              <a:avLst/>
              <a:gdLst>
                <a:gd name="T0" fmla="*/ 24 w 306"/>
                <a:gd name="T1" fmla="*/ 32 h 141"/>
                <a:gd name="T2" fmla="*/ 0 w 306"/>
                <a:gd name="T3" fmla="*/ 109 h 141"/>
                <a:gd name="T4" fmla="*/ 82 w 306"/>
                <a:gd name="T5" fmla="*/ 131 h 141"/>
                <a:gd name="T6" fmla="*/ 133 w 306"/>
                <a:gd name="T7" fmla="*/ 141 h 141"/>
                <a:gd name="T8" fmla="*/ 142 w 306"/>
                <a:gd name="T9" fmla="*/ 81 h 141"/>
                <a:gd name="T10" fmla="*/ 197 w 306"/>
                <a:gd name="T11" fmla="*/ 53 h 141"/>
                <a:gd name="T12" fmla="*/ 246 w 306"/>
                <a:gd name="T13" fmla="*/ 78 h 141"/>
                <a:gd name="T14" fmla="*/ 265 w 306"/>
                <a:gd name="T15" fmla="*/ 109 h 141"/>
                <a:gd name="T16" fmla="*/ 288 w 306"/>
                <a:gd name="T17" fmla="*/ 106 h 141"/>
                <a:gd name="T18" fmla="*/ 306 w 306"/>
                <a:gd name="T19" fmla="*/ 50 h 141"/>
                <a:gd name="T20" fmla="*/ 246 w 306"/>
                <a:gd name="T21" fmla="*/ 25 h 141"/>
                <a:gd name="T22" fmla="*/ 200 w 306"/>
                <a:gd name="T23" fmla="*/ 0 h 141"/>
                <a:gd name="T24" fmla="*/ 153 w 306"/>
                <a:gd name="T25" fmla="*/ 32 h 141"/>
                <a:gd name="T26" fmla="*/ 98 w 306"/>
                <a:gd name="T27" fmla="*/ 59 h 141"/>
                <a:gd name="T28" fmla="*/ 43 w 306"/>
                <a:gd name="T29" fmla="*/ 37 h 141"/>
                <a:gd name="T30" fmla="*/ 24 w 306"/>
                <a:gd name="T31" fmla="*/ 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6" h="141">
                  <a:moveTo>
                    <a:pt x="24" y="32"/>
                  </a:moveTo>
                  <a:lnTo>
                    <a:pt x="0" y="109"/>
                  </a:lnTo>
                  <a:lnTo>
                    <a:pt x="82" y="131"/>
                  </a:lnTo>
                  <a:lnTo>
                    <a:pt x="133" y="141"/>
                  </a:lnTo>
                  <a:lnTo>
                    <a:pt x="142" y="81"/>
                  </a:lnTo>
                  <a:lnTo>
                    <a:pt x="197" y="53"/>
                  </a:lnTo>
                  <a:lnTo>
                    <a:pt x="246" y="78"/>
                  </a:lnTo>
                  <a:lnTo>
                    <a:pt x="265" y="109"/>
                  </a:lnTo>
                  <a:lnTo>
                    <a:pt x="288" y="106"/>
                  </a:lnTo>
                  <a:lnTo>
                    <a:pt x="306" y="50"/>
                  </a:lnTo>
                  <a:lnTo>
                    <a:pt x="246" y="25"/>
                  </a:lnTo>
                  <a:lnTo>
                    <a:pt x="200" y="0"/>
                  </a:lnTo>
                  <a:lnTo>
                    <a:pt x="153" y="32"/>
                  </a:lnTo>
                  <a:lnTo>
                    <a:pt x="98" y="59"/>
                  </a:lnTo>
                  <a:lnTo>
                    <a:pt x="43" y="37"/>
                  </a:lnTo>
                  <a:lnTo>
                    <a:pt x="2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42">
              <a:extLst>
                <a:ext uri="{FF2B5EF4-FFF2-40B4-BE49-F238E27FC236}">
                  <a16:creationId xmlns="" xmlns:a16="http://schemas.microsoft.com/office/drawing/2014/main" id="{323B429F-169D-4444-84D3-CCE752480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238" y="3244850"/>
              <a:ext cx="282575" cy="476250"/>
            </a:xfrm>
            <a:custGeom>
              <a:avLst/>
              <a:gdLst>
                <a:gd name="T0" fmla="*/ 392 w 534"/>
                <a:gd name="T1" fmla="*/ 4 h 899"/>
                <a:gd name="T2" fmla="*/ 357 w 534"/>
                <a:gd name="T3" fmla="*/ 0 h 899"/>
                <a:gd name="T4" fmla="*/ 124 w 534"/>
                <a:gd name="T5" fmla="*/ 193 h 899"/>
                <a:gd name="T6" fmla="*/ 99 w 534"/>
                <a:gd name="T7" fmla="*/ 260 h 899"/>
                <a:gd name="T8" fmla="*/ 67 w 534"/>
                <a:gd name="T9" fmla="*/ 264 h 899"/>
                <a:gd name="T10" fmla="*/ 81 w 534"/>
                <a:gd name="T11" fmla="*/ 414 h 899"/>
                <a:gd name="T12" fmla="*/ 0 w 534"/>
                <a:gd name="T13" fmla="*/ 614 h 899"/>
                <a:gd name="T14" fmla="*/ 88 w 534"/>
                <a:gd name="T15" fmla="*/ 688 h 899"/>
                <a:gd name="T16" fmla="*/ 202 w 534"/>
                <a:gd name="T17" fmla="*/ 695 h 899"/>
                <a:gd name="T18" fmla="*/ 279 w 534"/>
                <a:gd name="T19" fmla="*/ 809 h 899"/>
                <a:gd name="T20" fmla="*/ 393 w 534"/>
                <a:gd name="T21" fmla="*/ 813 h 899"/>
                <a:gd name="T22" fmla="*/ 389 w 534"/>
                <a:gd name="T23" fmla="*/ 899 h 899"/>
                <a:gd name="T24" fmla="*/ 431 w 534"/>
                <a:gd name="T25" fmla="*/ 899 h 899"/>
                <a:gd name="T26" fmla="*/ 477 w 534"/>
                <a:gd name="T27" fmla="*/ 741 h 899"/>
                <a:gd name="T28" fmla="*/ 434 w 534"/>
                <a:gd name="T29" fmla="*/ 689 h 899"/>
                <a:gd name="T30" fmla="*/ 445 w 534"/>
                <a:gd name="T31" fmla="*/ 588 h 899"/>
                <a:gd name="T32" fmla="*/ 534 w 534"/>
                <a:gd name="T33" fmla="*/ 581 h 899"/>
                <a:gd name="T34" fmla="*/ 523 w 534"/>
                <a:gd name="T35" fmla="*/ 350 h 899"/>
                <a:gd name="T36" fmla="*/ 325 w 534"/>
                <a:gd name="T37" fmla="*/ 286 h 899"/>
                <a:gd name="T38" fmla="*/ 279 w 534"/>
                <a:gd name="T39" fmla="*/ 161 h 899"/>
                <a:gd name="T40" fmla="*/ 392 w 534"/>
                <a:gd name="T41" fmla="*/ 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4" h="899">
                  <a:moveTo>
                    <a:pt x="392" y="4"/>
                  </a:moveTo>
                  <a:lnTo>
                    <a:pt x="357" y="0"/>
                  </a:lnTo>
                  <a:lnTo>
                    <a:pt x="124" y="193"/>
                  </a:lnTo>
                  <a:lnTo>
                    <a:pt x="99" y="260"/>
                  </a:lnTo>
                  <a:lnTo>
                    <a:pt x="67" y="264"/>
                  </a:lnTo>
                  <a:lnTo>
                    <a:pt x="81" y="414"/>
                  </a:lnTo>
                  <a:lnTo>
                    <a:pt x="0" y="614"/>
                  </a:lnTo>
                  <a:lnTo>
                    <a:pt x="88" y="688"/>
                  </a:lnTo>
                  <a:lnTo>
                    <a:pt x="202" y="695"/>
                  </a:lnTo>
                  <a:lnTo>
                    <a:pt x="279" y="809"/>
                  </a:lnTo>
                  <a:lnTo>
                    <a:pt x="393" y="813"/>
                  </a:lnTo>
                  <a:lnTo>
                    <a:pt x="389" y="899"/>
                  </a:lnTo>
                  <a:lnTo>
                    <a:pt x="431" y="899"/>
                  </a:lnTo>
                  <a:lnTo>
                    <a:pt x="477" y="741"/>
                  </a:lnTo>
                  <a:lnTo>
                    <a:pt x="434" y="689"/>
                  </a:lnTo>
                  <a:lnTo>
                    <a:pt x="445" y="588"/>
                  </a:lnTo>
                  <a:lnTo>
                    <a:pt x="534" y="581"/>
                  </a:lnTo>
                  <a:lnTo>
                    <a:pt x="523" y="350"/>
                  </a:lnTo>
                  <a:lnTo>
                    <a:pt x="325" y="286"/>
                  </a:lnTo>
                  <a:lnTo>
                    <a:pt x="279" y="161"/>
                  </a:lnTo>
                  <a:lnTo>
                    <a:pt x="39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43">
              <a:extLst>
                <a:ext uri="{FF2B5EF4-FFF2-40B4-BE49-F238E27FC236}">
                  <a16:creationId xmlns="" xmlns:a16="http://schemas.microsoft.com/office/drawing/2014/main" id="{25DBBD3A-19A1-4686-BFFA-7E759B29B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9988" y="3260725"/>
              <a:ext cx="325438" cy="331788"/>
            </a:xfrm>
            <a:custGeom>
              <a:avLst/>
              <a:gdLst>
                <a:gd name="T0" fmla="*/ 37 w 616"/>
                <a:gd name="T1" fmla="*/ 80 h 626"/>
                <a:gd name="T2" fmla="*/ 45 w 616"/>
                <a:gd name="T3" fmla="*/ 125 h 626"/>
                <a:gd name="T4" fmla="*/ 101 w 616"/>
                <a:gd name="T5" fmla="*/ 142 h 626"/>
                <a:gd name="T6" fmla="*/ 113 w 616"/>
                <a:gd name="T7" fmla="*/ 61 h 626"/>
                <a:gd name="T8" fmla="*/ 172 w 616"/>
                <a:gd name="T9" fmla="*/ 0 h 626"/>
                <a:gd name="T10" fmla="*/ 231 w 616"/>
                <a:gd name="T11" fmla="*/ 69 h 626"/>
                <a:gd name="T12" fmla="*/ 366 w 616"/>
                <a:gd name="T13" fmla="*/ 105 h 626"/>
                <a:gd name="T14" fmla="*/ 480 w 616"/>
                <a:gd name="T15" fmla="*/ 81 h 626"/>
                <a:gd name="T16" fmla="*/ 557 w 616"/>
                <a:gd name="T17" fmla="*/ 177 h 626"/>
                <a:gd name="T18" fmla="*/ 616 w 616"/>
                <a:gd name="T19" fmla="*/ 214 h 626"/>
                <a:gd name="T20" fmla="*/ 552 w 616"/>
                <a:gd name="T21" fmla="*/ 312 h 626"/>
                <a:gd name="T22" fmla="*/ 574 w 616"/>
                <a:gd name="T23" fmla="*/ 387 h 626"/>
                <a:gd name="T24" fmla="*/ 537 w 616"/>
                <a:gd name="T25" fmla="*/ 432 h 626"/>
                <a:gd name="T26" fmla="*/ 499 w 616"/>
                <a:gd name="T27" fmla="*/ 465 h 626"/>
                <a:gd name="T28" fmla="*/ 416 w 616"/>
                <a:gd name="T29" fmla="*/ 423 h 626"/>
                <a:gd name="T30" fmla="*/ 397 w 616"/>
                <a:gd name="T31" fmla="*/ 442 h 626"/>
                <a:gd name="T32" fmla="*/ 397 w 616"/>
                <a:gd name="T33" fmla="*/ 501 h 626"/>
                <a:gd name="T34" fmla="*/ 458 w 616"/>
                <a:gd name="T35" fmla="*/ 530 h 626"/>
                <a:gd name="T36" fmla="*/ 413 w 616"/>
                <a:gd name="T37" fmla="*/ 578 h 626"/>
                <a:gd name="T38" fmla="*/ 369 w 616"/>
                <a:gd name="T39" fmla="*/ 626 h 626"/>
                <a:gd name="T40" fmla="*/ 310 w 616"/>
                <a:gd name="T41" fmla="*/ 621 h 626"/>
                <a:gd name="T42" fmla="*/ 251 w 616"/>
                <a:gd name="T43" fmla="*/ 556 h 626"/>
                <a:gd name="T44" fmla="*/ 238 w 616"/>
                <a:gd name="T45" fmla="*/ 312 h 626"/>
                <a:gd name="T46" fmla="*/ 37 w 616"/>
                <a:gd name="T47" fmla="*/ 243 h 626"/>
                <a:gd name="T48" fmla="*/ 0 w 616"/>
                <a:gd name="T49" fmla="*/ 136 h 626"/>
                <a:gd name="T50" fmla="*/ 37 w 616"/>
                <a:gd name="T51" fmla="*/ 8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6" h="626">
                  <a:moveTo>
                    <a:pt x="37" y="80"/>
                  </a:moveTo>
                  <a:lnTo>
                    <a:pt x="45" y="125"/>
                  </a:lnTo>
                  <a:lnTo>
                    <a:pt x="101" y="142"/>
                  </a:lnTo>
                  <a:lnTo>
                    <a:pt x="113" y="61"/>
                  </a:lnTo>
                  <a:lnTo>
                    <a:pt x="172" y="0"/>
                  </a:lnTo>
                  <a:lnTo>
                    <a:pt x="231" y="69"/>
                  </a:lnTo>
                  <a:lnTo>
                    <a:pt x="366" y="105"/>
                  </a:lnTo>
                  <a:lnTo>
                    <a:pt x="480" y="81"/>
                  </a:lnTo>
                  <a:lnTo>
                    <a:pt x="557" y="177"/>
                  </a:lnTo>
                  <a:lnTo>
                    <a:pt x="616" y="214"/>
                  </a:lnTo>
                  <a:lnTo>
                    <a:pt x="552" y="312"/>
                  </a:lnTo>
                  <a:lnTo>
                    <a:pt x="574" y="387"/>
                  </a:lnTo>
                  <a:lnTo>
                    <a:pt x="537" y="432"/>
                  </a:lnTo>
                  <a:lnTo>
                    <a:pt x="499" y="465"/>
                  </a:lnTo>
                  <a:lnTo>
                    <a:pt x="416" y="423"/>
                  </a:lnTo>
                  <a:lnTo>
                    <a:pt x="397" y="442"/>
                  </a:lnTo>
                  <a:lnTo>
                    <a:pt x="397" y="501"/>
                  </a:lnTo>
                  <a:lnTo>
                    <a:pt x="458" y="530"/>
                  </a:lnTo>
                  <a:lnTo>
                    <a:pt x="413" y="578"/>
                  </a:lnTo>
                  <a:lnTo>
                    <a:pt x="369" y="626"/>
                  </a:lnTo>
                  <a:lnTo>
                    <a:pt x="310" y="621"/>
                  </a:lnTo>
                  <a:lnTo>
                    <a:pt x="251" y="556"/>
                  </a:lnTo>
                  <a:lnTo>
                    <a:pt x="238" y="312"/>
                  </a:lnTo>
                  <a:lnTo>
                    <a:pt x="37" y="243"/>
                  </a:lnTo>
                  <a:lnTo>
                    <a:pt x="0" y="136"/>
                  </a:lnTo>
                  <a:lnTo>
                    <a:pt x="3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44">
              <a:extLst>
                <a:ext uri="{FF2B5EF4-FFF2-40B4-BE49-F238E27FC236}">
                  <a16:creationId xmlns="" xmlns:a16="http://schemas.microsoft.com/office/drawing/2014/main" id="{6814C00C-0CFE-4FD0-86AF-00BAA1411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025" y="3378200"/>
              <a:ext cx="104775" cy="198438"/>
            </a:xfrm>
            <a:custGeom>
              <a:avLst/>
              <a:gdLst>
                <a:gd name="T0" fmla="*/ 61 w 196"/>
                <a:gd name="T1" fmla="*/ 0 h 376"/>
                <a:gd name="T2" fmla="*/ 184 w 196"/>
                <a:gd name="T3" fmla="*/ 112 h 376"/>
                <a:gd name="T4" fmla="*/ 135 w 196"/>
                <a:gd name="T5" fmla="*/ 169 h 376"/>
                <a:gd name="T6" fmla="*/ 131 w 196"/>
                <a:gd name="T7" fmla="*/ 202 h 376"/>
                <a:gd name="T8" fmla="*/ 196 w 196"/>
                <a:gd name="T9" fmla="*/ 269 h 376"/>
                <a:gd name="T10" fmla="*/ 195 w 196"/>
                <a:gd name="T11" fmla="*/ 333 h 376"/>
                <a:gd name="T12" fmla="*/ 82 w 196"/>
                <a:gd name="T13" fmla="*/ 376 h 376"/>
                <a:gd name="T14" fmla="*/ 15 w 196"/>
                <a:gd name="T15" fmla="*/ 285 h 376"/>
                <a:gd name="T16" fmla="*/ 29 w 196"/>
                <a:gd name="T17" fmla="*/ 176 h 376"/>
                <a:gd name="T18" fmla="*/ 0 w 196"/>
                <a:gd name="T19" fmla="*/ 95 h 376"/>
                <a:gd name="T20" fmla="*/ 61 w 196"/>
                <a:gd name="T2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376">
                  <a:moveTo>
                    <a:pt x="61" y="0"/>
                  </a:moveTo>
                  <a:lnTo>
                    <a:pt x="184" y="112"/>
                  </a:lnTo>
                  <a:lnTo>
                    <a:pt x="135" y="169"/>
                  </a:lnTo>
                  <a:lnTo>
                    <a:pt x="131" y="202"/>
                  </a:lnTo>
                  <a:lnTo>
                    <a:pt x="196" y="269"/>
                  </a:lnTo>
                  <a:lnTo>
                    <a:pt x="195" y="333"/>
                  </a:lnTo>
                  <a:lnTo>
                    <a:pt x="82" y="376"/>
                  </a:lnTo>
                  <a:lnTo>
                    <a:pt x="15" y="285"/>
                  </a:lnTo>
                  <a:lnTo>
                    <a:pt x="29" y="176"/>
                  </a:lnTo>
                  <a:lnTo>
                    <a:pt x="0" y="95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45">
              <a:extLst>
                <a:ext uri="{FF2B5EF4-FFF2-40B4-BE49-F238E27FC236}">
                  <a16:creationId xmlns="" xmlns:a16="http://schemas.microsoft.com/office/drawing/2014/main" id="{C8D13A7D-0B05-4D7B-B04B-4A1FAA7D1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3440113"/>
              <a:ext cx="100013" cy="112713"/>
            </a:xfrm>
            <a:custGeom>
              <a:avLst/>
              <a:gdLst>
                <a:gd name="T0" fmla="*/ 49 w 188"/>
                <a:gd name="T1" fmla="*/ 1 h 211"/>
                <a:gd name="T2" fmla="*/ 84 w 188"/>
                <a:gd name="T3" fmla="*/ 33 h 211"/>
                <a:gd name="T4" fmla="*/ 138 w 188"/>
                <a:gd name="T5" fmla="*/ 0 h 211"/>
                <a:gd name="T6" fmla="*/ 188 w 188"/>
                <a:gd name="T7" fmla="*/ 1 h 211"/>
                <a:gd name="T8" fmla="*/ 181 w 188"/>
                <a:gd name="T9" fmla="*/ 20 h 211"/>
                <a:gd name="T10" fmla="*/ 160 w 188"/>
                <a:gd name="T11" fmla="*/ 63 h 211"/>
                <a:gd name="T12" fmla="*/ 157 w 188"/>
                <a:gd name="T13" fmla="*/ 170 h 211"/>
                <a:gd name="T14" fmla="*/ 59 w 188"/>
                <a:gd name="T15" fmla="*/ 211 h 211"/>
                <a:gd name="T16" fmla="*/ 63 w 188"/>
                <a:gd name="T17" fmla="*/ 142 h 211"/>
                <a:gd name="T18" fmla="*/ 0 w 188"/>
                <a:gd name="T19" fmla="*/ 83 h 211"/>
                <a:gd name="T20" fmla="*/ 3 w 188"/>
                <a:gd name="T21" fmla="*/ 52 h 211"/>
                <a:gd name="T22" fmla="*/ 49 w 188"/>
                <a:gd name="T23" fmla="*/ 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211">
                  <a:moveTo>
                    <a:pt x="49" y="1"/>
                  </a:moveTo>
                  <a:lnTo>
                    <a:pt x="84" y="33"/>
                  </a:lnTo>
                  <a:lnTo>
                    <a:pt x="138" y="0"/>
                  </a:lnTo>
                  <a:lnTo>
                    <a:pt x="188" y="1"/>
                  </a:lnTo>
                  <a:lnTo>
                    <a:pt x="181" y="20"/>
                  </a:lnTo>
                  <a:lnTo>
                    <a:pt x="160" y="63"/>
                  </a:lnTo>
                  <a:lnTo>
                    <a:pt x="157" y="170"/>
                  </a:lnTo>
                  <a:lnTo>
                    <a:pt x="59" y="211"/>
                  </a:lnTo>
                  <a:lnTo>
                    <a:pt x="63" y="142"/>
                  </a:lnTo>
                  <a:lnTo>
                    <a:pt x="0" y="83"/>
                  </a:lnTo>
                  <a:lnTo>
                    <a:pt x="3" y="52"/>
                  </a:lnTo>
                  <a:lnTo>
                    <a:pt x="4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46">
              <a:extLst>
                <a:ext uri="{FF2B5EF4-FFF2-40B4-BE49-F238E27FC236}">
                  <a16:creationId xmlns="" xmlns:a16="http://schemas.microsoft.com/office/drawing/2014/main" id="{610877BA-FE8B-452F-9BF3-F4282408F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063" y="3446463"/>
              <a:ext cx="66675" cy="101600"/>
            </a:xfrm>
            <a:custGeom>
              <a:avLst/>
              <a:gdLst>
                <a:gd name="T0" fmla="*/ 27 w 127"/>
                <a:gd name="T1" fmla="*/ 0 h 191"/>
                <a:gd name="T2" fmla="*/ 127 w 127"/>
                <a:gd name="T3" fmla="*/ 63 h 191"/>
                <a:gd name="T4" fmla="*/ 75 w 127"/>
                <a:gd name="T5" fmla="*/ 167 h 191"/>
                <a:gd name="T6" fmla="*/ 56 w 127"/>
                <a:gd name="T7" fmla="*/ 191 h 191"/>
                <a:gd name="T8" fmla="*/ 0 w 127"/>
                <a:gd name="T9" fmla="*/ 158 h 191"/>
                <a:gd name="T10" fmla="*/ 1 w 127"/>
                <a:gd name="T11" fmla="*/ 47 h 191"/>
                <a:gd name="T12" fmla="*/ 27 w 127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91">
                  <a:moveTo>
                    <a:pt x="27" y="0"/>
                  </a:moveTo>
                  <a:lnTo>
                    <a:pt x="127" y="63"/>
                  </a:lnTo>
                  <a:lnTo>
                    <a:pt x="75" y="167"/>
                  </a:lnTo>
                  <a:lnTo>
                    <a:pt x="56" y="191"/>
                  </a:lnTo>
                  <a:lnTo>
                    <a:pt x="0" y="158"/>
                  </a:lnTo>
                  <a:lnTo>
                    <a:pt x="1" y="47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47">
              <a:extLst>
                <a:ext uri="{FF2B5EF4-FFF2-40B4-BE49-F238E27FC236}">
                  <a16:creationId xmlns="" xmlns:a16="http://schemas.microsoft.com/office/drawing/2014/main" id="{12911272-F6C8-4232-8FA3-C007054A1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0913" y="3575050"/>
              <a:ext cx="139700" cy="161925"/>
            </a:xfrm>
            <a:custGeom>
              <a:avLst/>
              <a:gdLst>
                <a:gd name="T0" fmla="*/ 103 w 264"/>
                <a:gd name="T1" fmla="*/ 0 h 306"/>
                <a:gd name="T2" fmla="*/ 23 w 264"/>
                <a:gd name="T3" fmla="*/ 50 h 306"/>
                <a:gd name="T4" fmla="*/ 16 w 264"/>
                <a:gd name="T5" fmla="*/ 125 h 306"/>
                <a:gd name="T6" fmla="*/ 0 w 264"/>
                <a:gd name="T7" fmla="*/ 150 h 306"/>
                <a:gd name="T8" fmla="*/ 51 w 264"/>
                <a:gd name="T9" fmla="*/ 199 h 306"/>
                <a:gd name="T10" fmla="*/ 29 w 264"/>
                <a:gd name="T11" fmla="*/ 223 h 306"/>
                <a:gd name="T12" fmla="*/ 34 w 264"/>
                <a:gd name="T13" fmla="*/ 284 h 306"/>
                <a:gd name="T14" fmla="*/ 125 w 264"/>
                <a:gd name="T15" fmla="*/ 306 h 306"/>
                <a:gd name="T16" fmla="*/ 264 w 264"/>
                <a:gd name="T17" fmla="*/ 143 h 306"/>
                <a:gd name="T18" fmla="*/ 263 w 264"/>
                <a:gd name="T19" fmla="*/ 85 h 306"/>
                <a:gd name="T20" fmla="*/ 197 w 264"/>
                <a:gd name="T21" fmla="*/ 81 h 306"/>
                <a:gd name="T22" fmla="*/ 103 w 264"/>
                <a:gd name="T2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4" h="306">
                  <a:moveTo>
                    <a:pt x="103" y="0"/>
                  </a:moveTo>
                  <a:lnTo>
                    <a:pt x="23" y="50"/>
                  </a:lnTo>
                  <a:lnTo>
                    <a:pt x="16" y="125"/>
                  </a:lnTo>
                  <a:lnTo>
                    <a:pt x="0" y="150"/>
                  </a:lnTo>
                  <a:lnTo>
                    <a:pt x="51" y="199"/>
                  </a:lnTo>
                  <a:lnTo>
                    <a:pt x="29" y="223"/>
                  </a:lnTo>
                  <a:lnTo>
                    <a:pt x="34" y="284"/>
                  </a:lnTo>
                  <a:lnTo>
                    <a:pt x="125" y="306"/>
                  </a:lnTo>
                  <a:lnTo>
                    <a:pt x="264" y="143"/>
                  </a:lnTo>
                  <a:lnTo>
                    <a:pt x="263" y="85"/>
                  </a:lnTo>
                  <a:lnTo>
                    <a:pt x="197" y="81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248">
              <a:extLst>
                <a:ext uri="{FF2B5EF4-FFF2-40B4-BE49-F238E27FC236}">
                  <a16:creationId xmlns="" xmlns:a16="http://schemas.microsoft.com/office/drawing/2014/main" id="{A72097D7-58B5-4981-9AFD-611991811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3621088"/>
              <a:ext cx="344488" cy="506413"/>
            </a:xfrm>
            <a:custGeom>
              <a:avLst/>
              <a:gdLst>
                <a:gd name="T0" fmla="*/ 33 w 652"/>
                <a:gd name="T1" fmla="*/ 147 h 957"/>
                <a:gd name="T2" fmla="*/ 0 w 652"/>
                <a:gd name="T3" fmla="*/ 181 h 957"/>
                <a:gd name="T4" fmla="*/ 3 w 652"/>
                <a:gd name="T5" fmla="*/ 234 h 957"/>
                <a:gd name="T6" fmla="*/ 293 w 652"/>
                <a:gd name="T7" fmla="*/ 763 h 957"/>
                <a:gd name="T8" fmla="*/ 594 w 652"/>
                <a:gd name="T9" fmla="*/ 957 h 957"/>
                <a:gd name="T10" fmla="*/ 640 w 652"/>
                <a:gd name="T11" fmla="*/ 879 h 957"/>
                <a:gd name="T12" fmla="*/ 652 w 652"/>
                <a:gd name="T13" fmla="*/ 708 h 957"/>
                <a:gd name="T14" fmla="*/ 627 w 652"/>
                <a:gd name="T15" fmla="*/ 600 h 957"/>
                <a:gd name="T16" fmla="*/ 545 w 652"/>
                <a:gd name="T17" fmla="*/ 462 h 957"/>
                <a:gd name="T18" fmla="*/ 496 w 652"/>
                <a:gd name="T19" fmla="*/ 478 h 957"/>
                <a:gd name="T20" fmla="*/ 475 w 652"/>
                <a:gd name="T21" fmla="*/ 502 h 957"/>
                <a:gd name="T22" fmla="*/ 377 w 652"/>
                <a:gd name="T23" fmla="*/ 391 h 957"/>
                <a:gd name="T24" fmla="*/ 402 w 652"/>
                <a:gd name="T25" fmla="*/ 259 h 957"/>
                <a:gd name="T26" fmla="*/ 514 w 652"/>
                <a:gd name="T27" fmla="*/ 185 h 957"/>
                <a:gd name="T28" fmla="*/ 505 w 652"/>
                <a:gd name="T29" fmla="*/ 116 h 957"/>
                <a:gd name="T30" fmla="*/ 391 w 652"/>
                <a:gd name="T31" fmla="*/ 112 h 957"/>
                <a:gd name="T32" fmla="*/ 331 w 652"/>
                <a:gd name="T33" fmla="*/ 11 h 957"/>
                <a:gd name="T34" fmla="*/ 297 w 652"/>
                <a:gd name="T35" fmla="*/ 0 h 957"/>
                <a:gd name="T36" fmla="*/ 299 w 652"/>
                <a:gd name="T37" fmla="*/ 60 h 957"/>
                <a:gd name="T38" fmla="*/ 151 w 652"/>
                <a:gd name="T39" fmla="*/ 237 h 957"/>
                <a:gd name="T40" fmla="*/ 41 w 652"/>
                <a:gd name="T41" fmla="*/ 210 h 957"/>
                <a:gd name="T42" fmla="*/ 33 w 652"/>
                <a:gd name="T43" fmla="*/ 14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957">
                  <a:moveTo>
                    <a:pt x="33" y="147"/>
                  </a:moveTo>
                  <a:lnTo>
                    <a:pt x="0" y="181"/>
                  </a:lnTo>
                  <a:lnTo>
                    <a:pt x="3" y="234"/>
                  </a:lnTo>
                  <a:lnTo>
                    <a:pt x="293" y="763"/>
                  </a:lnTo>
                  <a:lnTo>
                    <a:pt x="594" y="957"/>
                  </a:lnTo>
                  <a:lnTo>
                    <a:pt x="640" y="879"/>
                  </a:lnTo>
                  <a:lnTo>
                    <a:pt x="652" y="708"/>
                  </a:lnTo>
                  <a:lnTo>
                    <a:pt x="627" y="600"/>
                  </a:lnTo>
                  <a:lnTo>
                    <a:pt x="545" y="462"/>
                  </a:lnTo>
                  <a:lnTo>
                    <a:pt x="496" y="478"/>
                  </a:lnTo>
                  <a:lnTo>
                    <a:pt x="475" y="502"/>
                  </a:lnTo>
                  <a:lnTo>
                    <a:pt x="377" y="391"/>
                  </a:lnTo>
                  <a:lnTo>
                    <a:pt x="402" y="259"/>
                  </a:lnTo>
                  <a:lnTo>
                    <a:pt x="514" y="185"/>
                  </a:lnTo>
                  <a:lnTo>
                    <a:pt x="505" y="116"/>
                  </a:lnTo>
                  <a:lnTo>
                    <a:pt x="391" y="112"/>
                  </a:lnTo>
                  <a:lnTo>
                    <a:pt x="331" y="11"/>
                  </a:lnTo>
                  <a:lnTo>
                    <a:pt x="297" y="0"/>
                  </a:lnTo>
                  <a:lnTo>
                    <a:pt x="299" y="60"/>
                  </a:lnTo>
                  <a:lnTo>
                    <a:pt x="151" y="237"/>
                  </a:lnTo>
                  <a:lnTo>
                    <a:pt x="41" y="210"/>
                  </a:lnTo>
                  <a:lnTo>
                    <a:pt x="33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249">
              <a:extLst>
                <a:ext uri="{FF2B5EF4-FFF2-40B4-BE49-F238E27FC236}">
                  <a16:creationId xmlns="" xmlns:a16="http://schemas.microsoft.com/office/drawing/2014/main" id="{A7FB194A-1623-45D5-93EC-8E595E6B4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650" y="3876675"/>
              <a:ext cx="315913" cy="374650"/>
            </a:xfrm>
            <a:custGeom>
              <a:avLst/>
              <a:gdLst>
                <a:gd name="T0" fmla="*/ 0 w 595"/>
                <a:gd name="T1" fmla="*/ 62 h 707"/>
                <a:gd name="T2" fmla="*/ 140 w 595"/>
                <a:gd name="T3" fmla="*/ 0 h 707"/>
                <a:gd name="T4" fmla="*/ 187 w 595"/>
                <a:gd name="T5" fmla="*/ 4 h 707"/>
                <a:gd name="T6" fmla="*/ 218 w 595"/>
                <a:gd name="T7" fmla="*/ 134 h 707"/>
                <a:gd name="T8" fmla="*/ 432 w 595"/>
                <a:gd name="T9" fmla="*/ 205 h 707"/>
                <a:gd name="T10" fmla="*/ 468 w 595"/>
                <a:gd name="T11" fmla="*/ 315 h 707"/>
                <a:gd name="T12" fmla="*/ 557 w 595"/>
                <a:gd name="T13" fmla="*/ 326 h 707"/>
                <a:gd name="T14" fmla="*/ 595 w 595"/>
                <a:gd name="T15" fmla="*/ 419 h 707"/>
                <a:gd name="T16" fmla="*/ 568 w 595"/>
                <a:gd name="T17" fmla="*/ 505 h 707"/>
                <a:gd name="T18" fmla="*/ 424 w 595"/>
                <a:gd name="T19" fmla="*/ 516 h 707"/>
                <a:gd name="T20" fmla="*/ 370 w 595"/>
                <a:gd name="T21" fmla="*/ 652 h 707"/>
                <a:gd name="T22" fmla="*/ 258 w 595"/>
                <a:gd name="T23" fmla="*/ 650 h 707"/>
                <a:gd name="T24" fmla="*/ 222 w 595"/>
                <a:gd name="T25" fmla="*/ 643 h 707"/>
                <a:gd name="T26" fmla="*/ 157 w 595"/>
                <a:gd name="T27" fmla="*/ 707 h 707"/>
                <a:gd name="T28" fmla="*/ 125 w 595"/>
                <a:gd name="T29" fmla="*/ 704 h 707"/>
                <a:gd name="T30" fmla="*/ 14 w 595"/>
                <a:gd name="T31" fmla="*/ 447 h 707"/>
                <a:gd name="T32" fmla="*/ 45 w 595"/>
                <a:gd name="T33" fmla="*/ 400 h 707"/>
                <a:gd name="T34" fmla="*/ 56 w 595"/>
                <a:gd name="T35" fmla="*/ 219 h 707"/>
                <a:gd name="T36" fmla="*/ 28 w 595"/>
                <a:gd name="T37" fmla="*/ 111 h 707"/>
                <a:gd name="T38" fmla="*/ 0 w 595"/>
                <a:gd name="T39" fmla="*/ 62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5" h="707">
                  <a:moveTo>
                    <a:pt x="0" y="62"/>
                  </a:moveTo>
                  <a:lnTo>
                    <a:pt x="140" y="0"/>
                  </a:lnTo>
                  <a:lnTo>
                    <a:pt x="187" y="4"/>
                  </a:lnTo>
                  <a:lnTo>
                    <a:pt x="218" y="134"/>
                  </a:lnTo>
                  <a:lnTo>
                    <a:pt x="432" y="205"/>
                  </a:lnTo>
                  <a:lnTo>
                    <a:pt x="468" y="315"/>
                  </a:lnTo>
                  <a:lnTo>
                    <a:pt x="557" y="326"/>
                  </a:lnTo>
                  <a:lnTo>
                    <a:pt x="595" y="419"/>
                  </a:lnTo>
                  <a:lnTo>
                    <a:pt x="568" y="505"/>
                  </a:lnTo>
                  <a:lnTo>
                    <a:pt x="424" y="516"/>
                  </a:lnTo>
                  <a:lnTo>
                    <a:pt x="370" y="652"/>
                  </a:lnTo>
                  <a:lnTo>
                    <a:pt x="258" y="650"/>
                  </a:lnTo>
                  <a:lnTo>
                    <a:pt x="222" y="643"/>
                  </a:lnTo>
                  <a:lnTo>
                    <a:pt x="157" y="707"/>
                  </a:lnTo>
                  <a:lnTo>
                    <a:pt x="125" y="704"/>
                  </a:lnTo>
                  <a:lnTo>
                    <a:pt x="14" y="447"/>
                  </a:lnTo>
                  <a:lnTo>
                    <a:pt x="45" y="400"/>
                  </a:lnTo>
                  <a:lnTo>
                    <a:pt x="56" y="219"/>
                  </a:lnTo>
                  <a:lnTo>
                    <a:pt x="28" y="111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250">
              <a:extLst>
                <a:ext uri="{FF2B5EF4-FFF2-40B4-BE49-F238E27FC236}">
                  <a16:creationId xmlns="" xmlns:a16="http://schemas.microsoft.com/office/drawing/2014/main" id="{FF24473D-4CD4-4AE4-A661-4E35950F4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4151313"/>
              <a:ext cx="214313" cy="214313"/>
            </a:xfrm>
            <a:custGeom>
              <a:avLst/>
              <a:gdLst>
                <a:gd name="T0" fmla="*/ 178 w 403"/>
                <a:gd name="T1" fmla="*/ 0 h 405"/>
                <a:gd name="T2" fmla="*/ 216 w 403"/>
                <a:gd name="T3" fmla="*/ 42 h 405"/>
                <a:gd name="T4" fmla="*/ 212 w 403"/>
                <a:gd name="T5" fmla="*/ 129 h 405"/>
                <a:gd name="T6" fmla="*/ 320 w 403"/>
                <a:gd name="T7" fmla="*/ 122 h 405"/>
                <a:gd name="T8" fmla="*/ 403 w 403"/>
                <a:gd name="T9" fmla="*/ 226 h 405"/>
                <a:gd name="T10" fmla="*/ 395 w 403"/>
                <a:gd name="T11" fmla="*/ 321 h 405"/>
                <a:gd name="T12" fmla="*/ 343 w 403"/>
                <a:gd name="T13" fmla="*/ 401 h 405"/>
                <a:gd name="T14" fmla="*/ 234 w 403"/>
                <a:gd name="T15" fmla="*/ 405 h 405"/>
                <a:gd name="T16" fmla="*/ 229 w 403"/>
                <a:gd name="T17" fmla="*/ 360 h 405"/>
                <a:gd name="T18" fmla="*/ 260 w 403"/>
                <a:gd name="T19" fmla="*/ 287 h 405"/>
                <a:gd name="T20" fmla="*/ 154 w 403"/>
                <a:gd name="T21" fmla="*/ 220 h 405"/>
                <a:gd name="T22" fmla="*/ 66 w 403"/>
                <a:gd name="T23" fmla="*/ 220 h 405"/>
                <a:gd name="T24" fmla="*/ 0 w 403"/>
                <a:gd name="T25" fmla="*/ 148 h 405"/>
                <a:gd name="T26" fmla="*/ 47 w 403"/>
                <a:gd name="T27" fmla="*/ 10 h 405"/>
                <a:gd name="T28" fmla="*/ 178 w 403"/>
                <a:gd name="T2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405">
                  <a:moveTo>
                    <a:pt x="178" y="0"/>
                  </a:moveTo>
                  <a:lnTo>
                    <a:pt x="216" y="42"/>
                  </a:lnTo>
                  <a:lnTo>
                    <a:pt x="212" y="129"/>
                  </a:lnTo>
                  <a:lnTo>
                    <a:pt x="320" y="122"/>
                  </a:lnTo>
                  <a:lnTo>
                    <a:pt x="403" y="226"/>
                  </a:lnTo>
                  <a:lnTo>
                    <a:pt x="395" y="321"/>
                  </a:lnTo>
                  <a:lnTo>
                    <a:pt x="343" y="401"/>
                  </a:lnTo>
                  <a:lnTo>
                    <a:pt x="234" y="405"/>
                  </a:lnTo>
                  <a:lnTo>
                    <a:pt x="229" y="360"/>
                  </a:lnTo>
                  <a:lnTo>
                    <a:pt x="260" y="287"/>
                  </a:lnTo>
                  <a:lnTo>
                    <a:pt x="154" y="220"/>
                  </a:lnTo>
                  <a:lnTo>
                    <a:pt x="66" y="220"/>
                  </a:lnTo>
                  <a:lnTo>
                    <a:pt x="0" y="148"/>
                  </a:lnTo>
                  <a:lnTo>
                    <a:pt x="47" y="1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251">
              <a:extLst>
                <a:ext uri="{FF2B5EF4-FFF2-40B4-BE49-F238E27FC236}">
                  <a16:creationId xmlns="" xmlns:a16="http://schemas.microsoft.com/office/drawing/2014/main" id="{2D82A5E5-59C5-4D54-848A-6579586B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425" y="4445000"/>
              <a:ext cx="141288" cy="144463"/>
            </a:xfrm>
            <a:custGeom>
              <a:avLst/>
              <a:gdLst>
                <a:gd name="T0" fmla="*/ 34 w 265"/>
                <a:gd name="T1" fmla="*/ 0 h 272"/>
                <a:gd name="T2" fmla="*/ 0 w 265"/>
                <a:gd name="T3" fmla="*/ 38 h 272"/>
                <a:gd name="T4" fmla="*/ 14 w 265"/>
                <a:gd name="T5" fmla="*/ 240 h 272"/>
                <a:gd name="T6" fmla="*/ 125 w 265"/>
                <a:gd name="T7" fmla="*/ 272 h 272"/>
                <a:gd name="T8" fmla="*/ 265 w 265"/>
                <a:gd name="T9" fmla="*/ 131 h 272"/>
                <a:gd name="T10" fmla="*/ 34 w 265"/>
                <a:gd name="T1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72">
                  <a:moveTo>
                    <a:pt x="34" y="0"/>
                  </a:moveTo>
                  <a:lnTo>
                    <a:pt x="0" y="38"/>
                  </a:lnTo>
                  <a:lnTo>
                    <a:pt x="14" y="240"/>
                  </a:lnTo>
                  <a:lnTo>
                    <a:pt x="125" y="272"/>
                  </a:lnTo>
                  <a:lnTo>
                    <a:pt x="265" y="13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252">
              <a:extLst>
                <a:ext uri="{FF2B5EF4-FFF2-40B4-BE49-F238E27FC236}">
                  <a16:creationId xmlns="" xmlns:a16="http://schemas.microsoft.com/office/drawing/2014/main" id="{C87A01B4-8CF6-4309-B065-1270EB485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4225925"/>
              <a:ext cx="401638" cy="950913"/>
            </a:xfrm>
            <a:custGeom>
              <a:avLst/>
              <a:gdLst>
                <a:gd name="T0" fmla="*/ 726 w 758"/>
                <a:gd name="T1" fmla="*/ 180 h 1798"/>
                <a:gd name="T2" fmla="*/ 758 w 758"/>
                <a:gd name="T3" fmla="*/ 210 h 1798"/>
                <a:gd name="T4" fmla="*/ 632 w 758"/>
                <a:gd name="T5" fmla="*/ 398 h 1798"/>
                <a:gd name="T6" fmla="*/ 588 w 758"/>
                <a:gd name="T7" fmla="*/ 448 h 1798"/>
                <a:gd name="T8" fmla="*/ 603 w 758"/>
                <a:gd name="T9" fmla="*/ 662 h 1798"/>
                <a:gd name="T10" fmla="*/ 700 w 758"/>
                <a:gd name="T11" fmla="*/ 780 h 1798"/>
                <a:gd name="T12" fmla="*/ 619 w 758"/>
                <a:gd name="T13" fmla="*/ 923 h 1798"/>
                <a:gd name="T14" fmla="*/ 557 w 758"/>
                <a:gd name="T15" fmla="*/ 949 h 1798"/>
                <a:gd name="T16" fmla="*/ 486 w 758"/>
                <a:gd name="T17" fmla="*/ 949 h 1798"/>
                <a:gd name="T18" fmla="*/ 505 w 758"/>
                <a:gd name="T19" fmla="*/ 1061 h 1798"/>
                <a:gd name="T20" fmla="*/ 395 w 758"/>
                <a:gd name="T21" fmla="*/ 1099 h 1798"/>
                <a:gd name="T22" fmla="*/ 421 w 758"/>
                <a:gd name="T23" fmla="*/ 1193 h 1798"/>
                <a:gd name="T24" fmla="*/ 355 w 758"/>
                <a:gd name="T25" fmla="*/ 1405 h 1798"/>
                <a:gd name="T26" fmla="*/ 437 w 758"/>
                <a:gd name="T27" fmla="*/ 1472 h 1798"/>
                <a:gd name="T28" fmla="*/ 393 w 758"/>
                <a:gd name="T29" fmla="*/ 1581 h 1798"/>
                <a:gd name="T30" fmla="*/ 318 w 758"/>
                <a:gd name="T31" fmla="*/ 1699 h 1798"/>
                <a:gd name="T32" fmla="*/ 357 w 758"/>
                <a:gd name="T33" fmla="*/ 1782 h 1798"/>
                <a:gd name="T34" fmla="*/ 260 w 758"/>
                <a:gd name="T35" fmla="*/ 1798 h 1798"/>
                <a:gd name="T36" fmla="*/ 180 w 758"/>
                <a:gd name="T37" fmla="*/ 1699 h 1798"/>
                <a:gd name="T38" fmla="*/ 166 w 758"/>
                <a:gd name="T39" fmla="*/ 1394 h 1798"/>
                <a:gd name="T40" fmla="*/ 43 w 758"/>
                <a:gd name="T41" fmla="*/ 874 h 1798"/>
                <a:gd name="T42" fmla="*/ 80 w 758"/>
                <a:gd name="T43" fmla="*/ 692 h 1798"/>
                <a:gd name="T44" fmla="*/ 0 w 758"/>
                <a:gd name="T45" fmla="*/ 461 h 1798"/>
                <a:gd name="T46" fmla="*/ 54 w 758"/>
                <a:gd name="T47" fmla="*/ 159 h 1798"/>
                <a:gd name="T48" fmla="*/ 103 w 758"/>
                <a:gd name="T49" fmla="*/ 102 h 1798"/>
                <a:gd name="T50" fmla="*/ 90 w 758"/>
                <a:gd name="T51" fmla="*/ 57 h 1798"/>
                <a:gd name="T52" fmla="*/ 153 w 758"/>
                <a:gd name="T53" fmla="*/ 0 h 1798"/>
                <a:gd name="T54" fmla="*/ 292 w 758"/>
                <a:gd name="T55" fmla="*/ 9 h 1798"/>
                <a:gd name="T56" fmla="*/ 370 w 758"/>
                <a:gd name="T57" fmla="*/ 93 h 1798"/>
                <a:gd name="T58" fmla="*/ 461 w 758"/>
                <a:gd name="T59" fmla="*/ 94 h 1798"/>
                <a:gd name="T60" fmla="*/ 553 w 758"/>
                <a:gd name="T61" fmla="*/ 151 h 1798"/>
                <a:gd name="T62" fmla="*/ 527 w 758"/>
                <a:gd name="T63" fmla="*/ 215 h 1798"/>
                <a:gd name="T64" fmla="*/ 533 w 758"/>
                <a:gd name="T65" fmla="*/ 279 h 1798"/>
                <a:gd name="T66" fmla="*/ 664 w 758"/>
                <a:gd name="T67" fmla="*/ 273 h 1798"/>
                <a:gd name="T68" fmla="*/ 726 w 758"/>
                <a:gd name="T69" fmla="*/ 180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8" h="1798">
                  <a:moveTo>
                    <a:pt x="726" y="180"/>
                  </a:moveTo>
                  <a:lnTo>
                    <a:pt x="758" y="210"/>
                  </a:lnTo>
                  <a:lnTo>
                    <a:pt x="632" y="398"/>
                  </a:lnTo>
                  <a:lnTo>
                    <a:pt x="588" y="448"/>
                  </a:lnTo>
                  <a:lnTo>
                    <a:pt x="603" y="662"/>
                  </a:lnTo>
                  <a:lnTo>
                    <a:pt x="700" y="780"/>
                  </a:lnTo>
                  <a:lnTo>
                    <a:pt x="619" y="923"/>
                  </a:lnTo>
                  <a:lnTo>
                    <a:pt x="557" y="949"/>
                  </a:lnTo>
                  <a:lnTo>
                    <a:pt x="486" y="949"/>
                  </a:lnTo>
                  <a:lnTo>
                    <a:pt x="505" y="1061"/>
                  </a:lnTo>
                  <a:lnTo>
                    <a:pt x="395" y="1099"/>
                  </a:lnTo>
                  <a:lnTo>
                    <a:pt x="421" y="1193"/>
                  </a:lnTo>
                  <a:lnTo>
                    <a:pt x="355" y="1405"/>
                  </a:lnTo>
                  <a:lnTo>
                    <a:pt x="437" y="1472"/>
                  </a:lnTo>
                  <a:lnTo>
                    <a:pt x="393" y="1581"/>
                  </a:lnTo>
                  <a:lnTo>
                    <a:pt x="318" y="1699"/>
                  </a:lnTo>
                  <a:lnTo>
                    <a:pt x="357" y="1782"/>
                  </a:lnTo>
                  <a:lnTo>
                    <a:pt x="260" y="1798"/>
                  </a:lnTo>
                  <a:lnTo>
                    <a:pt x="180" y="1699"/>
                  </a:lnTo>
                  <a:lnTo>
                    <a:pt x="166" y="1394"/>
                  </a:lnTo>
                  <a:lnTo>
                    <a:pt x="43" y="874"/>
                  </a:lnTo>
                  <a:lnTo>
                    <a:pt x="80" y="692"/>
                  </a:lnTo>
                  <a:lnTo>
                    <a:pt x="0" y="461"/>
                  </a:lnTo>
                  <a:lnTo>
                    <a:pt x="54" y="159"/>
                  </a:lnTo>
                  <a:lnTo>
                    <a:pt x="103" y="102"/>
                  </a:lnTo>
                  <a:lnTo>
                    <a:pt x="90" y="57"/>
                  </a:lnTo>
                  <a:lnTo>
                    <a:pt x="153" y="0"/>
                  </a:lnTo>
                  <a:lnTo>
                    <a:pt x="292" y="9"/>
                  </a:lnTo>
                  <a:lnTo>
                    <a:pt x="370" y="93"/>
                  </a:lnTo>
                  <a:lnTo>
                    <a:pt x="461" y="94"/>
                  </a:lnTo>
                  <a:lnTo>
                    <a:pt x="553" y="151"/>
                  </a:lnTo>
                  <a:lnTo>
                    <a:pt x="527" y="215"/>
                  </a:lnTo>
                  <a:lnTo>
                    <a:pt x="533" y="279"/>
                  </a:lnTo>
                  <a:lnTo>
                    <a:pt x="664" y="273"/>
                  </a:lnTo>
                  <a:lnTo>
                    <a:pt x="726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254">
              <a:extLst>
                <a:ext uri="{FF2B5EF4-FFF2-40B4-BE49-F238E27FC236}">
                  <a16:creationId xmlns="" xmlns:a16="http://schemas.microsoft.com/office/drawing/2014/main" id="{3F49C2AF-BAD8-4B95-BA74-CD0C6E74E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5232400"/>
              <a:ext cx="76200" cy="52388"/>
            </a:xfrm>
            <a:custGeom>
              <a:avLst/>
              <a:gdLst>
                <a:gd name="T0" fmla="*/ 0 w 144"/>
                <a:gd name="T1" fmla="*/ 0 h 99"/>
                <a:gd name="T2" fmla="*/ 5 w 144"/>
                <a:gd name="T3" fmla="*/ 99 h 99"/>
                <a:gd name="T4" fmla="*/ 80 w 144"/>
                <a:gd name="T5" fmla="*/ 92 h 99"/>
                <a:gd name="T6" fmla="*/ 144 w 144"/>
                <a:gd name="T7" fmla="*/ 49 h 99"/>
                <a:gd name="T8" fmla="*/ 35 w 144"/>
                <a:gd name="T9" fmla="*/ 27 h 99"/>
                <a:gd name="T10" fmla="*/ 0 w 144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99">
                  <a:moveTo>
                    <a:pt x="0" y="0"/>
                  </a:moveTo>
                  <a:lnTo>
                    <a:pt x="5" y="99"/>
                  </a:lnTo>
                  <a:lnTo>
                    <a:pt x="80" y="92"/>
                  </a:lnTo>
                  <a:lnTo>
                    <a:pt x="144" y="49"/>
                  </a:lnTo>
                  <a:lnTo>
                    <a:pt x="35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255">
              <a:extLst>
                <a:ext uri="{FF2B5EF4-FFF2-40B4-BE49-F238E27FC236}">
                  <a16:creationId xmlns="" xmlns:a16="http://schemas.microsoft.com/office/drawing/2014/main" id="{4F1B5799-AC37-40F9-9F36-868111718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4121150"/>
              <a:ext cx="230188" cy="1125538"/>
            </a:xfrm>
            <a:custGeom>
              <a:avLst/>
              <a:gdLst>
                <a:gd name="T0" fmla="*/ 434 w 434"/>
                <a:gd name="T1" fmla="*/ 1995 h 2127"/>
                <a:gd name="T2" fmla="*/ 379 w 434"/>
                <a:gd name="T3" fmla="*/ 2056 h 2127"/>
                <a:gd name="T4" fmla="*/ 373 w 434"/>
                <a:gd name="T5" fmla="*/ 2127 h 2127"/>
                <a:gd name="T6" fmla="*/ 267 w 434"/>
                <a:gd name="T7" fmla="*/ 2067 h 2127"/>
                <a:gd name="T8" fmla="*/ 153 w 434"/>
                <a:gd name="T9" fmla="*/ 1903 h 2127"/>
                <a:gd name="T10" fmla="*/ 121 w 434"/>
                <a:gd name="T11" fmla="*/ 1846 h 2127"/>
                <a:gd name="T12" fmla="*/ 167 w 434"/>
                <a:gd name="T13" fmla="*/ 1786 h 2127"/>
                <a:gd name="T14" fmla="*/ 162 w 434"/>
                <a:gd name="T15" fmla="*/ 1710 h 2127"/>
                <a:gd name="T16" fmla="*/ 109 w 434"/>
                <a:gd name="T17" fmla="*/ 1687 h 2127"/>
                <a:gd name="T18" fmla="*/ 67 w 434"/>
                <a:gd name="T19" fmla="*/ 1656 h 2127"/>
                <a:gd name="T20" fmla="*/ 76 w 434"/>
                <a:gd name="T21" fmla="*/ 1614 h 2127"/>
                <a:gd name="T22" fmla="*/ 132 w 434"/>
                <a:gd name="T23" fmla="*/ 1598 h 2127"/>
                <a:gd name="T24" fmla="*/ 143 w 434"/>
                <a:gd name="T25" fmla="*/ 1352 h 2127"/>
                <a:gd name="T26" fmla="*/ 57 w 434"/>
                <a:gd name="T27" fmla="*/ 1304 h 2127"/>
                <a:gd name="T28" fmla="*/ 0 w 434"/>
                <a:gd name="T29" fmla="*/ 25 h 2127"/>
                <a:gd name="T30" fmla="*/ 14 w 434"/>
                <a:gd name="T31" fmla="*/ 0 h 2127"/>
                <a:gd name="T32" fmla="*/ 125 w 434"/>
                <a:gd name="T33" fmla="*/ 255 h 2127"/>
                <a:gd name="T34" fmla="*/ 160 w 434"/>
                <a:gd name="T35" fmla="*/ 256 h 2127"/>
                <a:gd name="T36" fmla="*/ 171 w 434"/>
                <a:gd name="T37" fmla="*/ 297 h 2127"/>
                <a:gd name="T38" fmla="*/ 125 w 434"/>
                <a:gd name="T39" fmla="*/ 353 h 2127"/>
                <a:gd name="T40" fmla="*/ 71 w 434"/>
                <a:gd name="T41" fmla="*/ 659 h 2127"/>
                <a:gd name="T42" fmla="*/ 147 w 434"/>
                <a:gd name="T43" fmla="*/ 894 h 2127"/>
                <a:gd name="T44" fmla="*/ 111 w 434"/>
                <a:gd name="T45" fmla="*/ 1073 h 2127"/>
                <a:gd name="T46" fmla="*/ 237 w 434"/>
                <a:gd name="T47" fmla="*/ 1598 h 2127"/>
                <a:gd name="T48" fmla="*/ 250 w 434"/>
                <a:gd name="T49" fmla="*/ 1905 h 2127"/>
                <a:gd name="T50" fmla="*/ 340 w 434"/>
                <a:gd name="T51" fmla="*/ 2009 h 2127"/>
                <a:gd name="T52" fmla="*/ 434 w 434"/>
                <a:gd name="T53" fmla="*/ 1995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4" h="2127">
                  <a:moveTo>
                    <a:pt x="434" y="1995"/>
                  </a:moveTo>
                  <a:lnTo>
                    <a:pt x="379" y="2056"/>
                  </a:lnTo>
                  <a:lnTo>
                    <a:pt x="373" y="2127"/>
                  </a:lnTo>
                  <a:lnTo>
                    <a:pt x="267" y="2067"/>
                  </a:lnTo>
                  <a:lnTo>
                    <a:pt x="153" y="1903"/>
                  </a:lnTo>
                  <a:lnTo>
                    <a:pt x="121" y="1846"/>
                  </a:lnTo>
                  <a:lnTo>
                    <a:pt x="167" y="1786"/>
                  </a:lnTo>
                  <a:lnTo>
                    <a:pt x="162" y="1710"/>
                  </a:lnTo>
                  <a:lnTo>
                    <a:pt x="109" y="1687"/>
                  </a:lnTo>
                  <a:lnTo>
                    <a:pt x="67" y="1656"/>
                  </a:lnTo>
                  <a:lnTo>
                    <a:pt x="76" y="1614"/>
                  </a:lnTo>
                  <a:lnTo>
                    <a:pt x="132" y="1598"/>
                  </a:lnTo>
                  <a:lnTo>
                    <a:pt x="143" y="1352"/>
                  </a:lnTo>
                  <a:lnTo>
                    <a:pt x="57" y="1304"/>
                  </a:lnTo>
                  <a:lnTo>
                    <a:pt x="0" y="25"/>
                  </a:lnTo>
                  <a:lnTo>
                    <a:pt x="14" y="0"/>
                  </a:lnTo>
                  <a:lnTo>
                    <a:pt x="125" y="255"/>
                  </a:lnTo>
                  <a:lnTo>
                    <a:pt x="160" y="256"/>
                  </a:lnTo>
                  <a:lnTo>
                    <a:pt x="171" y="297"/>
                  </a:lnTo>
                  <a:lnTo>
                    <a:pt x="125" y="353"/>
                  </a:lnTo>
                  <a:lnTo>
                    <a:pt x="71" y="659"/>
                  </a:lnTo>
                  <a:lnTo>
                    <a:pt x="147" y="894"/>
                  </a:lnTo>
                  <a:lnTo>
                    <a:pt x="111" y="1073"/>
                  </a:lnTo>
                  <a:lnTo>
                    <a:pt x="237" y="1598"/>
                  </a:lnTo>
                  <a:lnTo>
                    <a:pt x="250" y="1905"/>
                  </a:lnTo>
                  <a:lnTo>
                    <a:pt x="340" y="2009"/>
                  </a:lnTo>
                  <a:lnTo>
                    <a:pt x="434" y="19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56">
              <a:extLst>
                <a:ext uri="{FF2B5EF4-FFF2-40B4-BE49-F238E27FC236}">
                  <a16:creationId xmlns="" xmlns:a16="http://schemas.microsoft.com/office/drawing/2014/main" id="{8B6B9880-1F12-42FA-8ABC-07F343BCB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4837113"/>
              <a:ext cx="23813" cy="49213"/>
            </a:xfrm>
            <a:custGeom>
              <a:avLst/>
              <a:gdLst>
                <a:gd name="T0" fmla="*/ 23 w 45"/>
                <a:gd name="T1" fmla="*/ 0 h 95"/>
                <a:gd name="T2" fmla="*/ 0 w 45"/>
                <a:gd name="T3" fmla="*/ 34 h 95"/>
                <a:gd name="T4" fmla="*/ 12 w 45"/>
                <a:gd name="T5" fmla="*/ 92 h 95"/>
                <a:gd name="T6" fmla="*/ 34 w 45"/>
                <a:gd name="T7" fmla="*/ 95 h 95"/>
                <a:gd name="T8" fmla="*/ 45 w 45"/>
                <a:gd name="T9" fmla="*/ 21 h 95"/>
                <a:gd name="T10" fmla="*/ 23 w 45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95">
                  <a:moveTo>
                    <a:pt x="23" y="0"/>
                  </a:moveTo>
                  <a:lnTo>
                    <a:pt x="0" y="34"/>
                  </a:lnTo>
                  <a:lnTo>
                    <a:pt x="12" y="92"/>
                  </a:lnTo>
                  <a:lnTo>
                    <a:pt x="34" y="95"/>
                  </a:lnTo>
                  <a:lnTo>
                    <a:pt x="45" y="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257">
              <a:extLst>
                <a:ext uri="{FF2B5EF4-FFF2-40B4-BE49-F238E27FC236}">
                  <a16:creationId xmlns="" xmlns:a16="http://schemas.microsoft.com/office/drawing/2014/main" id="{3191DDD2-20E8-4336-83F3-74E39B284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763" y="3476625"/>
              <a:ext cx="995363" cy="1031875"/>
            </a:xfrm>
            <a:custGeom>
              <a:avLst/>
              <a:gdLst>
                <a:gd name="T0" fmla="*/ 1169 w 1879"/>
                <a:gd name="T1" fmla="*/ 1948 h 1948"/>
                <a:gd name="T2" fmla="*/ 1276 w 1879"/>
                <a:gd name="T3" fmla="*/ 1742 h 1948"/>
                <a:gd name="T4" fmla="*/ 1281 w 1879"/>
                <a:gd name="T5" fmla="*/ 1569 h 1948"/>
                <a:gd name="T6" fmla="*/ 1480 w 1879"/>
                <a:gd name="T7" fmla="*/ 1440 h 1948"/>
                <a:gd name="T8" fmla="*/ 1592 w 1879"/>
                <a:gd name="T9" fmla="*/ 1440 h 1948"/>
                <a:gd name="T10" fmla="*/ 1679 w 1879"/>
                <a:gd name="T11" fmla="*/ 1291 h 1948"/>
                <a:gd name="T12" fmla="*/ 1696 w 1879"/>
                <a:gd name="T13" fmla="*/ 1006 h 1948"/>
                <a:gd name="T14" fmla="*/ 1660 w 1879"/>
                <a:gd name="T15" fmla="*/ 930 h 1948"/>
                <a:gd name="T16" fmla="*/ 1871 w 1879"/>
                <a:gd name="T17" fmla="*/ 736 h 1948"/>
                <a:gd name="T18" fmla="*/ 1879 w 1879"/>
                <a:gd name="T19" fmla="*/ 523 h 1948"/>
                <a:gd name="T20" fmla="*/ 1592 w 1879"/>
                <a:gd name="T21" fmla="*/ 383 h 1948"/>
                <a:gd name="T22" fmla="*/ 1245 w 1879"/>
                <a:gd name="T23" fmla="*/ 274 h 1948"/>
                <a:gd name="T24" fmla="*/ 1081 w 1879"/>
                <a:gd name="T25" fmla="*/ 258 h 1948"/>
                <a:gd name="T26" fmla="*/ 1125 w 1879"/>
                <a:gd name="T27" fmla="*/ 165 h 1948"/>
                <a:gd name="T28" fmla="*/ 1113 w 1879"/>
                <a:gd name="T29" fmla="*/ 24 h 1948"/>
                <a:gd name="T30" fmla="*/ 1078 w 1879"/>
                <a:gd name="T31" fmla="*/ 12 h 1948"/>
                <a:gd name="T32" fmla="*/ 1024 w 1879"/>
                <a:gd name="T33" fmla="*/ 118 h 1948"/>
                <a:gd name="T34" fmla="*/ 996 w 1879"/>
                <a:gd name="T35" fmla="*/ 152 h 1948"/>
                <a:gd name="T36" fmla="*/ 925 w 1879"/>
                <a:gd name="T37" fmla="*/ 121 h 1948"/>
                <a:gd name="T38" fmla="*/ 686 w 1879"/>
                <a:gd name="T39" fmla="*/ 205 h 1948"/>
                <a:gd name="T40" fmla="*/ 606 w 1879"/>
                <a:gd name="T41" fmla="*/ 104 h 1948"/>
                <a:gd name="T42" fmla="*/ 619 w 1879"/>
                <a:gd name="T43" fmla="*/ 0 h 1948"/>
                <a:gd name="T44" fmla="*/ 544 w 1879"/>
                <a:gd name="T45" fmla="*/ 76 h 1948"/>
                <a:gd name="T46" fmla="*/ 460 w 1879"/>
                <a:gd name="T47" fmla="*/ 31 h 1948"/>
                <a:gd name="T48" fmla="*/ 451 w 1879"/>
                <a:gd name="T49" fmla="*/ 44 h 1948"/>
                <a:gd name="T50" fmla="*/ 452 w 1879"/>
                <a:gd name="T51" fmla="*/ 80 h 1948"/>
                <a:gd name="T52" fmla="*/ 523 w 1879"/>
                <a:gd name="T53" fmla="*/ 119 h 1948"/>
                <a:gd name="T54" fmla="*/ 416 w 1879"/>
                <a:gd name="T55" fmla="*/ 232 h 1948"/>
                <a:gd name="T56" fmla="*/ 348 w 1879"/>
                <a:gd name="T57" fmla="*/ 231 h 1948"/>
                <a:gd name="T58" fmla="*/ 279 w 1879"/>
                <a:gd name="T59" fmla="*/ 161 h 1948"/>
                <a:gd name="T60" fmla="*/ 201 w 1879"/>
                <a:gd name="T61" fmla="*/ 163 h 1948"/>
                <a:gd name="T62" fmla="*/ 192 w 1879"/>
                <a:gd name="T63" fmla="*/ 247 h 1948"/>
                <a:gd name="T64" fmla="*/ 236 w 1879"/>
                <a:gd name="T65" fmla="*/ 301 h 1948"/>
                <a:gd name="T66" fmla="*/ 183 w 1879"/>
                <a:gd name="T67" fmla="*/ 470 h 1948"/>
                <a:gd name="T68" fmla="*/ 121 w 1879"/>
                <a:gd name="T69" fmla="*/ 475 h 1948"/>
                <a:gd name="T70" fmla="*/ 24 w 1879"/>
                <a:gd name="T71" fmla="*/ 537 h 1948"/>
                <a:gd name="T72" fmla="*/ 0 w 1879"/>
                <a:gd name="T73" fmla="*/ 659 h 1948"/>
                <a:gd name="T74" fmla="*/ 85 w 1879"/>
                <a:gd name="T75" fmla="*/ 750 h 1948"/>
                <a:gd name="T76" fmla="*/ 100 w 1879"/>
                <a:gd name="T77" fmla="*/ 732 h 1948"/>
                <a:gd name="T78" fmla="*/ 160 w 1879"/>
                <a:gd name="T79" fmla="*/ 717 h 1948"/>
                <a:gd name="T80" fmla="*/ 211 w 1879"/>
                <a:gd name="T81" fmla="*/ 802 h 1948"/>
                <a:gd name="T82" fmla="*/ 357 w 1879"/>
                <a:gd name="T83" fmla="*/ 740 h 1948"/>
                <a:gd name="T84" fmla="*/ 414 w 1879"/>
                <a:gd name="T85" fmla="*/ 743 h 1948"/>
                <a:gd name="T86" fmla="*/ 453 w 1879"/>
                <a:gd name="T87" fmla="*/ 881 h 1948"/>
                <a:gd name="T88" fmla="*/ 661 w 1879"/>
                <a:gd name="T89" fmla="*/ 947 h 1948"/>
                <a:gd name="T90" fmla="*/ 697 w 1879"/>
                <a:gd name="T91" fmla="*/ 1058 h 1948"/>
                <a:gd name="T92" fmla="*/ 786 w 1879"/>
                <a:gd name="T93" fmla="*/ 1068 h 1948"/>
                <a:gd name="T94" fmla="*/ 829 w 1879"/>
                <a:gd name="T95" fmla="*/ 1173 h 1948"/>
                <a:gd name="T96" fmla="*/ 799 w 1879"/>
                <a:gd name="T97" fmla="*/ 1267 h 1948"/>
                <a:gd name="T98" fmla="*/ 837 w 1879"/>
                <a:gd name="T99" fmla="*/ 1316 h 1948"/>
                <a:gd name="T100" fmla="*/ 832 w 1879"/>
                <a:gd name="T101" fmla="*/ 1389 h 1948"/>
                <a:gd name="T102" fmla="*/ 931 w 1879"/>
                <a:gd name="T103" fmla="*/ 1380 h 1948"/>
                <a:gd name="T104" fmla="*/ 1024 w 1879"/>
                <a:gd name="T105" fmla="*/ 1495 h 1948"/>
                <a:gd name="T106" fmla="*/ 1016 w 1879"/>
                <a:gd name="T107" fmla="*/ 1576 h 1948"/>
                <a:gd name="T108" fmla="*/ 1070 w 1879"/>
                <a:gd name="T109" fmla="*/ 1623 h 1948"/>
                <a:gd name="T110" fmla="*/ 941 w 1879"/>
                <a:gd name="T111" fmla="*/ 1820 h 1948"/>
                <a:gd name="T112" fmla="*/ 1169 w 1879"/>
                <a:gd name="T113" fmla="*/ 1948 h 1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9" h="1948">
                  <a:moveTo>
                    <a:pt x="1169" y="1948"/>
                  </a:moveTo>
                  <a:lnTo>
                    <a:pt x="1276" y="1742"/>
                  </a:lnTo>
                  <a:lnTo>
                    <a:pt x="1281" y="1569"/>
                  </a:lnTo>
                  <a:lnTo>
                    <a:pt x="1480" y="1440"/>
                  </a:lnTo>
                  <a:lnTo>
                    <a:pt x="1592" y="1440"/>
                  </a:lnTo>
                  <a:lnTo>
                    <a:pt x="1679" y="1291"/>
                  </a:lnTo>
                  <a:lnTo>
                    <a:pt x="1696" y="1006"/>
                  </a:lnTo>
                  <a:lnTo>
                    <a:pt x="1660" y="930"/>
                  </a:lnTo>
                  <a:lnTo>
                    <a:pt x="1871" y="736"/>
                  </a:lnTo>
                  <a:lnTo>
                    <a:pt x="1879" y="523"/>
                  </a:lnTo>
                  <a:lnTo>
                    <a:pt x="1592" y="383"/>
                  </a:lnTo>
                  <a:lnTo>
                    <a:pt x="1245" y="274"/>
                  </a:lnTo>
                  <a:lnTo>
                    <a:pt x="1081" y="258"/>
                  </a:lnTo>
                  <a:lnTo>
                    <a:pt x="1125" y="165"/>
                  </a:lnTo>
                  <a:lnTo>
                    <a:pt x="1113" y="24"/>
                  </a:lnTo>
                  <a:lnTo>
                    <a:pt x="1078" y="12"/>
                  </a:lnTo>
                  <a:lnTo>
                    <a:pt x="1024" y="118"/>
                  </a:lnTo>
                  <a:lnTo>
                    <a:pt x="996" y="152"/>
                  </a:lnTo>
                  <a:lnTo>
                    <a:pt x="925" y="121"/>
                  </a:lnTo>
                  <a:lnTo>
                    <a:pt x="686" y="205"/>
                  </a:lnTo>
                  <a:lnTo>
                    <a:pt x="606" y="104"/>
                  </a:lnTo>
                  <a:lnTo>
                    <a:pt x="619" y="0"/>
                  </a:lnTo>
                  <a:lnTo>
                    <a:pt x="544" y="76"/>
                  </a:lnTo>
                  <a:lnTo>
                    <a:pt x="460" y="31"/>
                  </a:lnTo>
                  <a:lnTo>
                    <a:pt x="451" y="44"/>
                  </a:lnTo>
                  <a:lnTo>
                    <a:pt x="452" y="80"/>
                  </a:lnTo>
                  <a:lnTo>
                    <a:pt x="523" y="119"/>
                  </a:lnTo>
                  <a:lnTo>
                    <a:pt x="416" y="232"/>
                  </a:lnTo>
                  <a:lnTo>
                    <a:pt x="348" y="231"/>
                  </a:lnTo>
                  <a:lnTo>
                    <a:pt x="279" y="161"/>
                  </a:lnTo>
                  <a:lnTo>
                    <a:pt x="201" y="163"/>
                  </a:lnTo>
                  <a:lnTo>
                    <a:pt x="192" y="247"/>
                  </a:lnTo>
                  <a:lnTo>
                    <a:pt x="236" y="301"/>
                  </a:lnTo>
                  <a:lnTo>
                    <a:pt x="183" y="470"/>
                  </a:lnTo>
                  <a:lnTo>
                    <a:pt x="121" y="475"/>
                  </a:lnTo>
                  <a:lnTo>
                    <a:pt x="24" y="537"/>
                  </a:lnTo>
                  <a:lnTo>
                    <a:pt x="0" y="659"/>
                  </a:lnTo>
                  <a:lnTo>
                    <a:pt x="85" y="750"/>
                  </a:lnTo>
                  <a:lnTo>
                    <a:pt x="100" y="732"/>
                  </a:lnTo>
                  <a:lnTo>
                    <a:pt x="160" y="717"/>
                  </a:lnTo>
                  <a:lnTo>
                    <a:pt x="211" y="802"/>
                  </a:lnTo>
                  <a:lnTo>
                    <a:pt x="357" y="740"/>
                  </a:lnTo>
                  <a:lnTo>
                    <a:pt x="414" y="743"/>
                  </a:lnTo>
                  <a:lnTo>
                    <a:pt x="453" y="881"/>
                  </a:lnTo>
                  <a:lnTo>
                    <a:pt x="661" y="947"/>
                  </a:lnTo>
                  <a:lnTo>
                    <a:pt x="697" y="1058"/>
                  </a:lnTo>
                  <a:lnTo>
                    <a:pt x="786" y="1068"/>
                  </a:lnTo>
                  <a:lnTo>
                    <a:pt x="829" y="1173"/>
                  </a:lnTo>
                  <a:lnTo>
                    <a:pt x="799" y="1267"/>
                  </a:lnTo>
                  <a:lnTo>
                    <a:pt x="837" y="1316"/>
                  </a:lnTo>
                  <a:lnTo>
                    <a:pt x="832" y="1389"/>
                  </a:lnTo>
                  <a:lnTo>
                    <a:pt x="931" y="1380"/>
                  </a:lnTo>
                  <a:lnTo>
                    <a:pt x="1024" y="1495"/>
                  </a:lnTo>
                  <a:lnTo>
                    <a:pt x="1016" y="1576"/>
                  </a:lnTo>
                  <a:lnTo>
                    <a:pt x="1070" y="1623"/>
                  </a:lnTo>
                  <a:lnTo>
                    <a:pt x="941" y="1820"/>
                  </a:lnTo>
                  <a:lnTo>
                    <a:pt x="1169" y="19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258">
              <a:extLst>
                <a:ext uri="{FF2B5EF4-FFF2-40B4-BE49-F238E27FC236}">
                  <a16:creationId xmlns="" xmlns:a16="http://schemas.microsoft.com/office/drawing/2014/main" id="{546A5897-7350-4935-BD07-8C1461CB1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3074988"/>
              <a:ext cx="33338" cy="47625"/>
            </a:xfrm>
            <a:custGeom>
              <a:avLst/>
              <a:gdLst>
                <a:gd name="T0" fmla="*/ 1 w 63"/>
                <a:gd name="T1" fmla="*/ 28 h 91"/>
                <a:gd name="T2" fmla="*/ 0 w 63"/>
                <a:gd name="T3" fmla="*/ 91 h 91"/>
                <a:gd name="T4" fmla="*/ 14 w 63"/>
                <a:gd name="T5" fmla="*/ 91 h 91"/>
                <a:gd name="T6" fmla="*/ 63 w 63"/>
                <a:gd name="T7" fmla="*/ 0 h 91"/>
                <a:gd name="T8" fmla="*/ 31 w 63"/>
                <a:gd name="T9" fmla="*/ 0 h 91"/>
                <a:gd name="T10" fmla="*/ 1 w 63"/>
                <a:gd name="T11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1">
                  <a:moveTo>
                    <a:pt x="1" y="28"/>
                  </a:moveTo>
                  <a:lnTo>
                    <a:pt x="0" y="91"/>
                  </a:lnTo>
                  <a:lnTo>
                    <a:pt x="14" y="91"/>
                  </a:lnTo>
                  <a:lnTo>
                    <a:pt x="63" y="0"/>
                  </a:lnTo>
                  <a:lnTo>
                    <a:pt x="31" y="0"/>
                  </a:lnTo>
                  <a:lnTo>
                    <a:pt x="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59">
              <a:extLst>
                <a:ext uri="{FF2B5EF4-FFF2-40B4-BE49-F238E27FC236}">
                  <a16:creationId xmlns="" xmlns:a16="http://schemas.microsoft.com/office/drawing/2014/main" id="{1E45EBA6-1569-4D48-85CF-315E9C165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673100"/>
              <a:ext cx="3235325" cy="1752600"/>
            </a:xfrm>
            <a:custGeom>
              <a:avLst/>
              <a:gdLst>
                <a:gd name="T0" fmla="*/ 5326 w 6114"/>
                <a:gd name="T1" fmla="*/ 1006 h 3312"/>
                <a:gd name="T2" fmla="*/ 5374 w 6114"/>
                <a:gd name="T3" fmla="*/ 928 h 3312"/>
                <a:gd name="T4" fmla="*/ 5262 w 6114"/>
                <a:gd name="T5" fmla="*/ 1592 h 3312"/>
                <a:gd name="T6" fmla="*/ 5601 w 6114"/>
                <a:gd name="T7" fmla="*/ 1626 h 3312"/>
                <a:gd name="T8" fmla="*/ 5447 w 6114"/>
                <a:gd name="T9" fmla="*/ 1344 h 3312"/>
                <a:gd name="T10" fmla="*/ 5640 w 6114"/>
                <a:gd name="T11" fmla="*/ 1023 h 3312"/>
                <a:gd name="T12" fmla="*/ 5872 w 6114"/>
                <a:gd name="T13" fmla="*/ 693 h 3312"/>
                <a:gd name="T14" fmla="*/ 5713 w 6114"/>
                <a:gd name="T15" fmla="*/ 512 h 3312"/>
                <a:gd name="T16" fmla="*/ 5816 w 6114"/>
                <a:gd name="T17" fmla="*/ 351 h 3312"/>
                <a:gd name="T18" fmla="*/ 6031 w 6114"/>
                <a:gd name="T19" fmla="*/ 277 h 3312"/>
                <a:gd name="T20" fmla="*/ 5820 w 6114"/>
                <a:gd name="T21" fmla="*/ 117 h 3312"/>
                <a:gd name="T22" fmla="*/ 5111 w 6114"/>
                <a:gd name="T23" fmla="*/ 109 h 3312"/>
                <a:gd name="T24" fmla="*/ 4771 w 6114"/>
                <a:gd name="T25" fmla="*/ 282 h 3312"/>
                <a:gd name="T26" fmla="*/ 4143 w 6114"/>
                <a:gd name="T27" fmla="*/ 204 h 3312"/>
                <a:gd name="T28" fmla="*/ 3867 w 6114"/>
                <a:gd name="T29" fmla="*/ 425 h 3312"/>
                <a:gd name="T30" fmla="*/ 3424 w 6114"/>
                <a:gd name="T31" fmla="*/ 386 h 3312"/>
                <a:gd name="T32" fmla="*/ 3040 w 6114"/>
                <a:gd name="T33" fmla="*/ 464 h 3312"/>
                <a:gd name="T34" fmla="*/ 2581 w 6114"/>
                <a:gd name="T35" fmla="*/ 676 h 3312"/>
                <a:gd name="T36" fmla="*/ 2650 w 6114"/>
                <a:gd name="T37" fmla="*/ 247 h 3312"/>
                <a:gd name="T38" fmla="*/ 2310 w 6114"/>
                <a:gd name="T39" fmla="*/ 316 h 3312"/>
                <a:gd name="T40" fmla="*/ 1759 w 6114"/>
                <a:gd name="T41" fmla="*/ 828 h 3312"/>
                <a:gd name="T42" fmla="*/ 1681 w 6114"/>
                <a:gd name="T43" fmla="*/ 958 h 3312"/>
                <a:gd name="T44" fmla="*/ 1612 w 6114"/>
                <a:gd name="T45" fmla="*/ 1257 h 3312"/>
                <a:gd name="T46" fmla="*/ 1741 w 6114"/>
                <a:gd name="T47" fmla="*/ 1314 h 3312"/>
                <a:gd name="T48" fmla="*/ 1643 w 6114"/>
                <a:gd name="T49" fmla="*/ 1522 h 3312"/>
                <a:gd name="T50" fmla="*/ 1595 w 6114"/>
                <a:gd name="T51" fmla="*/ 1308 h 3312"/>
                <a:gd name="T52" fmla="*/ 1328 w 6114"/>
                <a:gd name="T53" fmla="*/ 1049 h 3312"/>
                <a:gd name="T54" fmla="*/ 1401 w 6114"/>
                <a:gd name="T55" fmla="*/ 1296 h 3312"/>
                <a:gd name="T56" fmla="*/ 1100 w 6114"/>
                <a:gd name="T57" fmla="*/ 1369 h 3312"/>
                <a:gd name="T58" fmla="*/ 683 w 6114"/>
                <a:gd name="T59" fmla="*/ 1591 h 3312"/>
                <a:gd name="T60" fmla="*/ 537 w 6114"/>
                <a:gd name="T61" fmla="*/ 1453 h 3312"/>
                <a:gd name="T62" fmla="*/ 562 w 6114"/>
                <a:gd name="T63" fmla="*/ 1674 h 3312"/>
                <a:gd name="T64" fmla="*/ 454 w 6114"/>
                <a:gd name="T65" fmla="*/ 1777 h 3312"/>
                <a:gd name="T66" fmla="*/ 266 w 6114"/>
                <a:gd name="T67" fmla="*/ 1861 h 3312"/>
                <a:gd name="T68" fmla="*/ 106 w 6114"/>
                <a:gd name="T69" fmla="*/ 1634 h 3312"/>
                <a:gd name="T70" fmla="*/ 403 w 6114"/>
                <a:gd name="T71" fmla="*/ 1548 h 3312"/>
                <a:gd name="T72" fmla="*/ 10 w 6114"/>
                <a:gd name="T73" fmla="*/ 1555 h 3312"/>
                <a:gd name="T74" fmla="*/ 76 w 6114"/>
                <a:gd name="T75" fmla="*/ 2099 h 3312"/>
                <a:gd name="T76" fmla="*/ 46 w 6114"/>
                <a:gd name="T77" fmla="*/ 2192 h 3312"/>
                <a:gd name="T78" fmla="*/ 139 w 6114"/>
                <a:gd name="T79" fmla="*/ 2427 h 3312"/>
                <a:gd name="T80" fmla="*/ 267 w 6114"/>
                <a:gd name="T81" fmla="*/ 2635 h 3312"/>
                <a:gd name="T82" fmla="*/ 649 w 6114"/>
                <a:gd name="T83" fmla="*/ 2775 h 3312"/>
                <a:gd name="T84" fmla="*/ 524 w 6114"/>
                <a:gd name="T85" fmla="*/ 3052 h 3312"/>
                <a:gd name="T86" fmla="*/ 722 w 6114"/>
                <a:gd name="T87" fmla="*/ 3186 h 3312"/>
                <a:gd name="T88" fmla="*/ 997 w 6114"/>
                <a:gd name="T89" fmla="*/ 3131 h 3312"/>
                <a:gd name="T90" fmla="*/ 909 w 6114"/>
                <a:gd name="T91" fmla="*/ 2873 h 3312"/>
                <a:gd name="T92" fmla="*/ 1230 w 6114"/>
                <a:gd name="T93" fmla="*/ 2714 h 3312"/>
                <a:gd name="T94" fmla="*/ 1458 w 6114"/>
                <a:gd name="T95" fmla="*/ 2471 h 3312"/>
                <a:gd name="T96" fmla="*/ 2296 w 6114"/>
                <a:gd name="T97" fmla="*/ 2575 h 3312"/>
                <a:gd name="T98" fmla="*/ 2800 w 6114"/>
                <a:gd name="T99" fmla="*/ 2489 h 3312"/>
                <a:gd name="T100" fmla="*/ 3019 w 6114"/>
                <a:gd name="T101" fmla="*/ 2455 h 3312"/>
                <a:gd name="T102" fmla="*/ 3338 w 6114"/>
                <a:gd name="T103" fmla="*/ 2493 h 3312"/>
                <a:gd name="T104" fmla="*/ 3643 w 6114"/>
                <a:gd name="T105" fmla="*/ 2498 h 3312"/>
                <a:gd name="T106" fmla="*/ 3992 w 6114"/>
                <a:gd name="T107" fmla="*/ 2298 h 3312"/>
                <a:gd name="T108" fmla="*/ 4337 w 6114"/>
                <a:gd name="T109" fmla="*/ 2325 h 3312"/>
                <a:gd name="T110" fmla="*/ 4702 w 6114"/>
                <a:gd name="T111" fmla="*/ 2346 h 3312"/>
                <a:gd name="T112" fmla="*/ 4681 w 6114"/>
                <a:gd name="T113" fmla="*/ 2749 h 3312"/>
                <a:gd name="T114" fmla="*/ 4745 w 6114"/>
                <a:gd name="T115" fmla="*/ 2789 h 3312"/>
                <a:gd name="T116" fmla="*/ 4925 w 6114"/>
                <a:gd name="T117" fmla="*/ 2281 h 3312"/>
                <a:gd name="T118" fmla="*/ 4641 w 6114"/>
                <a:gd name="T119" fmla="*/ 1960 h 3312"/>
                <a:gd name="T120" fmla="*/ 4796 w 6114"/>
                <a:gd name="T121" fmla="*/ 1401 h 3312"/>
                <a:gd name="T122" fmla="*/ 4994 w 6114"/>
                <a:gd name="T123" fmla="*/ 1418 h 3312"/>
                <a:gd name="T124" fmla="*/ 5046 w 6114"/>
                <a:gd name="T125" fmla="*/ 1254 h 3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14" h="3312">
                  <a:moveTo>
                    <a:pt x="5176" y="980"/>
                  </a:moveTo>
                  <a:lnTo>
                    <a:pt x="5206" y="1084"/>
                  </a:lnTo>
                  <a:lnTo>
                    <a:pt x="5266" y="1101"/>
                  </a:lnTo>
                  <a:lnTo>
                    <a:pt x="5326" y="1006"/>
                  </a:lnTo>
                  <a:lnTo>
                    <a:pt x="5293" y="941"/>
                  </a:lnTo>
                  <a:lnTo>
                    <a:pt x="5305" y="884"/>
                  </a:lnTo>
                  <a:lnTo>
                    <a:pt x="5395" y="884"/>
                  </a:lnTo>
                  <a:lnTo>
                    <a:pt x="5374" y="928"/>
                  </a:lnTo>
                  <a:lnTo>
                    <a:pt x="5383" y="1084"/>
                  </a:lnTo>
                  <a:lnTo>
                    <a:pt x="5253" y="1405"/>
                  </a:lnTo>
                  <a:lnTo>
                    <a:pt x="5266" y="1474"/>
                  </a:lnTo>
                  <a:lnTo>
                    <a:pt x="5262" y="1592"/>
                  </a:lnTo>
                  <a:lnTo>
                    <a:pt x="5503" y="1943"/>
                  </a:lnTo>
                  <a:lnTo>
                    <a:pt x="5550" y="1956"/>
                  </a:lnTo>
                  <a:lnTo>
                    <a:pt x="5554" y="1670"/>
                  </a:lnTo>
                  <a:lnTo>
                    <a:pt x="5601" y="1626"/>
                  </a:lnTo>
                  <a:lnTo>
                    <a:pt x="5550" y="1514"/>
                  </a:lnTo>
                  <a:lnTo>
                    <a:pt x="5593" y="1466"/>
                  </a:lnTo>
                  <a:lnTo>
                    <a:pt x="5499" y="1340"/>
                  </a:lnTo>
                  <a:lnTo>
                    <a:pt x="5447" y="1344"/>
                  </a:lnTo>
                  <a:lnTo>
                    <a:pt x="5430" y="1136"/>
                  </a:lnTo>
                  <a:lnTo>
                    <a:pt x="5563" y="1101"/>
                  </a:lnTo>
                  <a:lnTo>
                    <a:pt x="5572" y="1040"/>
                  </a:lnTo>
                  <a:lnTo>
                    <a:pt x="5640" y="1023"/>
                  </a:lnTo>
                  <a:lnTo>
                    <a:pt x="5679" y="1058"/>
                  </a:lnTo>
                  <a:lnTo>
                    <a:pt x="5726" y="867"/>
                  </a:lnTo>
                  <a:lnTo>
                    <a:pt x="5808" y="729"/>
                  </a:lnTo>
                  <a:lnTo>
                    <a:pt x="5872" y="693"/>
                  </a:lnTo>
                  <a:lnTo>
                    <a:pt x="5928" y="698"/>
                  </a:lnTo>
                  <a:lnTo>
                    <a:pt x="5928" y="632"/>
                  </a:lnTo>
                  <a:lnTo>
                    <a:pt x="5838" y="615"/>
                  </a:lnTo>
                  <a:lnTo>
                    <a:pt x="5713" y="512"/>
                  </a:lnTo>
                  <a:lnTo>
                    <a:pt x="5774" y="442"/>
                  </a:lnTo>
                  <a:lnTo>
                    <a:pt x="5722" y="325"/>
                  </a:lnTo>
                  <a:lnTo>
                    <a:pt x="5765" y="281"/>
                  </a:lnTo>
                  <a:lnTo>
                    <a:pt x="5816" y="351"/>
                  </a:lnTo>
                  <a:lnTo>
                    <a:pt x="5945" y="399"/>
                  </a:lnTo>
                  <a:lnTo>
                    <a:pt x="6087" y="412"/>
                  </a:lnTo>
                  <a:lnTo>
                    <a:pt x="6105" y="351"/>
                  </a:lnTo>
                  <a:lnTo>
                    <a:pt x="6031" y="277"/>
                  </a:lnTo>
                  <a:lnTo>
                    <a:pt x="6114" y="164"/>
                  </a:lnTo>
                  <a:lnTo>
                    <a:pt x="5928" y="99"/>
                  </a:lnTo>
                  <a:lnTo>
                    <a:pt x="5881" y="195"/>
                  </a:lnTo>
                  <a:lnTo>
                    <a:pt x="5820" y="117"/>
                  </a:lnTo>
                  <a:lnTo>
                    <a:pt x="5480" y="0"/>
                  </a:lnTo>
                  <a:lnTo>
                    <a:pt x="5158" y="56"/>
                  </a:lnTo>
                  <a:lnTo>
                    <a:pt x="5111" y="82"/>
                  </a:lnTo>
                  <a:lnTo>
                    <a:pt x="5111" y="109"/>
                  </a:lnTo>
                  <a:lnTo>
                    <a:pt x="5180" y="143"/>
                  </a:lnTo>
                  <a:lnTo>
                    <a:pt x="5171" y="225"/>
                  </a:lnTo>
                  <a:lnTo>
                    <a:pt x="5046" y="174"/>
                  </a:lnTo>
                  <a:lnTo>
                    <a:pt x="4771" y="282"/>
                  </a:lnTo>
                  <a:lnTo>
                    <a:pt x="4723" y="182"/>
                  </a:lnTo>
                  <a:lnTo>
                    <a:pt x="4534" y="182"/>
                  </a:lnTo>
                  <a:lnTo>
                    <a:pt x="4448" y="273"/>
                  </a:lnTo>
                  <a:lnTo>
                    <a:pt x="4143" y="204"/>
                  </a:lnTo>
                  <a:lnTo>
                    <a:pt x="3863" y="260"/>
                  </a:lnTo>
                  <a:lnTo>
                    <a:pt x="3828" y="347"/>
                  </a:lnTo>
                  <a:lnTo>
                    <a:pt x="3872" y="360"/>
                  </a:lnTo>
                  <a:lnTo>
                    <a:pt x="3867" y="425"/>
                  </a:lnTo>
                  <a:lnTo>
                    <a:pt x="3596" y="455"/>
                  </a:lnTo>
                  <a:lnTo>
                    <a:pt x="3613" y="542"/>
                  </a:lnTo>
                  <a:lnTo>
                    <a:pt x="3363" y="498"/>
                  </a:lnTo>
                  <a:lnTo>
                    <a:pt x="3424" y="386"/>
                  </a:lnTo>
                  <a:lnTo>
                    <a:pt x="3169" y="372"/>
                  </a:lnTo>
                  <a:lnTo>
                    <a:pt x="3192" y="490"/>
                  </a:lnTo>
                  <a:lnTo>
                    <a:pt x="3109" y="529"/>
                  </a:lnTo>
                  <a:lnTo>
                    <a:pt x="3040" y="464"/>
                  </a:lnTo>
                  <a:lnTo>
                    <a:pt x="2761" y="512"/>
                  </a:lnTo>
                  <a:lnTo>
                    <a:pt x="2654" y="611"/>
                  </a:lnTo>
                  <a:lnTo>
                    <a:pt x="2650" y="672"/>
                  </a:lnTo>
                  <a:lnTo>
                    <a:pt x="2581" y="676"/>
                  </a:lnTo>
                  <a:lnTo>
                    <a:pt x="2572" y="607"/>
                  </a:lnTo>
                  <a:lnTo>
                    <a:pt x="2792" y="416"/>
                  </a:lnTo>
                  <a:lnTo>
                    <a:pt x="2792" y="286"/>
                  </a:lnTo>
                  <a:lnTo>
                    <a:pt x="2650" y="247"/>
                  </a:lnTo>
                  <a:lnTo>
                    <a:pt x="2464" y="308"/>
                  </a:lnTo>
                  <a:lnTo>
                    <a:pt x="2387" y="229"/>
                  </a:lnTo>
                  <a:lnTo>
                    <a:pt x="2352" y="229"/>
                  </a:lnTo>
                  <a:lnTo>
                    <a:pt x="2310" y="316"/>
                  </a:lnTo>
                  <a:lnTo>
                    <a:pt x="2344" y="355"/>
                  </a:lnTo>
                  <a:lnTo>
                    <a:pt x="2099" y="489"/>
                  </a:lnTo>
                  <a:lnTo>
                    <a:pt x="1887" y="650"/>
                  </a:lnTo>
                  <a:lnTo>
                    <a:pt x="1759" y="828"/>
                  </a:lnTo>
                  <a:lnTo>
                    <a:pt x="1759" y="901"/>
                  </a:lnTo>
                  <a:lnTo>
                    <a:pt x="1897" y="958"/>
                  </a:lnTo>
                  <a:lnTo>
                    <a:pt x="1828" y="1010"/>
                  </a:lnTo>
                  <a:lnTo>
                    <a:pt x="1681" y="958"/>
                  </a:lnTo>
                  <a:lnTo>
                    <a:pt x="1621" y="1010"/>
                  </a:lnTo>
                  <a:lnTo>
                    <a:pt x="1530" y="905"/>
                  </a:lnTo>
                  <a:lnTo>
                    <a:pt x="1513" y="945"/>
                  </a:lnTo>
                  <a:lnTo>
                    <a:pt x="1612" y="1257"/>
                  </a:lnTo>
                  <a:lnTo>
                    <a:pt x="1638" y="1266"/>
                  </a:lnTo>
                  <a:lnTo>
                    <a:pt x="1707" y="1231"/>
                  </a:lnTo>
                  <a:lnTo>
                    <a:pt x="1741" y="1257"/>
                  </a:lnTo>
                  <a:lnTo>
                    <a:pt x="1741" y="1314"/>
                  </a:lnTo>
                  <a:lnTo>
                    <a:pt x="1676" y="1287"/>
                  </a:lnTo>
                  <a:lnTo>
                    <a:pt x="1638" y="1318"/>
                  </a:lnTo>
                  <a:lnTo>
                    <a:pt x="1664" y="1374"/>
                  </a:lnTo>
                  <a:lnTo>
                    <a:pt x="1643" y="1522"/>
                  </a:lnTo>
                  <a:lnTo>
                    <a:pt x="1509" y="1535"/>
                  </a:lnTo>
                  <a:lnTo>
                    <a:pt x="1501" y="1487"/>
                  </a:lnTo>
                  <a:lnTo>
                    <a:pt x="1578" y="1439"/>
                  </a:lnTo>
                  <a:lnTo>
                    <a:pt x="1595" y="1308"/>
                  </a:lnTo>
                  <a:lnTo>
                    <a:pt x="1509" y="1196"/>
                  </a:lnTo>
                  <a:lnTo>
                    <a:pt x="1478" y="1001"/>
                  </a:lnTo>
                  <a:lnTo>
                    <a:pt x="1341" y="980"/>
                  </a:lnTo>
                  <a:lnTo>
                    <a:pt x="1328" y="1049"/>
                  </a:lnTo>
                  <a:lnTo>
                    <a:pt x="1355" y="1083"/>
                  </a:lnTo>
                  <a:lnTo>
                    <a:pt x="1298" y="1131"/>
                  </a:lnTo>
                  <a:lnTo>
                    <a:pt x="1320" y="1262"/>
                  </a:lnTo>
                  <a:lnTo>
                    <a:pt x="1401" y="1296"/>
                  </a:lnTo>
                  <a:lnTo>
                    <a:pt x="1419" y="1392"/>
                  </a:lnTo>
                  <a:lnTo>
                    <a:pt x="1337" y="1340"/>
                  </a:lnTo>
                  <a:lnTo>
                    <a:pt x="1126" y="1300"/>
                  </a:lnTo>
                  <a:lnTo>
                    <a:pt x="1100" y="1369"/>
                  </a:lnTo>
                  <a:lnTo>
                    <a:pt x="932" y="1430"/>
                  </a:lnTo>
                  <a:lnTo>
                    <a:pt x="907" y="1388"/>
                  </a:lnTo>
                  <a:lnTo>
                    <a:pt x="687" y="1508"/>
                  </a:lnTo>
                  <a:lnTo>
                    <a:pt x="683" y="1591"/>
                  </a:lnTo>
                  <a:lnTo>
                    <a:pt x="596" y="1604"/>
                  </a:lnTo>
                  <a:lnTo>
                    <a:pt x="623" y="1543"/>
                  </a:lnTo>
                  <a:lnTo>
                    <a:pt x="623" y="1483"/>
                  </a:lnTo>
                  <a:lnTo>
                    <a:pt x="537" y="1453"/>
                  </a:lnTo>
                  <a:lnTo>
                    <a:pt x="481" y="1474"/>
                  </a:lnTo>
                  <a:lnTo>
                    <a:pt x="527" y="1565"/>
                  </a:lnTo>
                  <a:lnTo>
                    <a:pt x="562" y="1626"/>
                  </a:lnTo>
                  <a:lnTo>
                    <a:pt x="562" y="1674"/>
                  </a:lnTo>
                  <a:lnTo>
                    <a:pt x="497" y="1661"/>
                  </a:lnTo>
                  <a:lnTo>
                    <a:pt x="485" y="1647"/>
                  </a:lnTo>
                  <a:lnTo>
                    <a:pt x="420" y="1717"/>
                  </a:lnTo>
                  <a:lnTo>
                    <a:pt x="454" y="1777"/>
                  </a:lnTo>
                  <a:lnTo>
                    <a:pt x="308" y="1773"/>
                  </a:lnTo>
                  <a:lnTo>
                    <a:pt x="356" y="1834"/>
                  </a:lnTo>
                  <a:lnTo>
                    <a:pt x="343" y="1861"/>
                  </a:lnTo>
                  <a:lnTo>
                    <a:pt x="266" y="1861"/>
                  </a:lnTo>
                  <a:lnTo>
                    <a:pt x="209" y="1821"/>
                  </a:lnTo>
                  <a:lnTo>
                    <a:pt x="197" y="1712"/>
                  </a:lnTo>
                  <a:lnTo>
                    <a:pt x="106" y="1678"/>
                  </a:lnTo>
                  <a:lnTo>
                    <a:pt x="106" y="1634"/>
                  </a:lnTo>
                  <a:lnTo>
                    <a:pt x="295" y="1674"/>
                  </a:lnTo>
                  <a:lnTo>
                    <a:pt x="399" y="1682"/>
                  </a:lnTo>
                  <a:lnTo>
                    <a:pt x="441" y="1617"/>
                  </a:lnTo>
                  <a:lnTo>
                    <a:pt x="403" y="1548"/>
                  </a:lnTo>
                  <a:lnTo>
                    <a:pt x="128" y="1439"/>
                  </a:lnTo>
                  <a:lnTo>
                    <a:pt x="32" y="1463"/>
                  </a:lnTo>
                  <a:lnTo>
                    <a:pt x="0" y="1491"/>
                  </a:lnTo>
                  <a:lnTo>
                    <a:pt x="10" y="1555"/>
                  </a:lnTo>
                  <a:lnTo>
                    <a:pt x="50" y="1562"/>
                  </a:lnTo>
                  <a:lnTo>
                    <a:pt x="41" y="1664"/>
                  </a:lnTo>
                  <a:lnTo>
                    <a:pt x="166" y="1956"/>
                  </a:lnTo>
                  <a:lnTo>
                    <a:pt x="76" y="2099"/>
                  </a:lnTo>
                  <a:lnTo>
                    <a:pt x="70" y="2132"/>
                  </a:lnTo>
                  <a:lnTo>
                    <a:pt x="115" y="2163"/>
                  </a:lnTo>
                  <a:lnTo>
                    <a:pt x="74" y="2191"/>
                  </a:lnTo>
                  <a:lnTo>
                    <a:pt x="46" y="2192"/>
                  </a:lnTo>
                  <a:lnTo>
                    <a:pt x="51" y="2317"/>
                  </a:lnTo>
                  <a:lnTo>
                    <a:pt x="90" y="2370"/>
                  </a:lnTo>
                  <a:lnTo>
                    <a:pt x="90" y="2423"/>
                  </a:lnTo>
                  <a:lnTo>
                    <a:pt x="139" y="2427"/>
                  </a:lnTo>
                  <a:lnTo>
                    <a:pt x="213" y="2456"/>
                  </a:lnTo>
                  <a:lnTo>
                    <a:pt x="291" y="2563"/>
                  </a:lnTo>
                  <a:lnTo>
                    <a:pt x="292" y="2592"/>
                  </a:lnTo>
                  <a:lnTo>
                    <a:pt x="267" y="2635"/>
                  </a:lnTo>
                  <a:lnTo>
                    <a:pt x="325" y="2632"/>
                  </a:lnTo>
                  <a:lnTo>
                    <a:pt x="382" y="2648"/>
                  </a:lnTo>
                  <a:lnTo>
                    <a:pt x="459" y="2758"/>
                  </a:lnTo>
                  <a:lnTo>
                    <a:pt x="649" y="2775"/>
                  </a:lnTo>
                  <a:lnTo>
                    <a:pt x="640" y="2905"/>
                  </a:lnTo>
                  <a:lnTo>
                    <a:pt x="575" y="2961"/>
                  </a:lnTo>
                  <a:lnTo>
                    <a:pt x="588" y="2983"/>
                  </a:lnTo>
                  <a:lnTo>
                    <a:pt x="524" y="3052"/>
                  </a:lnTo>
                  <a:lnTo>
                    <a:pt x="507" y="3117"/>
                  </a:lnTo>
                  <a:lnTo>
                    <a:pt x="546" y="3173"/>
                  </a:lnTo>
                  <a:lnTo>
                    <a:pt x="671" y="3217"/>
                  </a:lnTo>
                  <a:lnTo>
                    <a:pt x="722" y="3186"/>
                  </a:lnTo>
                  <a:lnTo>
                    <a:pt x="1053" y="3312"/>
                  </a:lnTo>
                  <a:lnTo>
                    <a:pt x="1066" y="3278"/>
                  </a:lnTo>
                  <a:lnTo>
                    <a:pt x="997" y="3213"/>
                  </a:lnTo>
                  <a:lnTo>
                    <a:pt x="997" y="3131"/>
                  </a:lnTo>
                  <a:lnTo>
                    <a:pt x="955" y="3117"/>
                  </a:lnTo>
                  <a:lnTo>
                    <a:pt x="963" y="3047"/>
                  </a:lnTo>
                  <a:lnTo>
                    <a:pt x="1032" y="2965"/>
                  </a:lnTo>
                  <a:lnTo>
                    <a:pt x="909" y="2873"/>
                  </a:lnTo>
                  <a:lnTo>
                    <a:pt x="917" y="2744"/>
                  </a:lnTo>
                  <a:lnTo>
                    <a:pt x="1049" y="2658"/>
                  </a:lnTo>
                  <a:lnTo>
                    <a:pt x="1204" y="2667"/>
                  </a:lnTo>
                  <a:lnTo>
                    <a:pt x="1230" y="2714"/>
                  </a:lnTo>
                  <a:lnTo>
                    <a:pt x="1389" y="2723"/>
                  </a:lnTo>
                  <a:lnTo>
                    <a:pt x="1506" y="2658"/>
                  </a:lnTo>
                  <a:lnTo>
                    <a:pt x="1445" y="2593"/>
                  </a:lnTo>
                  <a:lnTo>
                    <a:pt x="1458" y="2471"/>
                  </a:lnTo>
                  <a:lnTo>
                    <a:pt x="1760" y="2324"/>
                  </a:lnTo>
                  <a:lnTo>
                    <a:pt x="1991" y="2428"/>
                  </a:lnTo>
                  <a:lnTo>
                    <a:pt x="2068" y="2359"/>
                  </a:lnTo>
                  <a:lnTo>
                    <a:pt x="2296" y="2575"/>
                  </a:lnTo>
                  <a:lnTo>
                    <a:pt x="2469" y="2558"/>
                  </a:lnTo>
                  <a:lnTo>
                    <a:pt x="2529" y="2619"/>
                  </a:lnTo>
                  <a:lnTo>
                    <a:pt x="2692" y="2636"/>
                  </a:lnTo>
                  <a:lnTo>
                    <a:pt x="2800" y="2489"/>
                  </a:lnTo>
                  <a:lnTo>
                    <a:pt x="2938" y="2550"/>
                  </a:lnTo>
                  <a:lnTo>
                    <a:pt x="3011" y="2562"/>
                  </a:lnTo>
                  <a:lnTo>
                    <a:pt x="3084" y="2497"/>
                  </a:lnTo>
                  <a:lnTo>
                    <a:pt x="3019" y="2455"/>
                  </a:lnTo>
                  <a:lnTo>
                    <a:pt x="3076" y="2367"/>
                  </a:lnTo>
                  <a:lnTo>
                    <a:pt x="3234" y="2420"/>
                  </a:lnTo>
                  <a:lnTo>
                    <a:pt x="3269" y="2489"/>
                  </a:lnTo>
                  <a:lnTo>
                    <a:pt x="3338" y="2493"/>
                  </a:lnTo>
                  <a:lnTo>
                    <a:pt x="3381" y="2463"/>
                  </a:lnTo>
                  <a:lnTo>
                    <a:pt x="3497" y="2459"/>
                  </a:lnTo>
                  <a:lnTo>
                    <a:pt x="3510" y="2489"/>
                  </a:lnTo>
                  <a:lnTo>
                    <a:pt x="3643" y="2498"/>
                  </a:lnTo>
                  <a:lnTo>
                    <a:pt x="3734" y="2403"/>
                  </a:lnTo>
                  <a:lnTo>
                    <a:pt x="3919" y="2424"/>
                  </a:lnTo>
                  <a:lnTo>
                    <a:pt x="3975" y="2403"/>
                  </a:lnTo>
                  <a:lnTo>
                    <a:pt x="3992" y="2298"/>
                  </a:lnTo>
                  <a:lnTo>
                    <a:pt x="3937" y="2172"/>
                  </a:lnTo>
                  <a:lnTo>
                    <a:pt x="3992" y="2125"/>
                  </a:lnTo>
                  <a:lnTo>
                    <a:pt x="4169" y="2125"/>
                  </a:lnTo>
                  <a:lnTo>
                    <a:pt x="4337" y="2325"/>
                  </a:lnTo>
                  <a:lnTo>
                    <a:pt x="4552" y="2445"/>
                  </a:lnTo>
                  <a:lnTo>
                    <a:pt x="4616" y="2445"/>
                  </a:lnTo>
                  <a:lnTo>
                    <a:pt x="4625" y="2394"/>
                  </a:lnTo>
                  <a:lnTo>
                    <a:pt x="4702" y="2346"/>
                  </a:lnTo>
                  <a:lnTo>
                    <a:pt x="4711" y="2628"/>
                  </a:lnTo>
                  <a:lnTo>
                    <a:pt x="4642" y="2632"/>
                  </a:lnTo>
                  <a:lnTo>
                    <a:pt x="4642" y="2701"/>
                  </a:lnTo>
                  <a:lnTo>
                    <a:pt x="4681" y="2749"/>
                  </a:lnTo>
                  <a:lnTo>
                    <a:pt x="4673" y="2811"/>
                  </a:lnTo>
                  <a:lnTo>
                    <a:pt x="4702" y="2823"/>
                  </a:lnTo>
                  <a:lnTo>
                    <a:pt x="4719" y="2779"/>
                  </a:lnTo>
                  <a:lnTo>
                    <a:pt x="4745" y="2789"/>
                  </a:lnTo>
                  <a:lnTo>
                    <a:pt x="4762" y="2806"/>
                  </a:lnTo>
                  <a:lnTo>
                    <a:pt x="4840" y="2789"/>
                  </a:lnTo>
                  <a:lnTo>
                    <a:pt x="4917" y="2563"/>
                  </a:lnTo>
                  <a:lnTo>
                    <a:pt x="4925" y="2281"/>
                  </a:lnTo>
                  <a:lnTo>
                    <a:pt x="4827" y="2056"/>
                  </a:lnTo>
                  <a:lnTo>
                    <a:pt x="4702" y="1903"/>
                  </a:lnTo>
                  <a:lnTo>
                    <a:pt x="4641" y="1912"/>
                  </a:lnTo>
                  <a:lnTo>
                    <a:pt x="4641" y="1960"/>
                  </a:lnTo>
                  <a:lnTo>
                    <a:pt x="4495" y="1903"/>
                  </a:lnTo>
                  <a:lnTo>
                    <a:pt x="4551" y="1783"/>
                  </a:lnTo>
                  <a:lnTo>
                    <a:pt x="4598" y="1462"/>
                  </a:lnTo>
                  <a:lnTo>
                    <a:pt x="4796" y="1401"/>
                  </a:lnTo>
                  <a:lnTo>
                    <a:pt x="4891" y="1340"/>
                  </a:lnTo>
                  <a:lnTo>
                    <a:pt x="4994" y="1340"/>
                  </a:lnTo>
                  <a:lnTo>
                    <a:pt x="4969" y="1374"/>
                  </a:lnTo>
                  <a:lnTo>
                    <a:pt x="4994" y="1418"/>
                  </a:lnTo>
                  <a:lnTo>
                    <a:pt x="5085" y="1323"/>
                  </a:lnTo>
                  <a:lnTo>
                    <a:pt x="5136" y="1327"/>
                  </a:lnTo>
                  <a:lnTo>
                    <a:pt x="5128" y="1271"/>
                  </a:lnTo>
                  <a:lnTo>
                    <a:pt x="5046" y="1254"/>
                  </a:lnTo>
                  <a:lnTo>
                    <a:pt x="5102" y="1050"/>
                  </a:lnTo>
                  <a:lnTo>
                    <a:pt x="5176" y="9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260">
              <a:extLst>
                <a:ext uri="{FF2B5EF4-FFF2-40B4-BE49-F238E27FC236}">
                  <a16:creationId xmlns="" xmlns:a16="http://schemas.microsoft.com/office/drawing/2014/main" id="{CA5B3CA7-A579-4A3E-A584-53C771F20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1804988"/>
              <a:ext cx="1311275" cy="1150938"/>
            </a:xfrm>
            <a:custGeom>
              <a:avLst/>
              <a:gdLst>
                <a:gd name="T0" fmla="*/ 375 w 2478"/>
                <a:gd name="T1" fmla="*/ 653 h 2174"/>
                <a:gd name="T2" fmla="*/ 206 w 2478"/>
                <a:gd name="T3" fmla="*/ 836 h 2174"/>
                <a:gd name="T4" fmla="*/ 129 w 2478"/>
                <a:gd name="T5" fmla="*/ 1138 h 2174"/>
                <a:gd name="T6" fmla="*/ 0 w 2478"/>
                <a:gd name="T7" fmla="*/ 1191 h 2174"/>
                <a:gd name="T8" fmla="*/ 73 w 2478"/>
                <a:gd name="T9" fmla="*/ 1233 h 2174"/>
                <a:gd name="T10" fmla="*/ 164 w 2478"/>
                <a:gd name="T11" fmla="*/ 1315 h 2174"/>
                <a:gd name="T12" fmla="*/ 348 w 2478"/>
                <a:gd name="T13" fmla="*/ 1676 h 2174"/>
                <a:gd name="T14" fmla="*/ 538 w 2478"/>
                <a:gd name="T15" fmla="*/ 1715 h 2174"/>
                <a:gd name="T16" fmla="*/ 813 w 2478"/>
                <a:gd name="T17" fmla="*/ 1832 h 2174"/>
                <a:gd name="T18" fmla="*/ 969 w 2478"/>
                <a:gd name="T19" fmla="*/ 1815 h 2174"/>
                <a:gd name="T20" fmla="*/ 1197 w 2478"/>
                <a:gd name="T21" fmla="*/ 1710 h 2174"/>
                <a:gd name="T22" fmla="*/ 1266 w 2478"/>
                <a:gd name="T23" fmla="*/ 1775 h 2174"/>
                <a:gd name="T24" fmla="*/ 1287 w 2478"/>
                <a:gd name="T25" fmla="*/ 1966 h 2174"/>
                <a:gd name="T26" fmla="*/ 1386 w 2478"/>
                <a:gd name="T27" fmla="*/ 2058 h 2174"/>
                <a:gd name="T28" fmla="*/ 1485 w 2478"/>
                <a:gd name="T29" fmla="*/ 2145 h 2174"/>
                <a:gd name="T30" fmla="*/ 1623 w 2478"/>
                <a:gd name="T31" fmla="*/ 2040 h 2174"/>
                <a:gd name="T32" fmla="*/ 1791 w 2478"/>
                <a:gd name="T33" fmla="*/ 2144 h 2174"/>
                <a:gd name="T34" fmla="*/ 1889 w 2478"/>
                <a:gd name="T35" fmla="*/ 2122 h 2174"/>
                <a:gd name="T36" fmla="*/ 1937 w 2478"/>
                <a:gd name="T37" fmla="*/ 2174 h 2174"/>
                <a:gd name="T38" fmla="*/ 2152 w 2478"/>
                <a:gd name="T39" fmla="*/ 2048 h 2174"/>
                <a:gd name="T40" fmla="*/ 2359 w 2478"/>
                <a:gd name="T41" fmla="*/ 1684 h 2174"/>
                <a:gd name="T42" fmla="*/ 2290 w 2478"/>
                <a:gd name="T43" fmla="*/ 1554 h 2174"/>
                <a:gd name="T44" fmla="*/ 2320 w 2478"/>
                <a:gd name="T45" fmla="*/ 1441 h 2174"/>
                <a:gd name="T46" fmla="*/ 2156 w 2478"/>
                <a:gd name="T47" fmla="*/ 1195 h 2174"/>
                <a:gd name="T48" fmla="*/ 2251 w 2478"/>
                <a:gd name="T49" fmla="*/ 1112 h 2174"/>
                <a:gd name="T50" fmla="*/ 2135 w 2478"/>
                <a:gd name="T51" fmla="*/ 1065 h 2174"/>
                <a:gd name="T52" fmla="*/ 2058 w 2478"/>
                <a:gd name="T53" fmla="*/ 1116 h 2174"/>
                <a:gd name="T54" fmla="*/ 2031 w 2478"/>
                <a:gd name="T55" fmla="*/ 930 h 2174"/>
                <a:gd name="T56" fmla="*/ 2148 w 2478"/>
                <a:gd name="T57" fmla="*/ 869 h 2174"/>
                <a:gd name="T58" fmla="*/ 2169 w 2478"/>
                <a:gd name="T59" fmla="*/ 995 h 2174"/>
                <a:gd name="T60" fmla="*/ 2268 w 2478"/>
                <a:gd name="T61" fmla="*/ 917 h 2174"/>
                <a:gd name="T62" fmla="*/ 2329 w 2478"/>
                <a:gd name="T63" fmla="*/ 778 h 2174"/>
                <a:gd name="T64" fmla="*/ 2411 w 2478"/>
                <a:gd name="T65" fmla="*/ 687 h 2174"/>
                <a:gd name="T66" fmla="*/ 2449 w 2478"/>
                <a:gd name="T67" fmla="*/ 609 h 2174"/>
                <a:gd name="T68" fmla="*/ 2412 w 2478"/>
                <a:gd name="T69" fmla="*/ 479 h 2174"/>
                <a:gd name="T70" fmla="*/ 2474 w 2478"/>
                <a:gd name="T71" fmla="*/ 233 h 2174"/>
                <a:gd name="T72" fmla="*/ 2410 w 2478"/>
                <a:gd name="T73" fmla="*/ 323 h 2174"/>
                <a:gd name="T74" fmla="*/ 2109 w 2478"/>
                <a:gd name="T75" fmla="*/ 197 h 2174"/>
                <a:gd name="T76" fmla="*/ 1784 w 2478"/>
                <a:gd name="T77" fmla="*/ 0 h 2174"/>
                <a:gd name="T78" fmla="*/ 1795 w 2478"/>
                <a:gd name="T79" fmla="*/ 158 h 2174"/>
                <a:gd name="T80" fmla="*/ 1710 w 2478"/>
                <a:gd name="T81" fmla="*/ 299 h 2174"/>
                <a:gd name="T82" fmla="*/ 1670 w 2478"/>
                <a:gd name="T83" fmla="*/ 409 h 2174"/>
                <a:gd name="T84" fmla="*/ 1777 w 2478"/>
                <a:gd name="T85" fmla="*/ 388 h 2174"/>
                <a:gd name="T86" fmla="*/ 1868 w 2478"/>
                <a:gd name="T87" fmla="*/ 474 h 2174"/>
                <a:gd name="T88" fmla="*/ 1752 w 2478"/>
                <a:gd name="T89" fmla="*/ 592 h 2174"/>
                <a:gd name="T90" fmla="*/ 1537 w 2478"/>
                <a:gd name="T91" fmla="*/ 817 h 2174"/>
                <a:gd name="T92" fmla="*/ 1240 w 2478"/>
                <a:gd name="T93" fmla="*/ 903 h 2174"/>
                <a:gd name="T94" fmla="*/ 1042 w 2478"/>
                <a:gd name="T95" fmla="*/ 908 h 2174"/>
                <a:gd name="T96" fmla="*/ 886 w 2478"/>
                <a:gd name="T97" fmla="*/ 787 h 2174"/>
                <a:gd name="T98" fmla="*/ 565 w 2478"/>
                <a:gd name="T99" fmla="*/ 592 h 2174"/>
                <a:gd name="T100" fmla="*/ 479 w 2478"/>
                <a:gd name="T101" fmla="*/ 50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174">
                  <a:moveTo>
                    <a:pt x="434" y="503"/>
                  </a:moveTo>
                  <a:lnTo>
                    <a:pt x="375" y="653"/>
                  </a:lnTo>
                  <a:lnTo>
                    <a:pt x="293" y="649"/>
                  </a:lnTo>
                  <a:lnTo>
                    <a:pt x="206" y="836"/>
                  </a:lnTo>
                  <a:lnTo>
                    <a:pt x="279" y="930"/>
                  </a:lnTo>
                  <a:lnTo>
                    <a:pt x="129" y="1138"/>
                  </a:lnTo>
                  <a:lnTo>
                    <a:pt x="52" y="1125"/>
                  </a:lnTo>
                  <a:lnTo>
                    <a:pt x="0" y="1191"/>
                  </a:lnTo>
                  <a:lnTo>
                    <a:pt x="12" y="1229"/>
                  </a:lnTo>
                  <a:lnTo>
                    <a:pt x="73" y="1233"/>
                  </a:lnTo>
                  <a:lnTo>
                    <a:pt x="103" y="1303"/>
                  </a:lnTo>
                  <a:lnTo>
                    <a:pt x="164" y="1315"/>
                  </a:lnTo>
                  <a:lnTo>
                    <a:pt x="348" y="1554"/>
                  </a:lnTo>
                  <a:lnTo>
                    <a:pt x="348" y="1676"/>
                  </a:lnTo>
                  <a:lnTo>
                    <a:pt x="439" y="1733"/>
                  </a:lnTo>
                  <a:lnTo>
                    <a:pt x="538" y="1715"/>
                  </a:lnTo>
                  <a:lnTo>
                    <a:pt x="663" y="1789"/>
                  </a:lnTo>
                  <a:lnTo>
                    <a:pt x="813" y="1832"/>
                  </a:lnTo>
                  <a:lnTo>
                    <a:pt x="886" y="1823"/>
                  </a:lnTo>
                  <a:lnTo>
                    <a:pt x="969" y="1815"/>
                  </a:lnTo>
                  <a:lnTo>
                    <a:pt x="1141" y="1702"/>
                  </a:lnTo>
                  <a:lnTo>
                    <a:pt x="1197" y="1710"/>
                  </a:lnTo>
                  <a:lnTo>
                    <a:pt x="1218" y="1761"/>
                  </a:lnTo>
                  <a:lnTo>
                    <a:pt x="1266" y="1775"/>
                  </a:lnTo>
                  <a:lnTo>
                    <a:pt x="1330" y="1871"/>
                  </a:lnTo>
                  <a:lnTo>
                    <a:pt x="1287" y="1966"/>
                  </a:lnTo>
                  <a:lnTo>
                    <a:pt x="1313" y="2031"/>
                  </a:lnTo>
                  <a:lnTo>
                    <a:pt x="1386" y="2058"/>
                  </a:lnTo>
                  <a:lnTo>
                    <a:pt x="1399" y="2136"/>
                  </a:lnTo>
                  <a:lnTo>
                    <a:pt x="1485" y="2145"/>
                  </a:lnTo>
                  <a:lnTo>
                    <a:pt x="1498" y="2105"/>
                  </a:lnTo>
                  <a:lnTo>
                    <a:pt x="1623" y="2040"/>
                  </a:lnTo>
                  <a:lnTo>
                    <a:pt x="1700" y="2044"/>
                  </a:lnTo>
                  <a:lnTo>
                    <a:pt x="1791" y="2144"/>
                  </a:lnTo>
                  <a:lnTo>
                    <a:pt x="1851" y="2118"/>
                  </a:lnTo>
                  <a:lnTo>
                    <a:pt x="1889" y="2122"/>
                  </a:lnTo>
                  <a:lnTo>
                    <a:pt x="1906" y="2170"/>
                  </a:lnTo>
                  <a:lnTo>
                    <a:pt x="1937" y="2174"/>
                  </a:lnTo>
                  <a:lnTo>
                    <a:pt x="1980" y="2113"/>
                  </a:lnTo>
                  <a:lnTo>
                    <a:pt x="2152" y="2048"/>
                  </a:lnTo>
                  <a:lnTo>
                    <a:pt x="2307" y="1863"/>
                  </a:lnTo>
                  <a:lnTo>
                    <a:pt x="2359" y="1684"/>
                  </a:lnTo>
                  <a:lnTo>
                    <a:pt x="2355" y="1567"/>
                  </a:lnTo>
                  <a:lnTo>
                    <a:pt x="2290" y="1554"/>
                  </a:lnTo>
                  <a:lnTo>
                    <a:pt x="2329" y="1511"/>
                  </a:lnTo>
                  <a:lnTo>
                    <a:pt x="2320" y="1441"/>
                  </a:lnTo>
                  <a:lnTo>
                    <a:pt x="2156" y="1277"/>
                  </a:lnTo>
                  <a:lnTo>
                    <a:pt x="2156" y="1195"/>
                  </a:lnTo>
                  <a:lnTo>
                    <a:pt x="2204" y="1134"/>
                  </a:lnTo>
                  <a:lnTo>
                    <a:pt x="2251" y="1112"/>
                  </a:lnTo>
                  <a:lnTo>
                    <a:pt x="2255" y="1065"/>
                  </a:lnTo>
                  <a:lnTo>
                    <a:pt x="2135" y="1065"/>
                  </a:lnTo>
                  <a:lnTo>
                    <a:pt x="2113" y="1130"/>
                  </a:lnTo>
                  <a:lnTo>
                    <a:pt x="2058" y="1116"/>
                  </a:lnTo>
                  <a:lnTo>
                    <a:pt x="1989" y="1042"/>
                  </a:lnTo>
                  <a:lnTo>
                    <a:pt x="2031" y="930"/>
                  </a:lnTo>
                  <a:lnTo>
                    <a:pt x="2092" y="865"/>
                  </a:lnTo>
                  <a:lnTo>
                    <a:pt x="2148" y="869"/>
                  </a:lnTo>
                  <a:lnTo>
                    <a:pt x="2139" y="969"/>
                  </a:lnTo>
                  <a:lnTo>
                    <a:pt x="2169" y="995"/>
                  </a:lnTo>
                  <a:lnTo>
                    <a:pt x="2242" y="922"/>
                  </a:lnTo>
                  <a:lnTo>
                    <a:pt x="2268" y="917"/>
                  </a:lnTo>
                  <a:lnTo>
                    <a:pt x="2260" y="861"/>
                  </a:lnTo>
                  <a:lnTo>
                    <a:pt x="2329" y="778"/>
                  </a:lnTo>
                  <a:lnTo>
                    <a:pt x="2380" y="783"/>
                  </a:lnTo>
                  <a:lnTo>
                    <a:pt x="2411" y="687"/>
                  </a:lnTo>
                  <a:lnTo>
                    <a:pt x="2445" y="669"/>
                  </a:lnTo>
                  <a:lnTo>
                    <a:pt x="2449" y="609"/>
                  </a:lnTo>
                  <a:lnTo>
                    <a:pt x="2415" y="573"/>
                  </a:lnTo>
                  <a:lnTo>
                    <a:pt x="2412" y="479"/>
                  </a:lnTo>
                  <a:lnTo>
                    <a:pt x="2478" y="475"/>
                  </a:lnTo>
                  <a:lnTo>
                    <a:pt x="2474" y="233"/>
                  </a:lnTo>
                  <a:lnTo>
                    <a:pt x="2427" y="261"/>
                  </a:lnTo>
                  <a:lnTo>
                    <a:pt x="2410" y="323"/>
                  </a:lnTo>
                  <a:lnTo>
                    <a:pt x="2333" y="323"/>
                  </a:lnTo>
                  <a:lnTo>
                    <a:pt x="2109" y="197"/>
                  </a:lnTo>
                  <a:lnTo>
                    <a:pt x="1947" y="2"/>
                  </a:lnTo>
                  <a:lnTo>
                    <a:pt x="1784" y="0"/>
                  </a:lnTo>
                  <a:lnTo>
                    <a:pt x="1742" y="36"/>
                  </a:lnTo>
                  <a:lnTo>
                    <a:pt x="1795" y="158"/>
                  </a:lnTo>
                  <a:lnTo>
                    <a:pt x="1776" y="272"/>
                  </a:lnTo>
                  <a:lnTo>
                    <a:pt x="1710" y="299"/>
                  </a:lnTo>
                  <a:lnTo>
                    <a:pt x="1673" y="296"/>
                  </a:lnTo>
                  <a:lnTo>
                    <a:pt x="1670" y="409"/>
                  </a:lnTo>
                  <a:lnTo>
                    <a:pt x="1708" y="418"/>
                  </a:lnTo>
                  <a:lnTo>
                    <a:pt x="1777" y="388"/>
                  </a:lnTo>
                  <a:lnTo>
                    <a:pt x="1868" y="431"/>
                  </a:lnTo>
                  <a:lnTo>
                    <a:pt x="1868" y="474"/>
                  </a:lnTo>
                  <a:lnTo>
                    <a:pt x="1804" y="479"/>
                  </a:lnTo>
                  <a:lnTo>
                    <a:pt x="1752" y="592"/>
                  </a:lnTo>
                  <a:lnTo>
                    <a:pt x="1704" y="596"/>
                  </a:lnTo>
                  <a:lnTo>
                    <a:pt x="1537" y="817"/>
                  </a:lnTo>
                  <a:lnTo>
                    <a:pt x="1360" y="895"/>
                  </a:lnTo>
                  <a:lnTo>
                    <a:pt x="1240" y="903"/>
                  </a:lnTo>
                  <a:lnTo>
                    <a:pt x="1158" y="847"/>
                  </a:lnTo>
                  <a:lnTo>
                    <a:pt x="1042" y="908"/>
                  </a:lnTo>
                  <a:lnTo>
                    <a:pt x="917" y="869"/>
                  </a:lnTo>
                  <a:lnTo>
                    <a:pt x="886" y="787"/>
                  </a:lnTo>
                  <a:lnTo>
                    <a:pt x="676" y="773"/>
                  </a:lnTo>
                  <a:lnTo>
                    <a:pt x="565" y="592"/>
                  </a:lnTo>
                  <a:lnTo>
                    <a:pt x="517" y="592"/>
                  </a:lnTo>
                  <a:lnTo>
                    <a:pt x="479" y="507"/>
                  </a:lnTo>
                  <a:lnTo>
                    <a:pt x="434" y="5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61">
              <a:extLst>
                <a:ext uri="{FF2B5EF4-FFF2-40B4-BE49-F238E27FC236}">
                  <a16:creationId xmlns="" xmlns:a16="http://schemas.microsoft.com/office/drawing/2014/main" id="{5EF53F5E-FDF9-4CED-BF86-60380E1CF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5" y="1935163"/>
              <a:ext cx="719138" cy="342900"/>
            </a:xfrm>
            <a:custGeom>
              <a:avLst/>
              <a:gdLst>
                <a:gd name="T0" fmla="*/ 0 w 1359"/>
                <a:gd name="T1" fmla="*/ 259 h 646"/>
                <a:gd name="T2" fmla="*/ 100 w 1359"/>
                <a:gd name="T3" fmla="*/ 127 h 646"/>
                <a:gd name="T4" fmla="*/ 220 w 1359"/>
                <a:gd name="T5" fmla="*/ 182 h 646"/>
                <a:gd name="T6" fmla="*/ 301 w 1359"/>
                <a:gd name="T7" fmla="*/ 204 h 646"/>
                <a:gd name="T8" fmla="*/ 400 w 1359"/>
                <a:gd name="T9" fmla="*/ 112 h 646"/>
                <a:gd name="T10" fmla="*/ 332 w 1359"/>
                <a:gd name="T11" fmla="*/ 62 h 646"/>
                <a:gd name="T12" fmla="*/ 377 w 1359"/>
                <a:gd name="T13" fmla="*/ 0 h 646"/>
                <a:gd name="T14" fmla="*/ 510 w 1359"/>
                <a:gd name="T15" fmla="*/ 47 h 646"/>
                <a:gd name="T16" fmla="*/ 556 w 1359"/>
                <a:gd name="T17" fmla="*/ 122 h 646"/>
                <a:gd name="T18" fmla="*/ 639 w 1359"/>
                <a:gd name="T19" fmla="*/ 124 h 646"/>
                <a:gd name="T20" fmla="*/ 683 w 1359"/>
                <a:gd name="T21" fmla="*/ 92 h 646"/>
                <a:gd name="T22" fmla="*/ 773 w 1359"/>
                <a:gd name="T23" fmla="*/ 89 h 646"/>
                <a:gd name="T24" fmla="*/ 792 w 1359"/>
                <a:gd name="T25" fmla="*/ 121 h 646"/>
                <a:gd name="T26" fmla="*/ 940 w 1359"/>
                <a:gd name="T27" fmla="*/ 129 h 646"/>
                <a:gd name="T28" fmla="*/ 1035 w 1359"/>
                <a:gd name="T29" fmla="*/ 33 h 646"/>
                <a:gd name="T30" fmla="*/ 1166 w 1359"/>
                <a:gd name="T31" fmla="*/ 47 h 646"/>
                <a:gd name="T32" fmla="*/ 1158 w 1359"/>
                <a:gd name="T33" fmla="*/ 178 h 646"/>
                <a:gd name="T34" fmla="*/ 1214 w 1359"/>
                <a:gd name="T35" fmla="*/ 190 h 646"/>
                <a:gd name="T36" fmla="*/ 1284 w 1359"/>
                <a:gd name="T37" fmla="*/ 159 h 646"/>
                <a:gd name="T38" fmla="*/ 1359 w 1359"/>
                <a:gd name="T39" fmla="*/ 195 h 646"/>
                <a:gd name="T40" fmla="*/ 1358 w 1359"/>
                <a:gd name="T41" fmla="*/ 214 h 646"/>
                <a:gd name="T42" fmla="*/ 1304 w 1359"/>
                <a:gd name="T43" fmla="*/ 216 h 646"/>
                <a:gd name="T44" fmla="*/ 1248 w 1359"/>
                <a:gd name="T45" fmla="*/ 333 h 646"/>
                <a:gd name="T46" fmla="*/ 1204 w 1359"/>
                <a:gd name="T47" fmla="*/ 338 h 646"/>
                <a:gd name="T48" fmla="*/ 1035 w 1359"/>
                <a:gd name="T49" fmla="*/ 559 h 646"/>
                <a:gd name="T50" fmla="*/ 862 w 1359"/>
                <a:gd name="T51" fmla="*/ 635 h 646"/>
                <a:gd name="T52" fmla="*/ 754 w 1359"/>
                <a:gd name="T53" fmla="*/ 643 h 646"/>
                <a:gd name="T54" fmla="*/ 664 w 1359"/>
                <a:gd name="T55" fmla="*/ 585 h 646"/>
                <a:gd name="T56" fmla="*/ 550 w 1359"/>
                <a:gd name="T57" fmla="*/ 646 h 646"/>
                <a:gd name="T58" fmla="*/ 437 w 1359"/>
                <a:gd name="T59" fmla="*/ 612 h 646"/>
                <a:gd name="T60" fmla="*/ 404 w 1359"/>
                <a:gd name="T61" fmla="*/ 529 h 646"/>
                <a:gd name="T62" fmla="*/ 190 w 1359"/>
                <a:gd name="T63" fmla="*/ 514 h 646"/>
                <a:gd name="T64" fmla="*/ 81 w 1359"/>
                <a:gd name="T65" fmla="*/ 328 h 646"/>
                <a:gd name="T66" fmla="*/ 28 w 1359"/>
                <a:gd name="T67" fmla="*/ 325 h 646"/>
                <a:gd name="T68" fmla="*/ 0 w 1359"/>
                <a:gd name="T69" fmla="*/ 259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9" h="646">
                  <a:moveTo>
                    <a:pt x="0" y="259"/>
                  </a:moveTo>
                  <a:lnTo>
                    <a:pt x="100" y="127"/>
                  </a:lnTo>
                  <a:lnTo>
                    <a:pt x="220" y="182"/>
                  </a:lnTo>
                  <a:lnTo>
                    <a:pt x="301" y="204"/>
                  </a:lnTo>
                  <a:lnTo>
                    <a:pt x="400" y="112"/>
                  </a:lnTo>
                  <a:lnTo>
                    <a:pt x="332" y="62"/>
                  </a:lnTo>
                  <a:lnTo>
                    <a:pt x="377" y="0"/>
                  </a:lnTo>
                  <a:lnTo>
                    <a:pt x="510" y="47"/>
                  </a:lnTo>
                  <a:lnTo>
                    <a:pt x="556" y="122"/>
                  </a:lnTo>
                  <a:lnTo>
                    <a:pt x="639" y="124"/>
                  </a:lnTo>
                  <a:lnTo>
                    <a:pt x="683" y="92"/>
                  </a:lnTo>
                  <a:lnTo>
                    <a:pt x="773" y="89"/>
                  </a:lnTo>
                  <a:lnTo>
                    <a:pt x="792" y="121"/>
                  </a:lnTo>
                  <a:lnTo>
                    <a:pt x="940" y="129"/>
                  </a:lnTo>
                  <a:lnTo>
                    <a:pt x="1035" y="33"/>
                  </a:lnTo>
                  <a:lnTo>
                    <a:pt x="1166" y="47"/>
                  </a:lnTo>
                  <a:lnTo>
                    <a:pt x="1158" y="178"/>
                  </a:lnTo>
                  <a:lnTo>
                    <a:pt x="1214" y="190"/>
                  </a:lnTo>
                  <a:lnTo>
                    <a:pt x="1284" y="159"/>
                  </a:lnTo>
                  <a:lnTo>
                    <a:pt x="1359" y="195"/>
                  </a:lnTo>
                  <a:lnTo>
                    <a:pt x="1358" y="214"/>
                  </a:lnTo>
                  <a:lnTo>
                    <a:pt x="1304" y="216"/>
                  </a:lnTo>
                  <a:lnTo>
                    <a:pt x="1248" y="333"/>
                  </a:lnTo>
                  <a:lnTo>
                    <a:pt x="1204" y="338"/>
                  </a:lnTo>
                  <a:lnTo>
                    <a:pt x="1035" y="559"/>
                  </a:lnTo>
                  <a:lnTo>
                    <a:pt x="862" y="635"/>
                  </a:lnTo>
                  <a:lnTo>
                    <a:pt x="754" y="643"/>
                  </a:lnTo>
                  <a:lnTo>
                    <a:pt x="664" y="585"/>
                  </a:lnTo>
                  <a:lnTo>
                    <a:pt x="550" y="646"/>
                  </a:lnTo>
                  <a:lnTo>
                    <a:pt x="437" y="612"/>
                  </a:lnTo>
                  <a:lnTo>
                    <a:pt x="404" y="529"/>
                  </a:lnTo>
                  <a:lnTo>
                    <a:pt x="190" y="514"/>
                  </a:lnTo>
                  <a:lnTo>
                    <a:pt x="81" y="328"/>
                  </a:lnTo>
                  <a:lnTo>
                    <a:pt x="28" y="325"/>
                  </a:lnTo>
                  <a:lnTo>
                    <a:pt x="0" y="2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62">
              <a:extLst>
                <a:ext uri="{FF2B5EF4-FFF2-40B4-BE49-F238E27FC236}">
                  <a16:creationId xmlns="" xmlns:a16="http://schemas.microsoft.com/office/drawing/2014/main" id="{54711675-19AE-488A-9DB8-E6BCBF871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2166938"/>
              <a:ext cx="107950" cy="192088"/>
            </a:xfrm>
            <a:custGeom>
              <a:avLst/>
              <a:gdLst>
                <a:gd name="T0" fmla="*/ 7 w 206"/>
                <a:gd name="T1" fmla="*/ 235 h 362"/>
                <a:gd name="T2" fmla="*/ 38 w 206"/>
                <a:gd name="T3" fmla="*/ 248 h 362"/>
                <a:gd name="T4" fmla="*/ 48 w 206"/>
                <a:gd name="T5" fmla="*/ 358 h 362"/>
                <a:gd name="T6" fmla="*/ 110 w 206"/>
                <a:gd name="T7" fmla="*/ 362 h 362"/>
                <a:gd name="T8" fmla="*/ 169 w 206"/>
                <a:gd name="T9" fmla="*/ 293 h 362"/>
                <a:gd name="T10" fmla="*/ 149 w 206"/>
                <a:gd name="T11" fmla="*/ 275 h 362"/>
                <a:gd name="T12" fmla="*/ 152 w 206"/>
                <a:gd name="T13" fmla="*/ 201 h 362"/>
                <a:gd name="T14" fmla="*/ 206 w 206"/>
                <a:gd name="T15" fmla="*/ 135 h 362"/>
                <a:gd name="T16" fmla="*/ 178 w 206"/>
                <a:gd name="T17" fmla="*/ 85 h 362"/>
                <a:gd name="T18" fmla="*/ 197 w 206"/>
                <a:gd name="T19" fmla="*/ 65 h 362"/>
                <a:gd name="T20" fmla="*/ 206 w 206"/>
                <a:gd name="T21" fmla="*/ 14 h 362"/>
                <a:gd name="T22" fmla="*/ 174 w 206"/>
                <a:gd name="T23" fmla="*/ 0 h 362"/>
                <a:gd name="T24" fmla="*/ 148 w 206"/>
                <a:gd name="T25" fmla="*/ 13 h 362"/>
                <a:gd name="T26" fmla="*/ 115 w 206"/>
                <a:gd name="T27" fmla="*/ 114 h 362"/>
                <a:gd name="T28" fmla="*/ 62 w 206"/>
                <a:gd name="T29" fmla="*/ 109 h 362"/>
                <a:gd name="T30" fmla="*/ 0 w 206"/>
                <a:gd name="T31" fmla="*/ 182 h 362"/>
                <a:gd name="T32" fmla="*/ 7 w 206"/>
                <a:gd name="T33" fmla="*/ 23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362">
                  <a:moveTo>
                    <a:pt x="7" y="235"/>
                  </a:moveTo>
                  <a:lnTo>
                    <a:pt x="38" y="248"/>
                  </a:lnTo>
                  <a:lnTo>
                    <a:pt x="48" y="358"/>
                  </a:lnTo>
                  <a:lnTo>
                    <a:pt x="110" y="362"/>
                  </a:lnTo>
                  <a:lnTo>
                    <a:pt x="169" y="293"/>
                  </a:lnTo>
                  <a:lnTo>
                    <a:pt x="149" y="275"/>
                  </a:lnTo>
                  <a:lnTo>
                    <a:pt x="152" y="201"/>
                  </a:lnTo>
                  <a:lnTo>
                    <a:pt x="206" y="135"/>
                  </a:lnTo>
                  <a:lnTo>
                    <a:pt x="178" y="85"/>
                  </a:lnTo>
                  <a:lnTo>
                    <a:pt x="197" y="65"/>
                  </a:lnTo>
                  <a:lnTo>
                    <a:pt x="206" y="14"/>
                  </a:lnTo>
                  <a:lnTo>
                    <a:pt x="174" y="0"/>
                  </a:lnTo>
                  <a:lnTo>
                    <a:pt x="148" y="13"/>
                  </a:lnTo>
                  <a:lnTo>
                    <a:pt x="115" y="114"/>
                  </a:lnTo>
                  <a:lnTo>
                    <a:pt x="62" y="109"/>
                  </a:lnTo>
                  <a:lnTo>
                    <a:pt x="0" y="182"/>
                  </a:lnTo>
                  <a:lnTo>
                    <a:pt x="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63">
              <a:extLst>
                <a:ext uri="{FF2B5EF4-FFF2-40B4-BE49-F238E27FC236}">
                  <a16:creationId xmlns="" xmlns:a16="http://schemas.microsoft.com/office/drawing/2014/main" id="{F0DAA1B2-3030-4F21-BCF1-DA598693B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088" y="2327275"/>
              <a:ext cx="95250" cy="146050"/>
            </a:xfrm>
            <a:custGeom>
              <a:avLst/>
              <a:gdLst>
                <a:gd name="T0" fmla="*/ 54 w 178"/>
                <a:gd name="T1" fmla="*/ 0 h 275"/>
                <a:gd name="T2" fmla="*/ 160 w 178"/>
                <a:gd name="T3" fmla="*/ 86 h 275"/>
                <a:gd name="T4" fmla="*/ 178 w 178"/>
                <a:gd name="T5" fmla="*/ 169 h 275"/>
                <a:gd name="T6" fmla="*/ 175 w 178"/>
                <a:gd name="T7" fmla="*/ 214 h 275"/>
                <a:gd name="T8" fmla="*/ 123 w 178"/>
                <a:gd name="T9" fmla="*/ 273 h 275"/>
                <a:gd name="T10" fmla="*/ 79 w 178"/>
                <a:gd name="T11" fmla="*/ 275 h 275"/>
                <a:gd name="T12" fmla="*/ 28 w 178"/>
                <a:gd name="T13" fmla="*/ 166 h 275"/>
                <a:gd name="T14" fmla="*/ 9 w 178"/>
                <a:gd name="T15" fmla="*/ 113 h 275"/>
                <a:gd name="T16" fmla="*/ 29 w 178"/>
                <a:gd name="T17" fmla="*/ 98 h 275"/>
                <a:gd name="T18" fmla="*/ 24 w 178"/>
                <a:gd name="T19" fmla="*/ 76 h 275"/>
                <a:gd name="T20" fmla="*/ 0 w 178"/>
                <a:gd name="T21" fmla="*/ 65 h 275"/>
                <a:gd name="T22" fmla="*/ 54 w 178"/>
                <a:gd name="T2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275">
                  <a:moveTo>
                    <a:pt x="54" y="0"/>
                  </a:moveTo>
                  <a:lnTo>
                    <a:pt x="160" y="86"/>
                  </a:lnTo>
                  <a:lnTo>
                    <a:pt x="178" y="169"/>
                  </a:lnTo>
                  <a:lnTo>
                    <a:pt x="175" y="214"/>
                  </a:lnTo>
                  <a:lnTo>
                    <a:pt x="123" y="273"/>
                  </a:lnTo>
                  <a:lnTo>
                    <a:pt x="79" y="275"/>
                  </a:lnTo>
                  <a:lnTo>
                    <a:pt x="28" y="166"/>
                  </a:lnTo>
                  <a:lnTo>
                    <a:pt x="9" y="113"/>
                  </a:lnTo>
                  <a:lnTo>
                    <a:pt x="29" y="98"/>
                  </a:lnTo>
                  <a:lnTo>
                    <a:pt x="24" y="76"/>
                  </a:lnTo>
                  <a:lnTo>
                    <a:pt x="0" y="65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64">
              <a:extLst>
                <a:ext uri="{FF2B5EF4-FFF2-40B4-BE49-F238E27FC236}">
                  <a16:creationId xmlns="" xmlns:a16="http://schemas.microsoft.com/office/drawing/2014/main" id="{1259A3B1-2FEB-4C90-869C-EFB8EA7A3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50" y="1911350"/>
              <a:ext cx="903288" cy="495300"/>
            </a:xfrm>
            <a:custGeom>
              <a:avLst/>
              <a:gdLst>
                <a:gd name="T0" fmla="*/ 119 w 1708"/>
                <a:gd name="T1" fmla="*/ 620 h 934"/>
                <a:gd name="T2" fmla="*/ 189 w 1708"/>
                <a:gd name="T3" fmla="*/ 591 h 934"/>
                <a:gd name="T4" fmla="*/ 267 w 1708"/>
                <a:gd name="T5" fmla="*/ 588 h 934"/>
                <a:gd name="T6" fmla="*/ 273 w 1708"/>
                <a:gd name="T7" fmla="*/ 707 h 934"/>
                <a:gd name="T8" fmla="*/ 227 w 1708"/>
                <a:gd name="T9" fmla="*/ 707 h 934"/>
                <a:gd name="T10" fmla="*/ 192 w 1708"/>
                <a:gd name="T11" fmla="*/ 764 h 934"/>
                <a:gd name="T12" fmla="*/ 238 w 1708"/>
                <a:gd name="T13" fmla="*/ 840 h 934"/>
                <a:gd name="T14" fmla="*/ 306 w 1708"/>
                <a:gd name="T15" fmla="*/ 879 h 934"/>
                <a:gd name="T16" fmla="*/ 312 w 1708"/>
                <a:gd name="T17" fmla="*/ 923 h 934"/>
                <a:gd name="T18" fmla="*/ 336 w 1708"/>
                <a:gd name="T19" fmla="*/ 914 h 934"/>
                <a:gd name="T20" fmla="*/ 360 w 1708"/>
                <a:gd name="T21" fmla="*/ 887 h 934"/>
                <a:gd name="T22" fmla="*/ 397 w 1708"/>
                <a:gd name="T23" fmla="*/ 895 h 934"/>
                <a:gd name="T24" fmla="*/ 416 w 1708"/>
                <a:gd name="T25" fmla="*/ 934 h 934"/>
                <a:gd name="T26" fmla="*/ 465 w 1708"/>
                <a:gd name="T27" fmla="*/ 934 h 934"/>
                <a:gd name="T28" fmla="*/ 465 w 1708"/>
                <a:gd name="T29" fmla="*/ 885 h 934"/>
                <a:gd name="T30" fmla="*/ 435 w 1708"/>
                <a:gd name="T31" fmla="*/ 798 h 934"/>
                <a:gd name="T32" fmla="*/ 422 w 1708"/>
                <a:gd name="T33" fmla="*/ 727 h 934"/>
                <a:gd name="T34" fmla="*/ 508 w 1708"/>
                <a:gd name="T35" fmla="*/ 688 h 934"/>
                <a:gd name="T36" fmla="*/ 624 w 1708"/>
                <a:gd name="T37" fmla="*/ 707 h 934"/>
                <a:gd name="T38" fmla="*/ 698 w 1708"/>
                <a:gd name="T39" fmla="*/ 781 h 934"/>
                <a:gd name="T40" fmla="*/ 862 w 1708"/>
                <a:gd name="T41" fmla="*/ 765 h 934"/>
                <a:gd name="T42" fmla="*/ 954 w 1708"/>
                <a:gd name="T43" fmla="*/ 895 h 934"/>
                <a:gd name="T44" fmla="*/ 1062 w 1708"/>
                <a:gd name="T45" fmla="*/ 901 h 934"/>
                <a:gd name="T46" fmla="*/ 1092 w 1708"/>
                <a:gd name="T47" fmla="*/ 852 h 934"/>
                <a:gd name="T48" fmla="*/ 1130 w 1708"/>
                <a:gd name="T49" fmla="*/ 843 h 934"/>
                <a:gd name="T50" fmla="*/ 1135 w 1708"/>
                <a:gd name="T51" fmla="*/ 790 h 934"/>
                <a:gd name="T52" fmla="*/ 1192 w 1708"/>
                <a:gd name="T53" fmla="*/ 787 h 934"/>
                <a:gd name="T54" fmla="*/ 1222 w 1708"/>
                <a:gd name="T55" fmla="*/ 822 h 934"/>
                <a:gd name="T56" fmla="*/ 1252 w 1708"/>
                <a:gd name="T57" fmla="*/ 751 h 934"/>
                <a:gd name="T58" fmla="*/ 1509 w 1708"/>
                <a:gd name="T59" fmla="*/ 787 h 934"/>
                <a:gd name="T60" fmla="*/ 1551 w 1708"/>
                <a:gd name="T61" fmla="*/ 730 h 934"/>
                <a:gd name="T62" fmla="*/ 1479 w 1708"/>
                <a:gd name="T63" fmla="*/ 639 h 934"/>
                <a:gd name="T64" fmla="*/ 1575 w 1708"/>
                <a:gd name="T65" fmla="*/ 427 h 934"/>
                <a:gd name="T66" fmla="*/ 1655 w 1708"/>
                <a:gd name="T67" fmla="*/ 432 h 934"/>
                <a:gd name="T68" fmla="*/ 1708 w 1708"/>
                <a:gd name="T69" fmla="*/ 302 h 934"/>
                <a:gd name="T70" fmla="*/ 1601 w 1708"/>
                <a:gd name="T71" fmla="*/ 291 h 934"/>
                <a:gd name="T72" fmla="*/ 1538 w 1708"/>
                <a:gd name="T73" fmla="*/ 231 h 934"/>
                <a:gd name="T74" fmla="*/ 1367 w 1708"/>
                <a:gd name="T75" fmla="*/ 251 h 934"/>
                <a:gd name="T76" fmla="*/ 1146 w 1708"/>
                <a:gd name="T77" fmla="*/ 37 h 934"/>
                <a:gd name="T78" fmla="*/ 1069 w 1708"/>
                <a:gd name="T79" fmla="*/ 106 h 934"/>
                <a:gd name="T80" fmla="*/ 833 w 1708"/>
                <a:gd name="T81" fmla="*/ 0 h 934"/>
                <a:gd name="T82" fmla="*/ 543 w 1708"/>
                <a:gd name="T83" fmla="*/ 141 h 934"/>
                <a:gd name="T84" fmla="*/ 535 w 1708"/>
                <a:gd name="T85" fmla="*/ 242 h 934"/>
                <a:gd name="T86" fmla="*/ 603 w 1708"/>
                <a:gd name="T87" fmla="*/ 321 h 934"/>
                <a:gd name="T88" fmla="*/ 471 w 1708"/>
                <a:gd name="T89" fmla="*/ 396 h 934"/>
                <a:gd name="T90" fmla="*/ 301 w 1708"/>
                <a:gd name="T91" fmla="*/ 392 h 934"/>
                <a:gd name="T92" fmla="*/ 264 w 1708"/>
                <a:gd name="T93" fmla="*/ 339 h 934"/>
                <a:gd name="T94" fmla="*/ 130 w 1708"/>
                <a:gd name="T95" fmla="*/ 332 h 934"/>
                <a:gd name="T96" fmla="*/ 3 w 1708"/>
                <a:gd name="T97" fmla="*/ 413 h 934"/>
                <a:gd name="T98" fmla="*/ 0 w 1708"/>
                <a:gd name="T99" fmla="*/ 525 h 934"/>
                <a:gd name="T100" fmla="*/ 119 w 1708"/>
                <a:gd name="T101" fmla="*/ 62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08" h="934">
                  <a:moveTo>
                    <a:pt x="119" y="620"/>
                  </a:moveTo>
                  <a:lnTo>
                    <a:pt x="189" y="591"/>
                  </a:lnTo>
                  <a:lnTo>
                    <a:pt x="267" y="588"/>
                  </a:lnTo>
                  <a:lnTo>
                    <a:pt x="273" y="707"/>
                  </a:lnTo>
                  <a:lnTo>
                    <a:pt x="227" y="707"/>
                  </a:lnTo>
                  <a:lnTo>
                    <a:pt x="192" y="764"/>
                  </a:lnTo>
                  <a:lnTo>
                    <a:pt x="238" y="840"/>
                  </a:lnTo>
                  <a:lnTo>
                    <a:pt x="306" y="879"/>
                  </a:lnTo>
                  <a:lnTo>
                    <a:pt x="312" y="923"/>
                  </a:lnTo>
                  <a:lnTo>
                    <a:pt x="336" y="914"/>
                  </a:lnTo>
                  <a:lnTo>
                    <a:pt x="360" y="887"/>
                  </a:lnTo>
                  <a:lnTo>
                    <a:pt x="397" y="895"/>
                  </a:lnTo>
                  <a:lnTo>
                    <a:pt x="416" y="934"/>
                  </a:lnTo>
                  <a:lnTo>
                    <a:pt x="465" y="934"/>
                  </a:lnTo>
                  <a:lnTo>
                    <a:pt x="465" y="885"/>
                  </a:lnTo>
                  <a:lnTo>
                    <a:pt x="435" y="798"/>
                  </a:lnTo>
                  <a:lnTo>
                    <a:pt x="422" y="727"/>
                  </a:lnTo>
                  <a:lnTo>
                    <a:pt x="508" y="688"/>
                  </a:lnTo>
                  <a:lnTo>
                    <a:pt x="624" y="707"/>
                  </a:lnTo>
                  <a:lnTo>
                    <a:pt x="698" y="781"/>
                  </a:lnTo>
                  <a:lnTo>
                    <a:pt x="862" y="765"/>
                  </a:lnTo>
                  <a:lnTo>
                    <a:pt x="954" y="895"/>
                  </a:lnTo>
                  <a:lnTo>
                    <a:pt x="1062" y="901"/>
                  </a:lnTo>
                  <a:lnTo>
                    <a:pt x="1092" y="852"/>
                  </a:lnTo>
                  <a:lnTo>
                    <a:pt x="1130" y="843"/>
                  </a:lnTo>
                  <a:lnTo>
                    <a:pt x="1135" y="790"/>
                  </a:lnTo>
                  <a:lnTo>
                    <a:pt x="1192" y="787"/>
                  </a:lnTo>
                  <a:lnTo>
                    <a:pt x="1222" y="822"/>
                  </a:lnTo>
                  <a:lnTo>
                    <a:pt x="1252" y="751"/>
                  </a:lnTo>
                  <a:lnTo>
                    <a:pt x="1509" y="787"/>
                  </a:lnTo>
                  <a:lnTo>
                    <a:pt x="1551" y="730"/>
                  </a:lnTo>
                  <a:lnTo>
                    <a:pt x="1479" y="639"/>
                  </a:lnTo>
                  <a:lnTo>
                    <a:pt x="1575" y="427"/>
                  </a:lnTo>
                  <a:lnTo>
                    <a:pt x="1655" y="432"/>
                  </a:lnTo>
                  <a:lnTo>
                    <a:pt x="1708" y="302"/>
                  </a:lnTo>
                  <a:lnTo>
                    <a:pt x="1601" y="291"/>
                  </a:lnTo>
                  <a:lnTo>
                    <a:pt x="1538" y="231"/>
                  </a:lnTo>
                  <a:lnTo>
                    <a:pt x="1367" y="251"/>
                  </a:lnTo>
                  <a:lnTo>
                    <a:pt x="1146" y="37"/>
                  </a:lnTo>
                  <a:lnTo>
                    <a:pt x="1069" y="106"/>
                  </a:lnTo>
                  <a:lnTo>
                    <a:pt x="833" y="0"/>
                  </a:lnTo>
                  <a:lnTo>
                    <a:pt x="543" y="141"/>
                  </a:lnTo>
                  <a:lnTo>
                    <a:pt x="535" y="242"/>
                  </a:lnTo>
                  <a:lnTo>
                    <a:pt x="603" y="321"/>
                  </a:lnTo>
                  <a:lnTo>
                    <a:pt x="471" y="396"/>
                  </a:lnTo>
                  <a:lnTo>
                    <a:pt x="301" y="392"/>
                  </a:lnTo>
                  <a:lnTo>
                    <a:pt x="264" y="339"/>
                  </a:lnTo>
                  <a:lnTo>
                    <a:pt x="130" y="332"/>
                  </a:lnTo>
                  <a:lnTo>
                    <a:pt x="3" y="413"/>
                  </a:lnTo>
                  <a:lnTo>
                    <a:pt x="0" y="525"/>
                  </a:lnTo>
                  <a:lnTo>
                    <a:pt x="119" y="6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265">
              <a:extLst>
                <a:ext uri="{FF2B5EF4-FFF2-40B4-BE49-F238E27FC236}">
                  <a16:creationId xmlns="" xmlns:a16="http://schemas.microsoft.com/office/drawing/2014/main" id="{BD690AA3-15E6-470F-ABF1-93B0A0AD5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675" y="2373313"/>
              <a:ext cx="352425" cy="212725"/>
            </a:xfrm>
            <a:custGeom>
              <a:avLst/>
              <a:gdLst>
                <a:gd name="T0" fmla="*/ 81 w 666"/>
                <a:gd name="T1" fmla="*/ 74 h 403"/>
                <a:gd name="T2" fmla="*/ 71 w 666"/>
                <a:gd name="T3" fmla="*/ 120 h 403"/>
                <a:gd name="T4" fmla="*/ 0 w 666"/>
                <a:gd name="T5" fmla="*/ 120 h 403"/>
                <a:gd name="T6" fmla="*/ 0 w 666"/>
                <a:gd name="T7" fmla="*/ 181 h 403"/>
                <a:gd name="T8" fmla="*/ 76 w 666"/>
                <a:gd name="T9" fmla="*/ 230 h 403"/>
                <a:gd name="T10" fmla="*/ 53 w 666"/>
                <a:gd name="T11" fmla="*/ 299 h 403"/>
                <a:gd name="T12" fmla="*/ 53 w 666"/>
                <a:gd name="T13" fmla="*/ 332 h 403"/>
                <a:gd name="T14" fmla="*/ 84 w 666"/>
                <a:gd name="T15" fmla="*/ 337 h 403"/>
                <a:gd name="T16" fmla="*/ 127 w 666"/>
                <a:gd name="T17" fmla="*/ 281 h 403"/>
                <a:gd name="T18" fmla="*/ 221 w 666"/>
                <a:gd name="T19" fmla="*/ 260 h 403"/>
                <a:gd name="T20" fmla="*/ 424 w 666"/>
                <a:gd name="T21" fmla="*/ 337 h 403"/>
                <a:gd name="T22" fmla="*/ 426 w 666"/>
                <a:gd name="T23" fmla="*/ 393 h 403"/>
                <a:gd name="T24" fmla="*/ 540 w 666"/>
                <a:gd name="T25" fmla="*/ 403 h 403"/>
                <a:gd name="T26" fmla="*/ 666 w 666"/>
                <a:gd name="T27" fmla="*/ 270 h 403"/>
                <a:gd name="T28" fmla="*/ 651 w 666"/>
                <a:gd name="T29" fmla="*/ 228 h 403"/>
                <a:gd name="T30" fmla="*/ 567 w 666"/>
                <a:gd name="T31" fmla="*/ 209 h 403"/>
                <a:gd name="T32" fmla="*/ 329 w 666"/>
                <a:gd name="T33" fmla="*/ 56 h 403"/>
                <a:gd name="T34" fmla="*/ 319 w 666"/>
                <a:gd name="T35" fmla="*/ 0 h 403"/>
                <a:gd name="T36" fmla="*/ 230 w 666"/>
                <a:gd name="T37" fmla="*/ 0 h 403"/>
                <a:gd name="T38" fmla="*/ 190 w 666"/>
                <a:gd name="T39" fmla="*/ 74 h 403"/>
                <a:gd name="T40" fmla="*/ 150 w 666"/>
                <a:gd name="T41" fmla="*/ 74 h 403"/>
                <a:gd name="T42" fmla="*/ 81 w 666"/>
                <a:gd name="T43" fmla="*/ 7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6" h="403">
                  <a:moveTo>
                    <a:pt x="81" y="74"/>
                  </a:moveTo>
                  <a:lnTo>
                    <a:pt x="71" y="120"/>
                  </a:lnTo>
                  <a:lnTo>
                    <a:pt x="0" y="120"/>
                  </a:lnTo>
                  <a:lnTo>
                    <a:pt x="0" y="181"/>
                  </a:lnTo>
                  <a:lnTo>
                    <a:pt x="76" y="230"/>
                  </a:lnTo>
                  <a:lnTo>
                    <a:pt x="53" y="299"/>
                  </a:lnTo>
                  <a:lnTo>
                    <a:pt x="53" y="332"/>
                  </a:lnTo>
                  <a:lnTo>
                    <a:pt x="84" y="337"/>
                  </a:lnTo>
                  <a:lnTo>
                    <a:pt x="127" y="281"/>
                  </a:lnTo>
                  <a:lnTo>
                    <a:pt x="221" y="260"/>
                  </a:lnTo>
                  <a:lnTo>
                    <a:pt x="424" y="337"/>
                  </a:lnTo>
                  <a:lnTo>
                    <a:pt x="426" y="393"/>
                  </a:lnTo>
                  <a:lnTo>
                    <a:pt x="540" y="403"/>
                  </a:lnTo>
                  <a:lnTo>
                    <a:pt x="666" y="270"/>
                  </a:lnTo>
                  <a:lnTo>
                    <a:pt x="651" y="228"/>
                  </a:lnTo>
                  <a:lnTo>
                    <a:pt x="567" y="209"/>
                  </a:lnTo>
                  <a:lnTo>
                    <a:pt x="329" y="56"/>
                  </a:lnTo>
                  <a:lnTo>
                    <a:pt x="319" y="0"/>
                  </a:lnTo>
                  <a:lnTo>
                    <a:pt x="230" y="0"/>
                  </a:lnTo>
                  <a:lnTo>
                    <a:pt x="190" y="74"/>
                  </a:lnTo>
                  <a:lnTo>
                    <a:pt x="150" y="74"/>
                  </a:lnTo>
                  <a:lnTo>
                    <a:pt x="8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266">
              <a:extLst>
                <a:ext uri="{FF2B5EF4-FFF2-40B4-BE49-F238E27FC236}">
                  <a16:creationId xmlns="" xmlns:a16="http://schemas.microsoft.com/office/drawing/2014/main" id="{CBF06A8B-631E-4241-ADD5-565A4FEED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650" y="2282825"/>
              <a:ext cx="436563" cy="234950"/>
            </a:xfrm>
            <a:custGeom>
              <a:avLst/>
              <a:gdLst>
                <a:gd name="T0" fmla="*/ 579 w 825"/>
                <a:gd name="T1" fmla="*/ 441 h 443"/>
                <a:gd name="T2" fmla="*/ 632 w 825"/>
                <a:gd name="T3" fmla="*/ 443 h 443"/>
                <a:gd name="T4" fmla="*/ 632 w 825"/>
                <a:gd name="T5" fmla="*/ 353 h 443"/>
                <a:gd name="T6" fmla="*/ 582 w 825"/>
                <a:gd name="T7" fmla="*/ 324 h 443"/>
                <a:gd name="T8" fmla="*/ 667 w 825"/>
                <a:gd name="T9" fmla="*/ 218 h 443"/>
                <a:gd name="T10" fmla="*/ 701 w 825"/>
                <a:gd name="T11" fmla="*/ 218 h 443"/>
                <a:gd name="T12" fmla="*/ 735 w 825"/>
                <a:gd name="T13" fmla="*/ 257 h 443"/>
                <a:gd name="T14" fmla="*/ 825 w 825"/>
                <a:gd name="T15" fmla="*/ 224 h 443"/>
                <a:gd name="T16" fmla="*/ 701 w 825"/>
                <a:gd name="T17" fmla="*/ 181 h 443"/>
                <a:gd name="T18" fmla="*/ 696 w 825"/>
                <a:gd name="T19" fmla="*/ 155 h 443"/>
                <a:gd name="T20" fmla="*/ 667 w 825"/>
                <a:gd name="T21" fmla="*/ 163 h 443"/>
                <a:gd name="T22" fmla="*/ 637 w 825"/>
                <a:gd name="T23" fmla="*/ 212 h 443"/>
                <a:gd name="T24" fmla="*/ 512 w 825"/>
                <a:gd name="T25" fmla="*/ 208 h 443"/>
                <a:gd name="T26" fmla="*/ 421 w 825"/>
                <a:gd name="T27" fmla="*/ 78 h 443"/>
                <a:gd name="T28" fmla="*/ 260 w 825"/>
                <a:gd name="T29" fmla="*/ 95 h 443"/>
                <a:gd name="T30" fmla="*/ 183 w 825"/>
                <a:gd name="T31" fmla="*/ 19 h 443"/>
                <a:gd name="T32" fmla="*/ 77 w 825"/>
                <a:gd name="T33" fmla="*/ 0 h 443"/>
                <a:gd name="T34" fmla="*/ 0 w 825"/>
                <a:gd name="T35" fmla="*/ 32 h 443"/>
                <a:gd name="T36" fmla="*/ 44 w 825"/>
                <a:gd name="T37" fmla="*/ 181 h 443"/>
                <a:gd name="T38" fmla="*/ 45 w 825"/>
                <a:gd name="T39" fmla="*/ 231 h 443"/>
                <a:gd name="T40" fmla="*/ 78 w 825"/>
                <a:gd name="T41" fmla="*/ 232 h 443"/>
                <a:gd name="T42" fmla="*/ 117 w 825"/>
                <a:gd name="T43" fmla="*/ 156 h 443"/>
                <a:gd name="T44" fmla="*/ 224 w 825"/>
                <a:gd name="T45" fmla="*/ 157 h 443"/>
                <a:gd name="T46" fmla="*/ 239 w 825"/>
                <a:gd name="T47" fmla="*/ 216 h 443"/>
                <a:gd name="T48" fmla="*/ 468 w 825"/>
                <a:gd name="T49" fmla="*/ 366 h 443"/>
                <a:gd name="T50" fmla="*/ 555 w 825"/>
                <a:gd name="T51" fmla="*/ 386 h 443"/>
                <a:gd name="T52" fmla="*/ 579 w 825"/>
                <a:gd name="T53" fmla="*/ 44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5" h="443">
                  <a:moveTo>
                    <a:pt x="579" y="441"/>
                  </a:moveTo>
                  <a:lnTo>
                    <a:pt x="632" y="443"/>
                  </a:lnTo>
                  <a:lnTo>
                    <a:pt x="632" y="353"/>
                  </a:lnTo>
                  <a:lnTo>
                    <a:pt x="582" y="324"/>
                  </a:lnTo>
                  <a:lnTo>
                    <a:pt x="667" y="218"/>
                  </a:lnTo>
                  <a:lnTo>
                    <a:pt x="701" y="218"/>
                  </a:lnTo>
                  <a:lnTo>
                    <a:pt x="735" y="257"/>
                  </a:lnTo>
                  <a:lnTo>
                    <a:pt x="825" y="224"/>
                  </a:lnTo>
                  <a:lnTo>
                    <a:pt x="701" y="181"/>
                  </a:lnTo>
                  <a:lnTo>
                    <a:pt x="696" y="155"/>
                  </a:lnTo>
                  <a:lnTo>
                    <a:pt x="667" y="163"/>
                  </a:lnTo>
                  <a:lnTo>
                    <a:pt x="637" y="212"/>
                  </a:lnTo>
                  <a:lnTo>
                    <a:pt x="512" y="208"/>
                  </a:lnTo>
                  <a:lnTo>
                    <a:pt x="421" y="78"/>
                  </a:lnTo>
                  <a:lnTo>
                    <a:pt x="260" y="95"/>
                  </a:lnTo>
                  <a:lnTo>
                    <a:pt x="183" y="19"/>
                  </a:lnTo>
                  <a:lnTo>
                    <a:pt x="77" y="0"/>
                  </a:lnTo>
                  <a:lnTo>
                    <a:pt x="0" y="32"/>
                  </a:lnTo>
                  <a:lnTo>
                    <a:pt x="44" y="181"/>
                  </a:lnTo>
                  <a:lnTo>
                    <a:pt x="45" y="231"/>
                  </a:lnTo>
                  <a:lnTo>
                    <a:pt x="78" y="232"/>
                  </a:lnTo>
                  <a:lnTo>
                    <a:pt x="117" y="156"/>
                  </a:lnTo>
                  <a:lnTo>
                    <a:pt x="224" y="157"/>
                  </a:lnTo>
                  <a:lnTo>
                    <a:pt x="239" y="216"/>
                  </a:lnTo>
                  <a:lnTo>
                    <a:pt x="468" y="366"/>
                  </a:lnTo>
                  <a:lnTo>
                    <a:pt x="555" y="386"/>
                  </a:lnTo>
                  <a:lnTo>
                    <a:pt x="57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67">
              <a:extLst>
                <a:ext uri="{FF2B5EF4-FFF2-40B4-BE49-F238E27FC236}">
                  <a16:creationId xmlns="" xmlns:a16="http://schemas.microsoft.com/office/drawing/2014/main" id="{8B337562-CE50-4AAC-9672-DE7C940E3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2405063"/>
              <a:ext cx="184150" cy="115888"/>
            </a:xfrm>
            <a:custGeom>
              <a:avLst/>
              <a:gdLst>
                <a:gd name="T0" fmla="*/ 0 w 348"/>
                <a:gd name="T1" fmla="*/ 87 h 219"/>
                <a:gd name="T2" fmla="*/ 70 w 348"/>
                <a:gd name="T3" fmla="*/ 0 h 219"/>
                <a:gd name="T4" fmla="*/ 96 w 348"/>
                <a:gd name="T5" fmla="*/ 0 h 219"/>
                <a:gd name="T6" fmla="*/ 105 w 348"/>
                <a:gd name="T7" fmla="*/ 19 h 219"/>
                <a:gd name="T8" fmla="*/ 73 w 348"/>
                <a:gd name="T9" fmla="*/ 42 h 219"/>
                <a:gd name="T10" fmla="*/ 73 w 348"/>
                <a:gd name="T11" fmla="*/ 63 h 219"/>
                <a:gd name="T12" fmla="*/ 94 w 348"/>
                <a:gd name="T13" fmla="*/ 78 h 219"/>
                <a:gd name="T14" fmla="*/ 197 w 348"/>
                <a:gd name="T15" fmla="*/ 84 h 219"/>
                <a:gd name="T16" fmla="*/ 231 w 348"/>
                <a:gd name="T17" fmla="*/ 70 h 219"/>
                <a:gd name="T18" fmla="*/ 246 w 348"/>
                <a:gd name="T19" fmla="*/ 73 h 219"/>
                <a:gd name="T20" fmla="*/ 256 w 348"/>
                <a:gd name="T21" fmla="*/ 105 h 219"/>
                <a:gd name="T22" fmla="*/ 317 w 348"/>
                <a:gd name="T23" fmla="*/ 111 h 219"/>
                <a:gd name="T24" fmla="*/ 348 w 348"/>
                <a:gd name="T25" fmla="*/ 176 h 219"/>
                <a:gd name="T26" fmla="*/ 339 w 348"/>
                <a:gd name="T27" fmla="*/ 196 h 219"/>
                <a:gd name="T28" fmla="*/ 326 w 348"/>
                <a:gd name="T29" fmla="*/ 197 h 219"/>
                <a:gd name="T30" fmla="*/ 314 w 348"/>
                <a:gd name="T31" fmla="*/ 172 h 219"/>
                <a:gd name="T32" fmla="*/ 288 w 348"/>
                <a:gd name="T33" fmla="*/ 170 h 219"/>
                <a:gd name="T34" fmla="*/ 242 w 348"/>
                <a:gd name="T35" fmla="*/ 176 h 219"/>
                <a:gd name="T36" fmla="*/ 239 w 348"/>
                <a:gd name="T37" fmla="*/ 219 h 219"/>
                <a:gd name="T38" fmla="*/ 193 w 348"/>
                <a:gd name="T39" fmla="*/ 216 h 219"/>
                <a:gd name="T40" fmla="*/ 195 w 348"/>
                <a:gd name="T41" fmla="*/ 162 h 219"/>
                <a:gd name="T42" fmla="*/ 162 w 348"/>
                <a:gd name="T43" fmla="*/ 129 h 219"/>
                <a:gd name="T44" fmla="*/ 110 w 348"/>
                <a:gd name="T45" fmla="*/ 171 h 219"/>
                <a:gd name="T46" fmla="*/ 111 w 348"/>
                <a:gd name="T47" fmla="*/ 199 h 219"/>
                <a:gd name="T48" fmla="*/ 67 w 348"/>
                <a:gd name="T49" fmla="*/ 214 h 219"/>
                <a:gd name="T50" fmla="*/ 40 w 348"/>
                <a:gd name="T51" fmla="*/ 214 h 219"/>
                <a:gd name="T52" fmla="*/ 42 w 348"/>
                <a:gd name="T53" fmla="*/ 118 h 219"/>
                <a:gd name="T54" fmla="*/ 0 w 348"/>
                <a:gd name="T55" fmla="*/ 8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8" h="219">
                  <a:moveTo>
                    <a:pt x="0" y="87"/>
                  </a:moveTo>
                  <a:lnTo>
                    <a:pt x="70" y="0"/>
                  </a:lnTo>
                  <a:lnTo>
                    <a:pt x="96" y="0"/>
                  </a:lnTo>
                  <a:lnTo>
                    <a:pt x="105" y="19"/>
                  </a:lnTo>
                  <a:lnTo>
                    <a:pt x="73" y="42"/>
                  </a:lnTo>
                  <a:lnTo>
                    <a:pt x="73" y="63"/>
                  </a:lnTo>
                  <a:lnTo>
                    <a:pt x="94" y="78"/>
                  </a:lnTo>
                  <a:lnTo>
                    <a:pt x="197" y="84"/>
                  </a:lnTo>
                  <a:lnTo>
                    <a:pt x="231" y="70"/>
                  </a:lnTo>
                  <a:lnTo>
                    <a:pt x="246" y="73"/>
                  </a:lnTo>
                  <a:lnTo>
                    <a:pt x="256" y="105"/>
                  </a:lnTo>
                  <a:lnTo>
                    <a:pt x="317" y="111"/>
                  </a:lnTo>
                  <a:lnTo>
                    <a:pt x="348" y="176"/>
                  </a:lnTo>
                  <a:lnTo>
                    <a:pt x="339" y="196"/>
                  </a:lnTo>
                  <a:lnTo>
                    <a:pt x="326" y="197"/>
                  </a:lnTo>
                  <a:lnTo>
                    <a:pt x="314" y="172"/>
                  </a:lnTo>
                  <a:lnTo>
                    <a:pt x="288" y="170"/>
                  </a:lnTo>
                  <a:lnTo>
                    <a:pt x="242" y="176"/>
                  </a:lnTo>
                  <a:lnTo>
                    <a:pt x="239" y="219"/>
                  </a:lnTo>
                  <a:lnTo>
                    <a:pt x="193" y="216"/>
                  </a:lnTo>
                  <a:lnTo>
                    <a:pt x="195" y="162"/>
                  </a:lnTo>
                  <a:lnTo>
                    <a:pt x="162" y="129"/>
                  </a:lnTo>
                  <a:lnTo>
                    <a:pt x="110" y="171"/>
                  </a:lnTo>
                  <a:lnTo>
                    <a:pt x="111" y="199"/>
                  </a:lnTo>
                  <a:lnTo>
                    <a:pt x="67" y="214"/>
                  </a:lnTo>
                  <a:lnTo>
                    <a:pt x="40" y="214"/>
                  </a:lnTo>
                  <a:lnTo>
                    <a:pt x="42" y="118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268">
              <a:extLst>
                <a:ext uri="{FF2B5EF4-FFF2-40B4-BE49-F238E27FC236}">
                  <a16:creationId xmlns="" xmlns:a16="http://schemas.microsoft.com/office/drawing/2014/main" id="{DC073E8C-5800-472F-BA29-C34A8F9D2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6775" y="2316163"/>
              <a:ext cx="200025" cy="125413"/>
            </a:xfrm>
            <a:custGeom>
              <a:avLst/>
              <a:gdLst>
                <a:gd name="T0" fmla="*/ 25 w 379"/>
                <a:gd name="T1" fmla="*/ 37 h 235"/>
                <a:gd name="T2" fmla="*/ 20 w 379"/>
                <a:gd name="T3" fmla="*/ 79 h 235"/>
                <a:gd name="T4" fmla="*/ 24 w 379"/>
                <a:gd name="T5" fmla="*/ 107 h 235"/>
                <a:gd name="T6" fmla="*/ 173 w 379"/>
                <a:gd name="T7" fmla="*/ 157 h 235"/>
                <a:gd name="T8" fmla="*/ 42 w 379"/>
                <a:gd name="T9" fmla="*/ 209 h 235"/>
                <a:gd name="T10" fmla="*/ 27 w 379"/>
                <a:gd name="T11" fmla="*/ 197 h 235"/>
                <a:gd name="T12" fmla="*/ 0 w 379"/>
                <a:gd name="T13" fmla="*/ 215 h 235"/>
                <a:gd name="T14" fmla="*/ 1 w 379"/>
                <a:gd name="T15" fmla="*/ 226 h 235"/>
                <a:gd name="T16" fmla="*/ 16 w 379"/>
                <a:gd name="T17" fmla="*/ 232 h 235"/>
                <a:gd name="T18" fmla="*/ 107 w 379"/>
                <a:gd name="T19" fmla="*/ 235 h 235"/>
                <a:gd name="T20" fmla="*/ 154 w 379"/>
                <a:gd name="T21" fmla="*/ 221 h 235"/>
                <a:gd name="T22" fmla="*/ 214 w 379"/>
                <a:gd name="T23" fmla="*/ 145 h 235"/>
                <a:gd name="T24" fmla="*/ 289 w 379"/>
                <a:gd name="T25" fmla="*/ 158 h 235"/>
                <a:gd name="T26" fmla="*/ 379 w 379"/>
                <a:gd name="T27" fmla="*/ 33 h 235"/>
                <a:gd name="T28" fmla="*/ 138 w 379"/>
                <a:gd name="T29" fmla="*/ 0 h 235"/>
                <a:gd name="T30" fmla="*/ 104 w 379"/>
                <a:gd name="T31" fmla="*/ 81 h 235"/>
                <a:gd name="T32" fmla="*/ 62 w 379"/>
                <a:gd name="T33" fmla="*/ 36 h 235"/>
                <a:gd name="T34" fmla="*/ 25 w 379"/>
                <a:gd name="T35" fmla="*/ 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9" h="235">
                  <a:moveTo>
                    <a:pt x="25" y="37"/>
                  </a:moveTo>
                  <a:lnTo>
                    <a:pt x="20" y="79"/>
                  </a:lnTo>
                  <a:lnTo>
                    <a:pt x="24" y="107"/>
                  </a:lnTo>
                  <a:lnTo>
                    <a:pt x="173" y="157"/>
                  </a:lnTo>
                  <a:lnTo>
                    <a:pt x="42" y="209"/>
                  </a:lnTo>
                  <a:lnTo>
                    <a:pt x="27" y="197"/>
                  </a:lnTo>
                  <a:lnTo>
                    <a:pt x="0" y="215"/>
                  </a:lnTo>
                  <a:lnTo>
                    <a:pt x="1" y="226"/>
                  </a:lnTo>
                  <a:lnTo>
                    <a:pt x="16" y="232"/>
                  </a:lnTo>
                  <a:lnTo>
                    <a:pt x="107" y="235"/>
                  </a:lnTo>
                  <a:lnTo>
                    <a:pt x="154" y="221"/>
                  </a:lnTo>
                  <a:lnTo>
                    <a:pt x="214" y="145"/>
                  </a:lnTo>
                  <a:lnTo>
                    <a:pt x="289" y="158"/>
                  </a:lnTo>
                  <a:lnTo>
                    <a:pt x="379" y="33"/>
                  </a:lnTo>
                  <a:lnTo>
                    <a:pt x="138" y="0"/>
                  </a:lnTo>
                  <a:lnTo>
                    <a:pt x="104" y="81"/>
                  </a:lnTo>
                  <a:lnTo>
                    <a:pt x="62" y="36"/>
                  </a:lnTo>
                  <a:lnTo>
                    <a:pt x="2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269">
              <a:extLst>
                <a:ext uri="{FF2B5EF4-FFF2-40B4-BE49-F238E27FC236}">
                  <a16:creationId xmlns="" xmlns:a16="http://schemas.microsoft.com/office/drawing/2014/main" id="{4862DCC6-0AAB-4486-9DED-41C026A5D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688" y="2481263"/>
              <a:ext cx="312738" cy="307975"/>
            </a:xfrm>
            <a:custGeom>
              <a:avLst/>
              <a:gdLst>
                <a:gd name="T0" fmla="*/ 0 w 593"/>
                <a:gd name="T1" fmla="*/ 203 h 583"/>
                <a:gd name="T2" fmla="*/ 28 w 593"/>
                <a:gd name="T3" fmla="*/ 416 h 583"/>
                <a:gd name="T4" fmla="*/ 96 w 593"/>
                <a:gd name="T5" fmla="*/ 430 h 583"/>
                <a:gd name="T6" fmla="*/ 102 w 593"/>
                <a:gd name="T7" fmla="*/ 469 h 583"/>
                <a:gd name="T8" fmla="*/ 53 w 593"/>
                <a:gd name="T9" fmla="*/ 509 h 583"/>
                <a:gd name="T10" fmla="*/ 145 w 593"/>
                <a:gd name="T11" fmla="*/ 583 h 583"/>
                <a:gd name="T12" fmla="*/ 320 w 593"/>
                <a:gd name="T13" fmla="*/ 520 h 583"/>
                <a:gd name="T14" fmla="*/ 334 w 593"/>
                <a:gd name="T15" fmla="*/ 445 h 583"/>
                <a:gd name="T16" fmla="*/ 445 w 593"/>
                <a:gd name="T17" fmla="*/ 375 h 583"/>
                <a:gd name="T18" fmla="*/ 488 w 593"/>
                <a:gd name="T19" fmla="*/ 215 h 583"/>
                <a:gd name="T20" fmla="*/ 519 w 593"/>
                <a:gd name="T21" fmla="*/ 181 h 583"/>
                <a:gd name="T22" fmla="*/ 487 w 593"/>
                <a:gd name="T23" fmla="*/ 124 h 583"/>
                <a:gd name="T24" fmla="*/ 593 w 593"/>
                <a:gd name="T25" fmla="*/ 58 h 583"/>
                <a:gd name="T26" fmla="*/ 580 w 593"/>
                <a:gd name="T27" fmla="*/ 38 h 583"/>
                <a:gd name="T28" fmla="*/ 530 w 593"/>
                <a:gd name="T29" fmla="*/ 41 h 583"/>
                <a:gd name="T30" fmla="*/ 526 w 593"/>
                <a:gd name="T31" fmla="*/ 87 h 583"/>
                <a:gd name="T32" fmla="*/ 459 w 593"/>
                <a:gd name="T33" fmla="*/ 86 h 583"/>
                <a:gd name="T34" fmla="*/ 458 w 593"/>
                <a:gd name="T35" fmla="*/ 25 h 583"/>
                <a:gd name="T36" fmla="*/ 437 w 593"/>
                <a:gd name="T37" fmla="*/ 0 h 583"/>
                <a:gd name="T38" fmla="*/ 401 w 593"/>
                <a:gd name="T39" fmla="*/ 32 h 583"/>
                <a:gd name="T40" fmla="*/ 402 w 593"/>
                <a:gd name="T41" fmla="*/ 63 h 583"/>
                <a:gd name="T42" fmla="*/ 348 w 593"/>
                <a:gd name="T43" fmla="*/ 83 h 583"/>
                <a:gd name="T44" fmla="*/ 247 w 593"/>
                <a:gd name="T45" fmla="*/ 77 h 583"/>
                <a:gd name="T46" fmla="*/ 117 w 593"/>
                <a:gd name="T47" fmla="*/ 213 h 583"/>
                <a:gd name="T48" fmla="*/ 0 w 593"/>
                <a:gd name="T49" fmla="*/ 20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3" h="583">
                  <a:moveTo>
                    <a:pt x="0" y="203"/>
                  </a:moveTo>
                  <a:lnTo>
                    <a:pt x="28" y="416"/>
                  </a:lnTo>
                  <a:lnTo>
                    <a:pt x="96" y="430"/>
                  </a:lnTo>
                  <a:lnTo>
                    <a:pt x="102" y="469"/>
                  </a:lnTo>
                  <a:lnTo>
                    <a:pt x="53" y="509"/>
                  </a:lnTo>
                  <a:lnTo>
                    <a:pt x="145" y="583"/>
                  </a:lnTo>
                  <a:lnTo>
                    <a:pt x="320" y="520"/>
                  </a:lnTo>
                  <a:lnTo>
                    <a:pt x="334" y="445"/>
                  </a:lnTo>
                  <a:lnTo>
                    <a:pt x="445" y="375"/>
                  </a:lnTo>
                  <a:lnTo>
                    <a:pt x="488" y="215"/>
                  </a:lnTo>
                  <a:lnTo>
                    <a:pt x="519" y="181"/>
                  </a:lnTo>
                  <a:lnTo>
                    <a:pt x="487" y="124"/>
                  </a:lnTo>
                  <a:lnTo>
                    <a:pt x="593" y="58"/>
                  </a:lnTo>
                  <a:lnTo>
                    <a:pt x="580" y="38"/>
                  </a:lnTo>
                  <a:lnTo>
                    <a:pt x="530" y="41"/>
                  </a:lnTo>
                  <a:lnTo>
                    <a:pt x="526" y="87"/>
                  </a:lnTo>
                  <a:lnTo>
                    <a:pt x="459" y="86"/>
                  </a:lnTo>
                  <a:lnTo>
                    <a:pt x="458" y="25"/>
                  </a:lnTo>
                  <a:lnTo>
                    <a:pt x="437" y="0"/>
                  </a:lnTo>
                  <a:lnTo>
                    <a:pt x="401" y="32"/>
                  </a:lnTo>
                  <a:lnTo>
                    <a:pt x="402" y="63"/>
                  </a:lnTo>
                  <a:lnTo>
                    <a:pt x="348" y="83"/>
                  </a:lnTo>
                  <a:lnTo>
                    <a:pt x="247" y="77"/>
                  </a:lnTo>
                  <a:lnTo>
                    <a:pt x="117" y="213"/>
                  </a:lnTo>
                  <a:lnTo>
                    <a:pt x="0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70">
              <a:extLst>
                <a:ext uri="{FF2B5EF4-FFF2-40B4-BE49-F238E27FC236}">
                  <a16:creationId xmlns="" xmlns:a16="http://schemas.microsoft.com/office/drawing/2014/main" id="{032A3224-3B83-460B-8551-C0C5903D9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2950" y="2501900"/>
              <a:ext cx="347663" cy="431800"/>
            </a:xfrm>
            <a:custGeom>
              <a:avLst/>
              <a:gdLst>
                <a:gd name="T0" fmla="*/ 24 w 657"/>
                <a:gd name="T1" fmla="*/ 554 h 817"/>
                <a:gd name="T2" fmla="*/ 68 w 657"/>
                <a:gd name="T3" fmla="*/ 620 h 817"/>
                <a:gd name="T4" fmla="*/ 64 w 657"/>
                <a:gd name="T5" fmla="*/ 654 h 817"/>
                <a:gd name="T6" fmla="*/ 5 w 657"/>
                <a:gd name="T7" fmla="*/ 678 h 817"/>
                <a:gd name="T8" fmla="*/ 0 w 657"/>
                <a:gd name="T9" fmla="*/ 733 h 817"/>
                <a:gd name="T10" fmla="*/ 68 w 657"/>
                <a:gd name="T11" fmla="*/ 733 h 817"/>
                <a:gd name="T12" fmla="*/ 92 w 657"/>
                <a:gd name="T13" fmla="*/ 714 h 817"/>
                <a:gd name="T14" fmla="*/ 221 w 657"/>
                <a:gd name="T15" fmla="*/ 714 h 817"/>
                <a:gd name="T16" fmla="*/ 337 w 657"/>
                <a:gd name="T17" fmla="*/ 817 h 817"/>
                <a:gd name="T18" fmla="*/ 353 w 657"/>
                <a:gd name="T19" fmla="*/ 767 h 817"/>
                <a:gd name="T20" fmla="*/ 439 w 657"/>
                <a:gd name="T21" fmla="*/ 767 h 817"/>
                <a:gd name="T22" fmla="*/ 441 w 657"/>
                <a:gd name="T23" fmla="*/ 705 h 817"/>
                <a:gd name="T24" fmla="*/ 353 w 657"/>
                <a:gd name="T25" fmla="*/ 620 h 817"/>
                <a:gd name="T26" fmla="*/ 372 w 657"/>
                <a:gd name="T27" fmla="*/ 573 h 817"/>
                <a:gd name="T28" fmla="*/ 462 w 657"/>
                <a:gd name="T29" fmla="*/ 567 h 817"/>
                <a:gd name="T30" fmla="*/ 585 w 657"/>
                <a:gd name="T31" fmla="*/ 310 h 817"/>
                <a:gd name="T32" fmla="*/ 518 w 657"/>
                <a:gd name="T33" fmla="*/ 257 h 817"/>
                <a:gd name="T34" fmla="*/ 493 w 657"/>
                <a:gd name="T35" fmla="*/ 168 h 817"/>
                <a:gd name="T36" fmla="*/ 657 w 657"/>
                <a:gd name="T37" fmla="*/ 153 h 817"/>
                <a:gd name="T38" fmla="*/ 560 w 657"/>
                <a:gd name="T39" fmla="*/ 14 h 817"/>
                <a:gd name="T40" fmla="*/ 508 w 657"/>
                <a:gd name="T41" fmla="*/ 0 h 817"/>
                <a:gd name="T42" fmla="*/ 487 w 657"/>
                <a:gd name="T43" fmla="*/ 26 h 817"/>
                <a:gd name="T44" fmla="*/ 470 w 657"/>
                <a:gd name="T45" fmla="*/ 27 h 817"/>
                <a:gd name="T46" fmla="*/ 373 w 657"/>
                <a:gd name="T47" fmla="*/ 89 h 817"/>
                <a:gd name="T48" fmla="*/ 405 w 657"/>
                <a:gd name="T49" fmla="*/ 143 h 817"/>
                <a:gd name="T50" fmla="*/ 369 w 657"/>
                <a:gd name="T51" fmla="*/ 180 h 817"/>
                <a:gd name="T52" fmla="*/ 325 w 657"/>
                <a:gd name="T53" fmla="*/ 345 h 817"/>
                <a:gd name="T54" fmla="*/ 215 w 657"/>
                <a:gd name="T55" fmla="*/ 416 h 817"/>
                <a:gd name="T56" fmla="*/ 199 w 657"/>
                <a:gd name="T57" fmla="*/ 492 h 817"/>
                <a:gd name="T58" fmla="*/ 24 w 657"/>
                <a:gd name="T59" fmla="*/ 55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7" h="817">
                  <a:moveTo>
                    <a:pt x="24" y="554"/>
                  </a:moveTo>
                  <a:lnTo>
                    <a:pt x="68" y="620"/>
                  </a:lnTo>
                  <a:lnTo>
                    <a:pt x="64" y="654"/>
                  </a:lnTo>
                  <a:lnTo>
                    <a:pt x="5" y="678"/>
                  </a:lnTo>
                  <a:lnTo>
                    <a:pt x="0" y="733"/>
                  </a:lnTo>
                  <a:lnTo>
                    <a:pt x="68" y="733"/>
                  </a:lnTo>
                  <a:lnTo>
                    <a:pt x="92" y="714"/>
                  </a:lnTo>
                  <a:lnTo>
                    <a:pt x="221" y="714"/>
                  </a:lnTo>
                  <a:lnTo>
                    <a:pt x="337" y="817"/>
                  </a:lnTo>
                  <a:lnTo>
                    <a:pt x="353" y="767"/>
                  </a:lnTo>
                  <a:lnTo>
                    <a:pt x="439" y="767"/>
                  </a:lnTo>
                  <a:lnTo>
                    <a:pt x="441" y="705"/>
                  </a:lnTo>
                  <a:lnTo>
                    <a:pt x="353" y="620"/>
                  </a:lnTo>
                  <a:lnTo>
                    <a:pt x="372" y="573"/>
                  </a:lnTo>
                  <a:lnTo>
                    <a:pt x="462" y="567"/>
                  </a:lnTo>
                  <a:lnTo>
                    <a:pt x="585" y="310"/>
                  </a:lnTo>
                  <a:lnTo>
                    <a:pt x="518" y="257"/>
                  </a:lnTo>
                  <a:lnTo>
                    <a:pt x="493" y="168"/>
                  </a:lnTo>
                  <a:lnTo>
                    <a:pt x="657" y="153"/>
                  </a:lnTo>
                  <a:lnTo>
                    <a:pt x="560" y="14"/>
                  </a:lnTo>
                  <a:lnTo>
                    <a:pt x="508" y="0"/>
                  </a:lnTo>
                  <a:lnTo>
                    <a:pt x="487" y="26"/>
                  </a:lnTo>
                  <a:lnTo>
                    <a:pt x="470" y="27"/>
                  </a:lnTo>
                  <a:lnTo>
                    <a:pt x="373" y="89"/>
                  </a:lnTo>
                  <a:lnTo>
                    <a:pt x="405" y="143"/>
                  </a:lnTo>
                  <a:lnTo>
                    <a:pt x="369" y="180"/>
                  </a:lnTo>
                  <a:lnTo>
                    <a:pt x="325" y="345"/>
                  </a:lnTo>
                  <a:lnTo>
                    <a:pt x="215" y="416"/>
                  </a:lnTo>
                  <a:lnTo>
                    <a:pt x="199" y="492"/>
                  </a:lnTo>
                  <a:lnTo>
                    <a:pt x="24" y="5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271">
              <a:extLst>
                <a:ext uri="{FF2B5EF4-FFF2-40B4-BE49-F238E27FC236}">
                  <a16:creationId xmlns="" xmlns:a16="http://schemas.microsoft.com/office/drawing/2014/main" id="{99F24432-5D80-4D78-AB4F-0B6FCA1B2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0275" y="2589213"/>
              <a:ext cx="663575" cy="777875"/>
            </a:xfrm>
            <a:custGeom>
              <a:avLst/>
              <a:gdLst>
                <a:gd name="T0" fmla="*/ 491 w 1253"/>
                <a:gd name="T1" fmla="*/ 1471 h 1471"/>
                <a:gd name="T2" fmla="*/ 569 w 1253"/>
                <a:gd name="T3" fmla="*/ 1432 h 1471"/>
                <a:gd name="T4" fmla="*/ 616 w 1253"/>
                <a:gd name="T5" fmla="*/ 1264 h 1471"/>
                <a:gd name="T6" fmla="*/ 614 w 1253"/>
                <a:gd name="T7" fmla="*/ 1057 h 1471"/>
                <a:gd name="T8" fmla="*/ 881 w 1253"/>
                <a:gd name="T9" fmla="*/ 768 h 1471"/>
                <a:gd name="T10" fmla="*/ 881 w 1253"/>
                <a:gd name="T11" fmla="*/ 700 h 1471"/>
                <a:gd name="T12" fmla="*/ 935 w 1253"/>
                <a:gd name="T13" fmla="*/ 679 h 1471"/>
                <a:gd name="T14" fmla="*/ 933 w 1253"/>
                <a:gd name="T15" fmla="*/ 600 h 1471"/>
                <a:gd name="T16" fmla="*/ 874 w 1253"/>
                <a:gd name="T17" fmla="*/ 485 h 1471"/>
                <a:gd name="T18" fmla="*/ 908 w 1253"/>
                <a:gd name="T19" fmla="*/ 423 h 1471"/>
                <a:gd name="T20" fmla="*/ 982 w 1253"/>
                <a:gd name="T21" fmla="*/ 491 h 1471"/>
                <a:gd name="T22" fmla="*/ 1077 w 1253"/>
                <a:gd name="T23" fmla="*/ 495 h 1471"/>
                <a:gd name="T24" fmla="*/ 1077 w 1253"/>
                <a:gd name="T25" fmla="*/ 534 h 1471"/>
                <a:gd name="T26" fmla="*/ 1048 w 1253"/>
                <a:gd name="T27" fmla="*/ 566 h 1471"/>
                <a:gd name="T28" fmla="*/ 1054 w 1253"/>
                <a:gd name="T29" fmla="*/ 584 h 1471"/>
                <a:gd name="T30" fmla="*/ 1105 w 1253"/>
                <a:gd name="T31" fmla="*/ 586 h 1471"/>
                <a:gd name="T32" fmla="*/ 1116 w 1253"/>
                <a:gd name="T33" fmla="*/ 642 h 1471"/>
                <a:gd name="T34" fmla="*/ 1130 w 1253"/>
                <a:gd name="T35" fmla="*/ 642 h 1471"/>
                <a:gd name="T36" fmla="*/ 1169 w 1253"/>
                <a:gd name="T37" fmla="*/ 574 h 1471"/>
                <a:gd name="T38" fmla="*/ 1188 w 1253"/>
                <a:gd name="T39" fmla="*/ 395 h 1471"/>
                <a:gd name="T40" fmla="*/ 1251 w 1253"/>
                <a:gd name="T41" fmla="*/ 350 h 1471"/>
                <a:gd name="T42" fmla="*/ 1253 w 1253"/>
                <a:gd name="T43" fmla="*/ 288 h 1471"/>
                <a:gd name="T44" fmla="*/ 1228 w 1253"/>
                <a:gd name="T45" fmla="*/ 239 h 1471"/>
                <a:gd name="T46" fmla="*/ 1188 w 1253"/>
                <a:gd name="T47" fmla="*/ 237 h 1471"/>
                <a:gd name="T48" fmla="*/ 1030 w 1253"/>
                <a:gd name="T49" fmla="*/ 341 h 1471"/>
                <a:gd name="T50" fmla="*/ 1040 w 1253"/>
                <a:gd name="T51" fmla="*/ 408 h 1471"/>
                <a:gd name="T52" fmla="*/ 929 w 1253"/>
                <a:gd name="T53" fmla="*/ 408 h 1471"/>
                <a:gd name="T54" fmla="*/ 891 w 1253"/>
                <a:gd name="T55" fmla="*/ 360 h 1471"/>
                <a:gd name="T56" fmla="*/ 869 w 1253"/>
                <a:gd name="T57" fmla="*/ 363 h 1471"/>
                <a:gd name="T58" fmla="*/ 876 w 1253"/>
                <a:gd name="T59" fmla="*/ 429 h 1471"/>
                <a:gd name="T60" fmla="*/ 637 w 1253"/>
                <a:gd name="T61" fmla="*/ 412 h 1471"/>
                <a:gd name="T62" fmla="*/ 489 w 1253"/>
                <a:gd name="T63" fmla="*/ 346 h 1471"/>
                <a:gd name="T64" fmla="*/ 481 w 1253"/>
                <a:gd name="T65" fmla="*/ 265 h 1471"/>
                <a:gd name="T66" fmla="*/ 382 w 1253"/>
                <a:gd name="T67" fmla="*/ 204 h 1471"/>
                <a:gd name="T68" fmla="*/ 381 w 1253"/>
                <a:gd name="T69" fmla="*/ 77 h 1471"/>
                <a:gd name="T70" fmla="*/ 313 w 1253"/>
                <a:gd name="T71" fmla="*/ 0 h 1471"/>
                <a:gd name="T72" fmla="*/ 157 w 1253"/>
                <a:gd name="T73" fmla="*/ 15 h 1471"/>
                <a:gd name="T74" fmla="*/ 174 w 1253"/>
                <a:gd name="T75" fmla="*/ 82 h 1471"/>
                <a:gd name="T76" fmla="*/ 250 w 1253"/>
                <a:gd name="T77" fmla="*/ 144 h 1471"/>
                <a:gd name="T78" fmla="*/ 118 w 1253"/>
                <a:gd name="T79" fmla="*/ 414 h 1471"/>
                <a:gd name="T80" fmla="*/ 30 w 1253"/>
                <a:gd name="T81" fmla="*/ 421 h 1471"/>
                <a:gd name="T82" fmla="*/ 16 w 1253"/>
                <a:gd name="T83" fmla="*/ 454 h 1471"/>
                <a:gd name="T84" fmla="*/ 102 w 1253"/>
                <a:gd name="T85" fmla="*/ 534 h 1471"/>
                <a:gd name="T86" fmla="*/ 98 w 1253"/>
                <a:gd name="T87" fmla="*/ 616 h 1471"/>
                <a:gd name="T88" fmla="*/ 10 w 1253"/>
                <a:gd name="T89" fmla="*/ 614 h 1471"/>
                <a:gd name="T90" fmla="*/ 0 w 1253"/>
                <a:gd name="T91" fmla="*/ 655 h 1471"/>
                <a:gd name="T92" fmla="*/ 74 w 1253"/>
                <a:gd name="T93" fmla="*/ 652 h 1471"/>
                <a:gd name="T94" fmla="*/ 76 w 1253"/>
                <a:gd name="T95" fmla="*/ 683 h 1471"/>
                <a:gd name="T96" fmla="*/ 23 w 1253"/>
                <a:gd name="T97" fmla="*/ 712 h 1471"/>
                <a:gd name="T98" fmla="*/ 56 w 1253"/>
                <a:gd name="T99" fmla="*/ 775 h 1471"/>
                <a:gd name="T100" fmla="*/ 122 w 1253"/>
                <a:gd name="T101" fmla="*/ 797 h 1471"/>
                <a:gd name="T102" fmla="*/ 163 w 1253"/>
                <a:gd name="T103" fmla="*/ 767 h 1471"/>
                <a:gd name="T104" fmla="*/ 181 w 1253"/>
                <a:gd name="T105" fmla="*/ 714 h 1471"/>
                <a:gd name="T106" fmla="*/ 205 w 1253"/>
                <a:gd name="T107" fmla="*/ 703 h 1471"/>
                <a:gd name="T108" fmla="*/ 232 w 1253"/>
                <a:gd name="T109" fmla="*/ 731 h 1471"/>
                <a:gd name="T110" fmla="*/ 224 w 1253"/>
                <a:gd name="T111" fmla="*/ 799 h 1471"/>
                <a:gd name="T112" fmla="*/ 205 w 1253"/>
                <a:gd name="T113" fmla="*/ 831 h 1471"/>
                <a:gd name="T114" fmla="*/ 210 w 1253"/>
                <a:gd name="T115" fmla="*/ 886 h 1471"/>
                <a:gd name="T116" fmla="*/ 491 w 1253"/>
                <a:gd name="T117" fmla="*/ 1471 h 1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3" h="1471">
                  <a:moveTo>
                    <a:pt x="491" y="1471"/>
                  </a:moveTo>
                  <a:lnTo>
                    <a:pt x="569" y="1432"/>
                  </a:lnTo>
                  <a:lnTo>
                    <a:pt x="616" y="1264"/>
                  </a:lnTo>
                  <a:lnTo>
                    <a:pt x="614" y="1057"/>
                  </a:lnTo>
                  <a:lnTo>
                    <a:pt x="881" y="768"/>
                  </a:lnTo>
                  <a:lnTo>
                    <a:pt x="881" y="700"/>
                  </a:lnTo>
                  <a:lnTo>
                    <a:pt x="935" y="679"/>
                  </a:lnTo>
                  <a:lnTo>
                    <a:pt x="933" y="600"/>
                  </a:lnTo>
                  <a:lnTo>
                    <a:pt x="874" y="485"/>
                  </a:lnTo>
                  <a:lnTo>
                    <a:pt x="908" y="423"/>
                  </a:lnTo>
                  <a:lnTo>
                    <a:pt x="982" y="491"/>
                  </a:lnTo>
                  <a:lnTo>
                    <a:pt x="1077" y="495"/>
                  </a:lnTo>
                  <a:lnTo>
                    <a:pt x="1077" y="534"/>
                  </a:lnTo>
                  <a:lnTo>
                    <a:pt x="1048" y="566"/>
                  </a:lnTo>
                  <a:lnTo>
                    <a:pt x="1054" y="584"/>
                  </a:lnTo>
                  <a:lnTo>
                    <a:pt x="1105" y="586"/>
                  </a:lnTo>
                  <a:lnTo>
                    <a:pt x="1116" y="642"/>
                  </a:lnTo>
                  <a:lnTo>
                    <a:pt x="1130" y="642"/>
                  </a:lnTo>
                  <a:lnTo>
                    <a:pt x="1169" y="574"/>
                  </a:lnTo>
                  <a:lnTo>
                    <a:pt x="1188" y="395"/>
                  </a:lnTo>
                  <a:lnTo>
                    <a:pt x="1251" y="350"/>
                  </a:lnTo>
                  <a:lnTo>
                    <a:pt x="1253" y="288"/>
                  </a:lnTo>
                  <a:lnTo>
                    <a:pt x="1228" y="239"/>
                  </a:lnTo>
                  <a:lnTo>
                    <a:pt x="1188" y="237"/>
                  </a:lnTo>
                  <a:lnTo>
                    <a:pt x="1030" y="341"/>
                  </a:lnTo>
                  <a:lnTo>
                    <a:pt x="1040" y="408"/>
                  </a:lnTo>
                  <a:lnTo>
                    <a:pt x="929" y="408"/>
                  </a:lnTo>
                  <a:lnTo>
                    <a:pt x="891" y="360"/>
                  </a:lnTo>
                  <a:lnTo>
                    <a:pt x="869" y="363"/>
                  </a:lnTo>
                  <a:lnTo>
                    <a:pt x="876" y="429"/>
                  </a:lnTo>
                  <a:lnTo>
                    <a:pt x="637" y="412"/>
                  </a:lnTo>
                  <a:lnTo>
                    <a:pt x="489" y="346"/>
                  </a:lnTo>
                  <a:lnTo>
                    <a:pt x="481" y="265"/>
                  </a:lnTo>
                  <a:lnTo>
                    <a:pt x="382" y="204"/>
                  </a:lnTo>
                  <a:lnTo>
                    <a:pt x="381" y="77"/>
                  </a:lnTo>
                  <a:lnTo>
                    <a:pt x="313" y="0"/>
                  </a:lnTo>
                  <a:lnTo>
                    <a:pt x="157" y="15"/>
                  </a:lnTo>
                  <a:lnTo>
                    <a:pt x="174" y="82"/>
                  </a:lnTo>
                  <a:lnTo>
                    <a:pt x="250" y="144"/>
                  </a:lnTo>
                  <a:lnTo>
                    <a:pt x="118" y="414"/>
                  </a:lnTo>
                  <a:lnTo>
                    <a:pt x="30" y="421"/>
                  </a:lnTo>
                  <a:lnTo>
                    <a:pt x="16" y="454"/>
                  </a:lnTo>
                  <a:lnTo>
                    <a:pt x="102" y="534"/>
                  </a:lnTo>
                  <a:lnTo>
                    <a:pt x="98" y="616"/>
                  </a:lnTo>
                  <a:lnTo>
                    <a:pt x="10" y="614"/>
                  </a:lnTo>
                  <a:lnTo>
                    <a:pt x="0" y="655"/>
                  </a:lnTo>
                  <a:lnTo>
                    <a:pt x="74" y="652"/>
                  </a:lnTo>
                  <a:lnTo>
                    <a:pt x="76" y="683"/>
                  </a:lnTo>
                  <a:lnTo>
                    <a:pt x="23" y="712"/>
                  </a:lnTo>
                  <a:lnTo>
                    <a:pt x="56" y="775"/>
                  </a:lnTo>
                  <a:lnTo>
                    <a:pt x="122" y="797"/>
                  </a:lnTo>
                  <a:lnTo>
                    <a:pt x="163" y="767"/>
                  </a:lnTo>
                  <a:lnTo>
                    <a:pt x="181" y="714"/>
                  </a:lnTo>
                  <a:lnTo>
                    <a:pt x="205" y="703"/>
                  </a:lnTo>
                  <a:lnTo>
                    <a:pt x="232" y="731"/>
                  </a:lnTo>
                  <a:lnTo>
                    <a:pt x="224" y="799"/>
                  </a:lnTo>
                  <a:lnTo>
                    <a:pt x="205" y="831"/>
                  </a:lnTo>
                  <a:lnTo>
                    <a:pt x="210" y="886"/>
                  </a:lnTo>
                  <a:lnTo>
                    <a:pt x="491" y="14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72">
              <a:extLst>
                <a:ext uri="{FF2B5EF4-FFF2-40B4-BE49-F238E27FC236}">
                  <a16:creationId xmlns="" xmlns:a16="http://schemas.microsoft.com/office/drawing/2014/main" id="{E007C6DC-60D2-4193-A684-08A375311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2720975"/>
              <a:ext cx="193675" cy="88900"/>
            </a:xfrm>
            <a:custGeom>
              <a:avLst/>
              <a:gdLst>
                <a:gd name="T0" fmla="*/ 0 w 368"/>
                <a:gd name="T1" fmla="*/ 16 h 168"/>
                <a:gd name="T2" fmla="*/ 8 w 368"/>
                <a:gd name="T3" fmla="*/ 89 h 168"/>
                <a:gd name="T4" fmla="*/ 146 w 368"/>
                <a:gd name="T5" fmla="*/ 152 h 168"/>
                <a:gd name="T6" fmla="*/ 368 w 368"/>
                <a:gd name="T7" fmla="*/ 168 h 168"/>
                <a:gd name="T8" fmla="*/ 360 w 368"/>
                <a:gd name="T9" fmla="*/ 114 h 168"/>
                <a:gd name="T10" fmla="*/ 212 w 368"/>
                <a:gd name="T11" fmla="*/ 74 h 168"/>
                <a:gd name="T12" fmla="*/ 86 w 368"/>
                <a:gd name="T13" fmla="*/ 0 h 168"/>
                <a:gd name="T14" fmla="*/ 0 w 368"/>
                <a:gd name="T15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8" h="168">
                  <a:moveTo>
                    <a:pt x="0" y="16"/>
                  </a:moveTo>
                  <a:lnTo>
                    <a:pt x="8" y="89"/>
                  </a:lnTo>
                  <a:lnTo>
                    <a:pt x="146" y="152"/>
                  </a:lnTo>
                  <a:lnTo>
                    <a:pt x="368" y="168"/>
                  </a:lnTo>
                  <a:lnTo>
                    <a:pt x="360" y="114"/>
                  </a:lnTo>
                  <a:lnTo>
                    <a:pt x="212" y="74"/>
                  </a:lnTo>
                  <a:lnTo>
                    <a:pt x="86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73">
              <a:extLst>
                <a:ext uri="{FF2B5EF4-FFF2-40B4-BE49-F238E27FC236}">
                  <a16:creationId xmlns="" xmlns:a16="http://schemas.microsoft.com/office/drawing/2014/main" id="{CC1E4B7D-E59D-4372-9069-740795303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1288" y="2771775"/>
              <a:ext cx="61913" cy="26988"/>
            </a:xfrm>
            <a:custGeom>
              <a:avLst/>
              <a:gdLst>
                <a:gd name="T0" fmla="*/ 0 w 116"/>
                <a:gd name="T1" fmla="*/ 12 h 50"/>
                <a:gd name="T2" fmla="*/ 26 w 116"/>
                <a:gd name="T3" fmla="*/ 49 h 50"/>
                <a:gd name="T4" fmla="*/ 116 w 116"/>
                <a:gd name="T5" fmla="*/ 50 h 50"/>
                <a:gd name="T6" fmla="*/ 107 w 116"/>
                <a:gd name="T7" fmla="*/ 0 h 50"/>
                <a:gd name="T8" fmla="*/ 0 w 116"/>
                <a:gd name="T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50">
                  <a:moveTo>
                    <a:pt x="0" y="12"/>
                  </a:moveTo>
                  <a:lnTo>
                    <a:pt x="26" y="49"/>
                  </a:lnTo>
                  <a:lnTo>
                    <a:pt x="116" y="50"/>
                  </a:lnTo>
                  <a:lnTo>
                    <a:pt x="107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274">
              <a:extLst>
                <a:ext uri="{FF2B5EF4-FFF2-40B4-BE49-F238E27FC236}">
                  <a16:creationId xmlns="" xmlns:a16="http://schemas.microsoft.com/office/drawing/2014/main" id="{1782D679-4D0F-4943-B139-1563C7F7F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763" y="2824163"/>
              <a:ext cx="123825" cy="155575"/>
            </a:xfrm>
            <a:custGeom>
              <a:avLst/>
              <a:gdLst>
                <a:gd name="T0" fmla="*/ 22 w 234"/>
                <a:gd name="T1" fmla="*/ 0 h 294"/>
                <a:gd name="T2" fmla="*/ 0 w 234"/>
                <a:gd name="T3" fmla="*/ 40 h 294"/>
                <a:gd name="T4" fmla="*/ 58 w 234"/>
                <a:gd name="T5" fmla="*/ 151 h 294"/>
                <a:gd name="T6" fmla="*/ 60 w 234"/>
                <a:gd name="T7" fmla="*/ 237 h 294"/>
                <a:gd name="T8" fmla="*/ 70 w 234"/>
                <a:gd name="T9" fmla="*/ 260 h 294"/>
                <a:gd name="T10" fmla="*/ 138 w 234"/>
                <a:gd name="T11" fmla="*/ 261 h 294"/>
                <a:gd name="T12" fmla="*/ 177 w 234"/>
                <a:gd name="T13" fmla="*/ 225 h 294"/>
                <a:gd name="T14" fmla="*/ 205 w 234"/>
                <a:gd name="T15" fmla="*/ 241 h 294"/>
                <a:gd name="T16" fmla="*/ 211 w 234"/>
                <a:gd name="T17" fmla="*/ 294 h 294"/>
                <a:gd name="T18" fmla="*/ 233 w 234"/>
                <a:gd name="T19" fmla="*/ 280 h 294"/>
                <a:gd name="T20" fmla="*/ 234 w 234"/>
                <a:gd name="T21" fmla="*/ 213 h 294"/>
                <a:gd name="T22" fmla="*/ 216 w 234"/>
                <a:gd name="T23" fmla="*/ 211 h 294"/>
                <a:gd name="T24" fmla="*/ 204 w 234"/>
                <a:gd name="T25" fmla="*/ 154 h 294"/>
                <a:gd name="T26" fmla="*/ 156 w 234"/>
                <a:gd name="T27" fmla="*/ 152 h 294"/>
                <a:gd name="T28" fmla="*/ 145 w 234"/>
                <a:gd name="T29" fmla="*/ 120 h 294"/>
                <a:gd name="T30" fmla="*/ 173 w 234"/>
                <a:gd name="T31" fmla="*/ 82 h 294"/>
                <a:gd name="T32" fmla="*/ 174 w 234"/>
                <a:gd name="T33" fmla="*/ 62 h 294"/>
                <a:gd name="T34" fmla="*/ 89 w 234"/>
                <a:gd name="T35" fmla="*/ 62 h 294"/>
                <a:gd name="T36" fmla="*/ 22 w 234"/>
                <a:gd name="T3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294">
                  <a:moveTo>
                    <a:pt x="22" y="0"/>
                  </a:moveTo>
                  <a:lnTo>
                    <a:pt x="0" y="40"/>
                  </a:lnTo>
                  <a:lnTo>
                    <a:pt x="58" y="151"/>
                  </a:lnTo>
                  <a:lnTo>
                    <a:pt x="60" y="237"/>
                  </a:lnTo>
                  <a:lnTo>
                    <a:pt x="70" y="260"/>
                  </a:lnTo>
                  <a:lnTo>
                    <a:pt x="138" y="261"/>
                  </a:lnTo>
                  <a:lnTo>
                    <a:pt x="177" y="225"/>
                  </a:lnTo>
                  <a:lnTo>
                    <a:pt x="205" y="241"/>
                  </a:lnTo>
                  <a:lnTo>
                    <a:pt x="211" y="294"/>
                  </a:lnTo>
                  <a:lnTo>
                    <a:pt x="233" y="280"/>
                  </a:lnTo>
                  <a:lnTo>
                    <a:pt x="234" y="213"/>
                  </a:lnTo>
                  <a:lnTo>
                    <a:pt x="216" y="211"/>
                  </a:lnTo>
                  <a:lnTo>
                    <a:pt x="204" y="154"/>
                  </a:lnTo>
                  <a:lnTo>
                    <a:pt x="156" y="152"/>
                  </a:lnTo>
                  <a:lnTo>
                    <a:pt x="145" y="120"/>
                  </a:lnTo>
                  <a:lnTo>
                    <a:pt x="173" y="82"/>
                  </a:lnTo>
                  <a:lnTo>
                    <a:pt x="174" y="62"/>
                  </a:lnTo>
                  <a:lnTo>
                    <a:pt x="89" y="6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275">
              <a:extLst>
                <a:ext uri="{FF2B5EF4-FFF2-40B4-BE49-F238E27FC236}">
                  <a16:creationId xmlns="" xmlns:a16="http://schemas.microsoft.com/office/drawing/2014/main" id="{7D7E6126-5622-4056-89A9-CA6F7E622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063" y="2744788"/>
              <a:ext cx="223838" cy="538163"/>
            </a:xfrm>
            <a:custGeom>
              <a:avLst/>
              <a:gdLst>
                <a:gd name="T0" fmla="*/ 385 w 424"/>
                <a:gd name="T1" fmla="*/ 1015 h 1015"/>
                <a:gd name="T2" fmla="*/ 337 w 424"/>
                <a:gd name="T3" fmla="*/ 939 h 1015"/>
                <a:gd name="T4" fmla="*/ 371 w 424"/>
                <a:gd name="T5" fmla="*/ 891 h 1015"/>
                <a:gd name="T6" fmla="*/ 339 w 424"/>
                <a:gd name="T7" fmla="*/ 832 h 1015"/>
                <a:gd name="T8" fmla="*/ 308 w 424"/>
                <a:gd name="T9" fmla="*/ 826 h 1015"/>
                <a:gd name="T10" fmla="*/ 302 w 424"/>
                <a:gd name="T11" fmla="*/ 725 h 1015"/>
                <a:gd name="T12" fmla="*/ 257 w 424"/>
                <a:gd name="T13" fmla="*/ 636 h 1015"/>
                <a:gd name="T14" fmla="*/ 243 w 424"/>
                <a:gd name="T15" fmla="*/ 657 h 1015"/>
                <a:gd name="T16" fmla="*/ 213 w 424"/>
                <a:gd name="T17" fmla="*/ 710 h 1015"/>
                <a:gd name="T18" fmla="*/ 174 w 424"/>
                <a:gd name="T19" fmla="*/ 715 h 1015"/>
                <a:gd name="T20" fmla="*/ 155 w 424"/>
                <a:gd name="T21" fmla="*/ 691 h 1015"/>
                <a:gd name="T22" fmla="*/ 146 w 424"/>
                <a:gd name="T23" fmla="*/ 623 h 1015"/>
                <a:gd name="T24" fmla="*/ 117 w 424"/>
                <a:gd name="T25" fmla="*/ 569 h 1015"/>
                <a:gd name="T26" fmla="*/ 0 w 424"/>
                <a:gd name="T27" fmla="*/ 458 h 1015"/>
                <a:gd name="T28" fmla="*/ 28 w 424"/>
                <a:gd name="T29" fmla="*/ 439 h 1015"/>
                <a:gd name="T30" fmla="*/ 33 w 424"/>
                <a:gd name="T31" fmla="*/ 359 h 1015"/>
                <a:gd name="T32" fmla="*/ 77 w 424"/>
                <a:gd name="T33" fmla="*/ 287 h 1015"/>
                <a:gd name="T34" fmla="*/ 95 w 424"/>
                <a:gd name="T35" fmla="*/ 108 h 1015"/>
                <a:gd name="T36" fmla="*/ 157 w 424"/>
                <a:gd name="T37" fmla="*/ 65 h 1015"/>
                <a:gd name="T38" fmla="*/ 159 w 424"/>
                <a:gd name="T39" fmla="*/ 0 h 1015"/>
                <a:gd name="T40" fmla="*/ 197 w 424"/>
                <a:gd name="T41" fmla="*/ 13 h 1015"/>
                <a:gd name="T42" fmla="*/ 255 w 424"/>
                <a:gd name="T43" fmla="*/ 98 h 1015"/>
                <a:gd name="T44" fmla="*/ 211 w 424"/>
                <a:gd name="T45" fmla="*/ 191 h 1015"/>
                <a:gd name="T46" fmla="*/ 240 w 424"/>
                <a:gd name="T47" fmla="*/ 264 h 1015"/>
                <a:gd name="T48" fmla="*/ 314 w 424"/>
                <a:gd name="T49" fmla="*/ 293 h 1015"/>
                <a:gd name="T50" fmla="*/ 327 w 424"/>
                <a:gd name="T51" fmla="*/ 372 h 1015"/>
                <a:gd name="T52" fmla="*/ 424 w 424"/>
                <a:gd name="T53" fmla="*/ 387 h 1015"/>
                <a:gd name="T54" fmla="*/ 397 w 424"/>
                <a:gd name="T55" fmla="*/ 434 h 1015"/>
                <a:gd name="T56" fmla="*/ 274 w 424"/>
                <a:gd name="T57" fmla="*/ 481 h 1015"/>
                <a:gd name="T58" fmla="*/ 261 w 424"/>
                <a:gd name="T59" fmla="*/ 561 h 1015"/>
                <a:gd name="T60" fmla="*/ 351 w 424"/>
                <a:gd name="T61" fmla="*/ 676 h 1015"/>
                <a:gd name="T62" fmla="*/ 355 w 424"/>
                <a:gd name="T63" fmla="*/ 738 h 1015"/>
                <a:gd name="T64" fmla="*/ 334 w 424"/>
                <a:gd name="T65" fmla="*/ 760 h 1015"/>
                <a:gd name="T66" fmla="*/ 336 w 424"/>
                <a:gd name="T67" fmla="*/ 779 h 1015"/>
                <a:gd name="T68" fmla="*/ 403 w 424"/>
                <a:gd name="T69" fmla="*/ 877 h 1015"/>
                <a:gd name="T70" fmla="*/ 405 w 424"/>
                <a:gd name="T71" fmla="*/ 980 h 1015"/>
                <a:gd name="T72" fmla="*/ 385 w 424"/>
                <a:gd name="T73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4" h="1015">
                  <a:moveTo>
                    <a:pt x="385" y="1015"/>
                  </a:moveTo>
                  <a:lnTo>
                    <a:pt x="337" y="939"/>
                  </a:lnTo>
                  <a:lnTo>
                    <a:pt x="371" y="891"/>
                  </a:lnTo>
                  <a:lnTo>
                    <a:pt x="339" y="832"/>
                  </a:lnTo>
                  <a:lnTo>
                    <a:pt x="308" y="826"/>
                  </a:lnTo>
                  <a:lnTo>
                    <a:pt x="302" y="725"/>
                  </a:lnTo>
                  <a:lnTo>
                    <a:pt x="257" y="636"/>
                  </a:lnTo>
                  <a:lnTo>
                    <a:pt x="243" y="657"/>
                  </a:lnTo>
                  <a:lnTo>
                    <a:pt x="213" y="710"/>
                  </a:lnTo>
                  <a:lnTo>
                    <a:pt x="174" y="715"/>
                  </a:lnTo>
                  <a:lnTo>
                    <a:pt x="155" y="691"/>
                  </a:lnTo>
                  <a:lnTo>
                    <a:pt x="146" y="623"/>
                  </a:lnTo>
                  <a:lnTo>
                    <a:pt x="117" y="569"/>
                  </a:lnTo>
                  <a:lnTo>
                    <a:pt x="0" y="458"/>
                  </a:lnTo>
                  <a:lnTo>
                    <a:pt x="28" y="439"/>
                  </a:lnTo>
                  <a:lnTo>
                    <a:pt x="33" y="359"/>
                  </a:lnTo>
                  <a:lnTo>
                    <a:pt x="77" y="287"/>
                  </a:lnTo>
                  <a:lnTo>
                    <a:pt x="95" y="108"/>
                  </a:lnTo>
                  <a:lnTo>
                    <a:pt x="157" y="65"/>
                  </a:lnTo>
                  <a:lnTo>
                    <a:pt x="159" y="0"/>
                  </a:lnTo>
                  <a:lnTo>
                    <a:pt x="197" y="13"/>
                  </a:lnTo>
                  <a:lnTo>
                    <a:pt x="255" y="98"/>
                  </a:lnTo>
                  <a:lnTo>
                    <a:pt x="211" y="191"/>
                  </a:lnTo>
                  <a:lnTo>
                    <a:pt x="240" y="264"/>
                  </a:lnTo>
                  <a:lnTo>
                    <a:pt x="314" y="293"/>
                  </a:lnTo>
                  <a:lnTo>
                    <a:pt x="327" y="372"/>
                  </a:lnTo>
                  <a:lnTo>
                    <a:pt x="424" y="387"/>
                  </a:lnTo>
                  <a:lnTo>
                    <a:pt x="397" y="434"/>
                  </a:lnTo>
                  <a:lnTo>
                    <a:pt x="274" y="481"/>
                  </a:lnTo>
                  <a:lnTo>
                    <a:pt x="261" y="561"/>
                  </a:lnTo>
                  <a:lnTo>
                    <a:pt x="351" y="676"/>
                  </a:lnTo>
                  <a:lnTo>
                    <a:pt x="355" y="738"/>
                  </a:lnTo>
                  <a:lnTo>
                    <a:pt x="334" y="760"/>
                  </a:lnTo>
                  <a:lnTo>
                    <a:pt x="336" y="779"/>
                  </a:lnTo>
                  <a:lnTo>
                    <a:pt x="403" y="877"/>
                  </a:lnTo>
                  <a:lnTo>
                    <a:pt x="405" y="980"/>
                  </a:lnTo>
                  <a:lnTo>
                    <a:pt x="385" y="10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76">
              <a:extLst>
                <a:ext uri="{FF2B5EF4-FFF2-40B4-BE49-F238E27FC236}">
                  <a16:creationId xmlns="" xmlns:a16="http://schemas.microsoft.com/office/drawing/2014/main" id="{861F8DB0-B470-47D7-9F45-9A9B272FE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113" y="2981325"/>
              <a:ext cx="214313" cy="436563"/>
            </a:xfrm>
            <a:custGeom>
              <a:avLst/>
              <a:gdLst>
                <a:gd name="T0" fmla="*/ 119 w 404"/>
                <a:gd name="T1" fmla="*/ 0 h 824"/>
                <a:gd name="T2" fmla="*/ 175 w 404"/>
                <a:gd name="T3" fmla="*/ 71 h 824"/>
                <a:gd name="T4" fmla="*/ 175 w 404"/>
                <a:gd name="T5" fmla="*/ 158 h 824"/>
                <a:gd name="T6" fmla="*/ 194 w 404"/>
                <a:gd name="T7" fmla="*/ 167 h 824"/>
                <a:gd name="T8" fmla="*/ 282 w 404"/>
                <a:gd name="T9" fmla="*/ 126 h 824"/>
                <a:gd name="T10" fmla="*/ 299 w 404"/>
                <a:gd name="T11" fmla="*/ 131 h 824"/>
                <a:gd name="T12" fmla="*/ 404 w 404"/>
                <a:gd name="T13" fmla="*/ 253 h 824"/>
                <a:gd name="T14" fmla="*/ 401 w 404"/>
                <a:gd name="T15" fmla="*/ 336 h 824"/>
                <a:gd name="T16" fmla="*/ 366 w 404"/>
                <a:gd name="T17" fmla="*/ 330 h 824"/>
                <a:gd name="T18" fmla="*/ 336 w 404"/>
                <a:gd name="T19" fmla="*/ 311 h 824"/>
                <a:gd name="T20" fmla="*/ 313 w 404"/>
                <a:gd name="T21" fmla="*/ 313 h 824"/>
                <a:gd name="T22" fmla="*/ 272 w 404"/>
                <a:gd name="T23" fmla="*/ 381 h 824"/>
                <a:gd name="T24" fmla="*/ 280 w 404"/>
                <a:gd name="T25" fmla="*/ 417 h 824"/>
                <a:gd name="T26" fmla="*/ 313 w 404"/>
                <a:gd name="T27" fmla="*/ 434 h 824"/>
                <a:gd name="T28" fmla="*/ 311 w 404"/>
                <a:gd name="T29" fmla="*/ 475 h 824"/>
                <a:gd name="T30" fmla="*/ 288 w 404"/>
                <a:gd name="T31" fmla="*/ 486 h 824"/>
                <a:gd name="T32" fmla="*/ 209 w 404"/>
                <a:gd name="T33" fmla="*/ 432 h 824"/>
                <a:gd name="T34" fmla="*/ 209 w 404"/>
                <a:gd name="T35" fmla="*/ 384 h 824"/>
                <a:gd name="T36" fmla="*/ 177 w 404"/>
                <a:gd name="T37" fmla="*/ 382 h 824"/>
                <a:gd name="T38" fmla="*/ 163 w 404"/>
                <a:gd name="T39" fmla="*/ 403 h 824"/>
                <a:gd name="T40" fmla="*/ 156 w 404"/>
                <a:gd name="T41" fmla="*/ 619 h 824"/>
                <a:gd name="T42" fmla="*/ 207 w 404"/>
                <a:gd name="T43" fmla="*/ 713 h 824"/>
                <a:gd name="T44" fmla="*/ 297 w 404"/>
                <a:gd name="T45" fmla="*/ 799 h 824"/>
                <a:gd name="T46" fmla="*/ 293 w 404"/>
                <a:gd name="T47" fmla="*/ 824 h 824"/>
                <a:gd name="T48" fmla="*/ 246 w 404"/>
                <a:gd name="T49" fmla="*/ 822 h 824"/>
                <a:gd name="T50" fmla="*/ 202 w 404"/>
                <a:gd name="T51" fmla="*/ 757 h 824"/>
                <a:gd name="T52" fmla="*/ 155 w 404"/>
                <a:gd name="T53" fmla="*/ 757 h 824"/>
                <a:gd name="T54" fmla="*/ 98 w 404"/>
                <a:gd name="T55" fmla="*/ 711 h 824"/>
                <a:gd name="T56" fmla="*/ 81 w 404"/>
                <a:gd name="T57" fmla="*/ 662 h 824"/>
                <a:gd name="T58" fmla="*/ 106 w 404"/>
                <a:gd name="T59" fmla="*/ 621 h 824"/>
                <a:gd name="T60" fmla="*/ 114 w 404"/>
                <a:gd name="T61" fmla="*/ 585 h 824"/>
                <a:gd name="T62" fmla="*/ 141 w 404"/>
                <a:gd name="T63" fmla="*/ 537 h 824"/>
                <a:gd name="T64" fmla="*/ 140 w 404"/>
                <a:gd name="T65" fmla="*/ 426 h 824"/>
                <a:gd name="T66" fmla="*/ 74 w 404"/>
                <a:gd name="T67" fmla="*/ 331 h 824"/>
                <a:gd name="T68" fmla="*/ 71 w 404"/>
                <a:gd name="T69" fmla="*/ 320 h 824"/>
                <a:gd name="T70" fmla="*/ 92 w 404"/>
                <a:gd name="T71" fmla="*/ 297 h 824"/>
                <a:gd name="T72" fmla="*/ 87 w 404"/>
                <a:gd name="T73" fmla="*/ 222 h 824"/>
                <a:gd name="T74" fmla="*/ 0 w 404"/>
                <a:gd name="T75" fmla="*/ 111 h 824"/>
                <a:gd name="T76" fmla="*/ 10 w 404"/>
                <a:gd name="T77" fmla="*/ 46 h 824"/>
                <a:gd name="T78" fmla="*/ 119 w 404"/>
                <a:gd name="T7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4" h="824">
                  <a:moveTo>
                    <a:pt x="119" y="0"/>
                  </a:moveTo>
                  <a:lnTo>
                    <a:pt x="175" y="71"/>
                  </a:lnTo>
                  <a:lnTo>
                    <a:pt x="175" y="158"/>
                  </a:lnTo>
                  <a:lnTo>
                    <a:pt x="194" y="167"/>
                  </a:lnTo>
                  <a:lnTo>
                    <a:pt x="282" y="126"/>
                  </a:lnTo>
                  <a:lnTo>
                    <a:pt x="299" y="131"/>
                  </a:lnTo>
                  <a:lnTo>
                    <a:pt x="404" y="253"/>
                  </a:lnTo>
                  <a:lnTo>
                    <a:pt x="401" y="336"/>
                  </a:lnTo>
                  <a:lnTo>
                    <a:pt x="366" y="330"/>
                  </a:lnTo>
                  <a:lnTo>
                    <a:pt x="336" y="311"/>
                  </a:lnTo>
                  <a:lnTo>
                    <a:pt x="313" y="313"/>
                  </a:lnTo>
                  <a:lnTo>
                    <a:pt x="272" y="381"/>
                  </a:lnTo>
                  <a:lnTo>
                    <a:pt x="280" y="417"/>
                  </a:lnTo>
                  <a:lnTo>
                    <a:pt x="313" y="434"/>
                  </a:lnTo>
                  <a:lnTo>
                    <a:pt x="311" y="475"/>
                  </a:lnTo>
                  <a:lnTo>
                    <a:pt x="288" y="486"/>
                  </a:lnTo>
                  <a:lnTo>
                    <a:pt x="209" y="432"/>
                  </a:lnTo>
                  <a:lnTo>
                    <a:pt x="209" y="384"/>
                  </a:lnTo>
                  <a:lnTo>
                    <a:pt x="177" y="382"/>
                  </a:lnTo>
                  <a:lnTo>
                    <a:pt x="163" y="403"/>
                  </a:lnTo>
                  <a:lnTo>
                    <a:pt x="156" y="619"/>
                  </a:lnTo>
                  <a:lnTo>
                    <a:pt x="207" y="713"/>
                  </a:lnTo>
                  <a:lnTo>
                    <a:pt x="297" y="799"/>
                  </a:lnTo>
                  <a:lnTo>
                    <a:pt x="293" y="824"/>
                  </a:lnTo>
                  <a:lnTo>
                    <a:pt x="246" y="822"/>
                  </a:lnTo>
                  <a:lnTo>
                    <a:pt x="202" y="757"/>
                  </a:lnTo>
                  <a:lnTo>
                    <a:pt x="155" y="757"/>
                  </a:lnTo>
                  <a:lnTo>
                    <a:pt x="98" y="711"/>
                  </a:lnTo>
                  <a:lnTo>
                    <a:pt x="81" y="662"/>
                  </a:lnTo>
                  <a:lnTo>
                    <a:pt x="106" y="621"/>
                  </a:lnTo>
                  <a:lnTo>
                    <a:pt x="114" y="585"/>
                  </a:lnTo>
                  <a:lnTo>
                    <a:pt x="141" y="537"/>
                  </a:lnTo>
                  <a:lnTo>
                    <a:pt x="140" y="426"/>
                  </a:lnTo>
                  <a:lnTo>
                    <a:pt x="74" y="331"/>
                  </a:lnTo>
                  <a:lnTo>
                    <a:pt x="71" y="320"/>
                  </a:lnTo>
                  <a:lnTo>
                    <a:pt x="92" y="297"/>
                  </a:lnTo>
                  <a:lnTo>
                    <a:pt x="87" y="222"/>
                  </a:lnTo>
                  <a:lnTo>
                    <a:pt x="0" y="111"/>
                  </a:lnTo>
                  <a:lnTo>
                    <a:pt x="10" y="46"/>
                  </a:ln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77">
              <a:extLst>
                <a:ext uri="{FF2B5EF4-FFF2-40B4-BE49-F238E27FC236}">
                  <a16:creationId xmlns="" xmlns:a16="http://schemas.microsoft.com/office/drawing/2014/main" id="{9AA41669-1F07-4BE4-96AD-812EF1CAC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425" y="3389313"/>
              <a:ext cx="127000" cy="169863"/>
            </a:xfrm>
            <a:custGeom>
              <a:avLst/>
              <a:gdLst>
                <a:gd name="T0" fmla="*/ 0 w 242"/>
                <a:gd name="T1" fmla="*/ 1 h 322"/>
                <a:gd name="T2" fmla="*/ 35 w 242"/>
                <a:gd name="T3" fmla="*/ 79 h 322"/>
                <a:gd name="T4" fmla="*/ 43 w 242"/>
                <a:gd name="T5" fmla="*/ 179 h 322"/>
                <a:gd name="T6" fmla="*/ 89 w 242"/>
                <a:gd name="T7" fmla="*/ 250 h 322"/>
                <a:gd name="T8" fmla="*/ 200 w 242"/>
                <a:gd name="T9" fmla="*/ 318 h 322"/>
                <a:gd name="T10" fmla="*/ 242 w 242"/>
                <a:gd name="T11" fmla="*/ 322 h 322"/>
                <a:gd name="T12" fmla="*/ 235 w 242"/>
                <a:gd name="T13" fmla="*/ 252 h 322"/>
                <a:gd name="T14" fmla="*/ 198 w 242"/>
                <a:gd name="T15" fmla="*/ 164 h 322"/>
                <a:gd name="T16" fmla="*/ 144 w 242"/>
                <a:gd name="T17" fmla="*/ 50 h 322"/>
                <a:gd name="T18" fmla="*/ 140 w 242"/>
                <a:gd name="T19" fmla="*/ 70 h 322"/>
                <a:gd name="T20" fmla="*/ 75 w 242"/>
                <a:gd name="T21" fmla="*/ 67 h 322"/>
                <a:gd name="T22" fmla="*/ 30 w 242"/>
                <a:gd name="T23" fmla="*/ 0 h 322"/>
                <a:gd name="T24" fmla="*/ 0 w 242"/>
                <a:gd name="T25" fmla="*/ 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2" h="322">
                  <a:moveTo>
                    <a:pt x="0" y="1"/>
                  </a:moveTo>
                  <a:lnTo>
                    <a:pt x="35" y="79"/>
                  </a:lnTo>
                  <a:lnTo>
                    <a:pt x="43" y="179"/>
                  </a:lnTo>
                  <a:lnTo>
                    <a:pt x="89" y="250"/>
                  </a:lnTo>
                  <a:lnTo>
                    <a:pt x="200" y="318"/>
                  </a:lnTo>
                  <a:lnTo>
                    <a:pt x="242" y="322"/>
                  </a:lnTo>
                  <a:lnTo>
                    <a:pt x="235" y="252"/>
                  </a:lnTo>
                  <a:lnTo>
                    <a:pt x="198" y="164"/>
                  </a:lnTo>
                  <a:lnTo>
                    <a:pt x="144" y="50"/>
                  </a:lnTo>
                  <a:lnTo>
                    <a:pt x="140" y="70"/>
                  </a:lnTo>
                  <a:lnTo>
                    <a:pt x="75" y="67"/>
                  </a:lnTo>
                  <a:lnTo>
                    <a:pt x="3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78">
              <a:extLst>
                <a:ext uri="{FF2B5EF4-FFF2-40B4-BE49-F238E27FC236}">
                  <a16:creationId xmlns="" xmlns:a16="http://schemas.microsoft.com/office/drawing/2014/main" id="{9A7A09D8-18F4-4757-8465-21BDED9FE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25" y="3152775"/>
              <a:ext cx="119063" cy="131763"/>
            </a:xfrm>
            <a:custGeom>
              <a:avLst/>
              <a:gdLst>
                <a:gd name="T0" fmla="*/ 12 w 223"/>
                <a:gd name="T1" fmla="*/ 173 h 249"/>
                <a:gd name="T2" fmla="*/ 82 w 223"/>
                <a:gd name="T3" fmla="*/ 249 h 249"/>
                <a:gd name="T4" fmla="*/ 212 w 223"/>
                <a:gd name="T5" fmla="*/ 152 h 249"/>
                <a:gd name="T6" fmla="*/ 223 w 223"/>
                <a:gd name="T7" fmla="*/ 0 h 249"/>
                <a:gd name="T8" fmla="*/ 156 w 223"/>
                <a:gd name="T9" fmla="*/ 46 h 249"/>
                <a:gd name="T10" fmla="*/ 122 w 223"/>
                <a:gd name="T11" fmla="*/ 26 h 249"/>
                <a:gd name="T12" fmla="*/ 74 w 223"/>
                <a:gd name="T13" fmla="*/ 20 h 249"/>
                <a:gd name="T14" fmla="*/ 48 w 223"/>
                <a:gd name="T15" fmla="*/ 2 h 249"/>
                <a:gd name="T16" fmla="*/ 35 w 223"/>
                <a:gd name="T17" fmla="*/ 2 h 249"/>
                <a:gd name="T18" fmla="*/ 0 w 223"/>
                <a:gd name="T19" fmla="*/ 60 h 249"/>
                <a:gd name="T20" fmla="*/ 5 w 223"/>
                <a:gd name="T21" fmla="*/ 86 h 249"/>
                <a:gd name="T22" fmla="*/ 41 w 223"/>
                <a:gd name="T23" fmla="*/ 105 h 249"/>
                <a:gd name="T24" fmla="*/ 37 w 223"/>
                <a:gd name="T25" fmla="*/ 159 h 249"/>
                <a:gd name="T26" fmla="*/ 12 w 223"/>
                <a:gd name="T27" fmla="*/ 1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3" h="249">
                  <a:moveTo>
                    <a:pt x="12" y="173"/>
                  </a:moveTo>
                  <a:lnTo>
                    <a:pt x="82" y="249"/>
                  </a:lnTo>
                  <a:lnTo>
                    <a:pt x="212" y="152"/>
                  </a:lnTo>
                  <a:lnTo>
                    <a:pt x="223" y="0"/>
                  </a:lnTo>
                  <a:lnTo>
                    <a:pt x="156" y="46"/>
                  </a:lnTo>
                  <a:lnTo>
                    <a:pt x="122" y="26"/>
                  </a:lnTo>
                  <a:lnTo>
                    <a:pt x="74" y="20"/>
                  </a:lnTo>
                  <a:lnTo>
                    <a:pt x="48" y="2"/>
                  </a:lnTo>
                  <a:lnTo>
                    <a:pt x="35" y="2"/>
                  </a:lnTo>
                  <a:lnTo>
                    <a:pt x="0" y="60"/>
                  </a:lnTo>
                  <a:lnTo>
                    <a:pt x="5" y="86"/>
                  </a:lnTo>
                  <a:lnTo>
                    <a:pt x="41" y="105"/>
                  </a:lnTo>
                  <a:lnTo>
                    <a:pt x="37" y="159"/>
                  </a:lnTo>
                  <a:lnTo>
                    <a:pt x="1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279">
              <a:extLst>
                <a:ext uri="{FF2B5EF4-FFF2-40B4-BE49-F238E27FC236}">
                  <a16:creationId xmlns="" xmlns:a16="http://schemas.microsoft.com/office/drawing/2014/main" id="{2A658BBB-8839-4156-8C92-BB2CD392D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0" y="2913063"/>
              <a:ext cx="198438" cy="255588"/>
            </a:xfrm>
            <a:custGeom>
              <a:avLst/>
              <a:gdLst>
                <a:gd name="T0" fmla="*/ 76 w 375"/>
                <a:gd name="T1" fmla="*/ 0 h 482"/>
                <a:gd name="T2" fmla="*/ 34 w 375"/>
                <a:gd name="T3" fmla="*/ 21 h 482"/>
                <a:gd name="T4" fmla="*/ 0 w 375"/>
                <a:gd name="T5" fmla="*/ 122 h 482"/>
                <a:gd name="T6" fmla="*/ 58 w 375"/>
                <a:gd name="T7" fmla="*/ 195 h 482"/>
                <a:gd name="T8" fmla="*/ 48 w 375"/>
                <a:gd name="T9" fmla="*/ 276 h 482"/>
                <a:gd name="T10" fmla="*/ 58 w 375"/>
                <a:gd name="T11" fmla="*/ 279 h 482"/>
                <a:gd name="T12" fmla="*/ 153 w 375"/>
                <a:gd name="T13" fmla="*/ 234 h 482"/>
                <a:gd name="T14" fmla="*/ 282 w 375"/>
                <a:gd name="T15" fmla="*/ 377 h 482"/>
                <a:gd name="T16" fmla="*/ 279 w 375"/>
                <a:gd name="T17" fmla="*/ 467 h 482"/>
                <a:gd name="T18" fmla="*/ 306 w 375"/>
                <a:gd name="T19" fmla="*/ 482 h 482"/>
                <a:gd name="T20" fmla="*/ 375 w 375"/>
                <a:gd name="T21" fmla="*/ 426 h 482"/>
                <a:gd name="T22" fmla="*/ 370 w 375"/>
                <a:gd name="T23" fmla="*/ 382 h 482"/>
                <a:gd name="T24" fmla="*/ 170 w 375"/>
                <a:gd name="T25" fmla="*/ 193 h 482"/>
                <a:gd name="T26" fmla="*/ 172 w 375"/>
                <a:gd name="T27" fmla="*/ 163 h 482"/>
                <a:gd name="T28" fmla="*/ 198 w 375"/>
                <a:gd name="T29" fmla="*/ 146 h 482"/>
                <a:gd name="T30" fmla="*/ 181 w 375"/>
                <a:gd name="T31" fmla="*/ 99 h 482"/>
                <a:gd name="T32" fmla="*/ 98 w 375"/>
                <a:gd name="T33" fmla="*/ 84 h 482"/>
                <a:gd name="T34" fmla="*/ 76 w 375"/>
                <a:gd name="T3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5" h="482">
                  <a:moveTo>
                    <a:pt x="76" y="0"/>
                  </a:moveTo>
                  <a:lnTo>
                    <a:pt x="34" y="21"/>
                  </a:lnTo>
                  <a:lnTo>
                    <a:pt x="0" y="122"/>
                  </a:lnTo>
                  <a:lnTo>
                    <a:pt x="58" y="195"/>
                  </a:lnTo>
                  <a:lnTo>
                    <a:pt x="48" y="276"/>
                  </a:lnTo>
                  <a:lnTo>
                    <a:pt x="58" y="279"/>
                  </a:lnTo>
                  <a:lnTo>
                    <a:pt x="153" y="234"/>
                  </a:lnTo>
                  <a:lnTo>
                    <a:pt x="282" y="377"/>
                  </a:lnTo>
                  <a:lnTo>
                    <a:pt x="279" y="467"/>
                  </a:lnTo>
                  <a:lnTo>
                    <a:pt x="306" y="482"/>
                  </a:lnTo>
                  <a:lnTo>
                    <a:pt x="375" y="426"/>
                  </a:lnTo>
                  <a:lnTo>
                    <a:pt x="370" y="382"/>
                  </a:lnTo>
                  <a:lnTo>
                    <a:pt x="170" y="193"/>
                  </a:lnTo>
                  <a:lnTo>
                    <a:pt x="172" y="163"/>
                  </a:lnTo>
                  <a:lnTo>
                    <a:pt x="198" y="146"/>
                  </a:lnTo>
                  <a:lnTo>
                    <a:pt x="181" y="99"/>
                  </a:lnTo>
                  <a:lnTo>
                    <a:pt x="98" y="84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80">
              <a:extLst>
                <a:ext uri="{FF2B5EF4-FFF2-40B4-BE49-F238E27FC236}">
                  <a16:creationId xmlns="" xmlns:a16="http://schemas.microsoft.com/office/drawing/2014/main" id="{A2D8987F-24C8-4E0C-81C1-74ED01A93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5" y="2892425"/>
              <a:ext cx="204788" cy="436563"/>
            </a:xfrm>
            <a:custGeom>
              <a:avLst/>
              <a:gdLst>
                <a:gd name="T0" fmla="*/ 152 w 389"/>
                <a:gd name="T1" fmla="*/ 752 h 827"/>
                <a:gd name="T2" fmla="*/ 173 w 389"/>
                <a:gd name="T3" fmla="*/ 784 h 827"/>
                <a:gd name="T4" fmla="*/ 177 w 389"/>
                <a:gd name="T5" fmla="*/ 821 h 827"/>
                <a:gd name="T6" fmla="*/ 230 w 389"/>
                <a:gd name="T7" fmla="*/ 827 h 827"/>
                <a:gd name="T8" fmla="*/ 296 w 389"/>
                <a:gd name="T9" fmla="*/ 739 h 827"/>
                <a:gd name="T10" fmla="*/ 356 w 389"/>
                <a:gd name="T11" fmla="*/ 722 h 827"/>
                <a:gd name="T12" fmla="*/ 389 w 389"/>
                <a:gd name="T13" fmla="*/ 634 h 827"/>
                <a:gd name="T14" fmla="*/ 374 w 389"/>
                <a:gd name="T15" fmla="*/ 491 h 827"/>
                <a:gd name="T16" fmla="*/ 311 w 389"/>
                <a:gd name="T17" fmla="*/ 404 h 827"/>
                <a:gd name="T18" fmla="*/ 244 w 389"/>
                <a:gd name="T19" fmla="*/ 351 h 827"/>
                <a:gd name="T20" fmla="*/ 160 w 389"/>
                <a:gd name="T21" fmla="*/ 206 h 827"/>
                <a:gd name="T22" fmla="*/ 219 w 389"/>
                <a:gd name="T23" fmla="*/ 103 h 827"/>
                <a:gd name="T24" fmla="*/ 133 w 389"/>
                <a:gd name="T25" fmla="*/ 3 h 827"/>
                <a:gd name="T26" fmla="*/ 63 w 389"/>
                <a:gd name="T27" fmla="*/ 0 h 827"/>
                <a:gd name="T28" fmla="*/ 0 w 389"/>
                <a:gd name="T29" fmla="*/ 34 h 827"/>
                <a:gd name="T30" fmla="*/ 20 w 389"/>
                <a:gd name="T31" fmla="*/ 115 h 827"/>
                <a:gd name="T32" fmla="*/ 103 w 389"/>
                <a:gd name="T33" fmla="*/ 129 h 827"/>
                <a:gd name="T34" fmla="*/ 125 w 389"/>
                <a:gd name="T35" fmla="*/ 192 h 827"/>
                <a:gd name="T36" fmla="*/ 96 w 389"/>
                <a:gd name="T37" fmla="*/ 211 h 827"/>
                <a:gd name="T38" fmla="*/ 98 w 389"/>
                <a:gd name="T39" fmla="*/ 227 h 827"/>
                <a:gd name="T40" fmla="*/ 294 w 389"/>
                <a:gd name="T41" fmla="*/ 419 h 827"/>
                <a:gd name="T42" fmla="*/ 302 w 389"/>
                <a:gd name="T43" fmla="*/ 475 h 827"/>
                <a:gd name="T44" fmla="*/ 290 w 389"/>
                <a:gd name="T45" fmla="*/ 653 h 827"/>
                <a:gd name="T46" fmla="*/ 152 w 389"/>
                <a:gd name="T47" fmla="*/ 75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9" h="827">
                  <a:moveTo>
                    <a:pt x="152" y="752"/>
                  </a:moveTo>
                  <a:lnTo>
                    <a:pt x="173" y="784"/>
                  </a:lnTo>
                  <a:lnTo>
                    <a:pt x="177" y="821"/>
                  </a:lnTo>
                  <a:lnTo>
                    <a:pt x="230" y="827"/>
                  </a:lnTo>
                  <a:lnTo>
                    <a:pt x="296" y="739"/>
                  </a:lnTo>
                  <a:lnTo>
                    <a:pt x="356" y="722"/>
                  </a:lnTo>
                  <a:lnTo>
                    <a:pt x="389" y="634"/>
                  </a:lnTo>
                  <a:lnTo>
                    <a:pt x="374" y="491"/>
                  </a:lnTo>
                  <a:lnTo>
                    <a:pt x="311" y="404"/>
                  </a:lnTo>
                  <a:lnTo>
                    <a:pt x="244" y="351"/>
                  </a:lnTo>
                  <a:lnTo>
                    <a:pt x="160" y="206"/>
                  </a:lnTo>
                  <a:lnTo>
                    <a:pt x="219" y="103"/>
                  </a:lnTo>
                  <a:lnTo>
                    <a:pt x="133" y="3"/>
                  </a:lnTo>
                  <a:lnTo>
                    <a:pt x="63" y="0"/>
                  </a:lnTo>
                  <a:lnTo>
                    <a:pt x="0" y="34"/>
                  </a:lnTo>
                  <a:lnTo>
                    <a:pt x="20" y="115"/>
                  </a:lnTo>
                  <a:lnTo>
                    <a:pt x="103" y="129"/>
                  </a:lnTo>
                  <a:lnTo>
                    <a:pt x="125" y="192"/>
                  </a:lnTo>
                  <a:lnTo>
                    <a:pt x="96" y="211"/>
                  </a:lnTo>
                  <a:lnTo>
                    <a:pt x="98" y="227"/>
                  </a:lnTo>
                  <a:lnTo>
                    <a:pt x="294" y="419"/>
                  </a:lnTo>
                  <a:lnTo>
                    <a:pt x="302" y="475"/>
                  </a:lnTo>
                  <a:lnTo>
                    <a:pt x="290" y="653"/>
                  </a:lnTo>
                  <a:lnTo>
                    <a:pt x="152" y="7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81">
              <a:extLst>
                <a:ext uri="{FF2B5EF4-FFF2-40B4-BE49-F238E27FC236}">
                  <a16:creationId xmlns="" xmlns:a16="http://schemas.microsoft.com/office/drawing/2014/main" id="{E9F70EB9-9143-4895-AFE1-AAD4F24A1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75" y="2366963"/>
              <a:ext cx="138113" cy="69850"/>
            </a:xfrm>
            <a:custGeom>
              <a:avLst/>
              <a:gdLst>
                <a:gd name="T0" fmla="*/ 0 w 261"/>
                <a:gd name="T1" fmla="*/ 25 h 131"/>
                <a:gd name="T2" fmla="*/ 56 w 261"/>
                <a:gd name="T3" fmla="*/ 98 h 131"/>
                <a:gd name="T4" fmla="*/ 126 w 261"/>
                <a:gd name="T5" fmla="*/ 131 h 131"/>
                <a:gd name="T6" fmla="*/ 168 w 261"/>
                <a:gd name="T7" fmla="*/ 131 h 131"/>
                <a:gd name="T8" fmla="*/ 242 w 261"/>
                <a:gd name="T9" fmla="*/ 110 h 131"/>
                <a:gd name="T10" fmla="*/ 261 w 261"/>
                <a:gd name="T11" fmla="*/ 82 h 131"/>
                <a:gd name="T12" fmla="*/ 42 w 261"/>
                <a:gd name="T13" fmla="*/ 0 h 131"/>
                <a:gd name="T14" fmla="*/ 0 w 261"/>
                <a:gd name="T15" fmla="*/ 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131">
                  <a:moveTo>
                    <a:pt x="0" y="25"/>
                  </a:moveTo>
                  <a:lnTo>
                    <a:pt x="56" y="98"/>
                  </a:lnTo>
                  <a:lnTo>
                    <a:pt x="126" y="131"/>
                  </a:lnTo>
                  <a:lnTo>
                    <a:pt x="168" y="131"/>
                  </a:lnTo>
                  <a:lnTo>
                    <a:pt x="242" y="110"/>
                  </a:lnTo>
                  <a:lnTo>
                    <a:pt x="261" y="82"/>
                  </a:lnTo>
                  <a:lnTo>
                    <a:pt x="42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82">
              <a:extLst>
                <a:ext uri="{FF2B5EF4-FFF2-40B4-BE49-F238E27FC236}">
                  <a16:creationId xmlns="" xmlns:a16="http://schemas.microsoft.com/office/drawing/2014/main" id="{5A28029B-9475-43C7-A5E4-76D4EBD46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363" y="2433638"/>
              <a:ext cx="82550" cy="71438"/>
            </a:xfrm>
            <a:custGeom>
              <a:avLst/>
              <a:gdLst>
                <a:gd name="T0" fmla="*/ 72 w 155"/>
                <a:gd name="T1" fmla="*/ 0 h 135"/>
                <a:gd name="T2" fmla="*/ 155 w 155"/>
                <a:gd name="T3" fmla="*/ 107 h 135"/>
                <a:gd name="T4" fmla="*/ 130 w 155"/>
                <a:gd name="T5" fmla="*/ 135 h 135"/>
                <a:gd name="T6" fmla="*/ 72 w 155"/>
                <a:gd name="T7" fmla="*/ 124 h 135"/>
                <a:gd name="T8" fmla="*/ 0 w 155"/>
                <a:gd name="T9" fmla="*/ 60 h 135"/>
                <a:gd name="T10" fmla="*/ 4 w 155"/>
                <a:gd name="T11" fmla="*/ 18 h 135"/>
                <a:gd name="T12" fmla="*/ 72 w 155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5">
                  <a:moveTo>
                    <a:pt x="72" y="0"/>
                  </a:moveTo>
                  <a:lnTo>
                    <a:pt x="155" y="107"/>
                  </a:lnTo>
                  <a:lnTo>
                    <a:pt x="130" y="135"/>
                  </a:lnTo>
                  <a:lnTo>
                    <a:pt x="72" y="124"/>
                  </a:lnTo>
                  <a:lnTo>
                    <a:pt x="0" y="60"/>
                  </a:lnTo>
                  <a:lnTo>
                    <a:pt x="4" y="18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83">
              <a:extLst>
                <a:ext uri="{FF2B5EF4-FFF2-40B4-BE49-F238E27FC236}">
                  <a16:creationId xmlns="" xmlns:a16="http://schemas.microsoft.com/office/drawing/2014/main" id="{3A570FC7-E8C2-47C1-BDC9-24869A90F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2413000"/>
              <a:ext cx="120650" cy="92075"/>
            </a:xfrm>
            <a:custGeom>
              <a:avLst/>
              <a:gdLst>
                <a:gd name="T0" fmla="*/ 18 w 226"/>
                <a:gd name="T1" fmla="*/ 0 h 175"/>
                <a:gd name="T2" fmla="*/ 0 w 226"/>
                <a:gd name="T3" fmla="*/ 29 h 175"/>
                <a:gd name="T4" fmla="*/ 81 w 226"/>
                <a:gd name="T5" fmla="*/ 136 h 175"/>
                <a:gd name="T6" fmla="*/ 109 w 226"/>
                <a:gd name="T7" fmla="*/ 127 h 175"/>
                <a:gd name="T8" fmla="*/ 155 w 226"/>
                <a:gd name="T9" fmla="*/ 175 h 175"/>
                <a:gd name="T10" fmla="*/ 175 w 226"/>
                <a:gd name="T11" fmla="*/ 90 h 175"/>
                <a:gd name="T12" fmla="*/ 226 w 226"/>
                <a:gd name="T13" fmla="*/ 98 h 175"/>
                <a:gd name="T14" fmla="*/ 224 w 226"/>
                <a:gd name="T15" fmla="*/ 74 h 175"/>
                <a:gd name="T16" fmla="*/ 141 w 226"/>
                <a:gd name="T17" fmla="*/ 2 h 175"/>
                <a:gd name="T18" fmla="*/ 125 w 226"/>
                <a:gd name="T19" fmla="*/ 44 h 175"/>
                <a:gd name="T20" fmla="*/ 18 w 226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175">
                  <a:moveTo>
                    <a:pt x="18" y="0"/>
                  </a:moveTo>
                  <a:lnTo>
                    <a:pt x="0" y="29"/>
                  </a:lnTo>
                  <a:lnTo>
                    <a:pt x="81" y="136"/>
                  </a:lnTo>
                  <a:lnTo>
                    <a:pt x="109" y="127"/>
                  </a:lnTo>
                  <a:lnTo>
                    <a:pt x="155" y="175"/>
                  </a:lnTo>
                  <a:lnTo>
                    <a:pt x="175" y="90"/>
                  </a:lnTo>
                  <a:lnTo>
                    <a:pt x="226" y="98"/>
                  </a:lnTo>
                  <a:lnTo>
                    <a:pt x="224" y="74"/>
                  </a:lnTo>
                  <a:lnTo>
                    <a:pt x="141" y="2"/>
                  </a:lnTo>
                  <a:lnTo>
                    <a:pt x="125" y="4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84">
              <a:extLst>
                <a:ext uri="{FF2B5EF4-FFF2-40B4-BE49-F238E27FC236}">
                  <a16:creationId xmlns="" xmlns:a16="http://schemas.microsoft.com/office/drawing/2014/main" id="{D63F006F-87F7-472A-BEF6-915E634AF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0350" y="2487613"/>
              <a:ext cx="512763" cy="403225"/>
            </a:xfrm>
            <a:custGeom>
              <a:avLst/>
              <a:gdLst>
                <a:gd name="T0" fmla="*/ 21 w 968"/>
                <a:gd name="T1" fmla="*/ 34 h 760"/>
                <a:gd name="T2" fmla="*/ 0 w 968"/>
                <a:gd name="T3" fmla="*/ 55 h 760"/>
                <a:gd name="T4" fmla="*/ 3 w 968"/>
                <a:gd name="T5" fmla="*/ 89 h 760"/>
                <a:gd name="T6" fmla="*/ 28 w 968"/>
                <a:gd name="T7" fmla="*/ 126 h 760"/>
                <a:gd name="T8" fmla="*/ 121 w 968"/>
                <a:gd name="T9" fmla="*/ 227 h 760"/>
                <a:gd name="T10" fmla="*/ 107 w 968"/>
                <a:gd name="T11" fmla="*/ 268 h 760"/>
                <a:gd name="T12" fmla="*/ 90 w 968"/>
                <a:gd name="T13" fmla="*/ 268 h 760"/>
                <a:gd name="T14" fmla="*/ 82 w 968"/>
                <a:gd name="T15" fmla="*/ 308 h 760"/>
                <a:gd name="T16" fmla="*/ 135 w 968"/>
                <a:gd name="T17" fmla="*/ 375 h 760"/>
                <a:gd name="T18" fmla="*/ 183 w 968"/>
                <a:gd name="T19" fmla="*/ 379 h 760"/>
                <a:gd name="T20" fmla="*/ 279 w 968"/>
                <a:gd name="T21" fmla="*/ 513 h 760"/>
                <a:gd name="T22" fmla="*/ 334 w 968"/>
                <a:gd name="T23" fmla="*/ 517 h 760"/>
                <a:gd name="T24" fmla="*/ 375 w 968"/>
                <a:gd name="T25" fmla="*/ 547 h 760"/>
                <a:gd name="T26" fmla="*/ 378 w 968"/>
                <a:gd name="T27" fmla="*/ 607 h 760"/>
                <a:gd name="T28" fmla="*/ 544 w 968"/>
                <a:gd name="T29" fmla="*/ 705 h 760"/>
                <a:gd name="T30" fmla="*/ 607 w 968"/>
                <a:gd name="T31" fmla="*/ 705 h 760"/>
                <a:gd name="T32" fmla="*/ 644 w 968"/>
                <a:gd name="T33" fmla="*/ 672 h 760"/>
                <a:gd name="T34" fmla="*/ 693 w 968"/>
                <a:gd name="T35" fmla="*/ 670 h 760"/>
                <a:gd name="T36" fmla="*/ 721 w 968"/>
                <a:gd name="T37" fmla="*/ 735 h 760"/>
                <a:gd name="T38" fmla="*/ 901 w 968"/>
                <a:gd name="T39" fmla="*/ 760 h 760"/>
                <a:gd name="T40" fmla="*/ 906 w 968"/>
                <a:gd name="T41" fmla="*/ 693 h 760"/>
                <a:gd name="T42" fmla="*/ 966 w 968"/>
                <a:gd name="T43" fmla="*/ 672 h 760"/>
                <a:gd name="T44" fmla="*/ 968 w 968"/>
                <a:gd name="T45" fmla="*/ 649 h 760"/>
                <a:gd name="T46" fmla="*/ 922 w 968"/>
                <a:gd name="T47" fmla="*/ 584 h 760"/>
                <a:gd name="T48" fmla="*/ 815 w 968"/>
                <a:gd name="T49" fmla="*/ 499 h 760"/>
                <a:gd name="T50" fmla="*/ 871 w 968"/>
                <a:gd name="T51" fmla="*/ 449 h 760"/>
                <a:gd name="T52" fmla="*/ 867 w 968"/>
                <a:gd name="T53" fmla="*/ 426 h 760"/>
                <a:gd name="T54" fmla="*/ 798 w 968"/>
                <a:gd name="T55" fmla="*/ 415 h 760"/>
                <a:gd name="T56" fmla="*/ 768 w 968"/>
                <a:gd name="T57" fmla="*/ 181 h 760"/>
                <a:gd name="T58" fmla="*/ 764 w 968"/>
                <a:gd name="T59" fmla="*/ 127 h 760"/>
                <a:gd name="T60" fmla="*/ 576 w 968"/>
                <a:gd name="T61" fmla="*/ 55 h 760"/>
                <a:gd name="T62" fmla="*/ 492 w 968"/>
                <a:gd name="T63" fmla="*/ 73 h 760"/>
                <a:gd name="T64" fmla="*/ 446 w 968"/>
                <a:gd name="T65" fmla="*/ 131 h 760"/>
                <a:gd name="T66" fmla="*/ 404 w 968"/>
                <a:gd name="T67" fmla="*/ 128 h 760"/>
                <a:gd name="T68" fmla="*/ 393 w 968"/>
                <a:gd name="T69" fmla="*/ 138 h 760"/>
                <a:gd name="T70" fmla="*/ 300 w 968"/>
                <a:gd name="T71" fmla="*/ 132 h 760"/>
                <a:gd name="T72" fmla="*/ 184 w 968"/>
                <a:gd name="T73" fmla="*/ 47 h 760"/>
                <a:gd name="T74" fmla="*/ 140 w 968"/>
                <a:gd name="T75" fmla="*/ 0 h 760"/>
                <a:gd name="T76" fmla="*/ 121 w 968"/>
                <a:gd name="T77" fmla="*/ 4 h 760"/>
                <a:gd name="T78" fmla="*/ 84 w 968"/>
                <a:gd name="T79" fmla="*/ 46 h 760"/>
                <a:gd name="T80" fmla="*/ 21 w 968"/>
                <a:gd name="T81" fmla="*/ 34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8" h="760">
                  <a:moveTo>
                    <a:pt x="21" y="34"/>
                  </a:moveTo>
                  <a:lnTo>
                    <a:pt x="0" y="55"/>
                  </a:lnTo>
                  <a:lnTo>
                    <a:pt x="3" y="89"/>
                  </a:lnTo>
                  <a:lnTo>
                    <a:pt x="28" y="126"/>
                  </a:lnTo>
                  <a:lnTo>
                    <a:pt x="121" y="227"/>
                  </a:lnTo>
                  <a:lnTo>
                    <a:pt x="107" y="268"/>
                  </a:lnTo>
                  <a:lnTo>
                    <a:pt x="90" y="268"/>
                  </a:lnTo>
                  <a:lnTo>
                    <a:pt x="82" y="308"/>
                  </a:lnTo>
                  <a:lnTo>
                    <a:pt x="135" y="375"/>
                  </a:lnTo>
                  <a:lnTo>
                    <a:pt x="183" y="379"/>
                  </a:lnTo>
                  <a:lnTo>
                    <a:pt x="279" y="513"/>
                  </a:lnTo>
                  <a:lnTo>
                    <a:pt x="334" y="517"/>
                  </a:lnTo>
                  <a:lnTo>
                    <a:pt x="375" y="547"/>
                  </a:lnTo>
                  <a:lnTo>
                    <a:pt x="378" y="607"/>
                  </a:lnTo>
                  <a:lnTo>
                    <a:pt x="544" y="705"/>
                  </a:lnTo>
                  <a:lnTo>
                    <a:pt x="607" y="705"/>
                  </a:lnTo>
                  <a:lnTo>
                    <a:pt x="644" y="672"/>
                  </a:lnTo>
                  <a:lnTo>
                    <a:pt x="693" y="670"/>
                  </a:lnTo>
                  <a:lnTo>
                    <a:pt x="721" y="735"/>
                  </a:lnTo>
                  <a:lnTo>
                    <a:pt x="901" y="760"/>
                  </a:lnTo>
                  <a:lnTo>
                    <a:pt x="906" y="693"/>
                  </a:lnTo>
                  <a:lnTo>
                    <a:pt x="966" y="672"/>
                  </a:lnTo>
                  <a:lnTo>
                    <a:pt x="968" y="649"/>
                  </a:lnTo>
                  <a:lnTo>
                    <a:pt x="922" y="584"/>
                  </a:lnTo>
                  <a:lnTo>
                    <a:pt x="815" y="499"/>
                  </a:lnTo>
                  <a:lnTo>
                    <a:pt x="871" y="449"/>
                  </a:lnTo>
                  <a:lnTo>
                    <a:pt x="867" y="426"/>
                  </a:lnTo>
                  <a:lnTo>
                    <a:pt x="798" y="415"/>
                  </a:lnTo>
                  <a:lnTo>
                    <a:pt x="768" y="181"/>
                  </a:lnTo>
                  <a:lnTo>
                    <a:pt x="764" y="127"/>
                  </a:lnTo>
                  <a:lnTo>
                    <a:pt x="576" y="55"/>
                  </a:lnTo>
                  <a:lnTo>
                    <a:pt x="492" y="73"/>
                  </a:lnTo>
                  <a:lnTo>
                    <a:pt x="446" y="131"/>
                  </a:lnTo>
                  <a:lnTo>
                    <a:pt x="404" y="128"/>
                  </a:lnTo>
                  <a:lnTo>
                    <a:pt x="393" y="138"/>
                  </a:lnTo>
                  <a:lnTo>
                    <a:pt x="300" y="132"/>
                  </a:lnTo>
                  <a:lnTo>
                    <a:pt x="184" y="47"/>
                  </a:lnTo>
                  <a:lnTo>
                    <a:pt x="140" y="0"/>
                  </a:lnTo>
                  <a:lnTo>
                    <a:pt x="121" y="4"/>
                  </a:lnTo>
                  <a:lnTo>
                    <a:pt x="84" y="46"/>
                  </a:lnTo>
                  <a:lnTo>
                    <a:pt x="2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85">
              <a:extLst>
                <a:ext uri="{FF2B5EF4-FFF2-40B4-BE49-F238E27FC236}">
                  <a16:creationId xmlns="" xmlns:a16="http://schemas.microsoft.com/office/drawing/2014/main" id="{585E7F5D-F2F9-4056-949D-C71C28FE3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2417763"/>
              <a:ext cx="454025" cy="193675"/>
            </a:xfrm>
            <a:custGeom>
              <a:avLst/>
              <a:gdLst>
                <a:gd name="T0" fmla="*/ 676 w 858"/>
                <a:gd name="T1" fmla="*/ 16 h 367"/>
                <a:gd name="T2" fmla="*/ 638 w 858"/>
                <a:gd name="T3" fmla="*/ 57 h 367"/>
                <a:gd name="T4" fmla="*/ 497 w 858"/>
                <a:gd name="T5" fmla="*/ 53 h 367"/>
                <a:gd name="T6" fmla="*/ 413 w 858"/>
                <a:gd name="T7" fmla="*/ 2 h 367"/>
                <a:gd name="T8" fmla="*/ 330 w 858"/>
                <a:gd name="T9" fmla="*/ 0 h 367"/>
                <a:gd name="T10" fmla="*/ 236 w 858"/>
                <a:gd name="T11" fmla="*/ 67 h 367"/>
                <a:gd name="T12" fmla="*/ 148 w 858"/>
                <a:gd name="T13" fmla="*/ 71 h 367"/>
                <a:gd name="T14" fmla="*/ 140 w 858"/>
                <a:gd name="T15" fmla="*/ 122 h 367"/>
                <a:gd name="T16" fmla="*/ 39 w 858"/>
                <a:gd name="T17" fmla="*/ 122 h 367"/>
                <a:gd name="T18" fmla="*/ 0 w 858"/>
                <a:gd name="T19" fmla="*/ 158 h 367"/>
                <a:gd name="T20" fmla="*/ 0 w 858"/>
                <a:gd name="T21" fmla="*/ 179 h 367"/>
                <a:gd name="T22" fmla="*/ 24 w 858"/>
                <a:gd name="T23" fmla="*/ 199 h 367"/>
                <a:gd name="T24" fmla="*/ 24 w 858"/>
                <a:gd name="T25" fmla="*/ 220 h 367"/>
                <a:gd name="T26" fmla="*/ 14 w 858"/>
                <a:gd name="T27" fmla="*/ 247 h 367"/>
                <a:gd name="T28" fmla="*/ 24 w 858"/>
                <a:gd name="T29" fmla="*/ 269 h 367"/>
                <a:gd name="T30" fmla="*/ 56 w 858"/>
                <a:gd name="T31" fmla="*/ 254 h 367"/>
                <a:gd name="T32" fmla="*/ 88 w 858"/>
                <a:gd name="T33" fmla="*/ 287 h 367"/>
                <a:gd name="T34" fmla="*/ 80 w 858"/>
                <a:gd name="T35" fmla="*/ 312 h 367"/>
                <a:gd name="T36" fmla="*/ 68 w 858"/>
                <a:gd name="T37" fmla="*/ 328 h 367"/>
                <a:gd name="T38" fmla="*/ 86 w 858"/>
                <a:gd name="T39" fmla="*/ 348 h 367"/>
                <a:gd name="T40" fmla="*/ 174 w 858"/>
                <a:gd name="T41" fmla="*/ 367 h 367"/>
                <a:gd name="T42" fmla="*/ 237 w 858"/>
                <a:gd name="T43" fmla="*/ 340 h 367"/>
                <a:gd name="T44" fmla="*/ 237 w 858"/>
                <a:gd name="T45" fmla="*/ 302 h 367"/>
                <a:gd name="T46" fmla="*/ 266 w 858"/>
                <a:gd name="T47" fmla="*/ 308 h 367"/>
                <a:gd name="T48" fmla="*/ 339 w 858"/>
                <a:gd name="T49" fmla="*/ 350 h 367"/>
                <a:gd name="T50" fmla="*/ 418 w 858"/>
                <a:gd name="T51" fmla="*/ 338 h 367"/>
                <a:gd name="T52" fmla="*/ 451 w 858"/>
                <a:gd name="T53" fmla="*/ 306 h 367"/>
                <a:gd name="T54" fmla="*/ 474 w 858"/>
                <a:gd name="T55" fmla="*/ 314 h 367"/>
                <a:gd name="T56" fmla="*/ 474 w 858"/>
                <a:gd name="T57" fmla="*/ 350 h 367"/>
                <a:gd name="T58" fmla="*/ 504 w 858"/>
                <a:gd name="T59" fmla="*/ 350 h 367"/>
                <a:gd name="T60" fmla="*/ 529 w 858"/>
                <a:gd name="T61" fmla="*/ 300 h 367"/>
                <a:gd name="T62" fmla="*/ 759 w 858"/>
                <a:gd name="T63" fmla="*/ 275 h 367"/>
                <a:gd name="T64" fmla="*/ 858 w 858"/>
                <a:gd name="T65" fmla="*/ 263 h 367"/>
                <a:gd name="T66" fmla="*/ 832 w 858"/>
                <a:gd name="T67" fmla="*/ 228 h 367"/>
                <a:gd name="T68" fmla="*/ 832 w 858"/>
                <a:gd name="T69" fmla="*/ 182 h 367"/>
                <a:gd name="T70" fmla="*/ 851 w 858"/>
                <a:gd name="T71" fmla="*/ 158 h 367"/>
                <a:gd name="T72" fmla="*/ 778 w 858"/>
                <a:gd name="T73" fmla="*/ 100 h 367"/>
                <a:gd name="T74" fmla="*/ 782 w 858"/>
                <a:gd name="T75" fmla="*/ 49 h 367"/>
                <a:gd name="T76" fmla="*/ 743 w 858"/>
                <a:gd name="T77" fmla="*/ 49 h 367"/>
                <a:gd name="T78" fmla="*/ 676 w 858"/>
                <a:gd name="T79" fmla="*/ 1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8" h="367">
                  <a:moveTo>
                    <a:pt x="676" y="16"/>
                  </a:moveTo>
                  <a:lnTo>
                    <a:pt x="638" y="57"/>
                  </a:lnTo>
                  <a:lnTo>
                    <a:pt x="497" y="53"/>
                  </a:lnTo>
                  <a:lnTo>
                    <a:pt x="413" y="2"/>
                  </a:lnTo>
                  <a:lnTo>
                    <a:pt x="330" y="0"/>
                  </a:lnTo>
                  <a:lnTo>
                    <a:pt x="236" y="67"/>
                  </a:lnTo>
                  <a:lnTo>
                    <a:pt x="148" y="71"/>
                  </a:lnTo>
                  <a:lnTo>
                    <a:pt x="140" y="122"/>
                  </a:lnTo>
                  <a:lnTo>
                    <a:pt x="39" y="122"/>
                  </a:lnTo>
                  <a:lnTo>
                    <a:pt x="0" y="158"/>
                  </a:lnTo>
                  <a:lnTo>
                    <a:pt x="0" y="179"/>
                  </a:lnTo>
                  <a:lnTo>
                    <a:pt x="24" y="199"/>
                  </a:lnTo>
                  <a:lnTo>
                    <a:pt x="24" y="220"/>
                  </a:lnTo>
                  <a:lnTo>
                    <a:pt x="14" y="247"/>
                  </a:lnTo>
                  <a:lnTo>
                    <a:pt x="24" y="269"/>
                  </a:lnTo>
                  <a:lnTo>
                    <a:pt x="56" y="254"/>
                  </a:lnTo>
                  <a:lnTo>
                    <a:pt x="88" y="287"/>
                  </a:lnTo>
                  <a:lnTo>
                    <a:pt x="80" y="312"/>
                  </a:lnTo>
                  <a:lnTo>
                    <a:pt x="68" y="328"/>
                  </a:lnTo>
                  <a:lnTo>
                    <a:pt x="86" y="348"/>
                  </a:lnTo>
                  <a:lnTo>
                    <a:pt x="174" y="367"/>
                  </a:lnTo>
                  <a:lnTo>
                    <a:pt x="237" y="340"/>
                  </a:lnTo>
                  <a:lnTo>
                    <a:pt x="237" y="302"/>
                  </a:lnTo>
                  <a:lnTo>
                    <a:pt x="266" y="308"/>
                  </a:lnTo>
                  <a:lnTo>
                    <a:pt x="339" y="350"/>
                  </a:lnTo>
                  <a:lnTo>
                    <a:pt x="418" y="338"/>
                  </a:lnTo>
                  <a:lnTo>
                    <a:pt x="451" y="306"/>
                  </a:lnTo>
                  <a:lnTo>
                    <a:pt x="474" y="314"/>
                  </a:lnTo>
                  <a:lnTo>
                    <a:pt x="474" y="350"/>
                  </a:lnTo>
                  <a:lnTo>
                    <a:pt x="504" y="350"/>
                  </a:lnTo>
                  <a:lnTo>
                    <a:pt x="529" y="300"/>
                  </a:lnTo>
                  <a:lnTo>
                    <a:pt x="759" y="275"/>
                  </a:lnTo>
                  <a:lnTo>
                    <a:pt x="858" y="263"/>
                  </a:lnTo>
                  <a:lnTo>
                    <a:pt x="832" y="228"/>
                  </a:lnTo>
                  <a:lnTo>
                    <a:pt x="832" y="182"/>
                  </a:lnTo>
                  <a:lnTo>
                    <a:pt x="851" y="158"/>
                  </a:lnTo>
                  <a:lnTo>
                    <a:pt x="778" y="100"/>
                  </a:lnTo>
                  <a:lnTo>
                    <a:pt x="782" y="49"/>
                  </a:lnTo>
                  <a:lnTo>
                    <a:pt x="743" y="49"/>
                  </a:lnTo>
                  <a:lnTo>
                    <a:pt x="6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86">
              <a:extLst>
                <a:ext uri="{FF2B5EF4-FFF2-40B4-BE49-F238E27FC236}">
                  <a16:creationId xmlns="" xmlns:a16="http://schemas.microsoft.com/office/drawing/2014/main" id="{3446845D-46A5-40E2-B599-957DB3443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88" y="3078163"/>
              <a:ext cx="266700" cy="179388"/>
            </a:xfrm>
            <a:custGeom>
              <a:avLst/>
              <a:gdLst>
                <a:gd name="T0" fmla="*/ 0 w 504"/>
                <a:gd name="T1" fmla="*/ 139 h 337"/>
                <a:gd name="T2" fmla="*/ 24 w 504"/>
                <a:gd name="T3" fmla="*/ 212 h 337"/>
                <a:gd name="T4" fmla="*/ 24 w 504"/>
                <a:gd name="T5" fmla="*/ 283 h 337"/>
                <a:gd name="T6" fmla="*/ 83 w 504"/>
                <a:gd name="T7" fmla="*/ 337 h 337"/>
                <a:gd name="T8" fmla="*/ 501 w 504"/>
                <a:gd name="T9" fmla="*/ 167 h 337"/>
                <a:gd name="T10" fmla="*/ 504 w 504"/>
                <a:gd name="T11" fmla="*/ 121 h 337"/>
                <a:gd name="T12" fmla="*/ 438 w 504"/>
                <a:gd name="T13" fmla="*/ 0 h 337"/>
                <a:gd name="T14" fmla="*/ 270 w 504"/>
                <a:gd name="T15" fmla="*/ 54 h 337"/>
                <a:gd name="T16" fmla="*/ 173 w 504"/>
                <a:gd name="T17" fmla="*/ 149 h 337"/>
                <a:gd name="T18" fmla="*/ 62 w 504"/>
                <a:gd name="T19" fmla="*/ 82 h 337"/>
                <a:gd name="T20" fmla="*/ 0 w 504"/>
                <a:gd name="T21" fmla="*/ 13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337">
                  <a:moveTo>
                    <a:pt x="0" y="139"/>
                  </a:moveTo>
                  <a:lnTo>
                    <a:pt x="24" y="212"/>
                  </a:lnTo>
                  <a:lnTo>
                    <a:pt x="24" y="283"/>
                  </a:lnTo>
                  <a:lnTo>
                    <a:pt x="83" y="337"/>
                  </a:lnTo>
                  <a:lnTo>
                    <a:pt x="501" y="167"/>
                  </a:lnTo>
                  <a:lnTo>
                    <a:pt x="504" y="121"/>
                  </a:lnTo>
                  <a:lnTo>
                    <a:pt x="438" y="0"/>
                  </a:lnTo>
                  <a:lnTo>
                    <a:pt x="270" y="54"/>
                  </a:lnTo>
                  <a:lnTo>
                    <a:pt x="173" y="149"/>
                  </a:lnTo>
                  <a:lnTo>
                    <a:pt x="62" y="82"/>
                  </a:lnTo>
                  <a:lnTo>
                    <a:pt x="0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87">
              <a:extLst>
                <a:ext uri="{FF2B5EF4-FFF2-40B4-BE49-F238E27FC236}">
                  <a16:creationId xmlns="" xmlns:a16="http://schemas.microsoft.com/office/drawing/2014/main" id="{EF163E94-4246-4818-90B0-5B1184F96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813" y="2903538"/>
              <a:ext cx="177800" cy="234950"/>
            </a:xfrm>
            <a:custGeom>
              <a:avLst/>
              <a:gdLst>
                <a:gd name="T0" fmla="*/ 0 w 336"/>
                <a:gd name="T1" fmla="*/ 325 h 443"/>
                <a:gd name="T2" fmla="*/ 126 w 336"/>
                <a:gd name="T3" fmla="*/ 252 h 443"/>
                <a:gd name="T4" fmla="*/ 149 w 336"/>
                <a:gd name="T5" fmla="*/ 145 h 443"/>
                <a:gd name="T6" fmla="*/ 120 w 336"/>
                <a:gd name="T7" fmla="*/ 129 h 443"/>
                <a:gd name="T8" fmla="*/ 132 w 336"/>
                <a:gd name="T9" fmla="*/ 14 h 443"/>
                <a:gd name="T10" fmla="*/ 156 w 336"/>
                <a:gd name="T11" fmla="*/ 0 h 443"/>
                <a:gd name="T12" fmla="*/ 182 w 336"/>
                <a:gd name="T13" fmla="*/ 40 h 443"/>
                <a:gd name="T14" fmla="*/ 336 w 336"/>
                <a:gd name="T15" fmla="*/ 121 h 443"/>
                <a:gd name="T16" fmla="*/ 336 w 336"/>
                <a:gd name="T17" fmla="*/ 166 h 443"/>
                <a:gd name="T18" fmla="*/ 150 w 336"/>
                <a:gd name="T19" fmla="*/ 440 h 443"/>
                <a:gd name="T20" fmla="*/ 63 w 336"/>
                <a:gd name="T21" fmla="*/ 443 h 443"/>
                <a:gd name="T22" fmla="*/ 0 w 336"/>
                <a:gd name="T23" fmla="*/ 32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6" h="443">
                  <a:moveTo>
                    <a:pt x="0" y="325"/>
                  </a:moveTo>
                  <a:lnTo>
                    <a:pt x="126" y="252"/>
                  </a:lnTo>
                  <a:lnTo>
                    <a:pt x="149" y="145"/>
                  </a:lnTo>
                  <a:lnTo>
                    <a:pt x="120" y="129"/>
                  </a:lnTo>
                  <a:lnTo>
                    <a:pt x="132" y="14"/>
                  </a:lnTo>
                  <a:lnTo>
                    <a:pt x="156" y="0"/>
                  </a:lnTo>
                  <a:lnTo>
                    <a:pt x="182" y="40"/>
                  </a:lnTo>
                  <a:lnTo>
                    <a:pt x="336" y="121"/>
                  </a:lnTo>
                  <a:lnTo>
                    <a:pt x="336" y="166"/>
                  </a:lnTo>
                  <a:lnTo>
                    <a:pt x="150" y="440"/>
                  </a:lnTo>
                  <a:lnTo>
                    <a:pt x="63" y="443"/>
                  </a:lnTo>
                  <a:lnTo>
                    <a:pt x="0" y="3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88">
              <a:extLst>
                <a:ext uri="{FF2B5EF4-FFF2-40B4-BE49-F238E27FC236}">
                  <a16:creationId xmlns="" xmlns:a16="http://schemas.microsoft.com/office/drawing/2014/main" id="{3B4EDFCF-F569-42CC-A548-392620359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125" y="2873375"/>
              <a:ext cx="125413" cy="98425"/>
            </a:xfrm>
            <a:custGeom>
              <a:avLst/>
              <a:gdLst>
                <a:gd name="T0" fmla="*/ 0 w 238"/>
                <a:gd name="T1" fmla="*/ 111 h 185"/>
                <a:gd name="T2" fmla="*/ 16 w 238"/>
                <a:gd name="T3" fmla="*/ 170 h 185"/>
                <a:gd name="T4" fmla="*/ 184 w 238"/>
                <a:gd name="T5" fmla="*/ 185 h 185"/>
                <a:gd name="T6" fmla="*/ 196 w 238"/>
                <a:gd name="T7" fmla="*/ 63 h 185"/>
                <a:gd name="T8" fmla="*/ 229 w 238"/>
                <a:gd name="T9" fmla="*/ 45 h 185"/>
                <a:gd name="T10" fmla="*/ 238 w 238"/>
                <a:gd name="T11" fmla="*/ 0 h 185"/>
                <a:gd name="T12" fmla="*/ 184 w 238"/>
                <a:gd name="T13" fmla="*/ 15 h 185"/>
                <a:gd name="T14" fmla="*/ 125 w 238"/>
                <a:gd name="T15" fmla="*/ 104 h 185"/>
                <a:gd name="T16" fmla="*/ 0 w 238"/>
                <a:gd name="T17" fmla="*/ 11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85">
                  <a:moveTo>
                    <a:pt x="0" y="111"/>
                  </a:moveTo>
                  <a:lnTo>
                    <a:pt x="16" y="170"/>
                  </a:lnTo>
                  <a:lnTo>
                    <a:pt x="184" y="185"/>
                  </a:lnTo>
                  <a:lnTo>
                    <a:pt x="196" y="63"/>
                  </a:lnTo>
                  <a:lnTo>
                    <a:pt x="229" y="45"/>
                  </a:lnTo>
                  <a:lnTo>
                    <a:pt x="238" y="0"/>
                  </a:lnTo>
                  <a:lnTo>
                    <a:pt x="184" y="15"/>
                  </a:lnTo>
                  <a:lnTo>
                    <a:pt x="125" y="104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89">
              <a:extLst>
                <a:ext uri="{FF2B5EF4-FFF2-40B4-BE49-F238E27FC236}">
                  <a16:creationId xmlns="" xmlns:a16="http://schemas.microsoft.com/office/drawing/2014/main" id="{85A4FCC3-F566-44D5-8FC5-1C8C4F4BE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2870200"/>
              <a:ext cx="31750" cy="53975"/>
            </a:xfrm>
            <a:custGeom>
              <a:avLst/>
              <a:gdLst>
                <a:gd name="T0" fmla="*/ 9 w 59"/>
                <a:gd name="T1" fmla="*/ 15 h 103"/>
                <a:gd name="T2" fmla="*/ 0 w 59"/>
                <a:gd name="T3" fmla="*/ 84 h 103"/>
                <a:gd name="T4" fmla="*/ 26 w 59"/>
                <a:gd name="T5" fmla="*/ 103 h 103"/>
                <a:gd name="T6" fmla="*/ 51 w 59"/>
                <a:gd name="T7" fmla="*/ 101 h 103"/>
                <a:gd name="T8" fmla="*/ 59 w 59"/>
                <a:gd name="T9" fmla="*/ 15 h 103"/>
                <a:gd name="T10" fmla="*/ 39 w 59"/>
                <a:gd name="T11" fmla="*/ 0 h 103"/>
                <a:gd name="T12" fmla="*/ 9 w 59"/>
                <a:gd name="T13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3">
                  <a:moveTo>
                    <a:pt x="9" y="15"/>
                  </a:moveTo>
                  <a:lnTo>
                    <a:pt x="0" y="84"/>
                  </a:lnTo>
                  <a:lnTo>
                    <a:pt x="26" y="103"/>
                  </a:lnTo>
                  <a:lnTo>
                    <a:pt x="51" y="101"/>
                  </a:lnTo>
                  <a:lnTo>
                    <a:pt x="59" y="15"/>
                  </a:lnTo>
                  <a:lnTo>
                    <a:pt x="39" y="0"/>
                  </a:lnTo>
                  <a:lnTo>
                    <a:pt x="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90">
              <a:extLst>
                <a:ext uri="{FF2B5EF4-FFF2-40B4-BE49-F238E27FC236}">
                  <a16:creationId xmlns="" xmlns:a16="http://schemas.microsoft.com/office/drawing/2014/main" id="{B227CFA1-A07D-4A90-9AFD-3EFE6FE0A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363" y="2759075"/>
              <a:ext cx="34925" cy="55563"/>
            </a:xfrm>
            <a:custGeom>
              <a:avLst/>
              <a:gdLst>
                <a:gd name="T0" fmla="*/ 65 w 65"/>
                <a:gd name="T1" fmla="*/ 21 h 104"/>
                <a:gd name="T2" fmla="*/ 26 w 65"/>
                <a:gd name="T3" fmla="*/ 0 h 104"/>
                <a:gd name="T4" fmla="*/ 0 w 65"/>
                <a:gd name="T5" fmla="*/ 27 h 104"/>
                <a:gd name="T6" fmla="*/ 3 w 65"/>
                <a:gd name="T7" fmla="*/ 81 h 104"/>
                <a:gd name="T8" fmla="*/ 65 w 65"/>
                <a:gd name="T9" fmla="*/ 104 h 104"/>
                <a:gd name="T10" fmla="*/ 65 w 65"/>
                <a:gd name="T11" fmla="*/ 2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04">
                  <a:moveTo>
                    <a:pt x="65" y="21"/>
                  </a:moveTo>
                  <a:lnTo>
                    <a:pt x="26" y="0"/>
                  </a:lnTo>
                  <a:lnTo>
                    <a:pt x="0" y="27"/>
                  </a:lnTo>
                  <a:lnTo>
                    <a:pt x="3" y="81"/>
                  </a:lnTo>
                  <a:lnTo>
                    <a:pt x="65" y="104"/>
                  </a:lnTo>
                  <a:lnTo>
                    <a:pt x="6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91">
              <a:extLst>
                <a:ext uri="{FF2B5EF4-FFF2-40B4-BE49-F238E27FC236}">
                  <a16:creationId xmlns="" xmlns:a16="http://schemas.microsoft.com/office/drawing/2014/main" id="{FEF4356E-D371-457E-ACCB-28A31679D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913" y="2719388"/>
              <a:ext cx="541338" cy="428625"/>
            </a:xfrm>
            <a:custGeom>
              <a:avLst/>
              <a:gdLst>
                <a:gd name="T0" fmla="*/ 643 w 1025"/>
                <a:gd name="T1" fmla="*/ 202 h 811"/>
                <a:gd name="T2" fmla="*/ 763 w 1025"/>
                <a:gd name="T3" fmla="*/ 369 h 811"/>
                <a:gd name="T4" fmla="*/ 802 w 1025"/>
                <a:gd name="T5" fmla="*/ 401 h 811"/>
                <a:gd name="T6" fmla="*/ 819 w 1025"/>
                <a:gd name="T7" fmla="*/ 476 h 811"/>
                <a:gd name="T8" fmla="*/ 1004 w 1025"/>
                <a:gd name="T9" fmla="*/ 490 h 811"/>
                <a:gd name="T10" fmla="*/ 1025 w 1025"/>
                <a:gd name="T11" fmla="*/ 501 h 811"/>
                <a:gd name="T12" fmla="*/ 1004 w 1025"/>
                <a:gd name="T13" fmla="*/ 593 h 811"/>
                <a:gd name="T14" fmla="*/ 882 w 1025"/>
                <a:gd name="T15" fmla="*/ 664 h 811"/>
                <a:gd name="T16" fmla="*/ 705 w 1025"/>
                <a:gd name="T17" fmla="*/ 718 h 811"/>
                <a:gd name="T18" fmla="*/ 610 w 1025"/>
                <a:gd name="T19" fmla="*/ 811 h 811"/>
                <a:gd name="T20" fmla="*/ 498 w 1025"/>
                <a:gd name="T21" fmla="*/ 746 h 811"/>
                <a:gd name="T22" fmla="*/ 430 w 1025"/>
                <a:gd name="T23" fmla="*/ 805 h 811"/>
                <a:gd name="T24" fmla="*/ 334 w 1025"/>
                <a:gd name="T25" fmla="*/ 650 h 811"/>
                <a:gd name="T26" fmla="*/ 269 w 1025"/>
                <a:gd name="T27" fmla="*/ 620 h 811"/>
                <a:gd name="T28" fmla="*/ 246 w 1025"/>
                <a:gd name="T29" fmla="*/ 584 h 811"/>
                <a:gd name="T30" fmla="*/ 246 w 1025"/>
                <a:gd name="T31" fmla="*/ 507 h 811"/>
                <a:gd name="T32" fmla="*/ 10 w 1025"/>
                <a:gd name="T33" fmla="*/ 221 h 811"/>
                <a:gd name="T34" fmla="*/ 0 w 1025"/>
                <a:gd name="T35" fmla="*/ 170 h 811"/>
                <a:gd name="T36" fmla="*/ 68 w 1025"/>
                <a:gd name="T37" fmla="*/ 170 h 811"/>
                <a:gd name="T38" fmla="*/ 152 w 1025"/>
                <a:gd name="T39" fmla="*/ 98 h 811"/>
                <a:gd name="T40" fmla="*/ 155 w 1025"/>
                <a:gd name="T41" fmla="*/ 63 h 811"/>
                <a:gd name="T42" fmla="*/ 130 w 1025"/>
                <a:gd name="T43" fmla="*/ 38 h 811"/>
                <a:gd name="T44" fmla="*/ 178 w 1025"/>
                <a:gd name="T45" fmla="*/ 0 h 811"/>
                <a:gd name="T46" fmla="*/ 279 w 1025"/>
                <a:gd name="T47" fmla="*/ 6 h 811"/>
                <a:gd name="T48" fmla="*/ 451 w 1025"/>
                <a:gd name="T49" fmla="*/ 149 h 811"/>
                <a:gd name="T50" fmla="*/ 552 w 1025"/>
                <a:gd name="T51" fmla="*/ 145 h 811"/>
                <a:gd name="T52" fmla="*/ 559 w 1025"/>
                <a:gd name="T53" fmla="*/ 169 h 811"/>
                <a:gd name="T54" fmla="*/ 643 w 1025"/>
                <a:gd name="T55" fmla="*/ 202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5" h="811">
                  <a:moveTo>
                    <a:pt x="643" y="202"/>
                  </a:moveTo>
                  <a:lnTo>
                    <a:pt x="763" y="369"/>
                  </a:lnTo>
                  <a:lnTo>
                    <a:pt x="802" y="401"/>
                  </a:lnTo>
                  <a:lnTo>
                    <a:pt x="819" y="476"/>
                  </a:lnTo>
                  <a:lnTo>
                    <a:pt x="1004" y="490"/>
                  </a:lnTo>
                  <a:lnTo>
                    <a:pt x="1025" y="501"/>
                  </a:lnTo>
                  <a:lnTo>
                    <a:pt x="1004" y="593"/>
                  </a:lnTo>
                  <a:lnTo>
                    <a:pt x="882" y="664"/>
                  </a:lnTo>
                  <a:lnTo>
                    <a:pt x="705" y="718"/>
                  </a:lnTo>
                  <a:lnTo>
                    <a:pt x="610" y="811"/>
                  </a:lnTo>
                  <a:lnTo>
                    <a:pt x="498" y="746"/>
                  </a:lnTo>
                  <a:lnTo>
                    <a:pt x="430" y="805"/>
                  </a:lnTo>
                  <a:lnTo>
                    <a:pt x="334" y="650"/>
                  </a:lnTo>
                  <a:lnTo>
                    <a:pt x="269" y="620"/>
                  </a:lnTo>
                  <a:lnTo>
                    <a:pt x="246" y="584"/>
                  </a:lnTo>
                  <a:lnTo>
                    <a:pt x="246" y="507"/>
                  </a:lnTo>
                  <a:lnTo>
                    <a:pt x="10" y="221"/>
                  </a:lnTo>
                  <a:lnTo>
                    <a:pt x="0" y="170"/>
                  </a:lnTo>
                  <a:lnTo>
                    <a:pt x="68" y="170"/>
                  </a:lnTo>
                  <a:lnTo>
                    <a:pt x="152" y="98"/>
                  </a:lnTo>
                  <a:lnTo>
                    <a:pt x="155" y="63"/>
                  </a:lnTo>
                  <a:lnTo>
                    <a:pt x="130" y="38"/>
                  </a:lnTo>
                  <a:lnTo>
                    <a:pt x="178" y="0"/>
                  </a:lnTo>
                  <a:lnTo>
                    <a:pt x="279" y="6"/>
                  </a:lnTo>
                  <a:lnTo>
                    <a:pt x="451" y="149"/>
                  </a:lnTo>
                  <a:lnTo>
                    <a:pt x="552" y="145"/>
                  </a:lnTo>
                  <a:lnTo>
                    <a:pt x="559" y="169"/>
                  </a:lnTo>
                  <a:lnTo>
                    <a:pt x="643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92">
              <a:extLst>
                <a:ext uri="{FF2B5EF4-FFF2-40B4-BE49-F238E27FC236}">
                  <a16:creationId xmlns="" xmlns:a16="http://schemas.microsoft.com/office/drawing/2014/main" id="{36AF11EB-6E19-415C-890A-1B136EEC6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325" y="2570163"/>
              <a:ext cx="155575" cy="134938"/>
            </a:xfrm>
            <a:custGeom>
              <a:avLst/>
              <a:gdLst>
                <a:gd name="T0" fmla="*/ 6 w 294"/>
                <a:gd name="T1" fmla="*/ 70 h 254"/>
                <a:gd name="T2" fmla="*/ 0 w 294"/>
                <a:gd name="T3" fmla="*/ 113 h 254"/>
                <a:gd name="T4" fmla="*/ 49 w 294"/>
                <a:gd name="T5" fmla="*/ 133 h 254"/>
                <a:gd name="T6" fmla="*/ 47 w 294"/>
                <a:gd name="T7" fmla="*/ 254 h 254"/>
                <a:gd name="T8" fmla="*/ 96 w 294"/>
                <a:gd name="T9" fmla="*/ 253 h 254"/>
                <a:gd name="T10" fmla="*/ 144 w 294"/>
                <a:gd name="T11" fmla="*/ 217 h 254"/>
                <a:gd name="T12" fmla="*/ 162 w 294"/>
                <a:gd name="T13" fmla="*/ 214 h 254"/>
                <a:gd name="T14" fmla="*/ 271 w 294"/>
                <a:gd name="T15" fmla="*/ 126 h 254"/>
                <a:gd name="T16" fmla="*/ 294 w 294"/>
                <a:gd name="T17" fmla="*/ 0 h 254"/>
                <a:gd name="T18" fmla="*/ 74 w 294"/>
                <a:gd name="T19" fmla="*/ 23 h 254"/>
                <a:gd name="T20" fmla="*/ 51 w 294"/>
                <a:gd name="T21" fmla="*/ 72 h 254"/>
                <a:gd name="T22" fmla="*/ 6 w 294"/>
                <a:gd name="T23" fmla="*/ 7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4" h="254">
                  <a:moveTo>
                    <a:pt x="6" y="70"/>
                  </a:moveTo>
                  <a:lnTo>
                    <a:pt x="0" y="113"/>
                  </a:lnTo>
                  <a:lnTo>
                    <a:pt x="49" y="133"/>
                  </a:lnTo>
                  <a:lnTo>
                    <a:pt x="47" y="254"/>
                  </a:lnTo>
                  <a:lnTo>
                    <a:pt x="96" y="253"/>
                  </a:lnTo>
                  <a:lnTo>
                    <a:pt x="144" y="217"/>
                  </a:lnTo>
                  <a:lnTo>
                    <a:pt x="162" y="214"/>
                  </a:lnTo>
                  <a:lnTo>
                    <a:pt x="271" y="126"/>
                  </a:lnTo>
                  <a:lnTo>
                    <a:pt x="294" y="0"/>
                  </a:lnTo>
                  <a:lnTo>
                    <a:pt x="74" y="23"/>
                  </a:lnTo>
                  <a:lnTo>
                    <a:pt x="51" y="72"/>
                  </a:lnTo>
                  <a:lnTo>
                    <a:pt x="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93">
              <a:extLst>
                <a:ext uri="{FF2B5EF4-FFF2-40B4-BE49-F238E27FC236}">
                  <a16:creationId xmlns="" xmlns:a16="http://schemas.microsoft.com/office/drawing/2014/main" id="{273D99FB-00D8-41F0-B9A4-7B2CAECF3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813" y="2562225"/>
              <a:ext cx="252413" cy="227013"/>
            </a:xfrm>
            <a:custGeom>
              <a:avLst/>
              <a:gdLst>
                <a:gd name="T0" fmla="*/ 137 w 477"/>
                <a:gd name="T1" fmla="*/ 13 h 429"/>
                <a:gd name="T2" fmla="*/ 111 w 477"/>
                <a:gd name="T3" fmla="*/ 146 h 429"/>
                <a:gd name="T4" fmla="*/ 0 w 477"/>
                <a:gd name="T5" fmla="*/ 238 h 429"/>
                <a:gd name="T6" fmla="*/ 7 w 477"/>
                <a:gd name="T7" fmla="*/ 281 h 429"/>
                <a:gd name="T8" fmla="*/ 115 w 477"/>
                <a:gd name="T9" fmla="*/ 288 h 429"/>
                <a:gd name="T10" fmla="*/ 287 w 477"/>
                <a:gd name="T11" fmla="*/ 429 h 429"/>
                <a:gd name="T12" fmla="*/ 383 w 477"/>
                <a:gd name="T13" fmla="*/ 427 h 429"/>
                <a:gd name="T14" fmla="*/ 386 w 477"/>
                <a:gd name="T15" fmla="*/ 394 h 429"/>
                <a:gd name="T16" fmla="*/ 421 w 477"/>
                <a:gd name="T17" fmla="*/ 356 h 429"/>
                <a:gd name="T18" fmla="*/ 470 w 477"/>
                <a:gd name="T19" fmla="*/ 384 h 429"/>
                <a:gd name="T20" fmla="*/ 477 w 477"/>
                <a:gd name="T21" fmla="*/ 378 h 429"/>
                <a:gd name="T22" fmla="*/ 382 w 477"/>
                <a:gd name="T23" fmla="*/ 251 h 429"/>
                <a:gd name="T24" fmla="*/ 336 w 477"/>
                <a:gd name="T25" fmla="*/ 248 h 429"/>
                <a:gd name="T26" fmla="*/ 276 w 477"/>
                <a:gd name="T27" fmla="*/ 171 h 429"/>
                <a:gd name="T28" fmla="*/ 288 w 477"/>
                <a:gd name="T29" fmla="*/ 114 h 429"/>
                <a:gd name="T30" fmla="*/ 306 w 477"/>
                <a:gd name="T31" fmla="*/ 112 h 429"/>
                <a:gd name="T32" fmla="*/ 313 w 477"/>
                <a:gd name="T33" fmla="*/ 86 h 429"/>
                <a:gd name="T34" fmla="*/ 230 w 477"/>
                <a:gd name="T35" fmla="*/ 0 h 429"/>
                <a:gd name="T36" fmla="*/ 137 w 477"/>
                <a:gd name="T37" fmla="*/ 1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7" h="429">
                  <a:moveTo>
                    <a:pt x="137" y="13"/>
                  </a:moveTo>
                  <a:lnTo>
                    <a:pt x="111" y="146"/>
                  </a:lnTo>
                  <a:lnTo>
                    <a:pt x="0" y="238"/>
                  </a:lnTo>
                  <a:lnTo>
                    <a:pt x="7" y="281"/>
                  </a:lnTo>
                  <a:lnTo>
                    <a:pt x="115" y="288"/>
                  </a:lnTo>
                  <a:lnTo>
                    <a:pt x="287" y="429"/>
                  </a:lnTo>
                  <a:lnTo>
                    <a:pt x="383" y="427"/>
                  </a:lnTo>
                  <a:lnTo>
                    <a:pt x="386" y="394"/>
                  </a:lnTo>
                  <a:lnTo>
                    <a:pt x="421" y="356"/>
                  </a:lnTo>
                  <a:lnTo>
                    <a:pt x="470" y="384"/>
                  </a:lnTo>
                  <a:lnTo>
                    <a:pt x="477" y="378"/>
                  </a:lnTo>
                  <a:lnTo>
                    <a:pt x="382" y="251"/>
                  </a:lnTo>
                  <a:lnTo>
                    <a:pt x="336" y="248"/>
                  </a:lnTo>
                  <a:lnTo>
                    <a:pt x="276" y="171"/>
                  </a:lnTo>
                  <a:lnTo>
                    <a:pt x="288" y="114"/>
                  </a:lnTo>
                  <a:lnTo>
                    <a:pt x="306" y="112"/>
                  </a:lnTo>
                  <a:lnTo>
                    <a:pt x="313" y="86"/>
                  </a:lnTo>
                  <a:lnTo>
                    <a:pt x="230" y="0"/>
                  </a:lnTo>
                  <a:lnTo>
                    <a:pt x="13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94">
              <a:extLst>
                <a:ext uri="{FF2B5EF4-FFF2-40B4-BE49-F238E27FC236}">
                  <a16:creationId xmlns="" xmlns:a16="http://schemas.microsoft.com/office/drawing/2014/main" id="{0EE788C8-17EF-4E15-A417-C41ACAA47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325" y="2692400"/>
              <a:ext cx="87313" cy="109538"/>
            </a:xfrm>
            <a:custGeom>
              <a:avLst/>
              <a:gdLst>
                <a:gd name="T0" fmla="*/ 44 w 166"/>
                <a:gd name="T1" fmla="*/ 38 h 208"/>
                <a:gd name="T2" fmla="*/ 1 w 166"/>
                <a:gd name="T3" fmla="*/ 186 h 208"/>
                <a:gd name="T4" fmla="*/ 0 w 166"/>
                <a:gd name="T5" fmla="*/ 208 h 208"/>
                <a:gd name="T6" fmla="*/ 66 w 166"/>
                <a:gd name="T7" fmla="*/ 208 h 208"/>
                <a:gd name="T8" fmla="*/ 140 w 166"/>
                <a:gd name="T9" fmla="*/ 143 h 208"/>
                <a:gd name="T10" fmla="*/ 143 w 166"/>
                <a:gd name="T11" fmla="*/ 118 h 208"/>
                <a:gd name="T12" fmla="*/ 112 w 166"/>
                <a:gd name="T13" fmla="*/ 87 h 208"/>
                <a:gd name="T14" fmla="*/ 166 w 166"/>
                <a:gd name="T15" fmla="*/ 41 h 208"/>
                <a:gd name="T16" fmla="*/ 159 w 166"/>
                <a:gd name="T17" fmla="*/ 0 h 208"/>
                <a:gd name="T18" fmla="*/ 144 w 166"/>
                <a:gd name="T19" fmla="*/ 3 h 208"/>
                <a:gd name="T20" fmla="*/ 98 w 166"/>
                <a:gd name="T21" fmla="*/ 35 h 208"/>
                <a:gd name="T22" fmla="*/ 44 w 166"/>
                <a:gd name="T23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208">
                  <a:moveTo>
                    <a:pt x="44" y="38"/>
                  </a:moveTo>
                  <a:lnTo>
                    <a:pt x="1" y="186"/>
                  </a:lnTo>
                  <a:lnTo>
                    <a:pt x="0" y="208"/>
                  </a:lnTo>
                  <a:lnTo>
                    <a:pt x="66" y="208"/>
                  </a:lnTo>
                  <a:lnTo>
                    <a:pt x="140" y="143"/>
                  </a:lnTo>
                  <a:lnTo>
                    <a:pt x="143" y="118"/>
                  </a:lnTo>
                  <a:lnTo>
                    <a:pt x="112" y="87"/>
                  </a:lnTo>
                  <a:lnTo>
                    <a:pt x="166" y="41"/>
                  </a:lnTo>
                  <a:lnTo>
                    <a:pt x="159" y="0"/>
                  </a:lnTo>
                  <a:lnTo>
                    <a:pt x="144" y="3"/>
                  </a:lnTo>
                  <a:lnTo>
                    <a:pt x="98" y="35"/>
                  </a:lnTo>
                  <a:lnTo>
                    <a:pt x="4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95">
              <a:extLst>
                <a:ext uri="{FF2B5EF4-FFF2-40B4-BE49-F238E27FC236}">
                  <a16:creationId xmlns="" xmlns:a16="http://schemas.microsoft.com/office/drawing/2014/main" id="{19CF0355-09DC-4088-8503-631E1C575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388" y="2636838"/>
              <a:ext cx="26988" cy="47625"/>
            </a:xfrm>
            <a:custGeom>
              <a:avLst/>
              <a:gdLst>
                <a:gd name="T0" fmla="*/ 12 w 51"/>
                <a:gd name="T1" fmla="*/ 0 h 89"/>
                <a:gd name="T2" fmla="*/ 13 w 51"/>
                <a:gd name="T3" fmla="*/ 34 h 89"/>
                <a:gd name="T4" fmla="*/ 0 w 51"/>
                <a:gd name="T5" fmla="*/ 85 h 89"/>
                <a:gd name="T6" fmla="*/ 48 w 51"/>
                <a:gd name="T7" fmla="*/ 89 h 89"/>
                <a:gd name="T8" fmla="*/ 51 w 51"/>
                <a:gd name="T9" fmla="*/ 17 h 89"/>
                <a:gd name="T10" fmla="*/ 12 w 51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89">
                  <a:moveTo>
                    <a:pt x="12" y="0"/>
                  </a:moveTo>
                  <a:lnTo>
                    <a:pt x="13" y="34"/>
                  </a:lnTo>
                  <a:lnTo>
                    <a:pt x="0" y="85"/>
                  </a:lnTo>
                  <a:lnTo>
                    <a:pt x="48" y="89"/>
                  </a:lnTo>
                  <a:lnTo>
                    <a:pt x="51" y="17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96">
              <a:extLst>
                <a:ext uri="{FF2B5EF4-FFF2-40B4-BE49-F238E27FC236}">
                  <a16:creationId xmlns="" xmlns:a16="http://schemas.microsoft.com/office/drawing/2014/main" id="{F5DAE725-F1A0-4738-B08C-F5EDB808B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513" y="2687638"/>
              <a:ext cx="39688" cy="101600"/>
            </a:xfrm>
            <a:custGeom>
              <a:avLst/>
              <a:gdLst>
                <a:gd name="T0" fmla="*/ 27 w 75"/>
                <a:gd name="T1" fmla="*/ 0 h 190"/>
                <a:gd name="T2" fmla="*/ 0 w 75"/>
                <a:gd name="T3" fmla="*/ 86 h 190"/>
                <a:gd name="T4" fmla="*/ 34 w 75"/>
                <a:gd name="T5" fmla="*/ 190 h 190"/>
                <a:gd name="T6" fmla="*/ 75 w 75"/>
                <a:gd name="T7" fmla="*/ 38 h 190"/>
                <a:gd name="T8" fmla="*/ 75 w 75"/>
                <a:gd name="T9" fmla="*/ 6 h 190"/>
                <a:gd name="T10" fmla="*/ 27 w 75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90">
                  <a:moveTo>
                    <a:pt x="27" y="0"/>
                  </a:moveTo>
                  <a:lnTo>
                    <a:pt x="0" y="86"/>
                  </a:lnTo>
                  <a:lnTo>
                    <a:pt x="34" y="190"/>
                  </a:lnTo>
                  <a:lnTo>
                    <a:pt x="75" y="38"/>
                  </a:lnTo>
                  <a:lnTo>
                    <a:pt x="75" y="6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97">
              <a:extLst>
                <a:ext uri="{FF2B5EF4-FFF2-40B4-BE49-F238E27FC236}">
                  <a16:creationId xmlns="" xmlns:a16="http://schemas.microsoft.com/office/drawing/2014/main" id="{7FDCE6D5-A3C5-4F54-8C29-8076BBB06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614613"/>
              <a:ext cx="63500" cy="39688"/>
            </a:xfrm>
            <a:custGeom>
              <a:avLst/>
              <a:gdLst>
                <a:gd name="T0" fmla="*/ 99 w 120"/>
                <a:gd name="T1" fmla="*/ 0 h 77"/>
                <a:gd name="T2" fmla="*/ 120 w 120"/>
                <a:gd name="T3" fmla="*/ 15 h 77"/>
                <a:gd name="T4" fmla="*/ 54 w 120"/>
                <a:gd name="T5" fmla="*/ 77 h 77"/>
                <a:gd name="T6" fmla="*/ 24 w 120"/>
                <a:gd name="T7" fmla="*/ 75 h 77"/>
                <a:gd name="T8" fmla="*/ 0 w 120"/>
                <a:gd name="T9" fmla="*/ 58 h 77"/>
                <a:gd name="T10" fmla="*/ 3 w 120"/>
                <a:gd name="T11" fmla="*/ 29 h 77"/>
                <a:gd name="T12" fmla="*/ 51 w 120"/>
                <a:gd name="T13" fmla="*/ 26 h 77"/>
                <a:gd name="T14" fmla="*/ 99 w 120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7">
                  <a:moveTo>
                    <a:pt x="99" y="0"/>
                  </a:moveTo>
                  <a:lnTo>
                    <a:pt x="120" y="15"/>
                  </a:lnTo>
                  <a:lnTo>
                    <a:pt x="54" y="77"/>
                  </a:lnTo>
                  <a:lnTo>
                    <a:pt x="24" y="75"/>
                  </a:lnTo>
                  <a:lnTo>
                    <a:pt x="0" y="58"/>
                  </a:lnTo>
                  <a:lnTo>
                    <a:pt x="3" y="29"/>
                  </a:lnTo>
                  <a:lnTo>
                    <a:pt x="51" y="26"/>
                  </a:lnTo>
                  <a:lnTo>
                    <a:pt x="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98">
              <a:extLst>
                <a:ext uri="{FF2B5EF4-FFF2-40B4-BE49-F238E27FC236}">
                  <a16:creationId xmlns="" xmlns:a16="http://schemas.microsoft.com/office/drawing/2014/main" id="{DBD692F8-5C58-4CE5-BEE4-68298CEE3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725" y="1381125"/>
              <a:ext cx="474663" cy="515938"/>
            </a:xfrm>
            <a:custGeom>
              <a:avLst/>
              <a:gdLst>
                <a:gd name="T0" fmla="*/ 864 w 898"/>
                <a:gd name="T1" fmla="*/ 142 h 974"/>
                <a:gd name="T2" fmla="*/ 898 w 898"/>
                <a:gd name="T3" fmla="*/ 117 h 974"/>
                <a:gd name="T4" fmla="*/ 895 w 898"/>
                <a:gd name="T5" fmla="*/ 88 h 974"/>
                <a:gd name="T6" fmla="*/ 873 w 898"/>
                <a:gd name="T7" fmla="*/ 75 h 974"/>
                <a:gd name="T8" fmla="*/ 876 w 898"/>
                <a:gd name="T9" fmla="*/ 40 h 974"/>
                <a:gd name="T10" fmla="*/ 895 w 898"/>
                <a:gd name="T11" fmla="*/ 40 h 974"/>
                <a:gd name="T12" fmla="*/ 895 w 898"/>
                <a:gd name="T13" fmla="*/ 22 h 974"/>
                <a:gd name="T14" fmla="*/ 813 w 898"/>
                <a:gd name="T15" fmla="*/ 0 h 974"/>
                <a:gd name="T16" fmla="*/ 691 w 898"/>
                <a:gd name="T17" fmla="*/ 12 h 974"/>
                <a:gd name="T18" fmla="*/ 678 w 898"/>
                <a:gd name="T19" fmla="*/ 66 h 974"/>
                <a:gd name="T20" fmla="*/ 649 w 898"/>
                <a:gd name="T21" fmla="*/ 57 h 974"/>
                <a:gd name="T22" fmla="*/ 631 w 898"/>
                <a:gd name="T23" fmla="*/ 25 h 974"/>
                <a:gd name="T24" fmla="*/ 571 w 898"/>
                <a:gd name="T25" fmla="*/ 28 h 974"/>
                <a:gd name="T26" fmla="*/ 565 w 898"/>
                <a:gd name="T27" fmla="*/ 88 h 974"/>
                <a:gd name="T28" fmla="*/ 537 w 898"/>
                <a:gd name="T29" fmla="*/ 100 h 974"/>
                <a:gd name="T30" fmla="*/ 521 w 898"/>
                <a:gd name="T31" fmla="*/ 69 h 974"/>
                <a:gd name="T32" fmla="*/ 396 w 898"/>
                <a:gd name="T33" fmla="*/ 170 h 974"/>
                <a:gd name="T34" fmla="*/ 420 w 898"/>
                <a:gd name="T35" fmla="*/ 199 h 974"/>
                <a:gd name="T36" fmla="*/ 373 w 898"/>
                <a:gd name="T37" fmla="*/ 221 h 974"/>
                <a:gd name="T38" fmla="*/ 267 w 898"/>
                <a:gd name="T39" fmla="*/ 433 h 974"/>
                <a:gd name="T40" fmla="*/ 229 w 898"/>
                <a:gd name="T41" fmla="*/ 459 h 974"/>
                <a:gd name="T42" fmla="*/ 232 w 898"/>
                <a:gd name="T43" fmla="*/ 477 h 974"/>
                <a:gd name="T44" fmla="*/ 270 w 898"/>
                <a:gd name="T45" fmla="*/ 496 h 974"/>
                <a:gd name="T46" fmla="*/ 260 w 898"/>
                <a:gd name="T47" fmla="*/ 538 h 974"/>
                <a:gd name="T48" fmla="*/ 198 w 898"/>
                <a:gd name="T49" fmla="*/ 534 h 974"/>
                <a:gd name="T50" fmla="*/ 179 w 898"/>
                <a:gd name="T51" fmla="*/ 513 h 974"/>
                <a:gd name="T52" fmla="*/ 138 w 898"/>
                <a:gd name="T53" fmla="*/ 559 h 974"/>
                <a:gd name="T54" fmla="*/ 113 w 898"/>
                <a:gd name="T55" fmla="*/ 579 h 974"/>
                <a:gd name="T56" fmla="*/ 106 w 898"/>
                <a:gd name="T57" fmla="*/ 623 h 974"/>
                <a:gd name="T58" fmla="*/ 84 w 898"/>
                <a:gd name="T59" fmla="*/ 635 h 974"/>
                <a:gd name="T60" fmla="*/ 27 w 898"/>
                <a:gd name="T61" fmla="*/ 649 h 974"/>
                <a:gd name="T62" fmla="*/ 0 w 898"/>
                <a:gd name="T63" fmla="*/ 737 h 974"/>
                <a:gd name="T64" fmla="*/ 18 w 898"/>
                <a:gd name="T65" fmla="*/ 883 h 974"/>
                <a:gd name="T66" fmla="*/ 41 w 898"/>
                <a:gd name="T67" fmla="*/ 949 h 974"/>
                <a:gd name="T68" fmla="*/ 66 w 898"/>
                <a:gd name="T69" fmla="*/ 974 h 974"/>
                <a:gd name="T70" fmla="*/ 122 w 898"/>
                <a:gd name="T71" fmla="*/ 971 h 974"/>
                <a:gd name="T72" fmla="*/ 204 w 898"/>
                <a:gd name="T73" fmla="*/ 892 h 974"/>
                <a:gd name="T74" fmla="*/ 235 w 898"/>
                <a:gd name="T75" fmla="*/ 838 h 974"/>
                <a:gd name="T76" fmla="*/ 245 w 898"/>
                <a:gd name="T77" fmla="*/ 918 h 974"/>
                <a:gd name="T78" fmla="*/ 298 w 898"/>
                <a:gd name="T79" fmla="*/ 822 h 974"/>
                <a:gd name="T80" fmla="*/ 301 w 898"/>
                <a:gd name="T81" fmla="*/ 556 h 974"/>
                <a:gd name="T82" fmla="*/ 344 w 898"/>
                <a:gd name="T83" fmla="*/ 529 h 974"/>
                <a:gd name="T84" fmla="*/ 357 w 898"/>
                <a:gd name="T85" fmla="*/ 383 h 974"/>
                <a:gd name="T86" fmla="*/ 489 w 898"/>
                <a:gd name="T87" fmla="*/ 193 h 974"/>
                <a:gd name="T88" fmla="*/ 552 w 898"/>
                <a:gd name="T89" fmla="*/ 170 h 974"/>
                <a:gd name="T90" fmla="*/ 580 w 898"/>
                <a:gd name="T91" fmla="*/ 136 h 974"/>
                <a:gd name="T92" fmla="*/ 675 w 898"/>
                <a:gd name="T93" fmla="*/ 157 h 974"/>
                <a:gd name="T94" fmla="*/ 722 w 898"/>
                <a:gd name="T95" fmla="*/ 186 h 974"/>
                <a:gd name="T96" fmla="*/ 738 w 898"/>
                <a:gd name="T97" fmla="*/ 107 h 974"/>
                <a:gd name="T98" fmla="*/ 816 w 898"/>
                <a:gd name="T99" fmla="*/ 60 h 974"/>
                <a:gd name="T100" fmla="*/ 864 w 898"/>
                <a:gd name="T101" fmla="*/ 142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8" h="974">
                  <a:moveTo>
                    <a:pt x="864" y="142"/>
                  </a:moveTo>
                  <a:lnTo>
                    <a:pt x="898" y="117"/>
                  </a:lnTo>
                  <a:lnTo>
                    <a:pt x="895" y="88"/>
                  </a:lnTo>
                  <a:lnTo>
                    <a:pt x="873" y="75"/>
                  </a:lnTo>
                  <a:lnTo>
                    <a:pt x="876" y="40"/>
                  </a:lnTo>
                  <a:lnTo>
                    <a:pt x="895" y="40"/>
                  </a:lnTo>
                  <a:lnTo>
                    <a:pt x="895" y="22"/>
                  </a:lnTo>
                  <a:lnTo>
                    <a:pt x="813" y="0"/>
                  </a:lnTo>
                  <a:lnTo>
                    <a:pt x="691" y="12"/>
                  </a:lnTo>
                  <a:lnTo>
                    <a:pt x="678" y="66"/>
                  </a:lnTo>
                  <a:lnTo>
                    <a:pt x="649" y="57"/>
                  </a:lnTo>
                  <a:lnTo>
                    <a:pt x="631" y="25"/>
                  </a:lnTo>
                  <a:lnTo>
                    <a:pt x="571" y="28"/>
                  </a:lnTo>
                  <a:lnTo>
                    <a:pt x="565" y="88"/>
                  </a:lnTo>
                  <a:lnTo>
                    <a:pt x="537" y="100"/>
                  </a:lnTo>
                  <a:lnTo>
                    <a:pt x="521" y="69"/>
                  </a:lnTo>
                  <a:lnTo>
                    <a:pt x="396" y="170"/>
                  </a:lnTo>
                  <a:lnTo>
                    <a:pt x="420" y="199"/>
                  </a:lnTo>
                  <a:lnTo>
                    <a:pt x="373" y="221"/>
                  </a:lnTo>
                  <a:lnTo>
                    <a:pt x="267" y="433"/>
                  </a:lnTo>
                  <a:lnTo>
                    <a:pt x="229" y="459"/>
                  </a:lnTo>
                  <a:lnTo>
                    <a:pt x="232" y="477"/>
                  </a:lnTo>
                  <a:lnTo>
                    <a:pt x="270" y="496"/>
                  </a:lnTo>
                  <a:lnTo>
                    <a:pt x="260" y="538"/>
                  </a:lnTo>
                  <a:lnTo>
                    <a:pt x="198" y="534"/>
                  </a:lnTo>
                  <a:lnTo>
                    <a:pt x="179" y="513"/>
                  </a:lnTo>
                  <a:lnTo>
                    <a:pt x="138" y="559"/>
                  </a:lnTo>
                  <a:lnTo>
                    <a:pt x="113" y="579"/>
                  </a:lnTo>
                  <a:lnTo>
                    <a:pt x="106" y="623"/>
                  </a:lnTo>
                  <a:lnTo>
                    <a:pt x="84" y="635"/>
                  </a:lnTo>
                  <a:lnTo>
                    <a:pt x="27" y="649"/>
                  </a:lnTo>
                  <a:lnTo>
                    <a:pt x="0" y="737"/>
                  </a:lnTo>
                  <a:lnTo>
                    <a:pt x="18" y="883"/>
                  </a:lnTo>
                  <a:lnTo>
                    <a:pt x="41" y="949"/>
                  </a:lnTo>
                  <a:lnTo>
                    <a:pt x="66" y="974"/>
                  </a:lnTo>
                  <a:lnTo>
                    <a:pt x="122" y="971"/>
                  </a:lnTo>
                  <a:lnTo>
                    <a:pt x="204" y="892"/>
                  </a:lnTo>
                  <a:lnTo>
                    <a:pt x="235" y="838"/>
                  </a:lnTo>
                  <a:lnTo>
                    <a:pt x="245" y="918"/>
                  </a:lnTo>
                  <a:lnTo>
                    <a:pt x="298" y="822"/>
                  </a:lnTo>
                  <a:lnTo>
                    <a:pt x="301" y="556"/>
                  </a:lnTo>
                  <a:lnTo>
                    <a:pt x="344" y="529"/>
                  </a:lnTo>
                  <a:lnTo>
                    <a:pt x="357" y="383"/>
                  </a:lnTo>
                  <a:lnTo>
                    <a:pt x="489" y="193"/>
                  </a:lnTo>
                  <a:lnTo>
                    <a:pt x="552" y="170"/>
                  </a:lnTo>
                  <a:lnTo>
                    <a:pt x="580" y="136"/>
                  </a:lnTo>
                  <a:lnTo>
                    <a:pt x="675" y="157"/>
                  </a:lnTo>
                  <a:lnTo>
                    <a:pt x="722" y="186"/>
                  </a:lnTo>
                  <a:lnTo>
                    <a:pt x="738" y="107"/>
                  </a:lnTo>
                  <a:lnTo>
                    <a:pt x="816" y="60"/>
                  </a:lnTo>
                  <a:lnTo>
                    <a:pt x="864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99">
              <a:extLst>
                <a:ext uri="{FF2B5EF4-FFF2-40B4-BE49-F238E27FC236}">
                  <a16:creationId xmlns="" xmlns:a16="http://schemas.microsoft.com/office/drawing/2014/main" id="{47F9EC68-99AA-4A34-889C-A1B87DB9C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1870075"/>
              <a:ext cx="179388" cy="317500"/>
            </a:xfrm>
            <a:custGeom>
              <a:avLst/>
              <a:gdLst>
                <a:gd name="T0" fmla="*/ 148 w 339"/>
                <a:gd name="T1" fmla="*/ 22 h 599"/>
                <a:gd name="T2" fmla="*/ 117 w 339"/>
                <a:gd name="T3" fmla="*/ 70 h 599"/>
                <a:gd name="T4" fmla="*/ 129 w 339"/>
                <a:gd name="T5" fmla="*/ 88 h 599"/>
                <a:gd name="T6" fmla="*/ 201 w 339"/>
                <a:gd name="T7" fmla="*/ 88 h 599"/>
                <a:gd name="T8" fmla="*/ 201 w 339"/>
                <a:gd name="T9" fmla="*/ 120 h 599"/>
                <a:gd name="T10" fmla="*/ 183 w 339"/>
                <a:gd name="T11" fmla="*/ 146 h 599"/>
                <a:gd name="T12" fmla="*/ 195 w 339"/>
                <a:gd name="T13" fmla="*/ 212 h 599"/>
                <a:gd name="T14" fmla="*/ 235 w 339"/>
                <a:gd name="T15" fmla="*/ 291 h 599"/>
                <a:gd name="T16" fmla="*/ 267 w 339"/>
                <a:gd name="T17" fmla="*/ 364 h 599"/>
                <a:gd name="T18" fmla="*/ 318 w 339"/>
                <a:gd name="T19" fmla="*/ 382 h 599"/>
                <a:gd name="T20" fmla="*/ 339 w 339"/>
                <a:gd name="T21" fmla="*/ 421 h 599"/>
                <a:gd name="T22" fmla="*/ 336 w 339"/>
                <a:gd name="T23" fmla="*/ 455 h 599"/>
                <a:gd name="T24" fmla="*/ 304 w 339"/>
                <a:gd name="T25" fmla="*/ 475 h 599"/>
                <a:gd name="T26" fmla="*/ 301 w 339"/>
                <a:gd name="T27" fmla="*/ 490 h 599"/>
                <a:gd name="T28" fmla="*/ 324 w 339"/>
                <a:gd name="T29" fmla="*/ 503 h 599"/>
                <a:gd name="T30" fmla="*/ 304 w 339"/>
                <a:gd name="T31" fmla="*/ 529 h 599"/>
                <a:gd name="T32" fmla="*/ 261 w 339"/>
                <a:gd name="T33" fmla="*/ 548 h 599"/>
                <a:gd name="T34" fmla="*/ 176 w 339"/>
                <a:gd name="T35" fmla="*/ 538 h 599"/>
                <a:gd name="T36" fmla="*/ 44 w 339"/>
                <a:gd name="T37" fmla="*/ 599 h 599"/>
                <a:gd name="T38" fmla="*/ 0 w 339"/>
                <a:gd name="T39" fmla="*/ 576 h 599"/>
                <a:gd name="T40" fmla="*/ 126 w 339"/>
                <a:gd name="T41" fmla="*/ 503 h 599"/>
                <a:gd name="T42" fmla="*/ 110 w 339"/>
                <a:gd name="T43" fmla="*/ 494 h 599"/>
                <a:gd name="T44" fmla="*/ 44 w 339"/>
                <a:gd name="T45" fmla="*/ 488 h 599"/>
                <a:gd name="T46" fmla="*/ 84 w 339"/>
                <a:gd name="T47" fmla="*/ 427 h 599"/>
                <a:gd name="T48" fmla="*/ 91 w 339"/>
                <a:gd name="T49" fmla="*/ 376 h 599"/>
                <a:gd name="T50" fmla="*/ 144 w 339"/>
                <a:gd name="T51" fmla="*/ 370 h 599"/>
                <a:gd name="T52" fmla="*/ 135 w 339"/>
                <a:gd name="T53" fmla="*/ 272 h 599"/>
                <a:gd name="T54" fmla="*/ 72 w 339"/>
                <a:gd name="T55" fmla="*/ 269 h 599"/>
                <a:gd name="T56" fmla="*/ 54 w 339"/>
                <a:gd name="T57" fmla="*/ 247 h 599"/>
                <a:gd name="T58" fmla="*/ 57 w 339"/>
                <a:gd name="T59" fmla="*/ 174 h 599"/>
                <a:gd name="T60" fmla="*/ 19 w 339"/>
                <a:gd name="T61" fmla="*/ 177 h 599"/>
                <a:gd name="T62" fmla="*/ 57 w 339"/>
                <a:gd name="T63" fmla="*/ 50 h 599"/>
                <a:gd name="T64" fmla="*/ 126 w 339"/>
                <a:gd name="T65" fmla="*/ 0 h 599"/>
                <a:gd name="T66" fmla="*/ 148 w 339"/>
                <a:gd name="T67" fmla="*/ 2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9" h="599">
                  <a:moveTo>
                    <a:pt x="148" y="22"/>
                  </a:moveTo>
                  <a:lnTo>
                    <a:pt x="117" y="70"/>
                  </a:lnTo>
                  <a:lnTo>
                    <a:pt x="129" y="88"/>
                  </a:lnTo>
                  <a:lnTo>
                    <a:pt x="201" y="88"/>
                  </a:lnTo>
                  <a:lnTo>
                    <a:pt x="201" y="120"/>
                  </a:lnTo>
                  <a:lnTo>
                    <a:pt x="183" y="146"/>
                  </a:lnTo>
                  <a:lnTo>
                    <a:pt x="195" y="212"/>
                  </a:lnTo>
                  <a:lnTo>
                    <a:pt x="235" y="291"/>
                  </a:lnTo>
                  <a:lnTo>
                    <a:pt x="267" y="364"/>
                  </a:lnTo>
                  <a:lnTo>
                    <a:pt x="318" y="382"/>
                  </a:lnTo>
                  <a:lnTo>
                    <a:pt x="339" y="421"/>
                  </a:lnTo>
                  <a:lnTo>
                    <a:pt x="336" y="455"/>
                  </a:lnTo>
                  <a:lnTo>
                    <a:pt x="304" y="475"/>
                  </a:lnTo>
                  <a:lnTo>
                    <a:pt x="301" y="490"/>
                  </a:lnTo>
                  <a:lnTo>
                    <a:pt x="324" y="503"/>
                  </a:lnTo>
                  <a:lnTo>
                    <a:pt x="304" y="529"/>
                  </a:lnTo>
                  <a:lnTo>
                    <a:pt x="261" y="548"/>
                  </a:lnTo>
                  <a:lnTo>
                    <a:pt x="176" y="538"/>
                  </a:lnTo>
                  <a:lnTo>
                    <a:pt x="44" y="599"/>
                  </a:lnTo>
                  <a:lnTo>
                    <a:pt x="0" y="576"/>
                  </a:lnTo>
                  <a:lnTo>
                    <a:pt x="126" y="503"/>
                  </a:lnTo>
                  <a:lnTo>
                    <a:pt x="110" y="494"/>
                  </a:lnTo>
                  <a:lnTo>
                    <a:pt x="44" y="488"/>
                  </a:lnTo>
                  <a:lnTo>
                    <a:pt x="84" y="427"/>
                  </a:lnTo>
                  <a:lnTo>
                    <a:pt x="91" y="376"/>
                  </a:lnTo>
                  <a:lnTo>
                    <a:pt x="144" y="370"/>
                  </a:lnTo>
                  <a:lnTo>
                    <a:pt x="135" y="272"/>
                  </a:lnTo>
                  <a:lnTo>
                    <a:pt x="72" y="269"/>
                  </a:lnTo>
                  <a:lnTo>
                    <a:pt x="54" y="247"/>
                  </a:lnTo>
                  <a:lnTo>
                    <a:pt x="57" y="174"/>
                  </a:lnTo>
                  <a:lnTo>
                    <a:pt x="19" y="177"/>
                  </a:lnTo>
                  <a:lnTo>
                    <a:pt x="57" y="50"/>
                  </a:lnTo>
                  <a:lnTo>
                    <a:pt x="126" y="0"/>
                  </a:lnTo>
                  <a:lnTo>
                    <a:pt x="14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300">
              <a:extLst>
                <a:ext uri="{FF2B5EF4-FFF2-40B4-BE49-F238E27FC236}">
                  <a16:creationId xmlns="" xmlns:a16="http://schemas.microsoft.com/office/drawing/2014/main" id="{EF5814FD-DA61-487A-81AD-006327B41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675" y="1993900"/>
              <a:ext cx="50800" cy="42863"/>
            </a:xfrm>
            <a:custGeom>
              <a:avLst/>
              <a:gdLst>
                <a:gd name="T0" fmla="*/ 60 w 95"/>
                <a:gd name="T1" fmla="*/ 0 h 82"/>
                <a:gd name="T2" fmla="*/ 3 w 95"/>
                <a:gd name="T3" fmla="*/ 6 h 82"/>
                <a:gd name="T4" fmla="*/ 0 w 95"/>
                <a:gd name="T5" fmla="*/ 57 h 82"/>
                <a:gd name="T6" fmla="*/ 38 w 95"/>
                <a:gd name="T7" fmla="*/ 82 h 82"/>
                <a:gd name="T8" fmla="*/ 78 w 95"/>
                <a:gd name="T9" fmla="*/ 73 h 82"/>
                <a:gd name="T10" fmla="*/ 95 w 95"/>
                <a:gd name="T11" fmla="*/ 45 h 82"/>
                <a:gd name="T12" fmla="*/ 60 w 95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2">
                  <a:moveTo>
                    <a:pt x="60" y="0"/>
                  </a:moveTo>
                  <a:lnTo>
                    <a:pt x="3" y="6"/>
                  </a:lnTo>
                  <a:lnTo>
                    <a:pt x="0" y="57"/>
                  </a:lnTo>
                  <a:lnTo>
                    <a:pt x="38" y="82"/>
                  </a:lnTo>
                  <a:lnTo>
                    <a:pt x="78" y="73"/>
                  </a:lnTo>
                  <a:lnTo>
                    <a:pt x="95" y="45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301">
              <a:extLst>
                <a:ext uri="{FF2B5EF4-FFF2-40B4-BE49-F238E27FC236}">
                  <a16:creationId xmlns="" xmlns:a16="http://schemas.microsoft.com/office/drawing/2014/main" id="{68643EE6-9912-44E4-BD95-DC4D34DC5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300" y="1995488"/>
              <a:ext cx="120650" cy="125413"/>
            </a:xfrm>
            <a:custGeom>
              <a:avLst/>
              <a:gdLst>
                <a:gd name="T0" fmla="*/ 229 w 229"/>
                <a:gd name="T1" fmla="*/ 85 h 239"/>
                <a:gd name="T2" fmla="*/ 214 w 229"/>
                <a:gd name="T3" fmla="*/ 188 h 239"/>
                <a:gd name="T4" fmla="*/ 76 w 229"/>
                <a:gd name="T5" fmla="*/ 239 h 239"/>
                <a:gd name="T6" fmla="*/ 32 w 229"/>
                <a:gd name="T7" fmla="*/ 239 h 239"/>
                <a:gd name="T8" fmla="*/ 0 w 229"/>
                <a:gd name="T9" fmla="*/ 216 h 239"/>
                <a:gd name="T10" fmla="*/ 0 w 229"/>
                <a:gd name="T11" fmla="*/ 197 h 239"/>
                <a:gd name="T12" fmla="*/ 70 w 229"/>
                <a:gd name="T13" fmla="*/ 153 h 239"/>
                <a:gd name="T14" fmla="*/ 51 w 229"/>
                <a:gd name="T15" fmla="*/ 115 h 239"/>
                <a:gd name="T16" fmla="*/ 54 w 229"/>
                <a:gd name="T17" fmla="*/ 61 h 239"/>
                <a:gd name="T18" fmla="*/ 114 w 229"/>
                <a:gd name="T19" fmla="*/ 64 h 239"/>
                <a:gd name="T20" fmla="*/ 141 w 229"/>
                <a:gd name="T21" fmla="*/ 0 h 239"/>
                <a:gd name="T22" fmla="*/ 137 w 229"/>
                <a:gd name="T23" fmla="*/ 57 h 239"/>
                <a:gd name="T24" fmla="*/ 184 w 229"/>
                <a:gd name="T25" fmla="*/ 94 h 239"/>
                <a:gd name="T26" fmla="*/ 229 w 229"/>
                <a:gd name="T27" fmla="*/ 8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" h="239">
                  <a:moveTo>
                    <a:pt x="229" y="85"/>
                  </a:moveTo>
                  <a:lnTo>
                    <a:pt x="214" y="188"/>
                  </a:lnTo>
                  <a:lnTo>
                    <a:pt x="76" y="239"/>
                  </a:lnTo>
                  <a:lnTo>
                    <a:pt x="32" y="239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70" y="153"/>
                  </a:lnTo>
                  <a:lnTo>
                    <a:pt x="51" y="115"/>
                  </a:lnTo>
                  <a:lnTo>
                    <a:pt x="54" y="61"/>
                  </a:lnTo>
                  <a:lnTo>
                    <a:pt x="114" y="64"/>
                  </a:lnTo>
                  <a:lnTo>
                    <a:pt x="141" y="0"/>
                  </a:lnTo>
                  <a:lnTo>
                    <a:pt x="137" y="57"/>
                  </a:lnTo>
                  <a:lnTo>
                    <a:pt x="184" y="94"/>
                  </a:lnTo>
                  <a:lnTo>
                    <a:pt x="229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302">
              <a:extLst>
                <a:ext uri="{FF2B5EF4-FFF2-40B4-BE49-F238E27FC236}">
                  <a16:creationId xmlns="" xmlns:a16="http://schemas.microsoft.com/office/drawing/2014/main" id="{5488B961-1309-4632-B364-F21B5EF1E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1477963"/>
              <a:ext cx="238125" cy="514350"/>
            </a:xfrm>
            <a:custGeom>
              <a:avLst/>
              <a:gdLst>
                <a:gd name="T0" fmla="*/ 311 w 452"/>
                <a:gd name="T1" fmla="*/ 0 h 971"/>
                <a:gd name="T2" fmla="*/ 345 w 452"/>
                <a:gd name="T3" fmla="*/ 31 h 971"/>
                <a:gd name="T4" fmla="*/ 408 w 452"/>
                <a:gd name="T5" fmla="*/ 31 h 971"/>
                <a:gd name="T6" fmla="*/ 442 w 452"/>
                <a:gd name="T7" fmla="*/ 97 h 971"/>
                <a:gd name="T8" fmla="*/ 452 w 452"/>
                <a:gd name="T9" fmla="*/ 211 h 971"/>
                <a:gd name="T10" fmla="*/ 367 w 452"/>
                <a:gd name="T11" fmla="*/ 272 h 971"/>
                <a:gd name="T12" fmla="*/ 367 w 452"/>
                <a:gd name="T13" fmla="*/ 332 h 971"/>
                <a:gd name="T14" fmla="*/ 307 w 452"/>
                <a:gd name="T15" fmla="*/ 414 h 971"/>
                <a:gd name="T16" fmla="*/ 273 w 452"/>
                <a:gd name="T17" fmla="*/ 417 h 971"/>
                <a:gd name="T18" fmla="*/ 226 w 452"/>
                <a:gd name="T19" fmla="*/ 496 h 971"/>
                <a:gd name="T20" fmla="*/ 229 w 452"/>
                <a:gd name="T21" fmla="*/ 572 h 971"/>
                <a:gd name="T22" fmla="*/ 310 w 452"/>
                <a:gd name="T23" fmla="*/ 632 h 971"/>
                <a:gd name="T24" fmla="*/ 304 w 452"/>
                <a:gd name="T25" fmla="*/ 667 h 971"/>
                <a:gd name="T26" fmla="*/ 273 w 452"/>
                <a:gd name="T27" fmla="*/ 714 h 971"/>
                <a:gd name="T28" fmla="*/ 226 w 452"/>
                <a:gd name="T29" fmla="*/ 756 h 971"/>
                <a:gd name="T30" fmla="*/ 229 w 452"/>
                <a:gd name="T31" fmla="*/ 892 h 971"/>
                <a:gd name="T32" fmla="*/ 157 w 452"/>
                <a:gd name="T33" fmla="*/ 917 h 971"/>
                <a:gd name="T34" fmla="*/ 132 w 452"/>
                <a:gd name="T35" fmla="*/ 971 h 971"/>
                <a:gd name="T36" fmla="*/ 97 w 452"/>
                <a:gd name="T37" fmla="*/ 971 h 971"/>
                <a:gd name="T38" fmla="*/ 78 w 452"/>
                <a:gd name="T39" fmla="*/ 876 h 971"/>
                <a:gd name="T40" fmla="*/ 0 w 452"/>
                <a:gd name="T41" fmla="*/ 755 h 971"/>
                <a:gd name="T42" fmla="*/ 64 w 452"/>
                <a:gd name="T43" fmla="*/ 647 h 971"/>
                <a:gd name="T44" fmla="*/ 69 w 452"/>
                <a:gd name="T45" fmla="*/ 380 h 971"/>
                <a:gd name="T46" fmla="*/ 113 w 452"/>
                <a:gd name="T47" fmla="*/ 356 h 971"/>
                <a:gd name="T48" fmla="*/ 123 w 452"/>
                <a:gd name="T49" fmla="*/ 203 h 971"/>
                <a:gd name="T50" fmla="*/ 250 w 452"/>
                <a:gd name="T51" fmla="*/ 21 h 971"/>
                <a:gd name="T52" fmla="*/ 311 w 452"/>
                <a:gd name="T53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2" h="971">
                  <a:moveTo>
                    <a:pt x="311" y="0"/>
                  </a:moveTo>
                  <a:lnTo>
                    <a:pt x="345" y="31"/>
                  </a:lnTo>
                  <a:lnTo>
                    <a:pt x="408" y="31"/>
                  </a:lnTo>
                  <a:lnTo>
                    <a:pt x="442" y="97"/>
                  </a:lnTo>
                  <a:lnTo>
                    <a:pt x="452" y="211"/>
                  </a:lnTo>
                  <a:lnTo>
                    <a:pt x="367" y="272"/>
                  </a:lnTo>
                  <a:lnTo>
                    <a:pt x="367" y="332"/>
                  </a:lnTo>
                  <a:lnTo>
                    <a:pt x="307" y="414"/>
                  </a:lnTo>
                  <a:lnTo>
                    <a:pt x="273" y="417"/>
                  </a:lnTo>
                  <a:lnTo>
                    <a:pt x="226" y="496"/>
                  </a:lnTo>
                  <a:lnTo>
                    <a:pt x="229" y="572"/>
                  </a:lnTo>
                  <a:lnTo>
                    <a:pt x="310" y="632"/>
                  </a:lnTo>
                  <a:lnTo>
                    <a:pt x="304" y="667"/>
                  </a:lnTo>
                  <a:lnTo>
                    <a:pt x="273" y="714"/>
                  </a:lnTo>
                  <a:lnTo>
                    <a:pt x="226" y="756"/>
                  </a:lnTo>
                  <a:lnTo>
                    <a:pt x="229" y="892"/>
                  </a:lnTo>
                  <a:lnTo>
                    <a:pt x="157" y="917"/>
                  </a:lnTo>
                  <a:lnTo>
                    <a:pt x="132" y="971"/>
                  </a:lnTo>
                  <a:lnTo>
                    <a:pt x="97" y="971"/>
                  </a:lnTo>
                  <a:lnTo>
                    <a:pt x="78" y="876"/>
                  </a:lnTo>
                  <a:lnTo>
                    <a:pt x="0" y="755"/>
                  </a:lnTo>
                  <a:lnTo>
                    <a:pt x="64" y="647"/>
                  </a:lnTo>
                  <a:lnTo>
                    <a:pt x="69" y="380"/>
                  </a:lnTo>
                  <a:lnTo>
                    <a:pt x="113" y="356"/>
                  </a:lnTo>
                  <a:lnTo>
                    <a:pt x="123" y="203"/>
                  </a:lnTo>
                  <a:lnTo>
                    <a:pt x="250" y="21"/>
                  </a:ln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303">
              <a:extLst>
                <a:ext uri="{FF2B5EF4-FFF2-40B4-BE49-F238E27FC236}">
                  <a16:creationId xmlns="" xmlns:a16="http://schemas.microsoft.com/office/drawing/2014/main" id="{911E1E03-F772-41ED-BBC4-975D1590D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350" y="1422400"/>
              <a:ext cx="238125" cy="392113"/>
            </a:xfrm>
            <a:custGeom>
              <a:avLst/>
              <a:gdLst>
                <a:gd name="T0" fmla="*/ 145 w 451"/>
                <a:gd name="T1" fmla="*/ 318 h 741"/>
                <a:gd name="T2" fmla="*/ 181 w 451"/>
                <a:gd name="T3" fmla="*/ 333 h 741"/>
                <a:gd name="T4" fmla="*/ 203 w 451"/>
                <a:gd name="T5" fmla="*/ 375 h 741"/>
                <a:gd name="T6" fmla="*/ 181 w 451"/>
                <a:gd name="T7" fmla="*/ 403 h 741"/>
                <a:gd name="T8" fmla="*/ 71 w 451"/>
                <a:gd name="T9" fmla="*/ 523 h 741"/>
                <a:gd name="T10" fmla="*/ 52 w 451"/>
                <a:gd name="T11" fmla="*/ 586 h 741"/>
                <a:gd name="T12" fmla="*/ 77 w 451"/>
                <a:gd name="T13" fmla="*/ 678 h 741"/>
                <a:gd name="T14" fmla="*/ 163 w 451"/>
                <a:gd name="T15" fmla="*/ 741 h 741"/>
                <a:gd name="T16" fmla="*/ 275 w 451"/>
                <a:gd name="T17" fmla="*/ 687 h 741"/>
                <a:gd name="T18" fmla="*/ 367 w 451"/>
                <a:gd name="T19" fmla="*/ 675 h 741"/>
                <a:gd name="T20" fmla="*/ 451 w 451"/>
                <a:gd name="T21" fmla="*/ 539 h 741"/>
                <a:gd name="T22" fmla="*/ 389 w 451"/>
                <a:gd name="T23" fmla="*/ 390 h 741"/>
                <a:gd name="T24" fmla="*/ 329 w 451"/>
                <a:gd name="T25" fmla="*/ 248 h 741"/>
                <a:gd name="T26" fmla="*/ 338 w 451"/>
                <a:gd name="T27" fmla="*/ 155 h 741"/>
                <a:gd name="T28" fmla="*/ 301 w 451"/>
                <a:gd name="T29" fmla="*/ 149 h 741"/>
                <a:gd name="T30" fmla="*/ 291 w 451"/>
                <a:gd name="T31" fmla="*/ 82 h 741"/>
                <a:gd name="T32" fmla="*/ 240 w 451"/>
                <a:gd name="T33" fmla="*/ 0 h 741"/>
                <a:gd name="T34" fmla="*/ 184 w 451"/>
                <a:gd name="T35" fmla="*/ 39 h 741"/>
                <a:gd name="T36" fmla="*/ 162 w 451"/>
                <a:gd name="T37" fmla="*/ 129 h 741"/>
                <a:gd name="T38" fmla="*/ 102 w 451"/>
                <a:gd name="T39" fmla="*/ 92 h 741"/>
                <a:gd name="T40" fmla="*/ 20 w 451"/>
                <a:gd name="T41" fmla="*/ 73 h 741"/>
                <a:gd name="T42" fmla="*/ 0 w 451"/>
                <a:gd name="T43" fmla="*/ 94 h 741"/>
                <a:gd name="T44" fmla="*/ 33 w 451"/>
                <a:gd name="T45" fmla="*/ 123 h 741"/>
                <a:gd name="T46" fmla="*/ 91 w 451"/>
                <a:gd name="T47" fmla="*/ 122 h 741"/>
                <a:gd name="T48" fmla="*/ 137 w 451"/>
                <a:gd name="T49" fmla="*/ 198 h 741"/>
                <a:gd name="T50" fmla="*/ 145 w 451"/>
                <a:gd name="T51" fmla="*/ 318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1" h="741">
                  <a:moveTo>
                    <a:pt x="145" y="318"/>
                  </a:moveTo>
                  <a:lnTo>
                    <a:pt x="181" y="333"/>
                  </a:lnTo>
                  <a:lnTo>
                    <a:pt x="203" y="375"/>
                  </a:lnTo>
                  <a:lnTo>
                    <a:pt x="181" y="403"/>
                  </a:lnTo>
                  <a:lnTo>
                    <a:pt x="71" y="523"/>
                  </a:lnTo>
                  <a:lnTo>
                    <a:pt x="52" y="586"/>
                  </a:lnTo>
                  <a:lnTo>
                    <a:pt x="77" y="678"/>
                  </a:lnTo>
                  <a:lnTo>
                    <a:pt x="163" y="741"/>
                  </a:lnTo>
                  <a:lnTo>
                    <a:pt x="275" y="687"/>
                  </a:lnTo>
                  <a:lnTo>
                    <a:pt x="367" y="675"/>
                  </a:lnTo>
                  <a:lnTo>
                    <a:pt x="451" y="539"/>
                  </a:lnTo>
                  <a:lnTo>
                    <a:pt x="389" y="390"/>
                  </a:lnTo>
                  <a:lnTo>
                    <a:pt x="329" y="248"/>
                  </a:lnTo>
                  <a:lnTo>
                    <a:pt x="338" y="155"/>
                  </a:lnTo>
                  <a:lnTo>
                    <a:pt x="301" y="149"/>
                  </a:lnTo>
                  <a:lnTo>
                    <a:pt x="291" y="82"/>
                  </a:lnTo>
                  <a:lnTo>
                    <a:pt x="240" y="0"/>
                  </a:lnTo>
                  <a:lnTo>
                    <a:pt x="184" y="39"/>
                  </a:lnTo>
                  <a:lnTo>
                    <a:pt x="162" y="129"/>
                  </a:lnTo>
                  <a:lnTo>
                    <a:pt x="102" y="92"/>
                  </a:lnTo>
                  <a:lnTo>
                    <a:pt x="20" y="73"/>
                  </a:lnTo>
                  <a:lnTo>
                    <a:pt x="0" y="94"/>
                  </a:lnTo>
                  <a:lnTo>
                    <a:pt x="33" y="123"/>
                  </a:lnTo>
                  <a:lnTo>
                    <a:pt x="91" y="122"/>
                  </a:lnTo>
                  <a:lnTo>
                    <a:pt x="137" y="198"/>
                  </a:lnTo>
                  <a:lnTo>
                    <a:pt x="145" y="3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304">
              <a:extLst>
                <a:ext uri="{FF2B5EF4-FFF2-40B4-BE49-F238E27FC236}">
                  <a16:creationId xmlns="" xmlns:a16="http://schemas.microsoft.com/office/drawing/2014/main" id="{9792B06E-0A51-46AC-81E5-2B0AB79F6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5" y="1892300"/>
              <a:ext cx="82550" cy="69850"/>
            </a:xfrm>
            <a:custGeom>
              <a:avLst/>
              <a:gdLst>
                <a:gd name="T0" fmla="*/ 117 w 156"/>
                <a:gd name="T1" fmla="*/ 20 h 132"/>
                <a:gd name="T2" fmla="*/ 0 w 156"/>
                <a:gd name="T3" fmla="*/ 0 h 132"/>
                <a:gd name="T4" fmla="*/ 3 w 156"/>
                <a:gd name="T5" fmla="*/ 65 h 132"/>
                <a:gd name="T6" fmla="*/ 111 w 156"/>
                <a:gd name="T7" fmla="*/ 132 h 132"/>
                <a:gd name="T8" fmla="*/ 156 w 156"/>
                <a:gd name="T9" fmla="*/ 119 h 132"/>
                <a:gd name="T10" fmla="*/ 153 w 156"/>
                <a:gd name="T11" fmla="*/ 69 h 132"/>
                <a:gd name="T12" fmla="*/ 117 w 156"/>
                <a:gd name="T13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2">
                  <a:moveTo>
                    <a:pt x="117" y="20"/>
                  </a:moveTo>
                  <a:lnTo>
                    <a:pt x="0" y="0"/>
                  </a:lnTo>
                  <a:lnTo>
                    <a:pt x="3" y="65"/>
                  </a:lnTo>
                  <a:lnTo>
                    <a:pt x="111" y="132"/>
                  </a:lnTo>
                  <a:lnTo>
                    <a:pt x="156" y="119"/>
                  </a:lnTo>
                  <a:lnTo>
                    <a:pt x="153" y="69"/>
                  </a:lnTo>
                  <a:lnTo>
                    <a:pt x="11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305">
              <a:extLst>
                <a:ext uri="{FF2B5EF4-FFF2-40B4-BE49-F238E27FC236}">
                  <a16:creationId xmlns="" xmlns:a16="http://schemas.microsoft.com/office/drawing/2014/main" id="{44C24C48-BE95-410C-BB8D-1C363FC09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325" y="1868488"/>
              <a:ext cx="26988" cy="17463"/>
            </a:xfrm>
            <a:custGeom>
              <a:avLst/>
              <a:gdLst>
                <a:gd name="T0" fmla="*/ 41 w 51"/>
                <a:gd name="T1" fmla="*/ 1 h 33"/>
                <a:gd name="T2" fmla="*/ 15 w 51"/>
                <a:gd name="T3" fmla="*/ 0 h 33"/>
                <a:gd name="T4" fmla="*/ 0 w 51"/>
                <a:gd name="T5" fmla="*/ 15 h 33"/>
                <a:gd name="T6" fmla="*/ 11 w 51"/>
                <a:gd name="T7" fmla="*/ 31 h 33"/>
                <a:gd name="T8" fmla="*/ 37 w 51"/>
                <a:gd name="T9" fmla="*/ 33 h 33"/>
                <a:gd name="T10" fmla="*/ 51 w 51"/>
                <a:gd name="T11" fmla="*/ 13 h 33"/>
                <a:gd name="T12" fmla="*/ 41 w 51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3">
                  <a:moveTo>
                    <a:pt x="41" y="1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1" y="31"/>
                  </a:lnTo>
                  <a:lnTo>
                    <a:pt x="37" y="33"/>
                  </a:lnTo>
                  <a:lnTo>
                    <a:pt x="51" y="13"/>
                  </a:lnTo>
                  <a:lnTo>
                    <a:pt x="4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306">
              <a:extLst>
                <a:ext uri="{FF2B5EF4-FFF2-40B4-BE49-F238E27FC236}">
                  <a16:creationId xmlns="" xmlns:a16="http://schemas.microsoft.com/office/drawing/2014/main" id="{C4A28B43-5112-4BF9-AEDC-D0FA40875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863" y="1905000"/>
              <a:ext cx="53975" cy="46038"/>
            </a:xfrm>
            <a:custGeom>
              <a:avLst/>
              <a:gdLst>
                <a:gd name="T0" fmla="*/ 71 w 102"/>
                <a:gd name="T1" fmla="*/ 3 h 88"/>
                <a:gd name="T2" fmla="*/ 46 w 102"/>
                <a:gd name="T3" fmla="*/ 0 h 88"/>
                <a:gd name="T4" fmla="*/ 0 w 102"/>
                <a:gd name="T5" fmla="*/ 54 h 88"/>
                <a:gd name="T6" fmla="*/ 0 w 102"/>
                <a:gd name="T7" fmla="*/ 81 h 88"/>
                <a:gd name="T8" fmla="*/ 16 w 102"/>
                <a:gd name="T9" fmla="*/ 87 h 88"/>
                <a:gd name="T10" fmla="*/ 45 w 102"/>
                <a:gd name="T11" fmla="*/ 88 h 88"/>
                <a:gd name="T12" fmla="*/ 95 w 102"/>
                <a:gd name="T13" fmla="*/ 47 h 88"/>
                <a:gd name="T14" fmla="*/ 102 w 102"/>
                <a:gd name="T15" fmla="*/ 33 h 88"/>
                <a:gd name="T16" fmla="*/ 71 w 102"/>
                <a:gd name="T17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88">
                  <a:moveTo>
                    <a:pt x="71" y="3"/>
                  </a:moveTo>
                  <a:lnTo>
                    <a:pt x="46" y="0"/>
                  </a:lnTo>
                  <a:lnTo>
                    <a:pt x="0" y="54"/>
                  </a:lnTo>
                  <a:lnTo>
                    <a:pt x="0" y="81"/>
                  </a:lnTo>
                  <a:lnTo>
                    <a:pt x="16" y="87"/>
                  </a:lnTo>
                  <a:lnTo>
                    <a:pt x="45" y="88"/>
                  </a:lnTo>
                  <a:lnTo>
                    <a:pt x="95" y="47"/>
                  </a:lnTo>
                  <a:lnTo>
                    <a:pt x="102" y="33"/>
                  </a:lnTo>
                  <a:lnTo>
                    <a:pt x="7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307">
              <a:extLst>
                <a:ext uri="{FF2B5EF4-FFF2-40B4-BE49-F238E27FC236}">
                  <a16:creationId xmlns="" xmlns:a16="http://schemas.microsoft.com/office/drawing/2014/main" id="{B3832C83-61F5-45F7-92C8-89C23A02B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0" y="1931988"/>
              <a:ext cx="139700" cy="98425"/>
            </a:xfrm>
            <a:custGeom>
              <a:avLst/>
              <a:gdLst>
                <a:gd name="T0" fmla="*/ 153 w 265"/>
                <a:gd name="T1" fmla="*/ 1 h 186"/>
                <a:gd name="T2" fmla="*/ 117 w 265"/>
                <a:gd name="T3" fmla="*/ 0 h 186"/>
                <a:gd name="T4" fmla="*/ 66 w 265"/>
                <a:gd name="T5" fmla="*/ 49 h 186"/>
                <a:gd name="T6" fmla="*/ 24 w 265"/>
                <a:gd name="T7" fmla="*/ 49 h 186"/>
                <a:gd name="T8" fmla="*/ 27 w 265"/>
                <a:gd name="T9" fmla="*/ 109 h 186"/>
                <a:gd name="T10" fmla="*/ 0 w 265"/>
                <a:gd name="T11" fmla="*/ 157 h 186"/>
                <a:gd name="T12" fmla="*/ 93 w 265"/>
                <a:gd name="T13" fmla="*/ 158 h 186"/>
                <a:gd name="T14" fmla="*/ 120 w 265"/>
                <a:gd name="T15" fmla="*/ 154 h 186"/>
                <a:gd name="T16" fmla="*/ 146 w 265"/>
                <a:gd name="T17" fmla="*/ 186 h 186"/>
                <a:gd name="T18" fmla="*/ 207 w 265"/>
                <a:gd name="T19" fmla="*/ 183 h 186"/>
                <a:gd name="T20" fmla="*/ 265 w 265"/>
                <a:gd name="T21" fmla="*/ 109 h 186"/>
                <a:gd name="T22" fmla="*/ 262 w 265"/>
                <a:gd name="T23" fmla="*/ 65 h 186"/>
                <a:gd name="T24" fmla="*/ 153 w 265"/>
                <a:gd name="T25" fmla="*/ 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186">
                  <a:moveTo>
                    <a:pt x="153" y="1"/>
                  </a:moveTo>
                  <a:lnTo>
                    <a:pt x="117" y="0"/>
                  </a:lnTo>
                  <a:lnTo>
                    <a:pt x="66" y="49"/>
                  </a:lnTo>
                  <a:lnTo>
                    <a:pt x="24" y="49"/>
                  </a:lnTo>
                  <a:lnTo>
                    <a:pt x="27" y="109"/>
                  </a:lnTo>
                  <a:lnTo>
                    <a:pt x="0" y="157"/>
                  </a:lnTo>
                  <a:lnTo>
                    <a:pt x="93" y="158"/>
                  </a:lnTo>
                  <a:lnTo>
                    <a:pt x="120" y="154"/>
                  </a:lnTo>
                  <a:lnTo>
                    <a:pt x="146" y="186"/>
                  </a:lnTo>
                  <a:lnTo>
                    <a:pt x="207" y="183"/>
                  </a:lnTo>
                  <a:lnTo>
                    <a:pt x="265" y="109"/>
                  </a:lnTo>
                  <a:lnTo>
                    <a:pt x="262" y="65"/>
                  </a:lnTo>
                  <a:lnTo>
                    <a:pt x="15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308">
              <a:extLst>
                <a:ext uri="{FF2B5EF4-FFF2-40B4-BE49-F238E27FC236}">
                  <a16:creationId xmlns="" xmlns:a16="http://schemas.microsoft.com/office/drawing/2014/main" id="{BB43001A-2CBE-4358-AB2F-AF63E4643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475" y="1962150"/>
              <a:ext cx="193675" cy="146050"/>
            </a:xfrm>
            <a:custGeom>
              <a:avLst/>
              <a:gdLst>
                <a:gd name="T0" fmla="*/ 0 w 364"/>
                <a:gd name="T1" fmla="*/ 143 h 278"/>
                <a:gd name="T2" fmla="*/ 26 w 364"/>
                <a:gd name="T3" fmla="*/ 186 h 278"/>
                <a:gd name="T4" fmla="*/ 16 w 364"/>
                <a:gd name="T5" fmla="*/ 220 h 278"/>
                <a:gd name="T6" fmla="*/ 18 w 364"/>
                <a:gd name="T7" fmla="*/ 247 h 278"/>
                <a:gd name="T8" fmla="*/ 27 w 364"/>
                <a:gd name="T9" fmla="*/ 278 h 278"/>
                <a:gd name="T10" fmla="*/ 80 w 364"/>
                <a:gd name="T11" fmla="*/ 248 h 278"/>
                <a:gd name="T12" fmla="*/ 146 w 364"/>
                <a:gd name="T13" fmla="*/ 250 h 278"/>
                <a:gd name="T14" fmla="*/ 192 w 364"/>
                <a:gd name="T15" fmla="*/ 269 h 278"/>
                <a:gd name="T16" fmla="*/ 309 w 364"/>
                <a:gd name="T17" fmla="*/ 269 h 278"/>
                <a:gd name="T18" fmla="*/ 343 w 364"/>
                <a:gd name="T19" fmla="*/ 187 h 278"/>
                <a:gd name="T20" fmla="*/ 364 w 364"/>
                <a:gd name="T21" fmla="*/ 156 h 278"/>
                <a:gd name="T22" fmla="*/ 364 w 364"/>
                <a:gd name="T23" fmla="*/ 135 h 278"/>
                <a:gd name="T24" fmla="*/ 291 w 364"/>
                <a:gd name="T25" fmla="*/ 32 h 278"/>
                <a:gd name="T26" fmla="*/ 226 w 364"/>
                <a:gd name="T27" fmla="*/ 6 h 278"/>
                <a:gd name="T28" fmla="*/ 172 w 364"/>
                <a:gd name="T29" fmla="*/ 0 h 278"/>
                <a:gd name="T30" fmla="*/ 126 w 364"/>
                <a:gd name="T31" fmla="*/ 14 h 278"/>
                <a:gd name="T32" fmla="*/ 127 w 364"/>
                <a:gd name="T33" fmla="*/ 61 h 278"/>
                <a:gd name="T34" fmla="*/ 63 w 364"/>
                <a:gd name="T35" fmla="*/ 142 h 278"/>
                <a:gd name="T36" fmla="*/ 0 w 364"/>
                <a:gd name="T37" fmla="*/ 14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278">
                  <a:moveTo>
                    <a:pt x="0" y="143"/>
                  </a:moveTo>
                  <a:lnTo>
                    <a:pt x="26" y="186"/>
                  </a:lnTo>
                  <a:lnTo>
                    <a:pt x="16" y="220"/>
                  </a:lnTo>
                  <a:lnTo>
                    <a:pt x="18" y="247"/>
                  </a:lnTo>
                  <a:lnTo>
                    <a:pt x="27" y="278"/>
                  </a:lnTo>
                  <a:lnTo>
                    <a:pt x="80" y="248"/>
                  </a:lnTo>
                  <a:lnTo>
                    <a:pt x="146" y="250"/>
                  </a:lnTo>
                  <a:lnTo>
                    <a:pt x="192" y="269"/>
                  </a:lnTo>
                  <a:lnTo>
                    <a:pt x="309" y="269"/>
                  </a:lnTo>
                  <a:lnTo>
                    <a:pt x="343" y="187"/>
                  </a:lnTo>
                  <a:lnTo>
                    <a:pt x="364" y="156"/>
                  </a:lnTo>
                  <a:lnTo>
                    <a:pt x="364" y="135"/>
                  </a:lnTo>
                  <a:lnTo>
                    <a:pt x="291" y="32"/>
                  </a:lnTo>
                  <a:lnTo>
                    <a:pt x="226" y="6"/>
                  </a:lnTo>
                  <a:lnTo>
                    <a:pt x="172" y="0"/>
                  </a:lnTo>
                  <a:lnTo>
                    <a:pt x="126" y="14"/>
                  </a:lnTo>
                  <a:lnTo>
                    <a:pt x="127" y="61"/>
                  </a:lnTo>
                  <a:lnTo>
                    <a:pt x="63" y="142"/>
                  </a:lnTo>
                  <a:lnTo>
                    <a:pt x="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309">
              <a:extLst>
                <a:ext uri="{FF2B5EF4-FFF2-40B4-BE49-F238E27FC236}">
                  <a16:creationId xmlns="" xmlns:a16="http://schemas.microsoft.com/office/drawing/2014/main" id="{12309AEF-B585-43A7-9142-B86C5CAC2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13" y="2003425"/>
              <a:ext cx="212725" cy="190500"/>
            </a:xfrm>
            <a:custGeom>
              <a:avLst/>
              <a:gdLst>
                <a:gd name="T0" fmla="*/ 383 w 401"/>
                <a:gd name="T1" fmla="*/ 210 h 360"/>
                <a:gd name="T2" fmla="*/ 398 w 401"/>
                <a:gd name="T3" fmla="*/ 237 h 360"/>
                <a:gd name="T4" fmla="*/ 401 w 401"/>
                <a:gd name="T5" fmla="*/ 265 h 360"/>
                <a:gd name="T6" fmla="*/ 389 w 401"/>
                <a:gd name="T7" fmla="*/ 293 h 360"/>
                <a:gd name="T8" fmla="*/ 361 w 401"/>
                <a:gd name="T9" fmla="*/ 346 h 360"/>
                <a:gd name="T10" fmla="*/ 338 w 401"/>
                <a:gd name="T11" fmla="*/ 356 h 360"/>
                <a:gd name="T12" fmla="*/ 309 w 401"/>
                <a:gd name="T13" fmla="*/ 343 h 360"/>
                <a:gd name="T14" fmla="*/ 290 w 401"/>
                <a:gd name="T15" fmla="*/ 344 h 360"/>
                <a:gd name="T16" fmla="*/ 247 w 401"/>
                <a:gd name="T17" fmla="*/ 360 h 360"/>
                <a:gd name="T18" fmla="*/ 197 w 401"/>
                <a:gd name="T19" fmla="*/ 346 h 360"/>
                <a:gd name="T20" fmla="*/ 117 w 401"/>
                <a:gd name="T21" fmla="*/ 289 h 360"/>
                <a:gd name="T22" fmla="*/ 38 w 401"/>
                <a:gd name="T23" fmla="*/ 246 h 360"/>
                <a:gd name="T24" fmla="*/ 6 w 401"/>
                <a:gd name="T25" fmla="*/ 197 h 360"/>
                <a:gd name="T26" fmla="*/ 0 w 401"/>
                <a:gd name="T27" fmla="*/ 84 h 360"/>
                <a:gd name="T28" fmla="*/ 62 w 401"/>
                <a:gd name="T29" fmla="*/ 30 h 360"/>
                <a:gd name="T30" fmla="*/ 142 w 401"/>
                <a:gd name="T31" fmla="*/ 3 h 360"/>
                <a:gd name="T32" fmla="*/ 173 w 401"/>
                <a:gd name="T33" fmla="*/ 0 h 360"/>
                <a:gd name="T34" fmla="*/ 160 w 401"/>
                <a:gd name="T35" fmla="*/ 24 h 360"/>
                <a:gd name="T36" fmla="*/ 167 w 401"/>
                <a:gd name="T37" fmla="*/ 34 h 360"/>
                <a:gd name="T38" fmla="*/ 303 w 401"/>
                <a:gd name="T39" fmla="*/ 36 h 360"/>
                <a:gd name="T40" fmla="*/ 333 w 401"/>
                <a:gd name="T41" fmla="*/ 35 h 360"/>
                <a:gd name="T42" fmla="*/ 381 w 401"/>
                <a:gd name="T43" fmla="*/ 109 h 360"/>
                <a:gd name="T44" fmla="*/ 368 w 401"/>
                <a:gd name="T45" fmla="*/ 138 h 360"/>
                <a:gd name="T46" fmla="*/ 373 w 401"/>
                <a:gd name="T47" fmla="*/ 174 h 360"/>
                <a:gd name="T48" fmla="*/ 383 w 401"/>
                <a:gd name="T49" fmla="*/ 21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1" h="360">
                  <a:moveTo>
                    <a:pt x="383" y="210"/>
                  </a:moveTo>
                  <a:lnTo>
                    <a:pt x="398" y="237"/>
                  </a:lnTo>
                  <a:lnTo>
                    <a:pt x="401" y="265"/>
                  </a:lnTo>
                  <a:lnTo>
                    <a:pt x="389" y="293"/>
                  </a:lnTo>
                  <a:lnTo>
                    <a:pt x="361" y="346"/>
                  </a:lnTo>
                  <a:lnTo>
                    <a:pt x="338" y="356"/>
                  </a:lnTo>
                  <a:lnTo>
                    <a:pt x="309" y="343"/>
                  </a:lnTo>
                  <a:lnTo>
                    <a:pt x="290" y="344"/>
                  </a:lnTo>
                  <a:lnTo>
                    <a:pt x="247" y="360"/>
                  </a:lnTo>
                  <a:lnTo>
                    <a:pt x="197" y="346"/>
                  </a:lnTo>
                  <a:lnTo>
                    <a:pt x="117" y="289"/>
                  </a:lnTo>
                  <a:lnTo>
                    <a:pt x="38" y="246"/>
                  </a:lnTo>
                  <a:lnTo>
                    <a:pt x="6" y="197"/>
                  </a:lnTo>
                  <a:lnTo>
                    <a:pt x="0" y="84"/>
                  </a:lnTo>
                  <a:lnTo>
                    <a:pt x="62" y="30"/>
                  </a:lnTo>
                  <a:lnTo>
                    <a:pt x="142" y="3"/>
                  </a:lnTo>
                  <a:lnTo>
                    <a:pt x="173" y="0"/>
                  </a:lnTo>
                  <a:lnTo>
                    <a:pt x="160" y="24"/>
                  </a:lnTo>
                  <a:lnTo>
                    <a:pt x="167" y="34"/>
                  </a:lnTo>
                  <a:lnTo>
                    <a:pt x="303" y="36"/>
                  </a:lnTo>
                  <a:lnTo>
                    <a:pt x="333" y="35"/>
                  </a:lnTo>
                  <a:lnTo>
                    <a:pt x="381" y="109"/>
                  </a:lnTo>
                  <a:lnTo>
                    <a:pt x="368" y="138"/>
                  </a:lnTo>
                  <a:lnTo>
                    <a:pt x="373" y="174"/>
                  </a:lnTo>
                  <a:lnTo>
                    <a:pt x="383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310">
              <a:extLst>
                <a:ext uri="{FF2B5EF4-FFF2-40B4-BE49-F238E27FC236}">
                  <a16:creationId xmlns="" xmlns:a16="http://schemas.microsoft.com/office/drawing/2014/main" id="{C4F90FDB-3308-483A-A491-BFDB9588A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00" y="2378075"/>
              <a:ext cx="276225" cy="227013"/>
            </a:xfrm>
            <a:custGeom>
              <a:avLst/>
              <a:gdLst>
                <a:gd name="T0" fmla="*/ 310 w 524"/>
                <a:gd name="T1" fmla="*/ 19 h 430"/>
                <a:gd name="T2" fmla="*/ 92 w 524"/>
                <a:gd name="T3" fmla="*/ 19 h 430"/>
                <a:gd name="T4" fmla="*/ 47 w 524"/>
                <a:gd name="T5" fmla="*/ 0 h 430"/>
                <a:gd name="T6" fmla="*/ 26 w 524"/>
                <a:gd name="T7" fmla="*/ 1 h 430"/>
                <a:gd name="T8" fmla="*/ 0 w 524"/>
                <a:gd name="T9" fmla="*/ 55 h 430"/>
                <a:gd name="T10" fmla="*/ 9 w 524"/>
                <a:gd name="T11" fmla="*/ 110 h 430"/>
                <a:gd name="T12" fmla="*/ 93 w 524"/>
                <a:gd name="T13" fmla="*/ 118 h 430"/>
                <a:gd name="T14" fmla="*/ 104 w 524"/>
                <a:gd name="T15" fmla="*/ 152 h 430"/>
                <a:gd name="T16" fmla="*/ 67 w 524"/>
                <a:gd name="T17" fmla="*/ 357 h 430"/>
                <a:gd name="T18" fmla="*/ 68 w 524"/>
                <a:gd name="T19" fmla="*/ 394 h 430"/>
                <a:gd name="T20" fmla="*/ 127 w 524"/>
                <a:gd name="T21" fmla="*/ 426 h 430"/>
                <a:gd name="T22" fmla="*/ 196 w 524"/>
                <a:gd name="T23" fmla="*/ 430 h 430"/>
                <a:gd name="T24" fmla="*/ 332 w 524"/>
                <a:gd name="T25" fmla="*/ 397 h 430"/>
                <a:gd name="T26" fmla="*/ 399 w 524"/>
                <a:gd name="T27" fmla="*/ 313 h 430"/>
                <a:gd name="T28" fmla="*/ 400 w 524"/>
                <a:gd name="T29" fmla="*/ 227 h 430"/>
                <a:gd name="T30" fmla="*/ 519 w 524"/>
                <a:gd name="T31" fmla="*/ 121 h 430"/>
                <a:gd name="T32" fmla="*/ 524 w 524"/>
                <a:gd name="T33" fmla="*/ 73 h 430"/>
                <a:gd name="T34" fmla="*/ 416 w 524"/>
                <a:gd name="T35" fmla="*/ 72 h 430"/>
                <a:gd name="T36" fmla="*/ 310 w 524"/>
                <a:gd name="T37" fmla="*/ 19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430">
                  <a:moveTo>
                    <a:pt x="310" y="19"/>
                  </a:moveTo>
                  <a:lnTo>
                    <a:pt x="92" y="19"/>
                  </a:lnTo>
                  <a:lnTo>
                    <a:pt x="47" y="0"/>
                  </a:lnTo>
                  <a:lnTo>
                    <a:pt x="26" y="1"/>
                  </a:lnTo>
                  <a:lnTo>
                    <a:pt x="0" y="55"/>
                  </a:lnTo>
                  <a:lnTo>
                    <a:pt x="9" y="110"/>
                  </a:lnTo>
                  <a:lnTo>
                    <a:pt x="93" y="118"/>
                  </a:lnTo>
                  <a:lnTo>
                    <a:pt x="104" y="152"/>
                  </a:lnTo>
                  <a:lnTo>
                    <a:pt x="67" y="357"/>
                  </a:lnTo>
                  <a:lnTo>
                    <a:pt x="68" y="394"/>
                  </a:lnTo>
                  <a:lnTo>
                    <a:pt x="127" y="426"/>
                  </a:lnTo>
                  <a:lnTo>
                    <a:pt x="196" y="430"/>
                  </a:lnTo>
                  <a:lnTo>
                    <a:pt x="332" y="397"/>
                  </a:lnTo>
                  <a:lnTo>
                    <a:pt x="399" y="313"/>
                  </a:lnTo>
                  <a:lnTo>
                    <a:pt x="400" y="227"/>
                  </a:lnTo>
                  <a:lnTo>
                    <a:pt x="519" y="121"/>
                  </a:lnTo>
                  <a:lnTo>
                    <a:pt x="524" y="73"/>
                  </a:lnTo>
                  <a:lnTo>
                    <a:pt x="416" y="72"/>
                  </a:lnTo>
                  <a:lnTo>
                    <a:pt x="31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311">
              <a:extLst>
                <a:ext uri="{FF2B5EF4-FFF2-40B4-BE49-F238E27FC236}">
                  <a16:creationId xmlns="" xmlns:a16="http://schemas.microsoft.com/office/drawing/2014/main" id="{6533F599-0909-4CB8-A4DA-4754F328E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525" y="2444750"/>
              <a:ext cx="61913" cy="147638"/>
            </a:xfrm>
            <a:custGeom>
              <a:avLst/>
              <a:gdLst>
                <a:gd name="T0" fmla="*/ 40 w 118"/>
                <a:gd name="T1" fmla="*/ 0 h 278"/>
                <a:gd name="T2" fmla="*/ 30 w 118"/>
                <a:gd name="T3" fmla="*/ 148 h 278"/>
                <a:gd name="T4" fmla="*/ 0 w 118"/>
                <a:gd name="T5" fmla="*/ 175 h 278"/>
                <a:gd name="T6" fmla="*/ 3 w 118"/>
                <a:gd name="T7" fmla="*/ 192 h 278"/>
                <a:gd name="T8" fmla="*/ 24 w 118"/>
                <a:gd name="T9" fmla="*/ 227 h 278"/>
                <a:gd name="T10" fmla="*/ 11 w 118"/>
                <a:gd name="T11" fmla="*/ 270 h 278"/>
                <a:gd name="T12" fmla="*/ 33 w 118"/>
                <a:gd name="T13" fmla="*/ 278 h 278"/>
                <a:gd name="T14" fmla="*/ 86 w 118"/>
                <a:gd name="T15" fmla="*/ 272 h 278"/>
                <a:gd name="T16" fmla="*/ 83 w 118"/>
                <a:gd name="T17" fmla="*/ 228 h 278"/>
                <a:gd name="T18" fmla="*/ 118 w 118"/>
                <a:gd name="T19" fmla="*/ 30 h 278"/>
                <a:gd name="T20" fmla="*/ 110 w 118"/>
                <a:gd name="T21" fmla="*/ 3 h 278"/>
                <a:gd name="T22" fmla="*/ 40 w 118"/>
                <a:gd name="T2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78">
                  <a:moveTo>
                    <a:pt x="40" y="0"/>
                  </a:moveTo>
                  <a:lnTo>
                    <a:pt x="30" y="148"/>
                  </a:lnTo>
                  <a:lnTo>
                    <a:pt x="0" y="175"/>
                  </a:lnTo>
                  <a:lnTo>
                    <a:pt x="3" y="192"/>
                  </a:lnTo>
                  <a:lnTo>
                    <a:pt x="24" y="227"/>
                  </a:lnTo>
                  <a:lnTo>
                    <a:pt x="11" y="270"/>
                  </a:lnTo>
                  <a:lnTo>
                    <a:pt x="33" y="278"/>
                  </a:lnTo>
                  <a:lnTo>
                    <a:pt x="86" y="272"/>
                  </a:lnTo>
                  <a:lnTo>
                    <a:pt x="83" y="228"/>
                  </a:lnTo>
                  <a:lnTo>
                    <a:pt x="118" y="30"/>
                  </a:lnTo>
                  <a:lnTo>
                    <a:pt x="110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312">
              <a:extLst>
                <a:ext uri="{FF2B5EF4-FFF2-40B4-BE49-F238E27FC236}">
                  <a16:creationId xmlns="" xmlns:a16="http://schemas.microsoft.com/office/drawing/2014/main" id="{CA38E600-00FC-4E80-A2BD-0134081C2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2498725"/>
              <a:ext cx="31750" cy="19050"/>
            </a:xfrm>
            <a:custGeom>
              <a:avLst/>
              <a:gdLst>
                <a:gd name="T0" fmla="*/ 26 w 61"/>
                <a:gd name="T1" fmla="*/ 0 h 35"/>
                <a:gd name="T2" fmla="*/ 0 w 61"/>
                <a:gd name="T3" fmla="*/ 11 h 35"/>
                <a:gd name="T4" fmla="*/ 6 w 61"/>
                <a:gd name="T5" fmla="*/ 35 h 35"/>
                <a:gd name="T6" fmla="*/ 44 w 61"/>
                <a:gd name="T7" fmla="*/ 35 h 35"/>
                <a:gd name="T8" fmla="*/ 61 w 61"/>
                <a:gd name="T9" fmla="*/ 17 h 35"/>
                <a:gd name="T10" fmla="*/ 26 w 6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5">
                  <a:moveTo>
                    <a:pt x="26" y="0"/>
                  </a:moveTo>
                  <a:lnTo>
                    <a:pt x="0" y="11"/>
                  </a:lnTo>
                  <a:lnTo>
                    <a:pt x="6" y="35"/>
                  </a:lnTo>
                  <a:lnTo>
                    <a:pt x="44" y="35"/>
                  </a:lnTo>
                  <a:lnTo>
                    <a:pt x="61" y="17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313">
              <a:extLst>
                <a:ext uri="{FF2B5EF4-FFF2-40B4-BE49-F238E27FC236}">
                  <a16:creationId xmlns="" xmlns:a16="http://schemas.microsoft.com/office/drawing/2014/main" id="{06767467-0C2E-4B7E-86B7-C50E02504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625" y="2463800"/>
              <a:ext cx="36513" cy="63500"/>
            </a:xfrm>
            <a:custGeom>
              <a:avLst/>
              <a:gdLst>
                <a:gd name="T0" fmla="*/ 46 w 70"/>
                <a:gd name="T1" fmla="*/ 0 h 118"/>
                <a:gd name="T2" fmla="*/ 0 w 70"/>
                <a:gd name="T3" fmla="*/ 23 h 118"/>
                <a:gd name="T4" fmla="*/ 6 w 70"/>
                <a:gd name="T5" fmla="*/ 112 h 118"/>
                <a:gd name="T6" fmla="*/ 43 w 70"/>
                <a:gd name="T7" fmla="*/ 118 h 118"/>
                <a:gd name="T8" fmla="*/ 70 w 70"/>
                <a:gd name="T9" fmla="*/ 92 h 118"/>
                <a:gd name="T10" fmla="*/ 70 w 70"/>
                <a:gd name="T11" fmla="*/ 8 h 118"/>
                <a:gd name="T12" fmla="*/ 46 w 70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18">
                  <a:moveTo>
                    <a:pt x="46" y="0"/>
                  </a:moveTo>
                  <a:lnTo>
                    <a:pt x="0" y="23"/>
                  </a:lnTo>
                  <a:lnTo>
                    <a:pt x="6" y="112"/>
                  </a:lnTo>
                  <a:lnTo>
                    <a:pt x="43" y="118"/>
                  </a:lnTo>
                  <a:lnTo>
                    <a:pt x="70" y="92"/>
                  </a:lnTo>
                  <a:lnTo>
                    <a:pt x="70" y="8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314">
              <a:extLst>
                <a:ext uri="{FF2B5EF4-FFF2-40B4-BE49-F238E27FC236}">
                  <a16:creationId xmlns="" xmlns:a16="http://schemas.microsoft.com/office/drawing/2014/main" id="{09EAAE95-AC63-4D2F-AB1A-EBC00F8A9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563" y="2406650"/>
              <a:ext cx="22225" cy="42863"/>
            </a:xfrm>
            <a:custGeom>
              <a:avLst/>
              <a:gdLst>
                <a:gd name="T0" fmla="*/ 36 w 43"/>
                <a:gd name="T1" fmla="*/ 0 h 80"/>
                <a:gd name="T2" fmla="*/ 3 w 43"/>
                <a:gd name="T3" fmla="*/ 33 h 80"/>
                <a:gd name="T4" fmla="*/ 0 w 43"/>
                <a:gd name="T5" fmla="*/ 64 h 80"/>
                <a:gd name="T6" fmla="*/ 27 w 43"/>
                <a:gd name="T7" fmla="*/ 80 h 80"/>
                <a:gd name="T8" fmla="*/ 37 w 43"/>
                <a:gd name="T9" fmla="*/ 79 h 80"/>
                <a:gd name="T10" fmla="*/ 43 w 43"/>
                <a:gd name="T11" fmla="*/ 34 h 80"/>
                <a:gd name="T12" fmla="*/ 36 w 43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80">
                  <a:moveTo>
                    <a:pt x="36" y="0"/>
                  </a:moveTo>
                  <a:lnTo>
                    <a:pt x="3" y="33"/>
                  </a:lnTo>
                  <a:lnTo>
                    <a:pt x="0" y="64"/>
                  </a:lnTo>
                  <a:lnTo>
                    <a:pt x="27" y="80"/>
                  </a:lnTo>
                  <a:lnTo>
                    <a:pt x="37" y="79"/>
                  </a:lnTo>
                  <a:lnTo>
                    <a:pt x="43" y="34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315">
              <a:extLst>
                <a:ext uri="{FF2B5EF4-FFF2-40B4-BE49-F238E27FC236}">
                  <a16:creationId xmlns="" xmlns:a16="http://schemas.microsoft.com/office/drawing/2014/main" id="{0E5D5403-A611-485C-9675-F97FFD504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2151063"/>
              <a:ext cx="284163" cy="258763"/>
            </a:xfrm>
            <a:custGeom>
              <a:avLst/>
              <a:gdLst>
                <a:gd name="T0" fmla="*/ 313 w 537"/>
                <a:gd name="T1" fmla="*/ 0 h 489"/>
                <a:gd name="T2" fmla="*/ 274 w 537"/>
                <a:gd name="T3" fmla="*/ 9 h 489"/>
                <a:gd name="T4" fmla="*/ 199 w 537"/>
                <a:gd name="T5" fmla="*/ 91 h 489"/>
                <a:gd name="T6" fmla="*/ 176 w 537"/>
                <a:gd name="T7" fmla="*/ 93 h 489"/>
                <a:gd name="T8" fmla="*/ 145 w 537"/>
                <a:gd name="T9" fmla="*/ 71 h 489"/>
                <a:gd name="T10" fmla="*/ 126 w 537"/>
                <a:gd name="T11" fmla="*/ 76 h 489"/>
                <a:gd name="T12" fmla="*/ 111 w 537"/>
                <a:gd name="T13" fmla="*/ 123 h 489"/>
                <a:gd name="T14" fmla="*/ 0 w 537"/>
                <a:gd name="T15" fmla="*/ 126 h 489"/>
                <a:gd name="T16" fmla="*/ 3 w 537"/>
                <a:gd name="T17" fmla="*/ 151 h 489"/>
                <a:gd name="T18" fmla="*/ 79 w 537"/>
                <a:gd name="T19" fmla="*/ 201 h 489"/>
                <a:gd name="T20" fmla="*/ 167 w 537"/>
                <a:gd name="T21" fmla="*/ 271 h 489"/>
                <a:gd name="T22" fmla="*/ 166 w 537"/>
                <a:gd name="T23" fmla="*/ 355 h 489"/>
                <a:gd name="T24" fmla="*/ 119 w 537"/>
                <a:gd name="T25" fmla="*/ 437 h 489"/>
                <a:gd name="T26" fmla="*/ 220 w 537"/>
                <a:gd name="T27" fmla="*/ 486 h 489"/>
                <a:gd name="T28" fmla="*/ 323 w 537"/>
                <a:gd name="T29" fmla="*/ 489 h 489"/>
                <a:gd name="T30" fmla="*/ 355 w 537"/>
                <a:gd name="T31" fmla="*/ 452 h 489"/>
                <a:gd name="T32" fmla="*/ 420 w 537"/>
                <a:gd name="T33" fmla="*/ 454 h 489"/>
                <a:gd name="T34" fmla="*/ 439 w 537"/>
                <a:gd name="T35" fmla="*/ 471 h 489"/>
                <a:gd name="T36" fmla="*/ 504 w 537"/>
                <a:gd name="T37" fmla="*/ 467 h 489"/>
                <a:gd name="T38" fmla="*/ 537 w 537"/>
                <a:gd name="T39" fmla="*/ 424 h 489"/>
                <a:gd name="T40" fmla="*/ 494 w 537"/>
                <a:gd name="T41" fmla="*/ 373 h 489"/>
                <a:gd name="T42" fmla="*/ 491 w 537"/>
                <a:gd name="T43" fmla="*/ 341 h 489"/>
                <a:gd name="T44" fmla="*/ 501 w 537"/>
                <a:gd name="T45" fmla="*/ 306 h 489"/>
                <a:gd name="T46" fmla="*/ 479 w 537"/>
                <a:gd name="T47" fmla="*/ 276 h 489"/>
                <a:gd name="T48" fmla="*/ 443 w 537"/>
                <a:gd name="T49" fmla="*/ 286 h 489"/>
                <a:gd name="T50" fmla="*/ 439 w 537"/>
                <a:gd name="T51" fmla="*/ 258 h 489"/>
                <a:gd name="T52" fmla="*/ 519 w 537"/>
                <a:gd name="T53" fmla="*/ 170 h 489"/>
                <a:gd name="T54" fmla="*/ 519 w 537"/>
                <a:gd name="T55" fmla="*/ 116 h 489"/>
                <a:gd name="T56" fmla="*/ 465 w 537"/>
                <a:gd name="T57" fmla="*/ 86 h 489"/>
                <a:gd name="T58" fmla="*/ 439 w 537"/>
                <a:gd name="T59" fmla="*/ 82 h 489"/>
                <a:gd name="T60" fmla="*/ 313 w 537"/>
                <a:gd name="T6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7" h="489">
                  <a:moveTo>
                    <a:pt x="313" y="0"/>
                  </a:moveTo>
                  <a:lnTo>
                    <a:pt x="274" y="9"/>
                  </a:lnTo>
                  <a:lnTo>
                    <a:pt x="199" y="91"/>
                  </a:lnTo>
                  <a:lnTo>
                    <a:pt x="176" y="93"/>
                  </a:lnTo>
                  <a:lnTo>
                    <a:pt x="145" y="71"/>
                  </a:lnTo>
                  <a:lnTo>
                    <a:pt x="126" y="76"/>
                  </a:lnTo>
                  <a:lnTo>
                    <a:pt x="111" y="123"/>
                  </a:lnTo>
                  <a:lnTo>
                    <a:pt x="0" y="126"/>
                  </a:lnTo>
                  <a:lnTo>
                    <a:pt x="3" y="151"/>
                  </a:lnTo>
                  <a:lnTo>
                    <a:pt x="79" y="201"/>
                  </a:lnTo>
                  <a:lnTo>
                    <a:pt x="167" y="271"/>
                  </a:lnTo>
                  <a:lnTo>
                    <a:pt x="166" y="355"/>
                  </a:lnTo>
                  <a:lnTo>
                    <a:pt x="119" y="437"/>
                  </a:lnTo>
                  <a:lnTo>
                    <a:pt x="220" y="486"/>
                  </a:lnTo>
                  <a:lnTo>
                    <a:pt x="323" y="489"/>
                  </a:lnTo>
                  <a:lnTo>
                    <a:pt x="355" y="452"/>
                  </a:lnTo>
                  <a:lnTo>
                    <a:pt x="420" y="454"/>
                  </a:lnTo>
                  <a:lnTo>
                    <a:pt x="439" y="471"/>
                  </a:lnTo>
                  <a:lnTo>
                    <a:pt x="504" y="467"/>
                  </a:lnTo>
                  <a:lnTo>
                    <a:pt x="537" y="424"/>
                  </a:lnTo>
                  <a:lnTo>
                    <a:pt x="494" y="373"/>
                  </a:lnTo>
                  <a:lnTo>
                    <a:pt x="491" y="341"/>
                  </a:lnTo>
                  <a:lnTo>
                    <a:pt x="501" y="306"/>
                  </a:lnTo>
                  <a:lnTo>
                    <a:pt x="479" y="276"/>
                  </a:lnTo>
                  <a:lnTo>
                    <a:pt x="443" y="286"/>
                  </a:lnTo>
                  <a:lnTo>
                    <a:pt x="439" y="258"/>
                  </a:lnTo>
                  <a:lnTo>
                    <a:pt x="519" y="170"/>
                  </a:lnTo>
                  <a:lnTo>
                    <a:pt x="519" y="116"/>
                  </a:lnTo>
                  <a:lnTo>
                    <a:pt x="465" y="86"/>
                  </a:lnTo>
                  <a:lnTo>
                    <a:pt x="439" y="82"/>
                  </a:lnTo>
                  <a:lnTo>
                    <a:pt x="3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316">
              <a:extLst>
                <a:ext uri="{FF2B5EF4-FFF2-40B4-BE49-F238E27FC236}">
                  <a16:creationId xmlns="" xmlns:a16="http://schemas.microsoft.com/office/drawing/2014/main" id="{E0451993-E99D-4978-8EA8-4AAF85EC9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2055813"/>
              <a:ext cx="82550" cy="88900"/>
            </a:xfrm>
            <a:custGeom>
              <a:avLst/>
              <a:gdLst>
                <a:gd name="T0" fmla="*/ 137 w 155"/>
                <a:gd name="T1" fmla="*/ 0 h 168"/>
                <a:gd name="T2" fmla="*/ 60 w 155"/>
                <a:gd name="T3" fmla="*/ 37 h 168"/>
                <a:gd name="T4" fmla="*/ 76 w 155"/>
                <a:gd name="T5" fmla="*/ 53 h 168"/>
                <a:gd name="T6" fmla="*/ 78 w 155"/>
                <a:gd name="T7" fmla="*/ 91 h 168"/>
                <a:gd name="T8" fmla="*/ 61 w 155"/>
                <a:gd name="T9" fmla="*/ 87 h 168"/>
                <a:gd name="T10" fmla="*/ 44 w 155"/>
                <a:gd name="T11" fmla="*/ 60 h 168"/>
                <a:gd name="T12" fmla="*/ 0 w 155"/>
                <a:gd name="T13" fmla="*/ 128 h 168"/>
                <a:gd name="T14" fmla="*/ 66 w 155"/>
                <a:gd name="T15" fmla="*/ 142 h 168"/>
                <a:gd name="T16" fmla="*/ 92 w 155"/>
                <a:gd name="T17" fmla="*/ 168 h 168"/>
                <a:gd name="T18" fmla="*/ 105 w 155"/>
                <a:gd name="T19" fmla="*/ 168 h 168"/>
                <a:gd name="T20" fmla="*/ 114 w 155"/>
                <a:gd name="T21" fmla="*/ 110 h 168"/>
                <a:gd name="T22" fmla="*/ 155 w 155"/>
                <a:gd name="T23" fmla="*/ 91 h 168"/>
                <a:gd name="T24" fmla="*/ 137 w 155"/>
                <a:gd name="T2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68">
                  <a:moveTo>
                    <a:pt x="137" y="0"/>
                  </a:moveTo>
                  <a:lnTo>
                    <a:pt x="60" y="37"/>
                  </a:lnTo>
                  <a:lnTo>
                    <a:pt x="76" y="53"/>
                  </a:lnTo>
                  <a:lnTo>
                    <a:pt x="78" y="91"/>
                  </a:lnTo>
                  <a:lnTo>
                    <a:pt x="61" y="87"/>
                  </a:lnTo>
                  <a:lnTo>
                    <a:pt x="44" y="60"/>
                  </a:lnTo>
                  <a:lnTo>
                    <a:pt x="0" y="128"/>
                  </a:lnTo>
                  <a:lnTo>
                    <a:pt x="66" y="142"/>
                  </a:lnTo>
                  <a:lnTo>
                    <a:pt x="92" y="168"/>
                  </a:lnTo>
                  <a:lnTo>
                    <a:pt x="105" y="168"/>
                  </a:lnTo>
                  <a:lnTo>
                    <a:pt x="114" y="110"/>
                  </a:lnTo>
                  <a:lnTo>
                    <a:pt x="155" y="91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317">
              <a:extLst>
                <a:ext uri="{FF2B5EF4-FFF2-40B4-BE49-F238E27FC236}">
                  <a16:creationId xmlns="" xmlns:a16="http://schemas.microsoft.com/office/drawing/2014/main" id="{42B08470-5317-4DA4-B772-E18088681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2130425"/>
              <a:ext cx="80963" cy="60325"/>
            </a:xfrm>
            <a:custGeom>
              <a:avLst/>
              <a:gdLst>
                <a:gd name="T0" fmla="*/ 11 w 153"/>
                <a:gd name="T1" fmla="*/ 0 h 113"/>
                <a:gd name="T2" fmla="*/ 0 w 153"/>
                <a:gd name="T3" fmla="*/ 27 h 113"/>
                <a:gd name="T4" fmla="*/ 118 w 153"/>
                <a:gd name="T5" fmla="*/ 106 h 113"/>
                <a:gd name="T6" fmla="*/ 152 w 153"/>
                <a:gd name="T7" fmla="*/ 113 h 113"/>
                <a:gd name="T8" fmla="*/ 153 w 153"/>
                <a:gd name="T9" fmla="*/ 76 h 113"/>
                <a:gd name="T10" fmla="*/ 124 w 153"/>
                <a:gd name="T11" fmla="*/ 43 h 113"/>
                <a:gd name="T12" fmla="*/ 105 w 153"/>
                <a:gd name="T13" fmla="*/ 43 h 113"/>
                <a:gd name="T14" fmla="*/ 80 w 153"/>
                <a:gd name="T15" fmla="*/ 15 h 113"/>
                <a:gd name="T16" fmla="*/ 11 w 153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13">
                  <a:moveTo>
                    <a:pt x="11" y="0"/>
                  </a:moveTo>
                  <a:lnTo>
                    <a:pt x="0" y="27"/>
                  </a:lnTo>
                  <a:lnTo>
                    <a:pt x="118" y="106"/>
                  </a:lnTo>
                  <a:lnTo>
                    <a:pt x="152" y="113"/>
                  </a:lnTo>
                  <a:lnTo>
                    <a:pt x="153" y="76"/>
                  </a:lnTo>
                  <a:lnTo>
                    <a:pt x="124" y="43"/>
                  </a:lnTo>
                  <a:lnTo>
                    <a:pt x="105" y="43"/>
                  </a:lnTo>
                  <a:lnTo>
                    <a:pt x="80" y="15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318">
              <a:extLst>
                <a:ext uri="{FF2B5EF4-FFF2-40B4-BE49-F238E27FC236}">
                  <a16:creationId xmlns="" xmlns:a16="http://schemas.microsoft.com/office/drawing/2014/main" id="{942425C9-B0C3-44BC-A006-2E0B4CE21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238" y="2019300"/>
              <a:ext cx="195263" cy="244475"/>
            </a:xfrm>
            <a:custGeom>
              <a:avLst/>
              <a:gdLst>
                <a:gd name="T0" fmla="*/ 36 w 371"/>
                <a:gd name="T1" fmla="*/ 61 h 460"/>
                <a:gd name="T2" fmla="*/ 97 w 371"/>
                <a:gd name="T3" fmla="*/ 51 h 460"/>
                <a:gd name="T4" fmla="*/ 97 w 371"/>
                <a:gd name="T5" fmla="*/ 8 h 460"/>
                <a:gd name="T6" fmla="*/ 149 w 371"/>
                <a:gd name="T7" fmla="*/ 0 h 460"/>
                <a:gd name="T8" fmla="*/ 177 w 371"/>
                <a:gd name="T9" fmla="*/ 27 h 460"/>
                <a:gd name="T10" fmla="*/ 206 w 371"/>
                <a:gd name="T11" fmla="*/ 31 h 460"/>
                <a:gd name="T12" fmla="*/ 253 w 371"/>
                <a:gd name="T13" fmla="*/ 11 h 460"/>
                <a:gd name="T14" fmla="*/ 294 w 371"/>
                <a:gd name="T15" fmla="*/ 22 h 460"/>
                <a:gd name="T16" fmla="*/ 330 w 371"/>
                <a:gd name="T17" fmla="*/ 54 h 460"/>
                <a:gd name="T18" fmla="*/ 335 w 371"/>
                <a:gd name="T19" fmla="*/ 172 h 460"/>
                <a:gd name="T20" fmla="*/ 371 w 371"/>
                <a:gd name="T21" fmla="*/ 220 h 460"/>
                <a:gd name="T22" fmla="*/ 324 w 371"/>
                <a:gd name="T23" fmla="*/ 227 h 460"/>
                <a:gd name="T24" fmla="*/ 245 w 371"/>
                <a:gd name="T25" fmla="*/ 277 h 460"/>
                <a:gd name="T26" fmla="*/ 251 w 371"/>
                <a:gd name="T27" fmla="*/ 293 h 460"/>
                <a:gd name="T28" fmla="*/ 322 w 371"/>
                <a:gd name="T29" fmla="*/ 360 h 460"/>
                <a:gd name="T30" fmla="*/ 317 w 371"/>
                <a:gd name="T31" fmla="*/ 393 h 460"/>
                <a:gd name="T32" fmla="*/ 251 w 371"/>
                <a:gd name="T33" fmla="*/ 426 h 460"/>
                <a:gd name="T34" fmla="*/ 190 w 371"/>
                <a:gd name="T35" fmla="*/ 428 h 460"/>
                <a:gd name="T36" fmla="*/ 176 w 371"/>
                <a:gd name="T37" fmla="*/ 460 h 460"/>
                <a:gd name="T38" fmla="*/ 144 w 371"/>
                <a:gd name="T39" fmla="*/ 460 h 460"/>
                <a:gd name="T40" fmla="*/ 129 w 371"/>
                <a:gd name="T41" fmla="*/ 426 h 460"/>
                <a:gd name="T42" fmla="*/ 74 w 371"/>
                <a:gd name="T43" fmla="*/ 413 h 460"/>
                <a:gd name="T44" fmla="*/ 73 w 371"/>
                <a:gd name="T45" fmla="*/ 358 h 460"/>
                <a:gd name="T46" fmla="*/ 26 w 371"/>
                <a:gd name="T47" fmla="*/ 327 h 460"/>
                <a:gd name="T48" fmla="*/ 31 w 371"/>
                <a:gd name="T49" fmla="*/ 287 h 460"/>
                <a:gd name="T50" fmla="*/ 0 w 371"/>
                <a:gd name="T51" fmla="*/ 244 h 460"/>
                <a:gd name="T52" fmla="*/ 8 w 371"/>
                <a:gd name="T53" fmla="*/ 188 h 460"/>
                <a:gd name="T54" fmla="*/ 51 w 371"/>
                <a:gd name="T55" fmla="*/ 167 h 460"/>
                <a:gd name="T56" fmla="*/ 36 w 371"/>
                <a:gd name="T57" fmla="*/ 6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1" h="460">
                  <a:moveTo>
                    <a:pt x="36" y="61"/>
                  </a:moveTo>
                  <a:lnTo>
                    <a:pt x="97" y="51"/>
                  </a:lnTo>
                  <a:lnTo>
                    <a:pt x="97" y="8"/>
                  </a:lnTo>
                  <a:lnTo>
                    <a:pt x="149" y="0"/>
                  </a:lnTo>
                  <a:lnTo>
                    <a:pt x="177" y="27"/>
                  </a:lnTo>
                  <a:lnTo>
                    <a:pt x="206" y="31"/>
                  </a:lnTo>
                  <a:lnTo>
                    <a:pt x="253" y="11"/>
                  </a:lnTo>
                  <a:lnTo>
                    <a:pt x="294" y="22"/>
                  </a:lnTo>
                  <a:lnTo>
                    <a:pt x="330" y="54"/>
                  </a:lnTo>
                  <a:lnTo>
                    <a:pt x="335" y="172"/>
                  </a:lnTo>
                  <a:lnTo>
                    <a:pt x="371" y="220"/>
                  </a:lnTo>
                  <a:lnTo>
                    <a:pt x="324" y="227"/>
                  </a:lnTo>
                  <a:lnTo>
                    <a:pt x="245" y="277"/>
                  </a:lnTo>
                  <a:lnTo>
                    <a:pt x="251" y="293"/>
                  </a:lnTo>
                  <a:lnTo>
                    <a:pt x="322" y="360"/>
                  </a:lnTo>
                  <a:lnTo>
                    <a:pt x="317" y="393"/>
                  </a:lnTo>
                  <a:lnTo>
                    <a:pt x="251" y="426"/>
                  </a:lnTo>
                  <a:lnTo>
                    <a:pt x="190" y="428"/>
                  </a:lnTo>
                  <a:lnTo>
                    <a:pt x="176" y="460"/>
                  </a:lnTo>
                  <a:lnTo>
                    <a:pt x="144" y="460"/>
                  </a:lnTo>
                  <a:lnTo>
                    <a:pt x="129" y="426"/>
                  </a:lnTo>
                  <a:lnTo>
                    <a:pt x="74" y="413"/>
                  </a:lnTo>
                  <a:lnTo>
                    <a:pt x="73" y="358"/>
                  </a:lnTo>
                  <a:lnTo>
                    <a:pt x="26" y="327"/>
                  </a:lnTo>
                  <a:lnTo>
                    <a:pt x="31" y="287"/>
                  </a:lnTo>
                  <a:lnTo>
                    <a:pt x="0" y="244"/>
                  </a:lnTo>
                  <a:lnTo>
                    <a:pt x="8" y="188"/>
                  </a:lnTo>
                  <a:lnTo>
                    <a:pt x="51" y="167"/>
                  </a:lnTo>
                  <a:lnTo>
                    <a:pt x="3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319">
              <a:extLst>
                <a:ext uri="{FF2B5EF4-FFF2-40B4-BE49-F238E27FC236}">
                  <a16:creationId xmlns="" xmlns:a16="http://schemas.microsoft.com/office/drawing/2014/main" id="{B314282C-BBF3-4EAC-B8DF-DFF1D85F8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400" y="1903413"/>
              <a:ext cx="58738" cy="114300"/>
            </a:xfrm>
            <a:custGeom>
              <a:avLst/>
              <a:gdLst>
                <a:gd name="T0" fmla="*/ 74 w 111"/>
                <a:gd name="T1" fmla="*/ 0 h 214"/>
                <a:gd name="T2" fmla="*/ 3 w 111"/>
                <a:gd name="T3" fmla="*/ 78 h 214"/>
                <a:gd name="T4" fmla="*/ 0 w 111"/>
                <a:gd name="T5" fmla="*/ 130 h 214"/>
                <a:gd name="T6" fmla="*/ 32 w 111"/>
                <a:gd name="T7" fmla="*/ 214 h 214"/>
                <a:gd name="T8" fmla="*/ 83 w 111"/>
                <a:gd name="T9" fmla="*/ 204 h 214"/>
                <a:gd name="T10" fmla="*/ 77 w 111"/>
                <a:gd name="T11" fmla="*/ 135 h 214"/>
                <a:gd name="T12" fmla="*/ 111 w 111"/>
                <a:gd name="T13" fmla="*/ 96 h 214"/>
                <a:gd name="T14" fmla="*/ 111 w 111"/>
                <a:gd name="T15" fmla="*/ 66 h 214"/>
                <a:gd name="T16" fmla="*/ 86 w 111"/>
                <a:gd name="T17" fmla="*/ 2 h 214"/>
                <a:gd name="T18" fmla="*/ 74 w 111"/>
                <a:gd name="T1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214">
                  <a:moveTo>
                    <a:pt x="74" y="0"/>
                  </a:moveTo>
                  <a:lnTo>
                    <a:pt x="3" y="78"/>
                  </a:lnTo>
                  <a:lnTo>
                    <a:pt x="0" y="130"/>
                  </a:lnTo>
                  <a:lnTo>
                    <a:pt x="32" y="214"/>
                  </a:lnTo>
                  <a:lnTo>
                    <a:pt x="83" y="204"/>
                  </a:lnTo>
                  <a:lnTo>
                    <a:pt x="77" y="135"/>
                  </a:lnTo>
                  <a:lnTo>
                    <a:pt x="111" y="96"/>
                  </a:lnTo>
                  <a:lnTo>
                    <a:pt x="111" y="66"/>
                  </a:lnTo>
                  <a:lnTo>
                    <a:pt x="86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320">
              <a:extLst>
                <a:ext uri="{FF2B5EF4-FFF2-40B4-BE49-F238E27FC236}">
                  <a16:creationId xmlns="" xmlns:a16="http://schemas.microsoft.com/office/drawing/2014/main" id="{1F6B7E97-1DC1-4428-A1C5-274DE87DF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313" y="1976438"/>
              <a:ext cx="28575" cy="26988"/>
            </a:xfrm>
            <a:custGeom>
              <a:avLst/>
              <a:gdLst>
                <a:gd name="T0" fmla="*/ 37 w 54"/>
                <a:gd name="T1" fmla="*/ 1 h 50"/>
                <a:gd name="T2" fmla="*/ 21 w 54"/>
                <a:gd name="T3" fmla="*/ 0 h 50"/>
                <a:gd name="T4" fmla="*/ 0 w 54"/>
                <a:gd name="T5" fmla="*/ 19 h 50"/>
                <a:gd name="T6" fmla="*/ 3 w 54"/>
                <a:gd name="T7" fmla="*/ 49 h 50"/>
                <a:gd name="T8" fmla="*/ 52 w 54"/>
                <a:gd name="T9" fmla="*/ 50 h 50"/>
                <a:gd name="T10" fmla="*/ 54 w 54"/>
                <a:gd name="T11" fmla="*/ 17 h 50"/>
                <a:gd name="T12" fmla="*/ 37 w 54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0">
                  <a:moveTo>
                    <a:pt x="37" y="1"/>
                  </a:moveTo>
                  <a:lnTo>
                    <a:pt x="21" y="0"/>
                  </a:lnTo>
                  <a:lnTo>
                    <a:pt x="0" y="19"/>
                  </a:lnTo>
                  <a:lnTo>
                    <a:pt x="3" y="49"/>
                  </a:lnTo>
                  <a:lnTo>
                    <a:pt x="52" y="50"/>
                  </a:lnTo>
                  <a:lnTo>
                    <a:pt x="54" y="17"/>
                  </a:lnTo>
                  <a:lnTo>
                    <a:pt x="3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321">
              <a:extLst>
                <a:ext uri="{FF2B5EF4-FFF2-40B4-BE49-F238E27FC236}">
                  <a16:creationId xmlns="" xmlns:a16="http://schemas.microsoft.com/office/drawing/2014/main" id="{4FEAB8F9-6155-416D-9134-43D224ACA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888" y="1890713"/>
              <a:ext cx="26988" cy="38100"/>
            </a:xfrm>
            <a:custGeom>
              <a:avLst/>
              <a:gdLst>
                <a:gd name="T0" fmla="*/ 35 w 50"/>
                <a:gd name="T1" fmla="*/ 0 h 71"/>
                <a:gd name="T2" fmla="*/ 0 w 50"/>
                <a:gd name="T3" fmla="*/ 30 h 71"/>
                <a:gd name="T4" fmla="*/ 18 w 50"/>
                <a:gd name="T5" fmla="*/ 71 h 71"/>
                <a:gd name="T6" fmla="*/ 50 w 50"/>
                <a:gd name="T7" fmla="*/ 40 h 71"/>
                <a:gd name="T8" fmla="*/ 35 w 5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1">
                  <a:moveTo>
                    <a:pt x="35" y="0"/>
                  </a:moveTo>
                  <a:lnTo>
                    <a:pt x="0" y="30"/>
                  </a:lnTo>
                  <a:lnTo>
                    <a:pt x="18" y="71"/>
                  </a:lnTo>
                  <a:lnTo>
                    <a:pt x="50" y="4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322">
              <a:extLst>
                <a:ext uri="{FF2B5EF4-FFF2-40B4-BE49-F238E27FC236}">
                  <a16:creationId xmlns="" xmlns:a16="http://schemas.microsoft.com/office/drawing/2014/main" id="{F4950E87-C387-4AE4-A7AC-F45E799AA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2246313"/>
              <a:ext cx="101600" cy="66675"/>
            </a:xfrm>
            <a:custGeom>
              <a:avLst/>
              <a:gdLst>
                <a:gd name="T0" fmla="*/ 75 w 192"/>
                <a:gd name="T1" fmla="*/ 0 h 125"/>
                <a:gd name="T2" fmla="*/ 0 w 192"/>
                <a:gd name="T3" fmla="*/ 79 h 125"/>
                <a:gd name="T4" fmla="*/ 2 w 192"/>
                <a:gd name="T5" fmla="*/ 88 h 125"/>
                <a:gd name="T6" fmla="*/ 32 w 192"/>
                <a:gd name="T7" fmla="*/ 78 h 125"/>
                <a:gd name="T8" fmla="*/ 60 w 192"/>
                <a:gd name="T9" fmla="*/ 116 h 125"/>
                <a:gd name="T10" fmla="*/ 106 w 192"/>
                <a:gd name="T11" fmla="*/ 100 h 125"/>
                <a:gd name="T12" fmla="*/ 139 w 192"/>
                <a:gd name="T13" fmla="*/ 125 h 125"/>
                <a:gd name="T14" fmla="*/ 152 w 192"/>
                <a:gd name="T15" fmla="*/ 118 h 125"/>
                <a:gd name="T16" fmla="*/ 192 w 192"/>
                <a:gd name="T17" fmla="*/ 55 h 125"/>
                <a:gd name="T18" fmla="*/ 181 w 192"/>
                <a:gd name="T19" fmla="*/ 46 h 125"/>
                <a:gd name="T20" fmla="*/ 142 w 192"/>
                <a:gd name="T21" fmla="*/ 45 h 125"/>
                <a:gd name="T22" fmla="*/ 123 w 192"/>
                <a:gd name="T23" fmla="*/ 5 h 125"/>
                <a:gd name="T24" fmla="*/ 75 w 192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25">
                  <a:moveTo>
                    <a:pt x="75" y="0"/>
                  </a:moveTo>
                  <a:lnTo>
                    <a:pt x="0" y="79"/>
                  </a:lnTo>
                  <a:lnTo>
                    <a:pt x="2" y="88"/>
                  </a:lnTo>
                  <a:lnTo>
                    <a:pt x="32" y="78"/>
                  </a:lnTo>
                  <a:lnTo>
                    <a:pt x="60" y="116"/>
                  </a:lnTo>
                  <a:lnTo>
                    <a:pt x="106" y="100"/>
                  </a:lnTo>
                  <a:lnTo>
                    <a:pt x="139" y="125"/>
                  </a:lnTo>
                  <a:lnTo>
                    <a:pt x="152" y="118"/>
                  </a:lnTo>
                  <a:lnTo>
                    <a:pt x="192" y="55"/>
                  </a:lnTo>
                  <a:lnTo>
                    <a:pt x="181" y="46"/>
                  </a:lnTo>
                  <a:lnTo>
                    <a:pt x="142" y="45"/>
                  </a:lnTo>
                  <a:lnTo>
                    <a:pt x="123" y="5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323">
              <a:extLst>
                <a:ext uri="{FF2B5EF4-FFF2-40B4-BE49-F238E27FC236}">
                  <a16:creationId xmlns="" xmlns:a16="http://schemas.microsoft.com/office/drawing/2014/main" id="{0472A017-5F83-4E9A-9D4B-A4B523B69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350" y="2141538"/>
              <a:ext cx="138113" cy="79375"/>
            </a:xfrm>
            <a:custGeom>
              <a:avLst/>
              <a:gdLst>
                <a:gd name="T0" fmla="*/ 71 w 262"/>
                <a:gd name="T1" fmla="*/ 121 h 150"/>
                <a:gd name="T2" fmla="*/ 122 w 262"/>
                <a:gd name="T3" fmla="*/ 121 h 150"/>
                <a:gd name="T4" fmla="*/ 146 w 262"/>
                <a:gd name="T5" fmla="*/ 121 h 150"/>
                <a:gd name="T6" fmla="*/ 187 w 262"/>
                <a:gd name="T7" fmla="*/ 150 h 150"/>
                <a:gd name="T8" fmla="*/ 262 w 262"/>
                <a:gd name="T9" fmla="*/ 88 h 150"/>
                <a:gd name="T10" fmla="*/ 190 w 262"/>
                <a:gd name="T11" fmla="*/ 35 h 150"/>
                <a:gd name="T12" fmla="*/ 116 w 262"/>
                <a:gd name="T13" fmla="*/ 0 h 150"/>
                <a:gd name="T14" fmla="*/ 68 w 262"/>
                <a:gd name="T15" fmla="*/ 9 h 150"/>
                <a:gd name="T16" fmla="*/ 0 w 262"/>
                <a:gd name="T17" fmla="*/ 52 h 150"/>
                <a:gd name="T18" fmla="*/ 71 w 262"/>
                <a:gd name="T19" fmla="*/ 12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150">
                  <a:moveTo>
                    <a:pt x="71" y="121"/>
                  </a:moveTo>
                  <a:lnTo>
                    <a:pt x="122" y="121"/>
                  </a:lnTo>
                  <a:lnTo>
                    <a:pt x="146" y="121"/>
                  </a:lnTo>
                  <a:lnTo>
                    <a:pt x="187" y="150"/>
                  </a:lnTo>
                  <a:lnTo>
                    <a:pt x="262" y="88"/>
                  </a:lnTo>
                  <a:lnTo>
                    <a:pt x="190" y="35"/>
                  </a:lnTo>
                  <a:lnTo>
                    <a:pt x="116" y="0"/>
                  </a:lnTo>
                  <a:lnTo>
                    <a:pt x="68" y="9"/>
                  </a:lnTo>
                  <a:lnTo>
                    <a:pt x="0" y="52"/>
                  </a:lnTo>
                  <a:lnTo>
                    <a:pt x="7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324">
              <a:extLst>
                <a:ext uri="{FF2B5EF4-FFF2-40B4-BE49-F238E27FC236}">
                  <a16:creationId xmlns="" xmlns:a16="http://schemas.microsoft.com/office/drawing/2014/main" id="{CAB42E44-B28E-4ADE-9260-6F9740779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125" y="2192338"/>
              <a:ext cx="127000" cy="49213"/>
            </a:xfrm>
            <a:custGeom>
              <a:avLst/>
              <a:gdLst>
                <a:gd name="T0" fmla="*/ 0 w 240"/>
                <a:gd name="T1" fmla="*/ 65 h 93"/>
                <a:gd name="T2" fmla="*/ 11 w 240"/>
                <a:gd name="T3" fmla="*/ 75 h 93"/>
                <a:gd name="T4" fmla="*/ 13 w 240"/>
                <a:gd name="T5" fmla="*/ 93 h 93"/>
                <a:gd name="T6" fmla="*/ 144 w 240"/>
                <a:gd name="T7" fmla="*/ 90 h 93"/>
                <a:gd name="T8" fmla="*/ 240 w 240"/>
                <a:gd name="T9" fmla="*/ 48 h 93"/>
                <a:gd name="T10" fmla="*/ 238 w 240"/>
                <a:gd name="T11" fmla="*/ 6 h 93"/>
                <a:gd name="T12" fmla="*/ 220 w 240"/>
                <a:gd name="T13" fmla="*/ 14 h 93"/>
                <a:gd name="T14" fmla="*/ 194 w 240"/>
                <a:gd name="T15" fmla="*/ 0 h 93"/>
                <a:gd name="T16" fmla="*/ 177 w 240"/>
                <a:gd name="T17" fmla="*/ 0 h 93"/>
                <a:gd name="T18" fmla="*/ 135 w 240"/>
                <a:gd name="T19" fmla="*/ 17 h 93"/>
                <a:gd name="T20" fmla="*/ 76 w 240"/>
                <a:gd name="T21" fmla="*/ 3 h 93"/>
                <a:gd name="T22" fmla="*/ 0 w 240"/>
                <a:gd name="T23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93">
                  <a:moveTo>
                    <a:pt x="0" y="65"/>
                  </a:moveTo>
                  <a:lnTo>
                    <a:pt x="11" y="75"/>
                  </a:lnTo>
                  <a:lnTo>
                    <a:pt x="13" y="93"/>
                  </a:lnTo>
                  <a:lnTo>
                    <a:pt x="144" y="90"/>
                  </a:lnTo>
                  <a:lnTo>
                    <a:pt x="240" y="48"/>
                  </a:lnTo>
                  <a:lnTo>
                    <a:pt x="238" y="6"/>
                  </a:lnTo>
                  <a:lnTo>
                    <a:pt x="220" y="14"/>
                  </a:lnTo>
                  <a:lnTo>
                    <a:pt x="194" y="0"/>
                  </a:lnTo>
                  <a:lnTo>
                    <a:pt x="177" y="0"/>
                  </a:lnTo>
                  <a:lnTo>
                    <a:pt x="135" y="17"/>
                  </a:lnTo>
                  <a:lnTo>
                    <a:pt x="76" y="3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325">
              <a:extLst>
                <a:ext uri="{FF2B5EF4-FFF2-40B4-BE49-F238E27FC236}">
                  <a16:creationId xmlns="" xmlns:a16="http://schemas.microsoft.com/office/drawing/2014/main" id="{C74ABD3F-6085-4AC2-B345-63D7DF2B7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663" y="2212975"/>
              <a:ext cx="144463" cy="73025"/>
            </a:xfrm>
            <a:custGeom>
              <a:avLst/>
              <a:gdLst>
                <a:gd name="T0" fmla="*/ 11 w 271"/>
                <a:gd name="T1" fmla="*/ 77 h 140"/>
                <a:gd name="T2" fmla="*/ 0 w 271"/>
                <a:gd name="T3" fmla="*/ 101 h 140"/>
                <a:gd name="T4" fmla="*/ 9 w 271"/>
                <a:gd name="T5" fmla="*/ 117 h 140"/>
                <a:gd name="T6" fmla="*/ 49 w 271"/>
                <a:gd name="T7" fmla="*/ 109 h 140"/>
                <a:gd name="T8" fmla="*/ 83 w 271"/>
                <a:gd name="T9" fmla="*/ 109 h 140"/>
                <a:gd name="T10" fmla="*/ 120 w 271"/>
                <a:gd name="T11" fmla="*/ 140 h 140"/>
                <a:gd name="T12" fmla="*/ 199 w 271"/>
                <a:gd name="T13" fmla="*/ 126 h 140"/>
                <a:gd name="T14" fmla="*/ 255 w 271"/>
                <a:gd name="T15" fmla="*/ 92 h 140"/>
                <a:gd name="T16" fmla="*/ 271 w 271"/>
                <a:gd name="T17" fmla="*/ 68 h 140"/>
                <a:gd name="T18" fmla="*/ 269 w 271"/>
                <a:gd name="T19" fmla="*/ 39 h 140"/>
                <a:gd name="T20" fmla="*/ 217 w 271"/>
                <a:gd name="T21" fmla="*/ 0 h 140"/>
                <a:gd name="T22" fmla="*/ 147 w 271"/>
                <a:gd name="T23" fmla="*/ 1 h 140"/>
                <a:gd name="T24" fmla="*/ 142 w 271"/>
                <a:gd name="T25" fmla="*/ 40 h 140"/>
                <a:gd name="T26" fmla="*/ 69 w 271"/>
                <a:gd name="T27" fmla="*/ 76 h 140"/>
                <a:gd name="T28" fmla="*/ 11 w 271"/>
                <a:gd name="T29" fmla="*/ 7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1" h="140">
                  <a:moveTo>
                    <a:pt x="11" y="77"/>
                  </a:moveTo>
                  <a:lnTo>
                    <a:pt x="0" y="101"/>
                  </a:lnTo>
                  <a:lnTo>
                    <a:pt x="9" y="117"/>
                  </a:lnTo>
                  <a:lnTo>
                    <a:pt x="49" y="109"/>
                  </a:lnTo>
                  <a:lnTo>
                    <a:pt x="83" y="109"/>
                  </a:lnTo>
                  <a:lnTo>
                    <a:pt x="120" y="140"/>
                  </a:lnTo>
                  <a:lnTo>
                    <a:pt x="199" y="126"/>
                  </a:lnTo>
                  <a:lnTo>
                    <a:pt x="255" y="92"/>
                  </a:lnTo>
                  <a:lnTo>
                    <a:pt x="271" y="68"/>
                  </a:lnTo>
                  <a:lnTo>
                    <a:pt x="269" y="39"/>
                  </a:lnTo>
                  <a:lnTo>
                    <a:pt x="217" y="0"/>
                  </a:lnTo>
                  <a:lnTo>
                    <a:pt x="147" y="1"/>
                  </a:lnTo>
                  <a:lnTo>
                    <a:pt x="142" y="40"/>
                  </a:lnTo>
                  <a:lnTo>
                    <a:pt x="69" y="76"/>
                  </a:lnTo>
                  <a:lnTo>
                    <a:pt x="11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326">
              <a:extLst>
                <a:ext uri="{FF2B5EF4-FFF2-40B4-BE49-F238E27FC236}">
                  <a16:creationId xmlns="" xmlns:a16="http://schemas.microsoft.com/office/drawing/2014/main" id="{D36D6E41-E949-48A8-9EF1-A36D0B990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222500"/>
              <a:ext cx="141288" cy="77788"/>
            </a:xfrm>
            <a:custGeom>
              <a:avLst/>
              <a:gdLst>
                <a:gd name="T0" fmla="*/ 20 w 267"/>
                <a:gd name="T1" fmla="*/ 49 h 147"/>
                <a:gd name="T2" fmla="*/ 0 w 267"/>
                <a:gd name="T3" fmla="*/ 80 h 147"/>
                <a:gd name="T4" fmla="*/ 2 w 267"/>
                <a:gd name="T5" fmla="*/ 128 h 147"/>
                <a:gd name="T6" fmla="*/ 33 w 267"/>
                <a:gd name="T7" fmla="*/ 144 h 147"/>
                <a:gd name="T8" fmla="*/ 131 w 267"/>
                <a:gd name="T9" fmla="*/ 147 h 147"/>
                <a:gd name="T10" fmla="*/ 267 w 267"/>
                <a:gd name="T11" fmla="*/ 32 h 147"/>
                <a:gd name="T12" fmla="*/ 267 w 267"/>
                <a:gd name="T13" fmla="*/ 7 h 147"/>
                <a:gd name="T14" fmla="*/ 252 w 267"/>
                <a:gd name="T15" fmla="*/ 0 h 147"/>
                <a:gd name="T16" fmla="*/ 154 w 267"/>
                <a:gd name="T17" fmla="*/ 44 h 147"/>
                <a:gd name="T18" fmla="*/ 20 w 267"/>
                <a:gd name="T19" fmla="*/ 4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147">
                  <a:moveTo>
                    <a:pt x="20" y="49"/>
                  </a:moveTo>
                  <a:lnTo>
                    <a:pt x="0" y="80"/>
                  </a:lnTo>
                  <a:lnTo>
                    <a:pt x="2" y="128"/>
                  </a:lnTo>
                  <a:lnTo>
                    <a:pt x="33" y="144"/>
                  </a:lnTo>
                  <a:lnTo>
                    <a:pt x="131" y="147"/>
                  </a:lnTo>
                  <a:lnTo>
                    <a:pt x="267" y="32"/>
                  </a:lnTo>
                  <a:lnTo>
                    <a:pt x="267" y="7"/>
                  </a:lnTo>
                  <a:lnTo>
                    <a:pt x="252" y="0"/>
                  </a:lnTo>
                  <a:lnTo>
                    <a:pt x="154" y="44"/>
                  </a:lnTo>
                  <a:lnTo>
                    <a:pt x="2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327">
              <a:extLst>
                <a:ext uri="{FF2B5EF4-FFF2-40B4-BE49-F238E27FC236}">
                  <a16:creationId xmlns="" xmlns:a16="http://schemas.microsoft.com/office/drawing/2014/main" id="{F419D80F-F232-4076-8A65-627E9931C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925" y="2270125"/>
              <a:ext cx="66675" cy="49213"/>
            </a:xfrm>
            <a:custGeom>
              <a:avLst/>
              <a:gdLst>
                <a:gd name="T0" fmla="*/ 124 w 125"/>
                <a:gd name="T1" fmla="*/ 0 h 91"/>
                <a:gd name="T2" fmla="*/ 81 w 125"/>
                <a:gd name="T3" fmla="*/ 26 h 91"/>
                <a:gd name="T4" fmla="*/ 0 w 125"/>
                <a:gd name="T5" fmla="*/ 44 h 91"/>
                <a:gd name="T6" fmla="*/ 16 w 125"/>
                <a:gd name="T7" fmla="*/ 90 h 91"/>
                <a:gd name="T8" fmla="*/ 73 w 125"/>
                <a:gd name="T9" fmla="*/ 91 h 91"/>
                <a:gd name="T10" fmla="*/ 125 w 125"/>
                <a:gd name="T11" fmla="*/ 48 h 91"/>
                <a:gd name="T12" fmla="*/ 124 w 125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91">
                  <a:moveTo>
                    <a:pt x="124" y="0"/>
                  </a:moveTo>
                  <a:lnTo>
                    <a:pt x="81" y="26"/>
                  </a:lnTo>
                  <a:lnTo>
                    <a:pt x="0" y="44"/>
                  </a:lnTo>
                  <a:lnTo>
                    <a:pt x="16" y="90"/>
                  </a:lnTo>
                  <a:lnTo>
                    <a:pt x="73" y="91"/>
                  </a:lnTo>
                  <a:lnTo>
                    <a:pt x="125" y="48"/>
                  </a:ln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328">
              <a:extLst>
                <a:ext uri="{FF2B5EF4-FFF2-40B4-BE49-F238E27FC236}">
                  <a16:creationId xmlns="" xmlns:a16="http://schemas.microsoft.com/office/drawing/2014/main" id="{4380854B-CCD6-44A8-B686-2AEED34F6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298700"/>
              <a:ext cx="122238" cy="115888"/>
            </a:xfrm>
            <a:custGeom>
              <a:avLst/>
              <a:gdLst>
                <a:gd name="T0" fmla="*/ 129 w 232"/>
                <a:gd name="T1" fmla="*/ 0 h 217"/>
                <a:gd name="T2" fmla="*/ 68 w 232"/>
                <a:gd name="T3" fmla="*/ 51 h 217"/>
                <a:gd name="T4" fmla="*/ 7 w 232"/>
                <a:gd name="T5" fmla="*/ 51 h 217"/>
                <a:gd name="T6" fmla="*/ 0 w 232"/>
                <a:gd name="T7" fmla="*/ 93 h 217"/>
                <a:gd name="T8" fmla="*/ 27 w 232"/>
                <a:gd name="T9" fmla="*/ 100 h 217"/>
                <a:gd name="T10" fmla="*/ 41 w 232"/>
                <a:gd name="T11" fmla="*/ 80 h 217"/>
                <a:gd name="T12" fmla="*/ 64 w 232"/>
                <a:gd name="T13" fmla="*/ 99 h 217"/>
                <a:gd name="T14" fmla="*/ 81 w 232"/>
                <a:gd name="T15" fmla="*/ 161 h 217"/>
                <a:gd name="T16" fmla="*/ 203 w 232"/>
                <a:gd name="T17" fmla="*/ 217 h 217"/>
                <a:gd name="T18" fmla="*/ 214 w 232"/>
                <a:gd name="T19" fmla="*/ 204 h 217"/>
                <a:gd name="T20" fmla="*/ 91 w 232"/>
                <a:gd name="T21" fmla="*/ 77 h 217"/>
                <a:gd name="T22" fmla="*/ 104 w 232"/>
                <a:gd name="T23" fmla="*/ 54 h 217"/>
                <a:gd name="T24" fmla="*/ 221 w 232"/>
                <a:gd name="T25" fmla="*/ 49 h 217"/>
                <a:gd name="T26" fmla="*/ 232 w 232"/>
                <a:gd name="T27" fmla="*/ 12 h 217"/>
                <a:gd name="T28" fmla="*/ 156 w 232"/>
                <a:gd name="T29" fmla="*/ 14 h 217"/>
                <a:gd name="T30" fmla="*/ 129 w 232"/>
                <a:gd name="T3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17">
                  <a:moveTo>
                    <a:pt x="129" y="0"/>
                  </a:moveTo>
                  <a:lnTo>
                    <a:pt x="68" y="51"/>
                  </a:lnTo>
                  <a:lnTo>
                    <a:pt x="7" y="51"/>
                  </a:lnTo>
                  <a:lnTo>
                    <a:pt x="0" y="93"/>
                  </a:lnTo>
                  <a:lnTo>
                    <a:pt x="27" y="100"/>
                  </a:lnTo>
                  <a:lnTo>
                    <a:pt x="41" y="80"/>
                  </a:lnTo>
                  <a:lnTo>
                    <a:pt x="64" y="99"/>
                  </a:lnTo>
                  <a:lnTo>
                    <a:pt x="81" y="161"/>
                  </a:lnTo>
                  <a:lnTo>
                    <a:pt x="203" y="217"/>
                  </a:lnTo>
                  <a:lnTo>
                    <a:pt x="214" y="204"/>
                  </a:lnTo>
                  <a:lnTo>
                    <a:pt x="91" y="77"/>
                  </a:lnTo>
                  <a:lnTo>
                    <a:pt x="104" y="54"/>
                  </a:lnTo>
                  <a:lnTo>
                    <a:pt x="221" y="49"/>
                  </a:lnTo>
                  <a:lnTo>
                    <a:pt x="232" y="12"/>
                  </a:lnTo>
                  <a:lnTo>
                    <a:pt x="156" y="1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329">
              <a:extLst>
                <a:ext uri="{FF2B5EF4-FFF2-40B4-BE49-F238E27FC236}">
                  <a16:creationId xmlns="" xmlns:a16="http://schemas.microsoft.com/office/drawing/2014/main" id="{71ECF43A-FA6A-45A0-9568-39E9C9BC4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0425" y="2332038"/>
              <a:ext cx="82550" cy="69850"/>
            </a:xfrm>
            <a:custGeom>
              <a:avLst/>
              <a:gdLst>
                <a:gd name="T0" fmla="*/ 6 w 158"/>
                <a:gd name="T1" fmla="*/ 2 h 131"/>
                <a:gd name="T2" fmla="*/ 0 w 158"/>
                <a:gd name="T3" fmla="*/ 13 h 131"/>
                <a:gd name="T4" fmla="*/ 115 w 158"/>
                <a:gd name="T5" fmla="*/ 131 h 131"/>
                <a:gd name="T6" fmla="*/ 158 w 158"/>
                <a:gd name="T7" fmla="*/ 69 h 131"/>
                <a:gd name="T8" fmla="*/ 156 w 158"/>
                <a:gd name="T9" fmla="*/ 44 h 131"/>
                <a:gd name="T10" fmla="*/ 119 w 158"/>
                <a:gd name="T11" fmla="*/ 0 h 131"/>
                <a:gd name="T12" fmla="*/ 6 w 158"/>
                <a:gd name="T13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31">
                  <a:moveTo>
                    <a:pt x="6" y="2"/>
                  </a:moveTo>
                  <a:lnTo>
                    <a:pt x="0" y="13"/>
                  </a:lnTo>
                  <a:lnTo>
                    <a:pt x="115" y="131"/>
                  </a:lnTo>
                  <a:lnTo>
                    <a:pt x="158" y="69"/>
                  </a:lnTo>
                  <a:lnTo>
                    <a:pt x="156" y="44"/>
                  </a:lnTo>
                  <a:lnTo>
                    <a:pt x="119" y="0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330">
              <a:extLst>
                <a:ext uri="{FF2B5EF4-FFF2-40B4-BE49-F238E27FC236}">
                  <a16:creationId xmlns="" xmlns:a16="http://schemas.microsoft.com/office/drawing/2014/main" id="{9C8CAA57-94EC-41F7-BE83-7A45A155B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050" y="2276475"/>
              <a:ext cx="263525" cy="279400"/>
            </a:xfrm>
            <a:custGeom>
              <a:avLst/>
              <a:gdLst>
                <a:gd name="T0" fmla="*/ 11 w 498"/>
                <a:gd name="T1" fmla="*/ 74 h 529"/>
                <a:gd name="T2" fmla="*/ 0 w 498"/>
                <a:gd name="T3" fmla="*/ 102 h 529"/>
                <a:gd name="T4" fmla="*/ 3 w 498"/>
                <a:gd name="T5" fmla="*/ 130 h 529"/>
                <a:gd name="T6" fmla="*/ 44 w 498"/>
                <a:gd name="T7" fmla="*/ 179 h 529"/>
                <a:gd name="T8" fmla="*/ 108 w 498"/>
                <a:gd name="T9" fmla="*/ 176 h 529"/>
                <a:gd name="T10" fmla="*/ 250 w 498"/>
                <a:gd name="T11" fmla="*/ 341 h 529"/>
                <a:gd name="T12" fmla="*/ 340 w 498"/>
                <a:gd name="T13" fmla="*/ 367 h 529"/>
                <a:gd name="T14" fmla="*/ 391 w 498"/>
                <a:gd name="T15" fmla="*/ 416 h 529"/>
                <a:gd name="T16" fmla="*/ 405 w 498"/>
                <a:gd name="T17" fmla="*/ 529 h 529"/>
                <a:gd name="T18" fmla="*/ 432 w 498"/>
                <a:gd name="T19" fmla="*/ 513 h 529"/>
                <a:gd name="T20" fmla="*/ 456 w 498"/>
                <a:gd name="T21" fmla="*/ 452 h 529"/>
                <a:gd name="T22" fmla="*/ 450 w 498"/>
                <a:gd name="T23" fmla="*/ 407 h 529"/>
                <a:gd name="T24" fmla="*/ 492 w 498"/>
                <a:gd name="T25" fmla="*/ 403 h 529"/>
                <a:gd name="T26" fmla="*/ 498 w 498"/>
                <a:gd name="T27" fmla="*/ 379 h 529"/>
                <a:gd name="T28" fmla="*/ 381 w 498"/>
                <a:gd name="T29" fmla="*/ 322 h 529"/>
                <a:gd name="T30" fmla="*/ 270 w 498"/>
                <a:gd name="T31" fmla="*/ 212 h 529"/>
                <a:gd name="T32" fmla="*/ 225 w 498"/>
                <a:gd name="T33" fmla="*/ 147 h 529"/>
                <a:gd name="T34" fmla="*/ 215 w 498"/>
                <a:gd name="T35" fmla="*/ 85 h 529"/>
                <a:gd name="T36" fmla="*/ 271 w 498"/>
                <a:gd name="T37" fmla="*/ 71 h 529"/>
                <a:gd name="T38" fmla="*/ 256 w 498"/>
                <a:gd name="T39" fmla="*/ 31 h 529"/>
                <a:gd name="T40" fmla="*/ 222 w 498"/>
                <a:gd name="T41" fmla="*/ 1 h 529"/>
                <a:gd name="T42" fmla="*/ 191 w 498"/>
                <a:gd name="T43" fmla="*/ 0 h 529"/>
                <a:gd name="T44" fmla="*/ 150 w 498"/>
                <a:gd name="T45" fmla="*/ 11 h 529"/>
                <a:gd name="T46" fmla="*/ 110 w 498"/>
                <a:gd name="T47" fmla="*/ 67 h 529"/>
                <a:gd name="T48" fmla="*/ 87 w 498"/>
                <a:gd name="T49" fmla="*/ 82 h 529"/>
                <a:gd name="T50" fmla="*/ 50 w 498"/>
                <a:gd name="T51" fmla="*/ 60 h 529"/>
                <a:gd name="T52" fmla="*/ 11 w 498"/>
                <a:gd name="T53" fmla="*/ 7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8" h="529">
                  <a:moveTo>
                    <a:pt x="11" y="74"/>
                  </a:moveTo>
                  <a:lnTo>
                    <a:pt x="0" y="102"/>
                  </a:lnTo>
                  <a:lnTo>
                    <a:pt x="3" y="130"/>
                  </a:lnTo>
                  <a:lnTo>
                    <a:pt x="44" y="179"/>
                  </a:lnTo>
                  <a:lnTo>
                    <a:pt x="108" y="176"/>
                  </a:lnTo>
                  <a:lnTo>
                    <a:pt x="250" y="341"/>
                  </a:lnTo>
                  <a:lnTo>
                    <a:pt x="340" y="367"/>
                  </a:lnTo>
                  <a:lnTo>
                    <a:pt x="391" y="416"/>
                  </a:lnTo>
                  <a:lnTo>
                    <a:pt x="405" y="529"/>
                  </a:lnTo>
                  <a:lnTo>
                    <a:pt x="432" y="513"/>
                  </a:lnTo>
                  <a:lnTo>
                    <a:pt x="456" y="452"/>
                  </a:lnTo>
                  <a:lnTo>
                    <a:pt x="450" y="407"/>
                  </a:lnTo>
                  <a:lnTo>
                    <a:pt x="492" y="403"/>
                  </a:lnTo>
                  <a:lnTo>
                    <a:pt x="498" y="379"/>
                  </a:lnTo>
                  <a:lnTo>
                    <a:pt x="381" y="322"/>
                  </a:lnTo>
                  <a:lnTo>
                    <a:pt x="270" y="212"/>
                  </a:lnTo>
                  <a:lnTo>
                    <a:pt x="225" y="147"/>
                  </a:lnTo>
                  <a:lnTo>
                    <a:pt x="215" y="85"/>
                  </a:lnTo>
                  <a:lnTo>
                    <a:pt x="271" y="71"/>
                  </a:lnTo>
                  <a:lnTo>
                    <a:pt x="256" y="31"/>
                  </a:lnTo>
                  <a:lnTo>
                    <a:pt x="222" y="1"/>
                  </a:lnTo>
                  <a:lnTo>
                    <a:pt x="191" y="0"/>
                  </a:lnTo>
                  <a:lnTo>
                    <a:pt x="150" y="11"/>
                  </a:lnTo>
                  <a:lnTo>
                    <a:pt x="110" y="67"/>
                  </a:lnTo>
                  <a:lnTo>
                    <a:pt x="87" y="82"/>
                  </a:lnTo>
                  <a:lnTo>
                    <a:pt x="50" y="60"/>
                  </a:lnTo>
                  <a:lnTo>
                    <a:pt x="1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331">
              <a:extLst>
                <a:ext uri="{FF2B5EF4-FFF2-40B4-BE49-F238E27FC236}">
                  <a16:creationId xmlns="" xmlns:a16="http://schemas.microsoft.com/office/drawing/2014/main" id="{CB9553D8-8AB5-4CD8-841B-50A083A52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2544763"/>
              <a:ext cx="58738" cy="47625"/>
            </a:xfrm>
            <a:custGeom>
              <a:avLst/>
              <a:gdLst>
                <a:gd name="T0" fmla="*/ 110 w 111"/>
                <a:gd name="T1" fmla="*/ 14 h 90"/>
                <a:gd name="T2" fmla="*/ 85 w 111"/>
                <a:gd name="T3" fmla="*/ 0 h 90"/>
                <a:gd name="T4" fmla="*/ 0 w 111"/>
                <a:gd name="T5" fmla="*/ 14 h 90"/>
                <a:gd name="T6" fmla="*/ 3 w 111"/>
                <a:gd name="T7" fmla="*/ 36 h 90"/>
                <a:gd name="T8" fmla="*/ 79 w 111"/>
                <a:gd name="T9" fmla="*/ 75 h 90"/>
                <a:gd name="T10" fmla="*/ 92 w 111"/>
                <a:gd name="T11" fmla="*/ 87 h 90"/>
                <a:gd name="T12" fmla="*/ 111 w 111"/>
                <a:gd name="T13" fmla="*/ 90 h 90"/>
                <a:gd name="T14" fmla="*/ 110 w 111"/>
                <a:gd name="T15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90">
                  <a:moveTo>
                    <a:pt x="110" y="14"/>
                  </a:moveTo>
                  <a:lnTo>
                    <a:pt x="85" y="0"/>
                  </a:lnTo>
                  <a:lnTo>
                    <a:pt x="0" y="14"/>
                  </a:lnTo>
                  <a:lnTo>
                    <a:pt x="3" y="36"/>
                  </a:lnTo>
                  <a:lnTo>
                    <a:pt x="79" y="75"/>
                  </a:lnTo>
                  <a:lnTo>
                    <a:pt x="92" y="87"/>
                  </a:lnTo>
                  <a:lnTo>
                    <a:pt x="111" y="90"/>
                  </a:lnTo>
                  <a:lnTo>
                    <a:pt x="1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332">
              <a:extLst>
                <a:ext uri="{FF2B5EF4-FFF2-40B4-BE49-F238E27FC236}">
                  <a16:creationId xmlns="" xmlns:a16="http://schemas.microsoft.com/office/drawing/2014/main" id="{EFC0D421-FD57-4771-9CF9-366CC794E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675" y="2619375"/>
              <a:ext cx="20638" cy="23813"/>
            </a:xfrm>
            <a:custGeom>
              <a:avLst/>
              <a:gdLst>
                <a:gd name="T0" fmla="*/ 29 w 39"/>
                <a:gd name="T1" fmla="*/ 0 h 46"/>
                <a:gd name="T2" fmla="*/ 0 w 39"/>
                <a:gd name="T3" fmla="*/ 6 h 46"/>
                <a:gd name="T4" fmla="*/ 1 w 39"/>
                <a:gd name="T5" fmla="*/ 37 h 46"/>
                <a:gd name="T6" fmla="*/ 27 w 39"/>
                <a:gd name="T7" fmla="*/ 46 h 46"/>
                <a:gd name="T8" fmla="*/ 39 w 39"/>
                <a:gd name="T9" fmla="*/ 36 h 46"/>
                <a:gd name="T10" fmla="*/ 29 w 39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6">
                  <a:moveTo>
                    <a:pt x="29" y="0"/>
                  </a:moveTo>
                  <a:lnTo>
                    <a:pt x="0" y="6"/>
                  </a:lnTo>
                  <a:lnTo>
                    <a:pt x="1" y="37"/>
                  </a:lnTo>
                  <a:lnTo>
                    <a:pt x="27" y="46"/>
                  </a:lnTo>
                  <a:lnTo>
                    <a:pt x="39" y="36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333">
              <a:extLst>
                <a:ext uri="{FF2B5EF4-FFF2-40B4-BE49-F238E27FC236}">
                  <a16:creationId xmlns="" xmlns:a16="http://schemas.microsoft.com/office/drawing/2014/main" id="{9F5F7BFD-4B4B-4348-B083-814CC0358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063" y="2071688"/>
              <a:ext cx="381000" cy="269875"/>
            </a:xfrm>
            <a:custGeom>
              <a:avLst/>
              <a:gdLst>
                <a:gd name="T0" fmla="*/ 84 w 722"/>
                <a:gd name="T1" fmla="*/ 53 h 511"/>
                <a:gd name="T2" fmla="*/ 34 w 722"/>
                <a:gd name="T3" fmla="*/ 82 h 511"/>
                <a:gd name="T4" fmla="*/ 46 w 722"/>
                <a:gd name="T5" fmla="*/ 134 h 511"/>
                <a:gd name="T6" fmla="*/ 0 w 722"/>
                <a:gd name="T7" fmla="*/ 231 h 511"/>
                <a:gd name="T8" fmla="*/ 0 w 722"/>
                <a:gd name="T9" fmla="*/ 273 h 511"/>
                <a:gd name="T10" fmla="*/ 22 w 722"/>
                <a:gd name="T11" fmla="*/ 287 h 511"/>
                <a:gd name="T12" fmla="*/ 160 w 722"/>
                <a:gd name="T13" fmla="*/ 294 h 511"/>
                <a:gd name="T14" fmla="*/ 199 w 722"/>
                <a:gd name="T15" fmla="*/ 262 h 511"/>
                <a:gd name="T16" fmla="*/ 240 w 722"/>
                <a:gd name="T17" fmla="*/ 275 h 511"/>
                <a:gd name="T18" fmla="*/ 300 w 722"/>
                <a:gd name="T19" fmla="*/ 355 h 511"/>
                <a:gd name="T20" fmla="*/ 256 w 722"/>
                <a:gd name="T21" fmla="*/ 433 h 511"/>
                <a:gd name="T22" fmla="*/ 308 w 722"/>
                <a:gd name="T23" fmla="*/ 448 h 511"/>
                <a:gd name="T24" fmla="*/ 376 w 722"/>
                <a:gd name="T25" fmla="*/ 370 h 511"/>
                <a:gd name="T26" fmla="*/ 415 w 722"/>
                <a:gd name="T27" fmla="*/ 377 h 511"/>
                <a:gd name="T28" fmla="*/ 450 w 722"/>
                <a:gd name="T29" fmla="*/ 402 h 511"/>
                <a:gd name="T30" fmla="*/ 419 w 722"/>
                <a:gd name="T31" fmla="*/ 444 h 511"/>
                <a:gd name="T32" fmla="*/ 461 w 722"/>
                <a:gd name="T33" fmla="*/ 511 h 511"/>
                <a:gd name="T34" fmla="*/ 507 w 722"/>
                <a:gd name="T35" fmla="*/ 511 h 511"/>
                <a:gd name="T36" fmla="*/ 530 w 722"/>
                <a:gd name="T37" fmla="*/ 466 h 511"/>
                <a:gd name="T38" fmla="*/ 579 w 722"/>
                <a:gd name="T39" fmla="*/ 456 h 511"/>
                <a:gd name="T40" fmla="*/ 580 w 722"/>
                <a:gd name="T41" fmla="*/ 421 h 511"/>
                <a:gd name="T42" fmla="*/ 491 w 722"/>
                <a:gd name="T43" fmla="*/ 406 h 511"/>
                <a:gd name="T44" fmla="*/ 494 w 722"/>
                <a:gd name="T45" fmla="*/ 368 h 511"/>
                <a:gd name="T46" fmla="*/ 580 w 722"/>
                <a:gd name="T47" fmla="*/ 368 h 511"/>
                <a:gd name="T48" fmla="*/ 674 w 722"/>
                <a:gd name="T49" fmla="*/ 293 h 511"/>
                <a:gd name="T50" fmla="*/ 716 w 722"/>
                <a:gd name="T51" fmla="*/ 256 h 511"/>
                <a:gd name="T52" fmla="*/ 722 w 722"/>
                <a:gd name="T53" fmla="*/ 142 h 511"/>
                <a:gd name="T54" fmla="*/ 537 w 722"/>
                <a:gd name="T55" fmla="*/ 125 h 511"/>
                <a:gd name="T56" fmla="*/ 461 w 722"/>
                <a:gd name="T57" fmla="*/ 19 h 511"/>
                <a:gd name="T58" fmla="*/ 409 w 722"/>
                <a:gd name="T59" fmla="*/ 0 h 511"/>
                <a:gd name="T60" fmla="*/ 346 w 722"/>
                <a:gd name="T61" fmla="*/ 3 h 511"/>
                <a:gd name="T62" fmla="*/ 317 w 722"/>
                <a:gd name="T63" fmla="*/ 74 h 511"/>
                <a:gd name="T64" fmla="*/ 187 w 722"/>
                <a:gd name="T65" fmla="*/ 75 h 511"/>
                <a:gd name="T66" fmla="*/ 145 w 722"/>
                <a:gd name="T67" fmla="*/ 56 h 511"/>
                <a:gd name="T68" fmla="*/ 84 w 722"/>
                <a:gd name="T69" fmla="*/ 53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2" h="511">
                  <a:moveTo>
                    <a:pt x="84" y="53"/>
                  </a:moveTo>
                  <a:lnTo>
                    <a:pt x="34" y="82"/>
                  </a:lnTo>
                  <a:lnTo>
                    <a:pt x="46" y="134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22" y="287"/>
                  </a:lnTo>
                  <a:lnTo>
                    <a:pt x="160" y="294"/>
                  </a:lnTo>
                  <a:lnTo>
                    <a:pt x="199" y="262"/>
                  </a:lnTo>
                  <a:lnTo>
                    <a:pt x="240" y="275"/>
                  </a:lnTo>
                  <a:lnTo>
                    <a:pt x="300" y="355"/>
                  </a:lnTo>
                  <a:lnTo>
                    <a:pt x="256" y="433"/>
                  </a:lnTo>
                  <a:lnTo>
                    <a:pt x="308" y="448"/>
                  </a:lnTo>
                  <a:lnTo>
                    <a:pt x="376" y="370"/>
                  </a:lnTo>
                  <a:lnTo>
                    <a:pt x="415" y="377"/>
                  </a:lnTo>
                  <a:lnTo>
                    <a:pt x="450" y="402"/>
                  </a:lnTo>
                  <a:lnTo>
                    <a:pt x="419" y="444"/>
                  </a:lnTo>
                  <a:lnTo>
                    <a:pt x="461" y="511"/>
                  </a:lnTo>
                  <a:lnTo>
                    <a:pt x="507" y="511"/>
                  </a:lnTo>
                  <a:lnTo>
                    <a:pt x="530" y="466"/>
                  </a:lnTo>
                  <a:lnTo>
                    <a:pt x="579" y="456"/>
                  </a:lnTo>
                  <a:lnTo>
                    <a:pt x="580" y="421"/>
                  </a:lnTo>
                  <a:lnTo>
                    <a:pt x="491" y="406"/>
                  </a:lnTo>
                  <a:lnTo>
                    <a:pt x="494" y="368"/>
                  </a:lnTo>
                  <a:lnTo>
                    <a:pt x="580" y="368"/>
                  </a:lnTo>
                  <a:lnTo>
                    <a:pt x="674" y="293"/>
                  </a:lnTo>
                  <a:lnTo>
                    <a:pt x="716" y="256"/>
                  </a:lnTo>
                  <a:lnTo>
                    <a:pt x="722" y="142"/>
                  </a:lnTo>
                  <a:lnTo>
                    <a:pt x="537" y="125"/>
                  </a:lnTo>
                  <a:lnTo>
                    <a:pt x="461" y="19"/>
                  </a:lnTo>
                  <a:lnTo>
                    <a:pt x="409" y="0"/>
                  </a:lnTo>
                  <a:lnTo>
                    <a:pt x="346" y="3"/>
                  </a:lnTo>
                  <a:lnTo>
                    <a:pt x="317" y="74"/>
                  </a:lnTo>
                  <a:lnTo>
                    <a:pt x="187" y="75"/>
                  </a:lnTo>
                  <a:lnTo>
                    <a:pt x="145" y="56"/>
                  </a:lnTo>
                  <a:lnTo>
                    <a:pt x="84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34">
              <a:extLst>
                <a:ext uri="{FF2B5EF4-FFF2-40B4-BE49-F238E27FC236}">
                  <a16:creationId xmlns="" xmlns:a16="http://schemas.microsoft.com/office/drawing/2014/main" id="{83E54392-6C35-48E5-9FB0-3D7938A17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550" y="2217738"/>
              <a:ext cx="60325" cy="82550"/>
            </a:xfrm>
            <a:custGeom>
              <a:avLst/>
              <a:gdLst>
                <a:gd name="T0" fmla="*/ 0 w 113"/>
                <a:gd name="T1" fmla="*/ 28 h 157"/>
                <a:gd name="T2" fmla="*/ 53 w 113"/>
                <a:gd name="T3" fmla="*/ 109 h 157"/>
                <a:gd name="T4" fmla="*/ 49 w 113"/>
                <a:gd name="T5" fmla="*/ 156 h 157"/>
                <a:gd name="T6" fmla="*/ 68 w 113"/>
                <a:gd name="T7" fmla="*/ 157 h 157"/>
                <a:gd name="T8" fmla="*/ 113 w 113"/>
                <a:gd name="T9" fmla="*/ 81 h 157"/>
                <a:gd name="T10" fmla="*/ 59 w 113"/>
                <a:gd name="T11" fmla="*/ 13 h 157"/>
                <a:gd name="T12" fmla="*/ 27 w 113"/>
                <a:gd name="T13" fmla="*/ 0 h 157"/>
                <a:gd name="T14" fmla="*/ 0 w 113"/>
                <a:gd name="T15" fmla="*/ 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57">
                  <a:moveTo>
                    <a:pt x="0" y="28"/>
                  </a:moveTo>
                  <a:lnTo>
                    <a:pt x="53" y="109"/>
                  </a:lnTo>
                  <a:lnTo>
                    <a:pt x="49" y="156"/>
                  </a:lnTo>
                  <a:lnTo>
                    <a:pt x="68" y="157"/>
                  </a:lnTo>
                  <a:lnTo>
                    <a:pt x="113" y="81"/>
                  </a:lnTo>
                  <a:lnTo>
                    <a:pt x="59" y="13"/>
                  </a:lnTo>
                  <a:lnTo>
                    <a:pt x="27" y="0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335">
              <a:extLst>
                <a:ext uri="{FF2B5EF4-FFF2-40B4-BE49-F238E27FC236}">
                  <a16:creationId xmlns="" xmlns:a16="http://schemas.microsoft.com/office/drawing/2014/main" id="{ADC7629C-1370-4F85-967D-17C88D0BE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200" y="2230438"/>
              <a:ext cx="207963" cy="141288"/>
            </a:xfrm>
            <a:custGeom>
              <a:avLst/>
              <a:gdLst>
                <a:gd name="T0" fmla="*/ 104 w 393"/>
                <a:gd name="T1" fmla="*/ 0 h 267"/>
                <a:gd name="T2" fmla="*/ 100 w 393"/>
                <a:gd name="T3" fmla="*/ 25 h 267"/>
                <a:gd name="T4" fmla="*/ 0 w 393"/>
                <a:gd name="T5" fmla="*/ 107 h 267"/>
                <a:gd name="T6" fmla="*/ 83 w 393"/>
                <a:gd name="T7" fmla="*/ 229 h 267"/>
                <a:gd name="T8" fmla="*/ 136 w 393"/>
                <a:gd name="T9" fmla="*/ 267 h 267"/>
                <a:gd name="T10" fmla="*/ 232 w 393"/>
                <a:gd name="T11" fmla="*/ 267 h 267"/>
                <a:gd name="T12" fmla="*/ 263 w 393"/>
                <a:gd name="T13" fmla="*/ 240 h 267"/>
                <a:gd name="T14" fmla="*/ 306 w 393"/>
                <a:gd name="T15" fmla="*/ 234 h 267"/>
                <a:gd name="T16" fmla="*/ 337 w 393"/>
                <a:gd name="T17" fmla="*/ 254 h 267"/>
                <a:gd name="T18" fmla="*/ 393 w 393"/>
                <a:gd name="T19" fmla="*/ 190 h 267"/>
                <a:gd name="T20" fmla="*/ 383 w 393"/>
                <a:gd name="T21" fmla="*/ 158 h 267"/>
                <a:gd name="T22" fmla="*/ 326 w 393"/>
                <a:gd name="T23" fmla="*/ 144 h 267"/>
                <a:gd name="T24" fmla="*/ 287 w 393"/>
                <a:gd name="T25" fmla="*/ 142 h 267"/>
                <a:gd name="T26" fmla="*/ 289 w 393"/>
                <a:gd name="T27" fmla="*/ 87 h 267"/>
                <a:gd name="T28" fmla="*/ 238 w 393"/>
                <a:gd name="T29" fmla="*/ 6 h 267"/>
                <a:gd name="T30" fmla="*/ 104 w 393"/>
                <a:gd name="T3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3" h="267">
                  <a:moveTo>
                    <a:pt x="104" y="0"/>
                  </a:moveTo>
                  <a:lnTo>
                    <a:pt x="100" y="25"/>
                  </a:lnTo>
                  <a:lnTo>
                    <a:pt x="0" y="107"/>
                  </a:lnTo>
                  <a:lnTo>
                    <a:pt x="83" y="229"/>
                  </a:lnTo>
                  <a:lnTo>
                    <a:pt x="136" y="267"/>
                  </a:lnTo>
                  <a:lnTo>
                    <a:pt x="232" y="267"/>
                  </a:lnTo>
                  <a:lnTo>
                    <a:pt x="263" y="240"/>
                  </a:lnTo>
                  <a:lnTo>
                    <a:pt x="306" y="234"/>
                  </a:lnTo>
                  <a:lnTo>
                    <a:pt x="337" y="254"/>
                  </a:lnTo>
                  <a:lnTo>
                    <a:pt x="393" y="190"/>
                  </a:lnTo>
                  <a:lnTo>
                    <a:pt x="383" y="158"/>
                  </a:lnTo>
                  <a:lnTo>
                    <a:pt x="326" y="144"/>
                  </a:lnTo>
                  <a:lnTo>
                    <a:pt x="287" y="142"/>
                  </a:lnTo>
                  <a:lnTo>
                    <a:pt x="289" y="87"/>
                  </a:lnTo>
                  <a:lnTo>
                    <a:pt x="238" y="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336">
              <a:extLst>
                <a:ext uri="{FF2B5EF4-FFF2-40B4-BE49-F238E27FC236}">
                  <a16:creationId xmlns="" xmlns:a16="http://schemas.microsoft.com/office/drawing/2014/main" id="{53A7B6D6-2418-46F6-8AFA-6FFF306AA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2293938"/>
              <a:ext cx="85725" cy="131763"/>
            </a:xfrm>
            <a:custGeom>
              <a:avLst/>
              <a:gdLst>
                <a:gd name="T0" fmla="*/ 71 w 161"/>
                <a:gd name="T1" fmla="*/ 0 h 248"/>
                <a:gd name="T2" fmla="*/ 37 w 161"/>
                <a:gd name="T3" fmla="*/ 26 h 248"/>
                <a:gd name="T4" fmla="*/ 19 w 161"/>
                <a:gd name="T5" fmla="*/ 26 h 248"/>
                <a:gd name="T6" fmla="*/ 8 w 161"/>
                <a:gd name="T7" fmla="*/ 63 h 248"/>
                <a:gd name="T8" fmla="*/ 49 w 161"/>
                <a:gd name="T9" fmla="*/ 110 h 248"/>
                <a:gd name="T10" fmla="*/ 52 w 161"/>
                <a:gd name="T11" fmla="*/ 149 h 248"/>
                <a:gd name="T12" fmla="*/ 0 w 161"/>
                <a:gd name="T13" fmla="*/ 221 h 248"/>
                <a:gd name="T14" fmla="*/ 8 w 161"/>
                <a:gd name="T15" fmla="*/ 243 h 248"/>
                <a:gd name="T16" fmla="*/ 38 w 161"/>
                <a:gd name="T17" fmla="*/ 248 h 248"/>
                <a:gd name="T18" fmla="*/ 61 w 161"/>
                <a:gd name="T19" fmla="*/ 217 h 248"/>
                <a:gd name="T20" fmla="*/ 74 w 161"/>
                <a:gd name="T21" fmla="*/ 216 h 248"/>
                <a:gd name="T22" fmla="*/ 95 w 161"/>
                <a:gd name="T23" fmla="*/ 236 h 248"/>
                <a:gd name="T24" fmla="*/ 161 w 161"/>
                <a:gd name="T25" fmla="*/ 217 h 248"/>
                <a:gd name="T26" fmla="*/ 155 w 161"/>
                <a:gd name="T27" fmla="*/ 123 h 248"/>
                <a:gd name="T28" fmla="*/ 71 w 161"/>
                <a:gd name="T2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248">
                  <a:moveTo>
                    <a:pt x="71" y="0"/>
                  </a:moveTo>
                  <a:lnTo>
                    <a:pt x="37" y="26"/>
                  </a:lnTo>
                  <a:lnTo>
                    <a:pt x="19" y="26"/>
                  </a:lnTo>
                  <a:lnTo>
                    <a:pt x="8" y="63"/>
                  </a:lnTo>
                  <a:lnTo>
                    <a:pt x="49" y="110"/>
                  </a:lnTo>
                  <a:lnTo>
                    <a:pt x="52" y="149"/>
                  </a:lnTo>
                  <a:lnTo>
                    <a:pt x="0" y="221"/>
                  </a:lnTo>
                  <a:lnTo>
                    <a:pt x="8" y="243"/>
                  </a:lnTo>
                  <a:lnTo>
                    <a:pt x="38" y="248"/>
                  </a:lnTo>
                  <a:lnTo>
                    <a:pt x="61" y="217"/>
                  </a:lnTo>
                  <a:lnTo>
                    <a:pt x="74" y="216"/>
                  </a:lnTo>
                  <a:lnTo>
                    <a:pt x="95" y="236"/>
                  </a:lnTo>
                  <a:lnTo>
                    <a:pt x="161" y="217"/>
                  </a:lnTo>
                  <a:lnTo>
                    <a:pt x="155" y="1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337">
              <a:extLst>
                <a:ext uri="{FF2B5EF4-FFF2-40B4-BE49-F238E27FC236}">
                  <a16:creationId xmlns="" xmlns:a16="http://schemas.microsoft.com/office/drawing/2014/main" id="{2538F40C-11A7-47C1-A6E3-E9DC9DB5A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2363788"/>
              <a:ext cx="123825" cy="79375"/>
            </a:xfrm>
            <a:custGeom>
              <a:avLst/>
              <a:gdLst>
                <a:gd name="T0" fmla="*/ 0 w 235"/>
                <a:gd name="T1" fmla="*/ 2 h 149"/>
                <a:gd name="T2" fmla="*/ 3 w 235"/>
                <a:gd name="T3" fmla="*/ 87 h 149"/>
                <a:gd name="T4" fmla="*/ 31 w 235"/>
                <a:gd name="T5" fmla="*/ 148 h 149"/>
                <a:gd name="T6" fmla="*/ 139 w 235"/>
                <a:gd name="T7" fmla="*/ 149 h 149"/>
                <a:gd name="T8" fmla="*/ 187 w 235"/>
                <a:gd name="T9" fmla="*/ 114 h 149"/>
                <a:gd name="T10" fmla="*/ 235 w 235"/>
                <a:gd name="T11" fmla="*/ 96 h 149"/>
                <a:gd name="T12" fmla="*/ 224 w 235"/>
                <a:gd name="T13" fmla="*/ 41 h 149"/>
                <a:gd name="T14" fmla="*/ 235 w 235"/>
                <a:gd name="T15" fmla="*/ 12 h 149"/>
                <a:gd name="T16" fmla="*/ 211 w 235"/>
                <a:gd name="T17" fmla="*/ 0 h 149"/>
                <a:gd name="T18" fmla="*/ 177 w 235"/>
                <a:gd name="T19" fmla="*/ 3 h 149"/>
                <a:gd name="T20" fmla="*/ 151 w 235"/>
                <a:gd name="T21" fmla="*/ 29 h 149"/>
                <a:gd name="T22" fmla="*/ 41 w 235"/>
                <a:gd name="T23" fmla="*/ 29 h 149"/>
                <a:gd name="T24" fmla="*/ 0 w 235"/>
                <a:gd name="T25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149">
                  <a:moveTo>
                    <a:pt x="0" y="2"/>
                  </a:moveTo>
                  <a:lnTo>
                    <a:pt x="3" y="87"/>
                  </a:lnTo>
                  <a:lnTo>
                    <a:pt x="31" y="148"/>
                  </a:lnTo>
                  <a:lnTo>
                    <a:pt x="139" y="149"/>
                  </a:lnTo>
                  <a:lnTo>
                    <a:pt x="187" y="114"/>
                  </a:lnTo>
                  <a:lnTo>
                    <a:pt x="235" y="96"/>
                  </a:lnTo>
                  <a:lnTo>
                    <a:pt x="224" y="41"/>
                  </a:lnTo>
                  <a:lnTo>
                    <a:pt x="235" y="12"/>
                  </a:lnTo>
                  <a:lnTo>
                    <a:pt x="211" y="0"/>
                  </a:lnTo>
                  <a:lnTo>
                    <a:pt x="177" y="3"/>
                  </a:lnTo>
                  <a:lnTo>
                    <a:pt x="151" y="29"/>
                  </a:lnTo>
                  <a:lnTo>
                    <a:pt x="41" y="29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338">
              <a:extLst>
                <a:ext uri="{FF2B5EF4-FFF2-40B4-BE49-F238E27FC236}">
                  <a16:creationId xmlns="" xmlns:a16="http://schemas.microsoft.com/office/drawing/2014/main" id="{468A1DE4-56FF-479D-AD2C-7E94E045C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2416175"/>
              <a:ext cx="34925" cy="79375"/>
            </a:xfrm>
            <a:custGeom>
              <a:avLst/>
              <a:gdLst>
                <a:gd name="T0" fmla="*/ 0 w 66"/>
                <a:gd name="T1" fmla="*/ 30 h 152"/>
                <a:gd name="T2" fmla="*/ 0 w 66"/>
                <a:gd name="T3" fmla="*/ 110 h 152"/>
                <a:gd name="T4" fmla="*/ 22 w 66"/>
                <a:gd name="T5" fmla="*/ 152 h 152"/>
                <a:gd name="T6" fmla="*/ 38 w 66"/>
                <a:gd name="T7" fmla="*/ 150 h 152"/>
                <a:gd name="T8" fmla="*/ 66 w 66"/>
                <a:gd name="T9" fmla="*/ 100 h 152"/>
                <a:gd name="T10" fmla="*/ 49 w 66"/>
                <a:gd name="T11" fmla="*/ 76 h 152"/>
                <a:gd name="T12" fmla="*/ 43 w 66"/>
                <a:gd name="T13" fmla="*/ 20 h 152"/>
                <a:gd name="T14" fmla="*/ 22 w 66"/>
                <a:gd name="T15" fmla="*/ 0 h 152"/>
                <a:gd name="T16" fmla="*/ 0 w 66"/>
                <a:gd name="T17" fmla="*/ 3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52">
                  <a:moveTo>
                    <a:pt x="0" y="30"/>
                  </a:moveTo>
                  <a:lnTo>
                    <a:pt x="0" y="110"/>
                  </a:lnTo>
                  <a:lnTo>
                    <a:pt x="22" y="152"/>
                  </a:lnTo>
                  <a:lnTo>
                    <a:pt x="38" y="150"/>
                  </a:lnTo>
                  <a:lnTo>
                    <a:pt x="66" y="100"/>
                  </a:lnTo>
                  <a:lnTo>
                    <a:pt x="49" y="76"/>
                  </a:lnTo>
                  <a:lnTo>
                    <a:pt x="43" y="20"/>
                  </a:lnTo>
                  <a:lnTo>
                    <a:pt x="22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339">
              <a:extLst>
                <a:ext uri="{FF2B5EF4-FFF2-40B4-BE49-F238E27FC236}">
                  <a16:creationId xmlns="" xmlns:a16="http://schemas.microsoft.com/office/drawing/2014/main" id="{B28D8E15-CE79-4D3C-AD6A-2164A72EC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2416175"/>
              <a:ext cx="44450" cy="44450"/>
            </a:xfrm>
            <a:custGeom>
              <a:avLst/>
              <a:gdLst>
                <a:gd name="T0" fmla="*/ 57 w 85"/>
                <a:gd name="T1" fmla="*/ 0 h 85"/>
                <a:gd name="T2" fmla="*/ 0 w 85"/>
                <a:gd name="T3" fmla="*/ 19 h 85"/>
                <a:gd name="T4" fmla="*/ 3 w 85"/>
                <a:gd name="T5" fmla="*/ 68 h 85"/>
                <a:gd name="T6" fmla="*/ 16 w 85"/>
                <a:gd name="T7" fmla="*/ 85 h 85"/>
                <a:gd name="T8" fmla="*/ 85 w 85"/>
                <a:gd name="T9" fmla="*/ 54 h 85"/>
                <a:gd name="T10" fmla="*/ 57 w 85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5">
                  <a:moveTo>
                    <a:pt x="57" y="0"/>
                  </a:moveTo>
                  <a:lnTo>
                    <a:pt x="0" y="19"/>
                  </a:lnTo>
                  <a:lnTo>
                    <a:pt x="3" y="68"/>
                  </a:lnTo>
                  <a:lnTo>
                    <a:pt x="16" y="85"/>
                  </a:lnTo>
                  <a:lnTo>
                    <a:pt x="85" y="54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340">
              <a:extLst>
                <a:ext uri="{FF2B5EF4-FFF2-40B4-BE49-F238E27FC236}">
                  <a16:creationId xmlns="" xmlns:a16="http://schemas.microsoft.com/office/drawing/2014/main" id="{C4F5B5AD-A212-4BE5-BF85-A179757C8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963" y="2435225"/>
              <a:ext cx="141288" cy="165100"/>
            </a:xfrm>
            <a:custGeom>
              <a:avLst/>
              <a:gdLst>
                <a:gd name="T0" fmla="*/ 2 w 267"/>
                <a:gd name="T1" fmla="*/ 126 h 312"/>
                <a:gd name="T2" fmla="*/ 0 w 267"/>
                <a:gd name="T3" fmla="*/ 150 h 312"/>
                <a:gd name="T4" fmla="*/ 80 w 267"/>
                <a:gd name="T5" fmla="*/ 189 h 312"/>
                <a:gd name="T6" fmla="*/ 118 w 267"/>
                <a:gd name="T7" fmla="*/ 204 h 312"/>
                <a:gd name="T8" fmla="*/ 98 w 267"/>
                <a:gd name="T9" fmla="*/ 225 h 312"/>
                <a:gd name="T10" fmla="*/ 54 w 267"/>
                <a:gd name="T11" fmla="*/ 229 h 312"/>
                <a:gd name="T12" fmla="*/ 47 w 267"/>
                <a:gd name="T13" fmla="*/ 249 h 312"/>
                <a:gd name="T14" fmla="*/ 62 w 267"/>
                <a:gd name="T15" fmla="*/ 284 h 312"/>
                <a:gd name="T16" fmla="*/ 112 w 267"/>
                <a:gd name="T17" fmla="*/ 310 h 312"/>
                <a:gd name="T18" fmla="*/ 133 w 267"/>
                <a:gd name="T19" fmla="*/ 312 h 312"/>
                <a:gd name="T20" fmla="*/ 136 w 267"/>
                <a:gd name="T21" fmla="*/ 252 h 312"/>
                <a:gd name="T22" fmla="*/ 169 w 267"/>
                <a:gd name="T23" fmla="*/ 214 h 312"/>
                <a:gd name="T24" fmla="*/ 81 w 267"/>
                <a:gd name="T25" fmla="*/ 109 h 312"/>
                <a:gd name="T26" fmla="*/ 92 w 267"/>
                <a:gd name="T27" fmla="*/ 74 h 312"/>
                <a:gd name="T28" fmla="*/ 113 w 267"/>
                <a:gd name="T29" fmla="*/ 73 h 312"/>
                <a:gd name="T30" fmla="*/ 145 w 267"/>
                <a:gd name="T31" fmla="*/ 98 h 312"/>
                <a:gd name="T32" fmla="*/ 164 w 267"/>
                <a:gd name="T33" fmla="*/ 88 h 312"/>
                <a:gd name="T34" fmla="*/ 171 w 267"/>
                <a:gd name="T35" fmla="*/ 53 h 312"/>
                <a:gd name="T36" fmla="*/ 263 w 267"/>
                <a:gd name="T37" fmla="*/ 53 h 312"/>
                <a:gd name="T38" fmla="*/ 267 w 267"/>
                <a:gd name="T39" fmla="*/ 0 h 312"/>
                <a:gd name="T40" fmla="*/ 228 w 267"/>
                <a:gd name="T41" fmla="*/ 27 h 312"/>
                <a:gd name="T42" fmla="*/ 115 w 267"/>
                <a:gd name="T43" fmla="*/ 24 h 312"/>
                <a:gd name="T44" fmla="*/ 41 w 267"/>
                <a:gd name="T45" fmla="*/ 62 h 312"/>
                <a:gd name="T46" fmla="*/ 2 w 267"/>
                <a:gd name="T47" fmla="*/ 12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7" h="312">
                  <a:moveTo>
                    <a:pt x="2" y="126"/>
                  </a:moveTo>
                  <a:lnTo>
                    <a:pt x="0" y="150"/>
                  </a:lnTo>
                  <a:lnTo>
                    <a:pt x="80" y="189"/>
                  </a:lnTo>
                  <a:lnTo>
                    <a:pt x="118" y="204"/>
                  </a:lnTo>
                  <a:lnTo>
                    <a:pt x="98" y="225"/>
                  </a:lnTo>
                  <a:lnTo>
                    <a:pt x="54" y="229"/>
                  </a:lnTo>
                  <a:lnTo>
                    <a:pt x="47" y="249"/>
                  </a:lnTo>
                  <a:lnTo>
                    <a:pt x="62" y="284"/>
                  </a:lnTo>
                  <a:lnTo>
                    <a:pt x="112" y="310"/>
                  </a:lnTo>
                  <a:lnTo>
                    <a:pt x="133" y="312"/>
                  </a:lnTo>
                  <a:lnTo>
                    <a:pt x="136" y="252"/>
                  </a:lnTo>
                  <a:lnTo>
                    <a:pt x="169" y="214"/>
                  </a:lnTo>
                  <a:lnTo>
                    <a:pt x="81" y="109"/>
                  </a:lnTo>
                  <a:lnTo>
                    <a:pt x="92" y="74"/>
                  </a:lnTo>
                  <a:lnTo>
                    <a:pt x="113" y="73"/>
                  </a:lnTo>
                  <a:lnTo>
                    <a:pt x="145" y="98"/>
                  </a:lnTo>
                  <a:lnTo>
                    <a:pt x="164" y="88"/>
                  </a:lnTo>
                  <a:lnTo>
                    <a:pt x="171" y="53"/>
                  </a:lnTo>
                  <a:lnTo>
                    <a:pt x="263" y="53"/>
                  </a:lnTo>
                  <a:lnTo>
                    <a:pt x="267" y="0"/>
                  </a:lnTo>
                  <a:lnTo>
                    <a:pt x="228" y="27"/>
                  </a:lnTo>
                  <a:lnTo>
                    <a:pt x="115" y="24"/>
                  </a:lnTo>
                  <a:lnTo>
                    <a:pt x="41" y="62"/>
                  </a:lnTo>
                  <a:lnTo>
                    <a:pt x="2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341">
              <a:extLst>
                <a:ext uri="{FF2B5EF4-FFF2-40B4-BE49-F238E27FC236}">
                  <a16:creationId xmlns="" xmlns:a16="http://schemas.microsoft.com/office/drawing/2014/main" id="{DE0C3DA5-41DE-49DE-9789-92A33095E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600" y="2420938"/>
              <a:ext cx="41275" cy="42863"/>
            </a:xfrm>
            <a:custGeom>
              <a:avLst/>
              <a:gdLst>
                <a:gd name="T0" fmla="*/ 3 w 78"/>
                <a:gd name="T1" fmla="*/ 18 h 79"/>
                <a:gd name="T2" fmla="*/ 0 w 78"/>
                <a:gd name="T3" fmla="*/ 79 h 79"/>
                <a:gd name="T4" fmla="*/ 53 w 78"/>
                <a:gd name="T5" fmla="*/ 63 h 79"/>
                <a:gd name="T6" fmla="*/ 78 w 78"/>
                <a:gd name="T7" fmla="*/ 47 h 79"/>
                <a:gd name="T8" fmla="*/ 71 w 78"/>
                <a:gd name="T9" fmla="*/ 20 h 79"/>
                <a:gd name="T10" fmla="*/ 45 w 78"/>
                <a:gd name="T11" fmla="*/ 0 h 79"/>
                <a:gd name="T12" fmla="*/ 3 w 78"/>
                <a:gd name="T13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9">
                  <a:moveTo>
                    <a:pt x="3" y="18"/>
                  </a:moveTo>
                  <a:lnTo>
                    <a:pt x="0" y="79"/>
                  </a:lnTo>
                  <a:lnTo>
                    <a:pt x="53" y="63"/>
                  </a:lnTo>
                  <a:lnTo>
                    <a:pt x="78" y="47"/>
                  </a:lnTo>
                  <a:lnTo>
                    <a:pt x="71" y="20"/>
                  </a:lnTo>
                  <a:lnTo>
                    <a:pt x="45" y="0"/>
                  </a:ln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342">
              <a:extLst>
                <a:ext uri="{FF2B5EF4-FFF2-40B4-BE49-F238E27FC236}">
                  <a16:creationId xmlns="" xmlns:a16="http://schemas.microsoft.com/office/drawing/2014/main" id="{CA8731B8-7148-485B-A56F-B287A7AB3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2620963"/>
              <a:ext cx="66675" cy="23813"/>
            </a:xfrm>
            <a:custGeom>
              <a:avLst/>
              <a:gdLst>
                <a:gd name="T0" fmla="*/ 11 w 127"/>
                <a:gd name="T1" fmla="*/ 0 h 45"/>
                <a:gd name="T2" fmla="*/ 38 w 127"/>
                <a:gd name="T3" fmla="*/ 1 h 45"/>
                <a:gd name="T4" fmla="*/ 51 w 127"/>
                <a:gd name="T5" fmla="*/ 18 h 45"/>
                <a:gd name="T6" fmla="*/ 91 w 127"/>
                <a:gd name="T7" fmla="*/ 18 h 45"/>
                <a:gd name="T8" fmla="*/ 118 w 127"/>
                <a:gd name="T9" fmla="*/ 8 h 45"/>
                <a:gd name="T10" fmla="*/ 127 w 127"/>
                <a:gd name="T11" fmla="*/ 19 h 45"/>
                <a:gd name="T12" fmla="*/ 108 w 127"/>
                <a:gd name="T13" fmla="*/ 42 h 45"/>
                <a:gd name="T14" fmla="*/ 29 w 127"/>
                <a:gd name="T15" fmla="*/ 45 h 45"/>
                <a:gd name="T16" fmla="*/ 15 w 127"/>
                <a:gd name="T17" fmla="*/ 26 h 45"/>
                <a:gd name="T18" fmla="*/ 0 w 127"/>
                <a:gd name="T19" fmla="*/ 17 h 45"/>
                <a:gd name="T20" fmla="*/ 11 w 12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45">
                  <a:moveTo>
                    <a:pt x="11" y="0"/>
                  </a:moveTo>
                  <a:lnTo>
                    <a:pt x="38" y="1"/>
                  </a:lnTo>
                  <a:lnTo>
                    <a:pt x="51" y="18"/>
                  </a:lnTo>
                  <a:lnTo>
                    <a:pt x="91" y="18"/>
                  </a:lnTo>
                  <a:lnTo>
                    <a:pt x="118" y="8"/>
                  </a:lnTo>
                  <a:lnTo>
                    <a:pt x="127" y="19"/>
                  </a:lnTo>
                  <a:lnTo>
                    <a:pt x="108" y="42"/>
                  </a:lnTo>
                  <a:lnTo>
                    <a:pt x="29" y="45"/>
                  </a:lnTo>
                  <a:lnTo>
                    <a:pt x="15" y="26"/>
                  </a:lnTo>
                  <a:lnTo>
                    <a:pt x="0" y="17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71" name="Picture 370">
            <a:extLst>
              <a:ext uri="{FF2B5EF4-FFF2-40B4-BE49-F238E27FC236}">
                <a16:creationId xmlns="" xmlns:a16="http://schemas.microsoft.com/office/drawing/2014/main" id="{81681F80-7A1F-4454-975A-C3E6F27421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5980" y="2522834"/>
            <a:ext cx="2500042" cy="2500042"/>
          </a:xfrm>
          <a:custGeom>
            <a:avLst/>
            <a:gdLst>
              <a:gd name="connsiteX0" fmla="*/ 1250021 w 2500042"/>
              <a:gd name="connsiteY0" fmla="*/ 0 h 2500042"/>
              <a:gd name="connsiteX1" fmla="*/ 2500042 w 2500042"/>
              <a:gd name="connsiteY1" fmla="*/ 1250021 h 2500042"/>
              <a:gd name="connsiteX2" fmla="*/ 1250021 w 2500042"/>
              <a:gd name="connsiteY2" fmla="*/ 2500042 h 2500042"/>
              <a:gd name="connsiteX3" fmla="*/ 0 w 2500042"/>
              <a:gd name="connsiteY3" fmla="*/ 1250021 h 2500042"/>
              <a:gd name="connsiteX4" fmla="*/ 1250021 w 2500042"/>
              <a:gd name="connsiteY4" fmla="*/ 0 h 250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042" h="2500042">
                <a:moveTo>
                  <a:pt x="1250021" y="0"/>
                </a:moveTo>
                <a:cubicBezTo>
                  <a:pt x="1940389" y="0"/>
                  <a:pt x="2500042" y="559653"/>
                  <a:pt x="2500042" y="1250021"/>
                </a:cubicBezTo>
                <a:cubicBezTo>
                  <a:pt x="2500042" y="1940389"/>
                  <a:pt x="1940389" y="2500042"/>
                  <a:pt x="1250021" y="2500042"/>
                </a:cubicBezTo>
                <a:cubicBezTo>
                  <a:pt x="559653" y="2500042"/>
                  <a:pt x="0" y="1940389"/>
                  <a:pt x="0" y="1250021"/>
                </a:cubicBezTo>
                <a:cubicBezTo>
                  <a:pt x="0" y="559653"/>
                  <a:pt x="559653" y="0"/>
                  <a:pt x="1250021" y="0"/>
                </a:cubicBezTo>
                <a:close/>
              </a:path>
            </a:pathLst>
          </a:custGeom>
        </p:spPr>
      </p:pic>
      <p:sp>
        <p:nvSpPr>
          <p:cNvPr id="362" name="Oval 361">
            <a:extLst>
              <a:ext uri="{FF2B5EF4-FFF2-40B4-BE49-F238E27FC236}">
                <a16:creationId xmlns="" xmlns:a16="http://schemas.microsoft.com/office/drawing/2014/main" id="{C34021AA-5003-43D0-9838-09C35FBD63A0}"/>
              </a:ext>
            </a:extLst>
          </p:cNvPr>
          <p:cNvSpPr/>
          <p:nvPr/>
        </p:nvSpPr>
        <p:spPr>
          <a:xfrm>
            <a:off x="4082829" y="1759683"/>
            <a:ext cx="4026342" cy="402634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2F0D9A-88F2-4CF5-9B88-601EE7130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312" name="Oval 311">
            <a:extLst>
              <a:ext uri="{FF2B5EF4-FFF2-40B4-BE49-F238E27FC236}">
                <a16:creationId xmlns="" xmlns:a16="http://schemas.microsoft.com/office/drawing/2014/main" id="{308DD716-B2B7-4F85-98A2-5A48AE1D1103}"/>
              </a:ext>
            </a:extLst>
          </p:cNvPr>
          <p:cNvSpPr/>
          <p:nvPr/>
        </p:nvSpPr>
        <p:spPr>
          <a:xfrm>
            <a:off x="4845980" y="2522834"/>
            <a:ext cx="2500041" cy="2500041"/>
          </a:xfrm>
          <a:prstGeom prst="ellipse">
            <a:avLst/>
          </a:prstGeom>
          <a:gradFill>
            <a:gsLst>
              <a:gs pos="0">
                <a:srgbClr val="0190CC">
                  <a:alpha val="85000"/>
                </a:srgbClr>
              </a:gs>
              <a:gs pos="100000">
                <a:srgbClr val="003C54">
                  <a:alpha val="7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Oval 312">
            <a:extLst>
              <a:ext uri="{FF2B5EF4-FFF2-40B4-BE49-F238E27FC236}">
                <a16:creationId xmlns="" xmlns:a16="http://schemas.microsoft.com/office/drawing/2014/main" id="{181402E0-1585-4140-95C9-C977290FBE89}"/>
              </a:ext>
            </a:extLst>
          </p:cNvPr>
          <p:cNvSpPr/>
          <p:nvPr/>
        </p:nvSpPr>
        <p:spPr>
          <a:xfrm>
            <a:off x="4011047" y="1979040"/>
            <a:ext cx="921786" cy="921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Oval 313">
            <a:extLst>
              <a:ext uri="{FF2B5EF4-FFF2-40B4-BE49-F238E27FC236}">
                <a16:creationId xmlns="" xmlns:a16="http://schemas.microsoft.com/office/drawing/2014/main" id="{175EAA88-6E93-4228-8769-67B7DBEA088D}"/>
              </a:ext>
            </a:extLst>
          </p:cNvPr>
          <p:cNvSpPr/>
          <p:nvPr/>
        </p:nvSpPr>
        <p:spPr>
          <a:xfrm>
            <a:off x="7376225" y="1979040"/>
            <a:ext cx="921786" cy="921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Oval 314">
            <a:extLst>
              <a:ext uri="{FF2B5EF4-FFF2-40B4-BE49-F238E27FC236}">
                <a16:creationId xmlns="" xmlns:a16="http://schemas.microsoft.com/office/drawing/2014/main" id="{965FBB4B-AFFF-4152-8089-4069FBFF453E}"/>
              </a:ext>
            </a:extLst>
          </p:cNvPr>
          <p:cNvSpPr/>
          <p:nvPr/>
        </p:nvSpPr>
        <p:spPr>
          <a:xfrm>
            <a:off x="4011047" y="4654666"/>
            <a:ext cx="921786" cy="921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Oval 315">
            <a:extLst>
              <a:ext uri="{FF2B5EF4-FFF2-40B4-BE49-F238E27FC236}">
                <a16:creationId xmlns="" xmlns:a16="http://schemas.microsoft.com/office/drawing/2014/main" id="{6738329C-992B-47B3-824D-7BDB443F7ADE}"/>
              </a:ext>
            </a:extLst>
          </p:cNvPr>
          <p:cNvSpPr/>
          <p:nvPr/>
        </p:nvSpPr>
        <p:spPr>
          <a:xfrm>
            <a:off x="7376225" y="4654666"/>
            <a:ext cx="921786" cy="921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Oval 316">
            <a:extLst>
              <a:ext uri="{FF2B5EF4-FFF2-40B4-BE49-F238E27FC236}">
                <a16:creationId xmlns="" xmlns:a16="http://schemas.microsoft.com/office/drawing/2014/main" id="{436DFAD7-B14F-4455-9E38-9B6A689EBA5A}"/>
              </a:ext>
            </a:extLst>
          </p:cNvPr>
          <p:cNvSpPr/>
          <p:nvPr/>
        </p:nvSpPr>
        <p:spPr>
          <a:xfrm>
            <a:off x="4159666" y="2127659"/>
            <a:ext cx="624548" cy="624548"/>
          </a:xfrm>
          <a:prstGeom prst="ellipse">
            <a:avLst/>
          </a:prstGeom>
          <a:solidFill>
            <a:srgbClr val="EC59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Oval 317">
            <a:extLst>
              <a:ext uri="{FF2B5EF4-FFF2-40B4-BE49-F238E27FC236}">
                <a16:creationId xmlns="" xmlns:a16="http://schemas.microsoft.com/office/drawing/2014/main" id="{BBC3AA07-4714-4F30-8DD4-C1A0075CCD39}"/>
              </a:ext>
            </a:extLst>
          </p:cNvPr>
          <p:cNvSpPr/>
          <p:nvPr/>
        </p:nvSpPr>
        <p:spPr>
          <a:xfrm>
            <a:off x="7524844" y="2127659"/>
            <a:ext cx="624548" cy="624548"/>
          </a:xfrm>
          <a:prstGeom prst="ellipse">
            <a:avLst/>
          </a:prstGeom>
          <a:solidFill>
            <a:srgbClr val="EC59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Oval 318">
            <a:extLst>
              <a:ext uri="{FF2B5EF4-FFF2-40B4-BE49-F238E27FC236}">
                <a16:creationId xmlns="" xmlns:a16="http://schemas.microsoft.com/office/drawing/2014/main" id="{B6015D35-4A45-4115-B89E-E121100D3E19}"/>
              </a:ext>
            </a:extLst>
          </p:cNvPr>
          <p:cNvSpPr/>
          <p:nvPr/>
        </p:nvSpPr>
        <p:spPr>
          <a:xfrm>
            <a:off x="4159666" y="4803285"/>
            <a:ext cx="624548" cy="624548"/>
          </a:xfrm>
          <a:prstGeom prst="ellipse">
            <a:avLst/>
          </a:prstGeom>
          <a:solidFill>
            <a:srgbClr val="EC59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Oval 319">
            <a:extLst>
              <a:ext uri="{FF2B5EF4-FFF2-40B4-BE49-F238E27FC236}">
                <a16:creationId xmlns="" xmlns:a16="http://schemas.microsoft.com/office/drawing/2014/main" id="{496AC177-4EF4-4F63-8BE8-21586F4A754E}"/>
              </a:ext>
            </a:extLst>
          </p:cNvPr>
          <p:cNvSpPr/>
          <p:nvPr/>
        </p:nvSpPr>
        <p:spPr>
          <a:xfrm>
            <a:off x="7524844" y="4803285"/>
            <a:ext cx="624548" cy="624548"/>
          </a:xfrm>
          <a:prstGeom prst="ellipse">
            <a:avLst/>
          </a:prstGeom>
          <a:solidFill>
            <a:srgbClr val="EC59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7" name="Group 326">
            <a:extLst>
              <a:ext uri="{FF2B5EF4-FFF2-40B4-BE49-F238E27FC236}">
                <a16:creationId xmlns="" xmlns:a16="http://schemas.microsoft.com/office/drawing/2014/main" id="{F3AD8F94-6DF1-47B5-B6DD-249B7BB38EEE}"/>
              </a:ext>
            </a:extLst>
          </p:cNvPr>
          <p:cNvGrpSpPr/>
          <p:nvPr/>
        </p:nvGrpSpPr>
        <p:grpSpPr>
          <a:xfrm>
            <a:off x="8663704" y="1774567"/>
            <a:ext cx="3151597" cy="1487448"/>
            <a:chOff x="8650317" y="1249454"/>
            <a:chExt cx="2631989" cy="1487448"/>
          </a:xfrm>
        </p:grpSpPr>
        <p:sp>
          <p:nvSpPr>
            <p:cNvPr id="328" name="TextBox 327">
              <a:extLst>
                <a:ext uri="{FF2B5EF4-FFF2-40B4-BE49-F238E27FC236}">
                  <a16:creationId xmlns="" xmlns:a16="http://schemas.microsoft.com/office/drawing/2014/main" id="{D8B80199-24DE-496B-B777-95AE2DBE0574}"/>
                </a:ext>
              </a:extLst>
            </p:cNvPr>
            <p:cNvSpPr txBox="1"/>
            <p:nvPr/>
          </p:nvSpPr>
          <p:spPr>
            <a:xfrm>
              <a:off x="8650317" y="1249454"/>
              <a:ext cx="26319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E5409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="" xmlns:a16="http://schemas.microsoft.com/office/drawing/2014/main" id="{A4B3A357-D427-4911-A524-DF2BB13EF567}"/>
                </a:ext>
              </a:extLst>
            </p:cNvPr>
            <p:cNvSpPr txBox="1"/>
            <p:nvPr/>
          </p:nvSpPr>
          <p:spPr>
            <a:xfrm>
              <a:off x="8650318" y="1567351"/>
              <a:ext cx="24676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Sed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imperdiet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fermentum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lectus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mollis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Praesent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mattis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ante in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accumsan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placerat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330" name="Group 329">
            <a:extLst>
              <a:ext uri="{FF2B5EF4-FFF2-40B4-BE49-F238E27FC236}">
                <a16:creationId xmlns="" xmlns:a16="http://schemas.microsoft.com/office/drawing/2014/main" id="{DBF01444-4270-480F-BE71-7BD94BB6474A}"/>
              </a:ext>
            </a:extLst>
          </p:cNvPr>
          <p:cNvGrpSpPr/>
          <p:nvPr/>
        </p:nvGrpSpPr>
        <p:grpSpPr>
          <a:xfrm>
            <a:off x="8663704" y="4450193"/>
            <a:ext cx="3151597" cy="1487448"/>
            <a:chOff x="8650317" y="1249454"/>
            <a:chExt cx="2631989" cy="1487448"/>
          </a:xfrm>
        </p:grpSpPr>
        <p:sp>
          <p:nvSpPr>
            <p:cNvPr id="331" name="TextBox 330">
              <a:extLst>
                <a:ext uri="{FF2B5EF4-FFF2-40B4-BE49-F238E27FC236}">
                  <a16:creationId xmlns="" xmlns:a16="http://schemas.microsoft.com/office/drawing/2014/main" id="{F1CBAFB8-CF04-40D9-AC77-1DB4BFD8D9E2}"/>
                </a:ext>
              </a:extLst>
            </p:cNvPr>
            <p:cNvSpPr txBox="1"/>
            <p:nvPr/>
          </p:nvSpPr>
          <p:spPr>
            <a:xfrm>
              <a:off x="8650317" y="1249454"/>
              <a:ext cx="26319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E5409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</a:t>
              </a:r>
            </a:p>
          </p:txBody>
        </p:sp>
        <p:sp>
          <p:nvSpPr>
            <p:cNvPr id="332" name="TextBox 331">
              <a:extLst>
                <a:ext uri="{FF2B5EF4-FFF2-40B4-BE49-F238E27FC236}">
                  <a16:creationId xmlns="" xmlns:a16="http://schemas.microsoft.com/office/drawing/2014/main" id="{CCB86474-173B-42D4-928D-D119D4D772EE}"/>
                </a:ext>
              </a:extLst>
            </p:cNvPr>
            <p:cNvSpPr txBox="1"/>
            <p:nvPr/>
          </p:nvSpPr>
          <p:spPr>
            <a:xfrm>
              <a:off x="8650317" y="1567351"/>
              <a:ext cx="246762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Sed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imperdiet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fermentum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lectus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mollis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Praesent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mattis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ante in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accumsan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placerat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333" name="Group 332">
            <a:extLst>
              <a:ext uri="{FF2B5EF4-FFF2-40B4-BE49-F238E27FC236}">
                <a16:creationId xmlns="" xmlns:a16="http://schemas.microsoft.com/office/drawing/2014/main" id="{AF2FA889-801C-4CD4-85AB-EBB63EBF0DB2}"/>
              </a:ext>
            </a:extLst>
          </p:cNvPr>
          <p:cNvGrpSpPr/>
          <p:nvPr/>
        </p:nvGrpSpPr>
        <p:grpSpPr>
          <a:xfrm>
            <a:off x="458680" y="1774567"/>
            <a:ext cx="3151597" cy="1487448"/>
            <a:chOff x="8650317" y="1249454"/>
            <a:chExt cx="2631989" cy="1487448"/>
          </a:xfrm>
        </p:grpSpPr>
        <p:sp>
          <p:nvSpPr>
            <p:cNvPr id="334" name="TextBox 333">
              <a:extLst>
                <a:ext uri="{FF2B5EF4-FFF2-40B4-BE49-F238E27FC236}">
                  <a16:creationId xmlns="" xmlns:a16="http://schemas.microsoft.com/office/drawing/2014/main" id="{7A8D1141-B042-41FA-87E3-F2825D5B46E9}"/>
                </a:ext>
              </a:extLst>
            </p:cNvPr>
            <p:cNvSpPr txBox="1"/>
            <p:nvPr/>
          </p:nvSpPr>
          <p:spPr>
            <a:xfrm>
              <a:off x="8650317" y="1249454"/>
              <a:ext cx="2631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>
                  <a:solidFill>
                    <a:srgbClr val="FE5409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</a:t>
              </a:r>
            </a:p>
          </p:txBody>
        </p:sp>
        <p:sp>
          <p:nvSpPr>
            <p:cNvPr id="335" name="TextBox 334">
              <a:extLst>
                <a:ext uri="{FF2B5EF4-FFF2-40B4-BE49-F238E27FC236}">
                  <a16:creationId xmlns="" xmlns:a16="http://schemas.microsoft.com/office/drawing/2014/main" id="{3386EA32-4C7C-4901-85D4-80BD761A1E80}"/>
                </a:ext>
              </a:extLst>
            </p:cNvPr>
            <p:cNvSpPr txBox="1"/>
            <p:nvPr/>
          </p:nvSpPr>
          <p:spPr>
            <a:xfrm>
              <a:off x="8814680" y="1567351"/>
              <a:ext cx="24676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Sed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imperdiet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fermentum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lectus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mollis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Praesent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mattis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ante in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accumsan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placerat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336" name="Group 335">
            <a:extLst>
              <a:ext uri="{FF2B5EF4-FFF2-40B4-BE49-F238E27FC236}">
                <a16:creationId xmlns="" xmlns:a16="http://schemas.microsoft.com/office/drawing/2014/main" id="{8CD6E206-D22C-4D93-A9D6-D283B40B1C7B}"/>
              </a:ext>
            </a:extLst>
          </p:cNvPr>
          <p:cNvGrpSpPr/>
          <p:nvPr/>
        </p:nvGrpSpPr>
        <p:grpSpPr>
          <a:xfrm>
            <a:off x="458680" y="4450193"/>
            <a:ext cx="3151597" cy="1487448"/>
            <a:chOff x="8650317" y="1249454"/>
            <a:chExt cx="2631989" cy="1487448"/>
          </a:xfrm>
        </p:grpSpPr>
        <p:sp>
          <p:nvSpPr>
            <p:cNvPr id="337" name="TextBox 336">
              <a:extLst>
                <a:ext uri="{FF2B5EF4-FFF2-40B4-BE49-F238E27FC236}">
                  <a16:creationId xmlns="" xmlns:a16="http://schemas.microsoft.com/office/drawing/2014/main" id="{079AB341-F6DC-48F7-8738-82A41824DAA0}"/>
                </a:ext>
              </a:extLst>
            </p:cNvPr>
            <p:cNvSpPr txBox="1"/>
            <p:nvPr/>
          </p:nvSpPr>
          <p:spPr>
            <a:xfrm>
              <a:off x="8650317" y="1249454"/>
              <a:ext cx="26319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>
                  <a:solidFill>
                    <a:srgbClr val="FE5409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</a:t>
              </a:r>
            </a:p>
          </p:txBody>
        </p:sp>
        <p:sp>
          <p:nvSpPr>
            <p:cNvPr id="338" name="TextBox 337">
              <a:extLst>
                <a:ext uri="{FF2B5EF4-FFF2-40B4-BE49-F238E27FC236}">
                  <a16:creationId xmlns="" xmlns:a16="http://schemas.microsoft.com/office/drawing/2014/main" id="{908584E4-83AB-4036-AE40-C17226B95F76}"/>
                </a:ext>
              </a:extLst>
            </p:cNvPr>
            <p:cNvSpPr txBox="1"/>
            <p:nvPr/>
          </p:nvSpPr>
          <p:spPr>
            <a:xfrm>
              <a:off x="8814679" y="1567351"/>
              <a:ext cx="246762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Sed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imperdiet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fermentum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lectus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mollis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Praesent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mattis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ante in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accumsan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placerat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372" name="Group 371">
            <a:extLst>
              <a:ext uri="{FF2B5EF4-FFF2-40B4-BE49-F238E27FC236}">
                <a16:creationId xmlns="" xmlns:a16="http://schemas.microsoft.com/office/drawing/2014/main" id="{FCCA1DFC-225B-4C52-B6FD-732309A30C01}"/>
              </a:ext>
            </a:extLst>
          </p:cNvPr>
          <p:cNvGrpSpPr/>
          <p:nvPr/>
        </p:nvGrpSpPr>
        <p:grpSpPr>
          <a:xfrm>
            <a:off x="5774267" y="3478963"/>
            <a:ext cx="643467" cy="587783"/>
            <a:chOff x="7005638" y="2201864"/>
            <a:chExt cx="330200" cy="301625"/>
          </a:xfrm>
        </p:grpSpPr>
        <p:sp>
          <p:nvSpPr>
            <p:cNvPr id="373" name="Freeform 138">
              <a:extLst>
                <a:ext uri="{FF2B5EF4-FFF2-40B4-BE49-F238E27FC236}">
                  <a16:creationId xmlns="" xmlns:a16="http://schemas.microsoft.com/office/drawing/2014/main" id="{2F05DB21-BBE1-4101-916F-A8C6A50D2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2201864"/>
              <a:ext cx="330200" cy="301625"/>
            </a:xfrm>
            <a:custGeom>
              <a:avLst/>
              <a:gdLst>
                <a:gd name="T0" fmla="*/ 19 w 208"/>
                <a:gd name="T1" fmla="*/ 190 h 190"/>
                <a:gd name="T2" fmla="*/ 19 w 208"/>
                <a:gd name="T3" fmla="*/ 57 h 190"/>
                <a:gd name="T4" fmla="*/ 0 w 208"/>
                <a:gd name="T5" fmla="*/ 57 h 190"/>
                <a:gd name="T6" fmla="*/ 0 w 208"/>
                <a:gd name="T7" fmla="*/ 33 h 190"/>
                <a:gd name="T8" fmla="*/ 109 w 208"/>
                <a:gd name="T9" fmla="*/ 0 h 190"/>
                <a:gd name="T10" fmla="*/ 208 w 208"/>
                <a:gd name="T11" fmla="*/ 33 h 190"/>
                <a:gd name="T12" fmla="*/ 208 w 208"/>
                <a:gd name="T13" fmla="*/ 57 h 190"/>
                <a:gd name="T14" fmla="*/ 189 w 208"/>
                <a:gd name="T15" fmla="*/ 57 h 190"/>
                <a:gd name="T16" fmla="*/ 189 w 208"/>
                <a:gd name="T1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90">
                  <a:moveTo>
                    <a:pt x="19" y="190"/>
                  </a:moveTo>
                  <a:lnTo>
                    <a:pt x="19" y="57"/>
                  </a:lnTo>
                  <a:lnTo>
                    <a:pt x="0" y="57"/>
                  </a:lnTo>
                  <a:lnTo>
                    <a:pt x="0" y="33"/>
                  </a:lnTo>
                  <a:lnTo>
                    <a:pt x="109" y="0"/>
                  </a:lnTo>
                  <a:lnTo>
                    <a:pt x="208" y="33"/>
                  </a:lnTo>
                  <a:lnTo>
                    <a:pt x="208" y="57"/>
                  </a:lnTo>
                  <a:lnTo>
                    <a:pt x="189" y="57"/>
                  </a:lnTo>
                  <a:lnTo>
                    <a:pt x="189" y="190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4" name="Line 139">
              <a:extLst>
                <a:ext uri="{FF2B5EF4-FFF2-40B4-BE49-F238E27FC236}">
                  <a16:creationId xmlns="" xmlns:a16="http://schemas.microsoft.com/office/drawing/2014/main" id="{D9252421-8AB7-41D9-B196-50A06A8A46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38976" y="2292351"/>
              <a:ext cx="269875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5" name="Rectangle 140">
              <a:extLst>
                <a:ext uri="{FF2B5EF4-FFF2-40B4-BE49-F238E27FC236}">
                  <a16:creationId xmlns="" xmlns:a16="http://schemas.microsoft.com/office/drawing/2014/main" id="{D8EF6BDE-BBCC-4C78-86F9-218EA2672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5963" y="2413001"/>
              <a:ext cx="104775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6" name="Rectangle 141">
              <a:extLst>
                <a:ext uri="{FF2B5EF4-FFF2-40B4-BE49-F238E27FC236}">
                  <a16:creationId xmlns="" xmlns:a16="http://schemas.microsoft.com/office/drawing/2014/main" id="{4B208FFE-2FDA-4D1D-A1B8-896EB3237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738" y="2413001"/>
              <a:ext cx="104775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7" name="Rectangle 142">
              <a:extLst>
                <a:ext uri="{FF2B5EF4-FFF2-40B4-BE49-F238E27FC236}">
                  <a16:creationId xmlns="" xmlns:a16="http://schemas.microsoft.com/office/drawing/2014/main" id="{BCAB5977-2A42-49C7-B7C1-5D6478A6A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0413" y="2322514"/>
              <a:ext cx="104775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8" name="Rectangle 143">
              <a:extLst>
                <a:ext uri="{FF2B5EF4-FFF2-40B4-BE49-F238E27FC236}">
                  <a16:creationId xmlns="" xmlns:a16="http://schemas.microsoft.com/office/drawing/2014/main" id="{1E3B2935-F06F-4FE5-9190-B58324258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576" y="2322514"/>
              <a:ext cx="44450" cy="44450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9" name="Rectangle 144">
              <a:extLst>
                <a:ext uri="{FF2B5EF4-FFF2-40B4-BE49-F238E27FC236}">
                  <a16:creationId xmlns="" xmlns:a16="http://schemas.microsoft.com/office/drawing/2014/main" id="{740EDF08-10FF-46E9-A157-19EE76A15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26" y="2413001"/>
              <a:ext cx="44450" cy="44450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0" name="Rectangle 145">
              <a:extLst>
                <a:ext uri="{FF2B5EF4-FFF2-40B4-BE49-F238E27FC236}">
                  <a16:creationId xmlns="" xmlns:a16="http://schemas.microsoft.com/office/drawing/2014/main" id="{36BED69A-3A38-4CEA-A40C-614774B0C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901" y="2413001"/>
              <a:ext cx="44450" cy="44450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1" name="Group 380">
            <a:extLst>
              <a:ext uri="{FF2B5EF4-FFF2-40B4-BE49-F238E27FC236}">
                <a16:creationId xmlns="" xmlns:a16="http://schemas.microsoft.com/office/drawing/2014/main" id="{D262AF15-AEA5-4B5B-9567-0649C82F52C7}"/>
              </a:ext>
            </a:extLst>
          </p:cNvPr>
          <p:cNvGrpSpPr/>
          <p:nvPr/>
        </p:nvGrpSpPr>
        <p:grpSpPr>
          <a:xfrm>
            <a:off x="7694112" y="2296927"/>
            <a:ext cx="286013" cy="286013"/>
            <a:chOff x="5562601" y="3617914"/>
            <a:chExt cx="346075" cy="346075"/>
          </a:xfrm>
        </p:grpSpPr>
        <p:sp>
          <p:nvSpPr>
            <p:cNvPr id="382" name="Freeform 186">
              <a:extLst>
                <a:ext uri="{FF2B5EF4-FFF2-40B4-BE49-F238E27FC236}">
                  <a16:creationId xmlns="" xmlns:a16="http://schemas.microsoft.com/office/drawing/2014/main" id="{626569C5-FFFF-4E86-885D-08B7022F4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3678239"/>
              <a:ext cx="211138" cy="165100"/>
            </a:xfrm>
            <a:custGeom>
              <a:avLst/>
              <a:gdLst>
                <a:gd name="T0" fmla="*/ 57 w 133"/>
                <a:gd name="T1" fmla="*/ 104 h 104"/>
                <a:gd name="T2" fmla="*/ 0 w 133"/>
                <a:gd name="T3" fmla="*/ 104 h 104"/>
                <a:gd name="T4" fmla="*/ 0 w 133"/>
                <a:gd name="T5" fmla="*/ 0 h 104"/>
                <a:gd name="T6" fmla="*/ 133 w 133"/>
                <a:gd name="T7" fmla="*/ 0 h 104"/>
                <a:gd name="T8" fmla="*/ 133 w 133"/>
                <a:gd name="T9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4">
                  <a:moveTo>
                    <a:pt x="5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19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3" name="Freeform 187">
              <a:extLst>
                <a:ext uri="{FF2B5EF4-FFF2-40B4-BE49-F238E27FC236}">
                  <a16:creationId xmlns="" xmlns:a16="http://schemas.microsoft.com/office/drawing/2014/main" id="{362B7F83-EA32-49B2-9996-665FCDCF6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3617914"/>
              <a:ext cx="211138" cy="60325"/>
            </a:xfrm>
            <a:custGeom>
              <a:avLst/>
              <a:gdLst>
                <a:gd name="T0" fmla="*/ 133 w 133"/>
                <a:gd name="T1" fmla="*/ 38 h 38"/>
                <a:gd name="T2" fmla="*/ 0 w 133"/>
                <a:gd name="T3" fmla="*/ 38 h 38"/>
                <a:gd name="T4" fmla="*/ 38 w 133"/>
                <a:gd name="T5" fmla="*/ 0 h 38"/>
                <a:gd name="T6" fmla="*/ 95 w 133"/>
                <a:gd name="T7" fmla="*/ 0 h 38"/>
                <a:gd name="T8" fmla="*/ 133 w 13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8">
                  <a:moveTo>
                    <a:pt x="133" y="38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95" y="0"/>
                  </a:lnTo>
                  <a:lnTo>
                    <a:pt x="133" y="38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4" name="Line 188">
              <a:extLst>
                <a:ext uri="{FF2B5EF4-FFF2-40B4-BE49-F238E27FC236}">
                  <a16:creationId xmlns="" xmlns:a16="http://schemas.microsoft.com/office/drawing/2014/main" id="{8A95B2EA-5793-4AF3-868F-2071D58619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7376" y="3617914"/>
              <a:ext cx="0" cy="6032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5" name="Oval 189">
              <a:extLst>
                <a:ext uri="{FF2B5EF4-FFF2-40B4-BE49-F238E27FC236}">
                  <a16:creationId xmlns="" xmlns:a16="http://schemas.microsoft.com/office/drawing/2014/main" id="{DE2BAF62-645E-4D78-B2B5-72811F1BD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7538" y="3752851"/>
              <a:ext cx="211138" cy="211138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6" name="Freeform 190">
              <a:extLst>
                <a:ext uri="{FF2B5EF4-FFF2-40B4-BE49-F238E27FC236}">
                  <a16:creationId xmlns="" xmlns:a16="http://schemas.microsoft.com/office/drawing/2014/main" id="{5B550EBC-82DD-48DF-ADC6-F8A06FA31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3810001"/>
              <a:ext cx="46038" cy="96838"/>
            </a:xfrm>
            <a:custGeom>
              <a:avLst/>
              <a:gdLst>
                <a:gd name="T0" fmla="*/ 0 w 12"/>
                <a:gd name="T1" fmla="*/ 19 h 26"/>
                <a:gd name="T2" fmla="*/ 6 w 12"/>
                <a:gd name="T3" fmla="*/ 26 h 26"/>
                <a:gd name="T4" fmla="*/ 12 w 12"/>
                <a:gd name="T5" fmla="*/ 19 h 26"/>
                <a:gd name="T6" fmla="*/ 6 w 12"/>
                <a:gd name="T7" fmla="*/ 13 h 26"/>
                <a:gd name="T8" fmla="*/ 0 w 12"/>
                <a:gd name="T9" fmla="*/ 6 h 26"/>
                <a:gd name="T10" fmla="*/ 6 w 12"/>
                <a:gd name="T11" fmla="*/ 0 h 26"/>
                <a:gd name="T12" fmla="*/ 12 w 12"/>
                <a:gd name="T1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0" y="19"/>
                  </a:moveTo>
                  <a:cubicBezTo>
                    <a:pt x="0" y="23"/>
                    <a:pt x="2" y="26"/>
                    <a:pt x="6" y="26"/>
                  </a:cubicBezTo>
                  <a:cubicBezTo>
                    <a:pt x="10" y="26"/>
                    <a:pt x="12" y="23"/>
                    <a:pt x="12" y="19"/>
                  </a:cubicBezTo>
                  <a:cubicBezTo>
                    <a:pt x="12" y="16"/>
                    <a:pt x="10" y="13"/>
                    <a:pt x="6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7" name="Line 191">
              <a:extLst>
                <a:ext uri="{FF2B5EF4-FFF2-40B4-BE49-F238E27FC236}">
                  <a16:creationId xmlns="" xmlns:a16="http://schemas.microsoft.com/office/drawing/2014/main" id="{B3B7D114-A2D2-4D9C-9123-EB61C47B79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3906839"/>
              <a:ext cx="0" cy="1587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8" name="Line 192">
              <a:extLst>
                <a:ext uri="{FF2B5EF4-FFF2-40B4-BE49-F238E27FC236}">
                  <a16:creationId xmlns="" xmlns:a16="http://schemas.microsoft.com/office/drawing/2014/main" id="{1B24BC43-4EA5-4A4F-8978-5D8D9E61B2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3790951"/>
              <a:ext cx="0" cy="190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9" name="Group 388">
            <a:extLst>
              <a:ext uri="{FF2B5EF4-FFF2-40B4-BE49-F238E27FC236}">
                <a16:creationId xmlns="" xmlns:a16="http://schemas.microsoft.com/office/drawing/2014/main" id="{E028C4C7-3EEF-4DD6-B6E5-903E10629FC3}"/>
              </a:ext>
            </a:extLst>
          </p:cNvPr>
          <p:cNvGrpSpPr/>
          <p:nvPr/>
        </p:nvGrpSpPr>
        <p:grpSpPr>
          <a:xfrm>
            <a:off x="7694112" y="4991577"/>
            <a:ext cx="286013" cy="247965"/>
            <a:chOff x="4119563" y="3648076"/>
            <a:chExt cx="346075" cy="300038"/>
          </a:xfrm>
        </p:grpSpPr>
        <p:sp>
          <p:nvSpPr>
            <p:cNvPr id="390" name="Freeform 75">
              <a:extLst>
                <a:ext uri="{FF2B5EF4-FFF2-40B4-BE49-F238E27FC236}">
                  <a16:creationId xmlns="" xmlns:a16="http://schemas.microsoft.com/office/drawing/2014/main" id="{E1C3FFB7-D8A6-4BE5-BEF2-7BF21CA93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276" y="3689351"/>
              <a:ext cx="7938" cy="52388"/>
            </a:xfrm>
            <a:custGeom>
              <a:avLst/>
              <a:gdLst>
                <a:gd name="T0" fmla="*/ 5 w 5"/>
                <a:gd name="T1" fmla="*/ 33 h 33"/>
                <a:gd name="T2" fmla="*/ 5 w 5"/>
                <a:gd name="T3" fmla="*/ 0 h 33"/>
                <a:gd name="T4" fmla="*/ 0 w 5"/>
                <a:gd name="T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3">
                  <a:moveTo>
                    <a:pt x="5" y="33"/>
                  </a:moveTo>
                  <a:lnTo>
                    <a:pt x="5" y="0"/>
                  </a:lnTo>
                  <a:lnTo>
                    <a:pt x="0" y="4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1" name="Freeform 76">
              <a:extLst>
                <a:ext uri="{FF2B5EF4-FFF2-40B4-BE49-F238E27FC236}">
                  <a16:creationId xmlns="" xmlns:a16="http://schemas.microsoft.com/office/drawing/2014/main" id="{20F1A514-4614-40DF-8432-904AB5B3F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651" y="3763963"/>
              <a:ext cx="3175" cy="52388"/>
            </a:xfrm>
            <a:custGeom>
              <a:avLst/>
              <a:gdLst>
                <a:gd name="T0" fmla="*/ 2 w 2"/>
                <a:gd name="T1" fmla="*/ 33 h 33"/>
                <a:gd name="T2" fmla="*/ 2 w 2"/>
                <a:gd name="T3" fmla="*/ 0 h 33"/>
                <a:gd name="T4" fmla="*/ 0 w 2"/>
                <a:gd name="T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3">
                  <a:moveTo>
                    <a:pt x="2" y="33"/>
                  </a:moveTo>
                  <a:lnTo>
                    <a:pt x="2" y="0"/>
                  </a:lnTo>
                  <a:lnTo>
                    <a:pt x="0" y="3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2" name="Freeform 77">
              <a:extLst>
                <a:ext uri="{FF2B5EF4-FFF2-40B4-BE49-F238E27FC236}">
                  <a16:creationId xmlns="" xmlns:a16="http://schemas.microsoft.com/office/drawing/2014/main" id="{B75380FC-45B1-4895-BE14-57D8C5F92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026" y="3689351"/>
              <a:ext cx="7938" cy="52388"/>
            </a:xfrm>
            <a:custGeom>
              <a:avLst/>
              <a:gdLst>
                <a:gd name="T0" fmla="*/ 5 w 5"/>
                <a:gd name="T1" fmla="*/ 33 h 33"/>
                <a:gd name="T2" fmla="*/ 5 w 5"/>
                <a:gd name="T3" fmla="*/ 0 h 33"/>
                <a:gd name="T4" fmla="*/ 0 w 5"/>
                <a:gd name="T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3">
                  <a:moveTo>
                    <a:pt x="5" y="33"/>
                  </a:moveTo>
                  <a:lnTo>
                    <a:pt x="5" y="0"/>
                  </a:lnTo>
                  <a:lnTo>
                    <a:pt x="0" y="4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3" name="Freeform 78">
              <a:extLst>
                <a:ext uri="{FF2B5EF4-FFF2-40B4-BE49-F238E27FC236}">
                  <a16:creationId xmlns="" xmlns:a16="http://schemas.microsoft.com/office/drawing/2014/main" id="{6E81CC40-3E6F-4A61-AA81-43C5CD119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026" y="3763963"/>
              <a:ext cx="7938" cy="52388"/>
            </a:xfrm>
            <a:custGeom>
              <a:avLst/>
              <a:gdLst>
                <a:gd name="T0" fmla="*/ 5 w 5"/>
                <a:gd name="T1" fmla="*/ 33 h 33"/>
                <a:gd name="T2" fmla="*/ 5 w 5"/>
                <a:gd name="T3" fmla="*/ 0 h 33"/>
                <a:gd name="T4" fmla="*/ 0 w 5"/>
                <a:gd name="T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3">
                  <a:moveTo>
                    <a:pt x="5" y="33"/>
                  </a:moveTo>
                  <a:lnTo>
                    <a:pt x="5" y="0"/>
                  </a:lnTo>
                  <a:lnTo>
                    <a:pt x="0" y="3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4" name="Freeform 79">
              <a:extLst>
                <a:ext uri="{FF2B5EF4-FFF2-40B4-BE49-F238E27FC236}">
                  <a16:creationId xmlns="" xmlns:a16="http://schemas.microsoft.com/office/drawing/2014/main" id="{B96E6A7B-CB2A-427B-BF96-C2A249CAC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3689351"/>
              <a:ext cx="6350" cy="52388"/>
            </a:xfrm>
            <a:custGeom>
              <a:avLst/>
              <a:gdLst>
                <a:gd name="T0" fmla="*/ 4 w 4"/>
                <a:gd name="T1" fmla="*/ 33 h 33"/>
                <a:gd name="T2" fmla="*/ 4 w 4"/>
                <a:gd name="T3" fmla="*/ 0 h 33"/>
                <a:gd name="T4" fmla="*/ 0 w 4"/>
                <a:gd name="T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3">
                  <a:moveTo>
                    <a:pt x="4" y="33"/>
                  </a:moveTo>
                  <a:lnTo>
                    <a:pt x="4" y="0"/>
                  </a:lnTo>
                  <a:lnTo>
                    <a:pt x="0" y="4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5" name="Freeform 80">
              <a:extLst>
                <a:ext uri="{FF2B5EF4-FFF2-40B4-BE49-F238E27FC236}">
                  <a16:creationId xmlns="" xmlns:a16="http://schemas.microsoft.com/office/drawing/2014/main" id="{7576A25C-A1B4-4ABB-B7F4-F9C417717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1" y="3763963"/>
              <a:ext cx="6350" cy="52388"/>
            </a:xfrm>
            <a:custGeom>
              <a:avLst/>
              <a:gdLst>
                <a:gd name="T0" fmla="*/ 4 w 4"/>
                <a:gd name="T1" fmla="*/ 33 h 33"/>
                <a:gd name="T2" fmla="*/ 4 w 4"/>
                <a:gd name="T3" fmla="*/ 0 h 33"/>
                <a:gd name="T4" fmla="*/ 0 w 4"/>
                <a:gd name="T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3">
                  <a:moveTo>
                    <a:pt x="4" y="33"/>
                  </a:moveTo>
                  <a:lnTo>
                    <a:pt x="4" y="0"/>
                  </a:lnTo>
                  <a:lnTo>
                    <a:pt x="0" y="3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6" name="Oval 81">
              <a:extLst>
                <a:ext uri="{FF2B5EF4-FFF2-40B4-BE49-F238E27FC236}">
                  <a16:creationId xmlns="" xmlns:a16="http://schemas.microsoft.com/office/drawing/2014/main" id="{2B8AC4C7-B790-4517-BC02-2CC8152F4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538" y="3689351"/>
              <a:ext cx="25400" cy="523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7" name="Oval 82">
              <a:extLst>
                <a:ext uri="{FF2B5EF4-FFF2-40B4-BE49-F238E27FC236}">
                  <a16:creationId xmlns="" xmlns:a16="http://schemas.microsoft.com/office/drawing/2014/main" id="{DBB2F511-89D9-4D24-B46C-5A57AC70C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8313" y="3689351"/>
              <a:ext cx="25400" cy="523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8" name="Oval 83">
              <a:extLst>
                <a:ext uri="{FF2B5EF4-FFF2-40B4-BE49-F238E27FC236}">
                  <a16:creationId xmlns="" xmlns:a16="http://schemas.microsoft.com/office/drawing/2014/main" id="{9D503F7D-0EB2-41A4-8D82-2F646DA55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7526" y="3763963"/>
              <a:ext cx="30163" cy="523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9" name="Oval 84">
              <a:extLst>
                <a:ext uri="{FF2B5EF4-FFF2-40B4-BE49-F238E27FC236}">
                  <a16:creationId xmlns="" xmlns:a16="http://schemas.microsoft.com/office/drawing/2014/main" id="{242B66F1-242A-40F1-95BE-6F1086BCC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5926" y="3763963"/>
              <a:ext cx="25400" cy="523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0" name="Freeform 85">
              <a:extLst>
                <a:ext uri="{FF2B5EF4-FFF2-40B4-BE49-F238E27FC236}">
                  <a16:creationId xmlns="" xmlns:a16="http://schemas.microsoft.com/office/drawing/2014/main" id="{1F1A0BEB-6F24-48C4-BAA1-8CF225154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3648076"/>
              <a:ext cx="346075" cy="269875"/>
            </a:xfrm>
            <a:custGeom>
              <a:avLst/>
              <a:gdLst>
                <a:gd name="T0" fmla="*/ 92 w 92"/>
                <a:gd name="T1" fmla="*/ 66 h 72"/>
                <a:gd name="T2" fmla="*/ 86 w 92"/>
                <a:gd name="T3" fmla="*/ 72 h 72"/>
                <a:gd name="T4" fmla="*/ 6 w 92"/>
                <a:gd name="T5" fmla="*/ 72 h 72"/>
                <a:gd name="T6" fmla="*/ 0 w 92"/>
                <a:gd name="T7" fmla="*/ 66 h 72"/>
                <a:gd name="T8" fmla="*/ 0 w 92"/>
                <a:gd name="T9" fmla="*/ 6 h 72"/>
                <a:gd name="T10" fmla="*/ 6 w 92"/>
                <a:gd name="T11" fmla="*/ 0 h 72"/>
                <a:gd name="T12" fmla="*/ 86 w 92"/>
                <a:gd name="T13" fmla="*/ 0 h 72"/>
                <a:gd name="T14" fmla="*/ 92 w 92"/>
                <a:gd name="T15" fmla="*/ 6 h 72"/>
                <a:gd name="T16" fmla="*/ 92 w 92"/>
                <a:gd name="T17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2">
                  <a:moveTo>
                    <a:pt x="92" y="66"/>
                  </a:moveTo>
                  <a:cubicBezTo>
                    <a:pt x="92" y="69"/>
                    <a:pt x="89" y="72"/>
                    <a:pt x="8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69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9" y="0"/>
                    <a:pt x="92" y="3"/>
                    <a:pt x="92" y="6"/>
                  </a:cubicBezTo>
                  <a:lnTo>
                    <a:pt x="92" y="6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1" name="Line 86">
              <a:extLst>
                <a:ext uri="{FF2B5EF4-FFF2-40B4-BE49-F238E27FC236}">
                  <a16:creationId xmlns="" xmlns:a16="http://schemas.microsoft.com/office/drawing/2014/main" id="{C998E14F-F3C6-4D7A-8238-EE03BE6E11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7826" y="3948113"/>
              <a:ext cx="21113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2" name="Line 87">
              <a:extLst>
                <a:ext uri="{FF2B5EF4-FFF2-40B4-BE49-F238E27FC236}">
                  <a16:creationId xmlns="" xmlns:a16="http://schemas.microsoft.com/office/drawing/2014/main" id="{35ED521C-72BE-4028-8039-A4C31E73D2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92601" y="3917951"/>
              <a:ext cx="0" cy="301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3" name="Oval 88">
              <a:extLst>
                <a:ext uri="{FF2B5EF4-FFF2-40B4-BE49-F238E27FC236}">
                  <a16:creationId xmlns="" xmlns:a16="http://schemas.microsoft.com/office/drawing/2014/main" id="{57CE0154-92E3-4132-A354-206CAD982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251" y="3881438"/>
              <a:ext cx="14288" cy="14288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4" name="Line 89">
              <a:extLst>
                <a:ext uri="{FF2B5EF4-FFF2-40B4-BE49-F238E27FC236}">
                  <a16:creationId xmlns="" xmlns:a16="http://schemas.microsoft.com/office/drawing/2014/main" id="{4CDD5C68-6643-4F90-9968-D1822475C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9563" y="3857626"/>
              <a:ext cx="34607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05" name="Group 404">
            <a:extLst>
              <a:ext uri="{FF2B5EF4-FFF2-40B4-BE49-F238E27FC236}">
                <a16:creationId xmlns="" xmlns:a16="http://schemas.microsoft.com/office/drawing/2014/main" id="{9D2758A4-2561-498C-9BD8-285746DBF020}"/>
              </a:ext>
            </a:extLst>
          </p:cNvPr>
          <p:cNvGrpSpPr/>
          <p:nvPr/>
        </p:nvGrpSpPr>
        <p:grpSpPr>
          <a:xfrm>
            <a:off x="4328933" y="2296927"/>
            <a:ext cx="286014" cy="286013"/>
            <a:chOff x="5562600" y="3979863"/>
            <a:chExt cx="346076" cy="346075"/>
          </a:xfrm>
        </p:grpSpPr>
        <p:sp>
          <p:nvSpPr>
            <p:cNvPr id="406" name="Oval 405">
              <a:extLst>
                <a:ext uri="{FF2B5EF4-FFF2-40B4-BE49-F238E27FC236}">
                  <a16:creationId xmlns="" xmlns:a16="http://schemas.microsoft.com/office/drawing/2014/main" id="{79F496D3-E18F-4E83-B3D6-6748ADBB9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7213" y="4160838"/>
              <a:ext cx="90488" cy="90488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="" xmlns:a16="http://schemas.microsoft.com/office/drawing/2014/main" id="{3C15B003-2020-4979-AED8-2E90C2BF6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188" y="4024313"/>
              <a:ext cx="44450" cy="46038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8" name="Freeform 66">
              <a:extLst>
                <a:ext uri="{FF2B5EF4-FFF2-40B4-BE49-F238E27FC236}">
                  <a16:creationId xmlns="" xmlns:a16="http://schemas.microsoft.com/office/drawing/2014/main" id="{02954A98-CBFC-45EE-BF4C-99C33CA04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4084638"/>
              <a:ext cx="241300" cy="241300"/>
            </a:xfrm>
            <a:custGeom>
              <a:avLst/>
              <a:gdLst>
                <a:gd name="T0" fmla="*/ 58 w 64"/>
                <a:gd name="T1" fmla="*/ 32 h 64"/>
                <a:gd name="T2" fmla="*/ 57 w 64"/>
                <a:gd name="T3" fmla="*/ 27 h 64"/>
                <a:gd name="T4" fmla="*/ 64 w 64"/>
                <a:gd name="T5" fmla="*/ 23 h 64"/>
                <a:gd name="T6" fmla="*/ 56 w 64"/>
                <a:gd name="T7" fmla="*/ 9 h 64"/>
                <a:gd name="T8" fmla="*/ 50 w 64"/>
                <a:gd name="T9" fmla="*/ 13 h 64"/>
                <a:gd name="T10" fmla="*/ 40 w 64"/>
                <a:gd name="T11" fmla="*/ 7 h 64"/>
                <a:gd name="T12" fmla="*/ 40 w 64"/>
                <a:gd name="T13" fmla="*/ 0 h 64"/>
                <a:gd name="T14" fmla="*/ 24 w 64"/>
                <a:gd name="T15" fmla="*/ 0 h 64"/>
                <a:gd name="T16" fmla="*/ 24 w 64"/>
                <a:gd name="T17" fmla="*/ 7 h 64"/>
                <a:gd name="T18" fmla="*/ 15 w 64"/>
                <a:gd name="T19" fmla="*/ 13 h 64"/>
                <a:gd name="T20" fmla="*/ 8 w 64"/>
                <a:gd name="T21" fmla="*/ 9 h 64"/>
                <a:gd name="T22" fmla="*/ 0 w 64"/>
                <a:gd name="T23" fmla="*/ 23 h 64"/>
                <a:gd name="T24" fmla="*/ 7 w 64"/>
                <a:gd name="T25" fmla="*/ 27 h 64"/>
                <a:gd name="T26" fmla="*/ 6 w 64"/>
                <a:gd name="T27" fmla="*/ 32 h 64"/>
                <a:gd name="T28" fmla="*/ 7 w 64"/>
                <a:gd name="T29" fmla="*/ 37 h 64"/>
                <a:gd name="T30" fmla="*/ 0 w 64"/>
                <a:gd name="T31" fmla="*/ 41 h 64"/>
                <a:gd name="T32" fmla="*/ 8 w 64"/>
                <a:gd name="T33" fmla="*/ 55 h 64"/>
                <a:gd name="T34" fmla="*/ 15 w 64"/>
                <a:gd name="T35" fmla="*/ 51 h 64"/>
                <a:gd name="T36" fmla="*/ 24 w 64"/>
                <a:gd name="T37" fmla="*/ 57 h 64"/>
                <a:gd name="T38" fmla="*/ 24 w 64"/>
                <a:gd name="T39" fmla="*/ 64 h 64"/>
                <a:gd name="T40" fmla="*/ 40 w 64"/>
                <a:gd name="T41" fmla="*/ 64 h 64"/>
                <a:gd name="T42" fmla="*/ 40 w 64"/>
                <a:gd name="T43" fmla="*/ 57 h 64"/>
                <a:gd name="T44" fmla="*/ 50 w 64"/>
                <a:gd name="T45" fmla="*/ 51 h 64"/>
                <a:gd name="T46" fmla="*/ 56 w 64"/>
                <a:gd name="T47" fmla="*/ 55 h 64"/>
                <a:gd name="T48" fmla="*/ 64 w 64"/>
                <a:gd name="T49" fmla="*/ 41 h 64"/>
                <a:gd name="T50" fmla="*/ 57 w 64"/>
                <a:gd name="T51" fmla="*/ 37 h 64"/>
                <a:gd name="T52" fmla="*/ 58 w 64"/>
                <a:gd name="T5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64">
                  <a:moveTo>
                    <a:pt x="58" y="32"/>
                  </a:moveTo>
                  <a:cubicBezTo>
                    <a:pt x="58" y="30"/>
                    <a:pt x="58" y="28"/>
                    <a:pt x="57" y="27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7" y="10"/>
                    <a:pt x="44" y="8"/>
                    <a:pt x="40" y="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0" y="8"/>
                    <a:pt x="17" y="10"/>
                    <a:pt x="15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30"/>
                    <a:pt x="6" y="32"/>
                  </a:cubicBezTo>
                  <a:cubicBezTo>
                    <a:pt x="6" y="34"/>
                    <a:pt x="6" y="36"/>
                    <a:pt x="7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4"/>
                    <a:pt x="20" y="56"/>
                    <a:pt x="24" y="5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4" y="56"/>
                    <a:pt x="47" y="54"/>
                    <a:pt x="50" y="5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8" y="36"/>
                    <a:pt x="58" y="34"/>
                    <a:pt x="58" y="32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9" name="Freeform 67">
              <a:extLst>
                <a:ext uri="{FF2B5EF4-FFF2-40B4-BE49-F238E27FC236}">
                  <a16:creationId xmlns="" xmlns:a16="http://schemas.microsoft.com/office/drawing/2014/main" id="{5BAFA57E-223C-4097-AE2B-6FE68D773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979863"/>
              <a:ext cx="134938" cy="134938"/>
            </a:xfrm>
            <a:custGeom>
              <a:avLst/>
              <a:gdLst>
                <a:gd name="T0" fmla="*/ 32 w 36"/>
                <a:gd name="T1" fmla="*/ 18 h 36"/>
                <a:gd name="T2" fmla="*/ 32 w 36"/>
                <a:gd name="T3" fmla="*/ 15 h 36"/>
                <a:gd name="T4" fmla="*/ 36 w 36"/>
                <a:gd name="T5" fmla="*/ 12 h 36"/>
                <a:gd name="T6" fmla="*/ 32 w 36"/>
                <a:gd name="T7" fmla="*/ 6 h 36"/>
                <a:gd name="T8" fmla="*/ 28 w 36"/>
                <a:gd name="T9" fmla="*/ 8 h 36"/>
                <a:gd name="T10" fmla="*/ 22 w 36"/>
                <a:gd name="T11" fmla="*/ 5 h 36"/>
                <a:gd name="T12" fmla="*/ 22 w 36"/>
                <a:gd name="T13" fmla="*/ 0 h 36"/>
                <a:gd name="T14" fmla="*/ 14 w 36"/>
                <a:gd name="T15" fmla="*/ 0 h 36"/>
                <a:gd name="T16" fmla="*/ 14 w 36"/>
                <a:gd name="T17" fmla="*/ 5 h 36"/>
                <a:gd name="T18" fmla="*/ 9 w 36"/>
                <a:gd name="T19" fmla="*/ 8 h 36"/>
                <a:gd name="T20" fmla="*/ 5 w 36"/>
                <a:gd name="T21" fmla="*/ 6 h 36"/>
                <a:gd name="T22" fmla="*/ 0 w 36"/>
                <a:gd name="T23" fmla="*/ 12 h 36"/>
                <a:gd name="T24" fmla="*/ 4 w 36"/>
                <a:gd name="T25" fmla="*/ 15 h 36"/>
                <a:gd name="T26" fmla="*/ 4 w 36"/>
                <a:gd name="T27" fmla="*/ 18 h 36"/>
                <a:gd name="T28" fmla="*/ 4 w 36"/>
                <a:gd name="T29" fmla="*/ 21 h 36"/>
                <a:gd name="T30" fmla="*/ 0 w 36"/>
                <a:gd name="T31" fmla="*/ 24 h 36"/>
                <a:gd name="T32" fmla="*/ 4 w 36"/>
                <a:gd name="T33" fmla="*/ 30 h 36"/>
                <a:gd name="T34" fmla="*/ 9 w 36"/>
                <a:gd name="T35" fmla="*/ 28 h 36"/>
                <a:gd name="T36" fmla="*/ 14 w 36"/>
                <a:gd name="T37" fmla="*/ 31 h 36"/>
                <a:gd name="T38" fmla="*/ 14 w 36"/>
                <a:gd name="T39" fmla="*/ 36 h 36"/>
                <a:gd name="T40" fmla="*/ 22 w 36"/>
                <a:gd name="T41" fmla="*/ 36 h 36"/>
                <a:gd name="T42" fmla="*/ 22 w 36"/>
                <a:gd name="T43" fmla="*/ 31 h 36"/>
                <a:gd name="T44" fmla="*/ 28 w 36"/>
                <a:gd name="T45" fmla="*/ 28 h 36"/>
                <a:gd name="T46" fmla="*/ 32 w 36"/>
                <a:gd name="T47" fmla="*/ 30 h 36"/>
                <a:gd name="T48" fmla="*/ 36 w 36"/>
                <a:gd name="T49" fmla="*/ 24 h 36"/>
                <a:gd name="T50" fmla="*/ 32 w 36"/>
                <a:gd name="T51" fmla="*/ 21 h 36"/>
                <a:gd name="T52" fmla="*/ 32 w 36"/>
                <a:gd name="T5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6">
                  <a:moveTo>
                    <a:pt x="32" y="18"/>
                  </a:moveTo>
                  <a:cubicBezTo>
                    <a:pt x="32" y="17"/>
                    <a:pt x="32" y="16"/>
                    <a:pt x="32" y="15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4" y="5"/>
                    <a:pt x="22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0" y="6"/>
                    <a:pt x="9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30"/>
                    <a:pt x="12" y="31"/>
                    <a:pt x="14" y="31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4" y="31"/>
                    <a:pt x="26" y="30"/>
                    <a:pt x="28" y="2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19"/>
                    <a:pt x="32" y="18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0" name="Group 409">
            <a:extLst>
              <a:ext uri="{FF2B5EF4-FFF2-40B4-BE49-F238E27FC236}">
                <a16:creationId xmlns="" xmlns:a16="http://schemas.microsoft.com/office/drawing/2014/main" id="{8C55A3EA-5D76-4A5A-A03E-C33698917135}"/>
              </a:ext>
            </a:extLst>
          </p:cNvPr>
          <p:cNvGrpSpPr/>
          <p:nvPr/>
        </p:nvGrpSpPr>
        <p:grpSpPr>
          <a:xfrm>
            <a:off x="4353862" y="4972553"/>
            <a:ext cx="236157" cy="286013"/>
            <a:chOff x="3429000" y="2532063"/>
            <a:chExt cx="285750" cy="346075"/>
          </a:xfrm>
        </p:grpSpPr>
        <p:sp>
          <p:nvSpPr>
            <p:cNvPr id="411" name="Oval 410">
              <a:extLst>
                <a:ext uri="{FF2B5EF4-FFF2-40B4-BE49-F238E27FC236}">
                  <a16:creationId xmlns="" xmlns:a16="http://schemas.microsoft.com/office/drawing/2014/main" id="{8113F042-5759-4C02-826E-D3F38272B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0" y="2592388"/>
              <a:ext cx="285750" cy="285750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2" name="Line 12">
              <a:extLst>
                <a:ext uri="{FF2B5EF4-FFF2-40B4-BE49-F238E27FC236}">
                  <a16:creationId xmlns="" xmlns:a16="http://schemas.microsoft.com/office/drawing/2014/main" id="{A5BC2F54-E30A-418B-A7AA-39E912C4C8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7425" y="2532063"/>
              <a:ext cx="88900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3" name="Line 13">
              <a:extLst>
                <a:ext uri="{FF2B5EF4-FFF2-40B4-BE49-F238E27FC236}">
                  <a16:creationId xmlns="" xmlns:a16="http://schemas.microsoft.com/office/drawing/2014/main" id="{A98EC797-DEDA-4FBC-A35E-03ADC1D941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3475" y="2606675"/>
              <a:ext cx="25400" cy="269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4" name="Freeform 14">
              <a:extLst>
                <a:ext uri="{FF2B5EF4-FFF2-40B4-BE49-F238E27FC236}">
                  <a16:creationId xmlns="" xmlns:a16="http://schemas.microsoft.com/office/drawing/2014/main" id="{29D076AA-55EB-43E8-95A4-BCD98CED4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9650" y="2532063"/>
              <a:ext cx="44450" cy="60325"/>
            </a:xfrm>
            <a:custGeom>
              <a:avLst/>
              <a:gdLst>
                <a:gd name="T0" fmla="*/ 0 w 28"/>
                <a:gd name="T1" fmla="*/ 38 h 38"/>
                <a:gd name="T2" fmla="*/ 0 w 28"/>
                <a:gd name="T3" fmla="*/ 0 h 38"/>
                <a:gd name="T4" fmla="*/ 28 w 28"/>
                <a:gd name="T5" fmla="*/ 0 h 38"/>
                <a:gd name="T6" fmla="*/ 28 w 28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8">
                  <a:moveTo>
                    <a:pt x="0" y="38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38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5" name="Line 15">
              <a:extLst>
                <a:ext uri="{FF2B5EF4-FFF2-40B4-BE49-F238E27FC236}">
                  <a16:creationId xmlns="" xmlns:a16="http://schemas.microsoft.com/office/drawing/2014/main" id="{F59A7805-B674-48B2-97D8-65877D85DB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2525" y="2600325"/>
              <a:ext cx="14288" cy="142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6" name="Line 16">
              <a:extLst>
                <a:ext uri="{FF2B5EF4-FFF2-40B4-BE49-F238E27FC236}">
                  <a16:creationId xmlns="" xmlns:a16="http://schemas.microsoft.com/office/drawing/2014/main" id="{AFEBFBBF-A5ED-48E2-9F73-59039999A8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03613" y="2667000"/>
              <a:ext cx="68263" cy="682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18" name="Straight Connector 417">
            <a:extLst>
              <a:ext uri="{FF2B5EF4-FFF2-40B4-BE49-F238E27FC236}">
                <a16:creationId xmlns="" xmlns:a16="http://schemas.microsoft.com/office/drawing/2014/main" id="{9726AB15-8974-4FDB-BED7-D697EE8D8CC2}"/>
              </a:ext>
            </a:extLst>
          </p:cNvPr>
          <p:cNvCxnSpPr/>
          <p:nvPr/>
        </p:nvCxnSpPr>
        <p:spPr>
          <a:xfrm>
            <a:off x="692331" y="3856104"/>
            <a:ext cx="283464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Straight Connector 418">
            <a:extLst>
              <a:ext uri="{FF2B5EF4-FFF2-40B4-BE49-F238E27FC236}">
                <a16:creationId xmlns="" xmlns:a16="http://schemas.microsoft.com/office/drawing/2014/main" id="{15A924AD-596F-4B2F-9BB8-6B2EFCBEEFF2}"/>
              </a:ext>
            </a:extLst>
          </p:cNvPr>
          <p:cNvCxnSpPr/>
          <p:nvPr/>
        </p:nvCxnSpPr>
        <p:spPr>
          <a:xfrm>
            <a:off x="8791928" y="3856104"/>
            <a:ext cx="283464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994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" name="Object 182" hidden="1">
            <a:extLst>
              <a:ext uri="{FF2B5EF4-FFF2-40B4-BE49-F238E27FC236}">
                <a16:creationId xmlns="" xmlns:a16="http://schemas.microsoft.com/office/drawing/2014/main" id="{3B870905-1016-48F4-AE0E-915415CD3F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100989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" name="Rectangle 183" hidden="1">
            <a:extLst>
              <a:ext uri="{FF2B5EF4-FFF2-40B4-BE49-F238E27FC236}">
                <a16:creationId xmlns="" xmlns:a16="http://schemas.microsoft.com/office/drawing/2014/main" id="{6E337A08-5570-4997-99B4-4306D3F054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261" name="Picture 260" descr="A picture containing sitting, large, water, white&#10;&#10;Description automatically generated">
            <a:extLst>
              <a:ext uri="{FF2B5EF4-FFF2-40B4-BE49-F238E27FC236}">
                <a16:creationId xmlns="" xmlns:a16="http://schemas.microsoft.com/office/drawing/2014/main" id="{3060FE10-6EFA-4615-8FF2-A91CD8344E6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2465" y="1836529"/>
            <a:ext cx="3979535" cy="38144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E1AA0F-F51A-4A80-9C7C-6F53FB63A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Transportation Networks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A273B377-3439-4127-B311-FC7C4A219B22}"/>
              </a:ext>
            </a:extLst>
          </p:cNvPr>
          <p:cNvGrpSpPr/>
          <p:nvPr/>
        </p:nvGrpSpPr>
        <p:grpSpPr>
          <a:xfrm>
            <a:off x="0" y="1789859"/>
            <a:ext cx="7909775" cy="4064000"/>
            <a:chOff x="3068267" y="857644"/>
            <a:chExt cx="6055468" cy="3111267"/>
          </a:xfrm>
          <a:solidFill>
            <a:schemeClr val="bg1">
              <a:lumMod val="85000"/>
            </a:schemeClr>
          </a:solidFill>
        </p:grpSpPr>
        <p:sp>
          <p:nvSpPr>
            <p:cNvPr id="5" name="USA (Alaska)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871C4F9-250E-4AEC-B558-944E29138EA4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068267" y="1065594"/>
              <a:ext cx="845530" cy="386194"/>
            </a:xfrm>
            <a:custGeom>
              <a:avLst/>
              <a:gdLst>
                <a:gd name="T0" fmla="*/ 2147483647 w 3072"/>
                <a:gd name="T1" fmla="*/ 2147483647 h 1332"/>
                <a:gd name="T2" fmla="*/ 2147483647 w 3072"/>
                <a:gd name="T3" fmla="*/ 2147483647 h 1332"/>
                <a:gd name="T4" fmla="*/ 2147483647 w 3072"/>
                <a:gd name="T5" fmla="*/ 2147483647 h 1332"/>
                <a:gd name="T6" fmla="*/ 2147483647 w 3072"/>
                <a:gd name="T7" fmla="*/ 2147483647 h 1332"/>
                <a:gd name="T8" fmla="*/ 2147483647 w 3072"/>
                <a:gd name="T9" fmla="*/ 2147483647 h 1332"/>
                <a:gd name="T10" fmla="*/ 2147483647 w 3072"/>
                <a:gd name="T11" fmla="*/ 2147483647 h 1332"/>
                <a:gd name="T12" fmla="*/ 2147483647 w 3072"/>
                <a:gd name="T13" fmla="*/ 2147483647 h 1332"/>
                <a:gd name="T14" fmla="*/ 2147483647 w 3072"/>
                <a:gd name="T15" fmla="*/ 2147483647 h 1332"/>
                <a:gd name="T16" fmla="*/ 2147483647 w 3072"/>
                <a:gd name="T17" fmla="*/ 2147483647 h 1332"/>
                <a:gd name="T18" fmla="*/ 2147483647 w 3072"/>
                <a:gd name="T19" fmla="*/ 2147483647 h 1332"/>
                <a:gd name="T20" fmla="*/ 2147483647 w 3072"/>
                <a:gd name="T21" fmla="*/ 2147483647 h 1332"/>
                <a:gd name="T22" fmla="*/ 2147483647 w 3072"/>
                <a:gd name="T23" fmla="*/ 0 h 1332"/>
                <a:gd name="T24" fmla="*/ 2147483647 w 3072"/>
                <a:gd name="T25" fmla="*/ 2147483647 h 1332"/>
                <a:gd name="T26" fmla="*/ 2147483647 w 3072"/>
                <a:gd name="T27" fmla="*/ 2147483647 h 1332"/>
                <a:gd name="T28" fmla="*/ 2147483647 w 3072"/>
                <a:gd name="T29" fmla="*/ 2147483647 h 1332"/>
                <a:gd name="T30" fmla="*/ 2147483647 w 3072"/>
                <a:gd name="T31" fmla="*/ 2147483647 h 1332"/>
                <a:gd name="T32" fmla="*/ 2147483647 w 3072"/>
                <a:gd name="T33" fmla="*/ 2147483647 h 1332"/>
                <a:gd name="T34" fmla="*/ 2147483647 w 3072"/>
                <a:gd name="T35" fmla="*/ 2147483647 h 1332"/>
                <a:gd name="T36" fmla="*/ 2147483647 w 3072"/>
                <a:gd name="T37" fmla="*/ 2147483647 h 1332"/>
                <a:gd name="T38" fmla="*/ 2147483647 w 3072"/>
                <a:gd name="T39" fmla="*/ 2147483647 h 1332"/>
                <a:gd name="T40" fmla="*/ 2147483647 w 3072"/>
                <a:gd name="T41" fmla="*/ 2147483647 h 1332"/>
                <a:gd name="T42" fmla="*/ 2147483647 w 3072"/>
                <a:gd name="T43" fmla="*/ 2147483647 h 1332"/>
                <a:gd name="T44" fmla="*/ 2147483647 w 3072"/>
                <a:gd name="T45" fmla="*/ 2147483647 h 1332"/>
                <a:gd name="T46" fmla="*/ 2147483647 w 3072"/>
                <a:gd name="T47" fmla="*/ 2147483647 h 1332"/>
                <a:gd name="T48" fmla="*/ 2147483647 w 3072"/>
                <a:gd name="T49" fmla="*/ 2147483647 h 1332"/>
                <a:gd name="T50" fmla="*/ 2147483647 w 3072"/>
                <a:gd name="T51" fmla="*/ 2147483647 h 1332"/>
                <a:gd name="T52" fmla="*/ 2147483647 w 3072"/>
                <a:gd name="T53" fmla="*/ 2147483647 h 1332"/>
                <a:gd name="T54" fmla="*/ 2147483647 w 3072"/>
                <a:gd name="T55" fmla="*/ 2147483647 h 1332"/>
                <a:gd name="T56" fmla="*/ 2147483647 w 3072"/>
                <a:gd name="T57" fmla="*/ 2147483647 h 1332"/>
                <a:gd name="T58" fmla="*/ 2147483647 w 3072"/>
                <a:gd name="T59" fmla="*/ 2147483647 h 1332"/>
                <a:gd name="T60" fmla="*/ 2147483647 w 3072"/>
                <a:gd name="T61" fmla="*/ 2147483647 h 1332"/>
                <a:gd name="T62" fmla="*/ 2147483647 w 3072"/>
                <a:gd name="T63" fmla="*/ 2147483647 h 1332"/>
                <a:gd name="T64" fmla="*/ 2147483647 w 3072"/>
                <a:gd name="T65" fmla="*/ 2147483647 h 1332"/>
                <a:gd name="T66" fmla="*/ 2147483647 w 3072"/>
                <a:gd name="T67" fmla="*/ 2147483647 h 1332"/>
                <a:gd name="T68" fmla="*/ 2147483647 w 3072"/>
                <a:gd name="T69" fmla="*/ 2147483647 h 1332"/>
                <a:gd name="T70" fmla="*/ 2147483647 w 3072"/>
                <a:gd name="T71" fmla="*/ 2147483647 h 1332"/>
                <a:gd name="T72" fmla="*/ 2147483647 w 3072"/>
                <a:gd name="T73" fmla="*/ 2147483647 h 1332"/>
                <a:gd name="T74" fmla="*/ 2147483647 w 3072"/>
                <a:gd name="T75" fmla="*/ 2147483647 h 1332"/>
                <a:gd name="T76" fmla="*/ 2147483647 w 3072"/>
                <a:gd name="T77" fmla="*/ 2147483647 h 1332"/>
                <a:gd name="T78" fmla="*/ 2147483647 w 3072"/>
                <a:gd name="T79" fmla="*/ 2147483647 h 1332"/>
                <a:gd name="T80" fmla="*/ 2147483647 w 3072"/>
                <a:gd name="T81" fmla="*/ 2147483647 h 1332"/>
                <a:gd name="T82" fmla="*/ 2147483647 w 3072"/>
                <a:gd name="T83" fmla="*/ 2147483647 h 1332"/>
                <a:gd name="T84" fmla="*/ 2147483647 w 3072"/>
                <a:gd name="T85" fmla="*/ 2147483647 h 1332"/>
                <a:gd name="T86" fmla="*/ 2147483647 w 3072"/>
                <a:gd name="T87" fmla="*/ 2147483647 h 1332"/>
                <a:gd name="T88" fmla="*/ 2147483647 w 3072"/>
                <a:gd name="T89" fmla="*/ 2147483647 h 1332"/>
                <a:gd name="T90" fmla="*/ 2147483647 w 3072"/>
                <a:gd name="T91" fmla="*/ 2147483647 h 1332"/>
                <a:gd name="T92" fmla="*/ 2147483647 w 3072"/>
                <a:gd name="T93" fmla="*/ 2147483647 h 1332"/>
                <a:gd name="T94" fmla="*/ 2147483647 w 3072"/>
                <a:gd name="T95" fmla="*/ 2147483647 h 1332"/>
                <a:gd name="T96" fmla="*/ 2147483647 w 3072"/>
                <a:gd name="T97" fmla="*/ 2147483647 h 1332"/>
                <a:gd name="T98" fmla="*/ 2147483647 w 3072"/>
                <a:gd name="T99" fmla="*/ 2147483647 h 1332"/>
                <a:gd name="T100" fmla="*/ 2147483647 w 3072"/>
                <a:gd name="T101" fmla="*/ 2147483647 h 1332"/>
                <a:gd name="T102" fmla="*/ 2147483647 w 3072"/>
                <a:gd name="T103" fmla="*/ 2147483647 h 1332"/>
                <a:gd name="T104" fmla="*/ 2147483647 w 3072"/>
                <a:gd name="T105" fmla="*/ 2147483647 h 1332"/>
                <a:gd name="T106" fmla="*/ 2147483647 w 3072"/>
                <a:gd name="T107" fmla="*/ 2147483647 h 1332"/>
                <a:gd name="T108" fmla="*/ 2147483647 w 3072"/>
                <a:gd name="T109" fmla="*/ 2147483647 h 1332"/>
                <a:gd name="T110" fmla="*/ 2147483647 w 3072"/>
                <a:gd name="T111" fmla="*/ 2147483647 h 1332"/>
                <a:gd name="T112" fmla="*/ 2147483647 w 3072"/>
                <a:gd name="T113" fmla="*/ 2147483647 h 1332"/>
                <a:gd name="T114" fmla="*/ 2147483647 w 3072"/>
                <a:gd name="T115" fmla="*/ 2147483647 h 1332"/>
                <a:gd name="T116" fmla="*/ 2147483647 w 3072"/>
                <a:gd name="T117" fmla="*/ 2147483647 h 1332"/>
                <a:gd name="T118" fmla="*/ 2147483647 w 3072"/>
                <a:gd name="T119" fmla="*/ 2147483647 h 1332"/>
                <a:gd name="T120" fmla="*/ 2147483647 w 3072"/>
                <a:gd name="T121" fmla="*/ 2147483647 h 13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72"/>
                <a:gd name="T184" fmla="*/ 0 h 1332"/>
                <a:gd name="T185" fmla="*/ 3072 w 3072"/>
                <a:gd name="T186" fmla="*/ 1332 h 13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72" h="1332">
                  <a:moveTo>
                    <a:pt x="2454" y="930"/>
                  </a:moveTo>
                  <a:lnTo>
                    <a:pt x="2418" y="966"/>
                  </a:lnTo>
                  <a:lnTo>
                    <a:pt x="2400" y="1002"/>
                  </a:lnTo>
                  <a:lnTo>
                    <a:pt x="2412" y="1002"/>
                  </a:lnTo>
                  <a:lnTo>
                    <a:pt x="2448" y="984"/>
                  </a:lnTo>
                  <a:lnTo>
                    <a:pt x="2460" y="972"/>
                  </a:lnTo>
                  <a:lnTo>
                    <a:pt x="2460" y="954"/>
                  </a:lnTo>
                  <a:lnTo>
                    <a:pt x="2472" y="942"/>
                  </a:lnTo>
                  <a:lnTo>
                    <a:pt x="2460" y="930"/>
                  </a:lnTo>
                  <a:lnTo>
                    <a:pt x="2454" y="930"/>
                  </a:lnTo>
                  <a:close/>
                  <a:moveTo>
                    <a:pt x="2400" y="930"/>
                  </a:moveTo>
                  <a:lnTo>
                    <a:pt x="2388" y="930"/>
                  </a:lnTo>
                  <a:lnTo>
                    <a:pt x="2376" y="936"/>
                  </a:lnTo>
                  <a:lnTo>
                    <a:pt x="2364" y="948"/>
                  </a:lnTo>
                  <a:lnTo>
                    <a:pt x="2364" y="954"/>
                  </a:lnTo>
                  <a:lnTo>
                    <a:pt x="2370" y="966"/>
                  </a:lnTo>
                  <a:lnTo>
                    <a:pt x="2376" y="972"/>
                  </a:lnTo>
                  <a:lnTo>
                    <a:pt x="2406" y="972"/>
                  </a:lnTo>
                  <a:lnTo>
                    <a:pt x="2412" y="960"/>
                  </a:lnTo>
                  <a:lnTo>
                    <a:pt x="2418" y="954"/>
                  </a:lnTo>
                  <a:lnTo>
                    <a:pt x="2418" y="942"/>
                  </a:lnTo>
                  <a:lnTo>
                    <a:pt x="2406" y="936"/>
                  </a:lnTo>
                  <a:lnTo>
                    <a:pt x="2400" y="930"/>
                  </a:lnTo>
                  <a:close/>
                  <a:moveTo>
                    <a:pt x="2316" y="1188"/>
                  </a:moveTo>
                  <a:lnTo>
                    <a:pt x="2328" y="1188"/>
                  </a:lnTo>
                  <a:lnTo>
                    <a:pt x="2340" y="1152"/>
                  </a:lnTo>
                  <a:lnTo>
                    <a:pt x="2322" y="1158"/>
                  </a:lnTo>
                  <a:lnTo>
                    <a:pt x="2316" y="1188"/>
                  </a:lnTo>
                  <a:close/>
                  <a:moveTo>
                    <a:pt x="2388" y="1074"/>
                  </a:moveTo>
                  <a:lnTo>
                    <a:pt x="2370" y="1086"/>
                  </a:lnTo>
                  <a:lnTo>
                    <a:pt x="2382" y="1098"/>
                  </a:lnTo>
                  <a:lnTo>
                    <a:pt x="2388" y="1098"/>
                  </a:lnTo>
                  <a:lnTo>
                    <a:pt x="2382" y="1104"/>
                  </a:lnTo>
                  <a:lnTo>
                    <a:pt x="2376" y="1104"/>
                  </a:lnTo>
                  <a:lnTo>
                    <a:pt x="2364" y="1116"/>
                  </a:lnTo>
                  <a:lnTo>
                    <a:pt x="2358" y="1116"/>
                  </a:lnTo>
                  <a:lnTo>
                    <a:pt x="2352" y="1122"/>
                  </a:lnTo>
                  <a:lnTo>
                    <a:pt x="2352" y="1152"/>
                  </a:lnTo>
                  <a:lnTo>
                    <a:pt x="2358" y="1164"/>
                  </a:lnTo>
                  <a:lnTo>
                    <a:pt x="2358" y="1188"/>
                  </a:lnTo>
                  <a:lnTo>
                    <a:pt x="2370" y="1182"/>
                  </a:lnTo>
                  <a:lnTo>
                    <a:pt x="2376" y="1170"/>
                  </a:lnTo>
                  <a:lnTo>
                    <a:pt x="2388" y="1164"/>
                  </a:lnTo>
                  <a:lnTo>
                    <a:pt x="2394" y="1158"/>
                  </a:lnTo>
                  <a:lnTo>
                    <a:pt x="2394" y="1146"/>
                  </a:lnTo>
                  <a:lnTo>
                    <a:pt x="2382" y="1134"/>
                  </a:lnTo>
                  <a:lnTo>
                    <a:pt x="2394" y="1134"/>
                  </a:lnTo>
                  <a:lnTo>
                    <a:pt x="2412" y="1116"/>
                  </a:lnTo>
                  <a:lnTo>
                    <a:pt x="2412" y="1098"/>
                  </a:lnTo>
                  <a:lnTo>
                    <a:pt x="2388" y="1074"/>
                  </a:lnTo>
                  <a:close/>
                  <a:moveTo>
                    <a:pt x="2562" y="1080"/>
                  </a:moveTo>
                  <a:lnTo>
                    <a:pt x="2550" y="1080"/>
                  </a:lnTo>
                  <a:lnTo>
                    <a:pt x="2550" y="1074"/>
                  </a:lnTo>
                  <a:lnTo>
                    <a:pt x="2544" y="1068"/>
                  </a:lnTo>
                  <a:lnTo>
                    <a:pt x="2538" y="1068"/>
                  </a:lnTo>
                  <a:lnTo>
                    <a:pt x="2532" y="1062"/>
                  </a:lnTo>
                  <a:lnTo>
                    <a:pt x="2520" y="1056"/>
                  </a:lnTo>
                  <a:lnTo>
                    <a:pt x="2514" y="1050"/>
                  </a:lnTo>
                  <a:lnTo>
                    <a:pt x="2514" y="1044"/>
                  </a:lnTo>
                  <a:lnTo>
                    <a:pt x="2520" y="1032"/>
                  </a:lnTo>
                  <a:lnTo>
                    <a:pt x="2520" y="1020"/>
                  </a:lnTo>
                  <a:lnTo>
                    <a:pt x="2526" y="1008"/>
                  </a:lnTo>
                  <a:lnTo>
                    <a:pt x="2532" y="1002"/>
                  </a:lnTo>
                  <a:lnTo>
                    <a:pt x="2532" y="960"/>
                  </a:lnTo>
                  <a:lnTo>
                    <a:pt x="2550" y="924"/>
                  </a:lnTo>
                  <a:lnTo>
                    <a:pt x="2550" y="906"/>
                  </a:lnTo>
                  <a:lnTo>
                    <a:pt x="2544" y="894"/>
                  </a:lnTo>
                  <a:lnTo>
                    <a:pt x="2526" y="876"/>
                  </a:lnTo>
                  <a:lnTo>
                    <a:pt x="2538" y="864"/>
                  </a:lnTo>
                  <a:lnTo>
                    <a:pt x="2538" y="834"/>
                  </a:lnTo>
                  <a:lnTo>
                    <a:pt x="2544" y="828"/>
                  </a:lnTo>
                  <a:lnTo>
                    <a:pt x="2550" y="828"/>
                  </a:lnTo>
                  <a:lnTo>
                    <a:pt x="2556" y="822"/>
                  </a:lnTo>
                  <a:lnTo>
                    <a:pt x="2550" y="816"/>
                  </a:lnTo>
                  <a:lnTo>
                    <a:pt x="2532" y="810"/>
                  </a:lnTo>
                  <a:lnTo>
                    <a:pt x="2520" y="810"/>
                  </a:lnTo>
                  <a:lnTo>
                    <a:pt x="2502" y="816"/>
                  </a:lnTo>
                  <a:lnTo>
                    <a:pt x="2490" y="816"/>
                  </a:lnTo>
                  <a:lnTo>
                    <a:pt x="2484" y="822"/>
                  </a:lnTo>
                  <a:lnTo>
                    <a:pt x="2478" y="822"/>
                  </a:lnTo>
                  <a:lnTo>
                    <a:pt x="2478" y="834"/>
                  </a:lnTo>
                  <a:lnTo>
                    <a:pt x="2460" y="834"/>
                  </a:lnTo>
                  <a:lnTo>
                    <a:pt x="2454" y="840"/>
                  </a:lnTo>
                  <a:lnTo>
                    <a:pt x="2442" y="846"/>
                  </a:lnTo>
                  <a:lnTo>
                    <a:pt x="2430" y="846"/>
                  </a:lnTo>
                  <a:lnTo>
                    <a:pt x="2418" y="852"/>
                  </a:lnTo>
                  <a:lnTo>
                    <a:pt x="2406" y="852"/>
                  </a:lnTo>
                  <a:lnTo>
                    <a:pt x="2400" y="858"/>
                  </a:lnTo>
                  <a:lnTo>
                    <a:pt x="2394" y="858"/>
                  </a:lnTo>
                  <a:lnTo>
                    <a:pt x="2388" y="864"/>
                  </a:lnTo>
                  <a:lnTo>
                    <a:pt x="2376" y="870"/>
                  </a:lnTo>
                  <a:lnTo>
                    <a:pt x="2370" y="876"/>
                  </a:lnTo>
                  <a:lnTo>
                    <a:pt x="2364" y="876"/>
                  </a:lnTo>
                  <a:lnTo>
                    <a:pt x="2364" y="864"/>
                  </a:lnTo>
                  <a:lnTo>
                    <a:pt x="2382" y="846"/>
                  </a:lnTo>
                  <a:lnTo>
                    <a:pt x="2376" y="840"/>
                  </a:lnTo>
                  <a:lnTo>
                    <a:pt x="2364" y="834"/>
                  </a:lnTo>
                  <a:lnTo>
                    <a:pt x="2358" y="828"/>
                  </a:lnTo>
                  <a:lnTo>
                    <a:pt x="2358" y="810"/>
                  </a:lnTo>
                  <a:lnTo>
                    <a:pt x="2352" y="798"/>
                  </a:lnTo>
                  <a:lnTo>
                    <a:pt x="2352" y="792"/>
                  </a:lnTo>
                  <a:lnTo>
                    <a:pt x="2376" y="768"/>
                  </a:lnTo>
                  <a:lnTo>
                    <a:pt x="2340" y="768"/>
                  </a:lnTo>
                  <a:lnTo>
                    <a:pt x="2328" y="780"/>
                  </a:lnTo>
                  <a:lnTo>
                    <a:pt x="2274" y="780"/>
                  </a:lnTo>
                  <a:lnTo>
                    <a:pt x="2274" y="768"/>
                  </a:lnTo>
                  <a:lnTo>
                    <a:pt x="2280" y="756"/>
                  </a:lnTo>
                  <a:lnTo>
                    <a:pt x="2292" y="750"/>
                  </a:lnTo>
                  <a:lnTo>
                    <a:pt x="2298" y="744"/>
                  </a:lnTo>
                  <a:lnTo>
                    <a:pt x="3072" y="108"/>
                  </a:lnTo>
                  <a:lnTo>
                    <a:pt x="3054" y="108"/>
                  </a:lnTo>
                  <a:lnTo>
                    <a:pt x="3054" y="102"/>
                  </a:lnTo>
                  <a:lnTo>
                    <a:pt x="3048" y="90"/>
                  </a:lnTo>
                  <a:lnTo>
                    <a:pt x="3036" y="84"/>
                  </a:lnTo>
                  <a:lnTo>
                    <a:pt x="3030" y="78"/>
                  </a:lnTo>
                  <a:lnTo>
                    <a:pt x="3012" y="78"/>
                  </a:lnTo>
                  <a:lnTo>
                    <a:pt x="2988" y="84"/>
                  </a:lnTo>
                  <a:lnTo>
                    <a:pt x="2964" y="84"/>
                  </a:lnTo>
                  <a:lnTo>
                    <a:pt x="2928" y="96"/>
                  </a:lnTo>
                  <a:lnTo>
                    <a:pt x="2916" y="96"/>
                  </a:lnTo>
                  <a:lnTo>
                    <a:pt x="2892" y="84"/>
                  </a:lnTo>
                  <a:lnTo>
                    <a:pt x="2886" y="78"/>
                  </a:lnTo>
                  <a:lnTo>
                    <a:pt x="2874" y="72"/>
                  </a:lnTo>
                  <a:lnTo>
                    <a:pt x="2784" y="72"/>
                  </a:lnTo>
                  <a:lnTo>
                    <a:pt x="2772" y="66"/>
                  </a:lnTo>
                  <a:lnTo>
                    <a:pt x="2766" y="60"/>
                  </a:lnTo>
                  <a:lnTo>
                    <a:pt x="2748" y="60"/>
                  </a:lnTo>
                  <a:lnTo>
                    <a:pt x="2736" y="54"/>
                  </a:lnTo>
                  <a:lnTo>
                    <a:pt x="2598" y="54"/>
                  </a:lnTo>
                  <a:lnTo>
                    <a:pt x="2598" y="42"/>
                  </a:lnTo>
                  <a:lnTo>
                    <a:pt x="2604" y="36"/>
                  </a:lnTo>
                  <a:lnTo>
                    <a:pt x="2592" y="36"/>
                  </a:lnTo>
                  <a:lnTo>
                    <a:pt x="2574" y="30"/>
                  </a:lnTo>
                  <a:lnTo>
                    <a:pt x="2562" y="30"/>
                  </a:lnTo>
                  <a:lnTo>
                    <a:pt x="2550" y="24"/>
                  </a:lnTo>
                  <a:lnTo>
                    <a:pt x="2532" y="24"/>
                  </a:lnTo>
                  <a:lnTo>
                    <a:pt x="2520" y="30"/>
                  </a:lnTo>
                  <a:lnTo>
                    <a:pt x="2496" y="30"/>
                  </a:lnTo>
                  <a:lnTo>
                    <a:pt x="2490" y="36"/>
                  </a:lnTo>
                  <a:lnTo>
                    <a:pt x="2484" y="36"/>
                  </a:lnTo>
                  <a:lnTo>
                    <a:pt x="2514" y="0"/>
                  </a:lnTo>
                  <a:lnTo>
                    <a:pt x="2430" y="36"/>
                  </a:lnTo>
                  <a:lnTo>
                    <a:pt x="2460" y="0"/>
                  </a:lnTo>
                  <a:lnTo>
                    <a:pt x="2430" y="0"/>
                  </a:lnTo>
                  <a:lnTo>
                    <a:pt x="2418" y="6"/>
                  </a:lnTo>
                  <a:lnTo>
                    <a:pt x="2412" y="12"/>
                  </a:lnTo>
                  <a:lnTo>
                    <a:pt x="2358" y="30"/>
                  </a:lnTo>
                  <a:lnTo>
                    <a:pt x="2232" y="30"/>
                  </a:lnTo>
                  <a:lnTo>
                    <a:pt x="2214" y="36"/>
                  </a:lnTo>
                  <a:lnTo>
                    <a:pt x="2208" y="42"/>
                  </a:lnTo>
                  <a:lnTo>
                    <a:pt x="2184" y="54"/>
                  </a:lnTo>
                  <a:lnTo>
                    <a:pt x="2172" y="54"/>
                  </a:lnTo>
                  <a:lnTo>
                    <a:pt x="2166" y="60"/>
                  </a:lnTo>
                  <a:lnTo>
                    <a:pt x="2046" y="60"/>
                  </a:lnTo>
                  <a:lnTo>
                    <a:pt x="2004" y="72"/>
                  </a:lnTo>
                  <a:lnTo>
                    <a:pt x="1956" y="102"/>
                  </a:lnTo>
                  <a:lnTo>
                    <a:pt x="1902" y="132"/>
                  </a:lnTo>
                  <a:lnTo>
                    <a:pt x="1854" y="144"/>
                  </a:lnTo>
                  <a:lnTo>
                    <a:pt x="1758" y="156"/>
                  </a:lnTo>
                  <a:lnTo>
                    <a:pt x="1722" y="162"/>
                  </a:lnTo>
                  <a:lnTo>
                    <a:pt x="1704" y="162"/>
                  </a:lnTo>
                  <a:lnTo>
                    <a:pt x="1698" y="168"/>
                  </a:lnTo>
                  <a:lnTo>
                    <a:pt x="1644" y="186"/>
                  </a:lnTo>
                  <a:lnTo>
                    <a:pt x="1632" y="192"/>
                  </a:lnTo>
                  <a:lnTo>
                    <a:pt x="1620" y="192"/>
                  </a:lnTo>
                  <a:lnTo>
                    <a:pt x="1620" y="198"/>
                  </a:lnTo>
                  <a:lnTo>
                    <a:pt x="1626" y="204"/>
                  </a:lnTo>
                  <a:lnTo>
                    <a:pt x="1638" y="210"/>
                  </a:lnTo>
                  <a:lnTo>
                    <a:pt x="1650" y="222"/>
                  </a:lnTo>
                  <a:lnTo>
                    <a:pt x="1656" y="222"/>
                  </a:lnTo>
                  <a:lnTo>
                    <a:pt x="1662" y="234"/>
                  </a:lnTo>
                  <a:lnTo>
                    <a:pt x="1662" y="240"/>
                  </a:lnTo>
                  <a:lnTo>
                    <a:pt x="1668" y="252"/>
                  </a:lnTo>
                  <a:lnTo>
                    <a:pt x="1668" y="264"/>
                  </a:lnTo>
                  <a:lnTo>
                    <a:pt x="1662" y="264"/>
                  </a:lnTo>
                  <a:lnTo>
                    <a:pt x="1650" y="270"/>
                  </a:lnTo>
                  <a:lnTo>
                    <a:pt x="1644" y="282"/>
                  </a:lnTo>
                  <a:lnTo>
                    <a:pt x="1734" y="282"/>
                  </a:lnTo>
                  <a:lnTo>
                    <a:pt x="1704" y="318"/>
                  </a:lnTo>
                  <a:lnTo>
                    <a:pt x="1770" y="318"/>
                  </a:lnTo>
                  <a:lnTo>
                    <a:pt x="1764" y="336"/>
                  </a:lnTo>
                  <a:lnTo>
                    <a:pt x="1710" y="336"/>
                  </a:lnTo>
                  <a:lnTo>
                    <a:pt x="1698" y="348"/>
                  </a:lnTo>
                  <a:lnTo>
                    <a:pt x="1632" y="348"/>
                  </a:lnTo>
                  <a:lnTo>
                    <a:pt x="1614" y="354"/>
                  </a:lnTo>
                  <a:lnTo>
                    <a:pt x="1560" y="354"/>
                  </a:lnTo>
                  <a:lnTo>
                    <a:pt x="1554" y="348"/>
                  </a:lnTo>
                  <a:lnTo>
                    <a:pt x="1548" y="348"/>
                  </a:lnTo>
                  <a:lnTo>
                    <a:pt x="1554" y="342"/>
                  </a:lnTo>
                  <a:lnTo>
                    <a:pt x="1560" y="342"/>
                  </a:lnTo>
                  <a:lnTo>
                    <a:pt x="1572" y="330"/>
                  </a:lnTo>
                  <a:lnTo>
                    <a:pt x="1566" y="324"/>
                  </a:lnTo>
                  <a:lnTo>
                    <a:pt x="1458" y="324"/>
                  </a:lnTo>
                  <a:lnTo>
                    <a:pt x="1452" y="330"/>
                  </a:lnTo>
                  <a:lnTo>
                    <a:pt x="1452" y="348"/>
                  </a:lnTo>
                  <a:lnTo>
                    <a:pt x="1434" y="348"/>
                  </a:lnTo>
                  <a:lnTo>
                    <a:pt x="1422" y="354"/>
                  </a:lnTo>
                  <a:lnTo>
                    <a:pt x="1404" y="354"/>
                  </a:lnTo>
                  <a:lnTo>
                    <a:pt x="1386" y="360"/>
                  </a:lnTo>
                  <a:lnTo>
                    <a:pt x="1338" y="360"/>
                  </a:lnTo>
                  <a:lnTo>
                    <a:pt x="1308" y="366"/>
                  </a:lnTo>
                  <a:lnTo>
                    <a:pt x="1254" y="384"/>
                  </a:lnTo>
                  <a:lnTo>
                    <a:pt x="1254" y="390"/>
                  </a:lnTo>
                  <a:lnTo>
                    <a:pt x="1272" y="396"/>
                  </a:lnTo>
                  <a:lnTo>
                    <a:pt x="1284" y="402"/>
                  </a:lnTo>
                  <a:lnTo>
                    <a:pt x="1314" y="402"/>
                  </a:lnTo>
                  <a:lnTo>
                    <a:pt x="1272" y="420"/>
                  </a:lnTo>
                  <a:lnTo>
                    <a:pt x="1260" y="462"/>
                  </a:lnTo>
                  <a:lnTo>
                    <a:pt x="1272" y="462"/>
                  </a:lnTo>
                  <a:lnTo>
                    <a:pt x="1290" y="468"/>
                  </a:lnTo>
                  <a:lnTo>
                    <a:pt x="1338" y="468"/>
                  </a:lnTo>
                  <a:lnTo>
                    <a:pt x="1350" y="462"/>
                  </a:lnTo>
                  <a:lnTo>
                    <a:pt x="1362" y="462"/>
                  </a:lnTo>
                  <a:lnTo>
                    <a:pt x="1410" y="474"/>
                  </a:lnTo>
                  <a:lnTo>
                    <a:pt x="1422" y="456"/>
                  </a:lnTo>
                  <a:lnTo>
                    <a:pt x="1434" y="474"/>
                  </a:lnTo>
                  <a:lnTo>
                    <a:pt x="1446" y="468"/>
                  </a:lnTo>
                  <a:lnTo>
                    <a:pt x="1452" y="462"/>
                  </a:lnTo>
                  <a:lnTo>
                    <a:pt x="1476" y="450"/>
                  </a:lnTo>
                  <a:lnTo>
                    <a:pt x="1482" y="444"/>
                  </a:lnTo>
                  <a:lnTo>
                    <a:pt x="1494" y="444"/>
                  </a:lnTo>
                  <a:lnTo>
                    <a:pt x="1506" y="450"/>
                  </a:lnTo>
                  <a:lnTo>
                    <a:pt x="1524" y="450"/>
                  </a:lnTo>
                  <a:lnTo>
                    <a:pt x="1536" y="444"/>
                  </a:lnTo>
                  <a:lnTo>
                    <a:pt x="1542" y="438"/>
                  </a:lnTo>
                  <a:lnTo>
                    <a:pt x="1554" y="432"/>
                  </a:lnTo>
                  <a:lnTo>
                    <a:pt x="1560" y="432"/>
                  </a:lnTo>
                  <a:lnTo>
                    <a:pt x="1566" y="426"/>
                  </a:lnTo>
                  <a:lnTo>
                    <a:pt x="1566" y="450"/>
                  </a:lnTo>
                  <a:lnTo>
                    <a:pt x="1560" y="462"/>
                  </a:lnTo>
                  <a:lnTo>
                    <a:pt x="1554" y="468"/>
                  </a:lnTo>
                  <a:lnTo>
                    <a:pt x="1500" y="468"/>
                  </a:lnTo>
                  <a:lnTo>
                    <a:pt x="1506" y="498"/>
                  </a:lnTo>
                  <a:lnTo>
                    <a:pt x="1494" y="504"/>
                  </a:lnTo>
                  <a:lnTo>
                    <a:pt x="1488" y="516"/>
                  </a:lnTo>
                  <a:lnTo>
                    <a:pt x="1476" y="522"/>
                  </a:lnTo>
                  <a:lnTo>
                    <a:pt x="1464" y="534"/>
                  </a:lnTo>
                  <a:lnTo>
                    <a:pt x="1446" y="540"/>
                  </a:lnTo>
                  <a:lnTo>
                    <a:pt x="1380" y="540"/>
                  </a:lnTo>
                  <a:lnTo>
                    <a:pt x="1362" y="522"/>
                  </a:lnTo>
                  <a:lnTo>
                    <a:pt x="1344" y="534"/>
                  </a:lnTo>
                  <a:lnTo>
                    <a:pt x="1344" y="546"/>
                  </a:lnTo>
                  <a:lnTo>
                    <a:pt x="1338" y="546"/>
                  </a:lnTo>
                  <a:lnTo>
                    <a:pt x="1332" y="552"/>
                  </a:lnTo>
                  <a:lnTo>
                    <a:pt x="1320" y="558"/>
                  </a:lnTo>
                  <a:lnTo>
                    <a:pt x="1302" y="564"/>
                  </a:lnTo>
                  <a:lnTo>
                    <a:pt x="1290" y="570"/>
                  </a:lnTo>
                  <a:lnTo>
                    <a:pt x="1266" y="570"/>
                  </a:lnTo>
                  <a:lnTo>
                    <a:pt x="1242" y="558"/>
                  </a:lnTo>
                  <a:lnTo>
                    <a:pt x="1236" y="558"/>
                  </a:lnTo>
                  <a:lnTo>
                    <a:pt x="1140" y="606"/>
                  </a:lnTo>
                  <a:lnTo>
                    <a:pt x="1122" y="624"/>
                  </a:lnTo>
                  <a:lnTo>
                    <a:pt x="1116" y="606"/>
                  </a:lnTo>
                  <a:lnTo>
                    <a:pt x="1080" y="624"/>
                  </a:lnTo>
                  <a:lnTo>
                    <a:pt x="1068" y="624"/>
                  </a:lnTo>
                  <a:lnTo>
                    <a:pt x="1044" y="636"/>
                  </a:lnTo>
                  <a:lnTo>
                    <a:pt x="1020" y="660"/>
                  </a:lnTo>
                  <a:lnTo>
                    <a:pt x="990" y="648"/>
                  </a:lnTo>
                  <a:lnTo>
                    <a:pt x="990" y="672"/>
                  </a:lnTo>
                  <a:lnTo>
                    <a:pt x="984" y="666"/>
                  </a:lnTo>
                  <a:lnTo>
                    <a:pt x="972" y="666"/>
                  </a:lnTo>
                  <a:lnTo>
                    <a:pt x="966" y="672"/>
                  </a:lnTo>
                  <a:lnTo>
                    <a:pt x="966" y="690"/>
                  </a:lnTo>
                  <a:lnTo>
                    <a:pt x="954" y="708"/>
                  </a:lnTo>
                  <a:lnTo>
                    <a:pt x="1014" y="684"/>
                  </a:lnTo>
                  <a:lnTo>
                    <a:pt x="990" y="702"/>
                  </a:lnTo>
                  <a:lnTo>
                    <a:pt x="990" y="714"/>
                  </a:lnTo>
                  <a:lnTo>
                    <a:pt x="972" y="726"/>
                  </a:lnTo>
                  <a:lnTo>
                    <a:pt x="1026" y="726"/>
                  </a:lnTo>
                  <a:lnTo>
                    <a:pt x="1032" y="732"/>
                  </a:lnTo>
                  <a:lnTo>
                    <a:pt x="1032" y="738"/>
                  </a:lnTo>
                  <a:lnTo>
                    <a:pt x="1020" y="744"/>
                  </a:lnTo>
                  <a:lnTo>
                    <a:pt x="984" y="744"/>
                  </a:lnTo>
                  <a:lnTo>
                    <a:pt x="960" y="750"/>
                  </a:lnTo>
                  <a:lnTo>
                    <a:pt x="972" y="738"/>
                  </a:lnTo>
                  <a:lnTo>
                    <a:pt x="960" y="732"/>
                  </a:lnTo>
                  <a:lnTo>
                    <a:pt x="954" y="732"/>
                  </a:lnTo>
                  <a:lnTo>
                    <a:pt x="948" y="738"/>
                  </a:lnTo>
                  <a:lnTo>
                    <a:pt x="936" y="744"/>
                  </a:lnTo>
                  <a:lnTo>
                    <a:pt x="930" y="750"/>
                  </a:lnTo>
                  <a:lnTo>
                    <a:pt x="924" y="750"/>
                  </a:lnTo>
                  <a:lnTo>
                    <a:pt x="918" y="756"/>
                  </a:lnTo>
                  <a:lnTo>
                    <a:pt x="924" y="756"/>
                  </a:lnTo>
                  <a:lnTo>
                    <a:pt x="930" y="762"/>
                  </a:lnTo>
                  <a:lnTo>
                    <a:pt x="930" y="768"/>
                  </a:lnTo>
                  <a:lnTo>
                    <a:pt x="924" y="774"/>
                  </a:lnTo>
                  <a:lnTo>
                    <a:pt x="924" y="780"/>
                  </a:lnTo>
                  <a:lnTo>
                    <a:pt x="918" y="792"/>
                  </a:lnTo>
                  <a:lnTo>
                    <a:pt x="918" y="804"/>
                  </a:lnTo>
                  <a:lnTo>
                    <a:pt x="990" y="804"/>
                  </a:lnTo>
                  <a:lnTo>
                    <a:pt x="1038" y="774"/>
                  </a:lnTo>
                  <a:lnTo>
                    <a:pt x="1104" y="750"/>
                  </a:lnTo>
                  <a:lnTo>
                    <a:pt x="1098" y="750"/>
                  </a:lnTo>
                  <a:lnTo>
                    <a:pt x="1092" y="756"/>
                  </a:lnTo>
                  <a:lnTo>
                    <a:pt x="1080" y="762"/>
                  </a:lnTo>
                  <a:lnTo>
                    <a:pt x="1062" y="768"/>
                  </a:lnTo>
                  <a:lnTo>
                    <a:pt x="1050" y="780"/>
                  </a:lnTo>
                  <a:lnTo>
                    <a:pt x="1038" y="786"/>
                  </a:lnTo>
                  <a:lnTo>
                    <a:pt x="1026" y="798"/>
                  </a:lnTo>
                  <a:lnTo>
                    <a:pt x="1026" y="816"/>
                  </a:lnTo>
                  <a:lnTo>
                    <a:pt x="1020" y="828"/>
                  </a:lnTo>
                  <a:lnTo>
                    <a:pt x="990" y="828"/>
                  </a:lnTo>
                  <a:lnTo>
                    <a:pt x="978" y="834"/>
                  </a:lnTo>
                  <a:lnTo>
                    <a:pt x="972" y="852"/>
                  </a:lnTo>
                  <a:lnTo>
                    <a:pt x="966" y="864"/>
                  </a:lnTo>
                  <a:lnTo>
                    <a:pt x="954" y="870"/>
                  </a:lnTo>
                  <a:lnTo>
                    <a:pt x="942" y="882"/>
                  </a:lnTo>
                  <a:lnTo>
                    <a:pt x="930" y="888"/>
                  </a:lnTo>
                  <a:lnTo>
                    <a:pt x="924" y="894"/>
                  </a:lnTo>
                  <a:lnTo>
                    <a:pt x="978" y="888"/>
                  </a:lnTo>
                  <a:lnTo>
                    <a:pt x="972" y="906"/>
                  </a:lnTo>
                  <a:lnTo>
                    <a:pt x="978" y="894"/>
                  </a:lnTo>
                  <a:lnTo>
                    <a:pt x="990" y="888"/>
                  </a:lnTo>
                  <a:lnTo>
                    <a:pt x="1002" y="876"/>
                  </a:lnTo>
                  <a:lnTo>
                    <a:pt x="1026" y="864"/>
                  </a:lnTo>
                  <a:lnTo>
                    <a:pt x="1038" y="864"/>
                  </a:lnTo>
                  <a:lnTo>
                    <a:pt x="1050" y="870"/>
                  </a:lnTo>
                  <a:lnTo>
                    <a:pt x="1056" y="870"/>
                  </a:lnTo>
                  <a:lnTo>
                    <a:pt x="1056" y="876"/>
                  </a:lnTo>
                  <a:lnTo>
                    <a:pt x="1050" y="876"/>
                  </a:lnTo>
                  <a:lnTo>
                    <a:pt x="1074" y="870"/>
                  </a:lnTo>
                  <a:lnTo>
                    <a:pt x="1068" y="876"/>
                  </a:lnTo>
                  <a:lnTo>
                    <a:pt x="1068" y="906"/>
                  </a:lnTo>
                  <a:lnTo>
                    <a:pt x="1074" y="912"/>
                  </a:lnTo>
                  <a:lnTo>
                    <a:pt x="1092" y="912"/>
                  </a:lnTo>
                  <a:lnTo>
                    <a:pt x="1098" y="900"/>
                  </a:lnTo>
                  <a:lnTo>
                    <a:pt x="1110" y="894"/>
                  </a:lnTo>
                  <a:lnTo>
                    <a:pt x="1116" y="888"/>
                  </a:lnTo>
                  <a:lnTo>
                    <a:pt x="1122" y="876"/>
                  </a:lnTo>
                  <a:lnTo>
                    <a:pt x="1164" y="858"/>
                  </a:lnTo>
                  <a:lnTo>
                    <a:pt x="1176" y="870"/>
                  </a:lnTo>
                  <a:lnTo>
                    <a:pt x="1146" y="870"/>
                  </a:lnTo>
                  <a:lnTo>
                    <a:pt x="1140" y="876"/>
                  </a:lnTo>
                  <a:lnTo>
                    <a:pt x="1140" y="882"/>
                  </a:lnTo>
                  <a:lnTo>
                    <a:pt x="1134" y="888"/>
                  </a:lnTo>
                  <a:lnTo>
                    <a:pt x="1134" y="894"/>
                  </a:lnTo>
                  <a:lnTo>
                    <a:pt x="1152" y="894"/>
                  </a:lnTo>
                  <a:lnTo>
                    <a:pt x="1164" y="888"/>
                  </a:lnTo>
                  <a:lnTo>
                    <a:pt x="1182" y="888"/>
                  </a:lnTo>
                  <a:lnTo>
                    <a:pt x="1200" y="882"/>
                  </a:lnTo>
                  <a:lnTo>
                    <a:pt x="1218" y="882"/>
                  </a:lnTo>
                  <a:lnTo>
                    <a:pt x="1224" y="876"/>
                  </a:lnTo>
                  <a:lnTo>
                    <a:pt x="1230" y="876"/>
                  </a:lnTo>
                  <a:lnTo>
                    <a:pt x="1272" y="858"/>
                  </a:lnTo>
                  <a:lnTo>
                    <a:pt x="1224" y="882"/>
                  </a:lnTo>
                  <a:lnTo>
                    <a:pt x="1224" y="894"/>
                  </a:lnTo>
                  <a:lnTo>
                    <a:pt x="1212" y="894"/>
                  </a:lnTo>
                  <a:lnTo>
                    <a:pt x="1200" y="900"/>
                  </a:lnTo>
                  <a:lnTo>
                    <a:pt x="1188" y="900"/>
                  </a:lnTo>
                  <a:lnTo>
                    <a:pt x="1176" y="906"/>
                  </a:lnTo>
                  <a:lnTo>
                    <a:pt x="1170" y="912"/>
                  </a:lnTo>
                  <a:lnTo>
                    <a:pt x="1158" y="918"/>
                  </a:lnTo>
                  <a:lnTo>
                    <a:pt x="1152" y="930"/>
                  </a:lnTo>
                  <a:lnTo>
                    <a:pt x="1122" y="930"/>
                  </a:lnTo>
                  <a:lnTo>
                    <a:pt x="1086" y="960"/>
                  </a:lnTo>
                  <a:lnTo>
                    <a:pt x="1086" y="978"/>
                  </a:lnTo>
                  <a:lnTo>
                    <a:pt x="1038" y="978"/>
                  </a:lnTo>
                  <a:lnTo>
                    <a:pt x="1032" y="984"/>
                  </a:lnTo>
                  <a:lnTo>
                    <a:pt x="1020" y="984"/>
                  </a:lnTo>
                  <a:lnTo>
                    <a:pt x="1002" y="990"/>
                  </a:lnTo>
                  <a:lnTo>
                    <a:pt x="990" y="996"/>
                  </a:lnTo>
                  <a:lnTo>
                    <a:pt x="978" y="996"/>
                  </a:lnTo>
                  <a:lnTo>
                    <a:pt x="966" y="1008"/>
                  </a:lnTo>
                  <a:lnTo>
                    <a:pt x="966" y="1020"/>
                  </a:lnTo>
                  <a:lnTo>
                    <a:pt x="960" y="1026"/>
                  </a:lnTo>
                  <a:lnTo>
                    <a:pt x="960" y="1038"/>
                  </a:lnTo>
                  <a:lnTo>
                    <a:pt x="876" y="1038"/>
                  </a:lnTo>
                  <a:lnTo>
                    <a:pt x="858" y="1044"/>
                  </a:lnTo>
                  <a:lnTo>
                    <a:pt x="828" y="1062"/>
                  </a:lnTo>
                  <a:lnTo>
                    <a:pt x="804" y="1080"/>
                  </a:lnTo>
                  <a:lnTo>
                    <a:pt x="780" y="1092"/>
                  </a:lnTo>
                  <a:lnTo>
                    <a:pt x="774" y="1098"/>
                  </a:lnTo>
                  <a:lnTo>
                    <a:pt x="750" y="1104"/>
                  </a:lnTo>
                  <a:lnTo>
                    <a:pt x="738" y="1122"/>
                  </a:lnTo>
                  <a:lnTo>
                    <a:pt x="732" y="1104"/>
                  </a:lnTo>
                  <a:lnTo>
                    <a:pt x="672" y="1104"/>
                  </a:lnTo>
                  <a:lnTo>
                    <a:pt x="648" y="1116"/>
                  </a:lnTo>
                  <a:lnTo>
                    <a:pt x="630" y="1122"/>
                  </a:lnTo>
                  <a:lnTo>
                    <a:pt x="624" y="1128"/>
                  </a:lnTo>
                  <a:lnTo>
                    <a:pt x="606" y="1128"/>
                  </a:lnTo>
                  <a:lnTo>
                    <a:pt x="606" y="1140"/>
                  </a:lnTo>
                  <a:lnTo>
                    <a:pt x="576" y="1146"/>
                  </a:lnTo>
                  <a:lnTo>
                    <a:pt x="564" y="1152"/>
                  </a:lnTo>
                  <a:lnTo>
                    <a:pt x="540" y="1152"/>
                  </a:lnTo>
                  <a:lnTo>
                    <a:pt x="516" y="1170"/>
                  </a:lnTo>
                  <a:lnTo>
                    <a:pt x="522" y="1182"/>
                  </a:lnTo>
                  <a:lnTo>
                    <a:pt x="540" y="1164"/>
                  </a:lnTo>
                  <a:lnTo>
                    <a:pt x="558" y="1176"/>
                  </a:lnTo>
                  <a:lnTo>
                    <a:pt x="582" y="1158"/>
                  </a:lnTo>
                  <a:lnTo>
                    <a:pt x="582" y="1170"/>
                  </a:lnTo>
                  <a:lnTo>
                    <a:pt x="594" y="1170"/>
                  </a:lnTo>
                  <a:lnTo>
                    <a:pt x="606" y="1164"/>
                  </a:lnTo>
                  <a:lnTo>
                    <a:pt x="618" y="1164"/>
                  </a:lnTo>
                  <a:lnTo>
                    <a:pt x="642" y="1140"/>
                  </a:lnTo>
                  <a:lnTo>
                    <a:pt x="654" y="1134"/>
                  </a:lnTo>
                  <a:lnTo>
                    <a:pt x="666" y="1122"/>
                  </a:lnTo>
                  <a:lnTo>
                    <a:pt x="684" y="1122"/>
                  </a:lnTo>
                  <a:lnTo>
                    <a:pt x="684" y="1134"/>
                  </a:lnTo>
                  <a:lnTo>
                    <a:pt x="690" y="1140"/>
                  </a:lnTo>
                  <a:lnTo>
                    <a:pt x="708" y="1140"/>
                  </a:lnTo>
                  <a:lnTo>
                    <a:pt x="732" y="1128"/>
                  </a:lnTo>
                  <a:lnTo>
                    <a:pt x="744" y="1128"/>
                  </a:lnTo>
                  <a:lnTo>
                    <a:pt x="756" y="1122"/>
                  </a:lnTo>
                  <a:lnTo>
                    <a:pt x="762" y="1116"/>
                  </a:lnTo>
                  <a:lnTo>
                    <a:pt x="768" y="1116"/>
                  </a:lnTo>
                  <a:lnTo>
                    <a:pt x="804" y="1128"/>
                  </a:lnTo>
                  <a:lnTo>
                    <a:pt x="822" y="1110"/>
                  </a:lnTo>
                  <a:lnTo>
                    <a:pt x="834" y="1110"/>
                  </a:lnTo>
                  <a:lnTo>
                    <a:pt x="852" y="1104"/>
                  </a:lnTo>
                  <a:lnTo>
                    <a:pt x="870" y="1104"/>
                  </a:lnTo>
                  <a:lnTo>
                    <a:pt x="894" y="1092"/>
                  </a:lnTo>
                  <a:lnTo>
                    <a:pt x="918" y="1068"/>
                  </a:lnTo>
                  <a:lnTo>
                    <a:pt x="942" y="1056"/>
                  </a:lnTo>
                  <a:lnTo>
                    <a:pt x="972" y="1056"/>
                  </a:lnTo>
                  <a:lnTo>
                    <a:pt x="978" y="1044"/>
                  </a:lnTo>
                  <a:lnTo>
                    <a:pt x="1014" y="1044"/>
                  </a:lnTo>
                  <a:lnTo>
                    <a:pt x="1026" y="1038"/>
                  </a:lnTo>
                  <a:lnTo>
                    <a:pt x="1032" y="1038"/>
                  </a:lnTo>
                  <a:lnTo>
                    <a:pt x="1038" y="1032"/>
                  </a:lnTo>
                  <a:lnTo>
                    <a:pt x="1050" y="1032"/>
                  </a:lnTo>
                  <a:lnTo>
                    <a:pt x="1086" y="1020"/>
                  </a:lnTo>
                  <a:lnTo>
                    <a:pt x="1110" y="1008"/>
                  </a:lnTo>
                  <a:lnTo>
                    <a:pt x="1122" y="996"/>
                  </a:lnTo>
                  <a:lnTo>
                    <a:pt x="1134" y="990"/>
                  </a:lnTo>
                  <a:lnTo>
                    <a:pt x="1140" y="984"/>
                  </a:lnTo>
                  <a:lnTo>
                    <a:pt x="1206" y="972"/>
                  </a:lnTo>
                  <a:lnTo>
                    <a:pt x="1260" y="942"/>
                  </a:lnTo>
                  <a:lnTo>
                    <a:pt x="1296" y="942"/>
                  </a:lnTo>
                  <a:lnTo>
                    <a:pt x="1314" y="936"/>
                  </a:lnTo>
                  <a:lnTo>
                    <a:pt x="1326" y="936"/>
                  </a:lnTo>
                  <a:lnTo>
                    <a:pt x="1338" y="930"/>
                  </a:lnTo>
                  <a:lnTo>
                    <a:pt x="1368" y="900"/>
                  </a:lnTo>
                  <a:lnTo>
                    <a:pt x="1380" y="900"/>
                  </a:lnTo>
                  <a:lnTo>
                    <a:pt x="1404" y="888"/>
                  </a:lnTo>
                  <a:lnTo>
                    <a:pt x="1416" y="888"/>
                  </a:lnTo>
                  <a:lnTo>
                    <a:pt x="1428" y="882"/>
                  </a:lnTo>
                  <a:lnTo>
                    <a:pt x="1434" y="876"/>
                  </a:lnTo>
                  <a:lnTo>
                    <a:pt x="1434" y="864"/>
                  </a:lnTo>
                  <a:lnTo>
                    <a:pt x="1422" y="864"/>
                  </a:lnTo>
                  <a:lnTo>
                    <a:pt x="1428" y="858"/>
                  </a:lnTo>
                  <a:lnTo>
                    <a:pt x="1452" y="846"/>
                  </a:lnTo>
                  <a:lnTo>
                    <a:pt x="1458" y="840"/>
                  </a:lnTo>
                  <a:lnTo>
                    <a:pt x="1470" y="834"/>
                  </a:lnTo>
                  <a:lnTo>
                    <a:pt x="1476" y="828"/>
                  </a:lnTo>
                  <a:lnTo>
                    <a:pt x="1488" y="828"/>
                  </a:lnTo>
                  <a:lnTo>
                    <a:pt x="1500" y="822"/>
                  </a:lnTo>
                  <a:lnTo>
                    <a:pt x="1512" y="822"/>
                  </a:lnTo>
                  <a:lnTo>
                    <a:pt x="1518" y="816"/>
                  </a:lnTo>
                  <a:lnTo>
                    <a:pt x="1524" y="816"/>
                  </a:lnTo>
                  <a:lnTo>
                    <a:pt x="1596" y="786"/>
                  </a:lnTo>
                  <a:lnTo>
                    <a:pt x="1590" y="768"/>
                  </a:lnTo>
                  <a:lnTo>
                    <a:pt x="1602" y="768"/>
                  </a:lnTo>
                  <a:lnTo>
                    <a:pt x="1608" y="774"/>
                  </a:lnTo>
                  <a:lnTo>
                    <a:pt x="1626" y="774"/>
                  </a:lnTo>
                  <a:lnTo>
                    <a:pt x="1638" y="762"/>
                  </a:lnTo>
                  <a:lnTo>
                    <a:pt x="1650" y="762"/>
                  </a:lnTo>
                  <a:lnTo>
                    <a:pt x="1674" y="750"/>
                  </a:lnTo>
                  <a:lnTo>
                    <a:pt x="1680" y="744"/>
                  </a:lnTo>
                  <a:lnTo>
                    <a:pt x="1704" y="732"/>
                  </a:lnTo>
                  <a:lnTo>
                    <a:pt x="1740" y="720"/>
                  </a:lnTo>
                  <a:lnTo>
                    <a:pt x="1770" y="708"/>
                  </a:lnTo>
                  <a:lnTo>
                    <a:pt x="1794" y="702"/>
                  </a:lnTo>
                  <a:lnTo>
                    <a:pt x="1812" y="702"/>
                  </a:lnTo>
                  <a:lnTo>
                    <a:pt x="1818" y="708"/>
                  </a:lnTo>
                  <a:lnTo>
                    <a:pt x="1842" y="720"/>
                  </a:lnTo>
                  <a:lnTo>
                    <a:pt x="1848" y="726"/>
                  </a:lnTo>
                  <a:lnTo>
                    <a:pt x="1812" y="726"/>
                  </a:lnTo>
                  <a:lnTo>
                    <a:pt x="1794" y="714"/>
                  </a:lnTo>
                  <a:lnTo>
                    <a:pt x="1758" y="738"/>
                  </a:lnTo>
                  <a:lnTo>
                    <a:pt x="1728" y="738"/>
                  </a:lnTo>
                  <a:lnTo>
                    <a:pt x="1722" y="744"/>
                  </a:lnTo>
                  <a:lnTo>
                    <a:pt x="1710" y="750"/>
                  </a:lnTo>
                  <a:lnTo>
                    <a:pt x="1704" y="762"/>
                  </a:lnTo>
                  <a:lnTo>
                    <a:pt x="1692" y="768"/>
                  </a:lnTo>
                  <a:lnTo>
                    <a:pt x="1686" y="774"/>
                  </a:lnTo>
                  <a:lnTo>
                    <a:pt x="1680" y="774"/>
                  </a:lnTo>
                  <a:lnTo>
                    <a:pt x="1668" y="780"/>
                  </a:lnTo>
                  <a:lnTo>
                    <a:pt x="1656" y="780"/>
                  </a:lnTo>
                  <a:lnTo>
                    <a:pt x="1638" y="786"/>
                  </a:lnTo>
                  <a:lnTo>
                    <a:pt x="1614" y="798"/>
                  </a:lnTo>
                  <a:lnTo>
                    <a:pt x="1614" y="804"/>
                  </a:lnTo>
                  <a:lnTo>
                    <a:pt x="1620" y="810"/>
                  </a:lnTo>
                  <a:lnTo>
                    <a:pt x="1632" y="816"/>
                  </a:lnTo>
                  <a:lnTo>
                    <a:pt x="1650" y="816"/>
                  </a:lnTo>
                  <a:lnTo>
                    <a:pt x="1644" y="816"/>
                  </a:lnTo>
                  <a:lnTo>
                    <a:pt x="1638" y="822"/>
                  </a:lnTo>
                  <a:lnTo>
                    <a:pt x="1632" y="822"/>
                  </a:lnTo>
                  <a:lnTo>
                    <a:pt x="1620" y="828"/>
                  </a:lnTo>
                  <a:lnTo>
                    <a:pt x="1572" y="828"/>
                  </a:lnTo>
                  <a:lnTo>
                    <a:pt x="1566" y="834"/>
                  </a:lnTo>
                  <a:lnTo>
                    <a:pt x="1560" y="834"/>
                  </a:lnTo>
                  <a:lnTo>
                    <a:pt x="1560" y="846"/>
                  </a:lnTo>
                  <a:lnTo>
                    <a:pt x="1572" y="858"/>
                  </a:lnTo>
                  <a:lnTo>
                    <a:pt x="1584" y="858"/>
                  </a:lnTo>
                  <a:lnTo>
                    <a:pt x="1596" y="852"/>
                  </a:lnTo>
                  <a:lnTo>
                    <a:pt x="1638" y="834"/>
                  </a:lnTo>
                  <a:lnTo>
                    <a:pt x="1680" y="810"/>
                  </a:lnTo>
                  <a:lnTo>
                    <a:pt x="1722" y="798"/>
                  </a:lnTo>
                  <a:lnTo>
                    <a:pt x="1788" y="798"/>
                  </a:lnTo>
                  <a:lnTo>
                    <a:pt x="1818" y="792"/>
                  </a:lnTo>
                  <a:lnTo>
                    <a:pt x="1824" y="786"/>
                  </a:lnTo>
                  <a:lnTo>
                    <a:pt x="1848" y="774"/>
                  </a:lnTo>
                  <a:lnTo>
                    <a:pt x="1854" y="762"/>
                  </a:lnTo>
                  <a:lnTo>
                    <a:pt x="1866" y="756"/>
                  </a:lnTo>
                  <a:lnTo>
                    <a:pt x="1872" y="750"/>
                  </a:lnTo>
                  <a:lnTo>
                    <a:pt x="1866" y="738"/>
                  </a:lnTo>
                  <a:lnTo>
                    <a:pt x="1878" y="732"/>
                  </a:lnTo>
                  <a:lnTo>
                    <a:pt x="1908" y="720"/>
                  </a:lnTo>
                  <a:lnTo>
                    <a:pt x="1944" y="714"/>
                  </a:lnTo>
                  <a:lnTo>
                    <a:pt x="1962" y="708"/>
                  </a:lnTo>
                  <a:lnTo>
                    <a:pt x="1968" y="708"/>
                  </a:lnTo>
                  <a:lnTo>
                    <a:pt x="1980" y="720"/>
                  </a:lnTo>
                  <a:lnTo>
                    <a:pt x="1980" y="726"/>
                  </a:lnTo>
                  <a:lnTo>
                    <a:pt x="2046" y="702"/>
                  </a:lnTo>
                  <a:lnTo>
                    <a:pt x="2004" y="738"/>
                  </a:lnTo>
                  <a:lnTo>
                    <a:pt x="2022" y="744"/>
                  </a:lnTo>
                  <a:lnTo>
                    <a:pt x="2022" y="762"/>
                  </a:lnTo>
                  <a:lnTo>
                    <a:pt x="2028" y="762"/>
                  </a:lnTo>
                  <a:lnTo>
                    <a:pt x="2034" y="756"/>
                  </a:lnTo>
                  <a:lnTo>
                    <a:pt x="2094" y="726"/>
                  </a:lnTo>
                  <a:lnTo>
                    <a:pt x="2082" y="732"/>
                  </a:lnTo>
                  <a:lnTo>
                    <a:pt x="2076" y="744"/>
                  </a:lnTo>
                  <a:lnTo>
                    <a:pt x="2064" y="750"/>
                  </a:lnTo>
                  <a:lnTo>
                    <a:pt x="2058" y="762"/>
                  </a:lnTo>
                  <a:lnTo>
                    <a:pt x="2046" y="774"/>
                  </a:lnTo>
                  <a:lnTo>
                    <a:pt x="2052" y="780"/>
                  </a:lnTo>
                  <a:lnTo>
                    <a:pt x="2064" y="780"/>
                  </a:lnTo>
                  <a:lnTo>
                    <a:pt x="2076" y="786"/>
                  </a:lnTo>
                  <a:lnTo>
                    <a:pt x="2106" y="786"/>
                  </a:lnTo>
                  <a:lnTo>
                    <a:pt x="2208" y="798"/>
                  </a:lnTo>
                  <a:lnTo>
                    <a:pt x="2238" y="780"/>
                  </a:lnTo>
                  <a:lnTo>
                    <a:pt x="2232" y="786"/>
                  </a:lnTo>
                  <a:lnTo>
                    <a:pt x="2232" y="810"/>
                  </a:lnTo>
                  <a:lnTo>
                    <a:pt x="2298" y="810"/>
                  </a:lnTo>
                  <a:lnTo>
                    <a:pt x="2334" y="804"/>
                  </a:lnTo>
                  <a:lnTo>
                    <a:pt x="2328" y="804"/>
                  </a:lnTo>
                  <a:lnTo>
                    <a:pt x="2322" y="810"/>
                  </a:lnTo>
                  <a:lnTo>
                    <a:pt x="2310" y="810"/>
                  </a:lnTo>
                  <a:lnTo>
                    <a:pt x="2286" y="822"/>
                  </a:lnTo>
                  <a:lnTo>
                    <a:pt x="2280" y="828"/>
                  </a:lnTo>
                  <a:lnTo>
                    <a:pt x="2280" y="834"/>
                  </a:lnTo>
                  <a:lnTo>
                    <a:pt x="2292" y="846"/>
                  </a:lnTo>
                  <a:lnTo>
                    <a:pt x="2304" y="852"/>
                  </a:lnTo>
                  <a:lnTo>
                    <a:pt x="2310" y="858"/>
                  </a:lnTo>
                  <a:lnTo>
                    <a:pt x="2310" y="882"/>
                  </a:lnTo>
                  <a:lnTo>
                    <a:pt x="2316" y="888"/>
                  </a:lnTo>
                  <a:lnTo>
                    <a:pt x="2316" y="900"/>
                  </a:lnTo>
                  <a:lnTo>
                    <a:pt x="2322" y="912"/>
                  </a:lnTo>
                  <a:lnTo>
                    <a:pt x="2358" y="912"/>
                  </a:lnTo>
                  <a:lnTo>
                    <a:pt x="2370" y="906"/>
                  </a:lnTo>
                  <a:lnTo>
                    <a:pt x="2388" y="906"/>
                  </a:lnTo>
                  <a:lnTo>
                    <a:pt x="2382" y="876"/>
                  </a:lnTo>
                  <a:lnTo>
                    <a:pt x="2400" y="870"/>
                  </a:lnTo>
                  <a:lnTo>
                    <a:pt x="2412" y="888"/>
                  </a:lnTo>
                  <a:lnTo>
                    <a:pt x="2442" y="876"/>
                  </a:lnTo>
                  <a:lnTo>
                    <a:pt x="2430" y="888"/>
                  </a:lnTo>
                  <a:lnTo>
                    <a:pt x="2430" y="900"/>
                  </a:lnTo>
                  <a:lnTo>
                    <a:pt x="2424" y="906"/>
                  </a:lnTo>
                  <a:lnTo>
                    <a:pt x="2424" y="912"/>
                  </a:lnTo>
                  <a:lnTo>
                    <a:pt x="2430" y="918"/>
                  </a:lnTo>
                  <a:lnTo>
                    <a:pt x="2436" y="918"/>
                  </a:lnTo>
                  <a:lnTo>
                    <a:pt x="2448" y="912"/>
                  </a:lnTo>
                  <a:lnTo>
                    <a:pt x="2454" y="906"/>
                  </a:lnTo>
                  <a:lnTo>
                    <a:pt x="2460" y="894"/>
                  </a:lnTo>
                  <a:lnTo>
                    <a:pt x="2466" y="888"/>
                  </a:lnTo>
                  <a:lnTo>
                    <a:pt x="2472" y="876"/>
                  </a:lnTo>
                  <a:lnTo>
                    <a:pt x="2502" y="834"/>
                  </a:lnTo>
                  <a:lnTo>
                    <a:pt x="2478" y="900"/>
                  </a:lnTo>
                  <a:lnTo>
                    <a:pt x="2484" y="924"/>
                  </a:lnTo>
                  <a:lnTo>
                    <a:pt x="2520" y="912"/>
                  </a:lnTo>
                  <a:lnTo>
                    <a:pt x="2496" y="936"/>
                  </a:lnTo>
                  <a:lnTo>
                    <a:pt x="2520" y="954"/>
                  </a:lnTo>
                  <a:lnTo>
                    <a:pt x="2502" y="954"/>
                  </a:lnTo>
                  <a:lnTo>
                    <a:pt x="2502" y="972"/>
                  </a:lnTo>
                  <a:lnTo>
                    <a:pt x="2472" y="990"/>
                  </a:lnTo>
                  <a:lnTo>
                    <a:pt x="2454" y="1002"/>
                  </a:lnTo>
                  <a:lnTo>
                    <a:pt x="2484" y="1020"/>
                  </a:lnTo>
                  <a:lnTo>
                    <a:pt x="2478" y="1050"/>
                  </a:lnTo>
                  <a:lnTo>
                    <a:pt x="2460" y="1068"/>
                  </a:lnTo>
                  <a:lnTo>
                    <a:pt x="2478" y="1080"/>
                  </a:lnTo>
                  <a:lnTo>
                    <a:pt x="2460" y="1098"/>
                  </a:lnTo>
                  <a:lnTo>
                    <a:pt x="2490" y="1098"/>
                  </a:lnTo>
                  <a:lnTo>
                    <a:pt x="2526" y="1086"/>
                  </a:lnTo>
                  <a:lnTo>
                    <a:pt x="2496" y="1122"/>
                  </a:lnTo>
                  <a:lnTo>
                    <a:pt x="2478" y="1140"/>
                  </a:lnTo>
                  <a:lnTo>
                    <a:pt x="2502" y="1146"/>
                  </a:lnTo>
                  <a:lnTo>
                    <a:pt x="2454" y="1164"/>
                  </a:lnTo>
                  <a:lnTo>
                    <a:pt x="2436" y="1176"/>
                  </a:lnTo>
                  <a:lnTo>
                    <a:pt x="2454" y="1188"/>
                  </a:lnTo>
                  <a:lnTo>
                    <a:pt x="2454" y="1200"/>
                  </a:lnTo>
                  <a:lnTo>
                    <a:pt x="2472" y="1188"/>
                  </a:lnTo>
                  <a:lnTo>
                    <a:pt x="2490" y="1182"/>
                  </a:lnTo>
                  <a:lnTo>
                    <a:pt x="2502" y="1170"/>
                  </a:lnTo>
                  <a:lnTo>
                    <a:pt x="2514" y="1164"/>
                  </a:lnTo>
                  <a:lnTo>
                    <a:pt x="2532" y="1146"/>
                  </a:lnTo>
                  <a:lnTo>
                    <a:pt x="2538" y="1134"/>
                  </a:lnTo>
                  <a:lnTo>
                    <a:pt x="2538" y="1122"/>
                  </a:lnTo>
                  <a:lnTo>
                    <a:pt x="2550" y="1116"/>
                  </a:lnTo>
                  <a:lnTo>
                    <a:pt x="2562" y="1104"/>
                  </a:lnTo>
                  <a:lnTo>
                    <a:pt x="2574" y="1098"/>
                  </a:lnTo>
                  <a:lnTo>
                    <a:pt x="2574" y="1086"/>
                  </a:lnTo>
                  <a:lnTo>
                    <a:pt x="2568" y="1080"/>
                  </a:lnTo>
                  <a:lnTo>
                    <a:pt x="2562" y="1080"/>
                  </a:lnTo>
                  <a:close/>
                  <a:moveTo>
                    <a:pt x="2394" y="1056"/>
                  </a:moveTo>
                  <a:lnTo>
                    <a:pt x="2400" y="1062"/>
                  </a:lnTo>
                  <a:lnTo>
                    <a:pt x="2418" y="1062"/>
                  </a:lnTo>
                  <a:lnTo>
                    <a:pt x="2436" y="1044"/>
                  </a:lnTo>
                  <a:lnTo>
                    <a:pt x="2460" y="1038"/>
                  </a:lnTo>
                  <a:lnTo>
                    <a:pt x="2454" y="1020"/>
                  </a:lnTo>
                  <a:lnTo>
                    <a:pt x="2430" y="1020"/>
                  </a:lnTo>
                  <a:lnTo>
                    <a:pt x="2418" y="1026"/>
                  </a:lnTo>
                  <a:lnTo>
                    <a:pt x="2412" y="1032"/>
                  </a:lnTo>
                  <a:lnTo>
                    <a:pt x="2406" y="1044"/>
                  </a:lnTo>
                  <a:lnTo>
                    <a:pt x="2394" y="1050"/>
                  </a:lnTo>
                  <a:lnTo>
                    <a:pt x="2394" y="1056"/>
                  </a:lnTo>
                  <a:close/>
                  <a:moveTo>
                    <a:pt x="2376" y="984"/>
                  </a:moveTo>
                  <a:lnTo>
                    <a:pt x="2358" y="984"/>
                  </a:lnTo>
                  <a:lnTo>
                    <a:pt x="2346" y="990"/>
                  </a:lnTo>
                  <a:lnTo>
                    <a:pt x="2334" y="1002"/>
                  </a:lnTo>
                  <a:lnTo>
                    <a:pt x="2334" y="1014"/>
                  </a:lnTo>
                  <a:lnTo>
                    <a:pt x="2322" y="1026"/>
                  </a:lnTo>
                  <a:lnTo>
                    <a:pt x="2322" y="1044"/>
                  </a:lnTo>
                  <a:lnTo>
                    <a:pt x="2310" y="1056"/>
                  </a:lnTo>
                  <a:lnTo>
                    <a:pt x="2310" y="1074"/>
                  </a:lnTo>
                  <a:lnTo>
                    <a:pt x="2316" y="1080"/>
                  </a:lnTo>
                  <a:lnTo>
                    <a:pt x="2322" y="1074"/>
                  </a:lnTo>
                  <a:lnTo>
                    <a:pt x="2328" y="1062"/>
                  </a:lnTo>
                  <a:lnTo>
                    <a:pt x="2340" y="1050"/>
                  </a:lnTo>
                  <a:lnTo>
                    <a:pt x="2352" y="1044"/>
                  </a:lnTo>
                  <a:lnTo>
                    <a:pt x="2376" y="1020"/>
                  </a:lnTo>
                  <a:lnTo>
                    <a:pt x="2382" y="1008"/>
                  </a:lnTo>
                  <a:lnTo>
                    <a:pt x="2382" y="990"/>
                  </a:lnTo>
                  <a:lnTo>
                    <a:pt x="2376" y="984"/>
                  </a:lnTo>
                  <a:close/>
                  <a:moveTo>
                    <a:pt x="786" y="810"/>
                  </a:moveTo>
                  <a:lnTo>
                    <a:pt x="798" y="810"/>
                  </a:lnTo>
                  <a:lnTo>
                    <a:pt x="834" y="798"/>
                  </a:lnTo>
                  <a:lnTo>
                    <a:pt x="858" y="786"/>
                  </a:lnTo>
                  <a:lnTo>
                    <a:pt x="864" y="780"/>
                  </a:lnTo>
                  <a:lnTo>
                    <a:pt x="870" y="780"/>
                  </a:lnTo>
                  <a:lnTo>
                    <a:pt x="864" y="774"/>
                  </a:lnTo>
                  <a:lnTo>
                    <a:pt x="828" y="762"/>
                  </a:lnTo>
                  <a:lnTo>
                    <a:pt x="810" y="762"/>
                  </a:lnTo>
                  <a:lnTo>
                    <a:pt x="798" y="768"/>
                  </a:lnTo>
                  <a:lnTo>
                    <a:pt x="792" y="774"/>
                  </a:lnTo>
                  <a:lnTo>
                    <a:pt x="786" y="768"/>
                  </a:lnTo>
                  <a:lnTo>
                    <a:pt x="774" y="768"/>
                  </a:lnTo>
                  <a:lnTo>
                    <a:pt x="768" y="774"/>
                  </a:lnTo>
                  <a:lnTo>
                    <a:pt x="768" y="804"/>
                  </a:lnTo>
                  <a:lnTo>
                    <a:pt x="774" y="810"/>
                  </a:lnTo>
                  <a:lnTo>
                    <a:pt x="786" y="810"/>
                  </a:lnTo>
                  <a:close/>
                  <a:moveTo>
                    <a:pt x="0" y="1332"/>
                  </a:moveTo>
                  <a:lnTo>
                    <a:pt x="60" y="1320"/>
                  </a:lnTo>
                  <a:lnTo>
                    <a:pt x="72" y="1302"/>
                  </a:lnTo>
                  <a:lnTo>
                    <a:pt x="132" y="1296"/>
                  </a:lnTo>
                  <a:lnTo>
                    <a:pt x="114" y="1272"/>
                  </a:lnTo>
                  <a:lnTo>
                    <a:pt x="0" y="1332"/>
                  </a:lnTo>
                  <a:close/>
                  <a:moveTo>
                    <a:pt x="1362" y="954"/>
                  </a:moveTo>
                  <a:lnTo>
                    <a:pt x="1350" y="954"/>
                  </a:lnTo>
                  <a:lnTo>
                    <a:pt x="1338" y="960"/>
                  </a:lnTo>
                  <a:lnTo>
                    <a:pt x="1332" y="954"/>
                  </a:lnTo>
                  <a:lnTo>
                    <a:pt x="1314" y="954"/>
                  </a:lnTo>
                  <a:lnTo>
                    <a:pt x="1314" y="978"/>
                  </a:lnTo>
                  <a:lnTo>
                    <a:pt x="1290" y="996"/>
                  </a:lnTo>
                  <a:lnTo>
                    <a:pt x="1290" y="972"/>
                  </a:lnTo>
                  <a:lnTo>
                    <a:pt x="1278" y="966"/>
                  </a:lnTo>
                  <a:lnTo>
                    <a:pt x="1272" y="966"/>
                  </a:lnTo>
                  <a:lnTo>
                    <a:pt x="1248" y="978"/>
                  </a:lnTo>
                  <a:lnTo>
                    <a:pt x="1242" y="978"/>
                  </a:lnTo>
                  <a:lnTo>
                    <a:pt x="1230" y="990"/>
                  </a:lnTo>
                  <a:lnTo>
                    <a:pt x="1224" y="1002"/>
                  </a:lnTo>
                  <a:lnTo>
                    <a:pt x="1218" y="1008"/>
                  </a:lnTo>
                  <a:lnTo>
                    <a:pt x="1218" y="1014"/>
                  </a:lnTo>
                  <a:lnTo>
                    <a:pt x="1224" y="1014"/>
                  </a:lnTo>
                  <a:lnTo>
                    <a:pt x="1230" y="1020"/>
                  </a:lnTo>
                  <a:lnTo>
                    <a:pt x="1278" y="1020"/>
                  </a:lnTo>
                  <a:lnTo>
                    <a:pt x="1296" y="1014"/>
                  </a:lnTo>
                  <a:lnTo>
                    <a:pt x="1308" y="1014"/>
                  </a:lnTo>
                  <a:lnTo>
                    <a:pt x="1320" y="1008"/>
                  </a:lnTo>
                  <a:lnTo>
                    <a:pt x="1320" y="996"/>
                  </a:lnTo>
                  <a:lnTo>
                    <a:pt x="1350" y="990"/>
                  </a:lnTo>
                  <a:lnTo>
                    <a:pt x="1350" y="984"/>
                  </a:lnTo>
                  <a:lnTo>
                    <a:pt x="1386" y="978"/>
                  </a:lnTo>
                  <a:lnTo>
                    <a:pt x="1398" y="954"/>
                  </a:lnTo>
                  <a:lnTo>
                    <a:pt x="1380" y="960"/>
                  </a:lnTo>
                  <a:lnTo>
                    <a:pt x="1374" y="954"/>
                  </a:lnTo>
                  <a:lnTo>
                    <a:pt x="1362" y="954"/>
                  </a:lnTo>
                  <a:close/>
                  <a:moveTo>
                    <a:pt x="162" y="1290"/>
                  </a:moveTo>
                  <a:lnTo>
                    <a:pt x="204" y="1290"/>
                  </a:lnTo>
                  <a:lnTo>
                    <a:pt x="240" y="1260"/>
                  </a:lnTo>
                  <a:lnTo>
                    <a:pt x="228" y="1242"/>
                  </a:lnTo>
                  <a:lnTo>
                    <a:pt x="162" y="1290"/>
                  </a:lnTo>
                  <a:close/>
                  <a:moveTo>
                    <a:pt x="2466" y="1140"/>
                  </a:moveTo>
                  <a:lnTo>
                    <a:pt x="2472" y="1128"/>
                  </a:lnTo>
                  <a:lnTo>
                    <a:pt x="2454" y="1110"/>
                  </a:lnTo>
                  <a:lnTo>
                    <a:pt x="2448" y="1110"/>
                  </a:lnTo>
                  <a:lnTo>
                    <a:pt x="2436" y="1122"/>
                  </a:lnTo>
                  <a:lnTo>
                    <a:pt x="2430" y="1134"/>
                  </a:lnTo>
                  <a:lnTo>
                    <a:pt x="2424" y="1152"/>
                  </a:lnTo>
                  <a:lnTo>
                    <a:pt x="2418" y="1164"/>
                  </a:lnTo>
                  <a:lnTo>
                    <a:pt x="2418" y="1176"/>
                  </a:lnTo>
                  <a:lnTo>
                    <a:pt x="2436" y="1158"/>
                  </a:lnTo>
                  <a:lnTo>
                    <a:pt x="2454" y="1158"/>
                  </a:lnTo>
                  <a:lnTo>
                    <a:pt x="2460" y="1152"/>
                  </a:lnTo>
                  <a:lnTo>
                    <a:pt x="2466" y="1140"/>
                  </a:lnTo>
                  <a:close/>
                  <a:moveTo>
                    <a:pt x="1428" y="912"/>
                  </a:moveTo>
                  <a:lnTo>
                    <a:pt x="1404" y="924"/>
                  </a:lnTo>
                  <a:lnTo>
                    <a:pt x="1386" y="942"/>
                  </a:lnTo>
                  <a:lnTo>
                    <a:pt x="1386" y="948"/>
                  </a:lnTo>
                  <a:lnTo>
                    <a:pt x="1398" y="954"/>
                  </a:lnTo>
                  <a:lnTo>
                    <a:pt x="1410" y="954"/>
                  </a:lnTo>
                  <a:lnTo>
                    <a:pt x="1422" y="948"/>
                  </a:lnTo>
                  <a:lnTo>
                    <a:pt x="1428" y="948"/>
                  </a:lnTo>
                  <a:lnTo>
                    <a:pt x="1440" y="942"/>
                  </a:lnTo>
                  <a:lnTo>
                    <a:pt x="1446" y="930"/>
                  </a:lnTo>
                  <a:lnTo>
                    <a:pt x="1470" y="930"/>
                  </a:lnTo>
                  <a:lnTo>
                    <a:pt x="1470" y="924"/>
                  </a:lnTo>
                  <a:lnTo>
                    <a:pt x="1458" y="912"/>
                  </a:lnTo>
                  <a:lnTo>
                    <a:pt x="1452" y="912"/>
                  </a:lnTo>
                  <a:lnTo>
                    <a:pt x="1440" y="906"/>
                  </a:lnTo>
                  <a:lnTo>
                    <a:pt x="1428" y="912"/>
                  </a:lnTo>
                  <a:close/>
                  <a:moveTo>
                    <a:pt x="498" y="1164"/>
                  </a:moveTo>
                  <a:lnTo>
                    <a:pt x="486" y="1164"/>
                  </a:lnTo>
                  <a:lnTo>
                    <a:pt x="474" y="1170"/>
                  </a:lnTo>
                  <a:lnTo>
                    <a:pt x="462" y="1170"/>
                  </a:lnTo>
                  <a:lnTo>
                    <a:pt x="450" y="1176"/>
                  </a:lnTo>
                  <a:lnTo>
                    <a:pt x="444" y="1182"/>
                  </a:lnTo>
                  <a:lnTo>
                    <a:pt x="432" y="1182"/>
                  </a:lnTo>
                  <a:lnTo>
                    <a:pt x="426" y="1188"/>
                  </a:lnTo>
                  <a:lnTo>
                    <a:pt x="414" y="1188"/>
                  </a:lnTo>
                  <a:lnTo>
                    <a:pt x="390" y="1200"/>
                  </a:lnTo>
                  <a:lnTo>
                    <a:pt x="384" y="1206"/>
                  </a:lnTo>
                  <a:lnTo>
                    <a:pt x="384" y="1218"/>
                  </a:lnTo>
                  <a:lnTo>
                    <a:pt x="402" y="1218"/>
                  </a:lnTo>
                  <a:lnTo>
                    <a:pt x="420" y="1212"/>
                  </a:lnTo>
                  <a:lnTo>
                    <a:pt x="432" y="1206"/>
                  </a:lnTo>
                  <a:lnTo>
                    <a:pt x="504" y="1206"/>
                  </a:lnTo>
                  <a:lnTo>
                    <a:pt x="510" y="1200"/>
                  </a:lnTo>
                  <a:lnTo>
                    <a:pt x="510" y="1176"/>
                  </a:lnTo>
                  <a:lnTo>
                    <a:pt x="498" y="1164"/>
                  </a:lnTo>
                  <a:close/>
                  <a:moveTo>
                    <a:pt x="330" y="1242"/>
                  </a:moveTo>
                  <a:lnTo>
                    <a:pt x="330" y="1224"/>
                  </a:lnTo>
                  <a:lnTo>
                    <a:pt x="276" y="1242"/>
                  </a:lnTo>
                  <a:lnTo>
                    <a:pt x="330" y="12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 dirty="0">
                <a:solidFill>
                  <a:srgbClr val="FFC000"/>
                </a:solidFill>
              </a:endParaRPr>
            </a:p>
          </p:txBody>
        </p:sp>
        <p:sp>
          <p:nvSpPr>
            <p:cNvPr id="6" name="Zimbabw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74C9334-9342-4542-9A4E-BC5CAE80DF97}"/>
                </a:ext>
              </a:extLst>
            </p:cNvPr>
            <p:cNvSpPr>
              <a:spLocks/>
            </p:cNvSpPr>
            <p:nvPr/>
          </p:nvSpPr>
          <p:spPr bwMode="gray">
            <a:xfrm>
              <a:off x="6342928" y="3044557"/>
              <a:ext cx="150871" cy="159963"/>
            </a:xfrm>
            <a:custGeom>
              <a:avLst/>
              <a:gdLst>
                <a:gd name="T0" fmla="*/ 2147483647 w 552"/>
                <a:gd name="T1" fmla="*/ 2147483647 h 552"/>
                <a:gd name="T2" fmla="*/ 2147483647 w 552"/>
                <a:gd name="T3" fmla="*/ 2147483647 h 552"/>
                <a:gd name="T4" fmla="*/ 2147483647 w 552"/>
                <a:gd name="T5" fmla="*/ 2147483647 h 552"/>
                <a:gd name="T6" fmla="*/ 2147483647 w 552"/>
                <a:gd name="T7" fmla="*/ 2147483647 h 552"/>
                <a:gd name="T8" fmla="*/ 2147483647 w 552"/>
                <a:gd name="T9" fmla="*/ 2147483647 h 552"/>
                <a:gd name="T10" fmla="*/ 2147483647 w 552"/>
                <a:gd name="T11" fmla="*/ 2147483647 h 552"/>
                <a:gd name="T12" fmla="*/ 2147483647 w 552"/>
                <a:gd name="T13" fmla="*/ 2147483647 h 552"/>
                <a:gd name="T14" fmla="*/ 2147483647 w 552"/>
                <a:gd name="T15" fmla="*/ 2147483647 h 552"/>
                <a:gd name="T16" fmla="*/ 2147483647 w 552"/>
                <a:gd name="T17" fmla="*/ 2147483647 h 552"/>
                <a:gd name="T18" fmla="*/ 2147483647 w 552"/>
                <a:gd name="T19" fmla="*/ 2147483647 h 552"/>
                <a:gd name="T20" fmla="*/ 2147483647 w 552"/>
                <a:gd name="T21" fmla="*/ 2147483647 h 552"/>
                <a:gd name="T22" fmla="*/ 2147483647 w 552"/>
                <a:gd name="T23" fmla="*/ 2147483647 h 552"/>
                <a:gd name="T24" fmla="*/ 2147483647 w 552"/>
                <a:gd name="T25" fmla="*/ 2147483647 h 552"/>
                <a:gd name="T26" fmla="*/ 2147483647 w 552"/>
                <a:gd name="T27" fmla="*/ 2147483647 h 552"/>
                <a:gd name="T28" fmla="*/ 2147483647 w 552"/>
                <a:gd name="T29" fmla="*/ 2147483647 h 552"/>
                <a:gd name="T30" fmla="*/ 2147483647 w 552"/>
                <a:gd name="T31" fmla="*/ 2147483647 h 552"/>
                <a:gd name="T32" fmla="*/ 2147483647 w 552"/>
                <a:gd name="T33" fmla="*/ 2147483647 h 552"/>
                <a:gd name="T34" fmla="*/ 2147483647 w 552"/>
                <a:gd name="T35" fmla="*/ 2147483647 h 552"/>
                <a:gd name="T36" fmla="*/ 2147483647 w 552"/>
                <a:gd name="T37" fmla="*/ 2147483647 h 552"/>
                <a:gd name="T38" fmla="*/ 2147483647 w 552"/>
                <a:gd name="T39" fmla="*/ 2147483647 h 552"/>
                <a:gd name="T40" fmla="*/ 2147483647 w 552"/>
                <a:gd name="T41" fmla="*/ 2147483647 h 552"/>
                <a:gd name="T42" fmla="*/ 2147483647 w 552"/>
                <a:gd name="T43" fmla="*/ 2147483647 h 552"/>
                <a:gd name="T44" fmla="*/ 2147483647 w 552"/>
                <a:gd name="T45" fmla="*/ 2147483647 h 552"/>
                <a:gd name="T46" fmla="*/ 2147483647 w 552"/>
                <a:gd name="T47" fmla="*/ 2147483647 h 552"/>
                <a:gd name="T48" fmla="*/ 2147483647 w 552"/>
                <a:gd name="T49" fmla="*/ 2147483647 h 552"/>
                <a:gd name="T50" fmla="*/ 2147483647 w 552"/>
                <a:gd name="T51" fmla="*/ 2147483647 h 552"/>
                <a:gd name="T52" fmla="*/ 2147483647 w 552"/>
                <a:gd name="T53" fmla="*/ 2147483647 h 552"/>
                <a:gd name="T54" fmla="*/ 2147483647 w 552"/>
                <a:gd name="T55" fmla="*/ 2147483647 h 552"/>
                <a:gd name="T56" fmla="*/ 2147483647 w 552"/>
                <a:gd name="T57" fmla="*/ 2147483647 h 552"/>
                <a:gd name="T58" fmla="*/ 2147483647 w 552"/>
                <a:gd name="T59" fmla="*/ 2147483647 h 552"/>
                <a:gd name="T60" fmla="*/ 2147483647 w 552"/>
                <a:gd name="T61" fmla="*/ 2147483647 h 552"/>
                <a:gd name="T62" fmla="*/ 2147483647 w 552"/>
                <a:gd name="T63" fmla="*/ 2147483647 h 552"/>
                <a:gd name="T64" fmla="*/ 2147483647 w 552"/>
                <a:gd name="T65" fmla="*/ 2147483647 h 552"/>
                <a:gd name="T66" fmla="*/ 2147483647 w 552"/>
                <a:gd name="T67" fmla="*/ 2147483647 h 552"/>
                <a:gd name="T68" fmla="*/ 2147483647 w 552"/>
                <a:gd name="T69" fmla="*/ 2147483647 h 552"/>
                <a:gd name="T70" fmla="*/ 2147483647 w 552"/>
                <a:gd name="T71" fmla="*/ 2147483647 h 552"/>
                <a:gd name="T72" fmla="*/ 2147483647 w 552"/>
                <a:gd name="T73" fmla="*/ 2147483647 h 552"/>
                <a:gd name="T74" fmla="*/ 2147483647 w 552"/>
                <a:gd name="T75" fmla="*/ 0 h 552"/>
                <a:gd name="T76" fmla="*/ 2147483647 w 552"/>
                <a:gd name="T77" fmla="*/ 2147483647 h 552"/>
                <a:gd name="T78" fmla="*/ 2147483647 w 552"/>
                <a:gd name="T79" fmla="*/ 2147483647 h 552"/>
                <a:gd name="T80" fmla="*/ 2147483647 w 552"/>
                <a:gd name="T81" fmla="*/ 2147483647 h 552"/>
                <a:gd name="T82" fmla="*/ 2147483647 w 552"/>
                <a:gd name="T83" fmla="*/ 2147483647 h 552"/>
                <a:gd name="T84" fmla="*/ 2147483647 w 552"/>
                <a:gd name="T85" fmla="*/ 2147483647 h 552"/>
                <a:gd name="T86" fmla="*/ 2147483647 w 552"/>
                <a:gd name="T87" fmla="*/ 2147483647 h 552"/>
                <a:gd name="T88" fmla="*/ 2147483647 w 552"/>
                <a:gd name="T89" fmla="*/ 2147483647 h 552"/>
                <a:gd name="T90" fmla="*/ 2147483647 w 552"/>
                <a:gd name="T91" fmla="*/ 2147483647 h 552"/>
                <a:gd name="T92" fmla="*/ 2147483647 w 552"/>
                <a:gd name="T93" fmla="*/ 2147483647 h 552"/>
                <a:gd name="T94" fmla="*/ 2147483647 w 552"/>
                <a:gd name="T95" fmla="*/ 2147483647 h 552"/>
                <a:gd name="T96" fmla="*/ 2147483647 w 552"/>
                <a:gd name="T97" fmla="*/ 2147483647 h 552"/>
                <a:gd name="T98" fmla="*/ 2147483647 w 552"/>
                <a:gd name="T99" fmla="*/ 2147483647 h 552"/>
                <a:gd name="T100" fmla="*/ 2147483647 w 552"/>
                <a:gd name="T101" fmla="*/ 2147483647 h 552"/>
                <a:gd name="T102" fmla="*/ 2147483647 w 552"/>
                <a:gd name="T103" fmla="*/ 2147483647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52"/>
                <a:gd name="T157" fmla="*/ 0 h 552"/>
                <a:gd name="T158" fmla="*/ 552 w 552"/>
                <a:gd name="T159" fmla="*/ 552 h 5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52" h="552">
                  <a:moveTo>
                    <a:pt x="18" y="204"/>
                  </a:moveTo>
                  <a:lnTo>
                    <a:pt x="18" y="234"/>
                  </a:lnTo>
                  <a:lnTo>
                    <a:pt x="30" y="234"/>
                  </a:lnTo>
                  <a:lnTo>
                    <a:pt x="36" y="240"/>
                  </a:lnTo>
                  <a:lnTo>
                    <a:pt x="48" y="264"/>
                  </a:lnTo>
                  <a:lnTo>
                    <a:pt x="54" y="270"/>
                  </a:lnTo>
                  <a:lnTo>
                    <a:pt x="54" y="294"/>
                  </a:lnTo>
                  <a:lnTo>
                    <a:pt x="72" y="330"/>
                  </a:lnTo>
                  <a:lnTo>
                    <a:pt x="84" y="336"/>
                  </a:lnTo>
                  <a:lnTo>
                    <a:pt x="102" y="354"/>
                  </a:lnTo>
                  <a:lnTo>
                    <a:pt x="132" y="354"/>
                  </a:lnTo>
                  <a:lnTo>
                    <a:pt x="138" y="360"/>
                  </a:lnTo>
                  <a:lnTo>
                    <a:pt x="138" y="390"/>
                  </a:lnTo>
                  <a:lnTo>
                    <a:pt x="168" y="390"/>
                  </a:lnTo>
                  <a:lnTo>
                    <a:pt x="174" y="414"/>
                  </a:lnTo>
                  <a:lnTo>
                    <a:pt x="168" y="420"/>
                  </a:lnTo>
                  <a:lnTo>
                    <a:pt x="168" y="450"/>
                  </a:lnTo>
                  <a:lnTo>
                    <a:pt x="186" y="450"/>
                  </a:lnTo>
                  <a:lnTo>
                    <a:pt x="186" y="480"/>
                  </a:lnTo>
                  <a:lnTo>
                    <a:pt x="198" y="480"/>
                  </a:lnTo>
                  <a:lnTo>
                    <a:pt x="216" y="486"/>
                  </a:lnTo>
                  <a:lnTo>
                    <a:pt x="228" y="486"/>
                  </a:lnTo>
                  <a:lnTo>
                    <a:pt x="246" y="492"/>
                  </a:lnTo>
                  <a:lnTo>
                    <a:pt x="264" y="510"/>
                  </a:lnTo>
                  <a:lnTo>
                    <a:pt x="270" y="522"/>
                  </a:lnTo>
                  <a:lnTo>
                    <a:pt x="270" y="528"/>
                  </a:lnTo>
                  <a:lnTo>
                    <a:pt x="252" y="528"/>
                  </a:lnTo>
                  <a:lnTo>
                    <a:pt x="312" y="528"/>
                  </a:lnTo>
                  <a:lnTo>
                    <a:pt x="324" y="534"/>
                  </a:lnTo>
                  <a:lnTo>
                    <a:pt x="330" y="534"/>
                  </a:lnTo>
                  <a:lnTo>
                    <a:pt x="342" y="540"/>
                  </a:lnTo>
                  <a:lnTo>
                    <a:pt x="402" y="540"/>
                  </a:lnTo>
                  <a:lnTo>
                    <a:pt x="420" y="552"/>
                  </a:lnTo>
                  <a:lnTo>
                    <a:pt x="486" y="468"/>
                  </a:lnTo>
                  <a:lnTo>
                    <a:pt x="504" y="462"/>
                  </a:lnTo>
                  <a:lnTo>
                    <a:pt x="492" y="444"/>
                  </a:lnTo>
                  <a:lnTo>
                    <a:pt x="504" y="432"/>
                  </a:lnTo>
                  <a:lnTo>
                    <a:pt x="504" y="402"/>
                  </a:lnTo>
                  <a:lnTo>
                    <a:pt x="516" y="396"/>
                  </a:lnTo>
                  <a:lnTo>
                    <a:pt x="528" y="384"/>
                  </a:lnTo>
                  <a:lnTo>
                    <a:pt x="528" y="372"/>
                  </a:lnTo>
                  <a:lnTo>
                    <a:pt x="540" y="360"/>
                  </a:lnTo>
                  <a:lnTo>
                    <a:pt x="546" y="348"/>
                  </a:lnTo>
                  <a:lnTo>
                    <a:pt x="546" y="342"/>
                  </a:lnTo>
                  <a:lnTo>
                    <a:pt x="522" y="318"/>
                  </a:lnTo>
                  <a:lnTo>
                    <a:pt x="522" y="306"/>
                  </a:lnTo>
                  <a:lnTo>
                    <a:pt x="540" y="288"/>
                  </a:lnTo>
                  <a:lnTo>
                    <a:pt x="522" y="264"/>
                  </a:lnTo>
                  <a:lnTo>
                    <a:pt x="540" y="252"/>
                  </a:lnTo>
                  <a:lnTo>
                    <a:pt x="540" y="240"/>
                  </a:lnTo>
                  <a:lnTo>
                    <a:pt x="546" y="240"/>
                  </a:lnTo>
                  <a:lnTo>
                    <a:pt x="546" y="234"/>
                  </a:lnTo>
                  <a:lnTo>
                    <a:pt x="552" y="228"/>
                  </a:lnTo>
                  <a:lnTo>
                    <a:pt x="552" y="216"/>
                  </a:lnTo>
                  <a:lnTo>
                    <a:pt x="540" y="192"/>
                  </a:lnTo>
                  <a:lnTo>
                    <a:pt x="540" y="180"/>
                  </a:lnTo>
                  <a:lnTo>
                    <a:pt x="546" y="174"/>
                  </a:lnTo>
                  <a:lnTo>
                    <a:pt x="546" y="168"/>
                  </a:lnTo>
                  <a:lnTo>
                    <a:pt x="552" y="162"/>
                  </a:lnTo>
                  <a:lnTo>
                    <a:pt x="540" y="150"/>
                  </a:lnTo>
                  <a:lnTo>
                    <a:pt x="552" y="138"/>
                  </a:lnTo>
                  <a:lnTo>
                    <a:pt x="540" y="120"/>
                  </a:lnTo>
                  <a:lnTo>
                    <a:pt x="546" y="114"/>
                  </a:lnTo>
                  <a:lnTo>
                    <a:pt x="552" y="102"/>
                  </a:lnTo>
                  <a:lnTo>
                    <a:pt x="552" y="96"/>
                  </a:lnTo>
                  <a:lnTo>
                    <a:pt x="540" y="84"/>
                  </a:lnTo>
                  <a:lnTo>
                    <a:pt x="528" y="84"/>
                  </a:lnTo>
                  <a:lnTo>
                    <a:pt x="510" y="66"/>
                  </a:lnTo>
                  <a:lnTo>
                    <a:pt x="498" y="66"/>
                  </a:lnTo>
                  <a:lnTo>
                    <a:pt x="486" y="72"/>
                  </a:lnTo>
                  <a:lnTo>
                    <a:pt x="480" y="72"/>
                  </a:lnTo>
                  <a:lnTo>
                    <a:pt x="462" y="48"/>
                  </a:lnTo>
                  <a:lnTo>
                    <a:pt x="444" y="48"/>
                  </a:lnTo>
                  <a:lnTo>
                    <a:pt x="432" y="30"/>
                  </a:lnTo>
                  <a:lnTo>
                    <a:pt x="372" y="30"/>
                  </a:lnTo>
                  <a:lnTo>
                    <a:pt x="366" y="0"/>
                  </a:lnTo>
                  <a:lnTo>
                    <a:pt x="330" y="0"/>
                  </a:lnTo>
                  <a:lnTo>
                    <a:pt x="294" y="12"/>
                  </a:lnTo>
                  <a:lnTo>
                    <a:pt x="282" y="24"/>
                  </a:lnTo>
                  <a:lnTo>
                    <a:pt x="258" y="36"/>
                  </a:lnTo>
                  <a:lnTo>
                    <a:pt x="258" y="72"/>
                  </a:lnTo>
                  <a:lnTo>
                    <a:pt x="252" y="78"/>
                  </a:lnTo>
                  <a:lnTo>
                    <a:pt x="240" y="78"/>
                  </a:lnTo>
                  <a:lnTo>
                    <a:pt x="228" y="84"/>
                  </a:lnTo>
                  <a:lnTo>
                    <a:pt x="210" y="90"/>
                  </a:lnTo>
                  <a:lnTo>
                    <a:pt x="198" y="96"/>
                  </a:lnTo>
                  <a:lnTo>
                    <a:pt x="192" y="102"/>
                  </a:lnTo>
                  <a:lnTo>
                    <a:pt x="180" y="126"/>
                  </a:lnTo>
                  <a:lnTo>
                    <a:pt x="174" y="132"/>
                  </a:lnTo>
                  <a:lnTo>
                    <a:pt x="174" y="138"/>
                  </a:lnTo>
                  <a:lnTo>
                    <a:pt x="168" y="144"/>
                  </a:lnTo>
                  <a:lnTo>
                    <a:pt x="162" y="156"/>
                  </a:lnTo>
                  <a:lnTo>
                    <a:pt x="132" y="186"/>
                  </a:lnTo>
                  <a:lnTo>
                    <a:pt x="108" y="198"/>
                  </a:lnTo>
                  <a:lnTo>
                    <a:pt x="90" y="198"/>
                  </a:lnTo>
                  <a:lnTo>
                    <a:pt x="90" y="192"/>
                  </a:lnTo>
                  <a:lnTo>
                    <a:pt x="78" y="180"/>
                  </a:lnTo>
                  <a:lnTo>
                    <a:pt x="66" y="180"/>
                  </a:lnTo>
                  <a:lnTo>
                    <a:pt x="66" y="192"/>
                  </a:lnTo>
                  <a:lnTo>
                    <a:pt x="54" y="192"/>
                  </a:lnTo>
                  <a:lnTo>
                    <a:pt x="42" y="180"/>
                  </a:lnTo>
                  <a:lnTo>
                    <a:pt x="42" y="174"/>
                  </a:lnTo>
                  <a:lnTo>
                    <a:pt x="0" y="174"/>
                  </a:lnTo>
                  <a:lnTo>
                    <a:pt x="6" y="192"/>
                  </a:lnTo>
                  <a:lnTo>
                    <a:pt x="18" y="2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" name="Zamb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4778A243-5A1B-4C85-B9E2-154FF540BF8A}"/>
                </a:ext>
              </a:extLst>
            </p:cNvPr>
            <p:cNvSpPr>
              <a:spLocks/>
            </p:cNvSpPr>
            <p:nvPr/>
          </p:nvSpPr>
          <p:spPr bwMode="gray">
            <a:xfrm>
              <a:off x="6281060" y="2869742"/>
              <a:ext cx="229020" cy="230802"/>
            </a:xfrm>
            <a:custGeom>
              <a:avLst/>
              <a:gdLst>
                <a:gd name="T0" fmla="*/ 2147483647 w 834"/>
                <a:gd name="T1" fmla="*/ 2147483647 h 798"/>
                <a:gd name="T2" fmla="*/ 2147483647 w 834"/>
                <a:gd name="T3" fmla="*/ 2147483647 h 798"/>
                <a:gd name="T4" fmla="*/ 2147483647 w 834"/>
                <a:gd name="T5" fmla="*/ 2147483647 h 798"/>
                <a:gd name="T6" fmla="*/ 2147483647 w 834"/>
                <a:gd name="T7" fmla="*/ 2147483647 h 798"/>
                <a:gd name="T8" fmla="*/ 2147483647 w 834"/>
                <a:gd name="T9" fmla="*/ 2147483647 h 798"/>
                <a:gd name="T10" fmla="*/ 2147483647 w 834"/>
                <a:gd name="T11" fmla="*/ 2147483647 h 798"/>
                <a:gd name="T12" fmla="*/ 2147483647 w 834"/>
                <a:gd name="T13" fmla="*/ 2147483647 h 798"/>
                <a:gd name="T14" fmla="*/ 2147483647 w 834"/>
                <a:gd name="T15" fmla="*/ 2147483647 h 798"/>
                <a:gd name="T16" fmla="*/ 2147483647 w 834"/>
                <a:gd name="T17" fmla="*/ 2147483647 h 798"/>
                <a:gd name="T18" fmla="*/ 2147483647 w 834"/>
                <a:gd name="T19" fmla="*/ 2147483647 h 798"/>
                <a:gd name="T20" fmla="*/ 2147483647 w 834"/>
                <a:gd name="T21" fmla="*/ 2147483647 h 798"/>
                <a:gd name="T22" fmla="*/ 2147483647 w 834"/>
                <a:gd name="T23" fmla="*/ 2147483647 h 798"/>
                <a:gd name="T24" fmla="*/ 2147483647 w 834"/>
                <a:gd name="T25" fmla="*/ 2147483647 h 798"/>
                <a:gd name="T26" fmla="*/ 2147483647 w 834"/>
                <a:gd name="T27" fmla="*/ 2147483647 h 798"/>
                <a:gd name="T28" fmla="*/ 2147483647 w 834"/>
                <a:gd name="T29" fmla="*/ 2147483647 h 798"/>
                <a:gd name="T30" fmla="*/ 2147483647 w 834"/>
                <a:gd name="T31" fmla="*/ 2147483647 h 798"/>
                <a:gd name="T32" fmla="*/ 2147483647 w 834"/>
                <a:gd name="T33" fmla="*/ 2147483647 h 798"/>
                <a:gd name="T34" fmla="*/ 2147483647 w 834"/>
                <a:gd name="T35" fmla="*/ 2147483647 h 798"/>
                <a:gd name="T36" fmla="*/ 2147483647 w 834"/>
                <a:gd name="T37" fmla="*/ 2147483647 h 798"/>
                <a:gd name="T38" fmla="*/ 2147483647 w 834"/>
                <a:gd name="T39" fmla="*/ 2147483647 h 798"/>
                <a:gd name="T40" fmla="*/ 2147483647 w 834"/>
                <a:gd name="T41" fmla="*/ 2147483647 h 798"/>
                <a:gd name="T42" fmla="*/ 2147483647 w 834"/>
                <a:gd name="T43" fmla="*/ 2147483647 h 798"/>
                <a:gd name="T44" fmla="*/ 2147483647 w 834"/>
                <a:gd name="T45" fmla="*/ 2147483647 h 798"/>
                <a:gd name="T46" fmla="*/ 2147483647 w 834"/>
                <a:gd name="T47" fmla="*/ 2147483647 h 798"/>
                <a:gd name="T48" fmla="*/ 2147483647 w 834"/>
                <a:gd name="T49" fmla="*/ 2147483647 h 798"/>
                <a:gd name="T50" fmla="*/ 2147483647 w 834"/>
                <a:gd name="T51" fmla="*/ 2147483647 h 798"/>
                <a:gd name="T52" fmla="*/ 2147483647 w 834"/>
                <a:gd name="T53" fmla="*/ 2147483647 h 798"/>
                <a:gd name="T54" fmla="*/ 2147483647 w 834"/>
                <a:gd name="T55" fmla="*/ 2147483647 h 798"/>
                <a:gd name="T56" fmla="*/ 2147483647 w 834"/>
                <a:gd name="T57" fmla="*/ 2147483647 h 798"/>
                <a:gd name="T58" fmla="*/ 2147483647 w 834"/>
                <a:gd name="T59" fmla="*/ 2147483647 h 798"/>
                <a:gd name="T60" fmla="*/ 2147483647 w 834"/>
                <a:gd name="T61" fmla="*/ 2147483647 h 798"/>
                <a:gd name="T62" fmla="*/ 2147483647 w 834"/>
                <a:gd name="T63" fmla="*/ 2147483647 h 798"/>
                <a:gd name="T64" fmla="*/ 2147483647 w 834"/>
                <a:gd name="T65" fmla="*/ 2147483647 h 798"/>
                <a:gd name="T66" fmla="*/ 2147483647 w 834"/>
                <a:gd name="T67" fmla="*/ 2147483647 h 798"/>
                <a:gd name="T68" fmla="*/ 2147483647 w 834"/>
                <a:gd name="T69" fmla="*/ 2147483647 h 798"/>
                <a:gd name="T70" fmla="*/ 2147483647 w 834"/>
                <a:gd name="T71" fmla="*/ 2147483647 h 798"/>
                <a:gd name="T72" fmla="*/ 2147483647 w 834"/>
                <a:gd name="T73" fmla="*/ 2147483647 h 798"/>
                <a:gd name="T74" fmla="*/ 2147483647 w 834"/>
                <a:gd name="T75" fmla="*/ 2147483647 h 798"/>
                <a:gd name="T76" fmla="*/ 2147483647 w 834"/>
                <a:gd name="T77" fmla="*/ 2147483647 h 798"/>
                <a:gd name="T78" fmla="*/ 2147483647 w 834"/>
                <a:gd name="T79" fmla="*/ 2147483647 h 798"/>
                <a:gd name="T80" fmla="*/ 2147483647 w 834"/>
                <a:gd name="T81" fmla="*/ 2147483647 h 798"/>
                <a:gd name="T82" fmla="*/ 2147483647 w 834"/>
                <a:gd name="T83" fmla="*/ 2147483647 h 798"/>
                <a:gd name="T84" fmla="*/ 2147483647 w 834"/>
                <a:gd name="T85" fmla="*/ 2147483647 h 798"/>
                <a:gd name="T86" fmla="*/ 2147483647 w 834"/>
                <a:gd name="T87" fmla="*/ 2147483647 h 798"/>
                <a:gd name="T88" fmla="*/ 2147483647 w 834"/>
                <a:gd name="T89" fmla="*/ 2147483647 h 798"/>
                <a:gd name="T90" fmla="*/ 2147483647 w 834"/>
                <a:gd name="T91" fmla="*/ 2147483647 h 798"/>
                <a:gd name="T92" fmla="*/ 2147483647 w 834"/>
                <a:gd name="T93" fmla="*/ 2147483647 h 798"/>
                <a:gd name="T94" fmla="*/ 2147483647 w 834"/>
                <a:gd name="T95" fmla="*/ 2147483647 h 798"/>
                <a:gd name="T96" fmla="*/ 2147483647 w 834"/>
                <a:gd name="T97" fmla="*/ 2147483647 h 798"/>
                <a:gd name="T98" fmla="*/ 2147483647 w 834"/>
                <a:gd name="T99" fmla="*/ 2147483647 h 798"/>
                <a:gd name="T100" fmla="*/ 2147483647 w 834"/>
                <a:gd name="T101" fmla="*/ 2147483647 h 798"/>
                <a:gd name="T102" fmla="*/ 2147483647 w 834"/>
                <a:gd name="T103" fmla="*/ 2147483647 h 7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34"/>
                <a:gd name="T157" fmla="*/ 0 h 798"/>
                <a:gd name="T158" fmla="*/ 834 w 834"/>
                <a:gd name="T159" fmla="*/ 798 h 7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34" h="798">
                  <a:moveTo>
                    <a:pt x="822" y="186"/>
                  </a:moveTo>
                  <a:lnTo>
                    <a:pt x="822" y="162"/>
                  </a:lnTo>
                  <a:lnTo>
                    <a:pt x="816" y="168"/>
                  </a:lnTo>
                  <a:lnTo>
                    <a:pt x="810" y="168"/>
                  </a:lnTo>
                  <a:lnTo>
                    <a:pt x="810" y="126"/>
                  </a:lnTo>
                  <a:lnTo>
                    <a:pt x="798" y="114"/>
                  </a:lnTo>
                  <a:lnTo>
                    <a:pt x="786" y="114"/>
                  </a:lnTo>
                  <a:lnTo>
                    <a:pt x="786" y="102"/>
                  </a:lnTo>
                  <a:lnTo>
                    <a:pt x="768" y="90"/>
                  </a:lnTo>
                  <a:lnTo>
                    <a:pt x="750" y="90"/>
                  </a:lnTo>
                  <a:lnTo>
                    <a:pt x="750" y="72"/>
                  </a:lnTo>
                  <a:lnTo>
                    <a:pt x="738" y="78"/>
                  </a:lnTo>
                  <a:lnTo>
                    <a:pt x="726" y="78"/>
                  </a:lnTo>
                  <a:lnTo>
                    <a:pt x="708" y="60"/>
                  </a:lnTo>
                  <a:lnTo>
                    <a:pt x="690" y="60"/>
                  </a:lnTo>
                  <a:lnTo>
                    <a:pt x="684" y="54"/>
                  </a:lnTo>
                  <a:lnTo>
                    <a:pt x="684" y="36"/>
                  </a:lnTo>
                  <a:lnTo>
                    <a:pt x="672" y="42"/>
                  </a:lnTo>
                  <a:lnTo>
                    <a:pt x="654" y="42"/>
                  </a:lnTo>
                  <a:lnTo>
                    <a:pt x="648" y="54"/>
                  </a:lnTo>
                  <a:lnTo>
                    <a:pt x="642" y="60"/>
                  </a:lnTo>
                  <a:lnTo>
                    <a:pt x="636" y="60"/>
                  </a:lnTo>
                  <a:lnTo>
                    <a:pt x="624" y="48"/>
                  </a:lnTo>
                  <a:lnTo>
                    <a:pt x="624" y="36"/>
                  </a:lnTo>
                  <a:lnTo>
                    <a:pt x="618" y="30"/>
                  </a:lnTo>
                  <a:lnTo>
                    <a:pt x="606" y="30"/>
                  </a:lnTo>
                  <a:lnTo>
                    <a:pt x="600" y="24"/>
                  </a:lnTo>
                  <a:lnTo>
                    <a:pt x="594" y="24"/>
                  </a:lnTo>
                  <a:lnTo>
                    <a:pt x="594" y="6"/>
                  </a:lnTo>
                  <a:lnTo>
                    <a:pt x="600" y="0"/>
                  </a:lnTo>
                  <a:lnTo>
                    <a:pt x="576" y="12"/>
                  </a:lnTo>
                  <a:lnTo>
                    <a:pt x="558" y="12"/>
                  </a:lnTo>
                  <a:lnTo>
                    <a:pt x="546" y="18"/>
                  </a:lnTo>
                  <a:lnTo>
                    <a:pt x="528" y="18"/>
                  </a:lnTo>
                  <a:lnTo>
                    <a:pt x="510" y="24"/>
                  </a:lnTo>
                  <a:lnTo>
                    <a:pt x="498" y="24"/>
                  </a:lnTo>
                  <a:lnTo>
                    <a:pt x="498" y="54"/>
                  </a:lnTo>
                  <a:lnTo>
                    <a:pt x="480" y="72"/>
                  </a:lnTo>
                  <a:lnTo>
                    <a:pt x="468" y="78"/>
                  </a:lnTo>
                  <a:lnTo>
                    <a:pt x="462" y="84"/>
                  </a:lnTo>
                  <a:lnTo>
                    <a:pt x="456" y="84"/>
                  </a:lnTo>
                  <a:lnTo>
                    <a:pt x="468" y="96"/>
                  </a:lnTo>
                  <a:lnTo>
                    <a:pt x="468" y="102"/>
                  </a:lnTo>
                  <a:lnTo>
                    <a:pt x="474" y="108"/>
                  </a:lnTo>
                  <a:lnTo>
                    <a:pt x="474" y="114"/>
                  </a:lnTo>
                  <a:lnTo>
                    <a:pt x="480" y="120"/>
                  </a:lnTo>
                  <a:lnTo>
                    <a:pt x="480" y="144"/>
                  </a:lnTo>
                  <a:lnTo>
                    <a:pt x="486" y="162"/>
                  </a:lnTo>
                  <a:lnTo>
                    <a:pt x="486" y="216"/>
                  </a:lnTo>
                  <a:lnTo>
                    <a:pt x="474" y="228"/>
                  </a:lnTo>
                  <a:lnTo>
                    <a:pt x="468" y="240"/>
                  </a:lnTo>
                  <a:lnTo>
                    <a:pt x="462" y="258"/>
                  </a:lnTo>
                  <a:lnTo>
                    <a:pt x="456" y="270"/>
                  </a:lnTo>
                  <a:lnTo>
                    <a:pt x="456" y="294"/>
                  </a:lnTo>
                  <a:lnTo>
                    <a:pt x="468" y="306"/>
                  </a:lnTo>
                  <a:lnTo>
                    <a:pt x="474" y="306"/>
                  </a:lnTo>
                  <a:lnTo>
                    <a:pt x="474" y="312"/>
                  </a:lnTo>
                  <a:lnTo>
                    <a:pt x="480" y="312"/>
                  </a:lnTo>
                  <a:lnTo>
                    <a:pt x="510" y="342"/>
                  </a:lnTo>
                  <a:lnTo>
                    <a:pt x="522" y="348"/>
                  </a:lnTo>
                  <a:lnTo>
                    <a:pt x="528" y="348"/>
                  </a:lnTo>
                  <a:lnTo>
                    <a:pt x="534" y="342"/>
                  </a:lnTo>
                  <a:lnTo>
                    <a:pt x="534" y="324"/>
                  </a:lnTo>
                  <a:lnTo>
                    <a:pt x="558" y="324"/>
                  </a:lnTo>
                  <a:lnTo>
                    <a:pt x="558" y="372"/>
                  </a:lnTo>
                  <a:lnTo>
                    <a:pt x="552" y="408"/>
                  </a:lnTo>
                  <a:lnTo>
                    <a:pt x="546" y="426"/>
                  </a:lnTo>
                  <a:lnTo>
                    <a:pt x="540" y="426"/>
                  </a:lnTo>
                  <a:lnTo>
                    <a:pt x="540" y="420"/>
                  </a:lnTo>
                  <a:lnTo>
                    <a:pt x="534" y="408"/>
                  </a:lnTo>
                  <a:lnTo>
                    <a:pt x="516" y="420"/>
                  </a:lnTo>
                  <a:lnTo>
                    <a:pt x="498" y="420"/>
                  </a:lnTo>
                  <a:lnTo>
                    <a:pt x="498" y="408"/>
                  </a:lnTo>
                  <a:lnTo>
                    <a:pt x="492" y="396"/>
                  </a:lnTo>
                  <a:lnTo>
                    <a:pt x="492" y="384"/>
                  </a:lnTo>
                  <a:lnTo>
                    <a:pt x="480" y="372"/>
                  </a:lnTo>
                  <a:lnTo>
                    <a:pt x="468" y="372"/>
                  </a:lnTo>
                  <a:lnTo>
                    <a:pt x="462" y="360"/>
                  </a:lnTo>
                  <a:lnTo>
                    <a:pt x="462" y="354"/>
                  </a:lnTo>
                  <a:lnTo>
                    <a:pt x="456" y="342"/>
                  </a:lnTo>
                  <a:lnTo>
                    <a:pt x="450" y="336"/>
                  </a:lnTo>
                  <a:lnTo>
                    <a:pt x="444" y="336"/>
                  </a:lnTo>
                  <a:lnTo>
                    <a:pt x="438" y="342"/>
                  </a:lnTo>
                  <a:lnTo>
                    <a:pt x="426" y="342"/>
                  </a:lnTo>
                  <a:lnTo>
                    <a:pt x="426" y="330"/>
                  </a:lnTo>
                  <a:lnTo>
                    <a:pt x="420" y="324"/>
                  </a:lnTo>
                  <a:lnTo>
                    <a:pt x="390" y="324"/>
                  </a:lnTo>
                  <a:lnTo>
                    <a:pt x="390" y="312"/>
                  </a:lnTo>
                  <a:lnTo>
                    <a:pt x="396" y="312"/>
                  </a:lnTo>
                  <a:lnTo>
                    <a:pt x="396" y="300"/>
                  </a:lnTo>
                  <a:lnTo>
                    <a:pt x="384" y="300"/>
                  </a:lnTo>
                  <a:lnTo>
                    <a:pt x="378" y="294"/>
                  </a:lnTo>
                  <a:lnTo>
                    <a:pt x="378" y="282"/>
                  </a:lnTo>
                  <a:lnTo>
                    <a:pt x="366" y="270"/>
                  </a:lnTo>
                  <a:lnTo>
                    <a:pt x="360" y="270"/>
                  </a:lnTo>
                  <a:lnTo>
                    <a:pt x="354" y="276"/>
                  </a:lnTo>
                  <a:lnTo>
                    <a:pt x="354" y="294"/>
                  </a:lnTo>
                  <a:lnTo>
                    <a:pt x="348" y="300"/>
                  </a:lnTo>
                  <a:lnTo>
                    <a:pt x="348" y="306"/>
                  </a:lnTo>
                  <a:lnTo>
                    <a:pt x="330" y="306"/>
                  </a:lnTo>
                  <a:lnTo>
                    <a:pt x="300" y="300"/>
                  </a:lnTo>
                  <a:lnTo>
                    <a:pt x="264" y="294"/>
                  </a:lnTo>
                  <a:lnTo>
                    <a:pt x="246" y="282"/>
                  </a:lnTo>
                  <a:lnTo>
                    <a:pt x="240" y="276"/>
                  </a:lnTo>
                  <a:lnTo>
                    <a:pt x="234" y="264"/>
                  </a:lnTo>
                  <a:lnTo>
                    <a:pt x="234" y="246"/>
                  </a:lnTo>
                  <a:lnTo>
                    <a:pt x="192" y="252"/>
                  </a:lnTo>
                  <a:lnTo>
                    <a:pt x="198" y="258"/>
                  </a:lnTo>
                  <a:lnTo>
                    <a:pt x="198" y="264"/>
                  </a:lnTo>
                  <a:lnTo>
                    <a:pt x="180" y="264"/>
                  </a:lnTo>
                  <a:lnTo>
                    <a:pt x="174" y="258"/>
                  </a:lnTo>
                  <a:lnTo>
                    <a:pt x="174" y="228"/>
                  </a:lnTo>
                  <a:lnTo>
                    <a:pt x="156" y="228"/>
                  </a:lnTo>
                  <a:lnTo>
                    <a:pt x="150" y="216"/>
                  </a:lnTo>
                  <a:lnTo>
                    <a:pt x="144" y="234"/>
                  </a:lnTo>
                  <a:lnTo>
                    <a:pt x="144" y="240"/>
                  </a:lnTo>
                  <a:lnTo>
                    <a:pt x="156" y="252"/>
                  </a:lnTo>
                  <a:lnTo>
                    <a:pt x="156" y="270"/>
                  </a:lnTo>
                  <a:lnTo>
                    <a:pt x="150" y="276"/>
                  </a:lnTo>
                  <a:lnTo>
                    <a:pt x="144" y="276"/>
                  </a:lnTo>
                  <a:lnTo>
                    <a:pt x="144" y="330"/>
                  </a:lnTo>
                  <a:lnTo>
                    <a:pt x="156" y="342"/>
                  </a:lnTo>
                  <a:lnTo>
                    <a:pt x="138" y="348"/>
                  </a:lnTo>
                  <a:lnTo>
                    <a:pt x="138" y="354"/>
                  </a:lnTo>
                  <a:lnTo>
                    <a:pt x="144" y="360"/>
                  </a:lnTo>
                  <a:lnTo>
                    <a:pt x="144" y="384"/>
                  </a:lnTo>
                  <a:lnTo>
                    <a:pt x="132" y="396"/>
                  </a:lnTo>
                  <a:lnTo>
                    <a:pt x="126" y="396"/>
                  </a:lnTo>
                  <a:lnTo>
                    <a:pt x="0" y="390"/>
                  </a:lnTo>
                  <a:lnTo>
                    <a:pt x="0" y="642"/>
                  </a:lnTo>
                  <a:lnTo>
                    <a:pt x="6" y="654"/>
                  </a:lnTo>
                  <a:lnTo>
                    <a:pt x="6" y="672"/>
                  </a:lnTo>
                  <a:lnTo>
                    <a:pt x="96" y="762"/>
                  </a:lnTo>
                  <a:lnTo>
                    <a:pt x="114" y="768"/>
                  </a:lnTo>
                  <a:lnTo>
                    <a:pt x="138" y="756"/>
                  </a:lnTo>
                  <a:lnTo>
                    <a:pt x="144" y="756"/>
                  </a:lnTo>
                  <a:lnTo>
                    <a:pt x="150" y="750"/>
                  </a:lnTo>
                  <a:lnTo>
                    <a:pt x="168" y="750"/>
                  </a:lnTo>
                  <a:lnTo>
                    <a:pt x="174" y="756"/>
                  </a:lnTo>
                  <a:lnTo>
                    <a:pt x="174" y="762"/>
                  </a:lnTo>
                  <a:lnTo>
                    <a:pt x="204" y="756"/>
                  </a:lnTo>
                  <a:lnTo>
                    <a:pt x="222" y="774"/>
                  </a:lnTo>
                  <a:lnTo>
                    <a:pt x="264" y="774"/>
                  </a:lnTo>
                  <a:lnTo>
                    <a:pt x="264" y="780"/>
                  </a:lnTo>
                  <a:lnTo>
                    <a:pt x="276" y="792"/>
                  </a:lnTo>
                  <a:lnTo>
                    <a:pt x="288" y="792"/>
                  </a:lnTo>
                  <a:lnTo>
                    <a:pt x="288" y="780"/>
                  </a:lnTo>
                  <a:lnTo>
                    <a:pt x="300" y="780"/>
                  </a:lnTo>
                  <a:lnTo>
                    <a:pt x="312" y="792"/>
                  </a:lnTo>
                  <a:lnTo>
                    <a:pt x="312" y="798"/>
                  </a:lnTo>
                  <a:lnTo>
                    <a:pt x="330" y="798"/>
                  </a:lnTo>
                  <a:lnTo>
                    <a:pt x="354" y="786"/>
                  </a:lnTo>
                  <a:lnTo>
                    <a:pt x="384" y="756"/>
                  </a:lnTo>
                  <a:lnTo>
                    <a:pt x="390" y="744"/>
                  </a:lnTo>
                  <a:lnTo>
                    <a:pt x="396" y="738"/>
                  </a:lnTo>
                  <a:lnTo>
                    <a:pt x="396" y="732"/>
                  </a:lnTo>
                  <a:lnTo>
                    <a:pt x="402" y="726"/>
                  </a:lnTo>
                  <a:lnTo>
                    <a:pt x="414" y="702"/>
                  </a:lnTo>
                  <a:lnTo>
                    <a:pt x="420" y="696"/>
                  </a:lnTo>
                  <a:lnTo>
                    <a:pt x="432" y="690"/>
                  </a:lnTo>
                  <a:lnTo>
                    <a:pt x="450" y="684"/>
                  </a:lnTo>
                  <a:lnTo>
                    <a:pt x="462" y="678"/>
                  </a:lnTo>
                  <a:lnTo>
                    <a:pt x="474" y="678"/>
                  </a:lnTo>
                  <a:lnTo>
                    <a:pt x="480" y="672"/>
                  </a:lnTo>
                  <a:lnTo>
                    <a:pt x="480" y="636"/>
                  </a:lnTo>
                  <a:lnTo>
                    <a:pt x="504" y="624"/>
                  </a:lnTo>
                  <a:lnTo>
                    <a:pt x="516" y="612"/>
                  </a:lnTo>
                  <a:lnTo>
                    <a:pt x="552" y="600"/>
                  </a:lnTo>
                  <a:lnTo>
                    <a:pt x="588" y="600"/>
                  </a:lnTo>
                  <a:lnTo>
                    <a:pt x="588" y="576"/>
                  </a:lnTo>
                  <a:lnTo>
                    <a:pt x="570" y="558"/>
                  </a:lnTo>
                  <a:lnTo>
                    <a:pt x="582" y="546"/>
                  </a:lnTo>
                  <a:lnTo>
                    <a:pt x="612" y="546"/>
                  </a:lnTo>
                  <a:lnTo>
                    <a:pt x="630" y="528"/>
                  </a:lnTo>
                  <a:lnTo>
                    <a:pt x="642" y="528"/>
                  </a:lnTo>
                  <a:lnTo>
                    <a:pt x="654" y="522"/>
                  </a:lnTo>
                  <a:lnTo>
                    <a:pt x="672" y="522"/>
                  </a:lnTo>
                  <a:lnTo>
                    <a:pt x="690" y="516"/>
                  </a:lnTo>
                  <a:lnTo>
                    <a:pt x="702" y="510"/>
                  </a:lnTo>
                  <a:lnTo>
                    <a:pt x="708" y="510"/>
                  </a:lnTo>
                  <a:lnTo>
                    <a:pt x="732" y="498"/>
                  </a:lnTo>
                  <a:lnTo>
                    <a:pt x="750" y="486"/>
                  </a:lnTo>
                  <a:lnTo>
                    <a:pt x="762" y="480"/>
                  </a:lnTo>
                  <a:lnTo>
                    <a:pt x="780" y="474"/>
                  </a:lnTo>
                  <a:lnTo>
                    <a:pt x="786" y="468"/>
                  </a:lnTo>
                  <a:lnTo>
                    <a:pt x="792" y="468"/>
                  </a:lnTo>
                  <a:lnTo>
                    <a:pt x="780" y="462"/>
                  </a:lnTo>
                  <a:lnTo>
                    <a:pt x="768" y="450"/>
                  </a:lnTo>
                  <a:lnTo>
                    <a:pt x="756" y="444"/>
                  </a:lnTo>
                  <a:lnTo>
                    <a:pt x="756" y="438"/>
                  </a:lnTo>
                  <a:lnTo>
                    <a:pt x="762" y="432"/>
                  </a:lnTo>
                  <a:lnTo>
                    <a:pt x="768" y="420"/>
                  </a:lnTo>
                  <a:lnTo>
                    <a:pt x="774" y="414"/>
                  </a:lnTo>
                  <a:lnTo>
                    <a:pt x="780" y="402"/>
                  </a:lnTo>
                  <a:lnTo>
                    <a:pt x="774" y="366"/>
                  </a:lnTo>
                  <a:lnTo>
                    <a:pt x="780" y="366"/>
                  </a:lnTo>
                  <a:lnTo>
                    <a:pt x="786" y="360"/>
                  </a:lnTo>
                  <a:lnTo>
                    <a:pt x="798" y="354"/>
                  </a:lnTo>
                  <a:lnTo>
                    <a:pt x="816" y="336"/>
                  </a:lnTo>
                  <a:lnTo>
                    <a:pt x="816" y="330"/>
                  </a:lnTo>
                  <a:lnTo>
                    <a:pt x="804" y="330"/>
                  </a:lnTo>
                  <a:lnTo>
                    <a:pt x="804" y="258"/>
                  </a:lnTo>
                  <a:lnTo>
                    <a:pt x="810" y="240"/>
                  </a:lnTo>
                  <a:lnTo>
                    <a:pt x="798" y="234"/>
                  </a:lnTo>
                  <a:lnTo>
                    <a:pt x="798" y="216"/>
                  </a:lnTo>
                  <a:lnTo>
                    <a:pt x="804" y="216"/>
                  </a:lnTo>
                  <a:lnTo>
                    <a:pt x="810" y="210"/>
                  </a:lnTo>
                  <a:lnTo>
                    <a:pt x="834" y="198"/>
                  </a:lnTo>
                  <a:lnTo>
                    <a:pt x="834" y="186"/>
                  </a:lnTo>
                  <a:lnTo>
                    <a:pt x="822" y="1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" name="Yeme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C6B5612-8B49-4CE9-8C92-D0E35DFB55E2}"/>
                </a:ext>
              </a:extLst>
            </p:cNvPr>
            <p:cNvSpPr>
              <a:spLocks/>
            </p:cNvSpPr>
            <p:nvPr/>
          </p:nvSpPr>
          <p:spPr bwMode="gray">
            <a:xfrm>
              <a:off x="6680488" y="2235604"/>
              <a:ext cx="200800" cy="145108"/>
            </a:xfrm>
            <a:custGeom>
              <a:avLst/>
              <a:gdLst>
                <a:gd name="T0" fmla="*/ 2147483647 w 732"/>
                <a:gd name="T1" fmla="*/ 2147483647 h 498"/>
                <a:gd name="T2" fmla="*/ 2147483647 w 732"/>
                <a:gd name="T3" fmla="*/ 2147483647 h 498"/>
                <a:gd name="T4" fmla="*/ 2147483647 w 732"/>
                <a:gd name="T5" fmla="*/ 2147483647 h 498"/>
                <a:gd name="T6" fmla="*/ 2147483647 w 732"/>
                <a:gd name="T7" fmla="*/ 2147483647 h 498"/>
                <a:gd name="T8" fmla="*/ 2147483647 w 732"/>
                <a:gd name="T9" fmla="*/ 2147483647 h 498"/>
                <a:gd name="T10" fmla="*/ 2147483647 w 732"/>
                <a:gd name="T11" fmla="*/ 2147483647 h 498"/>
                <a:gd name="T12" fmla="*/ 2147483647 w 732"/>
                <a:gd name="T13" fmla="*/ 2147483647 h 498"/>
                <a:gd name="T14" fmla="*/ 2147483647 w 732"/>
                <a:gd name="T15" fmla="*/ 2147483647 h 498"/>
                <a:gd name="T16" fmla="*/ 2147483647 w 732"/>
                <a:gd name="T17" fmla="*/ 2147483647 h 498"/>
                <a:gd name="T18" fmla="*/ 2147483647 w 732"/>
                <a:gd name="T19" fmla="*/ 2147483647 h 498"/>
                <a:gd name="T20" fmla="*/ 2147483647 w 732"/>
                <a:gd name="T21" fmla="*/ 2147483647 h 498"/>
                <a:gd name="T22" fmla="*/ 2147483647 w 732"/>
                <a:gd name="T23" fmla="*/ 2147483647 h 498"/>
                <a:gd name="T24" fmla="*/ 2147483647 w 732"/>
                <a:gd name="T25" fmla="*/ 2147483647 h 498"/>
                <a:gd name="T26" fmla="*/ 2147483647 w 732"/>
                <a:gd name="T27" fmla="*/ 2147483647 h 498"/>
                <a:gd name="T28" fmla="*/ 2147483647 w 732"/>
                <a:gd name="T29" fmla="*/ 2147483647 h 498"/>
                <a:gd name="T30" fmla="*/ 0 w 732"/>
                <a:gd name="T31" fmla="*/ 2147483647 h 498"/>
                <a:gd name="T32" fmla="*/ 2147483647 w 732"/>
                <a:gd name="T33" fmla="*/ 2147483647 h 498"/>
                <a:gd name="T34" fmla="*/ 2147483647 w 732"/>
                <a:gd name="T35" fmla="*/ 2147483647 h 498"/>
                <a:gd name="T36" fmla="*/ 2147483647 w 732"/>
                <a:gd name="T37" fmla="*/ 2147483647 h 498"/>
                <a:gd name="T38" fmla="*/ 2147483647 w 732"/>
                <a:gd name="T39" fmla="*/ 2147483647 h 498"/>
                <a:gd name="T40" fmla="*/ 2147483647 w 732"/>
                <a:gd name="T41" fmla="*/ 2147483647 h 498"/>
                <a:gd name="T42" fmla="*/ 2147483647 w 732"/>
                <a:gd name="T43" fmla="*/ 2147483647 h 498"/>
                <a:gd name="T44" fmla="*/ 2147483647 w 732"/>
                <a:gd name="T45" fmla="*/ 2147483647 h 498"/>
                <a:gd name="T46" fmla="*/ 2147483647 w 732"/>
                <a:gd name="T47" fmla="*/ 2147483647 h 498"/>
                <a:gd name="T48" fmla="*/ 2147483647 w 732"/>
                <a:gd name="T49" fmla="*/ 2147483647 h 498"/>
                <a:gd name="T50" fmla="*/ 2147483647 w 732"/>
                <a:gd name="T51" fmla="*/ 2147483647 h 498"/>
                <a:gd name="T52" fmla="*/ 2147483647 w 732"/>
                <a:gd name="T53" fmla="*/ 2147483647 h 498"/>
                <a:gd name="T54" fmla="*/ 2147483647 w 732"/>
                <a:gd name="T55" fmla="*/ 2147483647 h 498"/>
                <a:gd name="T56" fmla="*/ 2147483647 w 732"/>
                <a:gd name="T57" fmla="*/ 2147483647 h 498"/>
                <a:gd name="T58" fmla="*/ 2147483647 w 732"/>
                <a:gd name="T59" fmla="*/ 2147483647 h 498"/>
                <a:gd name="T60" fmla="*/ 2147483647 w 732"/>
                <a:gd name="T61" fmla="*/ 2147483647 h 498"/>
                <a:gd name="T62" fmla="*/ 2147483647 w 732"/>
                <a:gd name="T63" fmla="*/ 2147483647 h 498"/>
                <a:gd name="T64" fmla="*/ 2147483647 w 732"/>
                <a:gd name="T65" fmla="*/ 2147483647 h 498"/>
                <a:gd name="T66" fmla="*/ 2147483647 w 732"/>
                <a:gd name="T67" fmla="*/ 2147483647 h 498"/>
                <a:gd name="T68" fmla="*/ 2147483647 w 732"/>
                <a:gd name="T69" fmla="*/ 2147483647 h 498"/>
                <a:gd name="T70" fmla="*/ 2147483647 w 732"/>
                <a:gd name="T71" fmla="*/ 2147483647 h 498"/>
                <a:gd name="T72" fmla="*/ 2147483647 w 732"/>
                <a:gd name="T73" fmla="*/ 2147483647 h 498"/>
                <a:gd name="T74" fmla="*/ 2147483647 w 732"/>
                <a:gd name="T75" fmla="*/ 2147483647 h 498"/>
                <a:gd name="T76" fmla="*/ 2147483647 w 732"/>
                <a:gd name="T77" fmla="*/ 0 h 498"/>
                <a:gd name="T78" fmla="*/ 2147483647 w 732"/>
                <a:gd name="T79" fmla="*/ 2147483647 h 498"/>
                <a:gd name="T80" fmla="*/ 2147483647 w 732"/>
                <a:gd name="T81" fmla="*/ 2147483647 h 4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2"/>
                <a:gd name="T124" fmla="*/ 0 h 498"/>
                <a:gd name="T125" fmla="*/ 732 w 732"/>
                <a:gd name="T126" fmla="*/ 498 h 49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2" h="498">
                  <a:moveTo>
                    <a:pt x="468" y="24"/>
                  </a:moveTo>
                  <a:lnTo>
                    <a:pt x="450" y="30"/>
                  </a:lnTo>
                  <a:lnTo>
                    <a:pt x="420" y="36"/>
                  </a:lnTo>
                  <a:lnTo>
                    <a:pt x="390" y="54"/>
                  </a:lnTo>
                  <a:lnTo>
                    <a:pt x="372" y="72"/>
                  </a:lnTo>
                  <a:lnTo>
                    <a:pt x="366" y="84"/>
                  </a:lnTo>
                  <a:lnTo>
                    <a:pt x="354" y="96"/>
                  </a:lnTo>
                  <a:lnTo>
                    <a:pt x="348" y="108"/>
                  </a:lnTo>
                  <a:lnTo>
                    <a:pt x="342" y="114"/>
                  </a:lnTo>
                  <a:lnTo>
                    <a:pt x="336" y="126"/>
                  </a:lnTo>
                  <a:lnTo>
                    <a:pt x="336" y="144"/>
                  </a:lnTo>
                  <a:lnTo>
                    <a:pt x="330" y="150"/>
                  </a:lnTo>
                  <a:lnTo>
                    <a:pt x="324" y="162"/>
                  </a:lnTo>
                  <a:lnTo>
                    <a:pt x="312" y="162"/>
                  </a:lnTo>
                  <a:lnTo>
                    <a:pt x="300" y="156"/>
                  </a:lnTo>
                  <a:lnTo>
                    <a:pt x="294" y="144"/>
                  </a:lnTo>
                  <a:lnTo>
                    <a:pt x="288" y="138"/>
                  </a:lnTo>
                  <a:lnTo>
                    <a:pt x="210" y="138"/>
                  </a:lnTo>
                  <a:lnTo>
                    <a:pt x="204" y="132"/>
                  </a:lnTo>
                  <a:lnTo>
                    <a:pt x="192" y="126"/>
                  </a:lnTo>
                  <a:lnTo>
                    <a:pt x="102" y="126"/>
                  </a:lnTo>
                  <a:lnTo>
                    <a:pt x="96" y="132"/>
                  </a:lnTo>
                  <a:lnTo>
                    <a:pt x="72" y="138"/>
                  </a:lnTo>
                  <a:lnTo>
                    <a:pt x="54" y="120"/>
                  </a:lnTo>
                  <a:lnTo>
                    <a:pt x="48" y="120"/>
                  </a:lnTo>
                  <a:lnTo>
                    <a:pt x="42" y="126"/>
                  </a:lnTo>
                  <a:lnTo>
                    <a:pt x="36" y="138"/>
                  </a:lnTo>
                  <a:lnTo>
                    <a:pt x="36" y="186"/>
                  </a:lnTo>
                  <a:lnTo>
                    <a:pt x="30" y="192"/>
                  </a:lnTo>
                  <a:lnTo>
                    <a:pt x="24" y="204"/>
                  </a:lnTo>
                  <a:lnTo>
                    <a:pt x="12" y="216"/>
                  </a:lnTo>
                  <a:lnTo>
                    <a:pt x="0" y="252"/>
                  </a:lnTo>
                  <a:lnTo>
                    <a:pt x="0" y="258"/>
                  </a:lnTo>
                  <a:lnTo>
                    <a:pt x="18" y="276"/>
                  </a:lnTo>
                  <a:lnTo>
                    <a:pt x="24" y="288"/>
                  </a:lnTo>
                  <a:lnTo>
                    <a:pt x="36" y="294"/>
                  </a:lnTo>
                  <a:lnTo>
                    <a:pt x="24" y="408"/>
                  </a:lnTo>
                  <a:lnTo>
                    <a:pt x="54" y="444"/>
                  </a:lnTo>
                  <a:lnTo>
                    <a:pt x="54" y="456"/>
                  </a:lnTo>
                  <a:lnTo>
                    <a:pt x="60" y="468"/>
                  </a:lnTo>
                  <a:lnTo>
                    <a:pt x="78" y="486"/>
                  </a:lnTo>
                  <a:lnTo>
                    <a:pt x="90" y="492"/>
                  </a:lnTo>
                  <a:lnTo>
                    <a:pt x="114" y="498"/>
                  </a:lnTo>
                  <a:lnTo>
                    <a:pt x="132" y="498"/>
                  </a:lnTo>
                  <a:lnTo>
                    <a:pt x="150" y="492"/>
                  </a:lnTo>
                  <a:lnTo>
                    <a:pt x="162" y="486"/>
                  </a:lnTo>
                  <a:lnTo>
                    <a:pt x="168" y="480"/>
                  </a:lnTo>
                  <a:lnTo>
                    <a:pt x="186" y="444"/>
                  </a:lnTo>
                  <a:lnTo>
                    <a:pt x="198" y="432"/>
                  </a:lnTo>
                  <a:lnTo>
                    <a:pt x="210" y="432"/>
                  </a:lnTo>
                  <a:lnTo>
                    <a:pt x="228" y="438"/>
                  </a:lnTo>
                  <a:lnTo>
                    <a:pt x="270" y="438"/>
                  </a:lnTo>
                  <a:lnTo>
                    <a:pt x="324" y="432"/>
                  </a:lnTo>
                  <a:lnTo>
                    <a:pt x="366" y="426"/>
                  </a:lnTo>
                  <a:lnTo>
                    <a:pt x="390" y="414"/>
                  </a:lnTo>
                  <a:lnTo>
                    <a:pt x="402" y="402"/>
                  </a:lnTo>
                  <a:lnTo>
                    <a:pt x="414" y="384"/>
                  </a:lnTo>
                  <a:lnTo>
                    <a:pt x="426" y="372"/>
                  </a:lnTo>
                  <a:lnTo>
                    <a:pt x="450" y="360"/>
                  </a:lnTo>
                  <a:lnTo>
                    <a:pt x="462" y="348"/>
                  </a:lnTo>
                  <a:lnTo>
                    <a:pt x="474" y="342"/>
                  </a:lnTo>
                  <a:lnTo>
                    <a:pt x="486" y="330"/>
                  </a:lnTo>
                  <a:lnTo>
                    <a:pt x="504" y="324"/>
                  </a:lnTo>
                  <a:lnTo>
                    <a:pt x="528" y="312"/>
                  </a:lnTo>
                  <a:lnTo>
                    <a:pt x="546" y="306"/>
                  </a:lnTo>
                  <a:lnTo>
                    <a:pt x="558" y="294"/>
                  </a:lnTo>
                  <a:lnTo>
                    <a:pt x="594" y="276"/>
                  </a:lnTo>
                  <a:lnTo>
                    <a:pt x="666" y="276"/>
                  </a:lnTo>
                  <a:lnTo>
                    <a:pt x="666" y="270"/>
                  </a:lnTo>
                  <a:lnTo>
                    <a:pt x="672" y="264"/>
                  </a:lnTo>
                  <a:lnTo>
                    <a:pt x="684" y="240"/>
                  </a:lnTo>
                  <a:lnTo>
                    <a:pt x="690" y="222"/>
                  </a:lnTo>
                  <a:lnTo>
                    <a:pt x="702" y="210"/>
                  </a:lnTo>
                  <a:lnTo>
                    <a:pt x="708" y="198"/>
                  </a:lnTo>
                  <a:lnTo>
                    <a:pt x="720" y="192"/>
                  </a:lnTo>
                  <a:lnTo>
                    <a:pt x="720" y="186"/>
                  </a:lnTo>
                  <a:lnTo>
                    <a:pt x="732" y="186"/>
                  </a:lnTo>
                  <a:lnTo>
                    <a:pt x="648" y="0"/>
                  </a:lnTo>
                  <a:lnTo>
                    <a:pt x="630" y="0"/>
                  </a:lnTo>
                  <a:lnTo>
                    <a:pt x="588" y="6"/>
                  </a:lnTo>
                  <a:lnTo>
                    <a:pt x="540" y="18"/>
                  </a:lnTo>
                  <a:lnTo>
                    <a:pt x="492" y="24"/>
                  </a:lnTo>
                  <a:lnTo>
                    <a:pt x="468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" name="Western Sahar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E84026E-1D77-4936-9927-589DFE706FF2}"/>
                </a:ext>
              </a:extLst>
            </p:cNvPr>
            <p:cNvSpPr>
              <a:spLocks/>
            </p:cNvSpPr>
            <p:nvPr/>
          </p:nvSpPr>
          <p:spPr bwMode="gray">
            <a:xfrm>
              <a:off x="5529959" y="2033367"/>
              <a:ext cx="164981" cy="148537"/>
            </a:xfrm>
            <a:custGeom>
              <a:avLst/>
              <a:gdLst>
                <a:gd name="T0" fmla="*/ 2147483647 w 600"/>
                <a:gd name="T1" fmla="*/ 0 h 510"/>
                <a:gd name="T2" fmla="*/ 2147483647 w 600"/>
                <a:gd name="T3" fmla="*/ 0 h 510"/>
                <a:gd name="T4" fmla="*/ 2147483647 w 600"/>
                <a:gd name="T5" fmla="*/ 2147483647 h 510"/>
                <a:gd name="T6" fmla="*/ 2147483647 w 600"/>
                <a:gd name="T7" fmla="*/ 2147483647 h 510"/>
                <a:gd name="T8" fmla="*/ 2147483647 w 600"/>
                <a:gd name="T9" fmla="*/ 2147483647 h 510"/>
                <a:gd name="T10" fmla="*/ 2147483647 w 600"/>
                <a:gd name="T11" fmla="*/ 2147483647 h 510"/>
                <a:gd name="T12" fmla="*/ 2147483647 w 600"/>
                <a:gd name="T13" fmla="*/ 2147483647 h 510"/>
                <a:gd name="T14" fmla="*/ 2147483647 w 600"/>
                <a:gd name="T15" fmla="*/ 2147483647 h 510"/>
                <a:gd name="T16" fmla="*/ 2147483647 w 600"/>
                <a:gd name="T17" fmla="*/ 2147483647 h 510"/>
                <a:gd name="T18" fmla="*/ 2147483647 w 600"/>
                <a:gd name="T19" fmla="*/ 2147483647 h 510"/>
                <a:gd name="T20" fmla="*/ 2147483647 w 600"/>
                <a:gd name="T21" fmla="*/ 2147483647 h 510"/>
                <a:gd name="T22" fmla="*/ 2147483647 w 600"/>
                <a:gd name="T23" fmla="*/ 2147483647 h 510"/>
                <a:gd name="T24" fmla="*/ 2147483647 w 600"/>
                <a:gd name="T25" fmla="*/ 2147483647 h 510"/>
                <a:gd name="T26" fmla="*/ 2147483647 w 600"/>
                <a:gd name="T27" fmla="*/ 2147483647 h 510"/>
                <a:gd name="T28" fmla="*/ 2147483647 w 600"/>
                <a:gd name="T29" fmla="*/ 2147483647 h 510"/>
                <a:gd name="T30" fmla="*/ 2147483647 w 600"/>
                <a:gd name="T31" fmla="*/ 2147483647 h 510"/>
                <a:gd name="T32" fmla="*/ 2147483647 w 600"/>
                <a:gd name="T33" fmla="*/ 2147483647 h 510"/>
                <a:gd name="T34" fmla="*/ 2147483647 w 600"/>
                <a:gd name="T35" fmla="*/ 2147483647 h 510"/>
                <a:gd name="T36" fmla="*/ 2147483647 w 600"/>
                <a:gd name="T37" fmla="*/ 2147483647 h 510"/>
                <a:gd name="T38" fmla="*/ 2147483647 w 600"/>
                <a:gd name="T39" fmla="*/ 2147483647 h 510"/>
                <a:gd name="T40" fmla="*/ 2147483647 w 600"/>
                <a:gd name="T41" fmla="*/ 2147483647 h 510"/>
                <a:gd name="T42" fmla="*/ 2147483647 w 600"/>
                <a:gd name="T43" fmla="*/ 2147483647 h 510"/>
                <a:gd name="T44" fmla="*/ 2147483647 w 600"/>
                <a:gd name="T45" fmla="*/ 2147483647 h 510"/>
                <a:gd name="T46" fmla="*/ 2147483647 w 600"/>
                <a:gd name="T47" fmla="*/ 2147483647 h 510"/>
                <a:gd name="T48" fmla="*/ 2147483647 w 600"/>
                <a:gd name="T49" fmla="*/ 2147483647 h 510"/>
                <a:gd name="T50" fmla="*/ 2147483647 w 600"/>
                <a:gd name="T51" fmla="*/ 2147483647 h 510"/>
                <a:gd name="T52" fmla="*/ 2147483647 w 600"/>
                <a:gd name="T53" fmla="*/ 2147483647 h 510"/>
                <a:gd name="T54" fmla="*/ 2147483647 w 600"/>
                <a:gd name="T55" fmla="*/ 2147483647 h 510"/>
                <a:gd name="T56" fmla="*/ 2147483647 w 600"/>
                <a:gd name="T57" fmla="*/ 2147483647 h 510"/>
                <a:gd name="T58" fmla="*/ 2147483647 w 600"/>
                <a:gd name="T59" fmla="*/ 2147483647 h 510"/>
                <a:gd name="T60" fmla="*/ 2147483647 w 600"/>
                <a:gd name="T61" fmla="*/ 2147483647 h 510"/>
                <a:gd name="T62" fmla="*/ 2147483647 w 600"/>
                <a:gd name="T63" fmla="*/ 2147483647 h 510"/>
                <a:gd name="T64" fmla="*/ 2147483647 w 600"/>
                <a:gd name="T65" fmla="*/ 2147483647 h 510"/>
                <a:gd name="T66" fmla="*/ 2147483647 w 600"/>
                <a:gd name="T67" fmla="*/ 2147483647 h 510"/>
                <a:gd name="T68" fmla="*/ 2147483647 w 600"/>
                <a:gd name="T69" fmla="*/ 2147483647 h 510"/>
                <a:gd name="T70" fmla="*/ 2147483647 w 600"/>
                <a:gd name="T71" fmla="*/ 2147483647 h 510"/>
                <a:gd name="T72" fmla="*/ 2147483647 w 600"/>
                <a:gd name="T73" fmla="*/ 2147483647 h 510"/>
                <a:gd name="T74" fmla="*/ 2147483647 w 600"/>
                <a:gd name="T75" fmla="*/ 2147483647 h 510"/>
                <a:gd name="T76" fmla="*/ 2147483647 w 600"/>
                <a:gd name="T77" fmla="*/ 2147483647 h 510"/>
                <a:gd name="T78" fmla="*/ 0 w 600"/>
                <a:gd name="T79" fmla="*/ 2147483647 h 510"/>
                <a:gd name="T80" fmla="*/ 0 w 600"/>
                <a:gd name="T81" fmla="*/ 2147483647 h 510"/>
                <a:gd name="T82" fmla="*/ 2147483647 w 600"/>
                <a:gd name="T83" fmla="*/ 2147483647 h 510"/>
                <a:gd name="T84" fmla="*/ 2147483647 w 600"/>
                <a:gd name="T85" fmla="*/ 2147483647 h 510"/>
                <a:gd name="T86" fmla="*/ 2147483647 w 600"/>
                <a:gd name="T87" fmla="*/ 2147483647 h 510"/>
                <a:gd name="T88" fmla="*/ 2147483647 w 600"/>
                <a:gd name="T89" fmla="*/ 2147483647 h 510"/>
                <a:gd name="T90" fmla="*/ 2147483647 w 600"/>
                <a:gd name="T91" fmla="*/ 2147483647 h 510"/>
                <a:gd name="T92" fmla="*/ 2147483647 w 600"/>
                <a:gd name="T93" fmla="*/ 2147483647 h 510"/>
                <a:gd name="T94" fmla="*/ 2147483647 w 600"/>
                <a:gd name="T95" fmla="*/ 2147483647 h 510"/>
                <a:gd name="T96" fmla="*/ 2147483647 w 600"/>
                <a:gd name="T97" fmla="*/ 2147483647 h 510"/>
                <a:gd name="T98" fmla="*/ 2147483647 w 600"/>
                <a:gd name="T99" fmla="*/ 2147483647 h 510"/>
                <a:gd name="T100" fmla="*/ 2147483647 w 600"/>
                <a:gd name="T101" fmla="*/ 2147483647 h 510"/>
                <a:gd name="T102" fmla="*/ 2147483647 w 600"/>
                <a:gd name="T103" fmla="*/ 2147483647 h 510"/>
                <a:gd name="T104" fmla="*/ 2147483647 w 600"/>
                <a:gd name="T105" fmla="*/ 2147483647 h 510"/>
                <a:gd name="T106" fmla="*/ 2147483647 w 600"/>
                <a:gd name="T107" fmla="*/ 2147483647 h 510"/>
                <a:gd name="T108" fmla="*/ 2147483647 w 600"/>
                <a:gd name="T109" fmla="*/ 2147483647 h 510"/>
                <a:gd name="T110" fmla="*/ 2147483647 w 600"/>
                <a:gd name="T111" fmla="*/ 2147483647 h 510"/>
                <a:gd name="T112" fmla="*/ 2147483647 w 600"/>
                <a:gd name="T113" fmla="*/ 0 h 510"/>
                <a:gd name="T114" fmla="*/ 2147483647 w 600"/>
                <a:gd name="T115" fmla="*/ 0 h 5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00"/>
                <a:gd name="T175" fmla="*/ 0 h 510"/>
                <a:gd name="T176" fmla="*/ 600 w 600"/>
                <a:gd name="T177" fmla="*/ 510 h 5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00" h="510">
                  <a:moveTo>
                    <a:pt x="546" y="0"/>
                  </a:moveTo>
                  <a:lnTo>
                    <a:pt x="288" y="0"/>
                  </a:lnTo>
                  <a:lnTo>
                    <a:pt x="282" y="6"/>
                  </a:lnTo>
                  <a:lnTo>
                    <a:pt x="270" y="30"/>
                  </a:lnTo>
                  <a:lnTo>
                    <a:pt x="270" y="42"/>
                  </a:lnTo>
                  <a:lnTo>
                    <a:pt x="264" y="54"/>
                  </a:lnTo>
                  <a:lnTo>
                    <a:pt x="264" y="66"/>
                  </a:lnTo>
                  <a:lnTo>
                    <a:pt x="234" y="96"/>
                  </a:lnTo>
                  <a:lnTo>
                    <a:pt x="198" y="96"/>
                  </a:lnTo>
                  <a:lnTo>
                    <a:pt x="186" y="108"/>
                  </a:lnTo>
                  <a:lnTo>
                    <a:pt x="186" y="144"/>
                  </a:lnTo>
                  <a:lnTo>
                    <a:pt x="156" y="174"/>
                  </a:lnTo>
                  <a:lnTo>
                    <a:pt x="156" y="186"/>
                  </a:lnTo>
                  <a:lnTo>
                    <a:pt x="168" y="210"/>
                  </a:lnTo>
                  <a:lnTo>
                    <a:pt x="168" y="222"/>
                  </a:lnTo>
                  <a:lnTo>
                    <a:pt x="156" y="246"/>
                  </a:lnTo>
                  <a:lnTo>
                    <a:pt x="144" y="252"/>
                  </a:lnTo>
                  <a:lnTo>
                    <a:pt x="138" y="252"/>
                  </a:lnTo>
                  <a:lnTo>
                    <a:pt x="132" y="258"/>
                  </a:lnTo>
                  <a:lnTo>
                    <a:pt x="126" y="270"/>
                  </a:lnTo>
                  <a:lnTo>
                    <a:pt x="114" y="282"/>
                  </a:lnTo>
                  <a:lnTo>
                    <a:pt x="102" y="288"/>
                  </a:lnTo>
                  <a:lnTo>
                    <a:pt x="96" y="294"/>
                  </a:lnTo>
                  <a:lnTo>
                    <a:pt x="84" y="300"/>
                  </a:lnTo>
                  <a:lnTo>
                    <a:pt x="78" y="306"/>
                  </a:lnTo>
                  <a:lnTo>
                    <a:pt x="78" y="318"/>
                  </a:lnTo>
                  <a:lnTo>
                    <a:pt x="90" y="324"/>
                  </a:lnTo>
                  <a:lnTo>
                    <a:pt x="78" y="330"/>
                  </a:lnTo>
                  <a:lnTo>
                    <a:pt x="60" y="366"/>
                  </a:lnTo>
                  <a:lnTo>
                    <a:pt x="60" y="384"/>
                  </a:lnTo>
                  <a:lnTo>
                    <a:pt x="48" y="384"/>
                  </a:lnTo>
                  <a:lnTo>
                    <a:pt x="48" y="390"/>
                  </a:lnTo>
                  <a:lnTo>
                    <a:pt x="54" y="396"/>
                  </a:lnTo>
                  <a:lnTo>
                    <a:pt x="54" y="408"/>
                  </a:lnTo>
                  <a:lnTo>
                    <a:pt x="48" y="420"/>
                  </a:lnTo>
                  <a:lnTo>
                    <a:pt x="36" y="426"/>
                  </a:lnTo>
                  <a:lnTo>
                    <a:pt x="24" y="426"/>
                  </a:lnTo>
                  <a:lnTo>
                    <a:pt x="18" y="432"/>
                  </a:lnTo>
                  <a:lnTo>
                    <a:pt x="6" y="456"/>
                  </a:lnTo>
                  <a:lnTo>
                    <a:pt x="0" y="462"/>
                  </a:lnTo>
                  <a:lnTo>
                    <a:pt x="0" y="510"/>
                  </a:lnTo>
                  <a:lnTo>
                    <a:pt x="276" y="510"/>
                  </a:lnTo>
                  <a:lnTo>
                    <a:pt x="282" y="408"/>
                  </a:lnTo>
                  <a:lnTo>
                    <a:pt x="276" y="396"/>
                  </a:lnTo>
                  <a:lnTo>
                    <a:pt x="276" y="378"/>
                  </a:lnTo>
                  <a:lnTo>
                    <a:pt x="282" y="366"/>
                  </a:lnTo>
                  <a:lnTo>
                    <a:pt x="306" y="354"/>
                  </a:lnTo>
                  <a:lnTo>
                    <a:pt x="336" y="354"/>
                  </a:lnTo>
                  <a:lnTo>
                    <a:pt x="348" y="348"/>
                  </a:lnTo>
                  <a:lnTo>
                    <a:pt x="354" y="342"/>
                  </a:lnTo>
                  <a:lnTo>
                    <a:pt x="354" y="150"/>
                  </a:lnTo>
                  <a:lnTo>
                    <a:pt x="366" y="144"/>
                  </a:lnTo>
                  <a:lnTo>
                    <a:pt x="366" y="132"/>
                  </a:lnTo>
                  <a:lnTo>
                    <a:pt x="588" y="126"/>
                  </a:lnTo>
                  <a:lnTo>
                    <a:pt x="588" y="90"/>
                  </a:lnTo>
                  <a:lnTo>
                    <a:pt x="594" y="84"/>
                  </a:lnTo>
                  <a:lnTo>
                    <a:pt x="600" y="0"/>
                  </a:lnTo>
                  <a:lnTo>
                    <a:pt x="54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" name="West Bank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BB4B816-D783-4F9D-8758-9D7A2805FB20}"/>
                </a:ext>
              </a:extLst>
            </p:cNvPr>
            <p:cNvSpPr>
              <a:spLocks/>
            </p:cNvSpPr>
            <p:nvPr/>
          </p:nvSpPr>
          <p:spPr bwMode="gray">
            <a:xfrm>
              <a:off x="6515507" y="1921394"/>
              <a:ext cx="11939" cy="27422"/>
            </a:xfrm>
            <a:custGeom>
              <a:avLst/>
              <a:gdLst>
                <a:gd name="T0" fmla="*/ 2147483647 w 42"/>
                <a:gd name="T1" fmla="*/ 2147483647 h 96"/>
                <a:gd name="T2" fmla="*/ 2147483647 w 42"/>
                <a:gd name="T3" fmla="*/ 2147483647 h 96"/>
                <a:gd name="T4" fmla="*/ 2147483647 w 42"/>
                <a:gd name="T5" fmla="*/ 2147483647 h 96"/>
                <a:gd name="T6" fmla="*/ 2147483647 w 42"/>
                <a:gd name="T7" fmla="*/ 0 h 96"/>
                <a:gd name="T8" fmla="*/ 2147483647 w 42"/>
                <a:gd name="T9" fmla="*/ 0 h 96"/>
                <a:gd name="T10" fmla="*/ 0 w 42"/>
                <a:gd name="T11" fmla="*/ 2147483647 h 96"/>
                <a:gd name="T12" fmla="*/ 0 w 42"/>
                <a:gd name="T13" fmla="*/ 2147483647 h 96"/>
                <a:gd name="T14" fmla="*/ 2147483647 w 42"/>
                <a:gd name="T15" fmla="*/ 2147483647 h 96"/>
                <a:gd name="T16" fmla="*/ 2147483647 w 42"/>
                <a:gd name="T17" fmla="*/ 2147483647 h 96"/>
                <a:gd name="T18" fmla="*/ 2147483647 w 42"/>
                <a:gd name="T19" fmla="*/ 2147483647 h 96"/>
                <a:gd name="T20" fmla="*/ 2147483647 w 42"/>
                <a:gd name="T21" fmla="*/ 2147483647 h 96"/>
                <a:gd name="T22" fmla="*/ 2147483647 w 42"/>
                <a:gd name="T23" fmla="*/ 2147483647 h 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96"/>
                <a:gd name="T38" fmla="*/ 42 w 42"/>
                <a:gd name="T39" fmla="*/ 96 h 9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96">
                  <a:moveTo>
                    <a:pt x="24" y="78"/>
                  </a:moveTo>
                  <a:lnTo>
                    <a:pt x="30" y="84"/>
                  </a:lnTo>
                  <a:lnTo>
                    <a:pt x="42" y="72"/>
                  </a:lnTo>
                  <a:lnTo>
                    <a:pt x="36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24" y="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" name="Uzbeki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8D61C97-24DD-416F-8AEC-3DA6989A37FB}"/>
                </a:ext>
              </a:extLst>
            </p:cNvPr>
            <p:cNvSpPr>
              <a:spLocks/>
            </p:cNvSpPr>
            <p:nvPr/>
          </p:nvSpPr>
          <p:spPr bwMode="gray">
            <a:xfrm>
              <a:off x="6856325" y="1618608"/>
              <a:ext cx="326707" cy="193097"/>
            </a:xfrm>
            <a:custGeom>
              <a:avLst/>
              <a:gdLst>
                <a:gd name="T0" fmla="*/ 2147483647 w 1182"/>
                <a:gd name="T1" fmla="*/ 2147483647 h 666"/>
                <a:gd name="T2" fmla="*/ 2147483647 w 1182"/>
                <a:gd name="T3" fmla="*/ 2147483647 h 666"/>
                <a:gd name="T4" fmla="*/ 2147483647 w 1182"/>
                <a:gd name="T5" fmla="*/ 2147483647 h 666"/>
                <a:gd name="T6" fmla="*/ 2147483647 w 1182"/>
                <a:gd name="T7" fmla="*/ 2147483647 h 666"/>
                <a:gd name="T8" fmla="*/ 2147483647 w 1182"/>
                <a:gd name="T9" fmla="*/ 2147483647 h 666"/>
                <a:gd name="T10" fmla="*/ 2147483647 w 1182"/>
                <a:gd name="T11" fmla="*/ 2147483647 h 666"/>
                <a:gd name="T12" fmla="*/ 2147483647 w 1182"/>
                <a:gd name="T13" fmla="*/ 2147483647 h 666"/>
                <a:gd name="T14" fmla="*/ 2147483647 w 1182"/>
                <a:gd name="T15" fmla="*/ 2147483647 h 666"/>
                <a:gd name="T16" fmla="*/ 2147483647 w 1182"/>
                <a:gd name="T17" fmla="*/ 2147483647 h 666"/>
                <a:gd name="T18" fmla="*/ 2147483647 w 1182"/>
                <a:gd name="T19" fmla="*/ 2147483647 h 666"/>
                <a:gd name="T20" fmla="*/ 2147483647 w 1182"/>
                <a:gd name="T21" fmla="*/ 2147483647 h 666"/>
                <a:gd name="T22" fmla="*/ 2147483647 w 1182"/>
                <a:gd name="T23" fmla="*/ 2147483647 h 666"/>
                <a:gd name="T24" fmla="*/ 2147483647 w 1182"/>
                <a:gd name="T25" fmla="*/ 2147483647 h 666"/>
                <a:gd name="T26" fmla="*/ 2147483647 w 1182"/>
                <a:gd name="T27" fmla="*/ 2147483647 h 666"/>
                <a:gd name="T28" fmla="*/ 2147483647 w 1182"/>
                <a:gd name="T29" fmla="*/ 2147483647 h 666"/>
                <a:gd name="T30" fmla="*/ 2147483647 w 1182"/>
                <a:gd name="T31" fmla="*/ 2147483647 h 666"/>
                <a:gd name="T32" fmla="*/ 2147483647 w 1182"/>
                <a:gd name="T33" fmla="*/ 2147483647 h 666"/>
                <a:gd name="T34" fmla="*/ 2147483647 w 1182"/>
                <a:gd name="T35" fmla="*/ 2147483647 h 666"/>
                <a:gd name="T36" fmla="*/ 2147483647 w 1182"/>
                <a:gd name="T37" fmla="*/ 2147483647 h 666"/>
                <a:gd name="T38" fmla="*/ 2147483647 w 1182"/>
                <a:gd name="T39" fmla="*/ 2147483647 h 666"/>
                <a:gd name="T40" fmla="*/ 2147483647 w 1182"/>
                <a:gd name="T41" fmla="*/ 2147483647 h 666"/>
                <a:gd name="T42" fmla="*/ 2147483647 w 1182"/>
                <a:gd name="T43" fmla="*/ 2147483647 h 666"/>
                <a:gd name="T44" fmla="*/ 2147483647 w 1182"/>
                <a:gd name="T45" fmla="*/ 2147483647 h 666"/>
                <a:gd name="T46" fmla="*/ 2147483647 w 1182"/>
                <a:gd name="T47" fmla="*/ 2147483647 h 666"/>
                <a:gd name="T48" fmla="*/ 2147483647 w 1182"/>
                <a:gd name="T49" fmla="*/ 2147483647 h 666"/>
                <a:gd name="T50" fmla="*/ 2147483647 w 1182"/>
                <a:gd name="T51" fmla="*/ 2147483647 h 666"/>
                <a:gd name="T52" fmla="*/ 2147483647 w 1182"/>
                <a:gd name="T53" fmla="*/ 2147483647 h 666"/>
                <a:gd name="T54" fmla="*/ 2147483647 w 1182"/>
                <a:gd name="T55" fmla="*/ 2147483647 h 666"/>
                <a:gd name="T56" fmla="*/ 2147483647 w 1182"/>
                <a:gd name="T57" fmla="*/ 2147483647 h 666"/>
                <a:gd name="T58" fmla="*/ 2147483647 w 1182"/>
                <a:gd name="T59" fmla="*/ 2147483647 h 666"/>
                <a:gd name="T60" fmla="*/ 2147483647 w 1182"/>
                <a:gd name="T61" fmla="*/ 2147483647 h 666"/>
                <a:gd name="T62" fmla="*/ 2147483647 w 1182"/>
                <a:gd name="T63" fmla="*/ 2147483647 h 666"/>
                <a:gd name="T64" fmla="*/ 2147483647 w 1182"/>
                <a:gd name="T65" fmla="*/ 2147483647 h 666"/>
                <a:gd name="T66" fmla="*/ 2147483647 w 1182"/>
                <a:gd name="T67" fmla="*/ 2147483647 h 666"/>
                <a:gd name="T68" fmla="*/ 2147483647 w 1182"/>
                <a:gd name="T69" fmla="*/ 2147483647 h 666"/>
                <a:gd name="T70" fmla="*/ 2147483647 w 1182"/>
                <a:gd name="T71" fmla="*/ 2147483647 h 666"/>
                <a:gd name="T72" fmla="*/ 2147483647 w 1182"/>
                <a:gd name="T73" fmla="*/ 2147483647 h 666"/>
                <a:gd name="T74" fmla="*/ 2147483647 w 1182"/>
                <a:gd name="T75" fmla="*/ 2147483647 h 666"/>
                <a:gd name="T76" fmla="*/ 2147483647 w 1182"/>
                <a:gd name="T77" fmla="*/ 2147483647 h 666"/>
                <a:gd name="T78" fmla="*/ 2147483647 w 1182"/>
                <a:gd name="T79" fmla="*/ 2147483647 h 666"/>
                <a:gd name="T80" fmla="*/ 2147483647 w 1182"/>
                <a:gd name="T81" fmla="*/ 2147483647 h 666"/>
                <a:gd name="T82" fmla="*/ 2147483647 w 1182"/>
                <a:gd name="T83" fmla="*/ 2147483647 h 666"/>
                <a:gd name="T84" fmla="*/ 2147483647 w 1182"/>
                <a:gd name="T85" fmla="*/ 2147483647 h 666"/>
                <a:gd name="T86" fmla="*/ 2147483647 w 1182"/>
                <a:gd name="T87" fmla="*/ 2147483647 h 666"/>
                <a:gd name="T88" fmla="*/ 2147483647 w 1182"/>
                <a:gd name="T89" fmla="*/ 2147483647 h 666"/>
                <a:gd name="T90" fmla="*/ 2147483647 w 1182"/>
                <a:gd name="T91" fmla="*/ 2147483647 h 666"/>
                <a:gd name="T92" fmla="*/ 2147483647 w 1182"/>
                <a:gd name="T93" fmla="*/ 2147483647 h 666"/>
                <a:gd name="T94" fmla="*/ 2147483647 w 1182"/>
                <a:gd name="T95" fmla="*/ 2147483647 h 666"/>
                <a:gd name="T96" fmla="*/ 2147483647 w 1182"/>
                <a:gd name="T97" fmla="*/ 2147483647 h 666"/>
                <a:gd name="T98" fmla="*/ 2147483647 w 1182"/>
                <a:gd name="T99" fmla="*/ 2147483647 h 666"/>
                <a:gd name="T100" fmla="*/ 2147483647 w 1182"/>
                <a:gd name="T101" fmla="*/ 2147483647 h 666"/>
                <a:gd name="T102" fmla="*/ 2147483647 w 1182"/>
                <a:gd name="T103" fmla="*/ 2147483647 h 666"/>
                <a:gd name="T104" fmla="*/ 2147483647 w 1182"/>
                <a:gd name="T105" fmla="*/ 2147483647 h 666"/>
                <a:gd name="T106" fmla="*/ 2147483647 w 1182"/>
                <a:gd name="T107" fmla="*/ 2147483647 h 666"/>
                <a:gd name="T108" fmla="*/ 2147483647 w 1182"/>
                <a:gd name="T109" fmla="*/ 2147483647 h 666"/>
                <a:gd name="T110" fmla="*/ 2147483647 w 1182"/>
                <a:gd name="T111" fmla="*/ 2147483647 h 666"/>
                <a:gd name="T112" fmla="*/ 2147483647 w 1182"/>
                <a:gd name="T113" fmla="*/ 2147483647 h 666"/>
                <a:gd name="T114" fmla="*/ 2147483647 w 1182"/>
                <a:gd name="T115" fmla="*/ 2147483647 h 6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82"/>
                <a:gd name="T175" fmla="*/ 0 h 666"/>
                <a:gd name="T176" fmla="*/ 1182 w 1182"/>
                <a:gd name="T177" fmla="*/ 666 h 6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82" h="666">
                  <a:moveTo>
                    <a:pt x="1152" y="372"/>
                  </a:moveTo>
                  <a:lnTo>
                    <a:pt x="1146" y="360"/>
                  </a:lnTo>
                  <a:lnTo>
                    <a:pt x="1122" y="360"/>
                  </a:lnTo>
                  <a:lnTo>
                    <a:pt x="1116" y="342"/>
                  </a:lnTo>
                  <a:lnTo>
                    <a:pt x="1098" y="342"/>
                  </a:lnTo>
                  <a:lnTo>
                    <a:pt x="1080" y="318"/>
                  </a:lnTo>
                  <a:lnTo>
                    <a:pt x="1080" y="330"/>
                  </a:lnTo>
                  <a:lnTo>
                    <a:pt x="1068" y="330"/>
                  </a:lnTo>
                  <a:lnTo>
                    <a:pt x="1068" y="342"/>
                  </a:lnTo>
                  <a:lnTo>
                    <a:pt x="1032" y="342"/>
                  </a:lnTo>
                  <a:lnTo>
                    <a:pt x="1020" y="330"/>
                  </a:lnTo>
                  <a:lnTo>
                    <a:pt x="990" y="318"/>
                  </a:lnTo>
                  <a:lnTo>
                    <a:pt x="1038" y="270"/>
                  </a:lnTo>
                  <a:lnTo>
                    <a:pt x="1038" y="264"/>
                  </a:lnTo>
                  <a:lnTo>
                    <a:pt x="1032" y="264"/>
                  </a:lnTo>
                  <a:lnTo>
                    <a:pt x="1032" y="258"/>
                  </a:lnTo>
                  <a:lnTo>
                    <a:pt x="1002" y="276"/>
                  </a:lnTo>
                  <a:lnTo>
                    <a:pt x="978" y="276"/>
                  </a:lnTo>
                  <a:lnTo>
                    <a:pt x="966" y="300"/>
                  </a:lnTo>
                  <a:lnTo>
                    <a:pt x="960" y="300"/>
                  </a:lnTo>
                  <a:lnTo>
                    <a:pt x="954" y="306"/>
                  </a:lnTo>
                  <a:lnTo>
                    <a:pt x="942" y="306"/>
                  </a:lnTo>
                  <a:lnTo>
                    <a:pt x="930" y="312"/>
                  </a:lnTo>
                  <a:lnTo>
                    <a:pt x="918" y="324"/>
                  </a:lnTo>
                  <a:lnTo>
                    <a:pt x="918" y="342"/>
                  </a:lnTo>
                  <a:lnTo>
                    <a:pt x="912" y="342"/>
                  </a:lnTo>
                  <a:lnTo>
                    <a:pt x="906" y="348"/>
                  </a:lnTo>
                  <a:lnTo>
                    <a:pt x="894" y="354"/>
                  </a:lnTo>
                  <a:lnTo>
                    <a:pt x="882" y="366"/>
                  </a:lnTo>
                  <a:lnTo>
                    <a:pt x="882" y="378"/>
                  </a:lnTo>
                  <a:lnTo>
                    <a:pt x="888" y="384"/>
                  </a:lnTo>
                  <a:lnTo>
                    <a:pt x="888" y="396"/>
                  </a:lnTo>
                  <a:lnTo>
                    <a:pt x="882" y="390"/>
                  </a:lnTo>
                  <a:lnTo>
                    <a:pt x="870" y="390"/>
                  </a:lnTo>
                  <a:lnTo>
                    <a:pt x="858" y="384"/>
                  </a:lnTo>
                  <a:lnTo>
                    <a:pt x="852" y="384"/>
                  </a:lnTo>
                  <a:lnTo>
                    <a:pt x="852" y="372"/>
                  </a:lnTo>
                  <a:lnTo>
                    <a:pt x="858" y="366"/>
                  </a:lnTo>
                  <a:lnTo>
                    <a:pt x="858" y="348"/>
                  </a:lnTo>
                  <a:lnTo>
                    <a:pt x="840" y="342"/>
                  </a:lnTo>
                  <a:lnTo>
                    <a:pt x="762" y="342"/>
                  </a:lnTo>
                  <a:lnTo>
                    <a:pt x="732" y="282"/>
                  </a:lnTo>
                  <a:lnTo>
                    <a:pt x="726" y="276"/>
                  </a:lnTo>
                  <a:lnTo>
                    <a:pt x="714" y="276"/>
                  </a:lnTo>
                  <a:lnTo>
                    <a:pt x="708" y="282"/>
                  </a:lnTo>
                  <a:lnTo>
                    <a:pt x="702" y="282"/>
                  </a:lnTo>
                  <a:lnTo>
                    <a:pt x="696" y="276"/>
                  </a:lnTo>
                  <a:lnTo>
                    <a:pt x="696" y="234"/>
                  </a:lnTo>
                  <a:lnTo>
                    <a:pt x="690" y="216"/>
                  </a:lnTo>
                  <a:lnTo>
                    <a:pt x="690" y="204"/>
                  </a:lnTo>
                  <a:lnTo>
                    <a:pt x="660" y="204"/>
                  </a:lnTo>
                  <a:lnTo>
                    <a:pt x="654" y="192"/>
                  </a:lnTo>
                  <a:lnTo>
                    <a:pt x="642" y="186"/>
                  </a:lnTo>
                  <a:lnTo>
                    <a:pt x="636" y="168"/>
                  </a:lnTo>
                  <a:lnTo>
                    <a:pt x="618" y="150"/>
                  </a:lnTo>
                  <a:lnTo>
                    <a:pt x="612" y="138"/>
                  </a:lnTo>
                  <a:lnTo>
                    <a:pt x="600" y="138"/>
                  </a:lnTo>
                  <a:lnTo>
                    <a:pt x="576" y="150"/>
                  </a:lnTo>
                  <a:lnTo>
                    <a:pt x="570" y="156"/>
                  </a:lnTo>
                  <a:lnTo>
                    <a:pt x="552" y="156"/>
                  </a:lnTo>
                  <a:lnTo>
                    <a:pt x="534" y="150"/>
                  </a:lnTo>
                  <a:lnTo>
                    <a:pt x="474" y="150"/>
                  </a:lnTo>
                  <a:lnTo>
                    <a:pt x="456" y="156"/>
                  </a:lnTo>
                  <a:lnTo>
                    <a:pt x="420" y="156"/>
                  </a:lnTo>
                  <a:lnTo>
                    <a:pt x="414" y="162"/>
                  </a:lnTo>
                  <a:lnTo>
                    <a:pt x="408" y="162"/>
                  </a:lnTo>
                  <a:lnTo>
                    <a:pt x="330" y="90"/>
                  </a:lnTo>
                  <a:lnTo>
                    <a:pt x="264" y="54"/>
                  </a:lnTo>
                  <a:lnTo>
                    <a:pt x="270" y="66"/>
                  </a:lnTo>
                  <a:lnTo>
                    <a:pt x="270" y="90"/>
                  </a:lnTo>
                  <a:lnTo>
                    <a:pt x="264" y="102"/>
                  </a:lnTo>
                  <a:lnTo>
                    <a:pt x="258" y="108"/>
                  </a:lnTo>
                  <a:lnTo>
                    <a:pt x="240" y="108"/>
                  </a:lnTo>
                  <a:lnTo>
                    <a:pt x="228" y="102"/>
                  </a:lnTo>
                  <a:lnTo>
                    <a:pt x="222" y="96"/>
                  </a:lnTo>
                  <a:lnTo>
                    <a:pt x="222" y="78"/>
                  </a:lnTo>
                  <a:lnTo>
                    <a:pt x="210" y="54"/>
                  </a:lnTo>
                  <a:lnTo>
                    <a:pt x="216" y="36"/>
                  </a:lnTo>
                  <a:lnTo>
                    <a:pt x="162" y="12"/>
                  </a:lnTo>
                  <a:lnTo>
                    <a:pt x="156" y="30"/>
                  </a:lnTo>
                  <a:lnTo>
                    <a:pt x="168" y="36"/>
                  </a:lnTo>
                  <a:lnTo>
                    <a:pt x="174" y="48"/>
                  </a:lnTo>
                  <a:lnTo>
                    <a:pt x="174" y="72"/>
                  </a:lnTo>
                  <a:lnTo>
                    <a:pt x="168" y="78"/>
                  </a:lnTo>
                  <a:lnTo>
                    <a:pt x="156" y="84"/>
                  </a:lnTo>
                  <a:lnTo>
                    <a:pt x="150" y="84"/>
                  </a:lnTo>
                  <a:lnTo>
                    <a:pt x="144" y="78"/>
                  </a:lnTo>
                  <a:lnTo>
                    <a:pt x="144" y="60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44" y="30"/>
                  </a:lnTo>
                  <a:lnTo>
                    <a:pt x="150" y="6"/>
                  </a:lnTo>
                  <a:lnTo>
                    <a:pt x="144" y="0"/>
                  </a:lnTo>
                  <a:lnTo>
                    <a:pt x="0" y="42"/>
                  </a:lnTo>
                  <a:lnTo>
                    <a:pt x="48" y="324"/>
                  </a:lnTo>
                  <a:lnTo>
                    <a:pt x="60" y="324"/>
                  </a:lnTo>
                  <a:lnTo>
                    <a:pt x="72" y="336"/>
                  </a:lnTo>
                  <a:lnTo>
                    <a:pt x="138" y="336"/>
                  </a:lnTo>
                  <a:lnTo>
                    <a:pt x="132" y="324"/>
                  </a:lnTo>
                  <a:lnTo>
                    <a:pt x="120" y="318"/>
                  </a:lnTo>
                  <a:lnTo>
                    <a:pt x="114" y="300"/>
                  </a:lnTo>
                  <a:lnTo>
                    <a:pt x="114" y="288"/>
                  </a:lnTo>
                  <a:lnTo>
                    <a:pt x="132" y="270"/>
                  </a:lnTo>
                  <a:lnTo>
                    <a:pt x="144" y="264"/>
                  </a:lnTo>
                  <a:lnTo>
                    <a:pt x="156" y="264"/>
                  </a:lnTo>
                  <a:lnTo>
                    <a:pt x="162" y="258"/>
                  </a:lnTo>
                  <a:lnTo>
                    <a:pt x="168" y="258"/>
                  </a:lnTo>
                  <a:lnTo>
                    <a:pt x="168" y="246"/>
                  </a:lnTo>
                  <a:lnTo>
                    <a:pt x="174" y="240"/>
                  </a:lnTo>
                  <a:lnTo>
                    <a:pt x="180" y="240"/>
                  </a:lnTo>
                  <a:lnTo>
                    <a:pt x="186" y="246"/>
                  </a:lnTo>
                  <a:lnTo>
                    <a:pt x="198" y="246"/>
                  </a:lnTo>
                  <a:lnTo>
                    <a:pt x="204" y="252"/>
                  </a:lnTo>
                  <a:lnTo>
                    <a:pt x="174" y="222"/>
                  </a:lnTo>
                  <a:lnTo>
                    <a:pt x="204" y="228"/>
                  </a:lnTo>
                  <a:lnTo>
                    <a:pt x="210" y="216"/>
                  </a:lnTo>
                  <a:lnTo>
                    <a:pt x="228" y="240"/>
                  </a:lnTo>
                  <a:lnTo>
                    <a:pt x="252" y="240"/>
                  </a:lnTo>
                  <a:lnTo>
                    <a:pt x="252" y="252"/>
                  </a:lnTo>
                  <a:lnTo>
                    <a:pt x="264" y="258"/>
                  </a:lnTo>
                  <a:lnTo>
                    <a:pt x="300" y="258"/>
                  </a:lnTo>
                  <a:lnTo>
                    <a:pt x="306" y="264"/>
                  </a:lnTo>
                  <a:lnTo>
                    <a:pt x="312" y="276"/>
                  </a:lnTo>
                  <a:lnTo>
                    <a:pt x="312" y="288"/>
                  </a:lnTo>
                  <a:lnTo>
                    <a:pt x="324" y="294"/>
                  </a:lnTo>
                  <a:lnTo>
                    <a:pt x="312" y="306"/>
                  </a:lnTo>
                  <a:lnTo>
                    <a:pt x="312" y="318"/>
                  </a:lnTo>
                  <a:lnTo>
                    <a:pt x="330" y="336"/>
                  </a:lnTo>
                  <a:lnTo>
                    <a:pt x="360" y="336"/>
                  </a:lnTo>
                  <a:lnTo>
                    <a:pt x="414" y="342"/>
                  </a:lnTo>
                  <a:lnTo>
                    <a:pt x="414" y="336"/>
                  </a:lnTo>
                  <a:lnTo>
                    <a:pt x="450" y="354"/>
                  </a:lnTo>
                  <a:lnTo>
                    <a:pt x="468" y="384"/>
                  </a:lnTo>
                  <a:lnTo>
                    <a:pt x="486" y="402"/>
                  </a:lnTo>
                  <a:lnTo>
                    <a:pt x="486" y="408"/>
                  </a:lnTo>
                  <a:lnTo>
                    <a:pt x="492" y="414"/>
                  </a:lnTo>
                  <a:lnTo>
                    <a:pt x="510" y="450"/>
                  </a:lnTo>
                  <a:lnTo>
                    <a:pt x="522" y="462"/>
                  </a:lnTo>
                  <a:lnTo>
                    <a:pt x="534" y="468"/>
                  </a:lnTo>
                  <a:lnTo>
                    <a:pt x="552" y="468"/>
                  </a:lnTo>
                  <a:lnTo>
                    <a:pt x="564" y="474"/>
                  </a:lnTo>
                  <a:lnTo>
                    <a:pt x="570" y="474"/>
                  </a:lnTo>
                  <a:lnTo>
                    <a:pt x="582" y="486"/>
                  </a:lnTo>
                  <a:lnTo>
                    <a:pt x="588" y="498"/>
                  </a:lnTo>
                  <a:lnTo>
                    <a:pt x="594" y="504"/>
                  </a:lnTo>
                  <a:lnTo>
                    <a:pt x="624" y="522"/>
                  </a:lnTo>
                  <a:lnTo>
                    <a:pt x="648" y="522"/>
                  </a:lnTo>
                  <a:lnTo>
                    <a:pt x="666" y="534"/>
                  </a:lnTo>
                  <a:lnTo>
                    <a:pt x="690" y="546"/>
                  </a:lnTo>
                  <a:lnTo>
                    <a:pt x="696" y="552"/>
                  </a:lnTo>
                  <a:lnTo>
                    <a:pt x="708" y="558"/>
                  </a:lnTo>
                  <a:lnTo>
                    <a:pt x="720" y="570"/>
                  </a:lnTo>
                  <a:lnTo>
                    <a:pt x="732" y="570"/>
                  </a:lnTo>
                  <a:lnTo>
                    <a:pt x="744" y="582"/>
                  </a:lnTo>
                  <a:lnTo>
                    <a:pt x="750" y="582"/>
                  </a:lnTo>
                  <a:lnTo>
                    <a:pt x="774" y="576"/>
                  </a:lnTo>
                  <a:lnTo>
                    <a:pt x="822" y="606"/>
                  </a:lnTo>
                  <a:lnTo>
                    <a:pt x="816" y="612"/>
                  </a:lnTo>
                  <a:lnTo>
                    <a:pt x="816" y="630"/>
                  </a:lnTo>
                  <a:lnTo>
                    <a:pt x="828" y="642"/>
                  </a:lnTo>
                  <a:lnTo>
                    <a:pt x="828" y="654"/>
                  </a:lnTo>
                  <a:lnTo>
                    <a:pt x="840" y="654"/>
                  </a:lnTo>
                  <a:lnTo>
                    <a:pt x="852" y="642"/>
                  </a:lnTo>
                  <a:lnTo>
                    <a:pt x="870" y="666"/>
                  </a:lnTo>
                  <a:lnTo>
                    <a:pt x="882" y="660"/>
                  </a:lnTo>
                  <a:lnTo>
                    <a:pt x="894" y="660"/>
                  </a:lnTo>
                  <a:lnTo>
                    <a:pt x="900" y="666"/>
                  </a:lnTo>
                  <a:lnTo>
                    <a:pt x="906" y="666"/>
                  </a:lnTo>
                  <a:lnTo>
                    <a:pt x="900" y="666"/>
                  </a:lnTo>
                  <a:lnTo>
                    <a:pt x="900" y="642"/>
                  </a:lnTo>
                  <a:lnTo>
                    <a:pt x="906" y="636"/>
                  </a:lnTo>
                  <a:lnTo>
                    <a:pt x="912" y="624"/>
                  </a:lnTo>
                  <a:lnTo>
                    <a:pt x="924" y="618"/>
                  </a:lnTo>
                  <a:lnTo>
                    <a:pt x="930" y="606"/>
                  </a:lnTo>
                  <a:lnTo>
                    <a:pt x="930" y="588"/>
                  </a:lnTo>
                  <a:lnTo>
                    <a:pt x="918" y="576"/>
                  </a:lnTo>
                  <a:lnTo>
                    <a:pt x="906" y="570"/>
                  </a:lnTo>
                  <a:lnTo>
                    <a:pt x="900" y="564"/>
                  </a:lnTo>
                  <a:lnTo>
                    <a:pt x="900" y="546"/>
                  </a:lnTo>
                  <a:lnTo>
                    <a:pt x="906" y="540"/>
                  </a:lnTo>
                  <a:lnTo>
                    <a:pt x="906" y="534"/>
                  </a:lnTo>
                  <a:lnTo>
                    <a:pt x="894" y="522"/>
                  </a:lnTo>
                  <a:lnTo>
                    <a:pt x="882" y="522"/>
                  </a:lnTo>
                  <a:lnTo>
                    <a:pt x="876" y="516"/>
                  </a:lnTo>
                  <a:lnTo>
                    <a:pt x="870" y="516"/>
                  </a:lnTo>
                  <a:lnTo>
                    <a:pt x="858" y="504"/>
                  </a:lnTo>
                  <a:lnTo>
                    <a:pt x="840" y="504"/>
                  </a:lnTo>
                  <a:lnTo>
                    <a:pt x="840" y="486"/>
                  </a:lnTo>
                  <a:lnTo>
                    <a:pt x="846" y="480"/>
                  </a:lnTo>
                  <a:lnTo>
                    <a:pt x="894" y="480"/>
                  </a:lnTo>
                  <a:lnTo>
                    <a:pt x="918" y="468"/>
                  </a:lnTo>
                  <a:lnTo>
                    <a:pt x="918" y="456"/>
                  </a:lnTo>
                  <a:lnTo>
                    <a:pt x="912" y="456"/>
                  </a:lnTo>
                  <a:lnTo>
                    <a:pt x="930" y="444"/>
                  </a:lnTo>
                  <a:lnTo>
                    <a:pt x="906" y="420"/>
                  </a:lnTo>
                  <a:lnTo>
                    <a:pt x="948" y="420"/>
                  </a:lnTo>
                  <a:lnTo>
                    <a:pt x="948" y="414"/>
                  </a:lnTo>
                  <a:lnTo>
                    <a:pt x="936" y="402"/>
                  </a:lnTo>
                  <a:lnTo>
                    <a:pt x="936" y="390"/>
                  </a:lnTo>
                  <a:lnTo>
                    <a:pt x="942" y="384"/>
                  </a:lnTo>
                  <a:lnTo>
                    <a:pt x="942" y="372"/>
                  </a:lnTo>
                  <a:lnTo>
                    <a:pt x="954" y="372"/>
                  </a:lnTo>
                  <a:lnTo>
                    <a:pt x="972" y="390"/>
                  </a:lnTo>
                  <a:lnTo>
                    <a:pt x="978" y="390"/>
                  </a:lnTo>
                  <a:lnTo>
                    <a:pt x="984" y="378"/>
                  </a:lnTo>
                  <a:lnTo>
                    <a:pt x="996" y="372"/>
                  </a:lnTo>
                  <a:lnTo>
                    <a:pt x="1002" y="360"/>
                  </a:lnTo>
                  <a:lnTo>
                    <a:pt x="1020" y="360"/>
                  </a:lnTo>
                  <a:lnTo>
                    <a:pt x="1032" y="366"/>
                  </a:lnTo>
                  <a:lnTo>
                    <a:pt x="1038" y="372"/>
                  </a:lnTo>
                  <a:lnTo>
                    <a:pt x="1014" y="408"/>
                  </a:lnTo>
                  <a:lnTo>
                    <a:pt x="1026" y="408"/>
                  </a:lnTo>
                  <a:lnTo>
                    <a:pt x="1032" y="414"/>
                  </a:lnTo>
                  <a:lnTo>
                    <a:pt x="1044" y="414"/>
                  </a:lnTo>
                  <a:lnTo>
                    <a:pt x="1050" y="420"/>
                  </a:lnTo>
                  <a:lnTo>
                    <a:pt x="1056" y="420"/>
                  </a:lnTo>
                  <a:lnTo>
                    <a:pt x="1068" y="414"/>
                  </a:lnTo>
                  <a:lnTo>
                    <a:pt x="1086" y="414"/>
                  </a:lnTo>
                  <a:lnTo>
                    <a:pt x="1092" y="420"/>
                  </a:lnTo>
                  <a:lnTo>
                    <a:pt x="1098" y="420"/>
                  </a:lnTo>
                  <a:lnTo>
                    <a:pt x="1104" y="426"/>
                  </a:lnTo>
                  <a:lnTo>
                    <a:pt x="1110" y="426"/>
                  </a:lnTo>
                  <a:lnTo>
                    <a:pt x="1128" y="408"/>
                  </a:lnTo>
                  <a:lnTo>
                    <a:pt x="1146" y="402"/>
                  </a:lnTo>
                  <a:lnTo>
                    <a:pt x="1146" y="396"/>
                  </a:lnTo>
                  <a:lnTo>
                    <a:pt x="1158" y="396"/>
                  </a:lnTo>
                  <a:lnTo>
                    <a:pt x="1170" y="390"/>
                  </a:lnTo>
                  <a:lnTo>
                    <a:pt x="1182" y="378"/>
                  </a:lnTo>
                  <a:lnTo>
                    <a:pt x="1182" y="366"/>
                  </a:lnTo>
                  <a:lnTo>
                    <a:pt x="1170" y="366"/>
                  </a:lnTo>
                  <a:lnTo>
                    <a:pt x="1158" y="372"/>
                  </a:lnTo>
                  <a:lnTo>
                    <a:pt x="1152" y="3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" name="Vietnam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43CBFC3-CF68-48C5-8ACA-F66902BDF56A}"/>
                </a:ext>
              </a:extLst>
            </p:cNvPr>
            <p:cNvSpPr>
              <a:spLocks/>
            </p:cNvSpPr>
            <p:nvPr/>
          </p:nvSpPr>
          <p:spPr bwMode="gray">
            <a:xfrm>
              <a:off x="7816908" y="2133914"/>
              <a:ext cx="166066" cy="345061"/>
            </a:xfrm>
            <a:custGeom>
              <a:avLst/>
              <a:gdLst>
                <a:gd name="T0" fmla="*/ 2147483647 w 606"/>
                <a:gd name="T1" fmla="*/ 2147483647 h 1194"/>
                <a:gd name="T2" fmla="*/ 2147483647 w 606"/>
                <a:gd name="T3" fmla="*/ 2147483647 h 1194"/>
                <a:gd name="T4" fmla="*/ 2147483647 w 606"/>
                <a:gd name="T5" fmla="*/ 2147483647 h 1194"/>
                <a:gd name="T6" fmla="*/ 2147483647 w 606"/>
                <a:gd name="T7" fmla="*/ 2147483647 h 1194"/>
                <a:gd name="T8" fmla="*/ 2147483647 w 606"/>
                <a:gd name="T9" fmla="*/ 2147483647 h 1194"/>
                <a:gd name="T10" fmla="*/ 2147483647 w 606"/>
                <a:gd name="T11" fmla="*/ 2147483647 h 1194"/>
                <a:gd name="T12" fmla="*/ 2147483647 w 606"/>
                <a:gd name="T13" fmla="*/ 2147483647 h 1194"/>
                <a:gd name="T14" fmla="*/ 2147483647 w 606"/>
                <a:gd name="T15" fmla="*/ 2147483647 h 1194"/>
                <a:gd name="T16" fmla="*/ 2147483647 w 606"/>
                <a:gd name="T17" fmla="*/ 2147483647 h 1194"/>
                <a:gd name="T18" fmla="*/ 2147483647 w 606"/>
                <a:gd name="T19" fmla="*/ 2147483647 h 1194"/>
                <a:gd name="T20" fmla="*/ 2147483647 w 606"/>
                <a:gd name="T21" fmla="*/ 2147483647 h 1194"/>
                <a:gd name="T22" fmla="*/ 2147483647 w 606"/>
                <a:gd name="T23" fmla="*/ 2147483647 h 1194"/>
                <a:gd name="T24" fmla="*/ 2147483647 w 606"/>
                <a:gd name="T25" fmla="*/ 2147483647 h 1194"/>
                <a:gd name="T26" fmla="*/ 2147483647 w 606"/>
                <a:gd name="T27" fmla="*/ 2147483647 h 1194"/>
                <a:gd name="T28" fmla="*/ 2147483647 w 606"/>
                <a:gd name="T29" fmla="*/ 2147483647 h 1194"/>
                <a:gd name="T30" fmla="*/ 2147483647 w 606"/>
                <a:gd name="T31" fmla="*/ 2147483647 h 1194"/>
                <a:gd name="T32" fmla="*/ 2147483647 w 606"/>
                <a:gd name="T33" fmla="*/ 2147483647 h 1194"/>
                <a:gd name="T34" fmla="*/ 2147483647 w 606"/>
                <a:gd name="T35" fmla="*/ 2147483647 h 1194"/>
                <a:gd name="T36" fmla="*/ 2147483647 w 606"/>
                <a:gd name="T37" fmla="*/ 2147483647 h 1194"/>
                <a:gd name="T38" fmla="*/ 2147483647 w 606"/>
                <a:gd name="T39" fmla="*/ 2147483647 h 1194"/>
                <a:gd name="T40" fmla="*/ 2147483647 w 606"/>
                <a:gd name="T41" fmla="*/ 2147483647 h 1194"/>
                <a:gd name="T42" fmla="*/ 2147483647 w 606"/>
                <a:gd name="T43" fmla="*/ 2147483647 h 1194"/>
                <a:gd name="T44" fmla="*/ 2147483647 w 606"/>
                <a:gd name="T45" fmla="*/ 2147483647 h 1194"/>
                <a:gd name="T46" fmla="*/ 2147483647 w 606"/>
                <a:gd name="T47" fmla="*/ 2147483647 h 1194"/>
                <a:gd name="T48" fmla="*/ 2147483647 w 606"/>
                <a:gd name="T49" fmla="*/ 2147483647 h 1194"/>
                <a:gd name="T50" fmla="*/ 2147483647 w 606"/>
                <a:gd name="T51" fmla="*/ 2147483647 h 1194"/>
                <a:gd name="T52" fmla="*/ 2147483647 w 606"/>
                <a:gd name="T53" fmla="*/ 2147483647 h 1194"/>
                <a:gd name="T54" fmla="*/ 2147483647 w 606"/>
                <a:gd name="T55" fmla="*/ 2147483647 h 1194"/>
                <a:gd name="T56" fmla="*/ 2147483647 w 606"/>
                <a:gd name="T57" fmla="*/ 2147483647 h 1194"/>
                <a:gd name="T58" fmla="*/ 2147483647 w 606"/>
                <a:gd name="T59" fmla="*/ 2147483647 h 1194"/>
                <a:gd name="T60" fmla="*/ 2147483647 w 606"/>
                <a:gd name="T61" fmla="*/ 2147483647 h 1194"/>
                <a:gd name="T62" fmla="*/ 2147483647 w 606"/>
                <a:gd name="T63" fmla="*/ 2147483647 h 1194"/>
                <a:gd name="T64" fmla="*/ 2147483647 w 606"/>
                <a:gd name="T65" fmla="*/ 2147483647 h 1194"/>
                <a:gd name="T66" fmla="*/ 2147483647 w 606"/>
                <a:gd name="T67" fmla="*/ 2147483647 h 1194"/>
                <a:gd name="T68" fmla="*/ 2147483647 w 606"/>
                <a:gd name="T69" fmla="*/ 2147483647 h 1194"/>
                <a:gd name="T70" fmla="*/ 2147483647 w 606"/>
                <a:gd name="T71" fmla="*/ 2147483647 h 1194"/>
                <a:gd name="T72" fmla="*/ 2147483647 w 606"/>
                <a:gd name="T73" fmla="*/ 2147483647 h 1194"/>
                <a:gd name="T74" fmla="*/ 2147483647 w 606"/>
                <a:gd name="T75" fmla="*/ 2147483647 h 1194"/>
                <a:gd name="T76" fmla="*/ 2147483647 w 606"/>
                <a:gd name="T77" fmla="*/ 2147483647 h 1194"/>
                <a:gd name="T78" fmla="*/ 2147483647 w 606"/>
                <a:gd name="T79" fmla="*/ 2147483647 h 1194"/>
                <a:gd name="T80" fmla="*/ 2147483647 w 606"/>
                <a:gd name="T81" fmla="*/ 2147483647 h 1194"/>
                <a:gd name="T82" fmla="*/ 2147483647 w 606"/>
                <a:gd name="T83" fmla="*/ 2147483647 h 1194"/>
                <a:gd name="T84" fmla="*/ 2147483647 w 606"/>
                <a:gd name="T85" fmla="*/ 2147483647 h 1194"/>
                <a:gd name="T86" fmla="*/ 2147483647 w 606"/>
                <a:gd name="T87" fmla="*/ 2147483647 h 1194"/>
                <a:gd name="T88" fmla="*/ 2147483647 w 606"/>
                <a:gd name="T89" fmla="*/ 2147483647 h 1194"/>
                <a:gd name="T90" fmla="*/ 2147483647 w 606"/>
                <a:gd name="T91" fmla="*/ 2147483647 h 1194"/>
                <a:gd name="T92" fmla="*/ 2147483647 w 606"/>
                <a:gd name="T93" fmla="*/ 2147483647 h 1194"/>
                <a:gd name="T94" fmla="*/ 2147483647 w 606"/>
                <a:gd name="T95" fmla="*/ 2147483647 h 1194"/>
                <a:gd name="T96" fmla="*/ 2147483647 w 606"/>
                <a:gd name="T97" fmla="*/ 2147483647 h 1194"/>
                <a:gd name="T98" fmla="*/ 2147483647 w 606"/>
                <a:gd name="T99" fmla="*/ 2147483647 h 1194"/>
                <a:gd name="T100" fmla="*/ 2147483647 w 606"/>
                <a:gd name="T101" fmla="*/ 2147483647 h 1194"/>
                <a:gd name="T102" fmla="*/ 2147483647 w 606"/>
                <a:gd name="T103" fmla="*/ 2147483647 h 1194"/>
                <a:gd name="T104" fmla="*/ 2147483647 w 606"/>
                <a:gd name="T105" fmla="*/ 2147483647 h 1194"/>
                <a:gd name="T106" fmla="*/ 2147483647 w 606"/>
                <a:gd name="T107" fmla="*/ 2147483647 h 1194"/>
                <a:gd name="T108" fmla="*/ 2147483647 w 606"/>
                <a:gd name="T109" fmla="*/ 2147483647 h 1194"/>
                <a:gd name="T110" fmla="*/ 2147483647 w 606"/>
                <a:gd name="T111" fmla="*/ 2147483647 h 1194"/>
                <a:gd name="T112" fmla="*/ 2147483647 w 606"/>
                <a:gd name="T113" fmla="*/ 2147483647 h 1194"/>
                <a:gd name="T114" fmla="*/ 2147483647 w 606"/>
                <a:gd name="T115" fmla="*/ 2147483647 h 1194"/>
                <a:gd name="T116" fmla="*/ 2147483647 w 606"/>
                <a:gd name="T117" fmla="*/ 2147483647 h 1194"/>
                <a:gd name="T118" fmla="*/ 2147483647 w 606"/>
                <a:gd name="T119" fmla="*/ 2147483647 h 1194"/>
                <a:gd name="T120" fmla="*/ 2147483647 w 606"/>
                <a:gd name="T121" fmla="*/ 2147483647 h 1194"/>
                <a:gd name="T122" fmla="*/ 2147483647 w 606"/>
                <a:gd name="T123" fmla="*/ 2147483647 h 11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6"/>
                <a:gd name="T187" fmla="*/ 0 h 1194"/>
                <a:gd name="T188" fmla="*/ 606 w 606"/>
                <a:gd name="T189" fmla="*/ 1194 h 11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6" h="1194">
                  <a:moveTo>
                    <a:pt x="6" y="48"/>
                  </a:moveTo>
                  <a:lnTo>
                    <a:pt x="0" y="60"/>
                  </a:lnTo>
                  <a:lnTo>
                    <a:pt x="0" y="72"/>
                  </a:lnTo>
                  <a:lnTo>
                    <a:pt x="12" y="96"/>
                  </a:lnTo>
                  <a:lnTo>
                    <a:pt x="18" y="102"/>
                  </a:lnTo>
                  <a:lnTo>
                    <a:pt x="24" y="114"/>
                  </a:lnTo>
                  <a:lnTo>
                    <a:pt x="36" y="120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26"/>
                  </a:lnTo>
                  <a:lnTo>
                    <a:pt x="54" y="156"/>
                  </a:lnTo>
                  <a:lnTo>
                    <a:pt x="66" y="180"/>
                  </a:lnTo>
                  <a:lnTo>
                    <a:pt x="84" y="198"/>
                  </a:lnTo>
                  <a:lnTo>
                    <a:pt x="90" y="210"/>
                  </a:lnTo>
                  <a:lnTo>
                    <a:pt x="108" y="210"/>
                  </a:lnTo>
                  <a:lnTo>
                    <a:pt x="108" y="216"/>
                  </a:lnTo>
                  <a:lnTo>
                    <a:pt x="120" y="228"/>
                  </a:lnTo>
                  <a:lnTo>
                    <a:pt x="126" y="222"/>
                  </a:lnTo>
                  <a:lnTo>
                    <a:pt x="132" y="210"/>
                  </a:lnTo>
                  <a:lnTo>
                    <a:pt x="132" y="204"/>
                  </a:lnTo>
                  <a:lnTo>
                    <a:pt x="138" y="192"/>
                  </a:lnTo>
                  <a:lnTo>
                    <a:pt x="150" y="192"/>
                  </a:lnTo>
                  <a:lnTo>
                    <a:pt x="162" y="198"/>
                  </a:lnTo>
                  <a:lnTo>
                    <a:pt x="186" y="222"/>
                  </a:lnTo>
                  <a:lnTo>
                    <a:pt x="180" y="222"/>
                  </a:lnTo>
                  <a:lnTo>
                    <a:pt x="174" y="228"/>
                  </a:lnTo>
                  <a:lnTo>
                    <a:pt x="174" y="234"/>
                  </a:lnTo>
                  <a:lnTo>
                    <a:pt x="198" y="246"/>
                  </a:lnTo>
                  <a:lnTo>
                    <a:pt x="216" y="252"/>
                  </a:lnTo>
                  <a:lnTo>
                    <a:pt x="228" y="258"/>
                  </a:lnTo>
                  <a:lnTo>
                    <a:pt x="228" y="270"/>
                  </a:lnTo>
                  <a:lnTo>
                    <a:pt x="222" y="282"/>
                  </a:lnTo>
                  <a:lnTo>
                    <a:pt x="210" y="288"/>
                  </a:lnTo>
                  <a:lnTo>
                    <a:pt x="204" y="300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4" y="300"/>
                  </a:lnTo>
                  <a:lnTo>
                    <a:pt x="150" y="300"/>
                  </a:lnTo>
                  <a:lnTo>
                    <a:pt x="156" y="306"/>
                  </a:lnTo>
                  <a:lnTo>
                    <a:pt x="156" y="324"/>
                  </a:lnTo>
                  <a:lnTo>
                    <a:pt x="168" y="330"/>
                  </a:lnTo>
                  <a:lnTo>
                    <a:pt x="174" y="336"/>
                  </a:lnTo>
                  <a:lnTo>
                    <a:pt x="210" y="354"/>
                  </a:lnTo>
                  <a:lnTo>
                    <a:pt x="222" y="366"/>
                  </a:lnTo>
                  <a:lnTo>
                    <a:pt x="234" y="372"/>
                  </a:lnTo>
                  <a:lnTo>
                    <a:pt x="240" y="378"/>
                  </a:lnTo>
                  <a:lnTo>
                    <a:pt x="252" y="378"/>
                  </a:lnTo>
                  <a:lnTo>
                    <a:pt x="252" y="408"/>
                  </a:lnTo>
                  <a:lnTo>
                    <a:pt x="258" y="414"/>
                  </a:lnTo>
                  <a:lnTo>
                    <a:pt x="270" y="414"/>
                  </a:lnTo>
                  <a:lnTo>
                    <a:pt x="282" y="420"/>
                  </a:lnTo>
                  <a:lnTo>
                    <a:pt x="288" y="426"/>
                  </a:lnTo>
                  <a:lnTo>
                    <a:pt x="294" y="426"/>
                  </a:lnTo>
                  <a:lnTo>
                    <a:pt x="294" y="450"/>
                  </a:lnTo>
                  <a:lnTo>
                    <a:pt x="306" y="474"/>
                  </a:lnTo>
                  <a:lnTo>
                    <a:pt x="324" y="486"/>
                  </a:lnTo>
                  <a:lnTo>
                    <a:pt x="342" y="504"/>
                  </a:lnTo>
                  <a:lnTo>
                    <a:pt x="348" y="522"/>
                  </a:lnTo>
                  <a:lnTo>
                    <a:pt x="366" y="522"/>
                  </a:lnTo>
                  <a:lnTo>
                    <a:pt x="366" y="528"/>
                  </a:lnTo>
                  <a:lnTo>
                    <a:pt x="372" y="534"/>
                  </a:lnTo>
                  <a:lnTo>
                    <a:pt x="384" y="558"/>
                  </a:lnTo>
                  <a:lnTo>
                    <a:pt x="396" y="570"/>
                  </a:lnTo>
                  <a:lnTo>
                    <a:pt x="408" y="570"/>
                  </a:lnTo>
                  <a:lnTo>
                    <a:pt x="414" y="576"/>
                  </a:lnTo>
                  <a:lnTo>
                    <a:pt x="426" y="582"/>
                  </a:lnTo>
                  <a:lnTo>
                    <a:pt x="432" y="588"/>
                  </a:lnTo>
                  <a:lnTo>
                    <a:pt x="432" y="600"/>
                  </a:lnTo>
                  <a:lnTo>
                    <a:pt x="426" y="606"/>
                  </a:lnTo>
                  <a:lnTo>
                    <a:pt x="420" y="606"/>
                  </a:lnTo>
                  <a:lnTo>
                    <a:pt x="414" y="612"/>
                  </a:lnTo>
                  <a:lnTo>
                    <a:pt x="408" y="612"/>
                  </a:lnTo>
                  <a:lnTo>
                    <a:pt x="432" y="636"/>
                  </a:lnTo>
                  <a:lnTo>
                    <a:pt x="456" y="648"/>
                  </a:lnTo>
                  <a:lnTo>
                    <a:pt x="462" y="654"/>
                  </a:lnTo>
                  <a:lnTo>
                    <a:pt x="468" y="654"/>
                  </a:lnTo>
                  <a:lnTo>
                    <a:pt x="450" y="690"/>
                  </a:lnTo>
                  <a:lnTo>
                    <a:pt x="456" y="690"/>
                  </a:lnTo>
                  <a:lnTo>
                    <a:pt x="468" y="702"/>
                  </a:lnTo>
                  <a:lnTo>
                    <a:pt x="468" y="708"/>
                  </a:lnTo>
                  <a:lnTo>
                    <a:pt x="456" y="720"/>
                  </a:lnTo>
                  <a:lnTo>
                    <a:pt x="450" y="720"/>
                  </a:lnTo>
                  <a:lnTo>
                    <a:pt x="450" y="762"/>
                  </a:lnTo>
                  <a:lnTo>
                    <a:pt x="456" y="762"/>
                  </a:lnTo>
                  <a:lnTo>
                    <a:pt x="468" y="774"/>
                  </a:lnTo>
                  <a:lnTo>
                    <a:pt x="480" y="798"/>
                  </a:lnTo>
                  <a:lnTo>
                    <a:pt x="480" y="804"/>
                  </a:lnTo>
                  <a:lnTo>
                    <a:pt x="468" y="816"/>
                  </a:lnTo>
                  <a:lnTo>
                    <a:pt x="462" y="816"/>
                  </a:lnTo>
                  <a:lnTo>
                    <a:pt x="462" y="828"/>
                  </a:lnTo>
                  <a:lnTo>
                    <a:pt x="468" y="834"/>
                  </a:lnTo>
                  <a:lnTo>
                    <a:pt x="468" y="864"/>
                  </a:lnTo>
                  <a:lnTo>
                    <a:pt x="474" y="870"/>
                  </a:lnTo>
                  <a:lnTo>
                    <a:pt x="474" y="900"/>
                  </a:lnTo>
                  <a:lnTo>
                    <a:pt x="462" y="894"/>
                  </a:lnTo>
                  <a:lnTo>
                    <a:pt x="444" y="894"/>
                  </a:lnTo>
                  <a:lnTo>
                    <a:pt x="438" y="900"/>
                  </a:lnTo>
                  <a:lnTo>
                    <a:pt x="438" y="918"/>
                  </a:lnTo>
                  <a:lnTo>
                    <a:pt x="408" y="918"/>
                  </a:lnTo>
                  <a:lnTo>
                    <a:pt x="408" y="942"/>
                  </a:lnTo>
                  <a:lnTo>
                    <a:pt x="366" y="942"/>
                  </a:lnTo>
                  <a:lnTo>
                    <a:pt x="366" y="966"/>
                  </a:lnTo>
                  <a:lnTo>
                    <a:pt x="378" y="990"/>
                  </a:lnTo>
                  <a:lnTo>
                    <a:pt x="396" y="1008"/>
                  </a:lnTo>
                  <a:lnTo>
                    <a:pt x="396" y="1020"/>
                  </a:lnTo>
                  <a:lnTo>
                    <a:pt x="390" y="1014"/>
                  </a:lnTo>
                  <a:lnTo>
                    <a:pt x="378" y="1008"/>
                  </a:lnTo>
                  <a:lnTo>
                    <a:pt x="372" y="1002"/>
                  </a:lnTo>
                  <a:lnTo>
                    <a:pt x="360" y="996"/>
                  </a:lnTo>
                  <a:lnTo>
                    <a:pt x="348" y="996"/>
                  </a:lnTo>
                  <a:lnTo>
                    <a:pt x="342" y="1002"/>
                  </a:lnTo>
                  <a:lnTo>
                    <a:pt x="342" y="1008"/>
                  </a:lnTo>
                  <a:lnTo>
                    <a:pt x="306" y="1008"/>
                  </a:lnTo>
                  <a:lnTo>
                    <a:pt x="312" y="1014"/>
                  </a:lnTo>
                  <a:lnTo>
                    <a:pt x="318" y="1014"/>
                  </a:lnTo>
                  <a:lnTo>
                    <a:pt x="324" y="1020"/>
                  </a:lnTo>
                  <a:lnTo>
                    <a:pt x="324" y="1026"/>
                  </a:lnTo>
                  <a:lnTo>
                    <a:pt x="312" y="1032"/>
                  </a:lnTo>
                  <a:lnTo>
                    <a:pt x="294" y="1032"/>
                  </a:lnTo>
                  <a:lnTo>
                    <a:pt x="276" y="1038"/>
                  </a:lnTo>
                  <a:lnTo>
                    <a:pt x="270" y="1050"/>
                  </a:lnTo>
                  <a:lnTo>
                    <a:pt x="270" y="1056"/>
                  </a:lnTo>
                  <a:lnTo>
                    <a:pt x="288" y="1074"/>
                  </a:lnTo>
                  <a:lnTo>
                    <a:pt x="300" y="1080"/>
                  </a:lnTo>
                  <a:lnTo>
                    <a:pt x="306" y="1086"/>
                  </a:lnTo>
                  <a:lnTo>
                    <a:pt x="312" y="1086"/>
                  </a:lnTo>
                  <a:lnTo>
                    <a:pt x="294" y="1104"/>
                  </a:lnTo>
                  <a:lnTo>
                    <a:pt x="294" y="1110"/>
                  </a:lnTo>
                  <a:lnTo>
                    <a:pt x="300" y="1116"/>
                  </a:lnTo>
                  <a:lnTo>
                    <a:pt x="300" y="1128"/>
                  </a:lnTo>
                  <a:lnTo>
                    <a:pt x="306" y="1140"/>
                  </a:lnTo>
                  <a:lnTo>
                    <a:pt x="306" y="1152"/>
                  </a:lnTo>
                  <a:lnTo>
                    <a:pt x="312" y="1158"/>
                  </a:lnTo>
                  <a:lnTo>
                    <a:pt x="294" y="1176"/>
                  </a:lnTo>
                  <a:lnTo>
                    <a:pt x="294" y="1188"/>
                  </a:lnTo>
                  <a:lnTo>
                    <a:pt x="306" y="1194"/>
                  </a:lnTo>
                  <a:lnTo>
                    <a:pt x="318" y="1194"/>
                  </a:lnTo>
                  <a:lnTo>
                    <a:pt x="330" y="1188"/>
                  </a:lnTo>
                  <a:lnTo>
                    <a:pt x="354" y="1164"/>
                  </a:lnTo>
                  <a:lnTo>
                    <a:pt x="366" y="1158"/>
                  </a:lnTo>
                  <a:lnTo>
                    <a:pt x="378" y="1158"/>
                  </a:lnTo>
                  <a:lnTo>
                    <a:pt x="384" y="1134"/>
                  </a:lnTo>
                  <a:lnTo>
                    <a:pt x="384" y="1110"/>
                  </a:lnTo>
                  <a:lnTo>
                    <a:pt x="396" y="1110"/>
                  </a:lnTo>
                  <a:lnTo>
                    <a:pt x="402" y="1116"/>
                  </a:lnTo>
                  <a:lnTo>
                    <a:pt x="414" y="1116"/>
                  </a:lnTo>
                  <a:lnTo>
                    <a:pt x="426" y="1104"/>
                  </a:lnTo>
                  <a:lnTo>
                    <a:pt x="426" y="1092"/>
                  </a:lnTo>
                  <a:lnTo>
                    <a:pt x="420" y="1086"/>
                  </a:lnTo>
                  <a:lnTo>
                    <a:pt x="414" y="1074"/>
                  </a:lnTo>
                  <a:lnTo>
                    <a:pt x="408" y="1068"/>
                  </a:lnTo>
                  <a:lnTo>
                    <a:pt x="408" y="1062"/>
                  </a:lnTo>
                  <a:lnTo>
                    <a:pt x="414" y="1056"/>
                  </a:lnTo>
                  <a:lnTo>
                    <a:pt x="426" y="1056"/>
                  </a:lnTo>
                  <a:lnTo>
                    <a:pt x="438" y="1050"/>
                  </a:lnTo>
                  <a:lnTo>
                    <a:pt x="444" y="1044"/>
                  </a:lnTo>
                  <a:lnTo>
                    <a:pt x="450" y="1044"/>
                  </a:lnTo>
                  <a:lnTo>
                    <a:pt x="456" y="1050"/>
                  </a:lnTo>
                  <a:lnTo>
                    <a:pt x="468" y="1050"/>
                  </a:lnTo>
                  <a:lnTo>
                    <a:pt x="480" y="1044"/>
                  </a:lnTo>
                  <a:lnTo>
                    <a:pt x="498" y="1038"/>
                  </a:lnTo>
                  <a:lnTo>
                    <a:pt x="546" y="1014"/>
                  </a:lnTo>
                  <a:lnTo>
                    <a:pt x="582" y="978"/>
                  </a:lnTo>
                  <a:lnTo>
                    <a:pt x="588" y="960"/>
                  </a:lnTo>
                  <a:lnTo>
                    <a:pt x="594" y="936"/>
                  </a:lnTo>
                  <a:lnTo>
                    <a:pt x="606" y="876"/>
                  </a:lnTo>
                  <a:lnTo>
                    <a:pt x="606" y="846"/>
                  </a:lnTo>
                  <a:lnTo>
                    <a:pt x="600" y="834"/>
                  </a:lnTo>
                  <a:lnTo>
                    <a:pt x="576" y="810"/>
                  </a:lnTo>
                  <a:lnTo>
                    <a:pt x="594" y="804"/>
                  </a:lnTo>
                  <a:lnTo>
                    <a:pt x="594" y="774"/>
                  </a:lnTo>
                  <a:lnTo>
                    <a:pt x="588" y="756"/>
                  </a:lnTo>
                  <a:lnTo>
                    <a:pt x="588" y="744"/>
                  </a:lnTo>
                  <a:lnTo>
                    <a:pt x="570" y="708"/>
                  </a:lnTo>
                  <a:lnTo>
                    <a:pt x="564" y="690"/>
                  </a:lnTo>
                  <a:lnTo>
                    <a:pt x="558" y="684"/>
                  </a:lnTo>
                  <a:lnTo>
                    <a:pt x="552" y="672"/>
                  </a:lnTo>
                  <a:lnTo>
                    <a:pt x="558" y="666"/>
                  </a:lnTo>
                  <a:lnTo>
                    <a:pt x="558" y="642"/>
                  </a:lnTo>
                  <a:lnTo>
                    <a:pt x="522" y="606"/>
                  </a:lnTo>
                  <a:lnTo>
                    <a:pt x="486" y="576"/>
                  </a:lnTo>
                  <a:lnTo>
                    <a:pt x="456" y="552"/>
                  </a:lnTo>
                  <a:lnTo>
                    <a:pt x="432" y="534"/>
                  </a:lnTo>
                  <a:lnTo>
                    <a:pt x="420" y="528"/>
                  </a:lnTo>
                  <a:lnTo>
                    <a:pt x="402" y="516"/>
                  </a:lnTo>
                  <a:lnTo>
                    <a:pt x="390" y="510"/>
                  </a:lnTo>
                  <a:lnTo>
                    <a:pt x="384" y="504"/>
                  </a:lnTo>
                  <a:lnTo>
                    <a:pt x="384" y="468"/>
                  </a:lnTo>
                  <a:lnTo>
                    <a:pt x="336" y="420"/>
                  </a:lnTo>
                  <a:lnTo>
                    <a:pt x="306" y="384"/>
                  </a:lnTo>
                  <a:lnTo>
                    <a:pt x="288" y="354"/>
                  </a:lnTo>
                  <a:lnTo>
                    <a:pt x="282" y="336"/>
                  </a:lnTo>
                  <a:lnTo>
                    <a:pt x="282" y="318"/>
                  </a:lnTo>
                  <a:lnTo>
                    <a:pt x="276" y="306"/>
                  </a:lnTo>
                  <a:lnTo>
                    <a:pt x="276" y="282"/>
                  </a:lnTo>
                  <a:lnTo>
                    <a:pt x="282" y="276"/>
                  </a:lnTo>
                  <a:lnTo>
                    <a:pt x="294" y="252"/>
                  </a:lnTo>
                  <a:lnTo>
                    <a:pt x="294" y="240"/>
                  </a:lnTo>
                  <a:lnTo>
                    <a:pt x="300" y="240"/>
                  </a:lnTo>
                  <a:lnTo>
                    <a:pt x="312" y="228"/>
                  </a:lnTo>
                  <a:lnTo>
                    <a:pt x="324" y="222"/>
                  </a:lnTo>
                  <a:lnTo>
                    <a:pt x="336" y="210"/>
                  </a:lnTo>
                  <a:lnTo>
                    <a:pt x="336" y="204"/>
                  </a:lnTo>
                  <a:lnTo>
                    <a:pt x="342" y="198"/>
                  </a:lnTo>
                  <a:lnTo>
                    <a:pt x="372" y="198"/>
                  </a:lnTo>
                  <a:lnTo>
                    <a:pt x="384" y="186"/>
                  </a:lnTo>
                  <a:lnTo>
                    <a:pt x="390" y="174"/>
                  </a:lnTo>
                  <a:lnTo>
                    <a:pt x="390" y="156"/>
                  </a:lnTo>
                  <a:lnTo>
                    <a:pt x="396" y="144"/>
                  </a:lnTo>
                  <a:lnTo>
                    <a:pt x="390" y="144"/>
                  </a:lnTo>
                  <a:lnTo>
                    <a:pt x="384" y="138"/>
                  </a:lnTo>
                  <a:lnTo>
                    <a:pt x="354" y="138"/>
                  </a:lnTo>
                  <a:lnTo>
                    <a:pt x="342" y="132"/>
                  </a:lnTo>
                  <a:lnTo>
                    <a:pt x="336" y="120"/>
                  </a:lnTo>
                  <a:lnTo>
                    <a:pt x="330" y="114"/>
                  </a:lnTo>
                  <a:lnTo>
                    <a:pt x="312" y="114"/>
                  </a:lnTo>
                  <a:lnTo>
                    <a:pt x="312" y="96"/>
                  </a:lnTo>
                  <a:lnTo>
                    <a:pt x="300" y="90"/>
                  </a:lnTo>
                  <a:lnTo>
                    <a:pt x="294" y="72"/>
                  </a:lnTo>
                  <a:lnTo>
                    <a:pt x="312" y="54"/>
                  </a:lnTo>
                  <a:lnTo>
                    <a:pt x="312" y="48"/>
                  </a:lnTo>
                  <a:lnTo>
                    <a:pt x="306" y="42"/>
                  </a:lnTo>
                  <a:lnTo>
                    <a:pt x="276" y="42"/>
                  </a:lnTo>
                  <a:lnTo>
                    <a:pt x="264" y="30"/>
                  </a:lnTo>
                  <a:lnTo>
                    <a:pt x="234" y="36"/>
                  </a:lnTo>
                  <a:lnTo>
                    <a:pt x="204" y="0"/>
                  </a:lnTo>
                  <a:lnTo>
                    <a:pt x="198" y="0"/>
                  </a:lnTo>
                  <a:lnTo>
                    <a:pt x="192" y="6"/>
                  </a:lnTo>
                  <a:lnTo>
                    <a:pt x="180" y="12"/>
                  </a:lnTo>
                  <a:lnTo>
                    <a:pt x="174" y="18"/>
                  </a:lnTo>
                  <a:lnTo>
                    <a:pt x="174" y="30"/>
                  </a:lnTo>
                  <a:lnTo>
                    <a:pt x="168" y="42"/>
                  </a:lnTo>
                  <a:lnTo>
                    <a:pt x="168" y="48"/>
                  </a:lnTo>
                  <a:lnTo>
                    <a:pt x="150" y="48"/>
                  </a:lnTo>
                  <a:lnTo>
                    <a:pt x="144" y="54"/>
                  </a:lnTo>
                  <a:lnTo>
                    <a:pt x="138" y="48"/>
                  </a:lnTo>
                  <a:lnTo>
                    <a:pt x="120" y="48"/>
                  </a:lnTo>
                  <a:lnTo>
                    <a:pt x="132" y="60"/>
                  </a:lnTo>
                  <a:lnTo>
                    <a:pt x="132" y="72"/>
                  </a:lnTo>
                  <a:lnTo>
                    <a:pt x="114" y="72"/>
                  </a:lnTo>
                  <a:lnTo>
                    <a:pt x="108" y="66"/>
                  </a:lnTo>
                  <a:lnTo>
                    <a:pt x="96" y="48"/>
                  </a:lnTo>
                  <a:lnTo>
                    <a:pt x="90" y="48"/>
                  </a:lnTo>
                  <a:lnTo>
                    <a:pt x="90" y="66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60" y="66"/>
                  </a:lnTo>
                  <a:lnTo>
                    <a:pt x="54" y="72"/>
                  </a:lnTo>
                  <a:lnTo>
                    <a:pt x="42" y="72"/>
                  </a:lnTo>
                  <a:lnTo>
                    <a:pt x="18" y="48"/>
                  </a:lnTo>
                  <a:lnTo>
                    <a:pt x="6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" name="Venezuel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3879C38-80CE-45B6-A082-3B3DA4EB645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421761" y="2395567"/>
              <a:ext cx="262668" cy="269651"/>
            </a:xfrm>
            <a:custGeom>
              <a:avLst/>
              <a:gdLst>
                <a:gd name="T0" fmla="*/ 2147483647 w 954"/>
                <a:gd name="T1" fmla="*/ 2147483647 h 930"/>
                <a:gd name="T2" fmla="*/ 2147483647 w 954"/>
                <a:gd name="T3" fmla="*/ 2147483647 h 930"/>
                <a:gd name="T4" fmla="*/ 2147483647 w 954"/>
                <a:gd name="T5" fmla="*/ 2147483647 h 930"/>
                <a:gd name="T6" fmla="*/ 2147483647 w 954"/>
                <a:gd name="T7" fmla="*/ 2147483647 h 930"/>
                <a:gd name="T8" fmla="*/ 2147483647 w 954"/>
                <a:gd name="T9" fmla="*/ 2147483647 h 930"/>
                <a:gd name="T10" fmla="*/ 2147483647 w 954"/>
                <a:gd name="T11" fmla="*/ 2147483647 h 930"/>
                <a:gd name="T12" fmla="*/ 2147483647 w 954"/>
                <a:gd name="T13" fmla="*/ 2147483647 h 930"/>
                <a:gd name="T14" fmla="*/ 2147483647 w 954"/>
                <a:gd name="T15" fmla="*/ 2147483647 h 930"/>
                <a:gd name="T16" fmla="*/ 2147483647 w 954"/>
                <a:gd name="T17" fmla="*/ 2147483647 h 930"/>
                <a:gd name="T18" fmla="*/ 2147483647 w 954"/>
                <a:gd name="T19" fmla="*/ 2147483647 h 930"/>
                <a:gd name="T20" fmla="*/ 2147483647 w 954"/>
                <a:gd name="T21" fmla="*/ 2147483647 h 930"/>
                <a:gd name="T22" fmla="*/ 2147483647 w 954"/>
                <a:gd name="T23" fmla="*/ 2147483647 h 930"/>
                <a:gd name="T24" fmla="*/ 2147483647 w 954"/>
                <a:gd name="T25" fmla="*/ 2147483647 h 930"/>
                <a:gd name="T26" fmla="*/ 2147483647 w 954"/>
                <a:gd name="T27" fmla="*/ 2147483647 h 930"/>
                <a:gd name="T28" fmla="*/ 2147483647 w 954"/>
                <a:gd name="T29" fmla="*/ 2147483647 h 930"/>
                <a:gd name="T30" fmla="*/ 2147483647 w 954"/>
                <a:gd name="T31" fmla="*/ 2147483647 h 930"/>
                <a:gd name="T32" fmla="*/ 2147483647 w 954"/>
                <a:gd name="T33" fmla="*/ 2147483647 h 930"/>
                <a:gd name="T34" fmla="*/ 2147483647 w 954"/>
                <a:gd name="T35" fmla="*/ 2147483647 h 930"/>
                <a:gd name="T36" fmla="*/ 2147483647 w 954"/>
                <a:gd name="T37" fmla="*/ 2147483647 h 930"/>
                <a:gd name="T38" fmla="*/ 2147483647 w 954"/>
                <a:gd name="T39" fmla="*/ 2147483647 h 930"/>
                <a:gd name="T40" fmla="*/ 2147483647 w 954"/>
                <a:gd name="T41" fmla="*/ 2147483647 h 930"/>
                <a:gd name="T42" fmla="*/ 2147483647 w 954"/>
                <a:gd name="T43" fmla="*/ 2147483647 h 930"/>
                <a:gd name="T44" fmla="*/ 2147483647 w 954"/>
                <a:gd name="T45" fmla="*/ 2147483647 h 930"/>
                <a:gd name="T46" fmla="*/ 2147483647 w 954"/>
                <a:gd name="T47" fmla="*/ 2147483647 h 930"/>
                <a:gd name="T48" fmla="*/ 2147483647 w 954"/>
                <a:gd name="T49" fmla="*/ 2147483647 h 930"/>
                <a:gd name="T50" fmla="*/ 0 w 954"/>
                <a:gd name="T51" fmla="*/ 2147483647 h 930"/>
                <a:gd name="T52" fmla="*/ 2147483647 w 954"/>
                <a:gd name="T53" fmla="*/ 2147483647 h 930"/>
                <a:gd name="T54" fmla="*/ 2147483647 w 954"/>
                <a:gd name="T55" fmla="*/ 2147483647 h 930"/>
                <a:gd name="T56" fmla="*/ 2147483647 w 954"/>
                <a:gd name="T57" fmla="*/ 2147483647 h 930"/>
                <a:gd name="T58" fmla="*/ 2147483647 w 954"/>
                <a:gd name="T59" fmla="*/ 2147483647 h 930"/>
                <a:gd name="T60" fmla="*/ 2147483647 w 954"/>
                <a:gd name="T61" fmla="*/ 2147483647 h 930"/>
                <a:gd name="T62" fmla="*/ 2147483647 w 954"/>
                <a:gd name="T63" fmla="*/ 2147483647 h 930"/>
                <a:gd name="T64" fmla="*/ 2147483647 w 954"/>
                <a:gd name="T65" fmla="*/ 2147483647 h 930"/>
                <a:gd name="T66" fmla="*/ 2147483647 w 954"/>
                <a:gd name="T67" fmla="*/ 2147483647 h 930"/>
                <a:gd name="T68" fmla="*/ 2147483647 w 954"/>
                <a:gd name="T69" fmla="*/ 2147483647 h 930"/>
                <a:gd name="T70" fmla="*/ 2147483647 w 954"/>
                <a:gd name="T71" fmla="*/ 2147483647 h 930"/>
                <a:gd name="T72" fmla="*/ 2147483647 w 954"/>
                <a:gd name="T73" fmla="*/ 2147483647 h 930"/>
                <a:gd name="T74" fmla="*/ 2147483647 w 954"/>
                <a:gd name="T75" fmla="*/ 2147483647 h 930"/>
                <a:gd name="T76" fmla="*/ 2147483647 w 954"/>
                <a:gd name="T77" fmla="*/ 2147483647 h 930"/>
                <a:gd name="T78" fmla="*/ 2147483647 w 954"/>
                <a:gd name="T79" fmla="*/ 2147483647 h 930"/>
                <a:gd name="T80" fmla="*/ 2147483647 w 954"/>
                <a:gd name="T81" fmla="*/ 2147483647 h 930"/>
                <a:gd name="T82" fmla="*/ 2147483647 w 954"/>
                <a:gd name="T83" fmla="*/ 2147483647 h 930"/>
                <a:gd name="T84" fmla="*/ 2147483647 w 954"/>
                <a:gd name="T85" fmla="*/ 2147483647 h 930"/>
                <a:gd name="T86" fmla="*/ 2147483647 w 954"/>
                <a:gd name="T87" fmla="*/ 2147483647 h 930"/>
                <a:gd name="T88" fmla="*/ 2147483647 w 954"/>
                <a:gd name="T89" fmla="*/ 2147483647 h 930"/>
                <a:gd name="T90" fmla="*/ 2147483647 w 954"/>
                <a:gd name="T91" fmla="*/ 2147483647 h 930"/>
                <a:gd name="T92" fmla="*/ 2147483647 w 954"/>
                <a:gd name="T93" fmla="*/ 2147483647 h 930"/>
                <a:gd name="T94" fmla="*/ 2147483647 w 954"/>
                <a:gd name="T95" fmla="*/ 2147483647 h 930"/>
                <a:gd name="T96" fmla="*/ 2147483647 w 954"/>
                <a:gd name="T97" fmla="*/ 2147483647 h 930"/>
                <a:gd name="T98" fmla="*/ 2147483647 w 954"/>
                <a:gd name="T99" fmla="*/ 2147483647 h 930"/>
                <a:gd name="T100" fmla="*/ 2147483647 w 954"/>
                <a:gd name="T101" fmla="*/ 2147483647 h 930"/>
                <a:gd name="T102" fmla="*/ 2147483647 w 954"/>
                <a:gd name="T103" fmla="*/ 2147483647 h 930"/>
                <a:gd name="T104" fmla="*/ 2147483647 w 954"/>
                <a:gd name="T105" fmla="*/ 2147483647 h 930"/>
                <a:gd name="T106" fmla="*/ 2147483647 w 954"/>
                <a:gd name="T107" fmla="*/ 2147483647 h 930"/>
                <a:gd name="T108" fmla="*/ 2147483647 w 954"/>
                <a:gd name="T109" fmla="*/ 2147483647 h 930"/>
                <a:gd name="T110" fmla="*/ 2147483647 w 954"/>
                <a:gd name="T111" fmla="*/ 2147483647 h 930"/>
                <a:gd name="T112" fmla="*/ 2147483647 w 954"/>
                <a:gd name="T113" fmla="*/ 2147483647 h 930"/>
                <a:gd name="T114" fmla="*/ 2147483647 w 954"/>
                <a:gd name="T115" fmla="*/ 2147483647 h 930"/>
                <a:gd name="T116" fmla="*/ 2147483647 w 954"/>
                <a:gd name="T117" fmla="*/ 2147483647 h 930"/>
                <a:gd name="T118" fmla="*/ 2147483647 w 954"/>
                <a:gd name="T119" fmla="*/ 2147483647 h 9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4"/>
                <a:gd name="T181" fmla="*/ 0 h 930"/>
                <a:gd name="T182" fmla="*/ 954 w 954"/>
                <a:gd name="T183" fmla="*/ 930 h 93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4" h="930">
                  <a:moveTo>
                    <a:pt x="264" y="42"/>
                  </a:moveTo>
                  <a:lnTo>
                    <a:pt x="264" y="12"/>
                  </a:lnTo>
                  <a:lnTo>
                    <a:pt x="252" y="0"/>
                  </a:lnTo>
                  <a:lnTo>
                    <a:pt x="234" y="0"/>
                  </a:lnTo>
                  <a:lnTo>
                    <a:pt x="228" y="6"/>
                  </a:lnTo>
                  <a:lnTo>
                    <a:pt x="228" y="18"/>
                  </a:lnTo>
                  <a:lnTo>
                    <a:pt x="234" y="24"/>
                  </a:lnTo>
                  <a:lnTo>
                    <a:pt x="234" y="36"/>
                  </a:lnTo>
                  <a:lnTo>
                    <a:pt x="240" y="42"/>
                  </a:lnTo>
                  <a:lnTo>
                    <a:pt x="264" y="42"/>
                  </a:lnTo>
                  <a:close/>
                  <a:moveTo>
                    <a:pt x="936" y="276"/>
                  </a:moveTo>
                  <a:lnTo>
                    <a:pt x="930" y="276"/>
                  </a:lnTo>
                  <a:lnTo>
                    <a:pt x="924" y="282"/>
                  </a:lnTo>
                  <a:lnTo>
                    <a:pt x="912" y="288"/>
                  </a:lnTo>
                  <a:lnTo>
                    <a:pt x="906" y="294"/>
                  </a:lnTo>
                  <a:lnTo>
                    <a:pt x="900" y="288"/>
                  </a:lnTo>
                  <a:lnTo>
                    <a:pt x="888" y="288"/>
                  </a:lnTo>
                  <a:lnTo>
                    <a:pt x="882" y="282"/>
                  </a:lnTo>
                  <a:lnTo>
                    <a:pt x="876" y="282"/>
                  </a:lnTo>
                  <a:lnTo>
                    <a:pt x="852" y="306"/>
                  </a:lnTo>
                  <a:lnTo>
                    <a:pt x="822" y="282"/>
                  </a:lnTo>
                  <a:lnTo>
                    <a:pt x="846" y="282"/>
                  </a:lnTo>
                  <a:lnTo>
                    <a:pt x="858" y="276"/>
                  </a:lnTo>
                  <a:lnTo>
                    <a:pt x="864" y="276"/>
                  </a:lnTo>
                  <a:lnTo>
                    <a:pt x="870" y="264"/>
                  </a:lnTo>
                  <a:lnTo>
                    <a:pt x="870" y="246"/>
                  </a:lnTo>
                  <a:lnTo>
                    <a:pt x="882" y="234"/>
                  </a:lnTo>
                  <a:lnTo>
                    <a:pt x="888" y="222"/>
                  </a:lnTo>
                  <a:lnTo>
                    <a:pt x="876" y="210"/>
                  </a:lnTo>
                  <a:lnTo>
                    <a:pt x="846" y="210"/>
                  </a:lnTo>
                  <a:lnTo>
                    <a:pt x="846" y="204"/>
                  </a:lnTo>
                  <a:lnTo>
                    <a:pt x="840" y="198"/>
                  </a:lnTo>
                  <a:lnTo>
                    <a:pt x="840" y="192"/>
                  </a:lnTo>
                  <a:lnTo>
                    <a:pt x="834" y="186"/>
                  </a:lnTo>
                  <a:lnTo>
                    <a:pt x="828" y="186"/>
                  </a:lnTo>
                  <a:lnTo>
                    <a:pt x="822" y="192"/>
                  </a:lnTo>
                  <a:lnTo>
                    <a:pt x="822" y="210"/>
                  </a:lnTo>
                  <a:lnTo>
                    <a:pt x="816" y="198"/>
                  </a:lnTo>
                  <a:lnTo>
                    <a:pt x="816" y="180"/>
                  </a:lnTo>
                  <a:lnTo>
                    <a:pt x="792" y="180"/>
                  </a:lnTo>
                  <a:lnTo>
                    <a:pt x="786" y="210"/>
                  </a:lnTo>
                  <a:lnTo>
                    <a:pt x="780" y="204"/>
                  </a:lnTo>
                  <a:lnTo>
                    <a:pt x="774" y="192"/>
                  </a:lnTo>
                  <a:lnTo>
                    <a:pt x="774" y="186"/>
                  </a:lnTo>
                  <a:lnTo>
                    <a:pt x="768" y="180"/>
                  </a:lnTo>
                  <a:lnTo>
                    <a:pt x="768" y="156"/>
                  </a:lnTo>
                  <a:lnTo>
                    <a:pt x="738" y="168"/>
                  </a:lnTo>
                  <a:lnTo>
                    <a:pt x="744" y="162"/>
                  </a:lnTo>
                  <a:lnTo>
                    <a:pt x="756" y="156"/>
                  </a:lnTo>
                  <a:lnTo>
                    <a:pt x="762" y="156"/>
                  </a:lnTo>
                  <a:lnTo>
                    <a:pt x="762" y="144"/>
                  </a:lnTo>
                  <a:lnTo>
                    <a:pt x="750" y="138"/>
                  </a:lnTo>
                  <a:lnTo>
                    <a:pt x="744" y="138"/>
                  </a:lnTo>
                  <a:lnTo>
                    <a:pt x="744" y="132"/>
                  </a:lnTo>
                  <a:lnTo>
                    <a:pt x="750" y="132"/>
                  </a:lnTo>
                  <a:lnTo>
                    <a:pt x="762" y="126"/>
                  </a:lnTo>
                  <a:lnTo>
                    <a:pt x="774" y="126"/>
                  </a:lnTo>
                  <a:lnTo>
                    <a:pt x="792" y="120"/>
                  </a:lnTo>
                  <a:lnTo>
                    <a:pt x="804" y="120"/>
                  </a:lnTo>
                  <a:lnTo>
                    <a:pt x="810" y="114"/>
                  </a:lnTo>
                  <a:lnTo>
                    <a:pt x="726" y="114"/>
                  </a:lnTo>
                  <a:lnTo>
                    <a:pt x="690" y="120"/>
                  </a:lnTo>
                  <a:lnTo>
                    <a:pt x="678" y="120"/>
                  </a:lnTo>
                  <a:lnTo>
                    <a:pt x="690" y="132"/>
                  </a:lnTo>
                  <a:lnTo>
                    <a:pt x="678" y="132"/>
                  </a:lnTo>
                  <a:lnTo>
                    <a:pt x="666" y="138"/>
                  </a:lnTo>
                  <a:lnTo>
                    <a:pt x="654" y="138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24" y="150"/>
                  </a:lnTo>
                  <a:lnTo>
                    <a:pt x="606" y="168"/>
                  </a:lnTo>
                  <a:lnTo>
                    <a:pt x="594" y="174"/>
                  </a:lnTo>
                  <a:lnTo>
                    <a:pt x="576" y="174"/>
                  </a:lnTo>
                  <a:lnTo>
                    <a:pt x="564" y="162"/>
                  </a:lnTo>
                  <a:lnTo>
                    <a:pt x="546" y="156"/>
                  </a:lnTo>
                  <a:lnTo>
                    <a:pt x="534" y="144"/>
                  </a:lnTo>
                  <a:lnTo>
                    <a:pt x="522" y="138"/>
                  </a:lnTo>
                  <a:lnTo>
                    <a:pt x="510" y="126"/>
                  </a:lnTo>
                  <a:lnTo>
                    <a:pt x="492" y="126"/>
                  </a:lnTo>
                  <a:lnTo>
                    <a:pt x="450" y="132"/>
                  </a:lnTo>
                  <a:lnTo>
                    <a:pt x="372" y="132"/>
                  </a:lnTo>
                  <a:lnTo>
                    <a:pt x="360" y="120"/>
                  </a:lnTo>
                  <a:lnTo>
                    <a:pt x="354" y="108"/>
                  </a:lnTo>
                  <a:lnTo>
                    <a:pt x="354" y="84"/>
                  </a:lnTo>
                  <a:lnTo>
                    <a:pt x="348" y="72"/>
                  </a:lnTo>
                  <a:lnTo>
                    <a:pt x="336" y="60"/>
                  </a:lnTo>
                  <a:lnTo>
                    <a:pt x="324" y="54"/>
                  </a:lnTo>
                  <a:lnTo>
                    <a:pt x="276" y="54"/>
                  </a:lnTo>
                  <a:lnTo>
                    <a:pt x="240" y="60"/>
                  </a:lnTo>
                  <a:lnTo>
                    <a:pt x="222" y="72"/>
                  </a:lnTo>
                  <a:lnTo>
                    <a:pt x="210" y="78"/>
                  </a:lnTo>
                  <a:lnTo>
                    <a:pt x="204" y="78"/>
                  </a:lnTo>
                  <a:lnTo>
                    <a:pt x="180" y="90"/>
                  </a:lnTo>
                  <a:lnTo>
                    <a:pt x="162" y="96"/>
                  </a:lnTo>
                  <a:lnTo>
                    <a:pt x="144" y="108"/>
                  </a:lnTo>
                  <a:lnTo>
                    <a:pt x="138" y="120"/>
                  </a:lnTo>
                  <a:lnTo>
                    <a:pt x="138" y="144"/>
                  </a:lnTo>
                  <a:lnTo>
                    <a:pt x="150" y="168"/>
                  </a:lnTo>
                  <a:lnTo>
                    <a:pt x="156" y="186"/>
                  </a:lnTo>
                  <a:lnTo>
                    <a:pt x="162" y="198"/>
                  </a:lnTo>
                  <a:lnTo>
                    <a:pt x="156" y="210"/>
                  </a:lnTo>
                  <a:lnTo>
                    <a:pt x="150" y="228"/>
                  </a:lnTo>
                  <a:lnTo>
                    <a:pt x="138" y="234"/>
                  </a:lnTo>
                  <a:lnTo>
                    <a:pt x="132" y="246"/>
                  </a:lnTo>
                  <a:lnTo>
                    <a:pt x="126" y="252"/>
                  </a:lnTo>
                  <a:lnTo>
                    <a:pt x="120" y="252"/>
                  </a:lnTo>
                  <a:lnTo>
                    <a:pt x="126" y="222"/>
                  </a:lnTo>
                  <a:lnTo>
                    <a:pt x="114" y="222"/>
                  </a:lnTo>
                  <a:lnTo>
                    <a:pt x="108" y="216"/>
                  </a:lnTo>
                  <a:lnTo>
                    <a:pt x="96" y="210"/>
                  </a:lnTo>
                  <a:lnTo>
                    <a:pt x="90" y="204"/>
                  </a:lnTo>
                  <a:lnTo>
                    <a:pt x="84" y="192"/>
                  </a:lnTo>
                  <a:lnTo>
                    <a:pt x="96" y="168"/>
                  </a:lnTo>
                  <a:lnTo>
                    <a:pt x="108" y="156"/>
                  </a:lnTo>
                  <a:lnTo>
                    <a:pt x="120" y="132"/>
                  </a:lnTo>
                  <a:lnTo>
                    <a:pt x="120" y="78"/>
                  </a:lnTo>
                  <a:lnTo>
                    <a:pt x="114" y="66"/>
                  </a:lnTo>
                  <a:lnTo>
                    <a:pt x="114" y="54"/>
                  </a:lnTo>
                  <a:lnTo>
                    <a:pt x="108" y="48"/>
                  </a:lnTo>
                  <a:lnTo>
                    <a:pt x="108" y="54"/>
                  </a:lnTo>
                  <a:lnTo>
                    <a:pt x="102" y="66"/>
                  </a:lnTo>
                  <a:lnTo>
                    <a:pt x="90" y="78"/>
                  </a:lnTo>
                  <a:lnTo>
                    <a:pt x="72" y="84"/>
                  </a:lnTo>
                  <a:lnTo>
                    <a:pt x="48" y="108"/>
                  </a:lnTo>
                  <a:lnTo>
                    <a:pt x="36" y="144"/>
                  </a:lnTo>
                  <a:lnTo>
                    <a:pt x="36" y="162"/>
                  </a:lnTo>
                  <a:lnTo>
                    <a:pt x="30" y="168"/>
                  </a:lnTo>
                  <a:lnTo>
                    <a:pt x="30" y="192"/>
                  </a:lnTo>
                  <a:lnTo>
                    <a:pt x="6" y="216"/>
                  </a:lnTo>
                  <a:lnTo>
                    <a:pt x="0" y="228"/>
                  </a:lnTo>
                  <a:lnTo>
                    <a:pt x="0" y="240"/>
                  </a:lnTo>
                  <a:lnTo>
                    <a:pt x="6" y="246"/>
                  </a:lnTo>
                  <a:lnTo>
                    <a:pt x="6" y="240"/>
                  </a:lnTo>
                  <a:lnTo>
                    <a:pt x="18" y="228"/>
                  </a:lnTo>
                  <a:lnTo>
                    <a:pt x="24" y="228"/>
                  </a:lnTo>
                  <a:lnTo>
                    <a:pt x="36" y="240"/>
                  </a:lnTo>
                  <a:lnTo>
                    <a:pt x="42" y="252"/>
                  </a:lnTo>
                  <a:lnTo>
                    <a:pt x="42" y="288"/>
                  </a:lnTo>
                  <a:lnTo>
                    <a:pt x="48" y="294"/>
                  </a:lnTo>
                  <a:lnTo>
                    <a:pt x="60" y="300"/>
                  </a:lnTo>
                  <a:lnTo>
                    <a:pt x="66" y="306"/>
                  </a:lnTo>
                  <a:lnTo>
                    <a:pt x="66" y="318"/>
                  </a:lnTo>
                  <a:lnTo>
                    <a:pt x="54" y="342"/>
                  </a:lnTo>
                  <a:lnTo>
                    <a:pt x="54" y="384"/>
                  </a:lnTo>
                  <a:lnTo>
                    <a:pt x="66" y="384"/>
                  </a:lnTo>
                  <a:lnTo>
                    <a:pt x="66" y="396"/>
                  </a:lnTo>
                  <a:lnTo>
                    <a:pt x="72" y="408"/>
                  </a:lnTo>
                  <a:lnTo>
                    <a:pt x="78" y="414"/>
                  </a:lnTo>
                  <a:lnTo>
                    <a:pt x="102" y="414"/>
                  </a:lnTo>
                  <a:lnTo>
                    <a:pt x="108" y="408"/>
                  </a:lnTo>
                  <a:lnTo>
                    <a:pt x="120" y="408"/>
                  </a:lnTo>
                  <a:lnTo>
                    <a:pt x="132" y="414"/>
                  </a:lnTo>
                  <a:lnTo>
                    <a:pt x="138" y="414"/>
                  </a:lnTo>
                  <a:lnTo>
                    <a:pt x="150" y="420"/>
                  </a:lnTo>
                  <a:lnTo>
                    <a:pt x="162" y="420"/>
                  </a:lnTo>
                  <a:lnTo>
                    <a:pt x="168" y="414"/>
                  </a:lnTo>
                  <a:lnTo>
                    <a:pt x="168" y="408"/>
                  </a:lnTo>
                  <a:lnTo>
                    <a:pt x="180" y="408"/>
                  </a:lnTo>
                  <a:lnTo>
                    <a:pt x="186" y="414"/>
                  </a:lnTo>
                  <a:lnTo>
                    <a:pt x="198" y="420"/>
                  </a:lnTo>
                  <a:lnTo>
                    <a:pt x="222" y="420"/>
                  </a:lnTo>
                  <a:lnTo>
                    <a:pt x="222" y="426"/>
                  </a:lnTo>
                  <a:lnTo>
                    <a:pt x="228" y="432"/>
                  </a:lnTo>
                  <a:lnTo>
                    <a:pt x="234" y="444"/>
                  </a:lnTo>
                  <a:lnTo>
                    <a:pt x="240" y="462"/>
                  </a:lnTo>
                  <a:lnTo>
                    <a:pt x="264" y="486"/>
                  </a:lnTo>
                  <a:lnTo>
                    <a:pt x="288" y="486"/>
                  </a:lnTo>
                  <a:lnTo>
                    <a:pt x="288" y="480"/>
                  </a:lnTo>
                  <a:lnTo>
                    <a:pt x="306" y="480"/>
                  </a:lnTo>
                  <a:lnTo>
                    <a:pt x="312" y="486"/>
                  </a:lnTo>
                  <a:lnTo>
                    <a:pt x="336" y="486"/>
                  </a:lnTo>
                  <a:lnTo>
                    <a:pt x="342" y="480"/>
                  </a:lnTo>
                  <a:lnTo>
                    <a:pt x="366" y="486"/>
                  </a:lnTo>
                  <a:lnTo>
                    <a:pt x="372" y="480"/>
                  </a:lnTo>
                  <a:lnTo>
                    <a:pt x="384" y="474"/>
                  </a:lnTo>
                  <a:lnTo>
                    <a:pt x="402" y="474"/>
                  </a:lnTo>
                  <a:lnTo>
                    <a:pt x="408" y="480"/>
                  </a:lnTo>
                  <a:lnTo>
                    <a:pt x="408" y="492"/>
                  </a:lnTo>
                  <a:lnTo>
                    <a:pt x="390" y="510"/>
                  </a:lnTo>
                  <a:lnTo>
                    <a:pt x="390" y="534"/>
                  </a:lnTo>
                  <a:lnTo>
                    <a:pt x="384" y="540"/>
                  </a:lnTo>
                  <a:lnTo>
                    <a:pt x="378" y="540"/>
                  </a:lnTo>
                  <a:lnTo>
                    <a:pt x="366" y="552"/>
                  </a:lnTo>
                  <a:lnTo>
                    <a:pt x="366" y="576"/>
                  </a:lnTo>
                  <a:lnTo>
                    <a:pt x="372" y="588"/>
                  </a:lnTo>
                  <a:lnTo>
                    <a:pt x="372" y="618"/>
                  </a:lnTo>
                  <a:lnTo>
                    <a:pt x="366" y="630"/>
                  </a:lnTo>
                  <a:lnTo>
                    <a:pt x="366" y="642"/>
                  </a:lnTo>
                  <a:lnTo>
                    <a:pt x="372" y="648"/>
                  </a:lnTo>
                  <a:lnTo>
                    <a:pt x="384" y="648"/>
                  </a:lnTo>
                  <a:lnTo>
                    <a:pt x="384" y="672"/>
                  </a:lnTo>
                  <a:lnTo>
                    <a:pt x="390" y="684"/>
                  </a:lnTo>
                  <a:lnTo>
                    <a:pt x="402" y="690"/>
                  </a:lnTo>
                  <a:lnTo>
                    <a:pt x="408" y="702"/>
                  </a:lnTo>
                  <a:lnTo>
                    <a:pt x="408" y="708"/>
                  </a:lnTo>
                  <a:lnTo>
                    <a:pt x="402" y="720"/>
                  </a:lnTo>
                  <a:lnTo>
                    <a:pt x="372" y="750"/>
                  </a:lnTo>
                  <a:lnTo>
                    <a:pt x="366" y="750"/>
                  </a:lnTo>
                  <a:lnTo>
                    <a:pt x="390" y="762"/>
                  </a:lnTo>
                  <a:lnTo>
                    <a:pt x="402" y="774"/>
                  </a:lnTo>
                  <a:lnTo>
                    <a:pt x="414" y="774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20" y="822"/>
                  </a:lnTo>
                  <a:lnTo>
                    <a:pt x="426" y="828"/>
                  </a:lnTo>
                  <a:lnTo>
                    <a:pt x="426" y="846"/>
                  </a:lnTo>
                  <a:lnTo>
                    <a:pt x="432" y="858"/>
                  </a:lnTo>
                  <a:lnTo>
                    <a:pt x="432" y="876"/>
                  </a:lnTo>
                  <a:lnTo>
                    <a:pt x="444" y="888"/>
                  </a:lnTo>
                  <a:lnTo>
                    <a:pt x="450" y="900"/>
                  </a:lnTo>
                  <a:lnTo>
                    <a:pt x="450" y="906"/>
                  </a:lnTo>
                  <a:lnTo>
                    <a:pt x="462" y="918"/>
                  </a:lnTo>
                  <a:lnTo>
                    <a:pt x="468" y="918"/>
                  </a:lnTo>
                  <a:lnTo>
                    <a:pt x="480" y="924"/>
                  </a:lnTo>
                  <a:lnTo>
                    <a:pt x="486" y="924"/>
                  </a:lnTo>
                  <a:lnTo>
                    <a:pt x="498" y="918"/>
                  </a:lnTo>
                  <a:lnTo>
                    <a:pt x="504" y="912"/>
                  </a:lnTo>
                  <a:lnTo>
                    <a:pt x="516" y="906"/>
                  </a:lnTo>
                  <a:lnTo>
                    <a:pt x="522" y="900"/>
                  </a:lnTo>
                  <a:lnTo>
                    <a:pt x="528" y="906"/>
                  </a:lnTo>
                  <a:lnTo>
                    <a:pt x="528" y="930"/>
                  </a:lnTo>
                  <a:lnTo>
                    <a:pt x="534" y="930"/>
                  </a:lnTo>
                  <a:lnTo>
                    <a:pt x="546" y="918"/>
                  </a:lnTo>
                  <a:lnTo>
                    <a:pt x="558" y="894"/>
                  </a:lnTo>
                  <a:lnTo>
                    <a:pt x="570" y="882"/>
                  </a:lnTo>
                  <a:lnTo>
                    <a:pt x="588" y="882"/>
                  </a:lnTo>
                  <a:lnTo>
                    <a:pt x="594" y="876"/>
                  </a:lnTo>
                  <a:lnTo>
                    <a:pt x="630" y="858"/>
                  </a:lnTo>
                  <a:lnTo>
                    <a:pt x="636" y="846"/>
                  </a:lnTo>
                  <a:lnTo>
                    <a:pt x="636" y="816"/>
                  </a:lnTo>
                  <a:lnTo>
                    <a:pt x="678" y="816"/>
                  </a:lnTo>
                  <a:lnTo>
                    <a:pt x="684" y="810"/>
                  </a:lnTo>
                  <a:lnTo>
                    <a:pt x="690" y="798"/>
                  </a:lnTo>
                  <a:lnTo>
                    <a:pt x="690" y="792"/>
                  </a:lnTo>
                  <a:lnTo>
                    <a:pt x="684" y="786"/>
                  </a:lnTo>
                  <a:lnTo>
                    <a:pt x="636" y="780"/>
                  </a:lnTo>
                  <a:lnTo>
                    <a:pt x="636" y="750"/>
                  </a:lnTo>
                  <a:lnTo>
                    <a:pt x="630" y="738"/>
                  </a:lnTo>
                  <a:lnTo>
                    <a:pt x="618" y="726"/>
                  </a:lnTo>
                  <a:lnTo>
                    <a:pt x="624" y="720"/>
                  </a:lnTo>
                  <a:lnTo>
                    <a:pt x="624" y="690"/>
                  </a:lnTo>
                  <a:lnTo>
                    <a:pt x="618" y="684"/>
                  </a:lnTo>
                  <a:lnTo>
                    <a:pt x="606" y="678"/>
                  </a:lnTo>
                  <a:lnTo>
                    <a:pt x="588" y="660"/>
                  </a:lnTo>
                  <a:lnTo>
                    <a:pt x="588" y="630"/>
                  </a:lnTo>
                  <a:lnTo>
                    <a:pt x="594" y="636"/>
                  </a:lnTo>
                  <a:lnTo>
                    <a:pt x="594" y="642"/>
                  </a:lnTo>
                  <a:lnTo>
                    <a:pt x="636" y="642"/>
                  </a:lnTo>
                  <a:lnTo>
                    <a:pt x="642" y="648"/>
                  </a:lnTo>
                  <a:lnTo>
                    <a:pt x="642" y="666"/>
                  </a:lnTo>
                  <a:lnTo>
                    <a:pt x="654" y="666"/>
                  </a:lnTo>
                  <a:lnTo>
                    <a:pt x="666" y="660"/>
                  </a:lnTo>
                  <a:lnTo>
                    <a:pt x="678" y="666"/>
                  </a:lnTo>
                  <a:lnTo>
                    <a:pt x="684" y="660"/>
                  </a:lnTo>
                  <a:lnTo>
                    <a:pt x="696" y="660"/>
                  </a:lnTo>
                  <a:lnTo>
                    <a:pt x="702" y="666"/>
                  </a:lnTo>
                  <a:lnTo>
                    <a:pt x="708" y="678"/>
                  </a:lnTo>
                  <a:lnTo>
                    <a:pt x="720" y="690"/>
                  </a:lnTo>
                  <a:lnTo>
                    <a:pt x="732" y="696"/>
                  </a:lnTo>
                  <a:lnTo>
                    <a:pt x="738" y="690"/>
                  </a:lnTo>
                  <a:lnTo>
                    <a:pt x="738" y="672"/>
                  </a:lnTo>
                  <a:lnTo>
                    <a:pt x="744" y="660"/>
                  </a:lnTo>
                  <a:lnTo>
                    <a:pt x="744" y="648"/>
                  </a:lnTo>
                  <a:lnTo>
                    <a:pt x="750" y="642"/>
                  </a:lnTo>
                  <a:lnTo>
                    <a:pt x="768" y="642"/>
                  </a:lnTo>
                  <a:lnTo>
                    <a:pt x="774" y="648"/>
                  </a:lnTo>
                  <a:lnTo>
                    <a:pt x="792" y="648"/>
                  </a:lnTo>
                  <a:lnTo>
                    <a:pt x="804" y="642"/>
                  </a:lnTo>
                  <a:lnTo>
                    <a:pt x="828" y="618"/>
                  </a:lnTo>
                  <a:lnTo>
                    <a:pt x="840" y="612"/>
                  </a:lnTo>
                  <a:lnTo>
                    <a:pt x="864" y="612"/>
                  </a:lnTo>
                  <a:lnTo>
                    <a:pt x="864" y="600"/>
                  </a:lnTo>
                  <a:lnTo>
                    <a:pt x="876" y="600"/>
                  </a:lnTo>
                  <a:lnTo>
                    <a:pt x="882" y="594"/>
                  </a:lnTo>
                  <a:lnTo>
                    <a:pt x="882" y="558"/>
                  </a:lnTo>
                  <a:lnTo>
                    <a:pt x="846" y="522"/>
                  </a:lnTo>
                  <a:lnTo>
                    <a:pt x="840" y="510"/>
                  </a:lnTo>
                  <a:lnTo>
                    <a:pt x="834" y="504"/>
                  </a:lnTo>
                  <a:lnTo>
                    <a:pt x="834" y="492"/>
                  </a:lnTo>
                  <a:lnTo>
                    <a:pt x="846" y="486"/>
                  </a:lnTo>
                  <a:lnTo>
                    <a:pt x="852" y="486"/>
                  </a:lnTo>
                  <a:lnTo>
                    <a:pt x="864" y="480"/>
                  </a:lnTo>
                  <a:lnTo>
                    <a:pt x="864" y="462"/>
                  </a:lnTo>
                  <a:lnTo>
                    <a:pt x="846" y="444"/>
                  </a:lnTo>
                  <a:lnTo>
                    <a:pt x="846" y="438"/>
                  </a:lnTo>
                  <a:lnTo>
                    <a:pt x="876" y="438"/>
                  </a:lnTo>
                  <a:lnTo>
                    <a:pt x="888" y="432"/>
                  </a:lnTo>
                  <a:lnTo>
                    <a:pt x="900" y="432"/>
                  </a:lnTo>
                  <a:lnTo>
                    <a:pt x="912" y="426"/>
                  </a:lnTo>
                  <a:lnTo>
                    <a:pt x="918" y="420"/>
                  </a:lnTo>
                  <a:lnTo>
                    <a:pt x="918" y="402"/>
                  </a:lnTo>
                  <a:lnTo>
                    <a:pt x="894" y="402"/>
                  </a:lnTo>
                  <a:lnTo>
                    <a:pt x="894" y="360"/>
                  </a:lnTo>
                  <a:lnTo>
                    <a:pt x="906" y="348"/>
                  </a:lnTo>
                  <a:lnTo>
                    <a:pt x="918" y="348"/>
                  </a:lnTo>
                  <a:lnTo>
                    <a:pt x="924" y="342"/>
                  </a:lnTo>
                  <a:lnTo>
                    <a:pt x="930" y="342"/>
                  </a:lnTo>
                  <a:lnTo>
                    <a:pt x="936" y="336"/>
                  </a:lnTo>
                  <a:lnTo>
                    <a:pt x="954" y="300"/>
                  </a:lnTo>
                  <a:lnTo>
                    <a:pt x="948" y="294"/>
                  </a:lnTo>
                  <a:lnTo>
                    <a:pt x="942" y="282"/>
                  </a:lnTo>
                  <a:lnTo>
                    <a:pt x="936" y="2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" name="US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6D9804A-877D-497B-9C04-0632AB2822E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21818" y="1529486"/>
              <a:ext cx="1077807" cy="563296"/>
            </a:xfrm>
            <a:custGeom>
              <a:avLst/>
              <a:gdLst>
                <a:gd name="T0" fmla="*/ 2147483647 w 3918"/>
                <a:gd name="T1" fmla="*/ 2147483647 h 1944"/>
                <a:gd name="T2" fmla="*/ 2147483647 w 3918"/>
                <a:gd name="T3" fmla="*/ 2147483647 h 1944"/>
                <a:gd name="T4" fmla="*/ 2147483647 w 3918"/>
                <a:gd name="T5" fmla="*/ 2147483647 h 1944"/>
                <a:gd name="T6" fmla="*/ 2147483647 w 3918"/>
                <a:gd name="T7" fmla="*/ 2147483647 h 1944"/>
                <a:gd name="T8" fmla="*/ 2147483647 w 3918"/>
                <a:gd name="T9" fmla="*/ 2147483647 h 1944"/>
                <a:gd name="T10" fmla="*/ 2147483647 w 3918"/>
                <a:gd name="T11" fmla="*/ 2147483647 h 1944"/>
                <a:gd name="T12" fmla="*/ 2147483647 w 3918"/>
                <a:gd name="T13" fmla="*/ 2147483647 h 1944"/>
                <a:gd name="T14" fmla="*/ 2147483647 w 3918"/>
                <a:gd name="T15" fmla="*/ 2147483647 h 1944"/>
                <a:gd name="T16" fmla="*/ 2147483647 w 3918"/>
                <a:gd name="T17" fmla="*/ 2147483647 h 1944"/>
                <a:gd name="T18" fmla="*/ 2147483647 w 3918"/>
                <a:gd name="T19" fmla="*/ 2147483647 h 1944"/>
                <a:gd name="T20" fmla="*/ 2147483647 w 3918"/>
                <a:gd name="T21" fmla="*/ 2147483647 h 1944"/>
                <a:gd name="T22" fmla="*/ 2147483647 w 3918"/>
                <a:gd name="T23" fmla="*/ 2147483647 h 1944"/>
                <a:gd name="T24" fmla="*/ 2147483647 w 3918"/>
                <a:gd name="T25" fmla="*/ 2147483647 h 1944"/>
                <a:gd name="T26" fmla="*/ 2147483647 w 3918"/>
                <a:gd name="T27" fmla="*/ 2147483647 h 1944"/>
                <a:gd name="T28" fmla="*/ 2147483647 w 3918"/>
                <a:gd name="T29" fmla="*/ 2147483647 h 1944"/>
                <a:gd name="T30" fmla="*/ 2147483647 w 3918"/>
                <a:gd name="T31" fmla="*/ 2147483647 h 1944"/>
                <a:gd name="T32" fmla="*/ 2147483647 w 3918"/>
                <a:gd name="T33" fmla="*/ 2147483647 h 1944"/>
                <a:gd name="T34" fmla="*/ 2147483647 w 3918"/>
                <a:gd name="T35" fmla="*/ 2147483647 h 1944"/>
                <a:gd name="T36" fmla="*/ 2147483647 w 3918"/>
                <a:gd name="T37" fmla="*/ 2147483647 h 1944"/>
                <a:gd name="T38" fmla="*/ 2147483647 w 3918"/>
                <a:gd name="T39" fmla="*/ 2147483647 h 1944"/>
                <a:gd name="T40" fmla="*/ 2147483647 w 3918"/>
                <a:gd name="T41" fmla="*/ 2147483647 h 1944"/>
                <a:gd name="T42" fmla="*/ 2147483647 w 3918"/>
                <a:gd name="T43" fmla="*/ 2147483647 h 1944"/>
                <a:gd name="T44" fmla="*/ 2147483647 w 3918"/>
                <a:gd name="T45" fmla="*/ 2147483647 h 1944"/>
                <a:gd name="T46" fmla="*/ 2147483647 w 3918"/>
                <a:gd name="T47" fmla="*/ 2147483647 h 1944"/>
                <a:gd name="T48" fmla="*/ 2147483647 w 3918"/>
                <a:gd name="T49" fmla="*/ 2147483647 h 1944"/>
                <a:gd name="T50" fmla="*/ 2147483647 w 3918"/>
                <a:gd name="T51" fmla="*/ 2147483647 h 1944"/>
                <a:gd name="T52" fmla="*/ 2147483647 w 3918"/>
                <a:gd name="T53" fmla="*/ 2147483647 h 1944"/>
                <a:gd name="T54" fmla="*/ 2147483647 w 3918"/>
                <a:gd name="T55" fmla="*/ 2147483647 h 1944"/>
                <a:gd name="T56" fmla="*/ 2147483647 w 3918"/>
                <a:gd name="T57" fmla="*/ 2147483647 h 1944"/>
                <a:gd name="T58" fmla="*/ 2147483647 w 3918"/>
                <a:gd name="T59" fmla="*/ 2147483647 h 1944"/>
                <a:gd name="T60" fmla="*/ 2147483647 w 3918"/>
                <a:gd name="T61" fmla="*/ 2147483647 h 1944"/>
                <a:gd name="T62" fmla="*/ 2147483647 w 3918"/>
                <a:gd name="T63" fmla="*/ 2147483647 h 1944"/>
                <a:gd name="T64" fmla="*/ 2147483647 w 3918"/>
                <a:gd name="T65" fmla="*/ 2147483647 h 1944"/>
                <a:gd name="T66" fmla="*/ 2147483647 w 3918"/>
                <a:gd name="T67" fmla="*/ 2147483647 h 1944"/>
                <a:gd name="T68" fmla="*/ 2147483647 w 3918"/>
                <a:gd name="T69" fmla="*/ 2147483647 h 1944"/>
                <a:gd name="T70" fmla="*/ 2147483647 w 3918"/>
                <a:gd name="T71" fmla="*/ 2147483647 h 1944"/>
                <a:gd name="T72" fmla="*/ 2147483647 w 3918"/>
                <a:gd name="T73" fmla="*/ 2147483647 h 1944"/>
                <a:gd name="T74" fmla="*/ 2147483647 w 3918"/>
                <a:gd name="T75" fmla="*/ 2147483647 h 1944"/>
                <a:gd name="T76" fmla="*/ 2147483647 w 3918"/>
                <a:gd name="T77" fmla="*/ 2147483647 h 1944"/>
                <a:gd name="T78" fmla="*/ 2147483647 w 3918"/>
                <a:gd name="T79" fmla="*/ 2147483647 h 1944"/>
                <a:gd name="T80" fmla="*/ 2147483647 w 3918"/>
                <a:gd name="T81" fmla="*/ 2147483647 h 1944"/>
                <a:gd name="T82" fmla="*/ 2147483647 w 3918"/>
                <a:gd name="T83" fmla="*/ 2147483647 h 1944"/>
                <a:gd name="T84" fmla="*/ 2147483647 w 3918"/>
                <a:gd name="T85" fmla="*/ 2147483647 h 1944"/>
                <a:gd name="T86" fmla="*/ 2147483647 w 3918"/>
                <a:gd name="T87" fmla="*/ 2147483647 h 1944"/>
                <a:gd name="T88" fmla="*/ 2147483647 w 3918"/>
                <a:gd name="T89" fmla="*/ 2147483647 h 1944"/>
                <a:gd name="T90" fmla="*/ 2147483647 w 3918"/>
                <a:gd name="T91" fmla="*/ 2147483647 h 1944"/>
                <a:gd name="T92" fmla="*/ 2147483647 w 3918"/>
                <a:gd name="T93" fmla="*/ 2147483647 h 1944"/>
                <a:gd name="T94" fmla="*/ 2147483647 w 3918"/>
                <a:gd name="T95" fmla="*/ 2147483647 h 1944"/>
                <a:gd name="T96" fmla="*/ 2147483647 w 3918"/>
                <a:gd name="T97" fmla="*/ 2147483647 h 1944"/>
                <a:gd name="T98" fmla="*/ 2147483647 w 3918"/>
                <a:gd name="T99" fmla="*/ 2147483647 h 1944"/>
                <a:gd name="T100" fmla="*/ 2147483647 w 3918"/>
                <a:gd name="T101" fmla="*/ 2147483647 h 1944"/>
                <a:gd name="T102" fmla="*/ 2147483647 w 3918"/>
                <a:gd name="T103" fmla="*/ 2147483647 h 1944"/>
                <a:gd name="T104" fmla="*/ 2147483647 w 3918"/>
                <a:gd name="T105" fmla="*/ 2147483647 h 1944"/>
                <a:gd name="T106" fmla="*/ 2147483647 w 3918"/>
                <a:gd name="T107" fmla="*/ 2147483647 h 1944"/>
                <a:gd name="T108" fmla="*/ 2147483647 w 3918"/>
                <a:gd name="T109" fmla="*/ 2147483647 h 1944"/>
                <a:gd name="T110" fmla="*/ 2147483647 w 3918"/>
                <a:gd name="T111" fmla="*/ 2147483647 h 1944"/>
                <a:gd name="T112" fmla="*/ 2147483647 w 3918"/>
                <a:gd name="T113" fmla="*/ 2147483647 h 1944"/>
                <a:gd name="T114" fmla="*/ 2147483647 w 3918"/>
                <a:gd name="T115" fmla="*/ 2147483647 h 1944"/>
                <a:gd name="T116" fmla="*/ 2147483647 w 3918"/>
                <a:gd name="T117" fmla="*/ 2147483647 h 1944"/>
                <a:gd name="T118" fmla="*/ 2147483647 w 3918"/>
                <a:gd name="T119" fmla="*/ 2147483647 h 1944"/>
                <a:gd name="T120" fmla="*/ 2147483647 w 3918"/>
                <a:gd name="T121" fmla="*/ 2147483647 h 1944"/>
                <a:gd name="T122" fmla="*/ 2147483647 w 3918"/>
                <a:gd name="T123" fmla="*/ 2147483647 h 1944"/>
                <a:gd name="T124" fmla="*/ 2147483647 w 3918"/>
                <a:gd name="T125" fmla="*/ 2147483647 h 19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18"/>
                <a:gd name="T190" fmla="*/ 0 h 1944"/>
                <a:gd name="T191" fmla="*/ 3918 w 3918"/>
                <a:gd name="T192" fmla="*/ 1944 h 19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18" h="1944">
                  <a:moveTo>
                    <a:pt x="3858" y="168"/>
                  </a:moveTo>
                  <a:lnTo>
                    <a:pt x="3852" y="168"/>
                  </a:lnTo>
                  <a:lnTo>
                    <a:pt x="3846" y="162"/>
                  </a:lnTo>
                  <a:lnTo>
                    <a:pt x="3846" y="156"/>
                  </a:lnTo>
                  <a:lnTo>
                    <a:pt x="3840" y="150"/>
                  </a:lnTo>
                  <a:lnTo>
                    <a:pt x="3828" y="150"/>
                  </a:lnTo>
                  <a:lnTo>
                    <a:pt x="3804" y="174"/>
                  </a:lnTo>
                  <a:lnTo>
                    <a:pt x="3798" y="186"/>
                  </a:lnTo>
                  <a:lnTo>
                    <a:pt x="3756" y="210"/>
                  </a:lnTo>
                  <a:lnTo>
                    <a:pt x="3756" y="234"/>
                  </a:lnTo>
                  <a:lnTo>
                    <a:pt x="3744" y="246"/>
                  </a:lnTo>
                  <a:lnTo>
                    <a:pt x="3738" y="246"/>
                  </a:lnTo>
                  <a:lnTo>
                    <a:pt x="3726" y="258"/>
                  </a:lnTo>
                  <a:lnTo>
                    <a:pt x="3720" y="270"/>
                  </a:lnTo>
                  <a:lnTo>
                    <a:pt x="3720" y="294"/>
                  </a:lnTo>
                  <a:lnTo>
                    <a:pt x="3714" y="294"/>
                  </a:lnTo>
                  <a:lnTo>
                    <a:pt x="3708" y="288"/>
                  </a:lnTo>
                  <a:lnTo>
                    <a:pt x="3696" y="288"/>
                  </a:lnTo>
                  <a:lnTo>
                    <a:pt x="3690" y="294"/>
                  </a:lnTo>
                  <a:lnTo>
                    <a:pt x="3678" y="300"/>
                  </a:lnTo>
                  <a:lnTo>
                    <a:pt x="3666" y="312"/>
                  </a:lnTo>
                  <a:lnTo>
                    <a:pt x="3666" y="318"/>
                  </a:lnTo>
                  <a:lnTo>
                    <a:pt x="3660" y="318"/>
                  </a:lnTo>
                  <a:lnTo>
                    <a:pt x="3648" y="324"/>
                  </a:lnTo>
                  <a:lnTo>
                    <a:pt x="3630" y="324"/>
                  </a:lnTo>
                  <a:lnTo>
                    <a:pt x="3618" y="336"/>
                  </a:lnTo>
                  <a:lnTo>
                    <a:pt x="3618" y="342"/>
                  </a:lnTo>
                  <a:lnTo>
                    <a:pt x="3384" y="342"/>
                  </a:lnTo>
                  <a:lnTo>
                    <a:pt x="3372" y="354"/>
                  </a:lnTo>
                  <a:lnTo>
                    <a:pt x="3360" y="360"/>
                  </a:lnTo>
                  <a:lnTo>
                    <a:pt x="3336" y="384"/>
                  </a:lnTo>
                  <a:lnTo>
                    <a:pt x="3324" y="390"/>
                  </a:lnTo>
                  <a:lnTo>
                    <a:pt x="3312" y="402"/>
                  </a:lnTo>
                  <a:lnTo>
                    <a:pt x="3282" y="402"/>
                  </a:lnTo>
                  <a:lnTo>
                    <a:pt x="3282" y="408"/>
                  </a:lnTo>
                  <a:lnTo>
                    <a:pt x="3276" y="408"/>
                  </a:lnTo>
                  <a:lnTo>
                    <a:pt x="3282" y="414"/>
                  </a:lnTo>
                  <a:lnTo>
                    <a:pt x="3282" y="420"/>
                  </a:lnTo>
                  <a:lnTo>
                    <a:pt x="3288" y="426"/>
                  </a:lnTo>
                  <a:lnTo>
                    <a:pt x="3282" y="432"/>
                  </a:lnTo>
                  <a:lnTo>
                    <a:pt x="3282" y="438"/>
                  </a:lnTo>
                  <a:lnTo>
                    <a:pt x="3276" y="444"/>
                  </a:lnTo>
                  <a:lnTo>
                    <a:pt x="3270" y="456"/>
                  </a:lnTo>
                  <a:lnTo>
                    <a:pt x="3264" y="462"/>
                  </a:lnTo>
                  <a:lnTo>
                    <a:pt x="3264" y="468"/>
                  </a:lnTo>
                  <a:lnTo>
                    <a:pt x="3246" y="468"/>
                  </a:lnTo>
                  <a:lnTo>
                    <a:pt x="3246" y="474"/>
                  </a:lnTo>
                  <a:lnTo>
                    <a:pt x="3240" y="474"/>
                  </a:lnTo>
                  <a:lnTo>
                    <a:pt x="3228" y="480"/>
                  </a:lnTo>
                  <a:lnTo>
                    <a:pt x="3204" y="480"/>
                  </a:lnTo>
                  <a:lnTo>
                    <a:pt x="3198" y="474"/>
                  </a:lnTo>
                  <a:lnTo>
                    <a:pt x="3186" y="486"/>
                  </a:lnTo>
                  <a:lnTo>
                    <a:pt x="3162" y="486"/>
                  </a:lnTo>
                  <a:lnTo>
                    <a:pt x="3150" y="480"/>
                  </a:lnTo>
                  <a:lnTo>
                    <a:pt x="3144" y="474"/>
                  </a:lnTo>
                  <a:lnTo>
                    <a:pt x="3114" y="474"/>
                  </a:lnTo>
                  <a:lnTo>
                    <a:pt x="3096" y="486"/>
                  </a:lnTo>
                  <a:lnTo>
                    <a:pt x="3078" y="492"/>
                  </a:lnTo>
                  <a:lnTo>
                    <a:pt x="3072" y="492"/>
                  </a:lnTo>
                  <a:lnTo>
                    <a:pt x="3072" y="516"/>
                  </a:lnTo>
                  <a:lnTo>
                    <a:pt x="3066" y="522"/>
                  </a:lnTo>
                  <a:lnTo>
                    <a:pt x="3078" y="522"/>
                  </a:lnTo>
                  <a:lnTo>
                    <a:pt x="3066" y="528"/>
                  </a:lnTo>
                  <a:lnTo>
                    <a:pt x="3036" y="546"/>
                  </a:lnTo>
                  <a:lnTo>
                    <a:pt x="3000" y="564"/>
                  </a:lnTo>
                  <a:lnTo>
                    <a:pt x="2964" y="576"/>
                  </a:lnTo>
                  <a:lnTo>
                    <a:pt x="2946" y="588"/>
                  </a:lnTo>
                  <a:lnTo>
                    <a:pt x="2934" y="594"/>
                  </a:lnTo>
                  <a:lnTo>
                    <a:pt x="2928" y="594"/>
                  </a:lnTo>
                  <a:lnTo>
                    <a:pt x="2856" y="618"/>
                  </a:lnTo>
                  <a:lnTo>
                    <a:pt x="2850" y="624"/>
                  </a:lnTo>
                  <a:lnTo>
                    <a:pt x="2838" y="624"/>
                  </a:lnTo>
                  <a:lnTo>
                    <a:pt x="2826" y="630"/>
                  </a:lnTo>
                  <a:lnTo>
                    <a:pt x="2808" y="630"/>
                  </a:lnTo>
                  <a:lnTo>
                    <a:pt x="2802" y="636"/>
                  </a:lnTo>
                  <a:lnTo>
                    <a:pt x="2778" y="636"/>
                  </a:lnTo>
                  <a:lnTo>
                    <a:pt x="2772" y="630"/>
                  </a:lnTo>
                  <a:lnTo>
                    <a:pt x="2772" y="624"/>
                  </a:lnTo>
                  <a:lnTo>
                    <a:pt x="2760" y="624"/>
                  </a:lnTo>
                  <a:lnTo>
                    <a:pt x="2748" y="618"/>
                  </a:lnTo>
                  <a:lnTo>
                    <a:pt x="2736" y="606"/>
                  </a:lnTo>
                  <a:lnTo>
                    <a:pt x="2742" y="606"/>
                  </a:lnTo>
                  <a:lnTo>
                    <a:pt x="2748" y="600"/>
                  </a:lnTo>
                  <a:lnTo>
                    <a:pt x="2772" y="588"/>
                  </a:lnTo>
                  <a:lnTo>
                    <a:pt x="2772" y="582"/>
                  </a:lnTo>
                  <a:lnTo>
                    <a:pt x="2796" y="558"/>
                  </a:lnTo>
                  <a:lnTo>
                    <a:pt x="2832" y="540"/>
                  </a:lnTo>
                  <a:lnTo>
                    <a:pt x="2838" y="540"/>
                  </a:lnTo>
                  <a:lnTo>
                    <a:pt x="2844" y="534"/>
                  </a:lnTo>
                  <a:lnTo>
                    <a:pt x="2844" y="510"/>
                  </a:lnTo>
                  <a:lnTo>
                    <a:pt x="2850" y="504"/>
                  </a:lnTo>
                  <a:lnTo>
                    <a:pt x="2856" y="492"/>
                  </a:lnTo>
                  <a:lnTo>
                    <a:pt x="2850" y="486"/>
                  </a:lnTo>
                  <a:lnTo>
                    <a:pt x="2850" y="480"/>
                  </a:lnTo>
                  <a:lnTo>
                    <a:pt x="2856" y="468"/>
                  </a:lnTo>
                  <a:lnTo>
                    <a:pt x="2856" y="444"/>
                  </a:lnTo>
                  <a:lnTo>
                    <a:pt x="2862" y="432"/>
                  </a:lnTo>
                  <a:lnTo>
                    <a:pt x="2862" y="426"/>
                  </a:lnTo>
                  <a:lnTo>
                    <a:pt x="2856" y="420"/>
                  </a:lnTo>
                  <a:lnTo>
                    <a:pt x="2850" y="420"/>
                  </a:lnTo>
                  <a:lnTo>
                    <a:pt x="2844" y="426"/>
                  </a:lnTo>
                  <a:lnTo>
                    <a:pt x="2832" y="426"/>
                  </a:lnTo>
                  <a:lnTo>
                    <a:pt x="2814" y="444"/>
                  </a:lnTo>
                  <a:lnTo>
                    <a:pt x="2802" y="450"/>
                  </a:lnTo>
                  <a:lnTo>
                    <a:pt x="2796" y="456"/>
                  </a:lnTo>
                  <a:lnTo>
                    <a:pt x="2778" y="456"/>
                  </a:lnTo>
                  <a:lnTo>
                    <a:pt x="2772" y="450"/>
                  </a:lnTo>
                  <a:lnTo>
                    <a:pt x="2778" y="444"/>
                  </a:lnTo>
                  <a:lnTo>
                    <a:pt x="2784" y="432"/>
                  </a:lnTo>
                  <a:lnTo>
                    <a:pt x="2808" y="420"/>
                  </a:lnTo>
                  <a:lnTo>
                    <a:pt x="2826" y="402"/>
                  </a:lnTo>
                  <a:lnTo>
                    <a:pt x="2850" y="390"/>
                  </a:lnTo>
                  <a:lnTo>
                    <a:pt x="2856" y="384"/>
                  </a:lnTo>
                  <a:lnTo>
                    <a:pt x="2856" y="366"/>
                  </a:lnTo>
                  <a:lnTo>
                    <a:pt x="2850" y="360"/>
                  </a:lnTo>
                  <a:lnTo>
                    <a:pt x="2850" y="348"/>
                  </a:lnTo>
                  <a:lnTo>
                    <a:pt x="2856" y="348"/>
                  </a:lnTo>
                  <a:lnTo>
                    <a:pt x="2862" y="342"/>
                  </a:lnTo>
                  <a:lnTo>
                    <a:pt x="2868" y="330"/>
                  </a:lnTo>
                  <a:lnTo>
                    <a:pt x="2868" y="318"/>
                  </a:lnTo>
                  <a:lnTo>
                    <a:pt x="2862" y="312"/>
                  </a:lnTo>
                  <a:lnTo>
                    <a:pt x="2850" y="312"/>
                  </a:lnTo>
                  <a:lnTo>
                    <a:pt x="2838" y="306"/>
                  </a:lnTo>
                  <a:lnTo>
                    <a:pt x="2832" y="306"/>
                  </a:lnTo>
                  <a:lnTo>
                    <a:pt x="2826" y="294"/>
                  </a:lnTo>
                  <a:lnTo>
                    <a:pt x="2820" y="288"/>
                  </a:lnTo>
                  <a:lnTo>
                    <a:pt x="2820" y="282"/>
                  </a:lnTo>
                  <a:lnTo>
                    <a:pt x="2814" y="288"/>
                  </a:lnTo>
                  <a:lnTo>
                    <a:pt x="2808" y="288"/>
                  </a:lnTo>
                  <a:lnTo>
                    <a:pt x="2808" y="264"/>
                  </a:lnTo>
                  <a:lnTo>
                    <a:pt x="2844" y="270"/>
                  </a:lnTo>
                  <a:lnTo>
                    <a:pt x="2850" y="264"/>
                  </a:lnTo>
                  <a:lnTo>
                    <a:pt x="2850" y="246"/>
                  </a:lnTo>
                  <a:lnTo>
                    <a:pt x="2862" y="246"/>
                  </a:lnTo>
                  <a:lnTo>
                    <a:pt x="2868" y="228"/>
                  </a:lnTo>
                  <a:lnTo>
                    <a:pt x="2850" y="228"/>
                  </a:lnTo>
                  <a:lnTo>
                    <a:pt x="2844" y="240"/>
                  </a:lnTo>
                  <a:lnTo>
                    <a:pt x="2820" y="228"/>
                  </a:lnTo>
                  <a:lnTo>
                    <a:pt x="2820" y="210"/>
                  </a:lnTo>
                  <a:lnTo>
                    <a:pt x="2802" y="210"/>
                  </a:lnTo>
                  <a:lnTo>
                    <a:pt x="2790" y="216"/>
                  </a:lnTo>
                  <a:lnTo>
                    <a:pt x="2736" y="216"/>
                  </a:lnTo>
                  <a:lnTo>
                    <a:pt x="2724" y="222"/>
                  </a:lnTo>
                  <a:lnTo>
                    <a:pt x="2712" y="222"/>
                  </a:lnTo>
                  <a:lnTo>
                    <a:pt x="2700" y="228"/>
                  </a:lnTo>
                  <a:lnTo>
                    <a:pt x="2682" y="228"/>
                  </a:lnTo>
                  <a:lnTo>
                    <a:pt x="2658" y="216"/>
                  </a:lnTo>
                  <a:lnTo>
                    <a:pt x="2658" y="210"/>
                  </a:lnTo>
                  <a:lnTo>
                    <a:pt x="2652" y="204"/>
                  </a:lnTo>
                  <a:lnTo>
                    <a:pt x="2652" y="198"/>
                  </a:lnTo>
                  <a:lnTo>
                    <a:pt x="2646" y="192"/>
                  </a:lnTo>
                  <a:lnTo>
                    <a:pt x="2628" y="192"/>
                  </a:lnTo>
                  <a:lnTo>
                    <a:pt x="2622" y="198"/>
                  </a:lnTo>
                  <a:lnTo>
                    <a:pt x="2616" y="198"/>
                  </a:lnTo>
                  <a:lnTo>
                    <a:pt x="2610" y="192"/>
                  </a:lnTo>
                  <a:lnTo>
                    <a:pt x="2670" y="162"/>
                  </a:lnTo>
                  <a:lnTo>
                    <a:pt x="2658" y="150"/>
                  </a:lnTo>
                  <a:lnTo>
                    <a:pt x="2640" y="150"/>
                  </a:lnTo>
                  <a:lnTo>
                    <a:pt x="2628" y="162"/>
                  </a:lnTo>
                  <a:lnTo>
                    <a:pt x="2616" y="168"/>
                  </a:lnTo>
                  <a:lnTo>
                    <a:pt x="2610" y="174"/>
                  </a:lnTo>
                  <a:lnTo>
                    <a:pt x="2604" y="174"/>
                  </a:lnTo>
                  <a:lnTo>
                    <a:pt x="2580" y="186"/>
                  </a:lnTo>
                  <a:lnTo>
                    <a:pt x="2562" y="192"/>
                  </a:lnTo>
                  <a:lnTo>
                    <a:pt x="2538" y="204"/>
                  </a:lnTo>
                  <a:lnTo>
                    <a:pt x="2508" y="204"/>
                  </a:lnTo>
                  <a:lnTo>
                    <a:pt x="2496" y="216"/>
                  </a:lnTo>
                  <a:lnTo>
                    <a:pt x="2448" y="216"/>
                  </a:lnTo>
                  <a:lnTo>
                    <a:pt x="2448" y="210"/>
                  </a:lnTo>
                  <a:lnTo>
                    <a:pt x="2454" y="204"/>
                  </a:lnTo>
                  <a:lnTo>
                    <a:pt x="2460" y="204"/>
                  </a:lnTo>
                  <a:lnTo>
                    <a:pt x="2472" y="192"/>
                  </a:lnTo>
                  <a:lnTo>
                    <a:pt x="2460" y="192"/>
                  </a:lnTo>
                  <a:lnTo>
                    <a:pt x="2448" y="198"/>
                  </a:lnTo>
                  <a:lnTo>
                    <a:pt x="2412" y="198"/>
                  </a:lnTo>
                  <a:lnTo>
                    <a:pt x="2400" y="204"/>
                  </a:lnTo>
                  <a:lnTo>
                    <a:pt x="2394" y="210"/>
                  </a:lnTo>
                  <a:lnTo>
                    <a:pt x="2370" y="210"/>
                  </a:lnTo>
                  <a:lnTo>
                    <a:pt x="2370" y="198"/>
                  </a:lnTo>
                  <a:lnTo>
                    <a:pt x="2400" y="180"/>
                  </a:lnTo>
                  <a:lnTo>
                    <a:pt x="2442" y="168"/>
                  </a:lnTo>
                  <a:lnTo>
                    <a:pt x="2502" y="138"/>
                  </a:lnTo>
                  <a:lnTo>
                    <a:pt x="2520" y="126"/>
                  </a:lnTo>
                  <a:lnTo>
                    <a:pt x="2544" y="120"/>
                  </a:lnTo>
                  <a:lnTo>
                    <a:pt x="2574" y="114"/>
                  </a:lnTo>
                  <a:lnTo>
                    <a:pt x="2580" y="114"/>
                  </a:lnTo>
                  <a:lnTo>
                    <a:pt x="2592" y="108"/>
                  </a:lnTo>
                  <a:lnTo>
                    <a:pt x="2574" y="108"/>
                  </a:lnTo>
                  <a:lnTo>
                    <a:pt x="2562" y="102"/>
                  </a:lnTo>
                  <a:lnTo>
                    <a:pt x="2556" y="102"/>
                  </a:lnTo>
                  <a:lnTo>
                    <a:pt x="2556" y="96"/>
                  </a:lnTo>
                  <a:lnTo>
                    <a:pt x="2508" y="102"/>
                  </a:lnTo>
                  <a:lnTo>
                    <a:pt x="2508" y="84"/>
                  </a:lnTo>
                  <a:lnTo>
                    <a:pt x="2502" y="90"/>
                  </a:lnTo>
                  <a:lnTo>
                    <a:pt x="2490" y="96"/>
                  </a:lnTo>
                  <a:lnTo>
                    <a:pt x="2478" y="108"/>
                  </a:lnTo>
                  <a:lnTo>
                    <a:pt x="2466" y="108"/>
                  </a:lnTo>
                  <a:lnTo>
                    <a:pt x="2448" y="90"/>
                  </a:lnTo>
                  <a:lnTo>
                    <a:pt x="2418" y="90"/>
                  </a:lnTo>
                  <a:lnTo>
                    <a:pt x="2412" y="84"/>
                  </a:lnTo>
                  <a:lnTo>
                    <a:pt x="2412" y="78"/>
                  </a:lnTo>
                  <a:lnTo>
                    <a:pt x="2400" y="66"/>
                  </a:lnTo>
                  <a:lnTo>
                    <a:pt x="2388" y="60"/>
                  </a:lnTo>
                  <a:lnTo>
                    <a:pt x="2376" y="60"/>
                  </a:lnTo>
                  <a:lnTo>
                    <a:pt x="2364" y="72"/>
                  </a:lnTo>
                  <a:lnTo>
                    <a:pt x="2364" y="78"/>
                  </a:lnTo>
                  <a:lnTo>
                    <a:pt x="2352" y="78"/>
                  </a:lnTo>
                  <a:lnTo>
                    <a:pt x="2334" y="60"/>
                  </a:lnTo>
                  <a:lnTo>
                    <a:pt x="2322" y="60"/>
                  </a:lnTo>
                  <a:lnTo>
                    <a:pt x="2304" y="54"/>
                  </a:lnTo>
                  <a:lnTo>
                    <a:pt x="2292" y="48"/>
                  </a:lnTo>
                  <a:lnTo>
                    <a:pt x="2292" y="36"/>
                  </a:lnTo>
                  <a:lnTo>
                    <a:pt x="2298" y="24"/>
                  </a:lnTo>
                  <a:lnTo>
                    <a:pt x="2310" y="12"/>
                  </a:lnTo>
                  <a:lnTo>
                    <a:pt x="2298" y="0"/>
                  </a:lnTo>
                  <a:lnTo>
                    <a:pt x="2286" y="6"/>
                  </a:lnTo>
                  <a:lnTo>
                    <a:pt x="2280" y="12"/>
                  </a:lnTo>
                  <a:lnTo>
                    <a:pt x="2274" y="24"/>
                  </a:lnTo>
                  <a:lnTo>
                    <a:pt x="2274" y="30"/>
                  </a:lnTo>
                  <a:lnTo>
                    <a:pt x="2268" y="42"/>
                  </a:lnTo>
                  <a:lnTo>
                    <a:pt x="558" y="42"/>
                  </a:lnTo>
                  <a:lnTo>
                    <a:pt x="552" y="54"/>
                  </a:lnTo>
                  <a:lnTo>
                    <a:pt x="552" y="60"/>
                  </a:lnTo>
                  <a:lnTo>
                    <a:pt x="546" y="60"/>
                  </a:lnTo>
                  <a:lnTo>
                    <a:pt x="546" y="72"/>
                  </a:lnTo>
                  <a:lnTo>
                    <a:pt x="540" y="84"/>
                  </a:lnTo>
                  <a:lnTo>
                    <a:pt x="540" y="108"/>
                  </a:lnTo>
                  <a:lnTo>
                    <a:pt x="510" y="126"/>
                  </a:lnTo>
                  <a:lnTo>
                    <a:pt x="504" y="144"/>
                  </a:lnTo>
                  <a:lnTo>
                    <a:pt x="486" y="168"/>
                  </a:lnTo>
                  <a:lnTo>
                    <a:pt x="438" y="180"/>
                  </a:lnTo>
                  <a:lnTo>
                    <a:pt x="474" y="162"/>
                  </a:lnTo>
                  <a:lnTo>
                    <a:pt x="450" y="162"/>
                  </a:lnTo>
                  <a:lnTo>
                    <a:pt x="456" y="156"/>
                  </a:lnTo>
                  <a:lnTo>
                    <a:pt x="462" y="144"/>
                  </a:lnTo>
                  <a:lnTo>
                    <a:pt x="486" y="120"/>
                  </a:lnTo>
                  <a:lnTo>
                    <a:pt x="492" y="120"/>
                  </a:lnTo>
                  <a:lnTo>
                    <a:pt x="504" y="108"/>
                  </a:lnTo>
                  <a:lnTo>
                    <a:pt x="504" y="102"/>
                  </a:lnTo>
                  <a:lnTo>
                    <a:pt x="456" y="102"/>
                  </a:lnTo>
                  <a:lnTo>
                    <a:pt x="450" y="96"/>
                  </a:lnTo>
                  <a:lnTo>
                    <a:pt x="438" y="90"/>
                  </a:lnTo>
                  <a:lnTo>
                    <a:pt x="432" y="84"/>
                  </a:lnTo>
                  <a:lnTo>
                    <a:pt x="420" y="78"/>
                  </a:lnTo>
                  <a:lnTo>
                    <a:pt x="402" y="78"/>
                  </a:lnTo>
                  <a:lnTo>
                    <a:pt x="390" y="90"/>
                  </a:lnTo>
                  <a:lnTo>
                    <a:pt x="384" y="102"/>
                  </a:lnTo>
                  <a:lnTo>
                    <a:pt x="384" y="150"/>
                  </a:lnTo>
                  <a:lnTo>
                    <a:pt x="378" y="156"/>
                  </a:lnTo>
                  <a:lnTo>
                    <a:pt x="378" y="162"/>
                  </a:lnTo>
                  <a:lnTo>
                    <a:pt x="360" y="180"/>
                  </a:lnTo>
                  <a:lnTo>
                    <a:pt x="390" y="186"/>
                  </a:lnTo>
                  <a:lnTo>
                    <a:pt x="360" y="192"/>
                  </a:lnTo>
                  <a:lnTo>
                    <a:pt x="366" y="210"/>
                  </a:lnTo>
                  <a:lnTo>
                    <a:pt x="348" y="234"/>
                  </a:lnTo>
                  <a:lnTo>
                    <a:pt x="354" y="234"/>
                  </a:lnTo>
                  <a:lnTo>
                    <a:pt x="366" y="246"/>
                  </a:lnTo>
                  <a:lnTo>
                    <a:pt x="372" y="246"/>
                  </a:lnTo>
                  <a:lnTo>
                    <a:pt x="378" y="252"/>
                  </a:lnTo>
                  <a:lnTo>
                    <a:pt x="330" y="252"/>
                  </a:lnTo>
                  <a:lnTo>
                    <a:pt x="324" y="264"/>
                  </a:lnTo>
                  <a:lnTo>
                    <a:pt x="306" y="282"/>
                  </a:lnTo>
                  <a:lnTo>
                    <a:pt x="270" y="342"/>
                  </a:lnTo>
                  <a:lnTo>
                    <a:pt x="258" y="360"/>
                  </a:lnTo>
                  <a:lnTo>
                    <a:pt x="216" y="402"/>
                  </a:lnTo>
                  <a:lnTo>
                    <a:pt x="192" y="432"/>
                  </a:lnTo>
                  <a:lnTo>
                    <a:pt x="174" y="456"/>
                  </a:lnTo>
                  <a:lnTo>
                    <a:pt x="168" y="462"/>
                  </a:lnTo>
                  <a:lnTo>
                    <a:pt x="174" y="480"/>
                  </a:lnTo>
                  <a:lnTo>
                    <a:pt x="168" y="480"/>
                  </a:lnTo>
                  <a:lnTo>
                    <a:pt x="162" y="486"/>
                  </a:lnTo>
                  <a:lnTo>
                    <a:pt x="150" y="492"/>
                  </a:lnTo>
                  <a:lnTo>
                    <a:pt x="126" y="516"/>
                  </a:lnTo>
                  <a:lnTo>
                    <a:pt x="120" y="534"/>
                  </a:lnTo>
                  <a:lnTo>
                    <a:pt x="120" y="546"/>
                  </a:lnTo>
                  <a:lnTo>
                    <a:pt x="102" y="570"/>
                  </a:lnTo>
                  <a:lnTo>
                    <a:pt x="96" y="618"/>
                  </a:lnTo>
                  <a:lnTo>
                    <a:pt x="90" y="630"/>
                  </a:lnTo>
                  <a:lnTo>
                    <a:pt x="72" y="648"/>
                  </a:lnTo>
                  <a:lnTo>
                    <a:pt x="60" y="672"/>
                  </a:lnTo>
                  <a:lnTo>
                    <a:pt x="54" y="678"/>
                  </a:lnTo>
                  <a:lnTo>
                    <a:pt x="42" y="684"/>
                  </a:lnTo>
                  <a:lnTo>
                    <a:pt x="18" y="708"/>
                  </a:lnTo>
                  <a:lnTo>
                    <a:pt x="12" y="720"/>
                  </a:lnTo>
                  <a:lnTo>
                    <a:pt x="18" y="732"/>
                  </a:lnTo>
                  <a:lnTo>
                    <a:pt x="36" y="750"/>
                  </a:lnTo>
                  <a:lnTo>
                    <a:pt x="36" y="762"/>
                  </a:lnTo>
                  <a:lnTo>
                    <a:pt x="30" y="774"/>
                  </a:lnTo>
                  <a:lnTo>
                    <a:pt x="18" y="786"/>
                  </a:lnTo>
                  <a:lnTo>
                    <a:pt x="12" y="798"/>
                  </a:lnTo>
                  <a:lnTo>
                    <a:pt x="6" y="816"/>
                  </a:lnTo>
                  <a:lnTo>
                    <a:pt x="0" y="828"/>
                  </a:lnTo>
                  <a:lnTo>
                    <a:pt x="0" y="840"/>
                  </a:lnTo>
                  <a:lnTo>
                    <a:pt x="6" y="852"/>
                  </a:lnTo>
                  <a:lnTo>
                    <a:pt x="12" y="870"/>
                  </a:lnTo>
                  <a:lnTo>
                    <a:pt x="12" y="882"/>
                  </a:lnTo>
                  <a:lnTo>
                    <a:pt x="18" y="900"/>
                  </a:lnTo>
                  <a:lnTo>
                    <a:pt x="24" y="906"/>
                  </a:lnTo>
                  <a:lnTo>
                    <a:pt x="24" y="912"/>
                  </a:lnTo>
                  <a:lnTo>
                    <a:pt x="48" y="894"/>
                  </a:lnTo>
                  <a:lnTo>
                    <a:pt x="114" y="900"/>
                  </a:lnTo>
                  <a:lnTo>
                    <a:pt x="78" y="900"/>
                  </a:lnTo>
                  <a:lnTo>
                    <a:pt x="66" y="906"/>
                  </a:lnTo>
                  <a:lnTo>
                    <a:pt x="60" y="906"/>
                  </a:lnTo>
                  <a:lnTo>
                    <a:pt x="48" y="918"/>
                  </a:lnTo>
                  <a:lnTo>
                    <a:pt x="48" y="942"/>
                  </a:lnTo>
                  <a:lnTo>
                    <a:pt x="30" y="924"/>
                  </a:lnTo>
                  <a:lnTo>
                    <a:pt x="24" y="924"/>
                  </a:lnTo>
                  <a:lnTo>
                    <a:pt x="18" y="936"/>
                  </a:lnTo>
                  <a:lnTo>
                    <a:pt x="18" y="942"/>
                  </a:lnTo>
                  <a:lnTo>
                    <a:pt x="12" y="960"/>
                  </a:lnTo>
                  <a:lnTo>
                    <a:pt x="12" y="978"/>
                  </a:lnTo>
                  <a:lnTo>
                    <a:pt x="18" y="984"/>
                  </a:lnTo>
                  <a:lnTo>
                    <a:pt x="30" y="990"/>
                  </a:lnTo>
                  <a:lnTo>
                    <a:pt x="42" y="990"/>
                  </a:lnTo>
                  <a:lnTo>
                    <a:pt x="42" y="1002"/>
                  </a:lnTo>
                  <a:lnTo>
                    <a:pt x="36" y="1008"/>
                  </a:lnTo>
                  <a:lnTo>
                    <a:pt x="36" y="1014"/>
                  </a:lnTo>
                  <a:lnTo>
                    <a:pt x="18" y="1032"/>
                  </a:lnTo>
                  <a:lnTo>
                    <a:pt x="12" y="1044"/>
                  </a:lnTo>
                  <a:lnTo>
                    <a:pt x="12" y="1056"/>
                  </a:lnTo>
                  <a:lnTo>
                    <a:pt x="18" y="1068"/>
                  </a:lnTo>
                  <a:lnTo>
                    <a:pt x="24" y="1074"/>
                  </a:lnTo>
                  <a:lnTo>
                    <a:pt x="36" y="1098"/>
                  </a:lnTo>
                  <a:lnTo>
                    <a:pt x="42" y="1104"/>
                  </a:lnTo>
                  <a:lnTo>
                    <a:pt x="54" y="1128"/>
                  </a:lnTo>
                  <a:lnTo>
                    <a:pt x="60" y="1134"/>
                  </a:lnTo>
                  <a:lnTo>
                    <a:pt x="60" y="1146"/>
                  </a:lnTo>
                  <a:lnTo>
                    <a:pt x="54" y="1152"/>
                  </a:lnTo>
                  <a:lnTo>
                    <a:pt x="42" y="1176"/>
                  </a:lnTo>
                  <a:lnTo>
                    <a:pt x="36" y="1182"/>
                  </a:lnTo>
                  <a:lnTo>
                    <a:pt x="36" y="1188"/>
                  </a:lnTo>
                  <a:lnTo>
                    <a:pt x="42" y="1194"/>
                  </a:lnTo>
                  <a:lnTo>
                    <a:pt x="54" y="1194"/>
                  </a:lnTo>
                  <a:lnTo>
                    <a:pt x="72" y="1200"/>
                  </a:lnTo>
                  <a:lnTo>
                    <a:pt x="102" y="1200"/>
                  </a:lnTo>
                  <a:lnTo>
                    <a:pt x="102" y="1212"/>
                  </a:lnTo>
                  <a:lnTo>
                    <a:pt x="120" y="1230"/>
                  </a:lnTo>
                  <a:lnTo>
                    <a:pt x="132" y="1230"/>
                  </a:lnTo>
                  <a:lnTo>
                    <a:pt x="144" y="1224"/>
                  </a:lnTo>
                  <a:lnTo>
                    <a:pt x="150" y="1224"/>
                  </a:lnTo>
                  <a:lnTo>
                    <a:pt x="162" y="1218"/>
                  </a:lnTo>
                  <a:lnTo>
                    <a:pt x="168" y="1248"/>
                  </a:lnTo>
                  <a:lnTo>
                    <a:pt x="174" y="1248"/>
                  </a:lnTo>
                  <a:lnTo>
                    <a:pt x="180" y="1254"/>
                  </a:lnTo>
                  <a:lnTo>
                    <a:pt x="204" y="1266"/>
                  </a:lnTo>
                  <a:lnTo>
                    <a:pt x="216" y="1290"/>
                  </a:lnTo>
                  <a:lnTo>
                    <a:pt x="216" y="1314"/>
                  </a:lnTo>
                  <a:lnTo>
                    <a:pt x="210" y="1338"/>
                  </a:lnTo>
                  <a:lnTo>
                    <a:pt x="216" y="1344"/>
                  </a:lnTo>
                  <a:lnTo>
                    <a:pt x="360" y="1338"/>
                  </a:lnTo>
                  <a:lnTo>
                    <a:pt x="354" y="1344"/>
                  </a:lnTo>
                  <a:lnTo>
                    <a:pt x="354" y="1350"/>
                  </a:lnTo>
                  <a:lnTo>
                    <a:pt x="360" y="1350"/>
                  </a:lnTo>
                  <a:lnTo>
                    <a:pt x="570" y="1446"/>
                  </a:lnTo>
                  <a:lnTo>
                    <a:pt x="774" y="1446"/>
                  </a:lnTo>
                  <a:lnTo>
                    <a:pt x="774" y="1440"/>
                  </a:lnTo>
                  <a:lnTo>
                    <a:pt x="780" y="1428"/>
                  </a:lnTo>
                  <a:lnTo>
                    <a:pt x="780" y="1410"/>
                  </a:lnTo>
                  <a:lnTo>
                    <a:pt x="786" y="1404"/>
                  </a:lnTo>
                  <a:lnTo>
                    <a:pt x="900" y="1404"/>
                  </a:lnTo>
                  <a:lnTo>
                    <a:pt x="912" y="1416"/>
                  </a:lnTo>
                  <a:lnTo>
                    <a:pt x="912" y="1440"/>
                  </a:lnTo>
                  <a:lnTo>
                    <a:pt x="942" y="1452"/>
                  </a:lnTo>
                  <a:lnTo>
                    <a:pt x="948" y="1482"/>
                  </a:lnTo>
                  <a:lnTo>
                    <a:pt x="960" y="1482"/>
                  </a:lnTo>
                  <a:lnTo>
                    <a:pt x="972" y="1488"/>
                  </a:lnTo>
                  <a:lnTo>
                    <a:pt x="984" y="1500"/>
                  </a:lnTo>
                  <a:lnTo>
                    <a:pt x="990" y="1512"/>
                  </a:lnTo>
                  <a:lnTo>
                    <a:pt x="990" y="1554"/>
                  </a:lnTo>
                  <a:lnTo>
                    <a:pt x="984" y="1566"/>
                  </a:lnTo>
                  <a:lnTo>
                    <a:pt x="984" y="1578"/>
                  </a:lnTo>
                  <a:lnTo>
                    <a:pt x="1014" y="1608"/>
                  </a:lnTo>
                  <a:lnTo>
                    <a:pt x="1026" y="1614"/>
                  </a:lnTo>
                  <a:lnTo>
                    <a:pt x="1044" y="1626"/>
                  </a:lnTo>
                  <a:lnTo>
                    <a:pt x="1056" y="1626"/>
                  </a:lnTo>
                  <a:lnTo>
                    <a:pt x="1080" y="1614"/>
                  </a:lnTo>
                  <a:lnTo>
                    <a:pt x="1092" y="1602"/>
                  </a:lnTo>
                  <a:lnTo>
                    <a:pt x="1104" y="1578"/>
                  </a:lnTo>
                  <a:lnTo>
                    <a:pt x="1116" y="1566"/>
                  </a:lnTo>
                  <a:lnTo>
                    <a:pt x="1134" y="1566"/>
                  </a:lnTo>
                  <a:lnTo>
                    <a:pt x="1134" y="1560"/>
                  </a:lnTo>
                  <a:lnTo>
                    <a:pt x="1152" y="1566"/>
                  </a:lnTo>
                  <a:lnTo>
                    <a:pt x="1194" y="1566"/>
                  </a:lnTo>
                  <a:lnTo>
                    <a:pt x="1200" y="1578"/>
                  </a:lnTo>
                  <a:lnTo>
                    <a:pt x="1206" y="1584"/>
                  </a:lnTo>
                  <a:lnTo>
                    <a:pt x="1212" y="1596"/>
                  </a:lnTo>
                  <a:lnTo>
                    <a:pt x="1224" y="1608"/>
                  </a:lnTo>
                  <a:lnTo>
                    <a:pt x="1230" y="1620"/>
                  </a:lnTo>
                  <a:lnTo>
                    <a:pt x="1242" y="1632"/>
                  </a:lnTo>
                  <a:lnTo>
                    <a:pt x="1242" y="1656"/>
                  </a:lnTo>
                  <a:lnTo>
                    <a:pt x="1236" y="1668"/>
                  </a:lnTo>
                  <a:lnTo>
                    <a:pt x="1236" y="1680"/>
                  </a:lnTo>
                  <a:lnTo>
                    <a:pt x="1242" y="1692"/>
                  </a:lnTo>
                  <a:lnTo>
                    <a:pt x="1254" y="1698"/>
                  </a:lnTo>
                  <a:lnTo>
                    <a:pt x="1254" y="1722"/>
                  </a:lnTo>
                  <a:lnTo>
                    <a:pt x="1260" y="1728"/>
                  </a:lnTo>
                  <a:lnTo>
                    <a:pt x="1272" y="1734"/>
                  </a:lnTo>
                  <a:lnTo>
                    <a:pt x="1284" y="1746"/>
                  </a:lnTo>
                  <a:lnTo>
                    <a:pt x="1284" y="1752"/>
                  </a:lnTo>
                  <a:lnTo>
                    <a:pt x="1278" y="1758"/>
                  </a:lnTo>
                  <a:lnTo>
                    <a:pt x="1272" y="1758"/>
                  </a:lnTo>
                  <a:lnTo>
                    <a:pt x="1272" y="1794"/>
                  </a:lnTo>
                  <a:lnTo>
                    <a:pt x="1284" y="1806"/>
                  </a:lnTo>
                  <a:lnTo>
                    <a:pt x="1284" y="1836"/>
                  </a:lnTo>
                  <a:lnTo>
                    <a:pt x="1296" y="1848"/>
                  </a:lnTo>
                  <a:lnTo>
                    <a:pt x="1314" y="1854"/>
                  </a:lnTo>
                  <a:lnTo>
                    <a:pt x="1326" y="1854"/>
                  </a:lnTo>
                  <a:lnTo>
                    <a:pt x="1338" y="1866"/>
                  </a:lnTo>
                  <a:lnTo>
                    <a:pt x="1380" y="1866"/>
                  </a:lnTo>
                  <a:lnTo>
                    <a:pt x="1380" y="1872"/>
                  </a:lnTo>
                  <a:lnTo>
                    <a:pt x="1386" y="1884"/>
                  </a:lnTo>
                  <a:lnTo>
                    <a:pt x="1410" y="1884"/>
                  </a:lnTo>
                  <a:lnTo>
                    <a:pt x="1410" y="1878"/>
                  </a:lnTo>
                  <a:lnTo>
                    <a:pt x="1398" y="1806"/>
                  </a:lnTo>
                  <a:lnTo>
                    <a:pt x="1416" y="1788"/>
                  </a:lnTo>
                  <a:lnTo>
                    <a:pt x="1398" y="1776"/>
                  </a:lnTo>
                  <a:lnTo>
                    <a:pt x="1398" y="1758"/>
                  </a:lnTo>
                  <a:lnTo>
                    <a:pt x="1404" y="1764"/>
                  </a:lnTo>
                  <a:lnTo>
                    <a:pt x="1422" y="1764"/>
                  </a:lnTo>
                  <a:lnTo>
                    <a:pt x="1428" y="1758"/>
                  </a:lnTo>
                  <a:lnTo>
                    <a:pt x="1428" y="1728"/>
                  </a:lnTo>
                  <a:lnTo>
                    <a:pt x="1452" y="1722"/>
                  </a:lnTo>
                  <a:lnTo>
                    <a:pt x="1458" y="1698"/>
                  </a:lnTo>
                  <a:lnTo>
                    <a:pt x="1476" y="1704"/>
                  </a:lnTo>
                  <a:lnTo>
                    <a:pt x="1494" y="1692"/>
                  </a:lnTo>
                  <a:lnTo>
                    <a:pt x="1488" y="1668"/>
                  </a:lnTo>
                  <a:lnTo>
                    <a:pt x="1500" y="1680"/>
                  </a:lnTo>
                  <a:lnTo>
                    <a:pt x="1500" y="1668"/>
                  </a:lnTo>
                  <a:lnTo>
                    <a:pt x="1506" y="1656"/>
                  </a:lnTo>
                  <a:lnTo>
                    <a:pt x="1512" y="1650"/>
                  </a:lnTo>
                  <a:lnTo>
                    <a:pt x="1518" y="1650"/>
                  </a:lnTo>
                  <a:lnTo>
                    <a:pt x="1524" y="1656"/>
                  </a:lnTo>
                  <a:lnTo>
                    <a:pt x="1524" y="1668"/>
                  </a:lnTo>
                  <a:lnTo>
                    <a:pt x="1542" y="1668"/>
                  </a:lnTo>
                  <a:lnTo>
                    <a:pt x="1554" y="1662"/>
                  </a:lnTo>
                  <a:lnTo>
                    <a:pt x="1572" y="1656"/>
                  </a:lnTo>
                  <a:lnTo>
                    <a:pt x="1596" y="1644"/>
                  </a:lnTo>
                  <a:lnTo>
                    <a:pt x="1602" y="1638"/>
                  </a:lnTo>
                  <a:lnTo>
                    <a:pt x="1608" y="1626"/>
                  </a:lnTo>
                  <a:lnTo>
                    <a:pt x="1620" y="1620"/>
                  </a:lnTo>
                  <a:lnTo>
                    <a:pt x="1626" y="1608"/>
                  </a:lnTo>
                  <a:lnTo>
                    <a:pt x="1632" y="1602"/>
                  </a:lnTo>
                  <a:lnTo>
                    <a:pt x="1632" y="1590"/>
                  </a:lnTo>
                  <a:lnTo>
                    <a:pt x="1626" y="1584"/>
                  </a:lnTo>
                  <a:lnTo>
                    <a:pt x="1626" y="1566"/>
                  </a:lnTo>
                  <a:lnTo>
                    <a:pt x="1632" y="1566"/>
                  </a:lnTo>
                  <a:lnTo>
                    <a:pt x="1656" y="1578"/>
                  </a:lnTo>
                  <a:lnTo>
                    <a:pt x="1662" y="1584"/>
                  </a:lnTo>
                  <a:lnTo>
                    <a:pt x="1674" y="1590"/>
                  </a:lnTo>
                  <a:lnTo>
                    <a:pt x="1686" y="1590"/>
                  </a:lnTo>
                  <a:lnTo>
                    <a:pt x="1692" y="1584"/>
                  </a:lnTo>
                  <a:lnTo>
                    <a:pt x="1710" y="1548"/>
                  </a:lnTo>
                  <a:lnTo>
                    <a:pt x="1716" y="1548"/>
                  </a:lnTo>
                  <a:lnTo>
                    <a:pt x="1734" y="1566"/>
                  </a:lnTo>
                  <a:lnTo>
                    <a:pt x="1746" y="1566"/>
                  </a:lnTo>
                  <a:lnTo>
                    <a:pt x="1752" y="1560"/>
                  </a:lnTo>
                  <a:lnTo>
                    <a:pt x="1758" y="1548"/>
                  </a:lnTo>
                  <a:lnTo>
                    <a:pt x="1764" y="1542"/>
                  </a:lnTo>
                  <a:lnTo>
                    <a:pt x="1770" y="1554"/>
                  </a:lnTo>
                  <a:lnTo>
                    <a:pt x="1776" y="1560"/>
                  </a:lnTo>
                  <a:lnTo>
                    <a:pt x="1782" y="1572"/>
                  </a:lnTo>
                  <a:lnTo>
                    <a:pt x="1794" y="1578"/>
                  </a:lnTo>
                  <a:lnTo>
                    <a:pt x="1800" y="1584"/>
                  </a:lnTo>
                  <a:lnTo>
                    <a:pt x="1818" y="1584"/>
                  </a:lnTo>
                  <a:lnTo>
                    <a:pt x="1824" y="1578"/>
                  </a:lnTo>
                  <a:lnTo>
                    <a:pt x="1830" y="1566"/>
                  </a:lnTo>
                  <a:lnTo>
                    <a:pt x="1842" y="1554"/>
                  </a:lnTo>
                  <a:lnTo>
                    <a:pt x="1848" y="1554"/>
                  </a:lnTo>
                  <a:lnTo>
                    <a:pt x="1860" y="1560"/>
                  </a:lnTo>
                  <a:lnTo>
                    <a:pt x="1872" y="1572"/>
                  </a:lnTo>
                  <a:lnTo>
                    <a:pt x="1872" y="1584"/>
                  </a:lnTo>
                  <a:lnTo>
                    <a:pt x="1878" y="1596"/>
                  </a:lnTo>
                  <a:lnTo>
                    <a:pt x="1878" y="1614"/>
                  </a:lnTo>
                  <a:lnTo>
                    <a:pt x="1914" y="1614"/>
                  </a:lnTo>
                  <a:lnTo>
                    <a:pt x="1920" y="1620"/>
                  </a:lnTo>
                  <a:lnTo>
                    <a:pt x="1926" y="1620"/>
                  </a:lnTo>
                  <a:lnTo>
                    <a:pt x="1926" y="1608"/>
                  </a:lnTo>
                  <a:lnTo>
                    <a:pt x="1932" y="1602"/>
                  </a:lnTo>
                  <a:lnTo>
                    <a:pt x="1932" y="1608"/>
                  </a:lnTo>
                  <a:lnTo>
                    <a:pt x="1956" y="1632"/>
                  </a:lnTo>
                  <a:lnTo>
                    <a:pt x="1962" y="1626"/>
                  </a:lnTo>
                  <a:lnTo>
                    <a:pt x="1968" y="1614"/>
                  </a:lnTo>
                  <a:lnTo>
                    <a:pt x="1968" y="1596"/>
                  </a:lnTo>
                  <a:lnTo>
                    <a:pt x="1962" y="1584"/>
                  </a:lnTo>
                  <a:lnTo>
                    <a:pt x="1980" y="1590"/>
                  </a:lnTo>
                  <a:lnTo>
                    <a:pt x="1992" y="1608"/>
                  </a:lnTo>
                  <a:lnTo>
                    <a:pt x="2004" y="1614"/>
                  </a:lnTo>
                  <a:lnTo>
                    <a:pt x="2004" y="1626"/>
                  </a:lnTo>
                  <a:lnTo>
                    <a:pt x="2010" y="1626"/>
                  </a:lnTo>
                  <a:lnTo>
                    <a:pt x="2016" y="1632"/>
                  </a:lnTo>
                  <a:lnTo>
                    <a:pt x="2028" y="1632"/>
                  </a:lnTo>
                  <a:lnTo>
                    <a:pt x="2034" y="1626"/>
                  </a:lnTo>
                  <a:lnTo>
                    <a:pt x="2034" y="1620"/>
                  </a:lnTo>
                  <a:lnTo>
                    <a:pt x="2028" y="1608"/>
                  </a:lnTo>
                  <a:lnTo>
                    <a:pt x="2022" y="1602"/>
                  </a:lnTo>
                  <a:lnTo>
                    <a:pt x="2010" y="1596"/>
                  </a:lnTo>
                  <a:lnTo>
                    <a:pt x="2004" y="1590"/>
                  </a:lnTo>
                  <a:lnTo>
                    <a:pt x="1998" y="1578"/>
                  </a:lnTo>
                  <a:lnTo>
                    <a:pt x="2010" y="1578"/>
                  </a:lnTo>
                  <a:lnTo>
                    <a:pt x="2022" y="1566"/>
                  </a:lnTo>
                  <a:lnTo>
                    <a:pt x="2022" y="1554"/>
                  </a:lnTo>
                  <a:lnTo>
                    <a:pt x="2016" y="1548"/>
                  </a:lnTo>
                  <a:lnTo>
                    <a:pt x="1968" y="1548"/>
                  </a:lnTo>
                  <a:lnTo>
                    <a:pt x="1962" y="1542"/>
                  </a:lnTo>
                  <a:lnTo>
                    <a:pt x="1962" y="1530"/>
                  </a:lnTo>
                  <a:lnTo>
                    <a:pt x="1968" y="1524"/>
                  </a:lnTo>
                  <a:lnTo>
                    <a:pt x="1986" y="1524"/>
                  </a:lnTo>
                  <a:lnTo>
                    <a:pt x="1998" y="1530"/>
                  </a:lnTo>
                  <a:lnTo>
                    <a:pt x="2004" y="1530"/>
                  </a:lnTo>
                  <a:lnTo>
                    <a:pt x="2016" y="1536"/>
                  </a:lnTo>
                  <a:lnTo>
                    <a:pt x="2028" y="1536"/>
                  </a:lnTo>
                  <a:lnTo>
                    <a:pt x="2064" y="1518"/>
                  </a:lnTo>
                  <a:lnTo>
                    <a:pt x="2070" y="1512"/>
                  </a:lnTo>
                  <a:lnTo>
                    <a:pt x="2082" y="1512"/>
                  </a:lnTo>
                  <a:lnTo>
                    <a:pt x="2082" y="1518"/>
                  </a:lnTo>
                  <a:lnTo>
                    <a:pt x="2106" y="1518"/>
                  </a:lnTo>
                  <a:lnTo>
                    <a:pt x="2118" y="1512"/>
                  </a:lnTo>
                  <a:lnTo>
                    <a:pt x="2124" y="1512"/>
                  </a:lnTo>
                  <a:lnTo>
                    <a:pt x="2130" y="1506"/>
                  </a:lnTo>
                  <a:lnTo>
                    <a:pt x="2130" y="1500"/>
                  </a:lnTo>
                  <a:lnTo>
                    <a:pt x="2136" y="1488"/>
                  </a:lnTo>
                  <a:lnTo>
                    <a:pt x="2136" y="1482"/>
                  </a:lnTo>
                  <a:lnTo>
                    <a:pt x="2142" y="1482"/>
                  </a:lnTo>
                  <a:lnTo>
                    <a:pt x="2142" y="1488"/>
                  </a:lnTo>
                  <a:lnTo>
                    <a:pt x="2148" y="1500"/>
                  </a:lnTo>
                  <a:lnTo>
                    <a:pt x="2148" y="1524"/>
                  </a:lnTo>
                  <a:lnTo>
                    <a:pt x="2154" y="1524"/>
                  </a:lnTo>
                  <a:lnTo>
                    <a:pt x="2160" y="1518"/>
                  </a:lnTo>
                  <a:lnTo>
                    <a:pt x="2172" y="1512"/>
                  </a:lnTo>
                  <a:lnTo>
                    <a:pt x="2190" y="1512"/>
                  </a:lnTo>
                  <a:lnTo>
                    <a:pt x="2202" y="1506"/>
                  </a:lnTo>
                  <a:lnTo>
                    <a:pt x="2214" y="1506"/>
                  </a:lnTo>
                  <a:lnTo>
                    <a:pt x="2226" y="1512"/>
                  </a:lnTo>
                  <a:lnTo>
                    <a:pt x="2232" y="1524"/>
                  </a:lnTo>
                  <a:lnTo>
                    <a:pt x="2232" y="1506"/>
                  </a:lnTo>
                  <a:lnTo>
                    <a:pt x="2244" y="1506"/>
                  </a:lnTo>
                  <a:lnTo>
                    <a:pt x="2256" y="1518"/>
                  </a:lnTo>
                  <a:lnTo>
                    <a:pt x="2256" y="1530"/>
                  </a:lnTo>
                  <a:lnTo>
                    <a:pt x="2286" y="1524"/>
                  </a:lnTo>
                  <a:lnTo>
                    <a:pt x="2280" y="1536"/>
                  </a:lnTo>
                  <a:lnTo>
                    <a:pt x="2280" y="1548"/>
                  </a:lnTo>
                  <a:lnTo>
                    <a:pt x="2286" y="1554"/>
                  </a:lnTo>
                  <a:lnTo>
                    <a:pt x="2286" y="1566"/>
                  </a:lnTo>
                  <a:lnTo>
                    <a:pt x="2298" y="1578"/>
                  </a:lnTo>
                  <a:lnTo>
                    <a:pt x="2310" y="1578"/>
                  </a:lnTo>
                  <a:lnTo>
                    <a:pt x="2328" y="1572"/>
                  </a:lnTo>
                  <a:lnTo>
                    <a:pt x="2352" y="1548"/>
                  </a:lnTo>
                  <a:lnTo>
                    <a:pt x="2370" y="1542"/>
                  </a:lnTo>
                  <a:lnTo>
                    <a:pt x="2382" y="1542"/>
                  </a:lnTo>
                  <a:lnTo>
                    <a:pt x="2394" y="1548"/>
                  </a:lnTo>
                  <a:lnTo>
                    <a:pt x="2400" y="1554"/>
                  </a:lnTo>
                  <a:lnTo>
                    <a:pt x="2418" y="1590"/>
                  </a:lnTo>
                  <a:lnTo>
                    <a:pt x="2418" y="1602"/>
                  </a:lnTo>
                  <a:lnTo>
                    <a:pt x="2424" y="1608"/>
                  </a:lnTo>
                  <a:lnTo>
                    <a:pt x="2436" y="1614"/>
                  </a:lnTo>
                  <a:lnTo>
                    <a:pt x="2466" y="1614"/>
                  </a:lnTo>
                  <a:lnTo>
                    <a:pt x="2460" y="1656"/>
                  </a:lnTo>
                  <a:lnTo>
                    <a:pt x="2460" y="1662"/>
                  </a:lnTo>
                  <a:lnTo>
                    <a:pt x="2454" y="1668"/>
                  </a:lnTo>
                  <a:lnTo>
                    <a:pt x="2436" y="1704"/>
                  </a:lnTo>
                  <a:lnTo>
                    <a:pt x="2436" y="1710"/>
                  </a:lnTo>
                  <a:lnTo>
                    <a:pt x="2448" y="1722"/>
                  </a:lnTo>
                  <a:lnTo>
                    <a:pt x="2454" y="1722"/>
                  </a:lnTo>
                  <a:lnTo>
                    <a:pt x="2460" y="1734"/>
                  </a:lnTo>
                  <a:lnTo>
                    <a:pt x="2436" y="1758"/>
                  </a:lnTo>
                  <a:lnTo>
                    <a:pt x="2454" y="1806"/>
                  </a:lnTo>
                  <a:lnTo>
                    <a:pt x="2472" y="1788"/>
                  </a:lnTo>
                  <a:lnTo>
                    <a:pt x="2478" y="1788"/>
                  </a:lnTo>
                  <a:lnTo>
                    <a:pt x="2478" y="1794"/>
                  </a:lnTo>
                  <a:lnTo>
                    <a:pt x="2472" y="1800"/>
                  </a:lnTo>
                  <a:lnTo>
                    <a:pt x="2466" y="1812"/>
                  </a:lnTo>
                  <a:lnTo>
                    <a:pt x="2466" y="1818"/>
                  </a:lnTo>
                  <a:lnTo>
                    <a:pt x="2460" y="1830"/>
                  </a:lnTo>
                  <a:lnTo>
                    <a:pt x="2478" y="1830"/>
                  </a:lnTo>
                  <a:lnTo>
                    <a:pt x="2478" y="1878"/>
                  </a:lnTo>
                  <a:lnTo>
                    <a:pt x="2496" y="1878"/>
                  </a:lnTo>
                  <a:lnTo>
                    <a:pt x="2502" y="1884"/>
                  </a:lnTo>
                  <a:lnTo>
                    <a:pt x="2508" y="1884"/>
                  </a:lnTo>
                  <a:lnTo>
                    <a:pt x="2508" y="1896"/>
                  </a:lnTo>
                  <a:lnTo>
                    <a:pt x="2502" y="1908"/>
                  </a:lnTo>
                  <a:lnTo>
                    <a:pt x="2502" y="1920"/>
                  </a:lnTo>
                  <a:lnTo>
                    <a:pt x="2526" y="1944"/>
                  </a:lnTo>
                  <a:lnTo>
                    <a:pt x="2532" y="1944"/>
                  </a:lnTo>
                  <a:lnTo>
                    <a:pt x="2538" y="1938"/>
                  </a:lnTo>
                  <a:lnTo>
                    <a:pt x="2550" y="1932"/>
                  </a:lnTo>
                  <a:lnTo>
                    <a:pt x="2556" y="1932"/>
                  </a:lnTo>
                  <a:lnTo>
                    <a:pt x="2562" y="1926"/>
                  </a:lnTo>
                  <a:lnTo>
                    <a:pt x="2568" y="1914"/>
                  </a:lnTo>
                  <a:lnTo>
                    <a:pt x="2568" y="1896"/>
                  </a:lnTo>
                  <a:lnTo>
                    <a:pt x="2586" y="1896"/>
                  </a:lnTo>
                  <a:lnTo>
                    <a:pt x="2586" y="1872"/>
                  </a:lnTo>
                  <a:lnTo>
                    <a:pt x="2604" y="1836"/>
                  </a:lnTo>
                  <a:lnTo>
                    <a:pt x="2604" y="1818"/>
                  </a:lnTo>
                  <a:lnTo>
                    <a:pt x="2610" y="1806"/>
                  </a:lnTo>
                  <a:lnTo>
                    <a:pt x="2610" y="1794"/>
                  </a:lnTo>
                  <a:lnTo>
                    <a:pt x="2604" y="1782"/>
                  </a:lnTo>
                  <a:lnTo>
                    <a:pt x="2604" y="1770"/>
                  </a:lnTo>
                  <a:lnTo>
                    <a:pt x="2598" y="1752"/>
                  </a:lnTo>
                  <a:lnTo>
                    <a:pt x="2592" y="1740"/>
                  </a:lnTo>
                  <a:lnTo>
                    <a:pt x="2586" y="1722"/>
                  </a:lnTo>
                  <a:lnTo>
                    <a:pt x="2586" y="1704"/>
                  </a:lnTo>
                  <a:lnTo>
                    <a:pt x="2592" y="1686"/>
                  </a:lnTo>
                  <a:lnTo>
                    <a:pt x="2598" y="1674"/>
                  </a:lnTo>
                  <a:lnTo>
                    <a:pt x="2598" y="1644"/>
                  </a:lnTo>
                  <a:lnTo>
                    <a:pt x="2592" y="1626"/>
                  </a:lnTo>
                  <a:lnTo>
                    <a:pt x="2586" y="1614"/>
                  </a:lnTo>
                  <a:lnTo>
                    <a:pt x="2580" y="1596"/>
                  </a:lnTo>
                  <a:lnTo>
                    <a:pt x="2574" y="1584"/>
                  </a:lnTo>
                  <a:lnTo>
                    <a:pt x="2574" y="1518"/>
                  </a:lnTo>
                  <a:lnTo>
                    <a:pt x="2580" y="1488"/>
                  </a:lnTo>
                  <a:lnTo>
                    <a:pt x="2586" y="1470"/>
                  </a:lnTo>
                  <a:lnTo>
                    <a:pt x="2598" y="1452"/>
                  </a:lnTo>
                  <a:lnTo>
                    <a:pt x="2604" y="1440"/>
                  </a:lnTo>
                  <a:lnTo>
                    <a:pt x="2610" y="1422"/>
                  </a:lnTo>
                  <a:lnTo>
                    <a:pt x="2616" y="1416"/>
                  </a:lnTo>
                  <a:lnTo>
                    <a:pt x="2616" y="1410"/>
                  </a:lnTo>
                  <a:lnTo>
                    <a:pt x="2628" y="1398"/>
                  </a:lnTo>
                  <a:lnTo>
                    <a:pt x="2652" y="1380"/>
                  </a:lnTo>
                  <a:lnTo>
                    <a:pt x="2658" y="1356"/>
                  </a:lnTo>
                  <a:lnTo>
                    <a:pt x="2670" y="1368"/>
                  </a:lnTo>
                  <a:lnTo>
                    <a:pt x="2676" y="1344"/>
                  </a:lnTo>
                  <a:lnTo>
                    <a:pt x="2730" y="1344"/>
                  </a:lnTo>
                  <a:lnTo>
                    <a:pt x="2730" y="1314"/>
                  </a:lnTo>
                  <a:lnTo>
                    <a:pt x="2748" y="1320"/>
                  </a:lnTo>
                  <a:lnTo>
                    <a:pt x="2754" y="1308"/>
                  </a:lnTo>
                  <a:lnTo>
                    <a:pt x="2772" y="1308"/>
                  </a:lnTo>
                  <a:lnTo>
                    <a:pt x="2796" y="1278"/>
                  </a:lnTo>
                  <a:lnTo>
                    <a:pt x="2796" y="1272"/>
                  </a:lnTo>
                  <a:lnTo>
                    <a:pt x="2802" y="1266"/>
                  </a:lnTo>
                  <a:lnTo>
                    <a:pt x="2814" y="1242"/>
                  </a:lnTo>
                  <a:lnTo>
                    <a:pt x="2832" y="1236"/>
                  </a:lnTo>
                  <a:lnTo>
                    <a:pt x="2862" y="1236"/>
                  </a:lnTo>
                  <a:lnTo>
                    <a:pt x="2874" y="1242"/>
                  </a:lnTo>
                  <a:lnTo>
                    <a:pt x="2886" y="1242"/>
                  </a:lnTo>
                  <a:lnTo>
                    <a:pt x="2892" y="1236"/>
                  </a:lnTo>
                  <a:lnTo>
                    <a:pt x="2904" y="1212"/>
                  </a:lnTo>
                  <a:lnTo>
                    <a:pt x="2910" y="1206"/>
                  </a:lnTo>
                  <a:lnTo>
                    <a:pt x="2916" y="1194"/>
                  </a:lnTo>
                  <a:lnTo>
                    <a:pt x="2928" y="1200"/>
                  </a:lnTo>
                  <a:lnTo>
                    <a:pt x="2934" y="1176"/>
                  </a:lnTo>
                  <a:lnTo>
                    <a:pt x="3018" y="1170"/>
                  </a:lnTo>
                  <a:lnTo>
                    <a:pt x="3024" y="1146"/>
                  </a:lnTo>
                  <a:lnTo>
                    <a:pt x="2982" y="1152"/>
                  </a:lnTo>
                  <a:lnTo>
                    <a:pt x="2988" y="1146"/>
                  </a:lnTo>
                  <a:lnTo>
                    <a:pt x="3000" y="1140"/>
                  </a:lnTo>
                  <a:lnTo>
                    <a:pt x="3006" y="1140"/>
                  </a:lnTo>
                  <a:lnTo>
                    <a:pt x="3006" y="1134"/>
                  </a:lnTo>
                  <a:lnTo>
                    <a:pt x="3000" y="1128"/>
                  </a:lnTo>
                  <a:lnTo>
                    <a:pt x="2994" y="1116"/>
                  </a:lnTo>
                  <a:lnTo>
                    <a:pt x="2988" y="1110"/>
                  </a:lnTo>
                  <a:lnTo>
                    <a:pt x="3024" y="1104"/>
                  </a:lnTo>
                  <a:lnTo>
                    <a:pt x="3048" y="1116"/>
                  </a:lnTo>
                  <a:lnTo>
                    <a:pt x="3078" y="1080"/>
                  </a:lnTo>
                  <a:lnTo>
                    <a:pt x="3024" y="1074"/>
                  </a:lnTo>
                  <a:lnTo>
                    <a:pt x="3024" y="1050"/>
                  </a:lnTo>
                  <a:lnTo>
                    <a:pt x="3036" y="1062"/>
                  </a:lnTo>
                  <a:lnTo>
                    <a:pt x="3078" y="1050"/>
                  </a:lnTo>
                  <a:lnTo>
                    <a:pt x="3084" y="990"/>
                  </a:lnTo>
                  <a:lnTo>
                    <a:pt x="3054" y="1002"/>
                  </a:lnTo>
                  <a:lnTo>
                    <a:pt x="3048" y="972"/>
                  </a:lnTo>
                  <a:lnTo>
                    <a:pt x="3024" y="960"/>
                  </a:lnTo>
                  <a:lnTo>
                    <a:pt x="3072" y="978"/>
                  </a:lnTo>
                  <a:lnTo>
                    <a:pt x="3078" y="972"/>
                  </a:lnTo>
                  <a:lnTo>
                    <a:pt x="3060" y="954"/>
                  </a:lnTo>
                  <a:lnTo>
                    <a:pt x="3090" y="954"/>
                  </a:lnTo>
                  <a:lnTo>
                    <a:pt x="3084" y="948"/>
                  </a:lnTo>
                  <a:lnTo>
                    <a:pt x="3078" y="936"/>
                  </a:lnTo>
                  <a:lnTo>
                    <a:pt x="3060" y="918"/>
                  </a:lnTo>
                  <a:lnTo>
                    <a:pt x="3054" y="906"/>
                  </a:lnTo>
                  <a:lnTo>
                    <a:pt x="3054" y="894"/>
                  </a:lnTo>
                  <a:lnTo>
                    <a:pt x="3060" y="888"/>
                  </a:lnTo>
                  <a:lnTo>
                    <a:pt x="3042" y="870"/>
                  </a:lnTo>
                  <a:lnTo>
                    <a:pt x="3042" y="864"/>
                  </a:lnTo>
                  <a:lnTo>
                    <a:pt x="3048" y="864"/>
                  </a:lnTo>
                  <a:lnTo>
                    <a:pt x="3066" y="846"/>
                  </a:lnTo>
                  <a:lnTo>
                    <a:pt x="3072" y="846"/>
                  </a:lnTo>
                  <a:lnTo>
                    <a:pt x="3066" y="870"/>
                  </a:lnTo>
                  <a:lnTo>
                    <a:pt x="3096" y="894"/>
                  </a:lnTo>
                  <a:lnTo>
                    <a:pt x="3096" y="888"/>
                  </a:lnTo>
                  <a:lnTo>
                    <a:pt x="3102" y="882"/>
                  </a:lnTo>
                  <a:lnTo>
                    <a:pt x="3102" y="864"/>
                  </a:lnTo>
                  <a:lnTo>
                    <a:pt x="3108" y="852"/>
                  </a:lnTo>
                  <a:lnTo>
                    <a:pt x="3108" y="834"/>
                  </a:lnTo>
                  <a:lnTo>
                    <a:pt x="3114" y="822"/>
                  </a:lnTo>
                  <a:lnTo>
                    <a:pt x="3144" y="792"/>
                  </a:lnTo>
                  <a:lnTo>
                    <a:pt x="3156" y="786"/>
                  </a:lnTo>
                  <a:lnTo>
                    <a:pt x="3162" y="786"/>
                  </a:lnTo>
                  <a:lnTo>
                    <a:pt x="3162" y="792"/>
                  </a:lnTo>
                  <a:lnTo>
                    <a:pt x="3150" y="816"/>
                  </a:lnTo>
                  <a:lnTo>
                    <a:pt x="3132" y="834"/>
                  </a:lnTo>
                  <a:lnTo>
                    <a:pt x="3126" y="846"/>
                  </a:lnTo>
                  <a:lnTo>
                    <a:pt x="3120" y="882"/>
                  </a:lnTo>
                  <a:lnTo>
                    <a:pt x="3138" y="882"/>
                  </a:lnTo>
                  <a:lnTo>
                    <a:pt x="3138" y="894"/>
                  </a:lnTo>
                  <a:lnTo>
                    <a:pt x="3132" y="906"/>
                  </a:lnTo>
                  <a:lnTo>
                    <a:pt x="3132" y="918"/>
                  </a:lnTo>
                  <a:lnTo>
                    <a:pt x="3114" y="936"/>
                  </a:lnTo>
                  <a:lnTo>
                    <a:pt x="3102" y="960"/>
                  </a:lnTo>
                  <a:lnTo>
                    <a:pt x="3102" y="978"/>
                  </a:lnTo>
                  <a:lnTo>
                    <a:pt x="3126" y="954"/>
                  </a:lnTo>
                  <a:lnTo>
                    <a:pt x="3132" y="942"/>
                  </a:lnTo>
                  <a:lnTo>
                    <a:pt x="3144" y="930"/>
                  </a:lnTo>
                  <a:lnTo>
                    <a:pt x="3168" y="918"/>
                  </a:lnTo>
                  <a:lnTo>
                    <a:pt x="3180" y="906"/>
                  </a:lnTo>
                  <a:lnTo>
                    <a:pt x="3192" y="882"/>
                  </a:lnTo>
                  <a:lnTo>
                    <a:pt x="3192" y="798"/>
                  </a:lnTo>
                  <a:lnTo>
                    <a:pt x="3198" y="780"/>
                  </a:lnTo>
                  <a:lnTo>
                    <a:pt x="3198" y="768"/>
                  </a:lnTo>
                  <a:lnTo>
                    <a:pt x="3204" y="756"/>
                  </a:lnTo>
                  <a:lnTo>
                    <a:pt x="3210" y="756"/>
                  </a:lnTo>
                  <a:lnTo>
                    <a:pt x="3210" y="768"/>
                  </a:lnTo>
                  <a:lnTo>
                    <a:pt x="3204" y="780"/>
                  </a:lnTo>
                  <a:lnTo>
                    <a:pt x="3204" y="798"/>
                  </a:lnTo>
                  <a:lnTo>
                    <a:pt x="3210" y="798"/>
                  </a:lnTo>
                  <a:lnTo>
                    <a:pt x="3216" y="804"/>
                  </a:lnTo>
                  <a:lnTo>
                    <a:pt x="3216" y="840"/>
                  </a:lnTo>
                  <a:lnTo>
                    <a:pt x="3234" y="822"/>
                  </a:lnTo>
                  <a:lnTo>
                    <a:pt x="3240" y="810"/>
                  </a:lnTo>
                  <a:lnTo>
                    <a:pt x="3288" y="762"/>
                  </a:lnTo>
                  <a:lnTo>
                    <a:pt x="3300" y="756"/>
                  </a:lnTo>
                  <a:lnTo>
                    <a:pt x="3324" y="732"/>
                  </a:lnTo>
                  <a:lnTo>
                    <a:pt x="3324" y="726"/>
                  </a:lnTo>
                  <a:lnTo>
                    <a:pt x="3318" y="720"/>
                  </a:lnTo>
                  <a:lnTo>
                    <a:pt x="3312" y="720"/>
                  </a:lnTo>
                  <a:lnTo>
                    <a:pt x="3306" y="714"/>
                  </a:lnTo>
                  <a:lnTo>
                    <a:pt x="3306" y="702"/>
                  </a:lnTo>
                  <a:lnTo>
                    <a:pt x="3312" y="696"/>
                  </a:lnTo>
                  <a:lnTo>
                    <a:pt x="3324" y="696"/>
                  </a:lnTo>
                  <a:lnTo>
                    <a:pt x="3330" y="702"/>
                  </a:lnTo>
                  <a:lnTo>
                    <a:pt x="3360" y="702"/>
                  </a:lnTo>
                  <a:lnTo>
                    <a:pt x="3390" y="696"/>
                  </a:lnTo>
                  <a:lnTo>
                    <a:pt x="3450" y="672"/>
                  </a:lnTo>
                  <a:lnTo>
                    <a:pt x="3462" y="666"/>
                  </a:lnTo>
                  <a:lnTo>
                    <a:pt x="3444" y="660"/>
                  </a:lnTo>
                  <a:lnTo>
                    <a:pt x="3438" y="660"/>
                  </a:lnTo>
                  <a:lnTo>
                    <a:pt x="3432" y="666"/>
                  </a:lnTo>
                  <a:lnTo>
                    <a:pt x="3414" y="672"/>
                  </a:lnTo>
                  <a:lnTo>
                    <a:pt x="3402" y="672"/>
                  </a:lnTo>
                  <a:lnTo>
                    <a:pt x="3390" y="678"/>
                  </a:lnTo>
                  <a:lnTo>
                    <a:pt x="3372" y="678"/>
                  </a:lnTo>
                  <a:lnTo>
                    <a:pt x="3360" y="684"/>
                  </a:lnTo>
                  <a:lnTo>
                    <a:pt x="3348" y="684"/>
                  </a:lnTo>
                  <a:lnTo>
                    <a:pt x="3342" y="678"/>
                  </a:lnTo>
                  <a:lnTo>
                    <a:pt x="3342" y="672"/>
                  </a:lnTo>
                  <a:lnTo>
                    <a:pt x="3348" y="666"/>
                  </a:lnTo>
                  <a:lnTo>
                    <a:pt x="3354" y="654"/>
                  </a:lnTo>
                  <a:lnTo>
                    <a:pt x="3366" y="654"/>
                  </a:lnTo>
                  <a:lnTo>
                    <a:pt x="3378" y="648"/>
                  </a:lnTo>
                  <a:lnTo>
                    <a:pt x="3402" y="648"/>
                  </a:lnTo>
                  <a:lnTo>
                    <a:pt x="3492" y="642"/>
                  </a:lnTo>
                  <a:lnTo>
                    <a:pt x="3534" y="606"/>
                  </a:lnTo>
                  <a:lnTo>
                    <a:pt x="3546" y="618"/>
                  </a:lnTo>
                  <a:lnTo>
                    <a:pt x="3570" y="606"/>
                  </a:lnTo>
                  <a:lnTo>
                    <a:pt x="3570" y="642"/>
                  </a:lnTo>
                  <a:lnTo>
                    <a:pt x="3600" y="618"/>
                  </a:lnTo>
                  <a:lnTo>
                    <a:pt x="3624" y="612"/>
                  </a:lnTo>
                  <a:lnTo>
                    <a:pt x="3630" y="582"/>
                  </a:lnTo>
                  <a:lnTo>
                    <a:pt x="3618" y="570"/>
                  </a:lnTo>
                  <a:lnTo>
                    <a:pt x="3612" y="600"/>
                  </a:lnTo>
                  <a:lnTo>
                    <a:pt x="3588" y="600"/>
                  </a:lnTo>
                  <a:lnTo>
                    <a:pt x="3588" y="576"/>
                  </a:lnTo>
                  <a:lnTo>
                    <a:pt x="3570" y="552"/>
                  </a:lnTo>
                  <a:lnTo>
                    <a:pt x="3594" y="540"/>
                  </a:lnTo>
                  <a:lnTo>
                    <a:pt x="3600" y="504"/>
                  </a:lnTo>
                  <a:lnTo>
                    <a:pt x="3612" y="498"/>
                  </a:lnTo>
                  <a:lnTo>
                    <a:pt x="3618" y="486"/>
                  </a:lnTo>
                  <a:lnTo>
                    <a:pt x="3630" y="480"/>
                  </a:lnTo>
                  <a:lnTo>
                    <a:pt x="3636" y="474"/>
                  </a:lnTo>
                  <a:lnTo>
                    <a:pt x="3648" y="468"/>
                  </a:lnTo>
                  <a:lnTo>
                    <a:pt x="3654" y="456"/>
                  </a:lnTo>
                  <a:lnTo>
                    <a:pt x="3654" y="450"/>
                  </a:lnTo>
                  <a:lnTo>
                    <a:pt x="3660" y="444"/>
                  </a:lnTo>
                  <a:lnTo>
                    <a:pt x="3660" y="438"/>
                  </a:lnTo>
                  <a:lnTo>
                    <a:pt x="3690" y="444"/>
                  </a:lnTo>
                  <a:lnTo>
                    <a:pt x="3702" y="426"/>
                  </a:lnTo>
                  <a:lnTo>
                    <a:pt x="3708" y="432"/>
                  </a:lnTo>
                  <a:lnTo>
                    <a:pt x="3720" y="432"/>
                  </a:lnTo>
                  <a:lnTo>
                    <a:pt x="3726" y="426"/>
                  </a:lnTo>
                  <a:lnTo>
                    <a:pt x="3738" y="420"/>
                  </a:lnTo>
                  <a:lnTo>
                    <a:pt x="3744" y="408"/>
                  </a:lnTo>
                  <a:lnTo>
                    <a:pt x="3756" y="402"/>
                  </a:lnTo>
                  <a:lnTo>
                    <a:pt x="3774" y="384"/>
                  </a:lnTo>
                  <a:lnTo>
                    <a:pt x="3774" y="414"/>
                  </a:lnTo>
                  <a:lnTo>
                    <a:pt x="3786" y="408"/>
                  </a:lnTo>
                  <a:lnTo>
                    <a:pt x="3792" y="402"/>
                  </a:lnTo>
                  <a:lnTo>
                    <a:pt x="3828" y="384"/>
                  </a:lnTo>
                  <a:lnTo>
                    <a:pt x="3834" y="378"/>
                  </a:lnTo>
                  <a:lnTo>
                    <a:pt x="3846" y="378"/>
                  </a:lnTo>
                  <a:lnTo>
                    <a:pt x="3858" y="372"/>
                  </a:lnTo>
                  <a:lnTo>
                    <a:pt x="3876" y="372"/>
                  </a:lnTo>
                  <a:lnTo>
                    <a:pt x="3888" y="366"/>
                  </a:lnTo>
                  <a:lnTo>
                    <a:pt x="3900" y="366"/>
                  </a:lnTo>
                  <a:lnTo>
                    <a:pt x="3900" y="330"/>
                  </a:lnTo>
                  <a:lnTo>
                    <a:pt x="3876" y="330"/>
                  </a:lnTo>
                  <a:lnTo>
                    <a:pt x="3876" y="324"/>
                  </a:lnTo>
                  <a:lnTo>
                    <a:pt x="3882" y="312"/>
                  </a:lnTo>
                  <a:lnTo>
                    <a:pt x="3894" y="300"/>
                  </a:lnTo>
                  <a:lnTo>
                    <a:pt x="3888" y="294"/>
                  </a:lnTo>
                  <a:lnTo>
                    <a:pt x="3882" y="294"/>
                  </a:lnTo>
                  <a:lnTo>
                    <a:pt x="3876" y="288"/>
                  </a:lnTo>
                  <a:lnTo>
                    <a:pt x="3876" y="276"/>
                  </a:lnTo>
                  <a:lnTo>
                    <a:pt x="3888" y="252"/>
                  </a:lnTo>
                  <a:lnTo>
                    <a:pt x="3900" y="222"/>
                  </a:lnTo>
                  <a:lnTo>
                    <a:pt x="3912" y="198"/>
                  </a:lnTo>
                  <a:lnTo>
                    <a:pt x="3918" y="174"/>
                  </a:lnTo>
                  <a:lnTo>
                    <a:pt x="3918" y="168"/>
                  </a:lnTo>
                  <a:lnTo>
                    <a:pt x="3912" y="162"/>
                  </a:lnTo>
                  <a:lnTo>
                    <a:pt x="3876" y="162"/>
                  </a:lnTo>
                  <a:lnTo>
                    <a:pt x="3864" y="168"/>
                  </a:lnTo>
                  <a:lnTo>
                    <a:pt x="3858" y="168"/>
                  </a:lnTo>
                  <a:close/>
                  <a:moveTo>
                    <a:pt x="2718" y="366"/>
                  </a:moveTo>
                  <a:lnTo>
                    <a:pt x="2712" y="366"/>
                  </a:lnTo>
                  <a:lnTo>
                    <a:pt x="2712" y="354"/>
                  </a:lnTo>
                  <a:lnTo>
                    <a:pt x="2718" y="348"/>
                  </a:lnTo>
                  <a:lnTo>
                    <a:pt x="2718" y="336"/>
                  </a:lnTo>
                  <a:lnTo>
                    <a:pt x="2712" y="336"/>
                  </a:lnTo>
                  <a:lnTo>
                    <a:pt x="2700" y="342"/>
                  </a:lnTo>
                  <a:lnTo>
                    <a:pt x="2694" y="348"/>
                  </a:lnTo>
                  <a:lnTo>
                    <a:pt x="2682" y="354"/>
                  </a:lnTo>
                  <a:lnTo>
                    <a:pt x="2676" y="372"/>
                  </a:lnTo>
                  <a:lnTo>
                    <a:pt x="2664" y="366"/>
                  </a:lnTo>
                  <a:lnTo>
                    <a:pt x="2664" y="378"/>
                  </a:lnTo>
                  <a:lnTo>
                    <a:pt x="2652" y="402"/>
                  </a:lnTo>
                  <a:lnTo>
                    <a:pt x="2628" y="414"/>
                  </a:lnTo>
                  <a:lnTo>
                    <a:pt x="2628" y="426"/>
                  </a:lnTo>
                  <a:lnTo>
                    <a:pt x="2634" y="432"/>
                  </a:lnTo>
                  <a:lnTo>
                    <a:pt x="2628" y="432"/>
                  </a:lnTo>
                  <a:lnTo>
                    <a:pt x="2598" y="462"/>
                  </a:lnTo>
                  <a:lnTo>
                    <a:pt x="2598" y="468"/>
                  </a:lnTo>
                  <a:lnTo>
                    <a:pt x="2604" y="474"/>
                  </a:lnTo>
                  <a:lnTo>
                    <a:pt x="2610" y="474"/>
                  </a:lnTo>
                  <a:lnTo>
                    <a:pt x="2616" y="480"/>
                  </a:lnTo>
                  <a:lnTo>
                    <a:pt x="2616" y="492"/>
                  </a:lnTo>
                  <a:lnTo>
                    <a:pt x="2610" y="498"/>
                  </a:lnTo>
                  <a:lnTo>
                    <a:pt x="2604" y="498"/>
                  </a:lnTo>
                  <a:lnTo>
                    <a:pt x="2604" y="510"/>
                  </a:lnTo>
                  <a:lnTo>
                    <a:pt x="2592" y="534"/>
                  </a:lnTo>
                  <a:lnTo>
                    <a:pt x="2580" y="552"/>
                  </a:lnTo>
                  <a:lnTo>
                    <a:pt x="2550" y="582"/>
                  </a:lnTo>
                  <a:lnTo>
                    <a:pt x="2478" y="618"/>
                  </a:lnTo>
                  <a:lnTo>
                    <a:pt x="2484" y="588"/>
                  </a:lnTo>
                  <a:lnTo>
                    <a:pt x="2478" y="582"/>
                  </a:lnTo>
                  <a:lnTo>
                    <a:pt x="2478" y="576"/>
                  </a:lnTo>
                  <a:lnTo>
                    <a:pt x="2472" y="570"/>
                  </a:lnTo>
                  <a:lnTo>
                    <a:pt x="2472" y="564"/>
                  </a:lnTo>
                  <a:lnTo>
                    <a:pt x="2478" y="552"/>
                  </a:lnTo>
                  <a:lnTo>
                    <a:pt x="2496" y="534"/>
                  </a:lnTo>
                  <a:lnTo>
                    <a:pt x="2502" y="522"/>
                  </a:lnTo>
                  <a:lnTo>
                    <a:pt x="2502" y="516"/>
                  </a:lnTo>
                  <a:lnTo>
                    <a:pt x="2496" y="510"/>
                  </a:lnTo>
                  <a:lnTo>
                    <a:pt x="2496" y="492"/>
                  </a:lnTo>
                  <a:lnTo>
                    <a:pt x="2502" y="480"/>
                  </a:lnTo>
                  <a:lnTo>
                    <a:pt x="2508" y="474"/>
                  </a:lnTo>
                  <a:lnTo>
                    <a:pt x="2514" y="462"/>
                  </a:lnTo>
                  <a:lnTo>
                    <a:pt x="2526" y="456"/>
                  </a:lnTo>
                  <a:lnTo>
                    <a:pt x="2532" y="450"/>
                  </a:lnTo>
                  <a:lnTo>
                    <a:pt x="2532" y="432"/>
                  </a:lnTo>
                  <a:lnTo>
                    <a:pt x="2538" y="432"/>
                  </a:lnTo>
                  <a:lnTo>
                    <a:pt x="2622" y="348"/>
                  </a:lnTo>
                  <a:lnTo>
                    <a:pt x="2592" y="354"/>
                  </a:lnTo>
                  <a:lnTo>
                    <a:pt x="2580" y="360"/>
                  </a:lnTo>
                  <a:lnTo>
                    <a:pt x="2574" y="366"/>
                  </a:lnTo>
                  <a:lnTo>
                    <a:pt x="2562" y="372"/>
                  </a:lnTo>
                  <a:lnTo>
                    <a:pt x="2556" y="378"/>
                  </a:lnTo>
                  <a:lnTo>
                    <a:pt x="2550" y="378"/>
                  </a:lnTo>
                  <a:lnTo>
                    <a:pt x="2550" y="372"/>
                  </a:lnTo>
                  <a:lnTo>
                    <a:pt x="2556" y="366"/>
                  </a:lnTo>
                  <a:lnTo>
                    <a:pt x="2568" y="360"/>
                  </a:lnTo>
                  <a:lnTo>
                    <a:pt x="2592" y="336"/>
                  </a:lnTo>
                  <a:lnTo>
                    <a:pt x="2604" y="330"/>
                  </a:lnTo>
                  <a:lnTo>
                    <a:pt x="2658" y="276"/>
                  </a:lnTo>
                  <a:lnTo>
                    <a:pt x="2670" y="288"/>
                  </a:lnTo>
                  <a:lnTo>
                    <a:pt x="2682" y="276"/>
                  </a:lnTo>
                  <a:lnTo>
                    <a:pt x="2682" y="288"/>
                  </a:lnTo>
                  <a:lnTo>
                    <a:pt x="2694" y="288"/>
                  </a:lnTo>
                  <a:lnTo>
                    <a:pt x="2700" y="282"/>
                  </a:lnTo>
                  <a:lnTo>
                    <a:pt x="2700" y="270"/>
                  </a:lnTo>
                  <a:lnTo>
                    <a:pt x="2724" y="276"/>
                  </a:lnTo>
                  <a:lnTo>
                    <a:pt x="2736" y="270"/>
                  </a:lnTo>
                  <a:lnTo>
                    <a:pt x="2742" y="270"/>
                  </a:lnTo>
                  <a:lnTo>
                    <a:pt x="2754" y="264"/>
                  </a:lnTo>
                  <a:lnTo>
                    <a:pt x="2772" y="264"/>
                  </a:lnTo>
                  <a:lnTo>
                    <a:pt x="2784" y="270"/>
                  </a:lnTo>
                  <a:lnTo>
                    <a:pt x="2790" y="276"/>
                  </a:lnTo>
                  <a:lnTo>
                    <a:pt x="2796" y="288"/>
                  </a:lnTo>
                  <a:lnTo>
                    <a:pt x="2772" y="294"/>
                  </a:lnTo>
                  <a:lnTo>
                    <a:pt x="2772" y="318"/>
                  </a:lnTo>
                  <a:lnTo>
                    <a:pt x="2742" y="318"/>
                  </a:lnTo>
                  <a:lnTo>
                    <a:pt x="2736" y="324"/>
                  </a:lnTo>
                  <a:lnTo>
                    <a:pt x="2736" y="360"/>
                  </a:lnTo>
                  <a:lnTo>
                    <a:pt x="2730" y="366"/>
                  </a:lnTo>
                  <a:lnTo>
                    <a:pt x="2718" y="3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" name="Uruguay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C13153B-7C59-411B-A3F6-FB8BF7D28209}"/>
                </a:ext>
              </a:extLst>
            </p:cNvPr>
            <p:cNvSpPr>
              <a:spLocks/>
            </p:cNvSpPr>
            <p:nvPr/>
          </p:nvSpPr>
          <p:spPr bwMode="gray">
            <a:xfrm>
              <a:off x="4771261" y="3382763"/>
              <a:ext cx="100942" cy="111973"/>
            </a:xfrm>
            <a:custGeom>
              <a:avLst/>
              <a:gdLst>
                <a:gd name="T0" fmla="*/ 2147483647 w 366"/>
                <a:gd name="T1" fmla="*/ 2147483647 h 384"/>
                <a:gd name="T2" fmla="*/ 2147483647 w 366"/>
                <a:gd name="T3" fmla="*/ 2147483647 h 384"/>
                <a:gd name="T4" fmla="*/ 2147483647 w 366"/>
                <a:gd name="T5" fmla="*/ 2147483647 h 384"/>
                <a:gd name="T6" fmla="*/ 2147483647 w 366"/>
                <a:gd name="T7" fmla="*/ 2147483647 h 384"/>
                <a:gd name="T8" fmla="*/ 2147483647 w 366"/>
                <a:gd name="T9" fmla="*/ 2147483647 h 384"/>
                <a:gd name="T10" fmla="*/ 2147483647 w 366"/>
                <a:gd name="T11" fmla="*/ 2147483647 h 384"/>
                <a:gd name="T12" fmla="*/ 2147483647 w 366"/>
                <a:gd name="T13" fmla="*/ 2147483647 h 384"/>
                <a:gd name="T14" fmla="*/ 2147483647 w 366"/>
                <a:gd name="T15" fmla="*/ 2147483647 h 384"/>
                <a:gd name="T16" fmla="*/ 2147483647 w 366"/>
                <a:gd name="T17" fmla="*/ 2147483647 h 384"/>
                <a:gd name="T18" fmla="*/ 2147483647 w 366"/>
                <a:gd name="T19" fmla="*/ 2147483647 h 384"/>
                <a:gd name="T20" fmla="*/ 2147483647 w 366"/>
                <a:gd name="T21" fmla="*/ 2147483647 h 384"/>
                <a:gd name="T22" fmla="*/ 2147483647 w 366"/>
                <a:gd name="T23" fmla="*/ 2147483647 h 384"/>
                <a:gd name="T24" fmla="*/ 2147483647 w 366"/>
                <a:gd name="T25" fmla="*/ 2147483647 h 384"/>
                <a:gd name="T26" fmla="*/ 2147483647 w 366"/>
                <a:gd name="T27" fmla="*/ 2147483647 h 384"/>
                <a:gd name="T28" fmla="*/ 2147483647 w 366"/>
                <a:gd name="T29" fmla="*/ 2147483647 h 384"/>
                <a:gd name="T30" fmla="*/ 2147483647 w 366"/>
                <a:gd name="T31" fmla="*/ 2147483647 h 384"/>
                <a:gd name="T32" fmla="*/ 2147483647 w 366"/>
                <a:gd name="T33" fmla="*/ 2147483647 h 384"/>
                <a:gd name="T34" fmla="*/ 2147483647 w 366"/>
                <a:gd name="T35" fmla="*/ 2147483647 h 384"/>
                <a:gd name="T36" fmla="*/ 2147483647 w 366"/>
                <a:gd name="T37" fmla="*/ 2147483647 h 384"/>
                <a:gd name="T38" fmla="*/ 2147483647 w 366"/>
                <a:gd name="T39" fmla="*/ 2147483647 h 384"/>
                <a:gd name="T40" fmla="*/ 2147483647 w 366"/>
                <a:gd name="T41" fmla="*/ 2147483647 h 384"/>
                <a:gd name="T42" fmla="*/ 2147483647 w 366"/>
                <a:gd name="T43" fmla="*/ 2147483647 h 384"/>
                <a:gd name="T44" fmla="*/ 2147483647 w 366"/>
                <a:gd name="T45" fmla="*/ 0 h 384"/>
                <a:gd name="T46" fmla="*/ 2147483647 w 366"/>
                <a:gd name="T47" fmla="*/ 2147483647 h 384"/>
                <a:gd name="T48" fmla="*/ 2147483647 w 366"/>
                <a:gd name="T49" fmla="*/ 2147483647 h 384"/>
                <a:gd name="T50" fmla="*/ 0 w 366"/>
                <a:gd name="T51" fmla="*/ 2147483647 h 384"/>
                <a:gd name="T52" fmla="*/ 2147483647 w 366"/>
                <a:gd name="T53" fmla="*/ 2147483647 h 384"/>
                <a:gd name="T54" fmla="*/ 2147483647 w 366"/>
                <a:gd name="T55" fmla="*/ 2147483647 h 384"/>
                <a:gd name="T56" fmla="*/ 2147483647 w 366"/>
                <a:gd name="T57" fmla="*/ 2147483647 h 384"/>
                <a:gd name="T58" fmla="*/ 2147483647 w 366"/>
                <a:gd name="T59" fmla="*/ 2147483647 h 384"/>
                <a:gd name="T60" fmla="*/ 2147483647 w 366"/>
                <a:gd name="T61" fmla="*/ 2147483647 h 384"/>
                <a:gd name="T62" fmla="*/ 2147483647 w 366"/>
                <a:gd name="T63" fmla="*/ 2147483647 h 384"/>
                <a:gd name="T64" fmla="*/ 2147483647 w 366"/>
                <a:gd name="T65" fmla="*/ 2147483647 h 384"/>
                <a:gd name="T66" fmla="*/ 2147483647 w 366"/>
                <a:gd name="T67" fmla="*/ 2147483647 h 384"/>
                <a:gd name="T68" fmla="*/ 2147483647 w 366"/>
                <a:gd name="T69" fmla="*/ 2147483647 h 384"/>
                <a:gd name="T70" fmla="*/ 2147483647 w 366"/>
                <a:gd name="T71" fmla="*/ 2147483647 h 384"/>
                <a:gd name="T72" fmla="*/ 2147483647 w 366"/>
                <a:gd name="T73" fmla="*/ 2147483647 h 384"/>
                <a:gd name="T74" fmla="*/ 2147483647 w 366"/>
                <a:gd name="T75" fmla="*/ 2147483647 h 384"/>
                <a:gd name="T76" fmla="*/ 2147483647 w 366"/>
                <a:gd name="T77" fmla="*/ 2147483647 h 3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6"/>
                <a:gd name="T118" fmla="*/ 0 h 384"/>
                <a:gd name="T119" fmla="*/ 366 w 366"/>
                <a:gd name="T120" fmla="*/ 384 h 3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6" h="384">
                  <a:moveTo>
                    <a:pt x="138" y="372"/>
                  </a:moveTo>
                  <a:lnTo>
                    <a:pt x="174" y="372"/>
                  </a:lnTo>
                  <a:lnTo>
                    <a:pt x="198" y="378"/>
                  </a:lnTo>
                  <a:lnTo>
                    <a:pt x="228" y="378"/>
                  </a:lnTo>
                  <a:lnTo>
                    <a:pt x="288" y="384"/>
                  </a:lnTo>
                  <a:lnTo>
                    <a:pt x="330" y="366"/>
                  </a:lnTo>
                  <a:lnTo>
                    <a:pt x="342" y="354"/>
                  </a:lnTo>
                  <a:lnTo>
                    <a:pt x="360" y="300"/>
                  </a:lnTo>
                  <a:lnTo>
                    <a:pt x="366" y="294"/>
                  </a:lnTo>
                  <a:lnTo>
                    <a:pt x="348" y="294"/>
                  </a:lnTo>
                  <a:lnTo>
                    <a:pt x="348" y="264"/>
                  </a:lnTo>
                  <a:lnTo>
                    <a:pt x="342" y="264"/>
                  </a:lnTo>
                  <a:lnTo>
                    <a:pt x="342" y="240"/>
                  </a:lnTo>
                  <a:lnTo>
                    <a:pt x="348" y="234"/>
                  </a:lnTo>
                  <a:lnTo>
                    <a:pt x="360" y="210"/>
                  </a:lnTo>
                  <a:lnTo>
                    <a:pt x="360" y="198"/>
                  </a:lnTo>
                  <a:lnTo>
                    <a:pt x="354" y="198"/>
                  </a:lnTo>
                  <a:lnTo>
                    <a:pt x="342" y="192"/>
                  </a:lnTo>
                  <a:lnTo>
                    <a:pt x="336" y="192"/>
                  </a:lnTo>
                  <a:lnTo>
                    <a:pt x="318" y="174"/>
                  </a:lnTo>
                  <a:lnTo>
                    <a:pt x="312" y="162"/>
                  </a:lnTo>
                  <a:lnTo>
                    <a:pt x="306" y="156"/>
                  </a:lnTo>
                  <a:lnTo>
                    <a:pt x="300" y="144"/>
                  </a:lnTo>
                  <a:lnTo>
                    <a:pt x="288" y="144"/>
                  </a:lnTo>
                  <a:lnTo>
                    <a:pt x="270" y="138"/>
                  </a:lnTo>
                  <a:lnTo>
                    <a:pt x="258" y="132"/>
                  </a:lnTo>
                  <a:lnTo>
                    <a:pt x="252" y="126"/>
                  </a:lnTo>
                  <a:lnTo>
                    <a:pt x="252" y="114"/>
                  </a:lnTo>
                  <a:lnTo>
                    <a:pt x="246" y="114"/>
                  </a:lnTo>
                  <a:lnTo>
                    <a:pt x="228" y="96"/>
                  </a:lnTo>
                  <a:lnTo>
                    <a:pt x="210" y="96"/>
                  </a:lnTo>
                  <a:lnTo>
                    <a:pt x="192" y="78"/>
                  </a:lnTo>
                  <a:lnTo>
                    <a:pt x="186" y="66"/>
                  </a:lnTo>
                  <a:lnTo>
                    <a:pt x="174" y="60"/>
                  </a:lnTo>
                  <a:lnTo>
                    <a:pt x="168" y="60"/>
                  </a:lnTo>
                  <a:lnTo>
                    <a:pt x="156" y="72"/>
                  </a:lnTo>
                  <a:lnTo>
                    <a:pt x="156" y="78"/>
                  </a:lnTo>
                  <a:lnTo>
                    <a:pt x="144" y="78"/>
                  </a:lnTo>
                  <a:lnTo>
                    <a:pt x="144" y="66"/>
                  </a:lnTo>
                  <a:lnTo>
                    <a:pt x="132" y="54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08" y="30"/>
                  </a:lnTo>
                  <a:lnTo>
                    <a:pt x="102" y="18"/>
                  </a:lnTo>
                  <a:lnTo>
                    <a:pt x="78" y="6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48" y="6"/>
                  </a:lnTo>
                  <a:lnTo>
                    <a:pt x="42" y="12"/>
                  </a:lnTo>
                  <a:lnTo>
                    <a:pt x="18" y="12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6" y="72"/>
                  </a:lnTo>
                  <a:lnTo>
                    <a:pt x="6" y="108"/>
                  </a:lnTo>
                  <a:lnTo>
                    <a:pt x="30" y="126"/>
                  </a:lnTo>
                  <a:lnTo>
                    <a:pt x="12" y="126"/>
                  </a:lnTo>
                  <a:lnTo>
                    <a:pt x="0" y="138"/>
                  </a:lnTo>
                  <a:lnTo>
                    <a:pt x="6" y="144"/>
                  </a:lnTo>
                  <a:lnTo>
                    <a:pt x="12" y="156"/>
                  </a:lnTo>
                  <a:lnTo>
                    <a:pt x="24" y="168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24" y="204"/>
                  </a:lnTo>
                  <a:lnTo>
                    <a:pt x="36" y="210"/>
                  </a:lnTo>
                  <a:lnTo>
                    <a:pt x="42" y="222"/>
                  </a:lnTo>
                  <a:lnTo>
                    <a:pt x="42" y="228"/>
                  </a:lnTo>
                  <a:lnTo>
                    <a:pt x="36" y="228"/>
                  </a:lnTo>
                  <a:lnTo>
                    <a:pt x="30" y="234"/>
                  </a:lnTo>
                  <a:lnTo>
                    <a:pt x="6" y="234"/>
                  </a:lnTo>
                  <a:lnTo>
                    <a:pt x="6" y="282"/>
                  </a:lnTo>
                  <a:lnTo>
                    <a:pt x="36" y="318"/>
                  </a:lnTo>
                  <a:lnTo>
                    <a:pt x="42" y="318"/>
                  </a:lnTo>
                  <a:lnTo>
                    <a:pt x="54" y="324"/>
                  </a:lnTo>
                  <a:lnTo>
                    <a:pt x="78" y="348"/>
                  </a:lnTo>
                  <a:lnTo>
                    <a:pt x="90" y="354"/>
                  </a:lnTo>
                  <a:lnTo>
                    <a:pt x="126" y="354"/>
                  </a:lnTo>
                  <a:lnTo>
                    <a:pt x="138" y="3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" name="United Kingdom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27B00B5-C8CC-450F-A20D-A0C0A2E22DCB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750296" y="1279259"/>
              <a:ext cx="159554" cy="238801"/>
            </a:xfrm>
            <a:custGeom>
              <a:avLst/>
              <a:gdLst>
                <a:gd name="T0" fmla="*/ 2147483647 w 576"/>
                <a:gd name="T1" fmla="*/ 2147483647 h 822"/>
                <a:gd name="T2" fmla="*/ 2147483647 w 576"/>
                <a:gd name="T3" fmla="*/ 2147483647 h 822"/>
                <a:gd name="T4" fmla="*/ 2147483647 w 576"/>
                <a:gd name="T5" fmla="*/ 2147483647 h 822"/>
                <a:gd name="T6" fmla="*/ 2147483647 w 576"/>
                <a:gd name="T7" fmla="*/ 2147483647 h 822"/>
                <a:gd name="T8" fmla="*/ 2147483647 w 576"/>
                <a:gd name="T9" fmla="*/ 2147483647 h 822"/>
                <a:gd name="T10" fmla="*/ 2147483647 w 576"/>
                <a:gd name="T11" fmla="*/ 2147483647 h 822"/>
                <a:gd name="T12" fmla="*/ 2147483647 w 576"/>
                <a:gd name="T13" fmla="*/ 2147483647 h 822"/>
                <a:gd name="T14" fmla="*/ 2147483647 w 576"/>
                <a:gd name="T15" fmla="*/ 0 h 822"/>
                <a:gd name="T16" fmla="*/ 2147483647 w 576"/>
                <a:gd name="T17" fmla="*/ 0 h 822"/>
                <a:gd name="T18" fmla="*/ 2147483647 w 576"/>
                <a:gd name="T19" fmla="*/ 2147483647 h 822"/>
                <a:gd name="T20" fmla="*/ 2147483647 w 576"/>
                <a:gd name="T21" fmla="*/ 2147483647 h 822"/>
                <a:gd name="T22" fmla="*/ 2147483647 w 576"/>
                <a:gd name="T23" fmla="*/ 2147483647 h 822"/>
                <a:gd name="T24" fmla="*/ 2147483647 w 576"/>
                <a:gd name="T25" fmla="*/ 2147483647 h 822"/>
                <a:gd name="T26" fmla="*/ 2147483647 w 576"/>
                <a:gd name="T27" fmla="*/ 2147483647 h 822"/>
                <a:gd name="T28" fmla="*/ 2147483647 w 576"/>
                <a:gd name="T29" fmla="*/ 2147483647 h 822"/>
                <a:gd name="T30" fmla="*/ 2147483647 w 576"/>
                <a:gd name="T31" fmla="*/ 2147483647 h 822"/>
                <a:gd name="T32" fmla="*/ 2147483647 w 576"/>
                <a:gd name="T33" fmla="*/ 2147483647 h 822"/>
                <a:gd name="T34" fmla="*/ 2147483647 w 576"/>
                <a:gd name="T35" fmla="*/ 2147483647 h 822"/>
                <a:gd name="T36" fmla="*/ 2147483647 w 576"/>
                <a:gd name="T37" fmla="*/ 2147483647 h 822"/>
                <a:gd name="T38" fmla="*/ 2147483647 w 576"/>
                <a:gd name="T39" fmla="*/ 2147483647 h 822"/>
                <a:gd name="T40" fmla="*/ 2147483647 w 576"/>
                <a:gd name="T41" fmla="*/ 2147483647 h 822"/>
                <a:gd name="T42" fmla="*/ 2147483647 w 576"/>
                <a:gd name="T43" fmla="*/ 2147483647 h 822"/>
                <a:gd name="T44" fmla="*/ 2147483647 w 576"/>
                <a:gd name="T45" fmla="*/ 2147483647 h 822"/>
                <a:gd name="T46" fmla="*/ 2147483647 w 576"/>
                <a:gd name="T47" fmla="*/ 2147483647 h 822"/>
                <a:gd name="T48" fmla="*/ 2147483647 w 576"/>
                <a:gd name="T49" fmla="*/ 2147483647 h 822"/>
                <a:gd name="T50" fmla="*/ 2147483647 w 576"/>
                <a:gd name="T51" fmla="*/ 2147483647 h 822"/>
                <a:gd name="T52" fmla="*/ 2147483647 w 576"/>
                <a:gd name="T53" fmla="*/ 2147483647 h 822"/>
                <a:gd name="T54" fmla="*/ 2147483647 w 576"/>
                <a:gd name="T55" fmla="*/ 2147483647 h 822"/>
                <a:gd name="T56" fmla="*/ 2147483647 w 576"/>
                <a:gd name="T57" fmla="*/ 2147483647 h 822"/>
                <a:gd name="T58" fmla="*/ 2147483647 w 576"/>
                <a:gd name="T59" fmla="*/ 2147483647 h 822"/>
                <a:gd name="T60" fmla="*/ 2147483647 w 576"/>
                <a:gd name="T61" fmla="*/ 2147483647 h 822"/>
                <a:gd name="T62" fmla="*/ 2147483647 w 576"/>
                <a:gd name="T63" fmla="*/ 2147483647 h 822"/>
                <a:gd name="T64" fmla="*/ 2147483647 w 576"/>
                <a:gd name="T65" fmla="*/ 2147483647 h 822"/>
                <a:gd name="T66" fmla="*/ 2147483647 w 576"/>
                <a:gd name="T67" fmla="*/ 2147483647 h 822"/>
                <a:gd name="T68" fmla="*/ 2147483647 w 576"/>
                <a:gd name="T69" fmla="*/ 2147483647 h 822"/>
                <a:gd name="T70" fmla="*/ 2147483647 w 576"/>
                <a:gd name="T71" fmla="*/ 2147483647 h 822"/>
                <a:gd name="T72" fmla="*/ 2147483647 w 576"/>
                <a:gd name="T73" fmla="*/ 2147483647 h 822"/>
                <a:gd name="T74" fmla="*/ 2147483647 w 576"/>
                <a:gd name="T75" fmla="*/ 2147483647 h 822"/>
                <a:gd name="T76" fmla="*/ 2147483647 w 576"/>
                <a:gd name="T77" fmla="*/ 2147483647 h 822"/>
                <a:gd name="T78" fmla="*/ 2147483647 w 576"/>
                <a:gd name="T79" fmla="*/ 2147483647 h 822"/>
                <a:gd name="T80" fmla="*/ 2147483647 w 576"/>
                <a:gd name="T81" fmla="*/ 2147483647 h 822"/>
                <a:gd name="T82" fmla="*/ 2147483647 w 576"/>
                <a:gd name="T83" fmla="*/ 2147483647 h 822"/>
                <a:gd name="T84" fmla="*/ 2147483647 w 576"/>
                <a:gd name="T85" fmla="*/ 2147483647 h 822"/>
                <a:gd name="T86" fmla="*/ 2147483647 w 576"/>
                <a:gd name="T87" fmla="*/ 2147483647 h 822"/>
                <a:gd name="T88" fmla="*/ 2147483647 w 576"/>
                <a:gd name="T89" fmla="*/ 2147483647 h 822"/>
                <a:gd name="T90" fmla="*/ 2147483647 w 576"/>
                <a:gd name="T91" fmla="*/ 2147483647 h 822"/>
                <a:gd name="T92" fmla="*/ 2147483647 w 576"/>
                <a:gd name="T93" fmla="*/ 2147483647 h 822"/>
                <a:gd name="T94" fmla="*/ 2147483647 w 576"/>
                <a:gd name="T95" fmla="*/ 2147483647 h 822"/>
                <a:gd name="T96" fmla="*/ 2147483647 w 576"/>
                <a:gd name="T97" fmla="*/ 2147483647 h 822"/>
                <a:gd name="T98" fmla="*/ 2147483647 w 576"/>
                <a:gd name="T99" fmla="*/ 2147483647 h 822"/>
                <a:gd name="T100" fmla="*/ 2147483647 w 576"/>
                <a:gd name="T101" fmla="*/ 2147483647 h 822"/>
                <a:gd name="T102" fmla="*/ 2147483647 w 576"/>
                <a:gd name="T103" fmla="*/ 2147483647 h 822"/>
                <a:gd name="T104" fmla="*/ 2147483647 w 576"/>
                <a:gd name="T105" fmla="*/ 2147483647 h 822"/>
                <a:gd name="T106" fmla="*/ 2147483647 w 576"/>
                <a:gd name="T107" fmla="*/ 2147483647 h 822"/>
                <a:gd name="T108" fmla="*/ 2147483647 w 576"/>
                <a:gd name="T109" fmla="*/ 2147483647 h 822"/>
                <a:gd name="T110" fmla="*/ 2147483647 w 576"/>
                <a:gd name="T111" fmla="*/ 2147483647 h 822"/>
                <a:gd name="T112" fmla="*/ 2147483647 w 576"/>
                <a:gd name="T113" fmla="*/ 2147483647 h 822"/>
                <a:gd name="T114" fmla="*/ 2147483647 w 576"/>
                <a:gd name="T115" fmla="*/ 2147483647 h 822"/>
                <a:gd name="T116" fmla="*/ 2147483647 w 576"/>
                <a:gd name="T117" fmla="*/ 2147483647 h 822"/>
                <a:gd name="T118" fmla="*/ 2147483647 w 576"/>
                <a:gd name="T119" fmla="*/ 2147483647 h 822"/>
                <a:gd name="T120" fmla="*/ 2147483647 w 576"/>
                <a:gd name="T121" fmla="*/ 2147483647 h 822"/>
                <a:gd name="T122" fmla="*/ 2147483647 w 576"/>
                <a:gd name="T123" fmla="*/ 2147483647 h 82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76"/>
                <a:gd name="T187" fmla="*/ 0 h 822"/>
                <a:gd name="T188" fmla="*/ 576 w 576"/>
                <a:gd name="T189" fmla="*/ 822 h 82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76" h="822">
                  <a:moveTo>
                    <a:pt x="162" y="378"/>
                  </a:moveTo>
                  <a:lnTo>
                    <a:pt x="156" y="378"/>
                  </a:lnTo>
                  <a:lnTo>
                    <a:pt x="150" y="384"/>
                  </a:lnTo>
                  <a:lnTo>
                    <a:pt x="150" y="396"/>
                  </a:lnTo>
                  <a:lnTo>
                    <a:pt x="144" y="414"/>
                  </a:lnTo>
                  <a:lnTo>
                    <a:pt x="156" y="402"/>
                  </a:lnTo>
                  <a:lnTo>
                    <a:pt x="162" y="390"/>
                  </a:lnTo>
                  <a:lnTo>
                    <a:pt x="162" y="378"/>
                  </a:lnTo>
                  <a:close/>
                  <a:moveTo>
                    <a:pt x="132" y="312"/>
                  </a:moveTo>
                  <a:lnTo>
                    <a:pt x="126" y="312"/>
                  </a:lnTo>
                  <a:lnTo>
                    <a:pt x="126" y="336"/>
                  </a:lnTo>
                  <a:lnTo>
                    <a:pt x="132" y="336"/>
                  </a:lnTo>
                  <a:lnTo>
                    <a:pt x="138" y="330"/>
                  </a:lnTo>
                  <a:lnTo>
                    <a:pt x="150" y="330"/>
                  </a:lnTo>
                  <a:lnTo>
                    <a:pt x="144" y="318"/>
                  </a:lnTo>
                  <a:lnTo>
                    <a:pt x="138" y="312"/>
                  </a:lnTo>
                  <a:lnTo>
                    <a:pt x="132" y="312"/>
                  </a:lnTo>
                  <a:close/>
                  <a:moveTo>
                    <a:pt x="114" y="390"/>
                  </a:moveTo>
                  <a:lnTo>
                    <a:pt x="126" y="390"/>
                  </a:lnTo>
                  <a:lnTo>
                    <a:pt x="138" y="384"/>
                  </a:lnTo>
                  <a:lnTo>
                    <a:pt x="138" y="372"/>
                  </a:lnTo>
                  <a:lnTo>
                    <a:pt x="132" y="366"/>
                  </a:lnTo>
                  <a:lnTo>
                    <a:pt x="120" y="366"/>
                  </a:lnTo>
                  <a:lnTo>
                    <a:pt x="114" y="372"/>
                  </a:lnTo>
                  <a:lnTo>
                    <a:pt x="108" y="384"/>
                  </a:lnTo>
                  <a:lnTo>
                    <a:pt x="108" y="390"/>
                  </a:lnTo>
                  <a:lnTo>
                    <a:pt x="114" y="390"/>
                  </a:lnTo>
                  <a:close/>
                  <a:moveTo>
                    <a:pt x="330" y="120"/>
                  </a:moveTo>
                  <a:lnTo>
                    <a:pt x="324" y="120"/>
                  </a:lnTo>
                  <a:lnTo>
                    <a:pt x="318" y="126"/>
                  </a:lnTo>
                  <a:lnTo>
                    <a:pt x="318" y="138"/>
                  </a:lnTo>
                  <a:lnTo>
                    <a:pt x="330" y="138"/>
                  </a:lnTo>
                  <a:lnTo>
                    <a:pt x="336" y="126"/>
                  </a:lnTo>
                  <a:lnTo>
                    <a:pt x="330" y="120"/>
                  </a:lnTo>
                  <a:close/>
                  <a:moveTo>
                    <a:pt x="138" y="258"/>
                  </a:moveTo>
                  <a:lnTo>
                    <a:pt x="138" y="234"/>
                  </a:lnTo>
                  <a:lnTo>
                    <a:pt x="126" y="234"/>
                  </a:lnTo>
                  <a:lnTo>
                    <a:pt x="120" y="240"/>
                  </a:lnTo>
                  <a:lnTo>
                    <a:pt x="120" y="246"/>
                  </a:lnTo>
                  <a:lnTo>
                    <a:pt x="126" y="252"/>
                  </a:lnTo>
                  <a:lnTo>
                    <a:pt x="108" y="252"/>
                  </a:lnTo>
                  <a:lnTo>
                    <a:pt x="108" y="258"/>
                  </a:lnTo>
                  <a:lnTo>
                    <a:pt x="114" y="264"/>
                  </a:lnTo>
                  <a:lnTo>
                    <a:pt x="120" y="264"/>
                  </a:lnTo>
                  <a:lnTo>
                    <a:pt x="126" y="270"/>
                  </a:lnTo>
                  <a:lnTo>
                    <a:pt x="150" y="270"/>
                  </a:lnTo>
                  <a:lnTo>
                    <a:pt x="138" y="258"/>
                  </a:lnTo>
                  <a:close/>
                  <a:moveTo>
                    <a:pt x="474" y="0"/>
                  </a:moveTo>
                  <a:lnTo>
                    <a:pt x="468" y="0"/>
                  </a:lnTo>
                  <a:lnTo>
                    <a:pt x="456" y="12"/>
                  </a:lnTo>
                  <a:lnTo>
                    <a:pt x="474" y="12"/>
                  </a:lnTo>
                  <a:lnTo>
                    <a:pt x="474" y="6"/>
                  </a:lnTo>
                  <a:lnTo>
                    <a:pt x="480" y="0"/>
                  </a:lnTo>
                  <a:lnTo>
                    <a:pt x="474" y="0"/>
                  </a:lnTo>
                  <a:close/>
                  <a:moveTo>
                    <a:pt x="432" y="48"/>
                  </a:moveTo>
                  <a:lnTo>
                    <a:pt x="432" y="66"/>
                  </a:lnTo>
                  <a:lnTo>
                    <a:pt x="438" y="66"/>
                  </a:lnTo>
                  <a:lnTo>
                    <a:pt x="444" y="60"/>
                  </a:lnTo>
                  <a:lnTo>
                    <a:pt x="450" y="48"/>
                  </a:lnTo>
                  <a:lnTo>
                    <a:pt x="450" y="24"/>
                  </a:lnTo>
                  <a:lnTo>
                    <a:pt x="438" y="12"/>
                  </a:lnTo>
                  <a:lnTo>
                    <a:pt x="432" y="24"/>
                  </a:lnTo>
                  <a:lnTo>
                    <a:pt x="426" y="30"/>
                  </a:lnTo>
                  <a:lnTo>
                    <a:pt x="420" y="30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2" y="48"/>
                  </a:lnTo>
                  <a:close/>
                  <a:moveTo>
                    <a:pt x="342" y="138"/>
                  </a:moveTo>
                  <a:lnTo>
                    <a:pt x="342" y="150"/>
                  </a:lnTo>
                  <a:lnTo>
                    <a:pt x="354" y="138"/>
                  </a:lnTo>
                  <a:lnTo>
                    <a:pt x="342" y="138"/>
                  </a:lnTo>
                  <a:close/>
                  <a:moveTo>
                    <a:pt x="192" y="402"/>
                  </a:moveTo>
                  <a:lnTo>
                    <a:pt x="192" y="390"/>
                  </a:lnTo>
                  <a:lnTo>
                    <a:pt x="186" y="384"/>
                  </a:lnTo>
                  <a:lnTo>
                    <a:pt x="186" y="378"/>
                  </a:lnTo>
                  <a:lnTo>
                    <a:pt x="174" y="390"/>
                  </a:lnTo>
                  <a:lnTo>
                    <a:pt x="174" y="396"/>
                  </a:lnTo>
                  <a:lnTo>
                    <a:pt x="180" y="402"/>
                  </a:lnTo>
                  <a:lnTo>
                    <a:pt x="192" y="402"/>
                  </a:lnTo>
                  <a:close/>
                  <a:moveTo>
                    <a:pt x="504" y="588"/>
                  </a:moveTo>
                  <a:lnTo>
                    <a:pt x="498" y="594"/>
                  </a:lnTo>
                  <a:lnTo>
                    <a:pt x="498" y="600"/>
                  </a:lnTo>
                  <a:lnTo>
                    <a:pt x="480" y="600"/>
                  </a:lnTo>
                  <a:lnTo>
                    <a:pt x="480" y="588"/>
                  </a:lnTo>
                  <a:lnTo>
                    <a:pt x="486" y="576"/>
                  </a:lnTo>
                  <a:lnTo>
                    <a:pt x="498" y="564"/>
                  </a:lnTo>
                  <a:lnTo>
                    <a:pt x="492" y="558"/>
                  </a:lnTo>
                  <a:lnTo>
                    <a:pt x="456" y="540"/>
                  </a:lnTo>
                  <a:lnTo>
                    <a:pt x="450" y="540"/>
                  </a:lnTo>
                  <a:lnTo>
                    <a:pt x="444" y="534"/>
                  </a:lnTo>
                  <a:lnTo>
                    <a:pt x="450" y="534"/>
                  </a:lnTo>
                  <a:lnTo>
                    <a:pt x="456" y="528"/>
                  </a:lnTo>
                  <a:lnTo>
                    <a:pt x="480" y="528"/>
                  </a:lnTo>
                  <a:lnTo>
                    <a:pt x="468" y="516"/>
                  </a:lnTo>
                  <a:lnTo>
                    <a:pt x="468" y="510"/>
                  </a:lnTo>
                  <a:lnTo>
                    <a:pt x="456" y="498"/>
                  </a:lnTo>
                  <a:lnTo>
                    <a:pt x="450" y="486"/>
                  </a:lnTo>
                  <a:lnTo>
                    <a:pt x="432" y="468"/>
                  </a:lnTo>
                  <a:lnTo>
                    <a:pt x="420" y="468"/>
                  </a:lnTo>
                  <a:lnTo>
                    <a:pt x="414" y="456"/>
                  </a:lnTo>
                  <a:lnTo>
                    <a:pt x="402" y="450"/>
                  </a:lnTo>
                  <a:lnTo>
                    <a:pt x="390" y="438"/>
                  </a:lnTo>
                  <a:lnTo>
                    <a:pt x="390" y="414"/>
                  </a:lnTo>
                  <a:lnTo>
                    <a:pt x="396" y="402"/>
                  </a:lnTo>
                  <a:lnTo>
                    <a:pt x="396" y="390"/>
                  </a:lnTo>
                  <a:lnTo>
                    <a:pt x="384" y="390"/>
                  </a:lnTo>
                  <a:lnTo>
                    <a:pt x="378" y="384"/>
                  </a:lnTo>
                  <a:lnTo>
                    <a:pt x="372" y="372"/>
                  </a:lnTo>
                  <a:lnTo>
                    <a:pt x="360" y="360"/>
                  </a:lnTo>
                  <a:lnTo>
                    <a:pt x="342" y="354"/>
                  </a:lnTo>
                  <a:lnTo>
                    <a:pt x="324" y="354"/>
                  </a:lnTo>
                  <a:lnTo>
                    <a:pt x="306" y="360"/>
                  </a:lnTo>
                  <a:lnTo>
                    <a:pt x="294" y="366"/>
                  </a:lnTo>
                  <a:lnTo>
                    <a:pt x="288" y="366"/>
                  </a:lnTo>
                  <a:lnTo>
                    <a:pt x="270" y="348"/>
                  </a:lnTo>
                  <a:lnTo>
                    <a:pt x="282" y="348"/>
                  </a:lnTo>
                  <a:lnTo>
                    <a:pt x="294" y="354"/>
                  </a:lnTo>
                  <a:lnTo>
                    <a:pt x="306" y="354"/>
                  </a:lnTo>
                  <a:lnTo>
                    <a:pt x="330" y="342"/>
                  </a:lnTo>
                  <a:lnTo>
                    <a:pt x="336" y="336"/>
                  </a:lnTo>
                  <a:lnTo>
                    <a:pt x="330" y="336"/>
                  </a:lnTo>
                  <a:lnTo>
                    <a:pt x="324" y="330"/>
                  </a:lnTo>
                  <a:lnTo>
                    <a:pt x="306" y="330"/>
                  </a:lnTo>
                  <a:lnTo>
                    <a:pt x="330" y="324"/>
                  </a:lnTo>
                  <a:lnTo>
                    <a:pt x="336" y="318"/>
                  </a:lnTo>
                  <a:lnTo>
                    <a:pt x="348" y="312"/>
                  </a:lnTo>
                  <a:lnTo>
                    <a:pt x="360" y="300"/>
                  </a:lnTo>
                  <a:lnTo>
                    <a:pt x="360" y="288"/>
                  </a:lnTo>
                  <a:lnTo>
                    <a:pt x="366" y="276"/>
                  </a:lnTo>
                  <a:lnTo>
                    <a:pt x="372" y="270"/>
                  </a:lnTo>
                  <a:lnTo>
                    <a:pt x="378" y="258"/>
                  </a:lnTo>
                  <a:lnTo>
                    <a:pt x="384" y="252"/>
                  </a:lnTo>
                  <a:lnTo>
                    <a:pt x="396" y="246"/>
                  </a:lnTo>
                  <a:lnTo>
                    <a:pt x="402" y="246"/>
                  </a:lnTo>
                  <a:lnTo>
                    <a:pt x="402" y="240"/>
                  </a:lnTo>
                  <a:lnTo>
                    <a:pt x="396" y="234"/>
                  </a:lnTo>
                  <a:lnTo>
                    <a:pt x="318" y="234"/>
                  </a:lnTo>
                  <a:lnTo>
                    <a:pt x="318" y="228"/>
                  </a:lnTo>
                  <a:lnTo>
                    <a:pt x="288" y="228"/>
                  </a:lnTo>
                  <a:lnTo>
                    <a:pt x="276" y="234"/>
                  </a:lnTo>
                  <a:lnTo>
                    <a:pt x="264" y="234"/>
                  </a:lnTo>
                  <a:lnTo>
                    <a:pt x="258" y="240"/>
                  </a:lnTo>
                  <a:lnTo>
                    <a:pt x="252" y="240"/>
                  </a:lnTo>
                  <a:lnTo>
                    <a:pt x="264" y="228"/>
                  </a:lnTo>
                  <a:lnTo>
                    <a:pt x="252" y="216"/>
                  </a:lnTo>
                  <a:lnTo>
                    <a:pt x="270" y="210"/>
                  </a:lnTo>
                  <a:lnTo>
                    <a:pt x="300" y="192"/>
                  </a:lnTo>
                  <a:lnTo>
                    <a:pt x="312" y="186"/>
                  </a:lnTo>
                  <a:lnTo>
                    <a:pt x="324" y="162"/>
                  </a:lnTo>
                  <a:lnTo>
                    <a:pt x="318" y="156"/>
                  </a:lnTo>
                  <a:lnTo>
                    <a:pt x="288" y="156"/>
                  </a:lnTo>
                  <a:lnTo>
                    <a:pt x="276" y="162"/>
                  </a:lnTo>
                  <a:lnTo>
                    <a:pt x="258" y="168"/>
                  </a:lnTo>
                  <a:lnTo>
                    <a:pt x="240" y="168"/>
                  </a:lnTo>
                  <a:lnTo>
                    <a:pt x="228" y="162"/>
                  </a:lnTo>
                  <a:lnTo>
                    <a:pt x="216" y="162"/>
                  </a:lnTo>
                  <a:lnTo>
                    <a:pt x="210" y="168"/>
                  </a:lnTo>
                  <a:lnTo>
                    <a:pt x="210" y="174"/>
                  </a:lnTo>
                  <a:lnTo>
                    <a:pt x="216" y="180"/>
                  </a:lnTo>
                  <a:lnTo>
                    <a:pt x="204" y="180"/>
                  </a:lnTo>
                  <a:lnTo>
                    <a:pt x="192" y="192"/>
                  </a:lnTo>
                  <a:lnTo>
                    <a:pt x="192" y="210"/>
                  </a:lnTo>
                  <a:lnTo>
                    <a:pt x="198" y="216"/>
                  </a:lnTo>
                  <a:lnTo>
                    <a:pt x="156" y="222"/>
                  </a:lnTo>
                  <a:lnTo>
                    <a:pt x="156" y="234"/>
                  </a:lnTo>
                  <a:lnTo>
                    <a:pt x="168" y="240"/>
                  </a:lnTo>
                  <a:lnTo>
                    <a:pt x="180" y="264"/>
                  </a:lnTo>
                  <a:lnTo>
                    <a:pt x="162" y="282"/>
                  </a:lnTo>
                  <a:lnTo>
                    <a:pt x="162" y="294"/>
                  </a:lnTo>
                  <a:lnTo>
                    <a:pt x="144" y="300"/>
                  </a:lnTo>
                  <a:lnTo>
                    <a:pt x="156" y="312"/>
                  </a:lnTo>
                  <a:lnTo>
                    <a:pt x="168" y="312"/>
                  </a:lnTo>
                  <a:lnTo>
                    <a:pt x="180" y="306"/>
                  </a:lnTo>
                  <a:lnTo>
                    <a:pt x="186" y="300"/>
                  </a:lnTo>
                  <a:lnTo>
                    <a:pt x="186" y="318"/>
                  </a:lnTo>
                  <a:lnTo>
                    <a:pt x="180" y="318"/>
                  </a:lnTo>
                  <a:lnTo>
                    <a:pt x="168" y="330"/>
                  </a:lnTo>
                  <a:lnTo>
                    <a:pt x="156" y="336"/>
                  </a:lnTo>
                  <a:lnTo>
                    <a:pt x="156" y="360"/>
                  </a:lnTo>
                  <a:lnTo>
                    <a:pt x="162" y="372"/>
                  </a:lnTo>
                  <a:lnTo>
                    <a:pt x="168" y="366"/>
                  </a:lnTo>
                  <a:lnTo>
                    <a:pt x="198" y="366"/>
                  </a:lnTo>
                  <a:lnTo>
                    <a:pt x="210" y="360"/>
                  </a:lnTo>
                  <a:lnTo>
                    <a:pt x="216" y="354"/>
                  </a:lnTo>
                  <a:lnTo>
                    <a:pt x="198" y="372"/>
                  </a:lnTo>
                  <a:lnTo>
                    <a:pt x="210" y="402"/>
                  </a:lnTo>
                  <a:lnTo>
                    <a:pt x="204" y="408"/>
                  </a:lnTo>
                  <a:lnTo>
                    <a:pt x="198" y="420"/>
                  </a:lnTo>
                  <a:lnTo>
                    <a:pt x="186" y="426"/>
                  </a:lnTo>
                  <a:lnTo>
                    <a:pt x="180" y="438"/>
                  </a:lnTo>
                  <a:lnTo>
                    <a:pt x="180" y="450"/>
                  </a:lnTo>
                  <a:lnTo>
                    <a:pt x="186" y="456"/>
                  </a:lnTo>
                  <a:lnTo>
                    <a:pt x="204" y="456"/>
                  </a:lnTo>
                  <a:lnTo>
                    <a:pt x="216" y="450"/>
                  </a:lnTo>
                  <a:lnTo>
                    <a:pt x="240" y="450"/>
                  </a:lnTo>
                  <a:lnTo>
                    <a:pt x="252" y="444"/>
                  </a:lnTo>
                  <a:lnTo>
                    <a:pt x="258" y="438"/>
                  </a:lnTo>
                  <a:lnTo>
                    <a:pt x="270" y="432"/>
                  </a:lnTo>
                  <a:lnTo>
                    <a:pt x="300" y="438"/>
                  </a:lnTo>
                  <a:lnTo>
                    <a:pt x="288" y="444"/>
                  </a:lnTo>
                  <a:lnTo>
                    <a:pt x="264" y="468"/>
                  </a:lnTo>
                  <a:lnTo>
                    <a:pt x="264" y="474"/>
                  </a:lnTo>
                  <a:lnTo>
                    <a:pt x="282" y="492"/>
                  </a:lnTo>
                  <a:lnTo>
                    <a:pt x="294" y="492"/>
                  </a:lnTo>
                  <a:lnTo>
                    <a:pt x="300" y="498"/>
                  </a:lnTo>
                  <a:lnTo>
                    <a:pt x="306" y="498"/>
                  </a:lnTo>
                  <a:lnTo>
                    <a:pt x="312" y="516"/>
                  </a:lnTo>
                  <a:lnTo>
                    <a:pt x="294" y="534"/>
                  </a:lnTo>
                  <a:lnTo>
                    <a:pt x="294" y="564"/>
                  </a:lnTo>
                  <a:lnTo>
                    <a:pt x="222" y="564"/>
                  </a:lnTo>
                  <a:lnTo>
                    <a:pt x="216" y="558"/>
                  </a:lnTo>
                  <a:lnTo>
                    <a:pt x="198" y="558"/>
                  </a:lnTo>
                  <a:lnTo>
                    <a:pt x="192" y="564"/>
                  </a:lnTo>
                  <a:lnTo>
                    <a:pt x="210" y="582"/>
                  </a:lnTo>
                  <a:lnTo>
                    <a:pt x="186" y="600"/>
                  </a:lnTo>
                  <a:lnTo>
                    <a:pt x="228" y="594"/>
                  </a:lnTo>
                  <a:lnTo>
                    <a:pt x="228" y="618"/>
                  </a:lnTo>
                  <a:lnTo>
                    <a:pt x="216" y="642"/>
                  </a:lnTo>
                  <a:lnTo>
                    <a:pt x="210" y="648"/>
                  </a:lnTo>
                  <a:lnTo>
                    <a:pt x="198" y="654"/>
                  </a:lnTo>
                  <a:lnTo>
                    <a:pt x="180" y="660"/>
                  </a:lnTo>
                  <a:lnTo>
                    <a:pt x="168" y="666"/>
                  </a:lnTo>
                  <a:lnTo>
                    <a:pt x="162" y="666"/>
                  </a:lnTo>
                  <a:lnTo>
                    <a:pt x="162" y="690"/>
                  </a:lnTo>
                  <a:lnTo>
                    <a:pt x="168" y="696"/>
                  </a:lnTo>
                  <a:lnTo>
                    <a:pt x="174" y="696"/>
                  </a:lnTo>
                  <a:lnTo>
                    <a:pt x="180" y="690"/>
                  </a:lnTo>
                  <a:lnTo>
                    <a:pt x="192" y="684"/>
                  </a:lnTo>
                  <a:lnTo>
                    <a:pt x="198" y="678"/>
                  </a:lnTo>
                  <a:lnTo>
                    <a:pt x="204" y="684"/>
                  </a:lnTo>
                  <a:lnTo>
                    <a:pt x="204" y="690"/>
                  </a:lnTo>
                  <a:lnTo>
                    <a:pt x="210" y="696"/>
                  </a:lnTo>
                  <a:lnTo>
                    <a:pt x="234" y="696"/>
                  </a:lnTo>
                  <a:lnTo>
                    <a:pt x="240" y="702"/>
                  </a:lnTo>
                  <a:lnTo>
                    <a:pt x="252" y="708"/>
                  </a:lnTo>
                  <a:lnTo>
                    <a:pt x="258" y="708"/>
                  </a:lnTo>
                  <a:lnTo>
                    <a:pt x="276" y="702"/>
                  </a:lnTo>
                  <a:lnTo>
                    <a:pt x="288" y="696"/>
                  </a:lnTo>
                  <a:lnTo>
                    <a:pt x="294" y="690"/>
                  </a:lnTo>
                  <a:lnTo>
                    <a:pt x="318" y="690"/>
                  </a:lnTo>
                  <a:lnTo>
                    <a:pt x="312" y="696"/>
                  </a:lnTo>
                  <a:lnTo>
                    <a:pt x="300" y="702"/>
                  </a:lnTo>
                  <a:lnTo>
                    <a:pt x="294" y="714"/>
                  </a:lnTo>
                  <a:lnTo>
                    <a:pt x="282" y="720"/>
                  </a:lnTo>
                  <a:lnTo>
                    <a:pt x="276" y="726"/>
                  </a:lnTo>
                  <a:lnTo>
                    <a:pt x="210" y="726"/>
                  </a:lnTo>
                  <a:lnTo>
                    <a:pt x="210" y="738"/>
                  </a:lnTo>
                  <a:lnTo>
                    <a:pt x="198" y="738"/>
                  </a:lnTo>
                  <a:lnTo>
                    <a:pt x="186" y="744"/>
                  </a:lnTo>
                  <a:lnTo>
                    <a:pt x="180" y="750"/>
                  </a:lnTo>
                  <a:lnTo>
                    <a:pt x="180" y="768"/>
                  </a:lnTo>
                  <a:lnTo>
                    <a:pt x="174" y="774"/>
                  </a:lnTo>
                  <a:lnTo>
                    <a:pt x="144" y="774"/>
                  </a:lnTo>
                  <a:lnTo>
                    <a:pt x="144" y="780"/>
                  </a:lnTo>
                  <a:lnTo>
                    <a:pt x="138" y="786"/>
                  </a:lnTo>
                  <a:lnTo>
                    <a:pt x="138" y="792"/>
                  </a:lnTo>
                  <a:lnTo>
                    <a:pt x="126" y="804"/>
                  </a:lnTo>
                  <a:lnTo>
                    <a:pt x="114" y="810"/>
                  </a:lnTo>
                  <a:lnTo>
                    <a:pt x="108" y="810"/>
                  </a:lnTo>
                  <a:lnTo>
                    <a:pt x="108" y="816"/>
                  </a:lnTo>
                  <a:lnTo>
                    <a:pt x="114" y="816"/>
                  </a:lnTo>
                  <a:lnTo>
                    <a:pt x="120" y="822"/>
                  </a:lnTo>
                  <a:lnTo>
                    <a:pt x="150" y="822"/>
                  </a:lnTo>
                  <a:lnTo>
                    <a:pt x="156" y="810"/>
                  </a:lnTo>
                  <a:lnTo>
                    <a:pt x="174" y="792"/>
                  </a:lnTo>
                  <a:lnTo>
                    <a:pt x="210" y="792"/>
                  </a:lnTo>
                  <a:lnTo>
                    <a:pt x="216" y="798"/>
                  </a:lnTo>
                  <a:lnTo>
                    <a:pt x="228" y="804"/>
                  </a:lnTo>
                  <a:lnTo>
                    <a:pt x="240" y="804"/>
                  </a:lnTo>
                  <a:lnTo>
                    <a:pt x="246" y="792"/>
                  </a:lnTo>
                  <a:lnTo>
                    <a:pt x="252" y="786"/>
                  </a:lnTo>
                  <a:lnTo>
                    <a:pt x="258" y="774"/>
                  </a:lnTo>
                  <a:lnTo>
                    <a:pt x="270" y="762"/>
                  </a:lnTo>
                  <a:lnTo>
                    <a:pt x="288" y="762"/>
                  </a:lnTo>
                  <a:lnTo>
                    <a:pt x="300" y="774"/>
                  </a:lnTo>
                  <a:lnTo>
                    <a:pt x="330" y="774"/>
                  </a:lnTo>
                  <a:lnTo>
                    <a:pt x="354" y="762"/>
                  </a:lnTo>
                  <a:lnTo>
                    <a:pt x="360" y="762"/>
                  </a:lnTo>
                  <a:lnTo>
                    <a:pt x="366" y="768"/>
                  </a:lnTo>
                  <a:lnTo>
                    <a:pt x="378" y="768"/>
                  </a:lnTo>
                  <a:lnTo>
                    <a:pt x="390" y="774"/>
                  </a:lnTo>
                  <a:lnTo>
                    <a:pt x="396" y="774"/>
                  </a:lnTo>
                  <a:lnTo>
                    <a:pt x="396" y="768"/>
                  </a:lnTo>
                  <a:lnTo>
                    <a:pt x="390" y="762"/>
                  </a:lnTo>
                  <a:lnTo>
                    <a:pt x="390" y="750"/>
                  </a:lnTo>
                  <a:lnTo>
                    <a:pt x="396" y="750"/>
                  </a:lnTo>
                  <a:lnTo>
                    <a:pt x="408" y="756"/>
                  </a:lnTo>
                  <a:lnTo>
                    <a:pt x="414" y="762"/>
                  </a:lnTo>
                  <a:lnTo>
                    <a:pt x="426" y="756"/>
                  </a:lnTo>
                  <a:lnTo>
                    <a:pt x="498" y="756"/>
                  </a:lnTo>
                  <a:lnTo>
                    <a:pt x="522" y="750"/>
                  </a:lnTo>
                  <a:lnTo>
                    <a:pt x="534" y="744"/>
                  </a:lnTo>
                  <a:lnTo>
                    <a:pt x="540" y="732"/>
                  </a:lnTo>
                  <a:lnTo>
                    <a:pt x="546" y="726"/>
                  </a:lnTo>
                  <a:lnTo>
                    <a:pt x="552" y="714"/>
                  </a:lnTo>
                  <a:lnTo>
                    <a:pt x="498" y="708"/>
                  </a:lnTo>
                  <a:lnTo>
                    <a:pt x="522" y="702"/>
                  </a:lnTo>
                  <a:lnTo>
                    <a:pt x="516" y="684"/>
                  </a:lnTo>
                  <a:lnTo>
                    <a:pt x="528" y="672"/>
                  </a:lnTo>
                  <a:lnTo>
                    <a:pt x="540" y="666"/>
                  </a:lnTo>
                  <a:lnTo>
                    <a:pt x="546" y="666"/>
                  </a:lnTo>
                  <a:lnTo>
                    <a:pt x="558" y="660"/>
                  </a:lnTo>
                  <a:lnTo>
                    <a:pt x="564" y="654"/>
                  </a:lnTo>
                  <a:lnTo>
                    <a:pt x="576" y="618"/>
                  </a:lnTo>
                  <a:lnTo>
                    <a:pt x="570" y="606"/>
                  </a:lnTo>
                  <a:lnTo>
                    <a:pt x="564" y="600"/>
                  </a:lnTo>
                  <a:lnTo>
                    <a:pt x="552" y="594"/>
                  </a:lnTo>
                  <a:lnTo>
                    <a:pt x="540" y="594"/>
                  </a:lnTo>
                  <a:lnTo>
                    <a:pt x="528" y="588"/>
                  </a:lnTo>
                  <a:lnTo>
                    <a:pt x="504" y="588"/>
                  </a:lnTo>
                  <a:close/>
                  <a:moveTo>
                    <a:pt x="222" y="486"/>
                  </a:moveTo>
                  <a:lnTo>
                    <a:pt x="216" y="480"/>
                  </a:lnTo>
                  <a:lnTo>
                    <a:pt x="204" y="480"/>
                  </a:lnTo>
                  <a:lnTo>
                    <a:pt x="204" y="486"/>
                  </a:lnTo>
                  <a:lnTo>
                    <a:pt x="198" y="498"/>
                  </a:lnTo>
                  <a:lnTo>
                    <a:pt x="192" y="504"/>
                  </a:lnTo>
                  <a:lnTo>
                    <a:pt x="210" y="504"/>
                  </a:lnTo>
                  <a:lnTo>
                    <a:pt x="222" y="492"/>
                  </a:lnTo>
                  <a:lnTo>
                    <a:pt x="222" y="486"/>
                  </a:lnTo>
                  <a:close/>
                  <a:moveTo>
                    <a:pt x="126" y="504"/>
                  </a:moveTo>
                  <a:lnTo>
                    <a:pt x="132" y="498"/>
                  </a:lnTo>
                  <a:lnTo>
                    <a:pt x="132" y="492"/>
                  </a:lnTo>
                  <a:lnTo>
                    <a:pt x="144" y="492"/>
                  </a:lnTo>
                  <a:lnTo>
                    <a:pt x="150" y="480"/>
                  </a:lnTo>
                  <a:lnTo>
                    <a:pt x="156" y="474"/>
                  </a:lnTo>
                  <a:lnTo>
                    <a:pt x="156" y="462"/>
                  </a:lnTo>
                  <a:lnTo>
                    <a:pt x="138" y="444"/>
                  </a:lnTo>
                  <a:lnTo>
                    <a:pt x="138" y="432"/>
                  </a:lnTo>
                  <a:lnTo>
                    <a:pt x="132" y="438"/>
                  </a:lnTo>
                  <a:lnTo>
                    <a:pt x="126" y="426"/>
                  </a:lnTo>
                  <a:lnTo>
                    <a:pt x="120" y="420"/>
                  </a:lnTo>
                  <a:lnTo>
                    <a:pt x="78" y="420"/>
                  </a:lnTo>
                  <a:lnTo>
                    <a:pt x="72" y="426"/>
                  </a:lnTo>
                  <a:lnTo>
                    <a:pt x="30" y="450"/>
                  </a:lnTo>
                  <a:lnTo>
                    <a:pt x="30" y="462"/>
                  </a:lnTo>
                  <a:lnTo>
                    <a:pt x="24" y="462"/>
                  </a:lnTo>
                  <a:lnTo>
                    <a:pt x="18" y="468"/>
                  </a:lnTo>
                  <a:lnTo>
                    <a:pt x="12" y="468"/>
                  </a:lnTo>
                  <a:lnTo>
                    <a:pt x="0" y="480"/>
                  </a:lnTo>
                  <a:lnTo>
                    <a:pt x="6" y="486"/>
                  </a:lnTo>
                  <a:lnTo>
                    <a:pt x="30" y="498"/>
                  </a:lnTo>
                  <a:lnTo>
                    <a:pt x="42" y="498"/>
                  </a:lnTo>
                  <a:lnTo>
                    <a:pt x="66" y="474"/>
                  </a:lnTo>
                  <a:lnTo>
                    <a:pt x="84" y="498"/>
                  </a:lnTo>
                  <a:lnTo>
                    <a:pt x="120" y="504"/>
                  </a:lnTo>
                  <a:lnTo>
                    <a:pt x="126" y="504"/>
                  </a:lnTo>
                  <a:close/>
                  <a:moveTo>
                    <a:pt x="78" y="228"/>
                  </a:moveTo>
                  <a:lnTo>
                    <a:pt x="72" y="228"/>
                  </a:lnTo>
                  <a:lnTo>
                    <a:pt x="66" y="234"/>
                  </a:lnTo>
                  <a:lnTo>
                    <a:pt x="66" y="240"/>
                  </a:lnTo>
                  <a:lnTo>
                    <a:pt x="84" y="240"/>
                  </a:lnTo>
                  <a:lnTo>
                    <a:pt x="84" y="228"/>
                  </a:lnTo>
                  <a:lnTo>
                    <a:pt x="78" y="228"/>
                  </a:lnTo>
                  <a:close/>
                  <a:moveTo>
                    <a:pt x="108" y="210"/>
                  </a:moveTo>
                  <a:lnTo>
                    <a:pt x="126" y="210"/>
                  </a:lnTo>
                  <a:lnTo>
                    <a:pt x="132" y="204"/>
                  </a:lnTo>
                  <a:lnTo>
                    <a:pt x="132" y="198"/>
                  </a:lnTo>
                  <a:lnTo>
                    <a:pt x="138" y="186"/>
                  </a:lnTo>
                  <a:lnTo>
                    <a:pt x="150" y="174"/>
                  </a:lnTo>
                  <a:lnTo>
                    <a:pt x="150" y="168"/>
                  </a:lnTo>
                  <a:lnTo>
                    <a:pt x="138" y="174"/>
                  </a:lnTo>
                  <a:lnTo>
                    <a:pt x="132" y="174"/>
                  </a:lnTo>
                  <a:lnTo>
                    <a:pt x="114" y="192"/>
                  </a:lnTo>
                  <a:lnTo>
                    <a:pt x="108" y="186"/>
                  </a:lnTo>
                  <a:lnTo>
                    <a:pt x="96" y="186"/>
                  </a:lnTo>
                  <a:lnTo>
                    <a:pt x="90" y="192"/>
                  </a:lnTo>
                  <a:lnTo>
                    <a:pt x="90" y="210"/>
                  </a:lnTo>
                  <a:lnTo>
                    <a:pt x="96" y="216"/>
                  </a:lnTo>
                  <a:lnTo>
                    <a:pt x="96" y="228"/>
                  </a:lnTo>
                  <a:lnTo>
                    <a:pt x="108" y="210"/>
                  </a:lnTo>
                  <a:close/>
                  <a:moveTo>
                    <a:pt x="72" y="252"/>
                  </a:moveTo>
                  <a:lnTo>
                    <a:pt x="60" y="282"/>
                  </a:lnTo>
                  <a:lnTo>
                    <a:pt x="78" y="258"/>
                  </a:lnTo>
                  <a:lnTo>
                    <a:pt x="72" y="2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7" name="United Arab Emirate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86AFD99-4100-44BA-8E45-0541E55F69F8}"/>
                </a:ext>
              </a:extLst>
            </p:cNvPr>
            <p:cNvSpPr>
              <a:spLocks/>
            </p:cNvSpPr>
            <p:nvPr/>
          </p:nvSpPr>
          <p:spPr bwMode="gray">
            <a:xfrm>
              <a:off x="6842213" y="2059646"/>
              <a:ext cx="93345" cy="92550"/>
            </a:xfrm>
            <a:custGeom>
              <a:avLst/>
              <a:gdLst>
                <a:gd name="T0" fmla="*/ 2147483647 w 336"/>
                <a:gd name="T1" fmla="*/ 2147483647 h 318"/>
                <a:gd name="T2" fmla="*/ 2147483647 w 336"/>
                <a:gd name="T3" fmla="*/ 2147483647 h 318"/>
                <a:gd name="T4" fmla="*/ 2147483647 w 336"/>
                <a:gd name="T5" fmla="*/ 2147483647 h 318"/>
                <a:gd name="T6" fmla="*/ 2147483647 w 336"/>
                <a:gd name="T7" fmla="*/ 2147483647 h 318"/>
                <a:gd name="T8" fmla="*/ 2147483647 w 336"/>
                <a:gd name="T9" fmla="*/ 2147483647 h 318"/>
                <a:gd name="T10" fmla="*/ 2147483647 w 336"/>
                <a:gd name="T11" fmla="*/ 0 h 318"/>
                <a:gd name="T12" fmla="*/ 2147483647 w 336"/>
                <a:gd name="T13" fmla="*/ 2147483647 h 318"/>
                <a:gd name="T14" fmla="*/ 2147483647 w 336"/>
                <a:gd name="T15" fmla="*/ 2147483647 h 318"/>
                <a:gd name="T16" fmla="*/ 2147483647 w 336"/>
                <a:gd name="T17" fmla="*/ 2147483647 h 318"/>
                <a:gd name="T18" fmla="*/ 2147483647 w 336"/>
                <a:gd name="T19" fmla="*/ 2147483647 h 318"/>
                <a:gd name="T20" fmla="*/ 2147483647 w 336"/>
                <a:gd name="T21" fmla="*/ 2147483647 h 318"/>
                <a:gd name="T22" fmla="*/ 2147483647 w 336"/>
                <a:gd name="T23" fmla="*/ 2147483647 h 318"/>
                <a:gd name="T24" fmla="*/ 2147483647 w 336"/>
                <a:gd name="T25" fmla="*/ 2147483647 h 318"/>
                <a:gd name="T26" fmla="*/ 2147483647 w 336"/>
                <a:gd name="T27" fmla="*/ 2147483647 h 318"/>
                <a:gd name="T28" fmla="*/ 2147483647 w 336"/>
                <a:gd name="T29" fmla="*/ 2147483647 h 318"/>
                <a:gd name="T30" fmla="*/ 2147483647 w 336"/>
                <a:gd name="T31" fmla="*/ 2147483647 h 318"/>
                <a:gd name="T32" fmla="*/ 2147483647 w 336"/>
                <a:gd name="T33" fmla="*/ 2147483647 h 318"/>
                <a:gd name="T34" fmla="*/ 2147483647 w 336"/>
                <a:gd name="T35" fmla="*/ 2147483647 h 318"/>
                <a:gd name="T36" fmla="*/ 0 w 336"/>
                <a:gd name="T37" fmla="*/ 2147483647 h 318"/>
                <a:gd name="T38" fmla="*/ 2147483647 w 336"/>
                <a:gd name="T39" fmla="*/ 2147483647 h 318"/>
                <a:gd name="T40" fmla="*/ 2147483647 w 336"/>
                <a:gd name="T41" fmla="*/ 2147483647 h 318"/>
                <a:gd name="T42" fmla="*/ 2147483647 w 336"/>
                <a:gd name="T43" fmla="*/ 2147483647 h 318"/>
                <a:gd name="T44" fmla="*/ 2147483647 w 336"/>
                <a:gd name="T45" fmla="*/ 2147483647 h 318"/>
                <a:gd name="T46" fmla="*/ 2147483647 w 336"/>
                <a:gd name="T47" fmla="*/ 2147483647 h 318"/>
                <a:gd name="T48" fmla="*/ 2147483647 w 336"/>
                <a:gd name="T49" fmla="*/ 2147483647 h 318"/>
                <a:gd name="T50" fmla="*/ 2147483647 w 336"/>
                <a:gd name="T51" fmla="*/ 2147483647 h 318"/>
                <a:gd name="T52" fmla="*/ 2147483647 w 336"/>
                <a:gd name="T53" fmla="*/ 2147483647 h 318"/>
                <a:gd name="T54" fmla="*/ 2147483647 w 336"/>
                <a:gd name="T55" fmla="*/ 2147483647 h 318"/>
                <a:gd name="T56" fmla="*/ 2147483647 w 336"/>
                <a:gd name="T57" fmla="*/ 2147483647 h 318"/>
                <a:gd name="T58" fmla="*/ 2147483647 w 336"/>
                <a:gd name="T59" fmla="*/ 2147483647 h 318"/>
                <a:gd name="T60" fmla="*/ 2147483647 w 336"/>
                <a:gd name="T61" fmla="*/ 2147483647 h 318"/>
                <a:gd name="T62" fmla="*/ 2147483647 w 336"/>
                <a:gd name="T63" fmla="*/ 2147483647 h 318"/>
                <a:gd name="T64" fmla="*/ 2147483647 w 336"/>
                <a:gd name="T65" fmla="*/ 2147483647 h 318"/>
                <a:gd name="T66" fmla="*/ 2147483647 w 336"/>
                <a:gd name="T67" fmla="*/ 2147483647 h 318"/>
                <a:gd name="T68" fmla="*/ 2147483647 w 336"/>
                <a:gd name="T69" fmla="*/ 2147483647 h 3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36"/>
                <a:gd name="T106" fmla="*/ 0 h 318"/>
                <a:gd name="T107" fmla="*/ 336 w 336"/>
                <a:gd name="T108" fmla="*/ 318 h 3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36" h="318">
                  <a:moveTo>
                    <a:pt x="300" y="120"/>
                  </a:moveTo>
                  <a:lnTo>
                    <a:pt x="306" y="120"/>
                  </a:lnTo>
                  <a:lnTo>
                    <a:pt x="306" y="126"/>
                  </a:lnTo>
                  <a:lnTo>
                    <a:pt x="312" y="138"/>
                  </a:lnTo>
                  <a:lnTo>
                    <a:pt x="336" y="132"/>
                  </a:lnTo>
                  <a:lnTo>
                    <a:pt x="330" y="120"/>
                  </a:lnTo>
                  <a:lnTo>
                    <a:pt x="324" y="102"/>
                  </a:lnTo>
                  <a:lnTo>
                    <a:pt x="324" y="60"/>
                  </a:lnTo>
                  <a:lnTo>
                    <a:pt x="330" y="42"/>
                  </a:lnTo>
                  <a:lnTo>
                    <a:pt x="330" y="6"/>
                  </a:lnTo>
                  <a:lnTo>
                    <a:pt x="324" y="0"/>
                  </a:lnTo>
                  <a:lnTo>
                    <a:pt x="318" y="0"/>
                  </a:lnTo>
                  <a:lnTo>
                    <a:pt x="312" y="6"/>
                  </a:lnTo>
                  <a:lnTo>
                    <a:pt x="306" y="18"/>
                  </a:lnTo>
                  <a:lnTo>
                    <a:pt x="300" y="36"/>
                  </a:lnTo>
                  <a:lnTo>
                    <a:pt x="288" y="60"/>
                  </a:lnTo>
                  <a:lnTo>
                    <a:pt x="282" y="66"/>
                  </a:lnTo>
                  <a:lnTo>
                    <a:pt x="282" y="72"/>
                  </a:lnTo>
                  <a:lnTo>
                    <a:pt x="276" y="72"/>
                  </a:lnTo>
                  <a:lnTo>
                    <a:pt x="264" y="78"/>
                  </a:lnTo>
                  <a:lnTo>
                    <a:pt x="234" y="108"/>
                  </a:lnTo>
                  <a:lnTo>
                    <a:pt x="228" y="120"/>
                  </a:lnTo>
                  <a:lnTo>
                    <a:pt x="216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8" y="168"/>
                  </a:lnTo>
                  <a:lnTo>
                    <a:pt x="192" y="180"/>
                  </a:lnTo>
                  <a:lnTo>
                    <a:pt x="192" y="186"/>
                  </a:lnTo>
                  <a:lnTo>
                    <a:pt x="186" y="192"/>
                  </a:lnTo>
                  <a:lnTo>
                    <a:pt x="150" y="192"/>
                  </a:lnTo>
                  <a:lnTo>
                    <a:pt x="132" y="186"/>
                  </a:lnTo>
                  <a:lnTo>
                    <a:pt x="90" y="186"/>
                  </a:lnTo>
                  <a:lnTo>
                    <a:pt x="72" y="192"/>
                  </a:lnTo>
                  <a:lnTo>
                    <a:pt x="48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0" y="186"/>
                  </a:lnTo>
                  <a:lnTo>
                    <a:pt x="0" y="198"/>
                  </a:lnTo>
                  <a:lnTo>
                    <a:pt x="18" y="216"/>
                  </a:lnTo>
                  <a:lnTo>
                    <a:pt x="30" y="240"/>
                  </a:lnTo>
                  <a:lnTo>
                    <a:pt x="54" y="264"/>
                  </a:lnTo>
                  <a:lnTo>
                    <a:pt x="60" y="276"/>
                  </a:lnTo>
                  <a:lnTo>
                    <a:pt x="72" y="282"/>
                  </a:lnTo>
                  <a:lnTo>
                    <a:pt x="78" y="294"/>
                  </a:lnTo>
                  <a:lnTo>
                    <a:pt x="96" y="294"/>
                  </a:lnTo>
                  <a:lnTo>
                    <a:pt x="132" y="300"/>
                  </a:lnTo>
                  <a:lnTo>
                    <a:pt x="228" y="312"/>
                  </a:lnTo>
                  <a:lnTo>
                    <a:pt x="270" y="318"/>
                  </a:lnTo>
                  <a:lnTo>
                    <a:pt x="264" y="306"/>
                  </a:lnTo>
                  <a:lnTo>
                    <a:pt x="258" y="300"/>
                  </a:lnTo>
                  <a:lnTo>
                    <a:pt x="252" y="288"/>
                  </a:lnTo>
                  <a:lnTo>
                    <a:pt x="252" y="276"/>
                  </a:lnTo>
                  <a:lnTo>
                    <a:pt x="258" y="270"/>
                  </a:lnTo>
                  <a:lnTo>
                    <a:pt x="264" y="258"/>
                  </a:lnTo>
                  <a:lnTo>
                    <a:pt x="270" y="252"/>
                  </a:lnTo>
                  <a:lnTo>
                    <a:pt x="276" y="240"/>
                  </a:lnTo>
                  <a:lnTo>
                    <a:pt x="276" y="228"/>
                  </a:lnTo>
                  <a:lnTo>
                    <a:pt x="282" y="216"/>
                  </a:lnTo>
                  <a:lnTo>
                    <a:pt x="282" y="204"/>
                  </a:lnTo>
                  <a:lnTo>
                    <a:pt x="288" y="198"/>
                  </a:lnTo>
                  <a:lnTo>
                    <a:pt x="288" y="192"/>
                  </a:lnTo>
                  <a:lnTo>
                    <a:pt x="300" y="192"/>
                  </a:lnTo>
                  <a:lnTo>
                    <a:pt x="300" y="198"/>
                  </a:lnTo>
                  <a:lnTo>
                    <a:pt x="306" y="198"/>
                  </a:lnTo>
                  <a:lnTo>
                    <a:pt x="306" y="192"/>
                  </a:lnTo>
                  <a:lnTo>
                    <a:pt x="288" y="174"/>
                  </a:lnTo>
                  <a:lnTo>
                    <a:pt x="288" y="144"/>
                  </a:lnTo>
                  <a:lnTo>
                    <a:pt x="294" y="132"/>
                  </a:lnTo>
                  <a:lnTo>
                    <a:pt x="294" y="126"/>
                  </a:lnTo>
                  <a:lnTo>
                    <a:pt x="300" y="1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8" name="Ugand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F4C832B-E232-467D-A7D0-1AAF25F6D4C5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433016" y="2581809"/>
              <a:ext cx="107456" cy="133682"/>
            </a:xfrm>
            <a:custGeom>
              <a:avLst/>
              <a:gdLst>
                <a:gd name="T0" fmla="*/ 2147483647 w 390"/>
                <a:gd name="T1" fmla="*/ 2147483647 h 462"/>
                <a:gd name="T2" fmla="*/ 2147483647 w 390"/>
                <a:gd name="T3" fmla="*/ 2147483647 h 462"/>
                <a:gd name="T4" fmla="*/ 2147483647 w 390"/>
                <a:gd name="T5" fmla="*/ 2147483647 h 462"/>
                <a:gd name="T6" fmla="*/ 2147483647 w 390"/>
                <a:gd name="T7" fmla="*/ 2147483647 h 462"/>
                <a:gd name="T8" fmla="*/ 2147483647 w 390"/>
                <a:gd name="T9" fmla="*/ 2147483647 h 462"/>
                <a:gd name="T10" fmla="*/ 2147483647 w 390"/>
                <a:gd name="T11" fmla="*/ 2147483647 h 462"/>
                <a:gd name="T12" fmla="*/ 2147483647 w 390"/>
                <a:gd name="T13" fmla="*/ 2147483647 h 462"/>
                <a:gd name="T14" fmla="*/ 2147483647 w 390"/>
                <a:gd name="T15" fmla="*/ 2147483647 h 462"/>
                <a:gd name="T16" fmla="*/ 2147483647 w 390"/>
                <a:gd name="T17" fmla="*/ 2147483647 h 462"/>
                <a:gd name="T18" fmla="*/ 2147483647 w 390"/>
                <a:gd name="T19" fmla="*/ 2147483647 h 462"/>
                <a:gd name="T20" fmla="*/ 2147483647 w 390"/>
                <a:gd name="T21" fmla="*/ 2147483647 h 462"/>
                <a:gd name="T22" fmla="*/ 2147483647 w 390"/>
                <a:gd name="T23" fmla="*/ 2147483647 h 462"/>
                <a:gd name="T24" fmla="*/ 2147483647 w 390"/>
                <a:gd name="T25" fmla="*/ 0 h 462"/>
                <a:gd name="T26" fmla="*/ 2147483647 w 390"/>
                <a:gd name="T27" fmla="*/ 2147483647 h 462"/>
                <a:gd name="T28" fmla="*/ 2147483647 w 390"/>
                <a:gd name="T29" fmla="*/ 2147483647 h 462"/>
                <a:gd name="T30" fmla="*/ 2147483647 w 390"/>
                <a:gd name="T31" fmla="*/ 2147483647 h 462"/>
                <a:gd name="T32" fmla="*/ 2147483647 w 390"/>
                <a:gd name="T33" fmla="*/ 2147483647 h 462"/>
                <a:gd name="T34" fmla="*/ 2147483647 w 390"/>
                <a:gd name="T35" fmla="*/ 2147483647 h 462"/>
                <a:gd name="T36" fmla="*/ 2147483647 w 390"/>
                <a:gd name="T37" fmla="*/ 2147483647 h 462"/>
                <a:gd name="T38" fmla="*/ 2147483647 w 390"/>
                <a:gd name="T39" fmla="*/ 2147483647 h 462"/>
                <a:gd name="T40" fmla="*/ 2147483647 w 390"/>
                <a:gd name="T41" fmla="*/ 2147483647 h 462"/>
                <a:gd name="T42" fmla="*/ 2147483647 w 390"/>
                <a:gd name="T43" fmla="*/ 2147483647 h 462"/>
                <a:gd name="T44" fmla="*/ 2147483647 w 390"/>
                <a:gd name="T45" fmla="*/ 2147483647 h 462"/>
                <a:gd name="T46" fmla="*/ 2147483647 w 390"/>
                <a:gd name="T47" fmla="*/ 2147483647 h 462"/>
                <a:gd name="T48" fmla="*/ 2147483647 w 390"/>
                <a:gd name="T49" fmla="*/ 2147483647 h 462"/>
                <a:gd name="T50" fmla="*/ 2147483647 w 390"/>
                <a:gd name="T51" fmla="*/ 2147483647 h 462"/>
                <a:gd name="T52" fmla="*/ 2147483647 w 390"/>
                <a:gd name="T53" fmla="*/ 2147483647 h 462"/>
                <a:gd name="T54" fmla="*/ 2147483647 w 390"/>
                <a:gd name="T55" fmla="*/ 2147483647 h 462"/>
                <a:gd name="T56" fmla="*/ 2147483647 w 390"/>
                <a:gd name="T57" fmla="*/ 2147483647 h 462"/>
                <a:gd name="T58" fmla="*/ 2147483647 w 390"/>
                <a:gd name="T59" fmla="*/ 2147483647 h 462"/>
                <a:gd name="T60" fmla="*/ 2147483647 w 390"/>
                <a:gd name="T61" fmla="*/ 2147483647 h 462"/>
                <a:gd name="T62" fmla="*/ 2147483647 w 390"/>
                <a:gd name="T63" fmla="*/ 2147483647 h 462"/>
                <a:gd name="T64" fmla="*/ 2147483647 w 390"/>
                <a:gd name="T65" fmla="*/ 2147483647 h 462"/>
                <a:gd name="T66" fmla="*/ 2147483647 w 390"/>
                <a:gd name="T67" fmla="*/ 2147483647 h 462"/>
                <a:gd name="T68" fmla="*/ 2147483647 w 390"/>
                <a:gd name="T69" fmla="*/ 2147483647 h 462"/>
                <a:gd name="T70" fmla="*/ 2147483647 w 390"/>
                <a:gd name="T71" fmla="*/ 2147483647 h 462"/>
                <a:gd name="T72" fmla="*/ 2147483647 w 390"/>
                <a:gd name="T73" fmla="*/ 2147483647 h 462"/>
                <a:gd name="T74" fmla="*/ 2147483647 w 390"/>
                <a:gd name="T75" fmla="*/ 2147483647 h 462"/>
                <a:gd name="T76" fmla="*/ 2147483647 w 390"/>
                <a:gd name="T77" fmla="*/ 2147483647 h 462"/>
                <a:gd name="T78" fmla="*/ 2147483647 w 390"/>
                <a:gd name="T79" fmla="*/ 2147483647 h 462"/>
                <a:gd name="T80" fmla="*/ 2147483647 w 390"/>
                <a:gd name="T81" fmla="*/ 2147483647 h 462"/>
                <a:gd name="T82" fmla="*/ 2147483647 w 390"/>
                <a:gd name="T83" fmla="*/ 2147483647 h 462"/>
                <a:gd name="T84" fmla="*/ 2147483647 w 390"/>
                <a:gd name="T85" fmla="*/ 2147483647 h 462"/>
                <a:gd name="T86" fmla="*/ 2147483647 w 390"/>
                <a:gd name="T87" fmla="*/ 2147483647 h 462"/>
                <a:gd name="T88" fmla="*/ 2147483647 w 390"/>
                <a:gd name="T89" fmla="*/ 2147483647 h 462"/>
                <a:gd name="T90" fmla="*/ 2147483647 w 390"/>
                <a:gd name="T91" fmla="*/ 2147483647 h 462"/>
                <a:gd name="T92" fmla="*/ 2147483647 w 390"/>
                <a:gd name="T93" fmla="*/ 2147483647 h 462"/>
                <a:gd name="T94" fmla="*/ 2147483647 w 390"/>
                <a:gd name="T95" fmla="*/ 2147483647 h 462"/>
                <a:gd name="T96" fmla="*/ 2147483647 w 390"/>
                <a:gd name="T97" fmla="*/ 2147483647 h 462"/>
                <a:gd name="T98" fmla="*/ 2147483647 w 390"/>
                <a:gd name="T99" fmla="*/ 2147483647 h 462"/>
                <a:gd name="T100" fmla="*/ 2147483647 w 390"/>
                <a:gd name="T101" fmla="*/ 2147483647 h 462"/>
                <a:gd name="T102" fmla="*/ 2147483647 w 390"/>
                <a:gd name="T103" fmla="*/ 2147483647 h 462"/>
                <a:gd name="T104" fmla="*/ 2147483647 w 390"/>
                <a:gd name="T105" fmla="*/ 2147483647 h 462"/>
                <a:gd name="T106" fmla="*/ 2147483647 w 390"/>
                <a:gd name="T107" fmla="*/ 214748364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90"/>
                <a:gd name="T163" fmla="*/ 0 h 462"/>
                <a:gd name="T164" fmla="*/ 390 w 390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90" h="462">
                  <a:moveTo>
                    <a:pt x="306" y="426"/>
                  </a:moveTo>
                  <a:lnTo>
                    <a:pt x="318" y="426"/>
                  </a:lnTo>
                  <a:lnTo>
                    <a:pt x="318" y="420"/>
                  </a:lnTo>
                  <a:lnTo>
                    <a:pt x="306" y="420"/>
                  </a:lnTo>
                  <a:lnTo>
                    <a:pt x="306" y="426"/>
                  </a:lnTo>
                  <a:close/>
                  <a:moveTo>
                    <a:pt x="390" y="192"/>
                  </a:moveTo>
                  <a:lnTo>
                    <a:pt x="384" y="180"/>
                  </a:lnTo>
                  <a:lnTo>
                    <a:pt x="378" y="174"/>
                  </a:lnTo>
                  <a:lnTo>
                    <a:pt x="366" y="150"/>
                  </a:lnTo>
                  <a:lnTo>
                    <a:pt x="366" y="144"/>
                  </a:lnTo>
                  <a:lnTo>
                    <a:pt x="372" y="138"/>
                  </a:lnTo>
                  <a:lnTo>
                    <a:pt x="378" y="138"/>
                  </a:lnTo>
                  <a:lnTo>
                    <a:pt x="384" y="132"/>
                  </a:lnTo>
                  <a:lnTo>
                    <a:pt x="348" y="90"/>
                  </a:lnTo>
                  <a:lnTo>
                    <a:pt x="354" y="84"/>
                  </a:lnTo>
                  <a:lnTo>
                    <a:pt x="336" y="66"/>
                  </a:lnTo>
                  <a:lnTo>
                    <a:pt x="336" y="60"/>
                  </a:lnTo>
                  <a:lnTo>
                    <a:pt x="342" y="54"/>
                  </a:lnTo>
                  <a:lnTo>
                    <a:pt x="342" y="42"/>
                  </a:lnTo>
                  <a:lnTo>
                    <a:pt x="336" y="42"/>
                  </a:lnTo>
                  <a:lnTo>
                    <a:pt x="336" y="48"/>
                  </a:lnTo>
                  <a:lnTo>
                    <a:pt x="330" y="42"/>
                  </a:lnTo>
                  <a:lnTo>
                    <a:pt x="324" y="42"/>
                  </a:lnTo>
                  <a:lnTo>
                    <a:pt x="324" y="18"/>
                  </a:lnTo>
                  <a:lnTo>
                    <a:pt x="318" y="6"/>
                  </a:lnTo>
                  <a:lnTo>
                    <a:pt x="312" y="0"/>
                  </a:lnTo>
                  <a:lnTo>
                    <a:pt x="300" y="0"/>
                  </a:lnTo>
                  <a:lnTo>
                    <a:pt x="300" y="6"/>
                  </a:lnTo>
                  <a:lnTo>
                    <a:pt x="294" y="12"/>
                  </a:lnTo>
                  <a:lnTo>
                    <a:pt x="294" y="18"/>
                  </a:lnTo>
                  <a:lnTo>
                    <a:pt x="276" y="36"/>
                  </a:lnTo>
                  <a:lnTo>
                    <a:pt x="252" y="36"/>
                  </a:lnTo>
                  <a:lnTo>
                    <a:pt x="246" y="30"/>
                  </a:lnTo>
                  <a:lnTo>
                    <a:pt x="246" y="24"/>
                  </a:lnTo>
                  <a:lnTo>
                    <a:pt x="234" y="24"/>
                  </a:lnTo>
                  <a:lnTo>
                    <a:pt x="222" y="36"/>
                  </a:lnTo>
                  <a:lnTo>
                    <a:pt x="198" y="36"/>
                  </a:lnTo>
                  <a:lnTo>
                    <a:pt x="180" y="60"/>
                  </a:lnTo>
                  <a:lnTo>
                    <a:pt x="156" y="30"/>
                  </a:lnTo>
                  <a:lnTo>
                    <a:pt x="150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32" y="42"/>
                  </a:lnTo>
                  <a:lnTo>
                    <a:pt x="120" y="36"/>
                  </a:lnTo>
                  <a:lnTo>
                    <a:pt x="114" y="30"/>
                  </a:lnTo>
                  <a:lnTo>
                    <a:pt x="102" y="30"/>
                  </a:lnTo>
                  <a:lnTo>
                    <a:pt x="84" y="48"/>
                  </a:lnTo>
                  <a:lnTo>
                    <a:pt x="90" y="72"/>
                  </a:lnTo>
                  <a:lnTo>
                    <a:pt x="72" y="90"/>
                  </a:lnTo>
                  <a:lnTo>
                    <a:pt x="84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4" y="114"/>
                  </a:lnTo>
                  <a:lnTo>
                    <a:pt x="78" y="126"/>
                  </a:lnTo>
                  <a:lnTo>
                    <a:pt x="78" y="138"/>
                  </a:lnTo>
                  <a:lnTo>
                    <a:pt x="84" y="144"/>
                  </a:lnTo>
                  <a:lnTo>
                    <a:pt x="96" y="144"/>
                  </a:lnTo>
                  <a:lnTo>
                    <a:pt x="108" y="150"/>
                  </a:lnTo>
                  <a:lnTo>
                    <a:pt x="114" y="156"/>
                  </a:lnTo>
                  <a:lnTo>
                    <a:pt x="114" y="168"/>
                  </a:lnTo>
                  <a:lnTo>
                    <a:pt x="108" y="180"/>
                  </a:lnTo>
                  <a:lnTo>
                    <a:pt x="96" y="192"/>
                  </a:lnTo>
                  <a:lnTo>
                    <a:pt x="84" y="216"/>
                  </a:lnTo>
                  <a:lnTo>
                    <a:pt x="72" y="222"/>
                  </a:lnTo>
                  <a:lnTo>
                    <a:pt x="66" y="234"/>
                  </a:lnTo>
                  <a:lnTo>
                    <a:pt x="42" y="246"/>
                  </a:lnTo>
                  <a:lnTo>
                    <a:pt x="42" y="258"/>
                  </a:lnTo>
                  <a:lnTo>
                    <a:pt x="24" y="270"/>
                  </a:lnTo>
                  <a:lnTo>
                    <a:pt x="6" y="342"/>
                  </a:lnTo>
                  <a:lnTo>
                    <a:pt x="6" y="372"/>
                  </a:lnTo>
                  <a:lnTo>
                    <a:pt x="0" y="450"/>
                  </a:lnTo>
                  <a:lnTo>
                    <a:pt x="12" y="450"/>
                  </a:lnTo>
                  <a:lnTo>
                    <a:pt x="24" y="462"/>
                  </a:lnTo>
                  <a:lnTo>
                    <a:pt x="30" y="462"/>
                  </a:lnTo>
                  <a:lnTo>
                    <a:pt x="42" y="438"/>
                  </a:lnTo>
                  <a:lnTo>
                    <a:pt x="48" y="432"/>
                  </a:lnTo>
                  <a:lnTo>
                    <a:pt x="48" y="426"/>
                  </a:lnTo>
                  <a:lnTo>
                    <a:pt x="72" y="420"/>
                  </a:lnTo>
                  <a:lnTo>
                    <a:pt x="162" y="426"/>
                  </a:lnTo>
                  <a:lnTo>
                    <a:pt x="162" y="414"/>
                  </a:lnTo>
                  <a:lnTo>
                    <a:pt x="156" y="408"/>
                  </a:lnTo>
                  <a:lnTo>
                    <a:pt x="150" y="396"/>
                  </a:lnTo>
                  <a:lnTo>
                    <a:pt x="162" y="372"/>
                  </a:lnTo>
                  <a:lnTo>
                    <a:pt x="168" y="366"/>
                  </a:lnTo>
                  <a:lnTo>
                    <a:pt x="168" y="342"/>
                  </a:lnTo>
                  <a:lnTo>
                    <a:pt x="174" y="336"/>
                  </a:lnTo>
                  <a:lnTo>
                    <a:pt x="186" y="330"/>
                  </a:lnTo>
                  <a:lnTo>
                    <a:pt x="204" y="324"/>
                  </a:lnTo>
                  <a:lnTo>
                    <a:pt x="240" y="324"/>
                  </a:lnTo>
                  <a:lnTo>
                    <a:pt x="252" y="312"/>
                  </a:lnTo>
                  <a:lnTo>
                    <a:pt x="258" y="300"/>
                  </a:lnTo>
                  <a:lnTo>
                    <a:pt x="264" y="300"/>
                  </a:lnTo>
                  <a:lnTo>
                    <a:pt x="264" y="306"/>
                  </a:lnTo>
                  <a:lnTo>
                    <a:pt x="270" y="312"/>
                  </a:lnTo>
                  <a:lnTo>
                    <a:pt x="270" y="330"/>
                  </a:lnTo>
                  <a:lnTo>
                    <a:pt x="276" y="324"/>
                  </a:lnTo>
                  <a:lnTo>
                    <a:pt x="312" y="324"/>
                  </a:lnTo>
                  <a:lnTo>
                    <a:pt x="312" y="330"/>
                  </a:lnTo>
                  <a:lnTo>
                    <a:pt x="312" y="318"/>
                  </a:lnTo>
                  <a:lnTo>
                    <a:pt x="318" y="306"/>
                  </a:lnTo>
                  <a:lnTo>
                    <a:pt x="324" y="300"/>
                  </a:lnTo>
                  <a:lnTo>
                    <a:pt x="330" y="282"/>
                  </a:lnTo>
                  <a:lnTo>
                    <a:pt x="348" y="270"/>
                  </a:lnTo>
                  <a:lnTo>
                    <a:pt x="348" y="246"/>
                  </a:lnTo>
                  <a:lnTo>
                    <a:pt x="354" y="240"/>
                  </a:lnTo>
                  <a:lnTo>
                    <a:pt x="372" y="240"/>
                  </a:lnTo>
                  <a:lnTo>
                    <a:pt x="378" y="216"/>
                  </a:lnTo>
                  <a:lnTo>
                    <a:pt x="390" y="204"/>
                  </a:lnTo>
                  <a:lnTo>
                    <a:pt x="390" y="1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9" name="Turkmeni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22C18C9-C876-4E94-BEAF-C41F7934CE96}"/>
                </a:ext>
              </a:extLst>
            </p:cNvPr>
            <p:cNvSpPr>
              <a:spLocks/>
            </p:cNvSpPr>
            <p:nvPr/>
          </p:nvSpPr>
          <p:spPr bwMode="gray">
            <a:xfrm>
              <a:off x="6807481" y="1681450"/>
              <a:ext cx="276778" cy="175958"/>
            </a:xfrm>
            <a:custGeom>
              <a:avLst/>
              <a:gdLst>
                <a:gd name="T0" fmla="*/ 2147483647 w 1008"/>
                <a:gd name="T1" fmla="*/ 2147483647 h 606"/>
                <a:gd name="T2" fmla="*/ 2147483647 w 1008"/>
                <a:gd name="T3" fmla="*/ 2147483647 h 606"/>
                <a:gd name="T4" fmla="*/ 2147483647 w 1008"/>
                <a:gd name="T5" fmla="*/ 2147483647 h 606"/>
                <a:gd name="T6" fmla="*/ 2147483647 w 1008"/>
                <a:gd name="T7" fmla="*/ 2147483647 h 606"/>
                <a:gd name="T8" fmla="*/ 2147483647 w 1008"/>
                <a:gd name="T9" fmla="*/ 2147483647 h 606"/>
                <a:gd name="T10" fmla="*/ 2147483647 w 1008"/>
                <a:gd name="T11" fmla="*/ 2147483647 h 606"/>
                <a:gd name="T12" fmla="*/ 2147483647 w 1008"/>
                <a:gd name="T13" fmla="*/ 2147483647 h 606"/>
                <a:gd name="T14" fmla="*/ 2147483647 w 1008"/>
                <a:gd name="T15" fmla="*/ 2147483647 h 606"/>
                <a:gd name="T16" fmla="*/ 2147483647 w 1008"/>
                <a:gd name="T17" fmla="*/ 2147483647 h 606"/>
                <a:gd name="T18" fmla="*/ 2147483647 w 1008"/>
                <a:gd name="T19" fmla="*/ 2147483647 h 606"/>
                <a:gd name="T20" fmla="*/ 2147483647 w 1008"/>
                <a:gd name="T21" fmla="*/ 2147483647 h 606"/>
                <a:gd name="T22" fmla="*/ 2147483647 w 1008"/>
                <a:gd name="T23" fmla="*/ 2147483647 h 606"/>
                <a:gd name="T24" fmla="*/ 2147483647 w 1008"/>
                <a:gd name="T25" fmla="*/ 2147483647 h 606"/>
                <a:gd name="T26" fmla="*/ 2147483647 w 1008"/>
                <a:gd name="T27" fmla="*/ 2147483647 h 606"/>
                <a:gd name="T28" fmla="*/ 2147483647 w 1008"/>
                <a:gd name="T29" fmla="*/ 2147483647 h 606"/>
                <a:gd name="T30" fmla="*/ 2147483647 w 1008"/>
                <a:gd name="T31" fmla="*/ 2147483647 h 606"/>
                <a:gd name="T32" fmla="*/ 2147483647 w 1008"/>
                <a:gd name="T33" fmla="*/ 2147483647 h 606"/>
                <a:gd name="T34" fmla="*/ 2147483647 w 1008"/>
                <a:gd name="T35" fmla="*/ 2147483647 h 606"/>
                <a:gd name="T36" fmla="*/ 2147483647 w 1008"/>
                <a:gd name="T37" fmla="*/ 2147483647 h 606"/>
                <a:gd name="T38" fmla="*/ 2147483647 w 1008"/>
                <a:gd name="T39" fmla="*/ 2147483647 h 606"/>
                <a:gd name="T40" fmla="*/ 2147483647 w 1008"/>
                <a:gd name="T41" fmla="*/ 2147483647 h 606"/>
                <a:gd name="T42" fmla="*/ 2147483647 w 1008"/>
                <a:gd name="T43" fmla="*/ 2147483647 h 606"/>
                <a:gd name="T44" fmla="*/ 2147483647 w 1008"/>
                <a:gd name="T45" fmla="*/ 2147483647 h 606"/>
                <a:gd name="T46" fmla="*/ 2147483647 w 1008"/>
                <a:gd name="T47" fmla="*/ 2147483647 h 606"/>
                <a:gd name="T48" fmla="*/ 2147483647 w 1008"/>
                <a:gd name="T49" fmla="*/ 2147483647 h 606"/>
                <a:gd name="T50" fmla="*/ 2147483647 w 1008"/>
                <a:gd name="T51" fmla="*/ 2147483647 h 606"/>
                <a:gd name="T52" fmla="*/ 2147483647 w 1008"/>
                <a:gd name="T53" fmla="*/ 2147483647 h 606"/>
                <a:gd name="T54" fmla="*/ 2147483647 w 1008"/>
                <a:gd name="T55" fmla="*/ 2147483647 h 606"/>
                <a:gd name="T56" fmla="*/ 2147483647 w 1008"/>
                <a:gd name="T57" fmla="*/ 2147483647 h 606"/>
                <a:gd name="T58" fmla="*/ 2147483647 w 1008"/>
                <a:gd name="T59" fmla="*/ 2147483647 h 606"/>
                <a:gd name="T60" fmla="*/ 2147483647 w 1008"/>
                <a:gd name="T61" fmla="*/ 2147483647 h 606"/>
                <a:gd name="T62" fmla="*/ 2147483647 w 1008"/>
                <a:gd name="T63" fmla="*/ 2147483647 h 606"/>
                <a:gd name="T64" fmla="*/ 2147483647 w 1008"/>
                <a:gd name="T65" fmla="*/ 2147483647 h 606"/>
                <a:gd name="T66" fmla="*/ 2147483647 w 1008"/>
                <a:gd name="T67" fmla="*/ 2147483647 h 606"/>
                <a:gd name="T68" fmla="*/ 2147483647 w 1008"/>
                <a:gd name="T69" fmla="*/ 2147483647 h 606"/>
                <a:gd name="T70" fmla="*/ 2147483647 w 1008"/>
                <a:gd name="T71" fmla="*/ 2147483647 h 606"/>
                <a:gd name="T72" fmla="*/ 2147483647 w 1008"/>
                <a:gd name="T73" fmla="*/ 2147483647 h 606"/>
                <a:gd name="T74" fmla="*/ 2147483647 w 1008"/>
                <a:gd name="T75" fmla="*/ 2147483647 h 606"/>
                <a:gd name="T76" fmla="*/ 2147483647 w 1008"/>
                <a:gd name="T77" fmla="*/ 2147483647 h 606"/>
                <a:gd name="T78" fmla="*/ 2147483647 w 1008"/>
                <a:gd name="T79" fmla="*/ 2147483647 h 606"/>
                <a:gd name="T80" fmla="*/ 2147483647 w 1008"/>
                <a:gd name="T81" fmla="*/ 2147483647 h 606"/>
                <a:gd name="T82" fmla="*/ 2147483647 w 1008"/>
                <a:gd name="T83" fmla="*/ 2147483647 h 606"/>
                <a:gd name="T84" fmla="*/ 2147483647 w 1008"/>
                <a:gd name="T85" fmla="*/ 2147483647 h 606"/>
                <a:gd name="T86" fmla="*/ 2147483647 w 1008"/>
                <a:gd name="T87" fmla="*/ 2147483647 h 606"/>
                <a:gd name="T88" fmla="*/ 2147483647 w 1008"/>
                <a:gd name="T89" fmla="*/ 2147483647 h 606"/>
                <a:gd name="T90" fmla="*/ 2147483647 w 1008"/>
                <a:gd name="T91" fmla="*/ 2147483647 h 606"/>
                <a:gd name="T92" fmla="*/ 2147483647 w 1008"/>
                <a:gd name="T93" fmla="*/ 2147483647 h 606"/>
                <a:gd name="T94" fmla="*/ 2147483647 w 1008"/>
                <a:gd name="T95" fmla="*/ 2147483647 h 606"/>
                <a:gd name="T96" fmla="*/ 2147483647 w 1008"/>
                <a:gd name="T97" fmla="*/ 2147483647 h 606"/>
                <a:gd name="T98" fmla="*/ 2147483647 w 1008"/>
                <a:gd name="T99" fmla="*/ 2147483647 h 606"/>
                <a:gd name="T100" fmla="*/ 2147483647 w 1008"/>
                <a:gd name="T101" fmla="*/ 2147483647 h 606"/>
                <a:gd name="T102" fmla="*/ 2147483647 w 1008"/>
                <a:gd name="T103" fmla="*/ 2147483647 h 606"/>
                <a:gd name="T104" fmla="*/ 0 w 1008"/>
                <a:gd name="T105" fmla="*/ 2147483647 h 606"/>
                <a:gd name="T106" fmla="*/ 2147483647 w 1008"/>
                <a:gd name="T107" fmla="*/ 2147483647 h 606"/>
                <a:gd name="T108" fmla="*/ 2147483647 w 1008"/>
                <a:gd name="T109" fmla="*/ 2147483647 h 6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08"/>
                <a:gd name="T166" fmla="*/ 0 h 606"/>
                <a:gd name="T167" fmla="*/ 1008 w 1008"/>
                <a:gd name="T168" fmla="*/ 606 h 6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08" h="606">
                  <a:moveTo>
                    <a:pt x="48" y="150"/>
                  </a:moveTo>
                  <a:lnTo>
                    <a:pt x="48" y="156"/>
                  </a:lnTo>
                  <a:lnTo>
                    <a:pt x="42" y="162"/>
                  </a:lnTo>
                  <a:lnTo>
                    <a:pt x="36" y="174"/>
                  </a:lnTo>
                  <a:lnTo>
                    <a:pt x="36" y="186"/>
                  </a:lnTo>
                  <a:lnTo>
                    <a:pt x="42" y="198"/>
                  </a:lnTo>
                  <a:lnTo>
                    <a:pt x="48" y="204"/>
                  </a:lnTo>
                  <a:lnTo>
                    <a:pt x="54" y="216"/>
                  </a:lnTo>
                  <a:lnTo>
                    <a:pt x="60" y="222"/>
                  </a:lnTo>
                  <a:lnTo>
                    <a:pt x="60" y="228"/>
                  </a:lnTo>
                  <a:lnTo>
                    <a:pt x="90" y="222"/>
                  </a:lnTo>
                  <a:lnTo>
                    <a:pt x="90" y="246"/>
                  </a:lnTo>
                  <a:lnTo>
                    <a:pt x="114" y="258"/>
                  </a:lnTo>
                  <a:lnTo>
                    <a:pt x="90" y="258"/>
                  </a:lnTo>
                  <a:lnTo>
                    <a:pt x="78" y="264"/>
                  </a:lnTo>
                  <a:lnTo>
                    <a:pt x="72" y="264"/>
                  </a:lnTo>
                  <a:lnTo>
                    <a:pt x="72" y="270"/>
                  </a:lnTo>
                  <a:lnTo>
                    <a:pt x="78" y="276"/>
                  </a:lnTo>
                  <a:lnTo>
                    <a:pt x="90" y="276"/>
                  </a:lnTo>
                  <a:lnTo>
                    <a:pt x="96" y="282"/>
                  </a:lnTo>
                  <a:lnTo>
                    <a:pt x="114" y="282"/>
                  </a:lnTo>
                  <a:lnTo>
                    <a:pt x="120" y="288"/>
                  </a:lnTo>
                  <a:lnTo>
                    <a:pt x="126" y="300"/>
                  </a:lnTo>
                  <a:lnTo>
                    <a:pt x="132" y="306"/>
                  </a:lnTo>
                  <a:lnTo>
                    <a:pt x="138" y="354"/>
                  </a:lnTo>
                  <a:lnTo>
                    <a:pt x="150" y="360"/>
                  </a:lnTo>
                  <a:lnTo>
                    <a:pt x="150" y="372"/>
                  </a:lnTo>
                  <a:lnTo>
                    <a:pt x="144" y="378"/>
                  </a:lnTo>
                  <a:lnTo>
                    <a:pt x="144" y="402"/>
                  </a:lnTo>
                  <a:lnTo>
                    <a:pt x="150" y="414"/>
                  </a:lnTo>
                  <a:lnTo>
                    <a:pt x="150" y="426"/>
                  </a:lnTo>
                  <a:lnTo>
                    <a:pt x="156" y="432"/>
                  </a:lnTo>
                  <a:lnTo>
                    <a:pt x="156" y="438"/>
                  </a:lnTo>
                  <a:lnTo>
                    <a:pt x="186" y="438"/>
                  </a:lnTo>
                  <a:lnTo>
                    <a:pt x="198" y="426"/>
                  </a:lnTo>
                  <a:lnTo>
                    <a:pt x="210" y="420"/>
                  </a:lnTo>
                  <a:lnTo>
                    <a:pt x="210" y="408"/>
                  </a:lnTo>
                  <a:lnTo>
                    <a:pt x="216" y="402"/>
                  </a:lnTo>
                  <a:lnTo>
                    <a:pt x="228" y="396"/>
                  </a:lnTo>
                  <a:lnTo>
                    <a:pt x="246" y="378"/>
                  </a:lnTo>
                  <a:lnTo>
                    <a:pt x="258" y="372"/>
                  </a:lnTo>
                  <a:lnTo>
                    <a:pt x="294" y="372"/>
                  </a:lnTo>
                  <a:lnTo>
                    <a:pt x="306" y="378"/>
                  </a:lnTo>
                  <a:lnTo>
                    <a:pt x="312" y="372"/>
                  </a:lnTo>
                  <a:lnTo>
                    <a:pt x="312" y="366"/>
                  </a:lnTo>
                  <a:lnTo>
                    <a:pt x="372" y="366"/>
                  </a:lnTo>
                  <a:lnTo>
                    <a:pt x="384" y="378"/>
                  </a:lnTo>
                  <a:lnTo>
                    <a:pt x="384" y="390"/>
                  </a:lnTo>
                  <a:lnTo>
                    <a:pt x="414" y="390"/>
                  </a:lnTo>
                  <a:lnTo>
                    <a:pt x="420" y="396"/>
                  </a:lnTo>
                  <a:lnTo>
                    <a:pt x="432" y="402"/>
                  </a:lnTo>
                  <a:lnTo>
                    <a:pt x="438" y="408"/>
                  </a:lnTo>
                  <a:lnTo>
                    <a:pt x="450" y="414"/>
                  </a:lnTo>
                  <a:lnTo>
                    <a:pt x="450" y="408"/>
                  </a:lnTo>
                  <a:lnTo>
                    <a:pt x="468" y="408"/>
                  </a:lnTo>
                  <a:lnTo>
                    <a:pt x="480" y="414"/>
                  </a:lnTo>
                  <a:lnTo>
                    <a:pt x="498" y="414"/>
                  </a:lnTo>
                  <a:lnTo>
                    <a:pt x="510" y="420"/>
                  </a:lnTo>
                  <a:lnTo>
                    <a:pt x="516" y="420"/>
                  </a:lnTo>
                  <a:lnTo>
                    <a:pt x="522" y="426"/>
                  </a:lnTo>
                  <a:lnTo>
                    <a:pt x="522" y="432"/>
                  </a:lnTo>
                  <a:lnTo>
                    <a:pt x="528" y="444"/>
                  </a:lnTo>
                  <a:lnTo>
                    <a:pt x="534" y="450"/>
                  </a:lnTo>
                  <a:lnTo>
                    <a:pt x="540" y="450"/>
                  </a:lnTo>
                  <a:lnTo>
                    <a:pt x="546" y="456"/>
                  </a:lnTo>
                  <a:lnTo>
                    <a:pt x="558" y="456"/>
                  </a:lnTo>
                  <a:lnTo>
                    <a:pt x="570" y="468"/>
                  </a:lnTo>
                  <a:lnTo>
                    <a:pt x="582" y="474"/>
                  </a:lnTo>
                  <a:lnTo>
                    <a:pt x="588" y="486"/>
                  </a:lnTo>
                  <a:lnTo>
                    <a:pt x="594" y="492"/>
                  </a:lnTo>
                  <a:lnTo>
                    <a:pt x="660" y="486"/>
                  </a:lnTo>
                  <a:lnTo>
                    <a:pt x="660" y="522"/>
                  </a:lnTo>
                  <a:lnTo>
                    <a:pt x="672" y="522"/>
                  </a:lnTo>
                  <a:lnTo>
                    <a:pt x="666" y="546"/>
                  </a:lnTo>
                  <a:lnTo>
                    <a:pt x="678" y="576"/>
                  </a:lnTo>
                  <a:lnTo>
                    <a:pt x="684" y="582"/>
                  </a:lnTo>
                  <a:lnTo>
                    <a:pt x="696" y="582"/>
                  </a:lnTo>
                  <a:lnTo>
                    <a:pt x="702" y="588"/>
                  </a:lnTo>
                  <a:lnTo>
                    <a:pt x="714" y="588"/>
                  </a:lnTo>
                  <a:lnTo>
                    <a:pt x="720" y="582"/>
                  </a:lnTo>
                  <a:lnTo>
                    <a:pt x="726" y="582"/>
                  </a:lnTo>
                  <a:lnTo>
                    <a:pt x="750" y="606"/>
                  </a:lnTo>
                  <a:lnTo>
                    <a:pt x="774" y="606"/>
                  </a:lnTo>
                  <a:lnTo>
                    <a:pt x="786" y="600"/>
                  </a:lnTo>
                  <a:lnTo>
                    <a:pt x="792" y="594"/>
                  </a:lnTo>
                  <a:lnTo>
                    <a:pt x="804" y="570"/>
                  </a:lnTo>
                  <a:lnTo>
                    <a:pt x="804" y="558"/>
                  </a:lnTo>
                  <a:lnTo>
                    <a:pt x="816" y="558"/>
                  </a:lnTo>
                  <a:lnTo>
                    <a:pt x="852" y="540"/>
                  </a:lnTo>
                  <a:lnTo>
                    <a:pt x="858" y="528"/>
                  </a:lnTo>
                  <a:lnTo>
                    <a:pt x="870" y="522"/>
                  </a:lnTo>
                  <a:lnTo>
                    <a:pt x="882" y="522"/>
                  </a:lnTo>
                  <a:lnTo>
                    <a:pt x="882" y="462"/>
                  </a:lnTo>
                  <a:lnTo>
                    <a:pt x="888" y="450"/>
                  </a:lnTo>
                  <a:lnTo>
                    <a:pt x="900" y="444"/>
                  </a:lnTo>
                  <a:lnTo>
                    <a:pt x="936" y="444"/>
                  </a:lnTo>
                  <a:lnTo>
                    <a:pt x="936" y="420"/>
                  </a:lnTo>
                  <a:lnTo>
                    <a:pt x="948" y="420"/>
                  </a:lnTo>
                  <a:lnTo>
                    <a:pt x="960" y="426"/>
                  </a:lnTo>
                  <a:lnTo>
                    <a:pt x="966" y="432"/>
                  </a:lnTo>
                  <a:lnTo>
                    <a:pt x="978" y="438"/>
                  </a:lnTo>
                  <a:lnTo>
                    <a:pt x="1008" y="438"/>
                  </a:lnTo>
                  <a:lnTo>
                    <a:pt x="1008" y="426"/>
                  </a:lnTo>
                  <a:lnTo>
                    <a:pt x="996" y="414"/>
                  </a:lnTo>
                  <a:lnTo>
                    <a:pt x="996" y="396"/>
                  </a:lnTo>
                  <a:lnTo>
                    <a:pt x="1002" y="390"/>
                  </a:lnTo>
                  <a:lnTo>
                    <a:pt x="954" y="360"/>
                  </a:lnTo>
                  <a:lnTo>
                    <a:pt x="930" y="366"/>
                  </a:lnTo>
                  <a:lnTo>
                    <a:pt x="924" y="366"/>
                  </a:lnTo>
                  <a:lnTo>
                    <a:pt x="912" y="354"/>
                  </a:lnTo>
                  <a:lnTo>
                    <a:pt x="900" y="354"/>
                  </a:lnTo>
                  <a:lnTo>
                    <a:pt x="888" y="342"/>
                  </a:lnTo>
                  <a:lnTo>
                    <a:pt x="876" y="336"/>
                  </a:lnTo>
                  <a:lnTo>
                    <a:pt x="870" y="330"/>
                  </a:lnTo>
                  <a:lnTo>
                    <a:pt x="846" y="318"/>
                  </a:lnTo>
                  <a:lnTo>
                    <a:pt x="828" y="306"/>
                  </a:lnTo>
                  <a:lnTo>
                    <a:pt x="804" y="306"/>
                  </a:lnTo>
                  <a:lnTo>
                    <a:pt x="774" y="288"/>
                  </a:lnTo>
                  <a:lnTo>
                    <a:pt x="768" y="282"/>
                  </a:lnTo>
                  <a:lnTo>
                    <a:pt x="762" y="270"/>
                  </a:lnTo>
                  <a:lnTo>
                    <a:pt x="750" y="258"/>
                  </a:lnTo>
                  <a:lnTo>
                    <a:pt x="744" y="258"/>
                  </a:lnTo>
                  <a:lnTo>
                    <a:pt x="732" y="252"/>
                  </a:lnTo>
                  <a:lnTo>
                    <a:pt x="714" y="252"/>
                  </a:lnTo>
                  <a:lnTo>
                    <a:pt x="702" y="246"/>
                  </a:lnTo>
                  <a:lnTo>
                    <a:pt x="690" y="234"/>
                  </a:lnTo>
                  <a:lnTo>
                    <a:pt x="672" y="198"/>
                  </a:lnTo>
                  <a:lnTo>
                    <a:pt x="666" y="192"/>
                  </a:lnTo>
                  <a:lnTo>
                    <a:pt x="666" y="186"/>
                  </a:lnTo>
                  <a:lnTo>
                    <a:pt x="648" y="168"/>
                  </a:lnTo>
                  <a:lnTo>
                    <a:pt x="630" y="138"/>
                  </a:lnTo>
                  <a:lnTo>
                    <a:pt x="594" y="120"/>
                  </a:lnTo>
                  <a:lnTo>
                    <a:pt x="594" y="126"/>
                  </a:lnTo>
                  <a:lnTo>
                    <a:pt x="540" y="120"/>
                  </a:lnTo>
                  <a:lnTo>
                    <a:pt x="510" y="120"/>
                  </a:lnTo>
                  <a:lnTo>
                    <a:pt x="492" y="102"/>
                  </a:lnTo>
                  <a:lnTo>
                    <a:pt x="492" y="90"/>
                  </a:lnTo>
                  <a:lnTo>
                    <a:pt x="504" y="78"/>
                  </a:lnTo>
                  <a:lnTo>
                    <a:pt x="492" y="72"/>
                  </a:lnTo>
                  <a:lnTo>
                    <a:pt x="492" y="60"/>
                  </a:lnTo>
                  <a:lnTo>
                    <a:pt x="486" y="48"/>
                  </a:lnTo>
                  <a:lnTo>
                    <a:pt x="480" y="42"/>
                  </a:lnTo>
                  <a:lnTo>
                    <a:pt x="444" y="42"/>
                  </a:lnTo>
                  <a:lnTo>
                    <a:pt x="432" y="36"/>
                  </a:lnTo>
                  <a:lnTo>
                    <a:pt x="432" y="24"/>
                  </a:lnTo>
                  <a:lnTo>
                    <a:pt x="408" y="24"/>
                  </a:lnTo>
                  <a:lnTo>
                    <a:pt x="390" y="0"/>
                  </a:lnTo>
                  <a:lnTo>
                    <a:pt x="384" y="12"/>
                  </a:lnTo>
                  <a:lnTo>
                    <a:pt x="354" y="6"/>
                  </a:lnTo>
                  <a:lnTo>
                    <a:pt x="384" y="36"/>
                  </a:lnTo>
                  <a:lnTo>
                    <a:pt x="378" y="30"/>
                  </a:lnTo>
                  <a:lnTo>
                    <a:pt x="366" y="30"/>
                  </a:lnTo>
                  <a:lnTo>
                    <a:pt x="360" y="24"/>
                  </a:lnTo>
                  <a:lnTo>
                    <a:pt x="354" y="24"/>
                  </a:lnTo>
                  <a:lnTo>
                    <a:pt x="348" y="30"/>
                  </a:lnTo>
                  <a:lnTo>
                    <a:pt x="348" y="42"/>
                  </a:lnTo>
                  <a:lnTo>
                    <a:pt x="342" y="42"/>
                  </a:lnTo>
                  <a:lnTo>
                    <a:pt x="336" y="48"/>
                  </a:lnTo>
                  <a:lnTo>
                    <a:pt x="324" y="48"/>
                  </a:lnTo>
                  <a:lnTo>
                    <a:pt x="312" y="54"/>
                  </a:lnTo>
                  <a:lnTo>
                    <a:pt x="294" y="72"/>
                  </a:lnTo>
                  <a:lnTo>
                    <a:pt x="294" y="84"/>
                  </a:lnTo>
                  <a:lnTo>
                    <a:pt x="300" y="102"/>
                  </a:lnTo>
                  <a:lnTo>
                    <a:pt x="312" y="108"/>
                  </a:lnTo>
                  <a:lnTo>
                    <a:pt x="318" y="120"/>
                  </a:lnTo>
                  <a:lnTo>
                    <a:pt x="252" y="120"/>
                  </a:lnTo>
                  <a:lnTo>
                    <a:pt x="240" y="108"/>
                  </a:lnTo>
                  <a:lnTo>
                    <a:pt x="228" y="108"/>
                  </a:lnTo>
                  <a:lnTo>
                    <a:pt x="228" y="114"/>
                  </a:lnTo>
                  <a:lnTo>
                    <a:pt x="216" y="126"/>
                  </a:lnTo>
                  <a:lnTo>
                    <a:pt x="210" y="120"/>
                  </a:lnTo>
                  <a:lnTo>
                    <a:pt x="198" y="114"/>
                  </a:lnTo>
                  <a:lnTo>
                    <a:pt x="174" y="90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56" y="60"/>
                  </a:lnTo>
                  <a:lnTo>
                    <a:pt x="144" y="54"/>
                  </a:lnTo>
                  <a:lnTo>
                    <a:pt x="132" y="42"/>
                  </a:lnTo>
                  <a:lnTo>
                    <a:pt x="120" y="42"/>
                  </a:lnTo>
                  <a:lnTo>
                    <a:pt x="96" y="30"/>
                  </a:lnTo>
                  <a:lnTo>
                    <a:pt x="78" y="30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84" y="54"/>
                  </a:lnTo>
                  <a:lnTo>
                    <a:pt x="90" y="54"/>
                  </a:lnTo>
                  <a:lnTo>
                    <a:pt x="90" y="66"/>
                  </a:lnTo>
                  <a:lnTo>
                    <a:pt x="96" y="66"/>
                  </a:lnTo>
                  <a:lnTo>
                    <a:pt x="96" y="72"/>
                  </a:lnTo>
                  <a:lnTo>
                    <a:pt x="102" y="84"/>
                  </a:lnTo>
                  <a:lnTo>
                    <a:pt x="114" y="90"/>
                  </a:lnTo>
                  <a:lnTo>
                    <a:pt x="126" y="102"/>
                  </a:lnTo>
                  <a:lnTo>
                    <a:pt x="138" y="108"/>
                  </a:lnTo>
                  <a:lnTo>
                    <a:pt x="150" y="120"/>
                  </a:lnTo>
                  <a:lnTo>
                    <a:pt x="162" y="126"/>
                  </a:lnTo>
                  <a:lnTo>
                    <a:pt x="162" y="150"/>
                  </a:lnTo>
                  <a:lnTo>
                    <a:pt x="156" y="156"/>
                  </a:lnTo>
                  <a:lnTo>
                    <a:pt x="144" y="156"/>
                  </a:lnTo>
                  <a:lnTo>
                    <a:pt x="132" y="150"/>
                  </a:lnTo>
                  <a:lnTo>
                    <a:pt x="120" y="138"/>
                  </a:lnTo>
                  <a:lnTo>
                    <a:pt x="120" y="162"/>
                  </a:lnTo>
                  <a:lnTo>
                    <a:pt x="78" y="162"/>
                  </a:lnTo>
                  <a:lnTo>
                    <a:pt x="66" y="144"/>
                  </a:lnTo>
                  <a:lnTo>
                    <a:pt x="60" y="150"/>
                  </a:lnTo>
                  <a:lnTo>
                    <a:pt x="48" y="138"/>
                  </a:lnTo>
                  <a:lnTo>
                    <a:pt x="42" y="126"/>
                  </a:lnTo>
                  <a:lnTo>
                    <a:pt x="36" y="120"/>
                  </a:lnTo>
                  <a:lnTo>
                    <a:pt x="36" y="102"/>
                  </a:lnTo>
                  <a:lnTo>
                    <a:pt x="30" y="96"/>
                  </a:lnTo>
                  <a:lnTo>
                    <a:pt x="30" y="84"/>
                  </a:lnTo>
                  <a:lnTo>
                    <a:pt x="24" y="78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6" y="90"/>
                  </a:lnTo>
                  <a:lnTo>
                    <a:pt x="12" y="102"/>
                  </a:lnTo>
                  <a:lnTo>
                    <a:pt x="18" y="108"/>
                  </a:lnTo>
                  <a:lnTo>
                    <a:pt x="24" y="120"/>
                  </a:lnTo>
                  <a:lnTo>
                    <a:pt x="36" y="126"/>
                  </a:lnTo>
                  <a:lnTo>
                    <a:pt x="42" y="138"/>
                  </a:lnTo>
                  <a:lnTo>
                    <a:pt x="48" y="144"/>
                  </a:lnTo>
                  <a:lnTo>
                    <a:pt x="48" y="1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0" name="Turkey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ABD997A-F346-4D0C-AEF1-5F80A82CF77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321220" y="1695161"/>
              <a:ext cx="365781" cy="147394"/>
            </a:xfrm>
            <a:custGeom>
              <a:avLst/>
              <a:gdLst>
                <a:gd name="T0" fmla="*/ 2147483647 w 1332"/>
                <a:gd name="T1" fmla="*/ 2147483647 h 510"/>
                <a:gd name="T2" fmla="*/ 2147483647 w 1332"/>
                <a:gd name="T3" fmla="*/ 2147483647 h 510"/>
                <a:gd name="T4" fmla="*/ 2147483647 w 1332"/>
                <a:gd name="T5" fmla="*/ 2147483647 h 510"/>
                <a:gd name="T6" fmla="*/ 2147483647 w 1332"/>
                <a:gd name="T7" fmla="*/ 2147483647 h 510"/>
                <a:gd name="T8" fmla="*/ 2147483647 w 1332"/>
                <a:gd name="T9" fmla="*/ 2147483647 h 510"/>
                <a:gd name="T10" fmla="*/ 2147483647 w 1332"/>
                <a:gd name="T11" fmla="*/ 2147483647 h 510"/>
                <a:gd name="T12" fmla="*/ 2147483647 w 1332"/>
                <a:gd name="T13" fmla="*/ 2147483647 h 510"/>
                <a:gd name="T14" fmla="*/ 2147483647 w 1332"/>
                <a:gd name="T15" fmla="*/ 2147483647 h 510"/>
                <a:gd name="T16" fmla="*/ 2147483647 w 1332"/>
                <a:gd name="T17" fmla="*/ 2147483647 h 510"/>
                <a:gd name="T18" fmla="*/ 2147483647 w 1332"/>
                <a:gd name="T19" fmla="*/ 2147483647 h 510"/>
                <a:gd name="T20" fmla="*/ 2147483647 w 1332"/>
                <a:gd name="T21" fmla="*/ 2147483647 h 510"/>
                <a:gd name="T22" fmla="*/ 2147483647 w 1332"/>
                <a:gd name="T23" fmla="*/ 2147483647 h 510"/>
                <a:gd name="T24" fmla="*/ 2147483647 w 1332"/>
                <a:gd name="T25" fmla="*/ 2147483647 h 510"/>
                <a:gd name="T26" fmla="*/ 2147483647 w 1332"/>
                <a:gd name="T27" fmla="*/ 2147483647 h 510"/>
                <a:gd name="T28" fmla="*/ 2147483647 w 1332"/>
                <a:gd name="T29" fmla="*/ 2147483647 h 510"/>
                <a:gd name="T30" fmla="*/ 2147483647 w 1332"/>
                <a:gd name="T31" fmla="*/ 2147483647 h 510"/>
                <a:gd name="T32" fmla="*/ 2147483647 w 1332"/>
                <a:gd name="T33" fmla="*/ 2147483647 h 510"/>
                <a:gd name="T34" fmla="*/ 2147483647 w 1332"/>
                <a:gd name="T35" fmla="*/ 2147483647 h 510"/>
                <a:gd name="T36" fmla="*/ 2147483647 w 1332"/>
                <a:gd name="T37" fmla="*/ 2147483647 h 510"/>
                <a:gd name="T38" fmla="*/ 2147483647 w 1332"/>
                <a:gd name="T39" fmla="*/ 2147483647 h 510"/>
                <a:gd name="T40" fmla="*/ 2147483647 w 1332"/>
                <a:gd name="T41" fmla="*/ 2147483647 h 510"/>
                <a:gd name="T42" fmla="*/ 2147483647 w 1332"/>
                <a:gd name="T43" fmla="*/ 2147483647 h 510"/>
                <a:gd name="T44" fmla="*/ 2147483647 w 1332"/>
                <a:gd name="T45" fmla="*/ 2147483647 h 510"/>
                <a:gd name="T46" fmla="*/ 2147483647 w 1332"/>
                <a:gd name="T47" fmla="*/ 2147483647 h 510"/>
                <a:gd name="T48" fmla="*/ 2147483647 w 1332"/>
                <a:gd name="T49" fmla="*/ 2147483647 h 510"/>
                <a:gd name="T50" fmla="*/ 2147483647 w 1332"/>
                <a:gd name="T51" fmla="*/ 2147483647 h 510"/>
                <a:gd name="T52" fmla="*/ 2147483647 w 1332"/>
                <a:gd name="T53" fmla="*/ 2147483647 h 510"/>
                <a:gd name="T54" fmla="*/ 2147483647 w 1332"/>
                <a:gd name="T55" fmla="*/ 2147483647 h 510"/>
                <a:gd name="T56" fmla="*/ 2147483647 w 1332"/>
                <a:gd name="T57" fmla="*/ 2147483647 h 510"/>
                <a:gd name="T58" fmla="*/ 2147483647 w 1332"/>
                <a:gd name="T59" fmla="*/ 2147483647 h 510"/>
                <a:gd name="T60" fmla="*/ 2147483647 w 1332"/>
                <a:gd name="T61" fmla="*/ 2147483647 h 510"/>
                <a:gd name="T62" fmla="*/ 2147483647 w 1332"/>
                <a:gd name="T63" fmla="*/ 2147483647 h 510"/>
                <a:gd name="T64" fmla="*/ 2147483647 w 1332"/>
                <a:gd name="T65" fmla="*/ 2147483647 h 510"/>
                <a:gd name="T66" fmla="*/ 2147483647 w 1332"/>
                <a:gd name="T67" fmla="*/ 2147483647 h 510"/>
                <a:gd name="T68" fmla="*/ 2147483647 w 1332"/>
                <a:gd name="T69" fmla="*/ 2147483647 h 510"/>
                <a:gd name="T70" fmla="*/ 2147483647 w 1332"/>
                <a:gd name="T71" fmla="*/ 2147483647 h 510"/>
                <a:gd name="T72" fmla="*/ 2147483647 w 1332"/>
                <a:gd name="T73" fmla="*/ 2147483647 h 510"/>
                <a:gd name="T74" fmla="*/ 2147483647 w 1332"/>
                <a:gd name="T75" fmla="*/ 2147483647 h 510"/>
                <a:gd name="T76" fmla="*/ 2147483647 w 1332"/>
                <a:gd name="T77" fmla="*/ 2147483647 h 510"/>
                <a:gd name="T78" fmla="*/ 2147483647 w 1332"/>
                <a:gd name="T79" fmla="*/ 2147483647 h 510"/>
                <a:gd name="T80" fmla="*/ 2147483647 w 1332"/>
                <a:gd name="T81" fmla="*/ 2147483647 h 510"/>
                <a:gd name="T82" fmla="*/ 2147483647 w 1332"/>
                <a:gd name="T83" fmla="*/ 2147483647 h 510"/>
                <a:gd name="T84" fmla="*/ 2147483647 w 1332"/>
                <a:gd name="T85" fmla="*/ 2147483647 h 510"/>
                <a:gd name="T86" fmla="*/ 2147483647 w 1332"/>
                <a:gd name="T87" fmla="*/ 2147483647 h 510"/>
                <a:gd name="T88" fmla="*/ 2147483647 w 1332"/>
                <a:gd name="T89" fmla="*/ 2147483647 h 510"/>
                <a:gd name="T90" fmla="*/ 2147483647 w 1332"/>
                <a:gd name="T91" fmla="*/ 2147483647 h 510"/>
                <a:gd name="T92" fmla="*/ 2147483647 w 1332"/>
                <a:gd name="T93" fmla="*/ 2147483647 h 510"/>
                <a:gd name="T94" fmla="*/ 2147483647 w 1332"/>
                <a:gd name="T95" fmla="*/ 2147483647 h 510"/>
                <a:gd name="T96" fmla="*/ 2147483647 w 1332"/>
                <a:gd name="T97" fmla="*/ 2147483647 h 510"/>
                <a:gd name="T98" fmla="*/ 2147483647 w 1332"/>
                <a:gd name="T99" fmla="*/ 2147483647 h 510"/>
                <a:gd name="T100" fmla="*/ 2147483647 w 1332"/>
                <a:gd name="T101" fmla="*/ 2147483647 h 510"/>
                <a:gd name="T102" fmla="*/ 2147483647 w 1332"/>
                <a:gd name="T103" fmla="*/ 2147483647 h 510"/>
                <a:gd name="T104" fmla="*/ 2147483647 w 1332"/>
                <a:gd name="T105" fmla="*/ 2147483647 h 510"/>
                <a:gd name="T106" fmla="*/ 2147483647 w 1332"/>
                <a:gd name="T107" fmla="*/ 2147483647 h 510"/>
                <a:gd name="T108" fmla="*/ 2147483647 w 1332"/>
                <a:gd name="T109" fmla="*/ 2147483647 h 510"/>
                <a:gd name="T110" fmla="*/ 2147483647 w 1332"/>
                <a:gd name="T111" fmla="*/ 2147483647 h 510"/>
                <a:gd name="T112" fmla="*/ 2147483647 w 1332"/>
                <a:gd name="T113" fmla="*/ 2147483647 h 510"/>
                <a:gd name="T114" fmla="*/ 2147483647 w 1332"/>
                <a:gd name="T115" fmla="*/ 2147483647 h 5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32"/>
                <a:gd name="T175" fmla="*/ 0 h 510"/>
                <a:gd name="T176" fmla="*/ 1332 w 1332"/>
                <a:gd name="T177" fmla="*/ 510 h 5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32" h="510">
                  <a:moveTo>
                    <a:pt x="6" y="192"/>
                  </a:moveTo>
                  <a:lnTo>
                    <a:pt x="24" y="186"/>
                  </a:lnTo>
                  <a:lnTo>
                    <a:pt x="30" y="174"/>
                  </a:lnTo>
                  <a:lnTo>
                    <a:pt x="0" y="174"/>
                  </a:lnTo>
                  <a:lnTo>
                    <a:pt x="6" y="192"/>
                  </a:lnTo>
                  <a:close/>
                  <a:moveTo>
                    <a:pt x="42" y="162"/>
                  </a:moveTo>
                  <a:lnTo>
                    <a:pt x="42" y="168"/>
                  </a:lnTo>
                  <a:lnTo>
                    <a:pt x="48" y="174"/>
                  </a:lnTo>
                  <a:lnTo>
                    <a:pt x="60" y="174"/>
                  </a:lnTo>
                  <a:lnTo>
                    <a:pt x="60" y="162"/>
                  </a:lnTo>
                  <a:lnTo>
                    <a:pt x="54" y="156"/>
                  </a:lnTo>
                  <a:lnTo>
                    <a:pt x="54" y="150"/>
                  </a:lnTo>
                  <a:lnTo>
                    <a:pt x="48" y="150"/>
                  </a:lnTo>
                  <a:lnTo>
                    <a:pt x="48" y="156"/>
                  </a:lnTo>
                  <a:lnTo>
                    <a:pt x="42" y="162"/>
                  </a:lnTo>
                  <a:close/>
                  <a:moveTo>
                    <a:pt x="96" y="138"/>
                  </a:moveTo>
                  <a:lnTo>
                    <a:pt x="66" y="138"/>
                  </a:lnTo>
                  <a:lnTo>
                    <a:pt x="66" y="174"/>
                  </a:lnTo>
                  <a:lnTo>
                    <a:pt x="78" y="150"/>
                  </a:lnTo>
                  <a:lnTo>
                    <a:pt x="96" y="138"/>
                  </a:lnTo>
                  <a:close/>
                  <a:moveTo>
                    <a:pt x="1332" y="402"/>
                  </a:moveTo>
                  <a:lnTo>
                    <a:pt x="1332" y="390"/>
                  </a:lnTo>
                  <a:lnTo>
                    <a:pt x="1308" y="384"/>
                  </a:lnTo>
                  <a:lnTo>
                    <a:pt x="1308" y="354"/>
                  </a:lnTo>
                  <a:lnTo>
                    <a:pt x="1272" y="336"/>
                  </a:lnTo>
                  <a:lnTo>
                    <a:pt x="1278" y="330"/>
                  </a:lnTo>
                  <a:lnTo>
                    <a:pt x="1284" y="318"/>
                  </a:lnTo>
                  <a:lnTo>
                    <a:pt x="1284" y="312"/>
                  </a:lnTo>
                  <a:lnTo>
                    <a:pt x="1290" y="306"/>
                  </a:lnTo>
                  <a:lnTo>
                    <a:pt x="1284" y="306"/>
                  </a:lnTo>
                  <a:lnTo>
                    <a:pt x="1278" y="300"/>
                  </a:lnTo>
                  <a:lnTo>
                    <a:pt x="1278" y="288"/>
                  </a:lnTo>
                  <a:lnTo>
                    <a:pt x="1266" y="276"/>
                  </a:lnTo>
                  <a:lnTo>
                    <a:pt x="1266" y="246"/>
                  </a:lnTo>
                  <a:lnTo>
                    <a:pt x="1248" y="222"/>
                  </a:lnTo>
                  <a:lnTo>
                    <a:pt x="1272" y="222"/>
                  </a:lnTo>
                  <a:lnTo>
                    <a:pt x="1272" y="216"/>
                  </a:lnTo>
                  <a:lnTo>
                    <a:pt x="1278" y="210"/>
                  </a:lnTo>
                  <a:lnTo>
                    <a:pt x="1272" y="198"/>
                  </a:lnTo>
                  <a:lnTo>
                    <a:pt x="1272" y="186"/>
                  </a:lnTo>
                  <a:lnTo>
                    <a:pt x="1266" y="180"/>
                  </a:lnTo>
                  <a:lnTo>
                    <a:pt x="1266" y="174"/>
                  </a:lnTo>
                  <a:lnTo>
                    <a:pt x="1260" y="174"/>
                  </a:lnTo>
                  <a:lnTo>
                    <a:pt x="1248" y="180"/>
                  </a:lnTo>
                  <a:lnTo>
                    <a:pt x="1236" y="180"/>
                  </a:lnTo>
                  <a:lnTo>
                    <a:pt x="1224" y="174"/>
                  </a:lnTo>
                  <a:lnTo>
                    <a:pt x="1218" y="168"/>
                  </a:lnTo>
                  <a:lnTo>
                    <a:pt x="1212" y="156"/>
                  </a:lnTo>
                  <a:lnTo>
                    <a:pt x="1212" y="144"/>
                  </a:lnTo>
                  <a:lnTo>
                    <a:pt x="1200" y="108"/>
                  </a:lnTo>
                  <a:lnTo>
                    <a:pt x="1194" y="96"/>
                  </a:lnTo>
                  <a:lnTo>
                    <a:pt x="1194" y="84"/>
                  </a:lnTo>
                  <a:lnTo>
                    <a:pt x="1188" y="78"/>
                  </a:lnTo>
                  <a:lnTo>
                    <a:pt x="1164" y="78"/>
                  </a:lnTo>
                  <a:lnTo>
                    <a:pt x="1164" y="72"/>
                  </a:lnTo>
                  <a:lnTo>
                    <a:pt x="1158" y="60"/>
                  </a:lnTo>
                  <a:lnTo>
                    <a:pt x="1152" y="54"/>
                  </a:lnTo>
                  <a:lnTo>
                    <a:pt x="1140" y="48"/>
                  </a:lnTo>
                  <a:lnTo>
                    <a:pt x="1128" y="48"/>
                  </a:lnTo>
                  <a:lnTo>
                    <a:pt x="1116" y="54"/>
                  </a:lnTo>
                  <a:lnTo>
                    <a:pt x="1110" y="60"/>
                  </a:lnTo>
                  <a:lnTo>
                    <a:pt x="1074" y="54"/>
                  </a:lnTo>
                  <a:lnTo>
                    <a:pt x="1062" y="66"/>
                  </a:lnTo>
                  <a:lnTo>
                    <a:pt x="1026" y="90"/>
                  </a:lnTo>
                  <a:lnTo>
                    <a:pt x="1014" y="96"/>
                  </a:lnTo>
                  <a:lnTo>
                    <a:pt x="930" y="96"/>
                  </a:lnTo>
                  <a:lnTo>
                    <a:pt x="876" y="108"/>
                  </a:lnTo>
                  <a:lnTo>
                    <a:pt x="810" y="84"/>
                  </a:lnTo>
                  <a:lnTo>
                    <a:pt x="786" y="96"/>
                  </a:lnTo>
                  <a:lnTo>
                    <a:pt x="786" y="90"/>
                  </a:lnTo>
                  <a:lnTo>
                    <a:pt x="780" y="84"/>
                  </a:lnTo>
                  <a:lnTo>
                    <a:pt x="774" y="72"/>
                  </a:lnTo>
                  <a:lnTo>
                    <a:pt x="768" y="66"/>
                  </a:lnTo>
                  <a:lnTo>
                    <a:pt x="756" y="66"/>
                  </a:lnTo>
                  <a:lnTo>
                    <a:pt x="744" y="72"/>
                  </a:lnTo>
                  <a:lnTo>
                    <a:pt x="738" y="78"/>
                  </a:lnTo>
                  <a:lnTo>
                    <a:pt x="708" y="60"/>
                  </a:lnTo>
                  <a:lnTo>
                    <a:pt x="708" y="36"/>
                  </a:lnTo>
                  <a:lnTo>
                    <a:pt x="660" y="48"/>
                  </a:lnTo>
                  <a:lnTo>
                    <a:pt x="636" y="30"/>
                  </a:lnTo>
                  <a:lnTo>
                    <a:pt x="630" y="12"/>
                  </a:lnTo>
                  <a:lnTo>
                    <a:pt x="624" y="12"/>
                  </a:lnTo>
                  <a:lnTo>
                    <a:pt x="618" y="18"/>
                  </a:lnTo>
                  <a:lnTo>
                    <a:pt x="600" y="18"/>
                  </a:lnTo>
                  <a:lnTo>
                    <a:pt x="588" y="24"/>
                  </a:lnTo>
                  <a:lnTo>
                    <a:pt x="558" y="24"/>
                  </a:lnTo>
                  <a:lnTo>
                    <a:pt x="534" y="18"/>
                  </a:lnTo>
                  <a:lnTo>
                    <a:pt x="504" y="18"/>
                  </a:lnTo>
                  <a:lnTo>
                    <a:pt x="492" y="24"/>
                  </a:lnTo>
                  <a:lnTo>
                    <a:pt x="456" y="36"/>
                  </a:lnTo>
                  <a:lnTo>
                    <a:pt x="444" y="42"/>
                  </a:lnTo>
                  <a:lnTo>
                    <a:pt x="438" y="48"/>
                  </a:lnTo>
                  <a:lnTo>
                    <a:pt x="426" y="54"/>
                  </a:lnTo>
                  <a:lnTo>
                    <a:pt x="414" y="66"/>
                  </a:lnTo>
                  <a:lnTo>
                    <a:pt x="408" y="66"/>
                  </a:lnTo>
                  <a:lnTo>
                    <a:pt x="396" y="90"/>
                  </a:lnTo>
                  <a:lnTo>
                    <a:pt x="378" y="90"/>
                  </a:lnTo>
                  <a:lnTo>
                    <a:pt x="354" y="84"/>
                  </a:lnTo>
                  <a:lnTo>
                    <a:pt x="294" y="84"/>
                  </a:lnTo>
                  <a:lnTo>
                    <a:pt x="282" y="78"/>
                  </a:lnTo>
                  <a:lnTo>
                    <a:pt x="264" y="78"/>
                  </a:lnTo>
                  <a:lnTo>
                    <a:pt x="252" y="72"/>
                  </a:lnTo>
                  <a:lnTo>
                    <a:pt x="240" y="72"/>
                  </a:lnTo>
                  <a:lnTo>
                    <a:pt x="234" y="66"/>
                  </a:lnTo>
                  <a:lnTo>
                    <a:pt x="198" y="66"/>
                  </a:lnTo>
                  <a:lnTo>
                    <a:pt x="186" y="54"/>
                  </a:lnTo>
                  <a:lnTo>
                    <a:pt x="180" y="36"/>
                  </a:lnTo>
                  <a:lnTo>
                    <a:pt x="180" y="24"/>
                  </a:lnTo>
                  <a:lnTo>
                    <a:pt x="168" y="24"/>
                  </a:lnTo>
                  <a:lnTo>
                    <a:pt x="156" y="18"/>
                  </a:lnTo>
                  <a:lnTo>
                    <a:pt x="144" y="18"/>
                  </a:lnTo>
                  <a:lnTo>
                    <a:pt x="132" y="0"/>
                  </a:lnTo>
                  <a:lnTo>
                    <a:pt x="120" y="18"/>
                  </a:lnTo>
                  <a:lnTo>
                    <a:pt x="90" y="12"/>
                  </a:lnTo>
                  <a:lnTo>
                    <a:pt x="72" y="36"/>
                  </a:lnTo>
                  <a:lnTo>
                    <a:pt x="78" y="42"/>
                  </a:lnTo>
                  <a:lnTo>
                    <a:pt x="90" y="42"/>
                  </a:lnTo>
                  <a:lnTo>
                    <a:pt x="90" y="48"/>
                  </a:lnTo>
                  <a:lnTo>
                    <a:pt x="96" y="54"/>
                  </a:lnTo>
                  <a:lnTo>
                    <a:pt x="96" y="66"/>
                  </a:lnTo>
                  <a:lnTo>
                    <a:pt x="78" y="66"/>
                  </a:lnTo>
                  <a:lnTo>
                    <a:pt x="72" y="72"/>
                  </a:lnTo>
                  <a:lnTo>
                    <a:pt x="72" y="78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72" y="108"/>
                  </a:lnTo>
                  <a:lnTo>
                    <a:pt x="72" y="114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72" y="132"/>
                  </a:lnTo>
                  <a:lnTo>
                    <a:pt x="90" y="126"/>
                  </a:lnTo>
                  <a:lnTo>
                    <a:pt x="102" y="126"/>
                  </a:lnTo>
                  <a:lnTo>
                    <a:pt x="108" y="120"/>
                  </a:lnTo>
                  <a:lnTo>
                    <a:pt x="114" y="120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8" y="120"/>
                  </a:lnTo>
                  <a:lnTo>
                    <a:pt x="162" y="96"/>
                  </a:lnTo>
                  <a:lnTo>
                    <a:pt x="168" y="96"/>
                  </a:lnTo>
                  <a:lnTo>
                    <a:pt x="174" y="90"/>
                  </a:lnTo>
                  <a:lnTo>
                    <a:pt x="186" y="90"/>
                  </a:lnTo>
                  <a:lnTo>
                    <a:pt x="204" y="84"/>
                  </a:lnTo>
                  <a:lnTo>
                    <a:pt x="216" y="84"/>
                  </a:lnTo>
                  <a:lnTo>
                    <a:pt x="252" y="102"/>
                  </a:lnTo>
                  <a:lnTo>
                    <a:pt x="270" y="108"/>
                  </a:lnTo>
                  <a:lnTo>
                    <a:pt x="282" y="108"/>
                  </a:lnTo>
                  <a:lnTo>
                    <a:pt x="288" y="114"/>
                  </a:lnTo>
                  <a:lnTo>
                    <a:pt x="294" y="114"/>
                  </a:lnTo>
                  <a:lnTo>
                    <a:pt x="270" y="114"/>
                  </a:lnTo>
                  <a:lnTo>
                    <a:pt x="258" y="120"/>
                  </a:lnTo>
                  <a:lnTo>
                    <a:pt x="246" y="120"/>
                  </a:lnTo>
                  <a:lnTo>
                    <a:pt x="246" y="132"/>
                  </a:lnTo>
                  <a:lnTo>
                    <a:pt x="240" y="138"/>
                  </a:lnTo>
                  <a:lnTo>
                    <a:pt x="186" y="144"/>
                  </a:lnTo>
                  <a:lnTo>
                    <a:pt x="138" y="138"/>
                  </a:lnTo>
                  <a:lnTo>
                    <a:pt x="120" y="138"/>
                  </a:lnTo>
                  <a:lnTo>
                    <a:pt x="96" y="150"/>
                  </a:lnTo>
                  <a:lnTo>
                    <a:pt x="84" y="162"/>
                  </a:lnTo>
                  <a:lnTo>
                    <a:pt x="84" y="174"/>
                  </a:lnTo>
                  <a:lnTo>
                    <a:pt x="78" y="192"/>
                  </a:lnTo>
                  <a:lnTo>
                    <a:pt x="78" y="204"/>
                  </a:lnTo>
                  <a:lnTo>
                    <a:pt x="72" y="210"/>
                  </a:lnTo>
                  <a:lnTo>
                    <a:pt x="72" y="216"/>
                  </a:lnTo>
                  <a:lnTo>
                    <a:pt x="114" y="216"/>
                  </a:lnTo>
                  <a:lnTo>
                    <a:pt x="114" y="240"/>
                  </a:lnTo>
                  <a:lnTo>
                    <a:pt x="120" y="246"/>
                  </a:lnTo>
                  <a:lnTo>
                    <a:pt x="126" y="258"/>
                  </a:lnTo>
                  <a:lnTo>
                    <a:pt x="132" y="264"/>
                  </a:lnTo>
                  <a:lnTo>
                    <a:pt x="126" y="282"/>
                  </a:lnTo>
                  <a:lnTo>
                    <a:pt x="138" y="300"/>
                  </a:lnTo>
                  <a:lnTo>
                    <a:pt x="126" y="318"/>
                  </a:lnTo>
                  <a:lnTo>
                    <a:pt x="162" y="354"/>
                  </a:lnTo>
                  <a:lnTo>
                    <a:pt x="156" y="390"/>
                  </a:lnTo>
                  <a:lnTo>
                    <a:pt x="210" y="414"/>
                  </a:lnTo>
                  <a:lnTo>
                    <a:pt x="216" y="444"/>
                  </a:lnTo>
                  <a:lnTo>
                    <a:pt x="216" y="438"/>
                  </a:lnTo>
                  <a:lnTo>
                    <a:pt x="222" y="438"/>
                  </a:lnTo>
                  <a:lnTo>
                    <a:pt x="222" y="432"/>
                  </a:lnTo>
                  <a:lnTo>
                    <a:pt x="228" y="432"/>
                  </a:lnTo>
                  <a:lnTo>
                    <a:pt x="252" y="444"/>
                  </a:lnTo>
                  <a:lnTo>
                    <a:pt x="258" y="444"/>
                  </a:lnTo>
                  <a:lnTo>
                    <a:pt x="264" y="450"/>
                  </a:lnTo>
                  <a:lnTo>
                    <a:pt x="270" y="462"/>
                  </a:lnTo>
                  <a:lnTo>
                    <a:pt x="282" y="468"/>
                  </a:lnTo>
                  <a:lnTo>
                    <a:pt x="294" y="468"/>
                  </a:lnTo>
                  <a:lnTo>
                    <a:pt x="312" y="474"/>
                  </a:lnTo>
                  <a:lnTo>
                    <a:pt x="372" y="474"/>
                  </a:lnTo>
                  <a:lnTo>
                    <a:pt x="372" y="450"/>
                  </a:lnTo>
                  <a:lnTo>
                    <a:pt x="378" y="438"/>
                  </a:lnTo>
                  <a:lnTo>
                    <a:pt x="390" y="426"/>
                  </a:lnTo>
                  <a:lnTo>
                    <a:pt x="408" y="426"/>
                  </a:lnTo>
                  <a:lnTo>
                    <a:pt x="432" y="432"/>
                  </a:lnTo>
                  <a:lnTo>
                    <a:pt x="468" y="444"/>
                  </a:lnTo>
                  <a:lnTo>
                    <a:pt x="474" y="450"/>
                  </a:lnTo>
                  <a:lnTo>
                    <a:pt x="480" y="450"/>
                  </a:lnTo>
                  <a:lnTo>
                    <a:pt x="480" y="456"/>
                  </a:lnTo>
                  <a:lnTo>
                    <a:pt x="486" y="468"/>
                  </a:lnTo>
                  <a:lnTo>
                    <a:pt x="486" y="474"/>
                  </a:lnTo>
                  <a:lnTo>
                    <a:pt x="492" y="480"/>
                  </a:lnTo>
                  <a:lnTo>
                    <a:pt x="504" y="486"/>
                  </a:lnTo>
                  <a:lnTo>
                    <a:pt x="564" y="486"/>
                  </a:lnTo>
                  <a:lnTo>
                    <a:pt x="576" y="480"/>
                  </a:lnTo>
                  <a:lnTo>
                    <a:pt x="594" y="474"/>
                  </a:lnTo>
                  <a:lnTo>
                    <a:pt x="606" y="462"/>
                  </a:lnTo>
                  <a:lnTo>
                    <a:pt x="618" y="456"/>
                  </a:lnTo>
                  <a:lnTo>
                    <a:pt x="630" y="444"/>
                  </a:lnTo>
                  <a:lnTo>
                    <a:pt x="648" y="438"/>
                  </a:lnTo>
                  <a:lnTo>
                    <a:pt x="660" y="432"/>
                  </a:lnTo>
                  <a:lnTo>
                    <a:pt x="672" y="432"/>
                  </a:lnTo>
                  <a:lnTo>
                    <a:pt x="684" y="438"/>
                  </a:lnTo>
                  <a:lnTo>
                    <a:pt x="690" y="444"/>
                  </a:lnTo>
                  <a:lnTo>
                    <a:pt x="696" y="444"/>
                  </a:lnTo>
                  <a:lnTo>
                    <a:pt x="702" y="450"/>
                  </a:lnTo>
                  <a:lnTo>
                    <a:pt x="714" y="450"/>
                  </a:lnTo>
                  <a:lnTo>
                    <a:pt x="726" y="444"/>
                  </a:lnTo>
                  <a:lnTo>
                    <a:pt x="732" y="432"/>
                  </a:lnTo>
                  <a:lnTo>
                    <a:pt x="744" y="420"/>
                  </a:lnTo>
                  <a:lnTo>
                    <a:pt x="756" y="432"/>
                  </a:lnTo>
                  <a:lnTo>
                    <a:pt x="756" y="444"/>
                  </a:lnTo>
                  <a:lnTo>
                    <a:pt x="750" y="450"/>
                  </a:lnTo>
                  <a:lnTo>
                    <a:pt x="744" y="462"/>
                  </a:lnTo>
                  <a:lnTo>
                    <a:pt x="744" y="468"/>
                  </a:lnTo>
                  <a:lnTo>
                    <a:pt x="738" y="474"/>
                  </a:lnTo>
                  <a:lnTo>
                    <a:pt x="738" y="486"/>
                  </a:lnTo>
                  <a:lnTo>
                    <a:pt x="744" y="492"/>
                  </a:lnTo>
                  <a:lnTo>
                    <a:pt x="744" y="498"/>
                  </a:lnTo>
                  <a:lnTo>
                    <a:pt x="756" y="510"/>
                  </a:lnTo>
                  <a:lnTo>
                    <a:pt x="768" y="510"/>
                  </a:lnTo>
                  <a:lnTo>
                    <a:pt x="768" y="504"/>
                  </a:lnTo>
                  <a:lnTo>
                    <a:pt x="774" y="498"/>
                  </a:lnTo>
                  <a:lnTo>
                    <a:pt x="774" y="480"/>
                  </a:lnTo>
                  <a:lnTo>
                    <a:pt x="780" y="486"/>
                  </a:lnTo>
                  <a:lnTo>
                    <a:pt x="792" y="486"/>
                  </a:lnTo>
                  <a:lnTo>
                    <a:pt x="792" y="462"/>
                  </a:lnTo>
                  <a:lnTo>
                    <a:pt x="786" y="462"/>
                  </a:lnTo>
                  <a:lnTo>
                    <a:pt x="786" y="432"/>
                  </a:lnTo>
                  <a:lnTo>
                    <a:pt x="810" y="432"/>
                  </a:lnTo>
                  <a:lnTo>
                    <a:pt x="804" y="438"/>
                  </a:lnTo>
                  <a:lnTo>
                    <a:pt x="804" y="444"/>
                  </a:lnTo>
                  <a:lnTo>
                    <a:pt x="840" y="444"/>
                  </a:lnTo>
                  <a:lnTo>
                    <a:pt x="858" y="438"/>
                  </a:lnTo>
                  <a:lnTo>
                    <a:pt x="864" y="432"/>
                  </a:lnTo>
                  <a:lnTo>
                    <a:pt x="870" y="432"/>
                  </a:lnTo>
                  <a:lnTo>
                    <a:pt x="888" y="414"/>
                  </a:lnTo>
                  <a:lnTo>
                    <a:pt x="894" y="414"/>
                  </a:lnTo>
                  <a:lnTo>
                    <a:pt x="900" y="420"/>
                  </a:lnTo>
                  <a:lnTo>
                    <a:pt x="912" y="426"/>
                  </a:lnTo>
                  <a:lnTo>
                    <a:pt x="924" y="438"/>
                  </a:lnTo>
                  <a:lnTo>
                    <a:pt x="942" y="438"/>
                  </a:lnTo>
                  <a:lnTo>
                    <a:pt x="954" y="444"/>
                  </a:lnTo>
                  <a:lnTo>
                    <a:pt x="966" y="444"/>
                  </a:lnTo>
                  <a:lnTo>
                    <a:pt x="978" y="438"/>
                  </a:lnTo>
                  <a:lnTo>
                    <a:pt x="996" y="438"/>
                  </a:lnTo>
                  <a:lnTo>
                    <a:pt x="1002" y="432"/>
                  </a:lnTo>
                  <a:lnTo>
                    <a:pt x="1014" y="426"/>
                  </a:lnTo>
                  <a:lnTo>
                    <a:pt x="1026" y="414"/>
                  </a:lnTo>
                  <a:lnTo>
                    <a:pt x="1038" y="408"/>
                  </a:lnTo>
                  <a:lnTo>
                    <a:pt x="1086" y="408"/>
                  </a:lnTo>
                  <a:lnTo>
                    <a:pt x="1092" y="414"/>
                  </a:lnTo>
                  <a:lnTo>
                    <a:pt x="1110" y="414"/>
                  </a:lnTo>
                  <a:lnTo>
                    <a:pt x="1122" y="402"/>
                  </a:lnTo>
                  <a:lnTo>
                    <a:pt x="1146" y="402"/>
                  </a:lnTo>
                  <a:lnTo>
                    <a:pt x="1152" y="390"/>
                  </a:lnTo>
                  <a:lnTo>
                    <a:pt x="1152" y="384"/>
                  </a:lnTo>
                  <a:lnTo>
                    <a:pt x="1158" y="384"/>
                  </a:lnTo>
                  <a:lnTo>
                    <a:pt x="1158" y="408"/>
                  </a:lnTo>
                  <a:lnTo>
                    <a:pt x="1164" y="414"/>
                  </a:lnTo>
                  <a:lnTo>
                    <a:pt x="1170" y="414"/>
                  </a:lnTo>
                  <a:lnTo>
                    <a:pt x="1182" y="408"/>
                  </a:lnTo>
                  <a:lnTo>
                    <a:pt x="1188" y="402"/>
                  </a:lnTo>
                  <a:lnTo>
                    <a:pt x="1188" y="390"/>
                  </a:lnTo>
                  <a:lnTo>
                    <a:pt x="1230" y="390"/>
                  </a:lnTo>
                  <a:lnTo>
                    <a:pt x="1242" y="402"/>
                  </a:lnTo>
                  <a:lnTo>
                    <a:pt x="1254" y="402"/>
                  </a:lnTo>
                  <a:lnTo>
                    <a:pt x="1260" y="396"/>
                  </a:lnTo>
                  <a:lnTo>
                    <a:pt x="1260" y="390"/>
                  </a:lnTo>
                  <a:lnTo>
                    <a:pt x="1284" y="390"/>
                  </a:lnTo>
                  <a:lnTo>
                    <a:pt x="1290" y="396"/>
                  </a:lnTo>
                  <a:lnTo>
                    <a:pt x="1290" y="414"/>
                  </a:lnTo>
                  <a:lnTo>
                    <a:pt x="1332" y="402"/>
                  </a:lnTo>
                  <a:close/>
                  <a:moveTo>
                    <a:pt x="102" y="282"/>
                  </a:moveTo>
                  <a:lnTo>
                    <a:pt x="96" y="282"/>
                  </a:lnTo>
                  <a:lnTo>
                    <a:pt x="96" y="312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14" y="324"/>
                  </a:lnTo>
                  <a:lnTo>
                    <a:pt x="114" y="318"/>
                  </a:lnTo>
                  <a:lnTo>
                    <a:pt x="120" y="312"/>
                  </a:lnTo>
                  <a:lnTo>
                    <a:pt x="120" y="300"/>
                  </a:lnTo>
                  <a:lnTo>
                    <a:pt x="102" y="2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1" name="Tunis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2C3872E-77FE-49A0-BEC4-DB18B5103A11}"/>
                </a:ext>
              </a:extLst>
            </p:cNvPr>
            <p:cNvSpPr>
              <a:spLocks/>
            </p:cNvSpPr>
            <p:nvPr/>
          </p:nvSpPr>
          <p:spPr bwMode="gray">
            <a:xfrm>
              <a:off x="6002111" y="1808278"/>
              <a:ext cx="75978" cy="165676"/>
            </a:xfrm>
            <a:custGeom>
              <a:avLst/>
              <a:gdLst>
                <a:gd name="T0" fmla="*/ 2147483647 w 276"/>
                <a:gd name="T1" fmla="*/ 2147483647 h 570"/>
                <a:gd name="T2" fmla="*/ 2147483647 w 276"/>
                <a:gd name="T3" fmla="*/ 2147483647 h 570"/>
                <a:gd name="T4" fmla="*/ 2147483647 w 276"/>
                <a:gd name="T5" fmla="*/ 2147483647 h 570"/>
                <a:gd name="T6" fmla="*/ 2147483647 w 276"/>
                <a:gd name="T7" fmla="*/ 2147483647 h 570"/>
                <a:gd name="T8" fmla="*/ 2147483647 w 276"/>
                <a:gd name="T9" fmla="*/ 2147483647 h 570"/>
                <a:gd name="T10" fmla="*/ 2147483647 w 276"/>
                <a:gd name="T11" fmla="*/ 2147483647 h 570"/>
                <a:gd name="T12" fmla="*/ 0 w 276"/>
                <a:gd name="T13" fmla="*/ 2147483647 h 570"/>
                <a:gd name="T14" fmla="*/ 2147483647 w 276"/>
                <a:gd name="T15" fmla="*/ 2147483647 h 570"/>
                <a:gd name="T16" fmla="*/ 2147483647 w 276"/>
                <a:gd name="T17" fmla="*/ 2147483647 h 570"/>
                <a:gd name="T18" fmla="*/ 2147483647 w 276"/>
                <a:gd name="T19" fmla="*/ 2147483647 h 570"/>
                <a:gd name="T20" fmla="*/ 2147483647 w 276"/>
                <a:gd name="T21" fmla="*/ 2147483647 h 570"/>
                <a:gd name="T22" fmla="*/ 2147483647 w 276"/>
                <a:gd name="T23" fmla="*/ 2147483647 h 570"/>
                <a:gd name="T24" fmla="*/ 2147483647 w 276"/>
                <a:gd name="T25" fmla="*/ 2147483647 h 570"/>
                <a:gd name="T26" fmla="*/ 2147483647 w 276"/>
                <a:gd name="T27" fmla="*/ 2147483647 h 570"/>
                <a:gd name="T28" fmla="*/ 2147483647 w 276"/>
                <a:gd name="T29" fmla="*/ 2147483647 h 570"/>
                <a:gd name="T30" fmla="*/ 2147483647 w 276"/>
                <a:gd name="T31" fmla="*/ 2147483647 h 570"/>
                <a:gd name="T32" fmla="*/ 2147483647 w 276"/>
                <a:gd name="T33" fmla="*/ 2147483647 h 570"/>
                <a:gd name="T34" fmla="*/ 2147483647 w 276"/>
                <a:gd name="T35" fmla="*/ 2147483647 h 570"/>
                <a:gd name="T36" fmla="*/ 2147483647 w 276"/>
                <a:gd name="T37" fmla="*/ 2147483647 h 570"/>
                <a:gd name="T38" fmla="*/ 2147483647 w 276"/>
                <a:gd name="T39" fmla="*/ 2147483647 h 570"/>
                <a:gd name="T40" fmla="*/ 2147483647 w 276"/>
                <a:gd name="T41" fmla="*/ 2147483647 h 570"/>
                <a:gd name="T42" fmla="*/ 2147483647 w 276"/>
                <a:gd name="T43" fmla="*/ 2147483647 h 570"/>
                <a:gd name="T44" fmla="*/ 2147483647 w 276"/>
                <a:gd name="T45" fmla="*/ 2147483647 h 570"/>
                <a:gd name="T46" fmla="*/ 2147483647 w 276"/>
                <a:gd name="T47" fmla="*/ 2147483647 h 570"/>
                <a:gd name="T48" fmla="*/ 2147483647 w 276"/>
                <a:gd name="T49" fmla="*/ 2147483647 h 570"/>
                <a:gd name="T50" fmla="*/ 2147483647 w 276"/>
                <a:gd name="T51" fmla="*/ 2147483647 h 570"/>
                <a:gd name="T52" fmla="*/ 2147483647 w 276"/>
                <a:gd name="T53" fmla="*/ 2147483647 h 570"/>
                <a:gd name="T54" fmla="*/ 2147483647 w 276"/>
                <a:gd name="T55" fmla="*/ 2147483647 h 570"/>
                <a:gd name="T56" fmla="*/ 2147483647 w 276"/>
                <a:gd name="T57" fmla="*/ 2147483647 h 570"/>
                <a:gd name="T58" fmla="*/ 2147483647 w 276"/>
                <a:gd name="T59" fmla="*/ 2147483647 h 570"/>
                <a:gd name="T60" fmla="*/ 2147483647 w 276"/>
                <a:gd name="T61" fmla="*/ 2147483647 h 570"/>
                <a:gd name="T62" fmla="*/ 2147483647 w 276"/>
                <a:gd name="T63" fmla="*/ 2147483647 h 570"/>
                <a:gd name="T64" fmla="*/ 2147483647 w 276"/>
                <a:gd name="T65" fmla="*/ 2147483647 h 570"/>
                <a:gd name="T66" fmla="*/ 2147483647 w 276"/>
                <a:gd name="T67" fmla="*/ 2147483647 h 570"/>
                <a:gd name="T68" fmla="*/ 2147483647 w 276"/>
                <a:gd name="T69" fmla="*/ 2147483647 h 570"/>
                <a:gd name="T70" fmla="*/ 2147483647 w 276"/>
                <a:gd name="T71" fmla="*/ 2147483647 h 570"/>
                <a:gd name="T72" fmla="*/ 2147483647 w 276"/>
                <a:gd name="T73" fmla="*/ 2147483647 h 570"/>
                <a:gd name="T74" fmla="*/ 2147483647 w 276"/>
                <a:gd name="T75" fmla="*/ 2147483647 h 570"/>
                <a:gd name="T76" fmla="*/ 2147483647 w 276"/>
                <a:gd name="T77" fmla="*/ 2147483647 h 570"/>
                <a:gd name="T78" fmla="*/ 2147483647 w 276"/>
                <a:gd name="T79" fmla="*/ 2147483647 h 570"/>
                <a:gd name="T80" fmla="*/ 2147483647 w 276"/>
                <a:gd name="T81" fmla="*/ 2147483647 h 570"/>
                <a:gd name="T82" fmla="*/ 2147483647 w 276"/>
                <a:gd name="T83" fmla="*/ 2147483647 h 570"/>
                <a:gd name="T84" fmla="*/ 2147483647 w 276"/>
                <a:gd name="T85" fmla="*/ 2147483647 h 570"/>
                <a:gd name="T86" fmla="*/ 2147483647 w 276"/>
                <a:gd name="T87" fmla="*/ 2147483647 h 570"/>
                <a:gd name="T88" fmla="*/ 2147483647 w 276"/>
                <a:gd name="T89" fmla="*/ 0 h 570"/>
                <a:gd name="T90" fmla="*/ 2147483647 w 276"/>
                <a:gd name="T91" fmla="*/ 2147483647 h 570"/>
                <a:gd name="T92" fmla="*/ 2147483647 w 276"/>
                <a:gd name="T93" fmla="*/ 2147483647 h 570"/>
                <a:gd name="T94" fmla="*/ 2147483647 w 276"/>
                <a:gd name="T95" fmla="*/ 2147483647 h 57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6"/>
                <a:gd name="T145" fmla="*/ 0 h 570"/>
                <a:gd name="T146" fmla="*/ 276 w 276"/>
                <a:gd name="T147" fmla="*/ 570 h 57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6" h="570">
                  <a:moveTo>
                    <a:pt x="42" y="60"/>
                  </a:moveTo>
                  <a:lnTo>
                    <a:pt x="60" y="66"/>
                  </a:lnTo>
                  <a:lnTo>
                    <a:pt x="60" y="78"/>
                  </a:lnTo>
                  <a:lnTo>
                    <a:pt x="54" y="90"/>
                  </a:lnTo>
                  <a:lnTo>
                    <a:pt x="54" y="126"/>
                  </a:lnTo>
                  <a:lnTo>
                    <a:pt x="60" y="138"/>
                  </a:lnTo>
                  <a:lnTo>
                    <a:pt x="60" y="180"/>
                  </a:lnTo>
                  <a:lnTo>
                    <a:pt x="54" y="192"/>
                  </a:lnTo>
                  <a:lnTo>
                    <a:pt x="54" y="204"/>
                  </a:lnTo>
                  <a:lnTo>
                    <a:pt x="48" y="210"/>
                  </a:lnTo>
                  <a:lnTo>
                    <a:pt x="48" y="216"/>
                  </a:lnTo>
                  <a:lnTo>
                    <a:pt x="24" y="234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2" y="300"/>
                  </a:lnTo>
                  <a:lnTo>
                    <a:pt x="12" y="330"/>
                  </a:lnTo>
                  <a:lnTo>
                    <a:pt x="24" y="330"/>
                  </a:lnTo>
                  <a:lnTo>
                    <a:pt x="42" y="336"/>
                  </a:lnTo>
                  <a:lnTo>
                    <a:pt x="54" y="348"/>
                  </a:lnTo>
                  <a:lnTo>
                    <a:pt x="54" y="390"/>
                  </a:lnTo>
                  <a:lnTo>
                    <a:pt x="60" y="390"/>
                  </a:lnTo>
                  <a:lnTo>
                    <a:pt x="66" y="396"/>
                  </a:lnTo>
                  <a:lnTo>
                    <a:pt x="90" y="408"/>
                  </a:lnTo>
                  <a:lnTo>
                    <a:pt x="96" y="420"/>
                  </a:lnTo>
                  <a:lnTo>
                    <a:pt x="102" y="426"/>
                  </a:lnTo>
                  <a:lnTo>
                    <a:pt x="108" y="450"/>
                  </a:lnTo>
                  <a:lnTo>
                    <a:pt x="114" y="492"/>
                  </a:lnTo>
                  <a:lnTo>
                    <a:pt x="126" y="540"/>
                  </a:lnTo>
                  <a:lnTo>
                    <a:pt x="138" y="570"/>
                  </a:lnTo>
                  <a:lnTo>
                    <a:pt x="144" y="564"/>
                  </a:lnTo>
                  <a:lnTo>
                    <a:pt x="156" y="564"/>
                  </a:lnTo>
                  <a:lnTo>
                    <a:pt x="186" y="534"/>
                  </a:lnTo>
                  <a:lnTo>
                    <a:pt x="186" y="510"/>
                  </a:lnTo>
                  <a:lnTo>
                    <a:pt x="174" y="486"/>
                  </a:lnTo>
                  <a:lnTo>
                    <a:pt x="174" y="468"/>
                  </a:lnTo>
                  <a:lnTo>
                    <a:pt x="192" y="450"/>
                  </a:lnTo>
                  <a:lnTo>
                    <a:pt x="198" y="450"/>
                  </a:lnTo>
                  <a:lnTo>
                    <a:pt x="204" y="438"/>
                  </a:lnTo>
                  <a:lnTo>
                    <a:pt x="210" y="432"/>
                  </a:lnTo>
                  <a:lnTo>
                    <a:pt x="216" y="420"/>
                  </a:lnTo>
                  <a:lnTo>
                    <a:pt x="222" y="414"/>
                  </a:lnTo>
                  <a:lnTo>
                    <a:pt x="234" y="408"/>
                  </a:lnTo>
                  <a:lnTo>
                    <a:pt x="246" y="408"/>
                  </a:lnTo>
                  <a:lnTo>
                    <a:pt x="270" y="396"/>
                  </a:lnTo>
                  <a:lnTo>
                    <a:pt x="276" y="390"/>
                  </a:lnTo>
                  <a:lnTo>
                    <a:pt x="276" y="384"/>
                  </a:lnTo>
                  <a:lnTo>
                    <a:pt x="264" y="372"/>
                  </a:lnTo>
                  <a:lnTo>
                    <a:pt x="258" y="372"/>
                  </a:lnTo>
                  <a:lnTo>
                    <a:pt x="264" y="330"/>
                  </a:lnTo>
                  <a:lnTo>
                    <a:pt x="252" y="330"/>
                  </a:lnTo>
                  <a:lnTo>
                    <a:pt x="240" y="300"/>
                  </a:lnTo>
                  <a:lnTo>
                    <a:pt x="228" y="294"/>
                  </a:lnTo>
                  <a:lnTo>
                    <a:pt x="222" y="306"/>
                  </a:lnTo>
                  <a:lnTo>
                    <a:pt x="216" y="294"/>
                  </a:lnTo>
                  <a:lnTo>
                    <a:pt x="198" y="294"/>
                  </a:lnTo>
                  <a:lnTo>
                    <a:pt x="186" y="288"/>
                  </a:lnTo>
                  <a:lnTo>
                    <a:pt x="180" y="282"/>
                  </a:lnTo>
                  <a:lnTo>
                    <a:pt x="168" y="276"/>
                  </a:lnTo>
                  <a:lnTo>
                    <a:pt x="168" y="246"/>
                  </a:lnTo>
                  <a:lnTo>
                    <a:pt x="174" y="240"/>
                  </a:lnTo>
                  <a:lnTo>
                    <a:pt x="180" y="240"/>
                  </a:lnTo>
                  <a:lnTo>
                    <a:pt x="234" y="186"/>
                  </a:lnTo>
                  <a:lnTo>
                    <a:pt x="240" y="174"/>
                  </a:lnTo>
                  <a:lnTo>
                    <a:pt x="240" y="156"/>
                  </a:lnTo>
                  <a:lnTo>
                    <a:pt x="234" y="144"/>
                  </a:lnTo>
                  <a:lnTo>
                    <a:pt x="216" y="126"/>
                  </a:lnTo>
                  <a:lnTo>
                    <a:pt x="204" y="120"/>
                  </a:lnTo>
                  <a:lnTo>
                    <a:pt x="198" y="120"/>
                  </a:lnTo>
                  <a:lnTo>
                    <a:pt x="198" y="102"/>
                  </a:lnTo>
                  <a:lnTo>
                    <a:pt x="204" y="90"/>
                  </a:lnTo>
                  <a:lnTo>
                    <a:pt x="204" y="78"/>
                  </a:lnTo>
                  <a:lnTo>
                    <a:pt x="210" y="72"/>
                  </a:lnTo>
                  <a:lnTo>
                    <a:pt x="222" y="66"/>
                  </a:lnTo>
                  <a:lnTo>
                    <a:pt x="228" y="60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40" y="30"/>
                  </a:lnTo>
                  <a:lnTo>
                    <a:pt x="240" y="18"/>
                  </a:lnTo>
                  <a:lnTo>
                    <a:pt x="228" y="18"/>
                  </a:lnTo>
                  <a:lnTo>
                    <a:pt x="222" y="30"/>
                  </a:lnTo>
                  <a:lnTo>
                    <a:pt x="210" y="36"/>
                  </a:lnTo>
                  <a:lnTo>
                    <a:pt x="204" y="48"/>
                  </a:lnTo>
                  <a:lnTo>
                    <a:pt x="192" y="60"/>
                  </a:lnTo>
                  <a:lnTo>
                    <a:pt x="186" y="60"/>
                  </a:lnTo>
                  <a:lnTo>
                    <a:pt x="174" y="54"/>
                  </a:lnTo>
                  <a:lnTo>
                    <a:pt x="162" y="42"/>
                  </a:lnTo>
                  <a:lnTo>
                    <a:pt x="174" y="30"/>
                  </a:lnTo>
                  <a:lnTo>
                    <a:pt x="174" y="24"/>
                  </a:lnTo>
                  <a:lnTo>
                    <a:pt x="180" y="12"/>
                  </a:lnTo>
                  <a:lnTo>
                    <a:pt x="168" y="0"/>
                  </a:lnTo>
                  <a:lnTo>
                    <a:pt x="138" y="0"/>
                  </a:lnTo>
                  <a:lnTo>
                    <a:pt x="126" y="6"/>
                  </a:lnTo>
                  <a:lnTo>
                    <a:pt x="108" y="12"/>
                  </a:lnTo>
                  <a:lnTo>
                    <a:pt x="96" y="18"/>
                  </a:lnTo>
                  <a:lnTo>
                    <a:pt x="84" y="30"/>
                  </a:lnTo>
                  <a:lnTo>
                    <a:pt x="84" y="42"/>
                  </a:lnTo>
                  <a:lnTo>
                    <a:pt x="42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2" name="Tog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321E31A-3127-4CC6-B500-E4EC1200CA99}"/>
                </a:ext>
              </a:extLst>
            </p:cNvPr>
            <p:cNvSpPr>
              <a:spLocks/>
            </p:cNvSpPr>
            <p:nvPr/>
          </p:nvSpPr>
          <p:spPr bwMode="gray">
            <a:xfrm>
              <a:off x="5849069" y="2420705"/>
              <a:ext cx="39075" cy="117687"/>
            </a:xfrm>
            <a:custGeom>
              <a:avLst/>
              <a:gdLst>
                <a:gd name="T0" fmla="*/ 2147483647 w 138"/>
                <a:gd name="T1" fmla="*/ 2147483647 h 402"/>
                <a:gd name="T2" fmla="*/ 2147483647 w 138"/>
                <a:gd name="T3" fmla="*/ 2147483647 h 402"/>
                <a:gd name="T4" fmla="*/ 2147483647 w 138"/>
                <a:gd name="T5" fmla="*/ 2147483647 h 402"/>
                <a:gd name="T6" fmla="*/ 2147483647 w 138"/>
                <a:gd name="T7" fmla="*/ 2147483647 h 402"/>
                <a:gd name="T8" fmla="*/ 2147483647 w 138"/>
                <a:gd name="T9" fmla="*/ 2147483647 h 402"/>
                <a:gd name="T10" fmla="*/ 2147483647 w 138"/>
                <a:gd name="T11" fmla="*/ 2147483647 h 402"/>
                <a:gd name="T12" fmla="*/ 2147483647 w 138"/>
                <a:gd name="T13" fmla="*/ 2147483647 h 402"/>
                <a:gd name="T14" fmla="*/ 2147483647 w 138"/>
                <a:gd name="T15" fmla="*/ 2147483647 h 402"/>
                <a:gd name="T16" fmla="*/ 2147483647 w 138"/>
                <a:gd name="T17" fmla="*/ 2147483647 h 402"/>
                <a:gd name="T18" fmla="*/ 2147483647 w 138"/>
                <a:gd name="T19" fmla="*/ 2147483647 h 402"/>
                <a:gd name="T20" fmla="*/ 2147483647 w 138"/>
                <a:gd name="T21" fmla="*/ 2147483647 h 402"/>
                <a:gd name="T22" fmla="*/ 2147483647 w 138"/>
                <a:gd name="T23" fmla="*/ 2147483647 h 402"/>
                <a:gd name="T24" fmla="*/ 2147483647 w 138"/>
                <a:gd name="T25" fmla="*/ 2147483647 h 402"/>
                <a:gd name="T26" fmla="*/ 2147483647 w 138"/>
                <a:gd name="T27" fmla="*/ 2147483647 h 402"/>
                <a:gd name="T28" fmla="*/ 2147483647 w 138"/>
                <a:gd name="T29" fmla="*/ 2147483647 h 402"/>
                <a:gd name="T30" fmla="*/ 2147483647 w 138"/>
                <a:gd name="T31" fmla="*/ 2147483647 h 402"/>
                <a:gd name="T32" fmla="*/ 2147483647 w 138"/>
                <a:gd name="T33" fmla="*/ 0 h 402"/>
                <a:gd name="T34" fmla="*/ 2147483647 w 138"/>
                <a:gd name="T35" fmla="*/ 0 h 402"/>
                <a:gd name="T36" fmla="*/ 2147483647 w 138"/>
                <a:gd name="T37" fmla="*/ 2147483647 h 402"/>
                <a:gd name="T38" fmla="*/ 0 w 138"/>
                <a:gd name="T39" fmla="*/ 2147483647 h 402"/>
                <a:gd name="T40" fmla="*/ 2147483647 w 138"/>
                <a:gd name="T41" fmla="*/ 2147483647 h 402"/>
                <a:gd name="T42" fmla="*/ 2147483647 w 138"/>
                <a:gd name="T43" fmla="*/ 2147483647 h 402"/>
                <a:gd name="T44" fmla="*/ 2147483647 w 138"/>
                <a:gd name="T45" fmla="*/ 2147483647 h 402"/>
                <a:gd name="T46" fmla="*/ 2147483647 w 138"/>
                <a:gd name="T47" fmla="*/ 2147483647 h 402"/>
                <a:gd name="T48" fmla="*/ 2147483647 w 138"/>
                <a:gd name="T49" fmla="*/ 2147483647 h 402"/>
                <a:gd name="T50" fmla="*/ 2147483647 w 138"/>
                <a:gd name="T51" fmla="*/ 2147483647 h 402"/>
                <a:gd name="T52" fmla="*/ 2147483647 w 138"/>
                <a:gd name="T53" fmla="*/ 2147483647 h 402"/>
                <a:gd name="T54" fmla="*/ 2147483647 w 138"/>
                <a:gd name="T55" fmla="*/ 2147483647 h 402"/>
                <a:gd name="T56" fmla="*/ 2147483647 w 138"/>
                <a:gd name="T57" fmla="*/ 2147483647 h 402"/>
                <a:gd name="T58" fmla="*/ 2147483647 w 138"/>
                <a:gd name="T59" fmla="*/ 2147483647 h 402"/>
                <a:gd name="T60" fmla="*/ 2147483647 w 138"/>
                <a:gd name="T61" fmla="*/ 2147483647 h 402"/>
                <a:gd name="T62" fmla="*/ 2147483647 w 138"/>
                <a:gd name="T63" fmla="*/ 2147483647 h 402"/>
                <a:gd name="T64" fmla="*/ 2147483647 w 138"/>
                <a:gd name="T65" fmla="*/ 2147483647 h 402"/>
                <a:gd name="T66" fmla="*/ 2147483647 w 138"/>
                <a:gd name="T67" fmla="*/ 2147483647 h 402"/>
                <a:gd name="T68" fmla="*/ 2147483647 w 138"/>
                <a:gd name="T69" fmla="*/ 2147483647 h 402"/>
                <a:gd name="T70" fmla="*/ 2147483647 w 138"/>
                <a:gd name="T71" fmla="*/ 2147483647 h 402"/>
                <a:gd name="T72" fmla="*/ 2147483647 w 138"/>
                <a:gd name="T73" fmla="*/ 2147483647 h 402"/>
                <a:gd name="T74" fmla="*/ 2147483647 w 138"/>
                <a:gd name="T75" fmla="*/ 2147483647 h 402"/>
                <a:gd name="T76" fmla="*/ 2147483647 w 138"/>
                <a:gd name="T77" fmla="*/ 2147483647 h 402"/>
                <a:gd name="T78" fmla="*/ 2147483647 w 138"/>
                <a:gd name="T79" fmla="*/ 2147483647 h 402"/>
                <a:gd name="T80" fmla="*/ 2147483647 w 138"/>
                <a:gd name="T81" fmla="*/ 2147483647 h 402"/>
                <a:gd name="T82" fmla="*/ 2147483647 w 138"/>
                <a:gd name="T83" fmla="*/ 2147483647 h 402"/>
                <a:gd name="T84" fmla="*/ 2147483647 w 138"/>
                <a:gd name="T85" fmla="*/ 2147483647 h 402"/>
                <a:gd name="T86" fmla="*/ 2147483647 w 138"/>
                <a:gd name="T87" fmla="*/ 2147483647 h 402"/>
                <a:gd name="T88" fmla="*/ 2147483647 w 138"/>
                <a:gd name="T89" fmla="*/ 2147483647 h 402"/>
                <a:gd name="T90" fmla="*/ 2147483647 w 138"/>
                <a:gd name="T91" fmla="*/ 2147483647 h 402"/>
                <a:gd name="T92" fmla="*/ 2147483647 w 138"/>
                <a:gd name="T93" fmla="*/ 2147483647 h 402"/>
                <a:gd name="T94" fmla="*/ 2147483647 w 138"/>
                <a:gd name="T95" fmla="*/ 2147483647 h 402"/>
                <a:gd name="T96" fmla="*/ 2147483647 w 138"/>
                <a:gd name="T97" fmla="*/ 2147483647 h 402"/>
                <a:gd name="T98" fmla="*/ 2147483647 w 138"/>
                <a:gd name="T99" fmla="*/ 2147483647 h 402"/>
                <a:gd name="T100" fmla="*/ 2147483647 w 138"/>
                <a:gd name="T101" fmla="*/ 2147483647 h 402"/>
                <a:gd name="T102" fmla="*/ 2147483647 w 138"/>
                <a:gd name="T103" fmla="*/ 2147483647 h 4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8"/>
                <a:gd name="T157" fmla="*/ 0 h 402"/>
                <a:gd name="T158" fmla="*/ 138 w 138"/>
                <a:gd name="T159" fmla="*/ 402 h 40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8" h="402">
                  <a:moveTo>
                    <a:pt x="126" y="354"/>
                  </a:moveTo>
                  <a:lnTo>
                    <a:pt x="120" y="288"/>
                  </a:lnTo>
                  <a:lnTo>
                    <a:pt x="132" y="282"/>
                  </a:lnTo>
                  <a:lnTo>
                    <a:pt x="120" y="270"/>
                  </a:lnTo>
                  <a:lnTo>
                    <a:pt x="120" y="210"/>
                  </a:lnTo>
                  <a:lnTo>
                    <a:pt x="132" y="198"/>
                  </a:lnTo>
                  <a:lnTo>
                    <a:pt x="126" y="186"/>
                  </a:lnTo>
                  <a:lnTo>
                    <a:pt x="126" y="156"/>
                  </a:lnTo>
                  <a:lnTo>
                    <a:pt x="120" y="144"/>
                  </a:lnTo>
                  <a:lnTo>
                    <a:pt x="108" y="132"/>
                  </a:lnTo>
                  <a:lnTo>
                    <a:pt x="108" y="90"/>
                  </a:lnTo>
                  <a:lnTo>
                    <a:pt x="78" y="60"/>
                  </a:lnTo>
                  <a:lnTo>
                    <a:pt x="66" y="54"/>
                  </a:lnTo>
                  <a:lnTo>
                    <a:pt x="66" y="24"/>
                  </a:lnTo>
                  <a:lnTo>
                    <a:pt x="72" y="6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2" y="0"/>
                  </a:lnTo>
                  <a:lnTo>
                    <a:pt x="12" y="18"/>
                  </a:lnTo>
                  <a:lnTo>
                    <a:pt x="0" y="30"/>
                  </a:lnTo>
                  <a:lnTo>
                    <a:pt x="36" y="54"/>
                  </a:lnTo>
                  <a:lnTo>
                    <a:pt x="24" y="132"/>
                  </a:lnTo>
                  <a:lnTo>
                    <a:pt x="36" y="120"/>
                  </a:lnTo>
                  <a:lnTo>
                    <a:pt x="42" y="120"/>
                  </a:lnTo>
                  <a:lnTo>
                    <a:pt x="48" y="126"/>
                  </a:lnTo>
                  <a:lnTo>
                    <a:pt x="48" y="150"/>
                  </a:lnTo>
                  <a:lnTo>
                    <a:pt x="42" y="162"/>
                  </a:lnTo>
                  <a:lnTo>
                    <a:pt x="54" y="174"/>
                  </a:lnTo>
                  <a:lnTo>
                    <a:pt x="54" y="180"/>
                  </a:lnTo>
                  <a:lnTo>
                    <a:pt x="48" y="180"/>
                  </a:lnTo>
                  <a:lnTo>
                    <a:pt x="36" y="192"/>
                  </a:lnTo>
                  <a:lnTo>
                    <a:pt x="42" y="198"/>
                  </a:lnTo>
                  <a:lnTo>
                    <a:pt x="54" y="204"/>
                  </a:lnTo>
                  <a:lnTo>
                    <a:pt x="60" y="210"/>
                  </a:lnTo>
                  <a:lnTo>
                    <a:pt x="60" y="222"/>
                  </a:lnTo>
                  <a:lnTo>
                    <a:pt x="54" y="228"/>
                  </a:lnTo>
                  <a:lnTo>
                    <a:pt x="54" y="270"/>
                  </a:lnTo>
                  <a:lnTo>
                    <a:pt x="48" y="276"/>
                  </a:lnTo>
                  <a:lnTo>
                    <a:pt x="48" y="294"/>
                  </a:lnTo>
                  <a:lnTo>
                    <a:pt x="54" y="294"/>
                  </a:lnTo>
                  <a:lnTo>
                    <a:pt x="60" y="300"/>
                  </a:lnTo>
                  <a:lnTo>
                    <a:pt x="60" y="312"/>
                  </a:lnTo>
                  <a:lnTo>
                    <a:pt x="54" y="324"/>
                  </a:lnTo>
                  <a:lnTo>
                    <a:pt x="54" y="336"/>
                  </a:lnTo>
                  <a:lnTo>
                    <a:pt x="66" y="378"/>
                  </a:lnTo>
                  <a:lnTo>
                    <a:pt x="96" y="402"/>
                  </a:lnTo>
                  <a:lnTo>
                    <a:pt x="108" y="396"/>
                  </a:lnTo>
                  <a:lnTo>
                    <a:pt x="120" y="384"/>
                  </a:lnTo>
                  <a:lnTo>
                    <a:pt x="138" y="384"/>
                  </a:lnTo>
                  <a:lnTo>
                    <a:pt x="138" y="372"/>
                  </a:lnTo>
                  <a:lnTo>
                    <a:pt x="126" y="360"/>
                  </a:lnTo>
                  <a:lnTo>
                    <a:pt x="126" y="3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3" name="Thai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FAC8D33-D0F4-4911-A4B8-8AD78412502F}"/>
                </a:ext>
              </a:extLst>
            </p:cNvPr>
            <p:cNvSpPr>
              <a:spLocks/>
            </p:cNvSpPr>
            <p:nvPr/>
          </p:nvSpPr>
          <p:spPr bwMode="gray">
            <a:xfrm>
              <a:off x="7735502" y="2202470"/>
              <a:ext cx="170409" cy="345061"/>
            </a:xfrm>
            <a:custGeom>
              <a:avLst/>
              <a:gdLst>
                <a:gd name="T0" fmla="*/ 2147483647 w 618"/>
                <a:gd name="T1" fmla="*/ 2147483647 h 1188"/>
                <a:gd name="T2" fmla="*/ 2147483647 w 618"/>
                <a:gd name="T3" fmla="*/ 2147483647 h 1188"/>
                <a:gd name="T4" fmla="*/ 2147483647 w 618"/>
                <a:gd name="T5" fmla="*/ 2147483647 h 1188"/>
                <a:gd name="T6" fmla="*/ 2147483647 w 618"/>
                <a:gd name="T7" fmla="*/ 2147483647 h 1188"/>
                <a:gd name="T8" fmla="*/ 2147483647 w 618"/>
                <a:gd name="T9" fmla="*/ 2147483647 h 1188"/>
                <a:gd name="T10" fmla="*/ 2147483647 w 618"/>
                <a:gd name="T11" fmla="*/ 2147483647 h 1188"/>
                <a:gd name="T12" fmla="*/ 2147483647 w 618"/>
                <a:gd name="T13" fmla="*/ 2147483647 h 1188"/>
                <a:gd name="T14" fmla="*/ 2147483647 w 618"/>
                <a:gd name="T15" fmla="*/ 2147483647 h 1188"/>
                <a:gd name="T16" fmla="*/ 2147483647 w 618"/>
                <a:gd name="T17" fmla="*/ 2147483647 h 1188"/>
                <a:gd name="T18" fmla="*/ 2147483647 w 618"/>
                <a:gd name="T19" fmla="*/ 2147483647 h 1188"/>
                <a:gd name="T20" fmla="*/ 2147483647 w 618"/>
                <a:gd name="T21" fmla="*/ 2147483647 h 1188"/>
                <a:gd name="T22" fmla="*/ 2147483647 w 618"/>
                <a:gd name="T23" fmla="*/ 2147483647 h 1188"/>
                <a:gd name="T24" fmla="*/ 2147483647 w 618"/>
                <a:gd name="T25" fmla="*/ 0 h 1188"/>
                <a:gd name="T26" fmla="*/ 2147483647 w 618"/>
                <a:gd name="T27" fmla="*/ 2147483647 h 1188"/>
                <a:gd name="T28" fmla="*/ 2147483647 w 618"/>
                <a:gd name="T29" fmla="*/ 2147483647 h 1188"/>
                <a:gd name="T30" fmla="*/ 2147483647 w 618"/>
                <a:gd name="T31" fmla="*/ 2147483647 h 1188"/>
                <a:gd name="T32" fmla="*/ 0 w 618"/>
                <a:gd name="T33" fmla="*/ 2147483647 h 1188"/>
                <a:gd name="T34" fmla="*/ 2147483647 w 618"/>
                <a:gd name="T35" fmla="*/ 2147483647 h 1188"/>
                <a:gd name="T36" fmla="*/ 2147483647 w 618"/>
                <a:gd name="T37" fmla="*/ 2147483647 h 1188"/>
                <a:gd name="T38" fmla="*/ 2147483647 w 618"/>
                <a:gd name="T39" fmla="*/ 2147483647 h 1188"/>
                <a:gd name="T40" fmla="*/ 2147483647 w 618"/>
                <a:gd name="T41" fmla="*/ 2147483647 h 1188"/>
                <a:gd name="T42" fmla="*/ 2147483647 w 618"/>
                <a:gd name="T43" fmla="*/ 2147483647 h 1188"/>
                <a:gd name="T44" fmla="*/ 2147483647 w 618"/>
                <a:gd name="T45" fmla="*/ 2147483647 h 1188"/>
                <a:gd name="T46" fmla="*/ 2147483647 w 618"/>
                <a:gd name="T47" fmla="*/ 2147483647 h 1188"/>
                <a:gd name="T48" fmla="*/ 2147483647 w 618"/>
                <a:gd name="T49" fmla="*/ 2147483647 h 1188"/>
                <a:gd name="T50" fmla="*/ 2147483647 w 618"/>
                <a:gd name="T51" fmla="*/ 2147483647 h 1188"/>
                <a:gd name="T52" fmla="*/ 2147483647 w 618"/>
                <a:gd name="T53" fmla="*/ 2147483647 h 1188"/>
                <a:gd name="T54" fmla="*/ 2147483647 w 618"/>
                <a:gd name="T55" fmla="*/ 2147483647 h 1188"/>
                <a:gd name="T56" fmla="*/ 2147483647 w 618"/>
                <a:gd name="T57" fmla="*/ 2147483647 h 1188"/>
                <a:gd name="T58" fmla="*/ 2147483647 w 618"/>
                <a:gd name="T59" fmla="*/ 2147483647 h 1188"/>
                <a:gd name="T60" fmla="*/ 2147483647 w 618"/>
                <a:gd name="T61" fmla="*/ 2147483647 h 1188"/>
                <a:gd name="T62" fmla="*/ 2147483647 w 618"/>
                <a:gd name="T63" fmla="*/ 2147483647 h 1188"/>
                <a:gd name="T64" fmla="*/ 2147483647 w 618"/>
                <a:gd name="T65" fmla="*/ 2147483647 h 1188"/>
                <a:gd name="T66" fmla="*/ 2147483647 w 618"/>
                <a:gd name="T67" fmla="*/ 2147483647 h 1188"/>
                <a:gd name="T68" fmla="*/ 2147483647 w 618"/>
                <a:gd name="T69" fmla="*/ 2147483647 h 1188"/>
                <a:gd name="T70" fmla="*/ 2147483647 w 618"/>
                <a:gd name="T71" fmla="*/ 2147483647 h 1188"/>
                <a:gd name="T72" fmla="*/ 2147483647 w 618"/>
                <a:gd name="T73" fmla="*/ 2147483647 h 1188"/>
                <a:gd name="T74" fmla="*/ 2147483647 w 618"/>
                <a:gd name="T75" fmla="*/ 2147483647 h 1188"/>
                <a:gd name="T76" fmla="*/ 2147483647 w 618"/>
                <a:gd name="T77" fmla="*/ 2147483647 h 1188"/>
                <a:gd name="T78" fmla="*/ 2147483647 w 618"/>
                <a:gd name="T79" fmla="*/ 2147483647 h 1188"/>
                <a:gd name="T80" fmla="*/ 2147483647 w 618"/>
                <a:gd name="T81" fmla="*/ 2147483647 h 1188"/>
                <a:gd name="T82" fmla="*/ 2147483647 w 618"/>
                <a:gd name="T83" fmla="*/ 2147483647 h 1188"/>
                <a:gd name="T84" fmla="*/ 2147483647 w 618"/>
                <a:gd name="T85" fmla="*/ 2147483647 h 1188"/>
                <a:gd name="T86" fmla="*/ 2147483647 w 618"/>
                <a:gd name="T87" fmla="*/ 2147483647 h 1188"/>
                <a:gd name="T88" fmla="*/ 2147483647 w 618"/>
                <a:gd name="T89" fmla="*/ 2147483647 h 1188"/>
                <a:gd name="T90" fmla="*/ 2147483647 w 618"/>
                <a:gd name="T91" fmla="*/ 2147483647 h 1188"/>
                <a:gd name="T92" fmla="*/ 2147483647 w 618"/>
                <a:gd name="T93" fmla="*/ 2147483647 h 1188"/>
                <a:gd name="T94" fmla="*/ 2147483647 w 618"/>
                <a:gd name="T95" fmla="*/ 2147483647 h 1188"/>
                <a:gd name="T96" fmla="*/ 2147483647 w 618"/>
                <a:gd name="T97" fmla="*/ 2147483647 h 1188"/>
                <a:gd name="T98" fmla="*/ 2147483647 w 618"/>
                <a:gd name="T99" fmla="*/ 2147483647 h 1188"/>
                <a:gd name="T100" fmla="*/ 2147483647 w 618"/>
                <a:gd name="T101" fmla="*/ 2147483647 h 1188"/>
                <a:gd name="T102" fmla="*/ 2147483647 w 618"/>
                <a:gd name="T103" fmla="*/ 2147483647 h 1188"/>
                <a:gd name="T104" fmla="*/ 2147483647 w 618"/>
                <a:gd name="T105" fmla="*/ 2147483647 h 1188"/>
                <a:gd name="T106" fmla="*/ 2147483647 w 618"/>
                <a:gd name="T107" fmla="*/ 2147483647 h 1188"/>
                <a:gd name="T108" fmla="*/ 2147483647 w 618"/>
                <a:gd name="T109" fmla="*/ 2147483647 h 1188"/>
                <a:gd name="T110" fmla="*/ 2147483647 w 618"/>
                <a:gd name="T111" fmla="*/ 2147483647 h 1188"/>
                <a:gd name="T112" fmla="*/ 2147483647 w 618"/>
                <a:gd name="T113" fmla="*/ 2147483647 h 1188"/>
                <a:gd name="T114" fmla="*/ 2147483647 w 618"/>
                <a:gd name="T115" fmla="*/ 2147483647 h 1188"/>
                <a:gd name="T116" fmla="*/ 2147483647 w 618"/>
                <a:gd name="T117" fmla="*/ 2147483647 h 11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8"/>
                <a:gd name="T178" fmla="*/ 0 h 1188"/>
                <a:gd name="T179" fmla="*/ 618 w 618"/>
                <a:gd name="T180" fmla="*/ 1188 h 11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8" h="1188">
                  <a:moveTo>
                    <a:pt x="588" y="426"/>
                  </a:moveTo>
                  <a:lnTo>
                    <a:pt x="588" y="420"/>
                  </a:lnTo>
                  <a:lnTo>
                    <a:pt x="594" y="414"/>
                  </a:lnTo>
                  <a:lnTo>
                    <a:pt x="606" y="390"/>
                  </a:lnTo>
                  <a:lnTo>
                    <a:pt x="594" y="378"/>
                  </a:lnTo>
                  <a:lnTo>
                    <a:pt x="594" y="372"/>
                  </a:lnTo>
                  <a:lnTo>
                    <a:pt x="588" y="378"/>
                  </a:lnTo>
                  <a:lnTo>
                    <a:pt x="588" y="366"/>
                  </a:lnTo>
                  <a:lnTo>
                    <a:pt x="582" y="360"/>
                  </a:lnTo>
                  <a:lnTo>
                    <a:pt x="582" y="354"/>
                  </a:lnTo>
                  <a:lnTo>
                    <a:pt x="546" y="318"/>
                  </a:lnTo>
                  <a:lnTo>
                    <a:pt x="534" y="294"/>
                  </a:lnTo>
                  <a:lnTo>
                    <a:pt x="534" y="282"/>
                  </a:lnTo>
                  <a:lnTo>
                    <a:pt x="528" y="240"/>
                  </a:lnTo>
                  <a:lnTo>
                    <a:pt x="510" y="222"/>
                  </a:lnTo>
                  <a:lnTo>
                    <a:pt x="498" y="216"/>
                  </a:lnTo>
                  <a:lnTo>
                    <a:pt x="480" y="204"/>
                  </a:lnTo>
                  <a:lnTo>
                    <a:pt x="468" y="192"/>
                  </a:lnTo>
                  <a:lnTo>
                    <a:pt x="468" y="180"/>
                  </a:lnTo>
                  <a:lnTo>
                    <a:pt x="462" y="174"/>
                  </a:lnTo>
                  <a:lnTo>
                    <a:pt x="438" y="174"/>
                  </a:lnTo>
                  <a:lnTo>
                    <a:pt x="426" y="168"/>
                  </a:lnTo>
                  <a:lnTo>
                    <a:pt x="420" y="162"/>
                  </a:lnTo>
                  <a:lnTo>
                    <a:pt x="402" y="162"/>
                  </a:lnTo>
                  <a:lnTo>
                    <a:pt x="396" y="168"/>
                  </a:lnTo>
                  <a:lnTo>
                    <a:pt x="396" y="180"/>
                  </a:lnTo>
                  <a:lnTo>
                    <a:pt x="378" y="198"/>
                  </a:lnTo>
                  <a:lnTo>
                    <a:pt x="360" y="198"/>
                  </a:lnTo>
                  <a:lnTo>
                    <a:pt x="336" y="186"/>
                  </a:lnTo>
                  <a:lnTo>
                    <a:pt x="330" y="180"/>
                  </a:lnTo>
                  <a:lnTo>
                    <a:pt x="318" y="180"/>
                  </a:lnTo>
                  <a:lnTo>
                    <a:pt x="312" y="186"/>
                  </a:lnTo>
                  <a:lnTo>
                    <a:pt x="306" y="198"/>
                  </a:lnTo>
                  <a:lnTo>
                    <a:pt x="294" y="210"/>
                  </a:lnTo>
                  <a:lnTo>
                    <a:pt x="294" y="216"/>
                  </a:lnTo>
                  <a:lnTo>
                    <a:pt x="288" y="222"/>
                  </a:lnTo>
                  <a:lnTo>
                    <a:pt x="264" y="234"/>
                  </a:lnTo>
                  <a:lnTo>
                    <a:pt x="246" y="234"/>
                  </a:lnTo>
                  <a:lnTo>
                    <a:pt x="246" y="222"/>
                  </a:lnTo>
                  <a:lnTo>
                    <a:pt x="270" y="174"/>
                  </a:lnTo>
                  <a:lnTo>
                    <a:pt x="270" y="162"/>
                  </a:lnTo>
                  <a:lnTo>
                    <a:pt x="264" y="156"/>
                  </a:lnTo>
                  <a:lnTo>
                    <a:pt x="252" y="156"/>
                  </a:lnTo>
                  <a:lnTo>
                    <a:pt x="264" y="144"/>
                  </a:lnTo>
                  <a:lnTo>
                    <a:pt x="270" y="132"/>
                  </a:lnTo>
                  <a:lnTo>
                    <a:pt x="270" y="120"/>
                  </a:lnTo>
                  <a:lnTo>
                    <a:pt x="264" y="108"/>
                  </a:lnTo>
                  <a:lnTo>
                    <a:pt x="258" y="102"/>
                  </a:lnTo>
                  <a:lnTo>
                    <a:pt x="264" y="96"/>
                  </a:lnTo>
                  <a:lnTo>
                    <a:pt x="264" y="66"/>
                  </a:lnTo>
                  <a:lnTo>
                    <a:pt x="252" y="60"/>
                  </a:lnTo>
                  <a:lnTo>
                    <a:pt x="246" y="60"/>
                  </a:lnTo>
                  <a:lnTo>
                    <a:pt x="240" y="66"/>
                  </a:lnTo>
                  <a:lnTo>
                    <a:pt x="228" y="66"/>
                  </a:lnTo>
                  <a:lnTo>
                    <a:pt x="228" y="78"/>
                  </a:lnTo>
                  <a:lnTo>
                    <a:pt x="210" y="78"/>
                  </a:lnTo>
                  <a:lnTo>
                    <a:pt x="204" y="72"/>
                  </a:lnTo>
                  <a:lnTo>
                    <a:pt x="198" y="60"/>
                  </a:lnTo>
                  <a:lnTo>
                    <a:pt x="198" y="36"/>
                  </a:lnTo>
                  <a:lnTo>
                    <a:pt x="204" y="30"/>
                  </a:lnTo>
                  <a:lnTo>
                    <a:pt x="204" y="18"/>
                  </a:lnTo>
                  <a:lnTo>
                    <a:pt x="198" y="12"/>
                  </a:lnTo>
                  <a:lnTo>
                    <a:pt x="186" y="12"/>
                  </a:lnTo>
                  <a:lnTo>
                    <a:pt x="174" y="6"/>
                  </a:lnTo>
                  <a:lnTo>
                    <a:pt x="168" y="0"/>
                  </a:lnTo>
                  <a:lnTo>
                    <a:pt x="138" y="0"/>
                  </a:lnTo>
                  <a:lnTo>
                    <a:pt x="132" y="6"/>
                  </a:lnTo>
                  <a:lnTo>
                    <a:pt x="126" y="6"/>
                  </a:lnTo>
                  <a:lnTo>
                    <a:pt x="120" y="30"/>
                  </a:lnTo>
                  <a:lnTo>
                    <a:pt x="96" y="30"/>
                  </a:lnTo>
                  <a:lnTo>
                    <a:pt x="96" y="36"/>
                  </a:lnTo>
                  <a:lnTo>
                    <a:pt x="90" y="42"/>
                  </a:lnTo>
                  <a:lnTo>
                    <a:pt x="84" y="54"/>
                  </a:lnTo>
                  <a:lnTo>
                    <a:pt x="78" y="60"/>
                  </a:lnTo>
                  <a:lnTo>
                    <a:pt x="66" y="60"/>
                  </a:lnTo>
                  <a:lnTo>
                    <a:pt x="54" y="54"/>
                  </a:lnTo>
                  <a:lnTo>
                    <a:pt x="24" y="54"/>
                  </a:lnTo>
                  <a:lnTo>
                    <a:pt x="24" y="102"/>
                  </a:lnTo>
                  <a:lnTo>
                    <a:pt x="18" y="108"/>
                  </a:lnTo>
                  <a:lnTo>
                    <a:pt x="12" y="108"/>
                  </a:lnTo>
                  <a:lnTo>
                    <a:pt x="6" y="114"/>
                  </a:lnTo>
                  <a:lnTo>
                    <a:pt x="6" y="120"/>
                  </a:lnTo>
                  <a:lnTo>
                    <a:pt x="24" y="138"/>
                  </a:lnTo>
                  <a:lnTo>
                    <a:pt x="24" y="156"/>
                  </a:lnTo>
                  <a:lnTo>
                    <a:pt x="0" y="156"/>
                  </a:lnTo>
                  <a:lnTo>
                    <a:pt x="0" y="162"/>
                  </a:lnTo>
                  <a:lnTo>
                    <a:pt x="24" y="186"/>
                  </a:lnTo>
                  <a:lnTo>
                    <a:pt x="36" y="192"/>
                  </a:lnTo>
                  <a:lnTo>
                    <a:pt x="30" y="216"/>
                  </a:lnTo>
                  <a:lnTo>
                    <a:pt x="36" y="216"/>
                  </a:lnTo>
                  <a:lnTo>
                    <a:pt x="36" y="222"/>
                  </a:lnTo>
                  <a:lnTo>
                    <a:pt x="42" y="234"/>
                  </a:lnTo>
                  <a:lnTo>
                    <a:pt x="60" y="252"/>
                  </a:lnTo>
                  <a:lnTo>
                    <a:pt x="72" y="258"/>
                  </a:lnTo>
                  <a:lnTo>
                    <a:pt x="84" y="270"/>
                  </a:lnTo>
                  <a:lnTo>
                    <a:pt x="96" y="276"/>
                  </a:lnTo>
                  <a:lnTo>
                    <a:pt x="102" y="282"/>
                  </a:lnTo>
                  <a:lnTo>
                    <a:pt x="102" y="288"/>
                  </a:lnTo>
                  <a:lnTo>
                    <a:pt x="96" y="288"/>
                  </a:lnTo>
                  <a:lnTo>
                    <a:pt x="96" y="306"/>
                  </a:lnTo>
                  <a:lnTo>
                    <a:pt x="102" y="318"/>
                  </a:lnTo>
                  <a:lnTo>
                    <a:pt x="108" y="324"/>
                  </a:lnTo>
                  <a:lnTo>
                    <a:pt x="114" y="324"/>
                  </a:lnTo>
                  <a:lnTo>
                    <a:pt x="120" y="318"/>
                  </a:lnTo>
                  <a:lnTo>
                    <a:pt x="126" y="324"/>
                  </a:lnTo>
                  <a:lnTo>
                    <a:pt x="126" y="342"/>
                  </a:lnTo>
                  <a:lnTo>
                    <a:pt x="120" y="348"/>
                  </a:lnTo>
                  <a:lnTo>
                    <a:pt x="108" y="348"/>
                  </a:lnTo>
                  <a:lnTo>
                    <a:pt x="114" y="360"/>
                  </a:lnTo>
                  <a:lnTo>
                    <a:pt x="114" y="384"/>
                  </a:lnTo>
                  <a:lnTo>
                    <a:pt x="108" y="396"/>
                  </a:lnTo>
                  <a:lnTo>
                    <a:pt x="102" y="402"/>
                  </a:lnTo>
                  <a:lnTo>
                    <a:pt x="84" y="438"/>
                  </a:lnTo>
                  <a:lnTo>
                    <a:pt x="90" y="444"/>
                  </a:lnTo>
                  <a:lnTo>
                    <a:pt x="90" y="450"/>
                  </a:lnTo>
                  <a:lnTo>
                    <a:pt x="96" y="456"/>
                  </a:lnTo>
                  <a:lnTo>
                    <a:pt x="102" y="468"/>
                  </a:lnTo>
                  <a:lnTo>
                    <a:pt x="108" y="474"/>
                  </a:lnTo>
                  <a:lnTo>
                    <a:pt x="114" y="486"/>
                  </a:lnTo>
                  <a:lnTo>
                    <a:pt x="156" y="528"/>
                  </a:lnTo>
                  <a:lnTo>
                    <a:pt x="162" y="540"/>
                  </a:lnTo>
                  <a:lnTo>
                    <a:pt x="162" y="570"/>
                  </a:lnTo>
                  <a:lnTo>
                    <a:pt x="168" y="588"/>
                  </a:lnTo>
                  <a:lnTo>
                    <a:pt x="168" y="612"/>
                  </a:lnTo>
                  <a:lnTo>
                    <a:pt x="192" y="636"/>
                  </a:lnTo>
                  <a:lnTo>
                    <a:pt x="192" y="660"/>
                  </a:lnTo>
                  <a:lnTo>
                    <a:pt x="198" y="672"/>
                  </a:lnTo>
                  <a:lnTo>
                    <a:pt x="198" y="702"/>
                  </a:lnTo>
                  <a:lnTo>
                    <a:pt x="192" y="714"/>
                  </a:lnTo>
                  <a:lnTo>
                    <a:pt x="192" y="732"/>
                  </a:lnTo>
                  <a:lnTo>
                    <a:pt x="174" y="768"/>
                  </a:lnTo>
                  <a:lnTo>
                    <a:pt x="156" y="786"/>
                  </a:lnTo>
                  <a:lnTo>
                    <a:pt x="156" y="798"/>
                  </a:lnTo>
                  <a:lnTo>
                    <a:pt x="162" y="804"/>
                  </a:lnTo>
                  <a:lnTo>
                    <a:pt x="162" y="816"/>
                  </a:lnTo>
                  <a:lnTo>
                    <a:pt x="156" y="828"/>
                  </a:lnTo>
                  <a:lnTo>
                    <a:pt x="150" y="834"/>
                  </a:lnTo>
                  <a:lnTo>
                    <a:pt x="144" y="846"/>
                  </a:lnTo>
                  <a:lnTo>
                    <a:pt x="144" y="852"/>
                  </a:lnTo>
                  <a:lnTo>
                    <a:pt x="138" y="858"/>
                  </a:lnTo>
                  <a:lnTo>
                    <a:pt x="132" y="876"/>
                  </a:lnTo>
                  <a:lnTo>
                    <a:pt x="126" y="888"/>
                  </a:lnTo>
                  <a:lnTo>
                    <a:pt x="126" y="906"/>
                  </a:lnTo>
                  <a:lnTo>
                    <a:pt x="120" y="918"/>
                  </a:lnTo>
                  <a:lnTo>
                    <a:pt x="120" y="966"/>
                  </a:lnTo>
                  <a:lnTo>
                    <a:pt x="126" y="978"/>
                  </a:lnTo>
                  <a:lnTo>
                    <a:pt x="126" y="1008"/>
                  </a:lnTo>
                  <a:lnTo>
                    <a:pt x="132" y="1014"/>
                  </a:lnTo>
                  <a:lnTo>
                    <a:pt x="132" y="1020"/>
                  </a:lnTo>
                  <a:lnTo>
                    <a:pt x="138" y="1020"/>
                  </a:lnTo>
                  <a:lnTo>
                    <a:pt x="138" y="1002"/>
                  </a:lnTo>
                  <a:lnTo>
                    <a:pt x="144" y="990"/>
                  </a:lnTo>
                  <a:lnTo>
                    <a:pt x="144" y="978"/>
                  </a:lnTo>
                  <a:lnTo>
                    <a:pt x="150" y="972"/>
                  </a:lnTo>
                  <a:lnTo>
                    <a:pt x="150" y="996"/>
                  </a:lnTo>
                  <a:lnTo>
                    <a:pt x="162" y="996"/>
                  </a:lnTo>
                  <a:lnTo>
                    <a:pt x="186" y="1020"/>
                  </a:lnTo>
                  <a:lnTo>
                    <a:pt x="192" y="1032"/>
                  </a:lnTo>
                  <a:lnTo>
                    <a:pt x="198" y="1038"/>
                  </a:lnTo>
                  <a:lnTo>
                    <a:pt x="198" y="1044"/>
                  </a:lnTo>
                  <a:lnTo>
                    <a:pt x="228" y="1074"/>
                  </a:lnTo>
                  <a:lnTo>
                    <a:pt x="228" y="1098"/>
                  </a:lnTo>
                  <a:lnTo>
                    <a:pt x="234" y="1110"/>
                  </a:lnTo>
                  <a:lnTo>
                    <a:pt x="246" y="1128"/>
                  </a:lnTo>
                  <a:lnTo>
                    <a:pt x="264" y="1146"/>
                  </a:lnTo>
                  <a:lnTo>
                    <a:pt x="270" y="1140"/>
                  </a:lnTo>
                  <a:lnTo>
                    <a:pt x="276" y="1128"/>
                  </a:lnTo>
                  <a:lnTo>
                    <a:pt x="270" y="1122"/>
                  </a:lnTo>
                  <a:lnTo>
                    <a:pt x="270" y="1110"/>
                  </a:lnTo>
                  <a:lnTo>
                    <a:pt x="276" y="1104"/>
                  </a:lnTo>
                  <a:lnTo>
                    <a:pt x="288" y="1104"/>
                  </a:lnTo>
                  <a:lnTo>
                    <a:pt x="294" y="1116"/>
                  </a:lnTo>
                  <a:lnTo>
                    <a:pt x="294" y="1122"/>
                  </a:lnTo>
                  <a:lnTo>
                    <a:pt x="312" y="1122"/>
                  </a:lnTo>
                  <a:lnTo>
                    <a:pt x="324" y="1128"/>
                  </a:lnTo>
                  <a:lnTo>
                    <a:pt x="330" y="1134"/>
                  </a:lnTo>
                  <a:lnTo>
                    <a:pt x="330" y="1146"/>
                  </a:lnTo>
                  <a:lnTo>
                    <a:pt x="342" y="1146"/>
                  </a:lnTo>
                  <a:lnTo>
                    <a:pt x="342" y="1158"/>
                  </a:lnTo>
                  <a:lnTo>
                    <a:pt x="330" y="1170"/>
                  </a:lnTo>
                  <a:lnTo>
                    <a:pt x="330" y="1176"/>
                  </a:lnTo>
                  <a:lnTo>
                    <a:pt x="336" y="1182"/>
                  </a:lnTo>
                  <a:lnTo>
                    <a:pt x="354" y="1182"/>
                  </a:lnTo>
                  <a:lnTo>
                    <a:pt x="354" y="1176"/>
                  </a:lnTo>
                  <a:lnTo>
                    <a:pt x="366" y="1176"/>
                  </a:lnTo>
                  <a:lnTo>
                    <a:pt x="372" y="1170"/>
                  </a:lnTo>
                  <a:lnTo>
                    <a:pt x="378" y="1170"/>
                  </a:lnTo>
                  <a:lnTo>
                    <a:pt x="396" y="1188"/>
                  </a:lnTo>
                  <a:lnTo>
                    <a:pt x="402" y="1182"/>
                  </a:lnTo>
                  <a:lnTo>
                    <a:pt x="402" y="1176"/>
                  </a:lnTo>
                  <a:lnTo>
                    <a:pt x="408" y="1164"/>
                  </a:lnTo>
                  <a:lnTo>
                    <a:pt x="414" y="1158"/>
                  </a:lnTo>
                  <a:lnTo>
                    <a:pt x="420" y="1146"/>
                  </a:lnTo>
                  <a:lnTo>
                    <a:pt x="396" y="1134"/>
                  </a:lnTo>
                  <a:lnTo>
                    <a:pt x="390" y="1128"/>
                  </a:lnTo>
                  <a:lnTo>
                    <a:pt x="390" y="1116"/>
                  </a:lnTo>
                  <a:lnTo>
                    <a:pt x="384" y="1104"/>
                  </a:lnTo>
                  <a:lnTo>
                    <a:pt x="384" y="1092"/>
                  </a:lnTo>
                  <a:lnTo>
                    <a:pt x="378" y="1080"/>
                  </a:lnTo>
                  <a:lnTo>
                    <a:pt x="372" y="1074"/>
                  </a:lnTo>
                  <a:lnTo>
                    <a:pt x="354" y="1074"/>
                  </a:lnTo>
                  <a:lnTo>
                    <a:pt x="342" y="1080"/>
                  </a:lnTo>
                  <a:lnTo>
                    <a:pt x="336" y="1086"/>
                  </a:lnTo>
                  <a:lnTo>
                    <a:pt x="318" y="1086"/>
                  </a:lnTo>
                  <a:lnTo>
                    <a:pt x="312" y="1080"/>
                  </a:lnTo>
                  <a:lnTo>
                    <a:pt x="306" y="1068"/>
                  </a:lnTo>
                  <a:lnTo>
                    <a:pt x="306" y="1056"/>
                  </a:lnTo>
                  <a:lnTo>
                    <a:pt x="294" y="1032"/>
                  </a:lnTo>
                  <a:lnTo>
                    <a:pt x="288" y="1032"/>
                  </a:lnTo>
                  <a:lnTo>
                    <a:pt x="288" y="1050"/>
                  </a:lnTo>
                  <a:lnTo>
                    <a:pt x="282" y="1056"/>
                  </a:lnTo>
                  <a:lnTo>
                    <a:pt x="276" y="1056"/>
                  </a:lnTo>
                  <a:lnTo>
                    <a:pt x="270" y="1044"/>
                  </a:lnTo>
                  <a:lnTo>
                    <a:pt x="264" y="1038"/>
                  </a:lnTo>
                  <a:lnTo>
                    <a:pt x="258" y="1026"/>
                  </a:lnTo>
                  <a:lnTo>
                    <a:pt x="258" y="1014"/>
                  </a:lnTo>
                  <a:lnTo>
                    <a:pt x="270" y="1002"/>
                  </a:lnTo>
                  <a:lnTo>
                    <a:pt x="270" y="1008"/>
                  </a:lnTo>
                  <a:lnTo>
                    <a:pt x="276" y="1008"/>
                  </a:lnTo>
                  <a:lnTo>
                    <a:pt x="276" y="1014"/>
                  </a:lnTo>
                  <a:lnTo>
                    <a:pt x="282" y="1014"/>
                  </a:lnTo>
                  <a:lnTo>
                    <a:pt x="288" y="1008"/>
                  </a:lnTo>
                  <a:lnTo>
                    <a:pt x="282" y="1002"/>
                  </a:lnTo>
                  <a:lnTo>
                    <a:pt x="282" y="990"/>
                  </a:lnTo>
                  <a:lnTo>
                    <a:pt x="276" y="978"/>
                  </a:lnTo>
                  <a:lnTo>
                    <a:pt x="270" y="972"/>
                  </a:lnTo>
                  <a:lnTo>
                    <a:pt x="270" y="960"/>
                  </a:lnTo>
                  <a:lnTo>
                    <a:pt x="258" y="948"/>
                  </a:lnTo>
                  <a:lnTo>
                    <a:pt x="246" y="948"/>
                  </a:lnTo>
                  <a:lnTo>
                    <a:pt x="246" y="894"/>
                  </a:lnTo>
                  <a:lnTo>
                    <a:pt x="192" y="906"/>
                  </a:lnTo>
                  <a:lnTo>
                    <a:pt x="192" y="864"/>
                  </a:lnTo>
                  <a:lnTo>
                    <a:pt x="186" y="828"/>
                  </a:lnTo>
                  <a:lnTo>
                    <a:pt x="186" y="804"/>
                  </a:lnTo>
                  <a:lnTo>
                    <a:pt x="180" y="792"/>
                  </a:lnTo>
                  <a:lnTo>
                    <a:pt x="174" y="786"/>
                  </a:lnTo>
                  <a:lnTo>
                    <a:pt x="180" y="786"/>
                  </a:lnTo>
                  <a:lnTo>
                    <a:pt x="192" y="774"/>
                  </a:lnTo>
                  <a:lnTo>
                    <a:pt x="198" y="762"/>
                  </a:lnTo>
                  <a:lnTo>
                    <a:pt x="204" y="744"/>
                  </a:lnTo>
                  <a:lnTo>
                    <a:pt x="204" y="678"/>
                  </a:lnTo>
                  <a:lnTo>
                    <a:pt x="210" y="678"/>
                  </a:lnTo>
                  <a:lnTo>
                    <a:pt x="216" y="672"/>
                  </a:lnTo>
                  <a:lnTo>
                    <a:pt x="222" y="660"/>
                  </a:lnTo>
                  <a:lnTo>
                    <a:pt x="228" y="654"/>
                  </a:lnTo>
                  <a:lnTo>
                    <a:pt x="228" y="612"/>
                  </a:lnTo>
                  <a:lnTo>
                    <a:pt x="222" y="600"/>
                  </a:lnTo>
                  <a:lnTo>
                    <a:pt x="222" y="594"/>
                  </a:lnTo>
                  <a:lnTo>
                    <a:pt x="216" y="588"/>
                  </a:lnTo>
                  <a:lnTo>
                    <a:pt x="222" y="558"/>
                  </a:lnTo>
                  <a:lnTo>
                    <a:pt x="234" y="558"/>
                  </a:lnTo>
                  <a:lnTo>
                    <a:pt x="234" y="552"/>
                  </a:lnTo>
                  <a:lnTo>
                    <a:pt x="240" y="546"/>
                  </a:lnTo>
                  <a:lnTo>
                    <a:pt x="264" y="546"/>
                  </a:lnTo>
                  <a:lnTo>
                    <a:pt x="270" y="552"/>
                  </a:lnTo>
                  <a:lnTo>
                    <a:pt x="294" y="564"/>
                  </a:lnTo>
                  <a:lnTo>
                    <a:pt x="300" y="570"/>
                  </a:lnTo>
                  <a:lnTo>
                    <a:pt x="288" y="576"/>
                  </a:lnTo>
                  <a:lnTo>
                    <a:pt x="288" y="588"/>
                  </a:lnTo>
                  <a:lnTo>
                    <a:pt x="282" y="594"/>
                  </a:lnTo>
                  <a:lnTo>
                    <a:pt x="282" y="612"/>
                  </a:lnTo>
                  <a:lnTo>
                    <a:pt x="288" y="624"/>
                  </a:lnTo>
                  <a:lnTo>
                    <a:pt x="306" y="624"/>
                  </a:lnTo>
                  <a:lnTo>
                    <a:pt x="330" y="612"/>
                  </a:lnTo>
                  <a:lnTo>
                    <a:pt x="342" y="612"/>
                  </a:lnTo>
                  <a:lnTo>
                    <a:pt x="354" y="606"/>
                  </a:lnTo>
                  <a:lnTo>
                    <a:pt x="360" y="600"/>
                  </a:lnTo>
                  <a:lnTo>
                    <a:pt x="366" y="600"/>
                  </a:lnTo>
                  <a:lnTo>
                    <a:pt x="396" y="684"/>
                  </a:lnTo>
                  <a:lnTo>
                    <a:pt x="402" y="678"/>
                  </a:lnTo>
                  <a:lnTo>
                    <a:pt x="414" y="672"/>
                  </a:lnTo>
                  <a:lnTo>
                    <a:pt x="426" y="672"/>
                  </a:lnTo>
                  <a:lnTo>
                    <a:pt x="426" y="642"/>
                  </a:lnTo>
                  <a:lnTo>
                    <a:pt x="414" y="630"/>
                  </a:lnTo>
                  <a:lnTo>
                    <a:pt x="414" y="600"/>
                  </a:lnTo>
                  <a:lnTo>
                    <a:pt x="402" y="588"/>
                  </a:lnTo>
                  <a:lnTo>
                    <a:pt x="396" y="552"/>
                  </a:lnTo>
                  <a:lnTo>
                    <a:pt x="426" y="522"/>
                  </a:lnTo>
                  <a:lnTo>
                    <a:pt x="426" y="516"/>
                  </a:lnTo>
                  <a:lnTo>
                    <a:pt x="432" y="504"/>
                  </a:lnTo>
                  <a:lnTo>
                    <a:pt x="438" y="498"/>
                  </a:lnTo>
                  <a:lnTo>
                    <a:pt x="450" y="492"/>
                  </a:lnTo>
                  <a:lnTo>
                    <a:pt x="468" y="486"/>
                  </a:lnTo>
                  <a:lnTo>
                    <a:pt x="504" y="486"/>
                  </a:lnTo>
                  <a:lnTo>
                    <a:pt x="510" y="492"/>
                  </a:lnTo>
                  <a:lnTo>
                    <a:pt x="522" y="492"/>
                  </a:lnTo>
                  <a:lnTo>
                    <a:pt x="534" y="486"/>
                  </a:lnTo>
                  <a:lnTo>
                    <a:pt x="564" y="486"/>
                  </a:lnTo>
                  <a:lnTo>
                    <a:pt x="576" y="492"/>
                  </a:lnTo>
                  <a:lnTo>
                    <a:pt x="582" y="498"/>
                  </a:lnTo>
                  <a:lnTo>
                    <a:pt x="588" y="498"/>
                  </a:lnTo>
                  <a:lnTo>
                    <a:pt x="594" y="492"/>
                  </a:lnTo>
                  <a:lnTo>
                    <a:pt x="600" y="480"/>
                  </a:lnTo>
                  <a:lnTo>
                    <a:pt x="618" y="462"/>
                  </a:lnTo>
                  <a:lnTo>
                    <a:pt x="618" y="450"/>
                  </a:lnTo>
                  <a:lnTo>
                    <a:pt x="612" y="444"/>
                  </a:lnTo>
                  <a:lnTo>
                    <a:pt x="600" y="438"/>
                  </a:lnTo>
                  <a:lnTo>
                    <a:pt x="588" y="4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4" name="Tanza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08B1EB7-D3B9-49B2-B24A-5051C8CBB44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431930" y="2702924"/>
              <a:ext cx="210568" cy="251370"/>
            </a:xfrm>
            <a:custGeom>
              <a:avLst/>
              <a:gdLst>
                <a:gd name="T0" fmla="*/ 2147483647 w 768"/>
                <a:gd name="T1" fmla="*/ 2147483647 h 870"/>
                <a:gd name="T2" fmla="*/ 2147483647 w 768"/>
                <a:gd name="T3" fmla="*/ 2147483647 h 870"/>
                <a:gd name="T4" fmla="*/ 2147483647 w 768"/>
                <a:gd name="T5" fmla="*/ 2147483647 h 870"/>
                <a:gd name="T6" fmla="*/ 2147483647 w 768"/>
                <a:gd name="T7" fmla="*/ 2147483647 h 870"/>
                <a:gd name="T8" fmla="*/ 2147483647 w 768"/>
                <a:gd name="T9" fmla="*/ 2147483647 h 870"/>
                <a:gd name="T10" fmla="*/ 2147483647 w 768"/>
                <a:gd name="T11" fmla="*/ 2147483647 h 870"/>
                <a:gd name="T12" fmla="*/ 2147483647 w 768"/>
                <a:gd name="T13" fmla="*/ 2147483647 h 870"/>
                <a:gd name="T14" fmla="*/ 2147483647 w 768"/>
                <a:gd name="T15" fmla="*/ 2147483647 h 870"/>
                <a:gd name="T16" fmla="*/ 2147483647 w 768"/>
                <a:gd name="T17" fmla="*/ 2147483647 h 870"/>
                <a:gd name="T18" fmla="*/ 2147483647 w 768"/>
                <a:gd name="T19" fmla="*/ 2147483647 h 870"/>
                <a:gd name="T20" fmla="*/ 2147483647 w 768"/>
                <a:gd name="T21" fmla="*/ 2147483647 h 870"/>
                <a:gd name="T22" fmla="*/ 2147483647 w 768"/>
                <a:gd name="T23" fmla="*/ 2147483647 h 870"/>
                <a:gd name="T24" fmla="*/ 2147483647 w 768"/>
                <a:gd name="T25" fmla="*/ 2147483647 h 870"/>
                <a:gd name="T26" fmla="*/ 2147483647 w 768"/>
                <a:gd name="T27" fmla="*/ 2147483647 h 870"/>
                <a:gd name="T28" fmla="*/ 2147483647 w 768"/>
                <a:gd name="T29" fmla="*/ 2147483647 h 870"/>
                <a:gd name="T30" fmla="*/ 2147483647 w 768"/>
                <a:gd name="T31" fmla="*/ 2147483647 h 870"/>
                <a:gd name="T32" fmla="*/ 2147483647 w 768"/>
                <a:gd name="T33" fmla="*/ 2147483647 h 870"/>
                <a:gd name="T34" fmla="*/ 2147483647 w 768"/>
                <a:gd name="T35" fmla="*/ 2147483647 h 870"/>
                <a:gd name="T36" fmla="*/ 2147483647 w 768"/>
                <a:gd name="T37" fmla="*/ 2147483647 h 870"/>
                <a:gd name="T38" fmla="*/ 2147483647 w 768"/>
                <a:gd name="T39" fmla="*/ 2147483647 h 870"/>
                <a:gd name="T40" fmla="*/ 2147483647 w 768"/>
                <a:gd name="T41" fmla="*/ 2147483647 h 870"/>
                <a:gd name="T42" fmla="*/ 2147483647 w 768"/>
                <a:gd name="T43" fmla="*/ 2147483647 h 870"/>
                <a:gd name="T44" fmla="*/ 2147483647 w 768"/>
                <a:gd name="T45" fmla="*/ 2147483647 h 870"/>
                <a:gd name="T46" fmla="*/ 2147483647 w 768"/>
                <a:gd name="T47" fmla="*/ 2147483647 h 870"/>
                <a:gd name="T48" fmla="*/ 2147483647 w 768"/>
                <a:gd name="T49" fmla="*/ 2147483647 h 870"/>
                <a:gd name="T50" fmla="*/ 2147483647 w 768"/>
                <a:gd name="T51" fmla="*/ 2147483647 h 870"/>
                <a:gd name="T52" fmla="*/ 2147483647 w 768"/>
                <a:gd name="T53" fmla="*/ 2147483647 h 870"/>
                <a:gd name="T54" fmla="*/ 2147483647 w 768"/>
                <a:gd name="T55" fmla="*/ 2147483647 h 870"/>
                <a:gd name="T56" fmla="*/ 2147483647 w 768"/>
                <a:gd name="T57" fmla="*/ 2147483647 h 870"/>
                <a:gd name="T58" fmla="*/ 2147483647 w 768"/>
                <a:gd name="T59" fmla="*/ 2147483647 h 870"/>
                <a:gd name="T60" fmla="*/ 2147483647 w 768"/>
                <a:gd name="T61" fmla="*/ 2147483647 h 870"/>
                <a:gd name="T62" fmla="*/ 2147483647 w 768"/>
                <a:gd name="T63" fmla="*/ 2147483647 h 870"/>
                <a:gd name="T64" fmla="*/ 2147483647 w 768"/>
                <a:gd name="T65" fmla="*/ 2147483647 h 870"/>
                <a:gd name="T66" fmla="*/ 2147483647 w 768"/>
                <a:gd name="T67" fmla="*/ 2147483647 h 870"/>
                <a:gd name="T68" fmla="*/ 2147483647 w 768"/>
                <a:gd name="T69" fmla="*/ 2147483647 h 870"/>
                <a:gd name="T70" fmla="*/ 2147483647 w 768"/>
                <a:gd name="T71" fmla="*/ 2147483647 h 870"/>
                <a:gd name="T72" fmla="*/ 2147483647 w 768"/>
                <a:gd name="T73" fmla="*/ 2147483647 h 870"/>
                <a:gd name="T74" fmla="*/ 2147483647 w 768"/>
                <a:gd name="T75" fmla="*/ 2147483647 h 870"/>
                <a:gd name="T76" fmla="*/ 2147483647 w 768"/>
                <a:gd name="T77" fmla="*/ 2147483647 h 870"/>
                <a:gd name="T78" fmla="*/ 2147483647 w 768"/>
                <a:gd name="T79" fmla="*/ 2147483647 h 870"/>
                <a:gd name="T80" fmla="*/ 2147483647 w 768"/>
                <a:gd name="T81" fmla="*/ 2147483647 h 870"/>
                <a:gd name="T82" fmla="*/ 2147483647 w 768"/>
                <a:gd name="T83" fmla="*/ 2147483647 h 870"/>
                <a:gd name="T84" fmla="*/ 2147483647 w 768"/>
                <a:gd name="T85" fmla="*/ 2147483647 h 870"/>
                <a:gd name="T86" fmla="*/ 2147483647 w 768"/>
                <a:gd name="T87" fmla="*/ 2147483647 h 870"/>
                <a:gd name="T88" fmla="*/ 2147483647 w 768"/>
                <a:gd name="T89" fmla="*/ 2147483647 h 870"/>
                <a:gd name="T90" fmla="*/ 2147483647 w 768"/>
                <a:gd name="T91" fmla="*/ 2147483647 h 870"/>
                <a:gd name="T92" fmla="*/ 2147483647 w 768"/>
                <a:gd name="T93" fmla="*/ 2147483647 h 870"/>
                <a:gd name="T94" fmla="*/ 2147483647 w 768"/>
                <a:gd name="T95" fmla="*/ 2147483647 h 870"/>
                <a:gd name="T96" fmla="*/ 2147483647 w 768"/>
                <a:gd name="T97" fmla="*/ 2147483647 h 870"/>
                <a:gd name="T98" fmla="*/ 2147483647 w 768"/>
                <a:gd name="T99" fmla="*/ 2147483647 h 870"/>
                <a:gd name="T100" fmla="*/ 2147483647 w 768"/>
                <a:gd name="T101" fmla="*/ 2147483647 h 870"/>
                <a:gd name="T102" fmla="*/ 2147483647 w 768"/>
                <a:gd name="T103" fmla="*/ 2147483647 h 8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68"/>
                <a:gd name="T157" fmla="*/ 0 h 870"/>
                <a:gd name="T158" fmla="*/ 768 w 768"/>
                <a:gd name="T159" fmla="*/ 870 h 87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68" h="870">
                  <a:moveTo>
                    <a:pt x="762" y="744"/>
                  </a:moveTo>
                  <a:lnTo>
                    <a:pt x="750" y="744"/>
                  </a:lnTo>
                  <a:lnTo>
                    <a:pt x="744" y="738"/>
                  </a:lnTo>
                  <a:lnTo>
                    <a:pt x="732" y="732"/>
                  </a:lnTo>
                  <a:lnTo>
                    <a:pt x="720" y="720"/>
                  </a:lnTo>
                  <a:lnTo>
                    <a:pt x="720" y="708"/>
                  </a:lnTo>
                  <a:lnTo>
                    <a:pt x="714" y="690"/>
                  </a:lnTo>
                  <a:lnTo>
                    <a:pt x="714" y="654"/>
                  </a:lnTo>
                  <a:lnTo>
                    <a:pt x="690" y="612"/>
                  </a:lnTo>
                  <a:lnTo>
                    <a:pt x="702" y="564"/>
                  </a:lnTo>
                  <a:lnTo>
                    <a:pt x="684" y="540"/>
                  </a:lnTo>
                  <a:lnTo>
                    <a:pt x="690" y="528"/>
                  </a:lnTo>
                  <a:lnTo>
                    <a:pt x="696" y="522"/>
                  </a:lnTo>
                  <a:lnTo>
                    <a:pt x="708" y="498"/>
                  </a:lnTo>
                  <a:lnTo>
                    <a:pt x="708" y="480"/>
                  </a:lnTo>
                  <a:lnTo>
                    <a:pt x="702" y="474"/>
                  </a:lnTo>
                  <a:lnTo>
                    <a:pt x="690" y="468"/>
                  </a:lnTo>
                  <a:lnTo>
                    <a:pt x="672" y="456"/>
                  </a:lnTo>
                  <a:lnTo>
                    <a:pt x="660" y="450"/>
                  </a:lnTo>
                  <a:lnTo>
                    <a:pt x="654" y="438"/>
                  </a:lnTo>
                  <a:lnTo>
                    <a:pt x="654" y="426"/>
                  </a:lnTo>
                  <a:lnTo>
                    <a:pt x="660" y="414"/>
                  </a:lnTo>
                  <a:lnTo>
                    <a:pt x="666" y="396"/>
                  </a:lnTo>
                  <a:lnTo>
                    <a:pt x="666" y="384"/>
                  </a:lnTo>
                  <a:lnTo>
                    <a:pt x="672" y="366"/>
                  </a:lnTo>
                  <a:lnTo>
                    <a:pt x="678" y="354"/>
                  </a:lnTo>
                  <a:lnTo>
                    <a:pt x="678" y="330"/>
                  </a:lnTo>
                  <a:lnTo>
                    <a:pt x="684" y="318"/>
                  </a:lnTo>
                  <a:lnTo>
                    <a:pt x="684" y="300"/>
                  </a:lnTo>
                  <a:lnTo>
                    <a:pt x="570" y="192"/>
                  </a:lnTo>
                  <a:lnTo>
                    <a:pt x="576" y="186"/>
                  </a:lnTo>
                  <a:lnTo>
                    <a:pt x="582" y="186"/>
                  </a:lnTo>
                  <a:lnTo>
                    <a:pt x="588" y="180"/>
                  </a:lnTo>
                  <a:lnTo>
                    <a:pt x="588" y="174"/>
                  </a:lnTo>
                  <a:lnTo>
                    <a:pt x="576" y="162"/>
                  </a:lnTo>
                  <a:lnTo>
                    <a:pt x="324" y="6"/>
                  </a:lnTo>
                  <a:lnTo>
                    <a:pt x="312" y="6"/>
                  </a:lnTo>
                  <a:lnTo>
                    <a:pt x="312" y="18"/>
                  </a:lnTo>
                  <a:lnTo>
                    <a:pt x="318" y="24"/>
                  </a:lnTo>
                  <a:lnTo>
                    <a:pt x="318" y="36"/>
                  </a:lnTo>
                  <a:lnTo>
                    <a:pt x="294" y="48"/>
                  </a:lnTo>
                  <a:lnTo>
                    <a:pt x="276" y="66"/>
                  </a:lnTo>
                  <a:lnTo>
                    <a:pt x="264" y="84"/>
                  </a:lnTo>
                  <a:lnTo>
                    <a:pt x="264" y="90"/>
                  </a:lnTo>
                  <a:lnTo>
                    <a:pt x="270" y="96"/>
                  </a:lnTo>
                  <a:lnTo>
                    <a:pt x="294" y="96"/>
                  </a:lnTo>
                  <a:lnTo>
                    <a:pt x="306" y="90"/>
                  </a:lnTo>
                  <a:lnTo>
                    <a:pt x="312" y="90"/>
                  </a:lnTo>
                  <a:lnTo>
                    <a:pt x="306" y="96"/>
                  </a:lnTo>
                  <a:lnTo>
                    <a:pt x="294" y="102"/>
                  </a:lnTo>
                  <a:lnTo>
                    <a:pt x="276" y="120"/>
                  </a:lnTo>
                  <a:lnTo>
                    <a:pt x="270" y="120"/>
                  </a:lnTo>
                  <a:lnTo>
                    <a:pt x="264" y="114"/>
                  </a:lnTo>
                  <a:lnTo>
                    <a:pt x="252" y="108"/>
                  </a:lnTo>
                  <a:lnTo>
                    <a:pt x="246" y="108"/>
                  </a:lnTo>
                  <a:lnTo>
                    <a:pt x="234" y="120"/>
                  </a:lnTo>
                  <a:lnTo>
                    <a:pt x="234" y="138"/>
                  </a:lnTo>
                  <a:lnTo>
                    <a:pt x="246" y="150"/>
                  </a:lnTo>
                  <a:lnTo>
                    <a:pt x="216" y="150"/>
                  </a:lnTo>
                  <a:lnTo>
                    <a:pt x="216" y="138"/>
                  </a:lnTo>
                  <a:lnTo>
                    <a:pt x="222" y="132"/>
                  </a:lnTo>
                  <a:lnTo>
                    <a:pt x="222" y="126"/>
                  </a:lnTo>
                  <a:lnTo>
                    <a:pt x="228" y="114"/>
                  </a:lnTo>
                  <a:lnTo>
                    <a:pt x="210" y="120"/>
                  </a:lnTo>
                  <a:lnTo>
                    <a:pt x="192" y="102"/>
                  </a:lnTo>
                  <a:lnTo>
                    <a:pt x="186" y="102"/>
                  </a:lnTo>
                  <a:lnTo>
                    <a:pt x="174" y="114"/>
                  </a:lnTo>
                  <a:lnTo>
                    <a:pt x="174" y="132"/>
                  </a:lnTo>
                  <a:lnTo>
                    <a:pt x="168" y="138"/>
                  </a:lnTo>
                  <a:lnTo>
                    <a:pt x="162" y="138"/>
                  </a:lnTo>
                  <a:lnTo>
                    <a:pt x="156" y="132"/>
                  </a:lnTo>
                  <a:lnTo>
                    <a:pt x="156" y="48"/>
                  </a:lnTo>
                  <a:lnTo>
                    <a:pt x="162" y="36"/>
                  </a:lnTo>
                  <a:lnTo>
                    <a:pt x="162" y="24"/>
                  </a:lnTo>
                  <a:lnTo>
                    <a:pt x="168" y="12"/>
                  </a:lnTo>
                  <a:lnTo>
                    <a:pt x="168" y="6"/>
                  </a:lnTo>
                  <a:lnTo>
                    <a:pt x="78" y="0"/>
                  </a:lnTo>
                  <a:lnTo>
                    <a:pt x="72" y="24"/>
                  </a:lnTo>
                  <a:lnTo>
                    <a:pt x="78" y="30"/>
                  </a:lnTo>
                  <a:lnTo>
                    <a:pt x="84" y="42"/>
                  </a:lnTo>
                  <a:lnTo>
                    <a:pt x="90" y="48"/>
                  </a:lnTo>
                  <a:lnTo>
                    <a:pt x="90" y="66"/>
                  </a:lnTo>
                  <a:lnTo>
                    <a:pt x="96" y="72"/>
                  </a:lnTo>
                  <a:lnTo>
                    <a:pt x="96" y="96"/>
                  </a:lnTo>
                  <a:lnTo>
                    <a:pt x="78" y="114"/>
                  </a:lnTo>
                  <a:lnTo>
                    <a:pt x="66" y="114"/>
                  </a:lnTo>
                  <a:lnTo>
                    <a:pt x="66" y="126"/>
                  </a:lnTo>
                  <a:lnTo>
                    <a:pt x="60" y="138"/>
                  </a:lnTo>
                  <a:lnTo>
                    <a:pt x="60" y="156"/>
                  </a:lnTo>
                  <a:lnTo>
                    <a:pt x="66" y="156"/>
                  </a:lnTo>
                  <a:lnTo>
                    <a:pt x="72" y="162"/>
                  </a:lnTo>
                  <a:lnTo>
                    <a:pt x="90" y="162"/>
                  </a:lnTo>
                  <a:lnTo>
                    <a:pt x="90" y="180"/>
                  </a:lnTo>
                  <a:lnTo>
                    <a:pt x="78" y="186"/>
                  </a:lnTo>
                  <a:lnTo>
                    <a:pt x="84" y="198"/>
                  </a:lnTo>
                  <a:lnTo>
                    <a:pt x="72" y="198"/>
                  </a:lnTo>
                  <a:lnTo>
                    <a:pt x="54" y="216"/>
                  </a:lnTo>
                  <a:lnTo>
                    <a:pt x="48" y="228"/>
                  </a:lnTo>
                  <a:lnTo>
                    <a:pt x="48" y="246"/>
                  </a:lnTo>
                  <a:lnTo>
                    <a:pt x="42" y="258"/>
                  </a:lnTo>
                  <a:lnTo>
                    <a:pt x="30" y="270"/>
                  </a:lnTo>
                  <a:lnTo>
                    <a:pt x="6" y="282"/>
                  </a:lnTo>
                  <a:lnTo>
                    <a:pt x="0" y="294"/>
                  </a:lnTo>
                  <a:lnTo>
                    <a:pt x="6" y="306"/>
                  </a:lnTo>
                  <a:lnTo>
                    <a:pt x="18" y="318"/>
                  </a:lnTo>
                  <a:lnTo>
                    <a:pt x="18" y="330"/>
                  </a:lnTo>
                  <a:lnTo>
                    <a:pt x="12" y="342"/>
                  </a:lnTo>
                  <a:lnTo>
                    <a:pt x="12" y="348"/>
                  </a:lnTo>
                  <a:lnTo>
                    <a:pt x="18" y="354"/>
                  </a:lnTo>
                  <a:lnTo>
                    <a:pt x="18" y="366"/>
                  </a:lnTo>
                  <a:lnTo>
                    <a:pt x="24" y="378"/>
                  </a:lnTo>
                  <a:lnTo>
                    <a:pt x="24" y="396"/>
                  </a:lnTo>
                  <a:lnTo>
                    <a:pt x="18" y="402"/>
                  </a:lnTo>
                  <a:lnTo>
                    <a:pt x="18" y="432"/>
                  </a:lnTo>
                  <a:lnTo>
                    <a:pt x="30" y="444"/>
                  </a:lnTo>
                  <a:lnTo>
                    <a:pt x="36" y="444"/>
                  </a:lnTo>
                  <a:lnTo>
                    <a:pt x="48" y="450"/>
                  </a:lnTo>
                  <a:lnTo>
                    <a:pt x="72" y="474"/>
                  </a:lnTo>
                  <a:lnTo>
                    <a:pt x="78" y="486"/>
                  </a:lnTo>
                  <a:lnTo>
                    <a:pt x="78" y="546"/>
                  </a:lnTo>
                  <a:lnTo>
                    <a:pt x="84" y="558"/>
                  </a:lnTo>
                  <a:lnTo>
                    <a:pt x="114" y="594"/>
                  </a:lnTo>
                  <a:lnTo>
                    <a:pt x="114" y="600"/>
                  </a:lnTo>
                  <a:lnTo>
                    <a:pt x="108" y="612"/>
                  </a:lnTo>
                  <a:lnTo>
                    <a:pt x="108" y="618"/>
                  </a:lnTo>
                  <a:lnTo>
                    <a:pt x="126" y="618"/>
                  </a:lnTo>
                  <a:lnTo>
                    <a:pt x="138" y="612"/>
                  </a:lnTo>
                  <a:lnTo>
                    <a:pt x="138" y="630"/>
                  </a:lnTo>
                  <a:lnTo>
                    <a:pt x="144" y="636"/>
                  </a:lnTo>
                  <a:lnTo>
                    <a:pt x="162" y="636"/>
                  </a:lnTo>
                  <a:lnTo>
                    <a:pt x="180" y="654"/>
                  </a:lnTo>
                  <a:lnTo>
                    <a:pt x="192" y="654"/>
                  </a:lnTo>
                  <a:lnTo>
                    <a:pt x="204" y="648"/>
                  </a:lnTo>
                  <a:lnTo>
                    <a:pt x="204" y="666"/>
                  </a:lnTo>
                  <a:lnTo>
                    <a:pt x="222" y="666"/>
                  </a:lnTo>
                  <a:lnTo>
                    <a:pt x="240" y="678"/>
                  </a:lnTo>
                  <a:lnTo>
                    <a:pt x="264" y="678"/>
                  </a:lnTo>
                  <a:lnTo>
                    <a:pt x="270" y="696"/>
                  </a:lnTo>
                  <a:lnTo>
                    <a:pt x="300" y="696"/>
                  </a:lnTo>
                  <a:lnTo>
                    <a:pt x="300" y="690"/>
                  </a:lnTo>
                  <a:lnTo>
                    <a:pt x="312" y="678"/>
                  </a:lnTo>
                  <a:lnTo>
                    <a:pt x="318" y="684"/>
                  </a:lnTo>
                  <a:lnTo>
                    <a:pt x="330" y="690"/>
                  </a:lnTo>
                  <a:lnTo>
                    <a:pt x="336" y="702"/>
                  </a:lnTo>
                  <a:lnTo>
                    <a:pt x="348" y="714"/>
                  </a:lnTo>
                  <a:lnTo>
                    <a:pt x="348" y="774"/>
                  </a:lnTo>
                  <a:lnTo>
                    <a:pt x="354" y="774"/>
                  </a:lnTo>
                  <a:lnTo>
                    <a:pt x="360" y="780"/>
                  </a:lnTo>
                  <a:lnTo>
                    <a:pt x="360" y="792"/>
                  </a:lnTo>
                  <a:lnTo>
                    <a:pt x="354" y="798"/>
                  </a:lnTo>
                  <a:lnTo>
                    <a:pt x="354" y="804"/>
                  </a:lnTo>
                  <a:lnTo>
                    <a:pt x="348" y="810"/>
                  </a:lnTo>
                  <a:lnTo>
                    <a:pt x="348" y="816"/>
                  </a:lnTo>
                  <a:lnTo>
                    <a:pt x="366" y="834"/>
                  </a:lnTo>
                  <a:lnTo>
                    <a:pt x="378" y="840"/>
                  </a:lnTo>
                  <a:lnTo>
                    <a:pt x="372" y="858"/>
                  </a:lnTo>
                  <a:lnTo>
                    <a:pt x="408" y="858"/>
                  </a:lnTo>
                  <a:lnTo>
                    <a:pt x="414" y="852"/>
                  </a:lnTo>
                  <a:lnTo>
                    <a:pt x="420" y="852"/>
                  </a:lnTo>
                  <a:lnTo>
                    <a:pt x="432" y="840"/>
                  </a:lnTo>
                  <a:lnTo>
                    <a:pt x="444" y="840"/>
                  </a:lnTo>
                  <a:lnTo>
                    <a:pt x="456" y="846"/>
                  </a:lnTo>
                  <a:lnTo>
                    <a:pt x="462" y="858"/>
                  </a:lnTo>
                  <a:lnTo>
                    <a:pt x="474" y="864"/>
                  </a:lnTo>
                  <a:lnTo>
                    <a:pt x="480" y="870"/>
                  </a:lnTo>
                  <a:lnTo>
                    <a:pt x="492" y="870"/>
                  </a:lnTo>
                  <a:lnTo>
                    <a:pt x="510" y="852"/>
                  </a:lnTo>
                  <a:lnTo>
                    <a:pt x="516" y="852"/>
                  </a:lnTo>
                  <a:lnTo>
                    <a:pt x="522" y="858"/>
                  </a:lnTo>
                  <a:lnTo>
                    <a:pt x="534" y="864"/>
                  </a:lnTo>
                  <a:lnTo>
                    <a:pt x="552" y="864"/>
                  </a:lnTo>
                  <a:lnTo>
                    <a:pt x="564" y="852"/>
                  </a:lnTo>
                  <a:lnTo>
                    <a:pt x="576" y="846"/>
                  </a:lnTo>
                  <a:lnTo>
                    <a:pt x="582" y="834"/>
                  </a:lnTo>
                  <a:lnTo>
                    <a:pt x="588" y="828"/>
                  </a:lnTo>
                  <a:lnTo>
                    <a:pt x="612" y="828"/>
                  </a:lnTo>
                  <a:lnTo>
                    <a:pt x="618" y="834"/>
                  </a:lnTo>
                  <a:lnTo>
                    <a:pt x="618" y="840"/>
                  </a:lnTo>
                  <a:lnTo>
                    <a:pt x="630" y="840"/>
                  </a:lnTo>
                  <a:lnTo>
                    <a:pt x="642" y="834"/>
                  </a:lnTo>
                  <a:lnTo>
                    <a:pt x="654" y="822"/>
                  </a:lnTo>
                  <a:lnTo>
                    <a:pt x="660" y="822"/>
                  </a:lnTo>
                  <a:lnTo>
                    <a:pt x="690" y="816"/>
                  </a:lnTo>
                  <a:lnTo>
                    <a:pt x="768" y="762"/>
                  </a:lnTo>
                  <a:lnTo>
                    <a:pt x="762" y="744"/>
                  </a:lnTo>
                  <a:close/>
                  <a:moveTo>
                    <a:pt x="726" y="360"/>
                  </a:moveTo>
                  <a:lnTo>
                    <a:pt x="732" y="354"/>
                  </a:lnTo>
                  <a:lnTo>
                    <a:pt x="732" y="324"/>
                  </a:lnTo>
                  <a:lnTo>
                    <a:pt x="720" y="312"/>
                  </a:lnTo>
                  <a:lnTo>
                    <a:pt x="714" y="312"/>
                  </a:lnTo>
                  <a:lnTo>
                    <a:pt x="708" y="318"/>
                  </a:lnTo>
                  <a:lnTo>
                    <a:pt x="708" y="348"/>
                  </a:lnTo>
                  <a:lnTo>
                    <a:pt x="714" y="354"/>
                  </a:lnTo>
                  <a:lnTo>
                    <a:pt x="726" y="360"/>
                  </a:lnTo>
                  <a:close/>
                  <a:moveTo>
                    <a:pt x="678" y="420"/>
                  </a:moveTo>
                  <a:lnTo>
                    <a:pt x="690" y="426"/>
                  </a:lnTo>
                  <a:lnTo>
                    <a:pt x="696" y="438"/>
                  </a:lnTo>
                  <a:lnTo>
                    <a:pt x="708" y="444"/>
                  </a:lnTo>
                  <a:lnTo>
                    <a:pt x="720" y="444"/>
                  </a:lnTo>
                  <a:lnTo>
                    <a:pt x="726" y="438"/>
                  </a:lnTo>
                  <a:lnTo>
                    <a:pt x="720" y="432"/>
                  </a:lnTo>
                  <a:lnTo>
                    <a:pt x="720" y="426"/>
                  </a:lnTo>
                  <a:lnTo>
                    <a:pt x="708" y="414"/>
                  </a:lnTo>
                  <a:lnTo>
                    <a:pt x="708" y="390"/>
                  </a:lnTo>
                  <a:lnTo>
                    <a:pt x="702" y="378"/>
                  </a:lnTo>
                  <a:lnTo>
                    <a:pt x="684" y="378"/>
                  </a:lnTo>
                  <a:lnTo>
                    <a:pt x="678" y="384"/>
                  </a:lnTo>
                  <a:lnTo>
                    <a:pt x="678" y="4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5" name="Tajiki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BB16F8C-521A-4056-9564-67A24322B1F7}"/>
                </a:ext>
              </a:extLst>
            </p:cNvPr>
            <p:cNvSpPr>
              <a:spLocks/>
            </p:cNvSpPr>
            <p:nvPr/>
          </p:nvSpPr>
          <p:spPr bwMode="gray">
            <a:xfrm>
              <a:off x="7087516" y="1723725"/>
              <a:ext cx="151956" cy="100548"/>
            </a:xfrm>
            <a:custGeom>
              <a:avLst/>
              <a:gdLst>
                <a:gd name="T0" fmla="*/ 2147483647 w 552"/>
                <a:gd name="T1" fmla="*/ 2147483647 h 348"/>
                <a:gd name="T2" fmla="*/ 2147483647 w 552"/>
                <a:gd name="T3" fmla="*/ 2147483647 h 348"/>
                <a:gd name="T4" fmla="*/ 2147483647 w 552"/>
                <a:gd name="T5" fmla="*/ 2147483647 h 348"/>
                <a:gd name="T6" fmla="*/ 2147483647 w 552"/>
                <a:gd name="T7" fmla="*/ 2147483647 h 348"/>
                <a:gd name="T8" fmla="*/ 2147483647 w 552"/>
                <a:gd name="T9" fmla="*/ 2147483647 h 348"/>
                <a:gd name="T10" fmla="*/ 2147483647 w 552"/>
                <a:gd name="T11" fmla="*/ 2147483647 h 348"/>
                <a:gd name="T12" fmla="*/ 2147483647 w 552"/>
                <a:gd name="T13" fmla="*/ 2147483647 h 348"/>
                <a:gd name="T14" fmla="*/ 2147483647 w 552"/>
                <a:gd name="T15" fmla="*/ 2147483647 h 348"/>
                <a:gd name="T16" fmla="*/ 2147483647 w 552"/>
                <a:gd name="T17" fmla="*/ 2147483647 h 348"/>
                <a:gd name="T18" fmla="*/ 2147483647 w 552"/>
                <a:gd name="T19" fmla="*/ 2147483647 h 348"/>
                <a:gd name="T20" fmla="*/ 2147483647 w 552"/>
                <a:gd name="T21" fmla="*/ 2147483647 h 348"/>
                <a:gd name="T22" fmla="*/ 2147483647 w 552"/>
                <a:gd name="T23" fmla="*/ 2147483647 h 348"/>
                <a:gd name="T24" fmla="*/ 2147483647 w 552"/>
                <a:gd name="T25" fmla="*/ 2147483647 h 348"/>
                <a:gd name="T26" fmla="*/ 2147483647 w 552"/>
                <a:gd name="T27" fmla="*/ 2147483647 h 348"/>
                <a:gd name="T28" fmla="*/ 2147483647 w 552"/>
                <a:gd name="T29" fmla="*/ 2147483647 h 348"/>
                <a:gd name="T30" fmla="*/ 2147483647 w 552"/>
                <a:gd name="T31" fmla="*/ 2147483647 h 348"/>
                <a:gd name="T32" fmla="*/ 2147483647 w 552"/>
                <a:gd name="T33" fmla="*/ 2147483647 h 348"/>
                <a:gd name="T34" fmla="*/ 2147483647 w 552"/>
                <a:gd name="T35" fmla="*/ 2147483647 h 348"/>
                <a:gd name="T36" fmla="*/ 2147483647 w 552"/>
                <a:gd name="T37" fmla="*/ 2147483647 h 348"/>
                <a:gd name="T38" fmla="*/ 2147483647 w 552"/>
                <a:gd name="T39" fmla="*/ 0 h 348"/>
                <a:gd name="T40" fmla="*/ 2147483647 w 552"/>
                <a:gd name="T41" fmla="*/ 2147483647 h 348"/>
                <a:gd name="T42" fmla="*/ 2147483647 w 552"/>
                <a:gd name="T43" fmla="*/ 2147483647 h 348"/>
                <a:gd name="T44" fmla="*/ 2147483647 w 552"/>
                <a:gd name="T45" fmla="*/ 2147483647 h 348"/>
                <a:gd name="T46" fmla="*/ 2147483647 w 552"/>
                <a:gd name="T47" fmla="*/ 2147483647 h 348"/>
                <a:gd name="T48" fmla="*/ 2147483647 w 552"/>
                <a:gd name="T49" fmla="*/ 2147483647 h 348"/>
                <a:gd name="T50" fmla="*/ 2147483647 w 552"/>
                <a:gd name="T51" fmla="*/ 2147483647 h 348"/>
                <a:gd name="T52" fmla="*/ 2147483647 w 552"/>
                <a:gd name="T53" fmla="*/ 2147483647 h 348"/>
                <a:gd name="T54" fmla="*/ 2147483647 w 552"/>
                <a:gd name="T55" fmla="*/ 2147483647 h 348"/>
                <a:gd name="T56" fmla="*/ 2147483647 w 552"/>
                <a:gd name="T57" fmla="*/ 2147483647 h 348"/>
                <a:gd name="T58" fmla="*/ 2147483647 w 552"/>
                <a:gd name="T59" fmla="*/ 2147483647 h 348"/>
                <a:gd name="T60" fmla="*/ 2147483647 w 552"/>
                <a:gd name="T61" fmla="*/ 2147483647 h 348"/>
                <a:gd name="T62" fmla="*/ 2147483647 w 552"/>
                <a:gd name="T63" fmla="*/ 2147483647 h 348"/>
                <a:gd name="T64" fmla="*/ 2147483647 w 552"/>
                <a:gd name="T65" fmla="*/ 2147483647 h 348"/>
                <a:gd name="T66" fmla="*/ 2147483647 w 552"/>
                <a:gd name="T67" fmla="*/ 2147483647 h 348"/>
                <a:gd name="T68" fmla="*/ 2147483647 w 552"/>
                <a:gd name="T69" fmla="*/ 2147483647 h 348"/>
                <a:gd name="T70" fmla="*/ 2147483647 w 552"/>
                <a:gd name="T71" fmla="*/ 2147483647 h 348"/>
                <a:gd name="T72" fmla="*/ 2147483647 w 552"/>
                <a:gd name="T73" fmla="*/ 2147483647 h 348"/>
                <a:gd name="T74" fmla="*/ 2147483647 w 552"/>
                <a:gd name="T75" fmla="*/ 2147483647 h 348"/>
                <a:gd name="T76" fmla="*/ 2147483647 w 552"/>
                <a:gd name="T77" fmla="*/ 2147483647 h 348"/>
                <a:gd name="T78" fmla="*/ 2147483647 w 552"/>
                <a:gd name="T79" fmla="*/ 2147483647 h 348"/>
                <a:gd name="T80" fmla="*/ 2147483647 w 552"/>
                <a:gd name="T81" fmla="*/ 2147483647 h 348"/>
                <a:gd name="T82" fmla="*/ 2147483647 w 552"/>
                <a:gd name="T83" fmla="*/ 2147483647 h 348"/>
                <a:gd name="T84" fmla="*/ 2147483647 w 552"/>
                <a:gd name="T85" fmla="*/ 2147483647 h 348"/>
                <a:gd name="T86" fmla="*/ 2147483647 w 552"/>
                <a:gd name="T87" fmla="*/ 2147483647 h 348"/>
                <a:gd name="T88" fmla="*/ 2147483647 w 552"/>
                <a:gd name="T89" fmla="*/ 2147483647 h 348"/>
                <a:gd name="T90" fmla="*/ 2147483647 w 552"/>
                <a:gd name="T91" fmla="*/ 2147483647 h 348"/>
                <a:gd name="T92" fmla="*/ 2147483647 w 552"/>
                <a:gd name="T93" fmla="*/ 2147483647 h 348"/>
                <a:gd name="T94" fmla="*/ 2147483647 w 552"/>
                <a:gd name="T95" fmla="*/ 2147483647 h 348"/>
                <a:gd name="T96" fmla="*/ 2147483647 w 552"/>
                <a:gd name="T97" fmla="*/ 2147483647 h 348"/>
                <a:gd name="T98" fmla="*/ 2147483647 w 552"/>
                <a:gd name="T99" fmla="*/ 2147483647 h 3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52"/>
                <a:gd name="T151" fmla="*/ 0 h 348"/>
                <a:gd name="T152" fmla="*/ 552 w 552"/>
                <a:gd name="T153" fmla="*/ 348 h 3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52" h="348">
                  <a:moveTo>
                    <a:pt x="528" y="270"/>
                  </a:moveTo>
                  <a:lnTo>
                    <a:pt x="516" y="246"/>
                  </a:lnTo>
                  <a:lnTo>
                    <a:pt x="516" y="204"/>
                  </a:lnTo>
                  <a:lnTo>
                    <a:pt x="510" y="198"/>
                  </a:lnTo>
                  <a:lnTo>
                    <a:pt x="498" y="192"/>
                  </a:lnTo>
                  <a:lnTo>
                    <a:pt x="492" y="192"/>
                  </a:lnTo>
                  <a:lnTo>
                    <a:pt x="480" y="186"/>
                  </a:lnTo>
                  <a:lnTo>
                    <a:pt x="456" y="186"/>
                  </a:lnTo>
                  <a:lnTo>
                    <a:pt x="450" y="192"/>
                  </a:lnTo>
                  <a:lnTo>
                    <a:pt x="438" y="192"/>
                  </a:lnTo>
                  <a:lnTo>
                    <a:pt x="426" y="180"/>
                  </a:lnTo>
                  <a:lnTo>
                    <a:pt x="426" y="168"/>
                  </a:lnTo>
                  <a:lnTo>
                    <a:pt x="432" y="156"/>
                  </a:lnTo>
                  <a:lnTo>
                    <a:pt x="432" y="144"/>
                  </a:lnTo>
                  <a:lnTo>
                    <a:pt x="414" y="144"/>
                  </a:lnTo>
                  <a:lnTo>
                    <a:pt x="414" y="120"/>
                  </a:lnTo>
                  <a:lnTo>
                    <a:pt x="396" y="114"/>
                  </a:lnTo>
                  <a:lnTo>
                    <a:pt x="384" y="126"/>
                  </a:lnTo>
                  <a:lnTo>
                    <a:pt x="342" y="126"/>
                  </a:lnTo>
                  <a:lnTo>
                    <a:pt x="336" y="132"/>
                  </a:lnTo>
                  <a:lnTo>
                    <a:pt x="324" y="138"/>
                  </a:lnTo>
                  <a:lnTo>
                    <a:pt x="312" y="138"/>
                  </a:lnTo>
                  <a:lnTo>
                    <a:pt x="312" y="132"/>
                  </a:lnTo>
                  <a:lnTo>
                    <a:pt x="306" y="132"/>
                  </a:lnTo>
                  <a:lnTo>
                    <a:pt x="294" y="138"/>
                  </a:lnTo>
                  <a:lnTo>
                    <a:pt x="264" y="108"/>
                  </a:lnTo>
                  <a:lnTo>
                    <a:pt x="258" y="114"/>
                  </a:lnTo>
                  <a:lnTo>
                    <a:pt x="246" y="120"/>
                  </a:lnTo>
                  <a:lnTo>
                    <a:pt x="240" y="126"/>
                  </a:lnTo>
                  <a:lnTo>
                    <a:pt x="222" y="126"/>
                  </a:lnTo>
                  <a:lnTo>
                    <a:pt x="210" y="114"/>
                  </a:lnTo>
                  <a:lnTo>
                    <a:pt x="186" y="114"/>
                  </a:lnTo>
                  <a:lnTo>
                    <a:pt x="174" y="108"/>
                  </a:lnTo>
                  <a:lnTo>
                    <a:pt x="156" y="108"/>
                  </a:lnTo>
                  <a:lnTo>
                    <a:pt x="150" y="114"/>
                  </a:lnTo>
                  <a:lnTo>
                    <a:pt x="138" y="114"/>
                  </a:lnTo>
                  <a:lnTo>
                    <a:pt x="126" y="120"/>
                  </a:lnTo>
                  <a:lnTo>
                    <a:pt x="120" y="114"/>
                  </a:lnTo>
                  <a:lnTo>
                    <a:pt x="120" y="108"/>
                  </a:lnTo>
                  <a:lnTo>
                    <a:pt x="114" y="102"/>
                  </a:lnTo>
                  <a:lnTo>
                    <a:pt x="114" y="90"/>
                  </a:lnTo>
                  <a:lnTo>
                    <a:pt x="126" y="84"/>
                  </a:lnTo>
                  <a:lnTo>
                    <a:pt x="132" y="78"/>
                  </a:lnTo>
                  <a:lnTo>
                    <a:pt x="132" y="66"/>
                  </a:lnTo>
                  <a:lnTo>
                    <a:pt x="138" y="60"/>
                  </a:lnTo>
                  <a:lnTo>
                    <a:pt x="150" y="60"/>
                  </a:lnTo>
                  <a:lnTo>
                    <a:pt x="186" y="72"/>
                  </a:lnTo>
                  <a:lnTo>
                    <a:pt x="198" y="78"/>
                  </a:lnTo>
                  <a:lnTo>
                    <a:pt x="204" y="78"/>
                  </a:lnTo>
                  <a:lnTo>
                    <a:pt x="210" y="72"/>
                  </a:lnTo>
                  <a:lnTo>
                    <a:pt x="210" y="66"/>
                  </a:lnTo>
                  <a:lnTo>
                    <a:pt x="204" y="60"/>
                  </a:lnTo>
                  <a:lnTo>
                    <a:pt x="198" y="60"/>
                  </a:lnTo>
                  <a:lnTo>
                    <a:pt x="186" y="54"/>
                  </a:lnTo>
                  <a:lnTo>
                    <a:pt x="180" y="48"/>
                  </a:lnTo>
                  <a:lnTo>
                    <a:pt x="174" y="48"/>
                  </a:lnTo>
                  <a:lnTo>
                    <a:pt x="198" y="12"/>
                  </a:lnTo>
                  <a:lnTo>
                    <a:pt x="192" y="6"/>
                  </a:lnTo>
                  <a:lnTo>
                    <a:pt x="180" y="0"/>
                  </a:lnTo>
                  <a:lnTo>
                    <a:pt x="162" y="0"/>
                  </a:lnTo>
                  <a:lnTo>
                    <a:pt x="156" y="12"/>
                  </a:lnTo>
                  <a:lnTo>
                    <a:pt x="144" y="18"/>
                  </a:lnTo>
                  <a:lnTo>
                    <a:pt x="138" y="30"/>
                  </a:lnTo>
                  <a:lnTo>
                    <a:pt x="132" y="30"/>
                  </a:lnTo>
                  <a:lnTo>
                    <a:pt x="114" y="12"/>
                  </a:lnTo>
                  <a:lnTo>
                    <a:pt x="102" y="12"/>
                  </a:lnTo>
                  <a:lnTo>
                    <a:pt x="102" y="24"/>
                  </a:lnTo>
                  <a:lnTo>
                    <a:pt x="96" y="30"/>
                  </a:lnTo>
                  <a:lnTo>
                    <a:pt x="96" y="42"/>
                  </a:lnTo>
                  <a:lnTo>
                    <a:pt x="108" y="54"/>
                  </a:lnTo>
                  <a:lnTo>
                    <a:pt x="108" y="60"/>
                  </a:lnTo>
                  <a:lnTo>
                    <a:pt x="66" y="60"/>
                  </a:lnTo>
                  <a:lnTo>
                    <a:pt x="90" y="84"/>
                  </a:lnTo>
                  <a:lnTo>
                    <a:pt x="72" y="96"/>
                  </a:lnTo>
                  <a:lnTo>
                    <a:pt x="78" y="96"/>
                  </a:lnTo>
                  <a:lnTo>
                    <a:pt x="78" y="108"/>
                  </a:lnTo>
                  <a:lnTo>
                    <a:pt x="54" y="120"/>
                  </a:lnTo>
                  <a:lnTo>
                    <a:pt x="6" y="12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18" y="144"/>
                  </a:lnTo>
                  <a:lnTo>
                    <a:pt x="30" y="156"/>
                  </a:lnTo>
                  <a:lnTo>
                    <a:pt x="36" y="156"/>
                  </a:lnTo>
                  <a:lnTo>
                    <a:pt x="42" y="162"/>
                  </a:lnTo>
                  <a:lnTo>
                    <a:pt x="54" y="162"/>
                  </a:lnTo>
                  <a:lnTo>
                    <a:pt x="66" y="174"/>
                  </a:lnTo>
                  <a:lnTo>
                    <a:pt x="66" y="180"/>
                  </a:lnTo>
                  <a:lnTo>
                    <a:pt x="60" y="186"/>
                  </a:lnTo>
                  <a:lnTo>
                    <a:pt x="60" y="204"/>
                  </a:lnTo>
                  <a:lnTo>
                    <a:pt x="66" y="210"/>
                  </a:lnTo>
                  <a:lnTo>
                    <a:pt x="78" y="216"/>
                  </a:lnTo>
                  <a:lnTo>
                    <a:pt x="90" y="228"/>
                  </a:lnTo>
                  <a:lnTo>
                    <a:pt x="90" y="246"/>
                  </a:lnTo>
                  <a:lnTo>
                    <a:pt x="84" y="258"/>
                  </a:lnTo>
                  <a:lnTo>
                    <a:pt x="72" y="264"/>
                  </a:lnTo>
                  <a:lnTo>
                    <a:pt x="66" y="276"/>
                  </a:lnTo>
                  <a:lnTo>
                    <a:pt x="60" y="282"/>
                  </a:lnTo>
                  <a:lnTo>
                    <a:pt x="60" y="306"/>
                  </a:lnTo>
                  <a:lnTo>
                    <a:pt x="66" y="312"/>
                  </a:lnTo>
                  <a:lnTo>
                    <a:pt x="78" y="318"/>
                  </a:lnTo>
                  <a:lnTo>
                    <a:pt x="84" y="324"/>
                  </a:lnTo>
                  <a:lnTo>
                    <a:pt x="90" y="324"/>
                  </a:lnTo>
                  <a:lnTo>
                    <a:pt x="108" y="306"/>
                  </a:lnTo>
                  <a:lnTo>
                    <a:pt x="120" y="300"/>
                  </a:lnTo>
                  <a:lnTo>
                    <a:pt x="126" y="294"/>
                  </a:lnTo>
                  <a:lnTo>
                    <a:pt x="138" y="294"/>
                  </a:lnTo>
                  <a:lnTo>
                    <a:pt x="144" y="300"/>
                  </a:lnTo>
                  <a:lnTo>
                    <a:pt x="150" y="312"/>
                  </a:lnTo>
                  <a:lnTo>
                    <a:pt x="156" y="318"/>
                  </a:lnTo>
                  <a:lnTo>
                    <a:pt x="162" y="318"/>
                  </a:lnTo>
                  <a:lnTo>
                    <a:pt x="162" y="288"/>
                  </a:lnTo>
                  <a:lnTo>
                    <a:pt x="174" y="276"/>
                  </a:lnTo>
                  <a:lnTo>
                    <a:pt x="186" y="270"/>
                  </a:lnTo>
                  <a:lnTo>
                    <a:pt x="204" y="270"/>
                  </a:lnTo>
                  <a:lnTo>
                    <a:pt x="216" y="282"/>
                  </a:lnTo>
                  <a:lnTo>
                    <a:pt x="222" y="258"/>
                  </a:lnTo>
                  <a:lnTo>
                    <a:pt x="216" y="258"/>
                  </a:lnTo>
                  <a:lnTo>
                    <a:pt x="210" y="252"/>
                  </a:lnTo>
                  <a:lnTo>
                    <a:pt x="210" y="246"/>
                  </a:lnTo>
                  <a:lnTo>
                    <a:pt x="222" y="234"/>
                  </a:lnTo>
                  <a:lnTo>
                    <a:pt x="228" y="234"/>
                  </a:lnTo>
                  <a:lnTo>
                    <a:pt x="234" y="228"/>
                  </a:lnTo>
                  <a:lnTo>
                    <a:pt x="234" y="204"/>
                  </a:lnTo>
                  <a:lnTo>
                    <a:pt x="240" y="198"/>
                  </a:lnTo>
                  <a:lnTo>
                    <a:pt x="258" y="198"/>
                  </a:lnTo>
                  <a:lnTo>
                    <a:pt x="276" y="216"/>
                  </a:lnTo>
                  <a:lnTo>
                    <a:pt x="276" y="246"/>
                  </a:lnTo>
                  <a:lnTo>
                    <a:pt x="294" y="246"/>
                  </a:lnTo>
                  <a:lnTo>
                    <a:pt x="306" y="312"/>
                  </a:lnTo>
                  <a:lnTo>
                    <a:pt x="306" y="318"/>
                  </a:lnTo>
                  <a:lnTo>
                    <a:pt x="336" y="348"/>
                  </a:lnTo>
                  <a:lnTo>
                    <a:pt x="342" y="348"/>
                  </a:lnTo>
                  <a:lnTo>
                    <a:pt x="348" y="342"/>
                  </a:lnTo>
                  <a:lnTo>
                    <a:pt x="360" y="336"/>
                  </a:lnTo>
                  <a:lnTo>
                    <a:pt x="366" y="324"/>
                  </a:lnTo>
                  <a:lnTo>
                    <a:pt x="372" y="318"/>
                  </a:lnTo>
                  <a:lnTo>
                    <a:pt x="390" y="318"/>
                  </a:lnTo>
                  <a:lnTo>
                    <a:pt x="396" y="312"/>
                  </a:lnTo>
                  <a:lnTo>
                    <a:pt x="402" y="300"/>
                  </a:lnTo>
                  <a:lnTo>
                    <a:pt x="408" y="294"/>
                  </a:lnTo>
                  <a:lnTo>
                    <a:pt x="432" y="282"/>
                  </a:lnTo>
                  <a:lnTo>
                    <a:pt x="456" y="282"/>
                  </a:lnTo>
                  <a:lnTo>
                    <a:pt x="456" y="300"/>
                  </a:lnTo>
                  <a:lnTo>
                    <a:pt x="492" y="288"/>
                  </a:lnTo>
                  <a:lnTo>
                    <a:pt x="516" y="288"/>
                  </a:lnTo>
                  <a:lnTo>
                    <a:pt x="522" y="294"/>
                  </a:lnTo>
                  <a:lnTo>
                    <a:pt x="546" y="294"/>
                  </a:lnTo>
                  <a:lnTo>
                    <a:pt x="552" y="288"/>
                  </a:lnTo>
                  <a:lnTo>
                    <a:pt x="540" y="276"/>
                  </a:lnTo>
                  <a:lnTo>
                    <a:pt x="534" y="276"/>
                  </a:lnTo>
                  <a:lnTo>
                    <a:pt x="528" y="27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6" name="Taiw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72F0461-7BBE-4274-A361-5D6235E3AB4C}"/>
                </a:ext>
              </a:extLst>
            </p:cNvPr>
            <p:cNvSpPr>
              <a:spLocks/>
            </p:cNvSpPr>
            <p:nvPr/>
          </p:nvSpPr>
          <p:spPr bwMode="gray">
            <a:xfrm>
              <a:off x="8151213" y="2088211"/>
              <a:ext cx="33647" cy="77695"/>
            </a:xfrm>
            <a:custGeom>
              <a:avLst/>
              <a:gdLst>
                <a:gd name="T0" fmla="*/ 2147483647 w 120"/>
                <a:gd name="T1" fmla="*/ 2147483647 h 270"/>
                <a:gd name="T2" fmla="*/ 2147483647 w 120"/>
                <a:gd name="T3" fmla="*/ 2147483647 h 270"/>
                <a:gd name="T4" fmla="*/ 2147483647 w 120"/>
                <a:gd name="T5" fmla="*/ 2147483647 h 270"/>
                <a:gd name="T6" fmla="*/ 2147483647 w 120"/>
                <a:gd name="T7" fmla="*/ 2147483647 h 270"/>
                <a:gd name="T8" fmla="*/ 2147483647 w 120"/>
                <a:gd name="T9" fmla="*/ 2147483647 h 270"/>
                <a:gd name="T10" fmla="*/ 2147483647 w 120"/>
                <a:gd name="T11" fmla="*/ 2147483647 h 270"/>
                <a:gd name="T12" fmla="*/ 2147483647 w 120"/>
                <a:gd name="T13" fmla="*/ 2147483647 h 270"/>
                <a:gd name="T14" fmla="*/ 2147483647 w 120"/>
                <a:gd name="T15" fmla="*/ 2147483647 h 270"/>
                <a:gd name="T16" fmla="*/ 2147483647 w 120"/>
                <a:gd name="T17" fmla="*/ 2147483647 h 270"/>
                <a:gd name="T18" fmla="*/ 2147483647 w 120"/>
                <a:gd name="T19" fmla="*/ 2147483647 h 270"/>
                <a:gd name="T20" fmla="*/ 2147483647 w 120"/>
                <a:gd name="T21" fmla="*/ 0 h 270"/>
                <a:gd name="T22" fmla="*/ 2147483647 w 120"/>
                <a:gd name="T23" fmla="*/ 2147483647 h 270"/>
                <a:gd name="T24" fmla="*/ 2147483647 w 120"/>
                <a:gd name="T25" fmla="*/ 2147483647 h 270"/>
                <a:gd name="T26" fmla="*/ 2147483647 w 120"/>
                <a:gd name="T27" fmla="*/ 2147483647 h 270"/>
                <a:gd name="T28" fmla="*/ 2147483647 w 120"/>
                <a:gd name="T29" fmla="*/ 2147483647 h 270"/>
                <a:gd name="T30" fmla="*/ 0 w 120"/>
                <a:gd name="T31" fmla="*/ 2147483647 h 270"/>
                <a:gd name="T32" fmla="*/ 0 w 120"/>
                <a:gd name="T33" fmla="*/ 2147483647 h 270"/>
                <a:gd name="T34" fmla="*/ 2147483647 w 120"/>
                <a:gd name="T35" fmla="*/ 2147483647 h 270"/>
                <a:gd name="T36" fmla="*/ 2147483647 w 120"/>
                <a:gd name="T37" fmla="*/ 2147483647 h 270"/>
                <a:gd name="T38" fmla="*/ 2147483647 w 120"/>
                <a:gd name="T39" fmla="*/ 2147483647 h 270"/>
                <a:gd name="T40" fmla="*/ 2147483647 w 120"/>
                <a:gd name="T41" fmla="*/ 2147483647 h 270"/>
                <a:gd name="T42" fmla="*/ 2147483647 w 120"/>
                <a:gd name="T43" fmla="*/ 2147483647 h 270"/>
                <a:gd name="T44" fmla="*/ 2147483647 w 120"/>
                <a:gd name="T45" fmla="*/ 2147483647 h 270"/>
                <a:gd name="T46" fmla="*/ 2147483647 w 120"/>
                <a:gd name="T47" fmla="*/ 2147483647 h 270"/>
                <a:gd name="T48" fmla="*/ 2147483647 w 120"/>
                <a:gd name="T49" fmla="*/ 2147483647 h 270"/>
                <a:gd name="T50" fmla="*/ 2147483647 w 120"/>
                <a:gd name="T51" fmla="*/ 2147483647 h 2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70"/>
                <a:gd name="T80" fmla="*/ 120 w 120"/>
                <a:gd name="T81" fmla="*/ 270 h 27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70">
                  <a:moveTo>
                    <a:pt x="84" y="270"/>
                  </a:moveTo>
                  <a:lnTo>
                    <a:pt x="84" y="222"/>
                  </a:lnTo>
                  <a:lnTo>
                    <a:pt x="90" y="216"/>
                  </a:lnTo>
                  <a:lnTo>
                    <a:pt x="102" y="192"/>
                  </a:lnTo>
                  <a:lnTo>
                    <a:pt x="102" y="102"/>
                  </a:lnTo>
                  <a:lnTo>
                    <a:pt x="108" y="96"/>
                  </a:lnTo>
                  <a:lnTo>
                    <a:pt x="114" y="84"/>
                  </a:lnTo>
                  <a:lnTo>
                    <a:pt x="114" y="54"/>
                  </a:lnTo>
                  <a:lnTo>
                    <a:pt x="120" y="36"/>
                  </a:lnTo>
                  <a:lnTo>
                    <a:pt x="120" y="24"/>
                  </a:lnTo>
                  <a:lnTo>
                    <a:pt x="72" y="0"/>
                  </a:lnTo>
                  <a:lnTo>
                    <a:pt x="48" y="30"/>
                  </a:lnTo>
                  <a:lnTo>
                    <a:pt x="42" y="42"/>
                  </a:lnTo>
                  <a:lnTo>
                    <a:pt x="30" y="78"/>
                  </a:lnTo>
                  <a:lnTo>
                    <a:pt x="12" y="11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6" y="180"/>
                  </a:lnTo>
                  <a:lnTo>
                    <a:pt x="18" y="192"/>
                  </a:lnTo>
                  <a:lnTo>
                    <a:pt x="24" y="204"/>
                  </a:lnTo>
                  <a:lnTo>
                    <a:pt x="36" y="210"/>
                  </a:lnTo>
                  <a:lnTo>
                    <a:pt x="42" y="222"/>
                  </a:lnTo>
                  <a:lnTo>
                    <a:pt x="42" y="228"/>
                  </a:lnTo>
                  <a:lnTo>
                    <a:pt x="48" y="234"/>
                  </a:lnTo>
                  <a:lnTo>
                    <a:pt x="60" y="258"/>
                  </a:lnTo>
                  <a:lnTo>
                    <a:pt x="84" y="27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7" name="Syr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E5BE31F-6CDE-411A-B4CC-A7D710AAE7E9}"/>
                </a:ext>
              </a:extLst>
            </p:cNvPr>
            <p:cNvSpPr>
              <a:spLocks/>
            </p:cNvSpPr>
            <p:nvPr/>
          </p:nvSpPr>
          <p:spPr bwMode="gray">
            <a:xfrm>
              <a:off x="6518763" y="1805992"/>
              <a:ext cx="123736" cy="119972"/>
            </a:xfrm>
            <a:custGeom>
              <a:avLst/>
              <a:gdLst>
                <a:gd name="T0" fmla="*/ 2147483647 w 450"/>
                <a:gd name="T1" fmla="*/ 2147483647 h 414"/>
                <a:gd name="T2" fmla="*/ 2147483647 w 450"/>
                <a:gd name="T3" fmla="*/ 2147483647 h 414"/>
                <a:gd name="T4" fmla="*/ 2147483647 w 450"/>
                <a:gd name="T5" fmla="*/ 2147483647 h 414"/>
                <a:gd name="T6" fmla="*/ 2147483647 w 450"/>
                <a:gd name="T7" fmla="*/ 0 h 414"/>
                <a:gd name="T8" fmla="*/ 2147483647 w 450"/>
                <a:gd name="T9" fmla="*/ 2147483647 h 414"/>
                <a:gd name="T10" fmla="*/ 2147483647 w 450"/>
                <a:gd name="T11" fmla="*/ 2147483647 h 414"/>
                <a:gd name="T12" fmla="*/ 2147483647 w 450"/>
                <a:gd name="T13" fmla="*/ 2147483647 h 414"/>
                <a:gd name="T14" fmla="*/ 2147483647 w 450"/>
                <a:gd name="T15" fmla="*/ 2147483647 h 414"/>
                <a:gd name="T16" fmla="*/ 2147483647 w 450"/>
                <a:gd name="T17" fmla="*/ 2147483647 h 414"/>
                <a:gd name="T18" fmla="*/ 2147483647 w 450"/>
                <a:gd name="T19" fmla="*/ 2147483647 h 414"/>
                <a:gd name="T20" fmla="*/ 2147483647 w 450"/>
                <a:gd name="T21" fmla="*/ 2147483647 h 414"/>
                <a:gd name="T22" fmla="*/ 2147483647 w 450"/>
                <a:gd name="T23" fmla="*/ 2147483647 h 414"/>
                <a:gd name="T24" fmla="*/ 2147483647 w 450"/>
                <a:gd name="T25" fmla="*/ 2147483647 h 414"/>
                <a:gd name="T26" fmla="*/ 2147483647 w 450"/>
                <a:gd name="T27" fmla="*/ 2147483647 h 414"/>
                <a:gd name="T28" fmla="*/ 2147483647 w 450"/>
                <a:gd name="T29" fmla="*/ 2147483647 h 414"/>
                <a:gd name="T30" fmla="*/ 2147483647 w 450"/>
                <a:gd name="T31" fmla="*/ 2147483647 h 414"/>
                <a:gd name="T32" fmla="*/ 2147483647 w 450"/>
                <a:gd name="T33" fmla="*/ 2147483647 h 414"/>
                <a:gd name="T34" fmla="*/ 2147483647 w 450"/>
                <a:gd name="T35" fmla="*/ 2147483647 h 414"/>
                <a:gd name="T36" fmla="*/ 2147483647 w 450"/>
                <a:gd name="T37" fmla="*/ 2147483647 h 414"/>
                <a:gd name="T38" fmla="*/ 2147483647 w 450"/>
                <a:gd name="T39" fmla="*/ 2147483647 h 414"/>
                <a:gd name="T40" fmla="*/ 2147483647 w 450"/>
                <a:gd name="T41" fmla="*/ 2147483647 h 414"/>
                <a:gd name="T42" fmla="*/ 2147483647 w 450"/>
                <a:gd name="T43" fmla="*/ 2147483647 h 414"/>
                <a:gd name="T44" fmla="*/ 2147483647 w 450"/>
                <a:gd name="T45" fmla="*/ 2147483647 h 414"/>
                <a:gd name="T46" fmla="*/ 2147483647 w 450"/>
                <a:gd name="T47" fmla="*/ 2147483647 h 414"/>
                <a:gd name="T48" fmla="*/ 2147483647 w 450"/>
                <a:gd name="T49" fmla="*/ 2147483647 h 414"/>
                <a:gd name="T50" fmla="*/ 2147483647 w 450"/>
                <a:gd name="T51" fmla="*/ 2147483647 h 414"/>
                <a:gd name="T52" fmla="*/ 2147483647 w 450"/>
                <a:gd name="T53" fmla="*/ 2147483647 h 414"/>
                <a:gd name="T54" fmla="*/ 2147483647 w 450"/>
                <a:gd name="T55" fmla="*/ 2147483647 h 414"/>
                <a:gd name="T56" fmla="*/ 2147483647 w 450"/>
                <a:gd name="T57" fmla="*/ 2147483647 h 414"/>
                <a:gd name="T58" fmla="*/ 2147483647 w 450"/>
                <a:gd name="T59" fmla="*/ 2147483647 h 414"/>
                <a:gd name="T60" fmla="*/ 2147483647 w 450"/>
                <a:gd name="T61" fmla="*/ 2147483647 h 414"/>
                <a:gd name="T62" fmla="*/ 2147483647 w 450"/>
                <a:gd name="T63" fmla="*/ 2147483647 h 414"/>
                <a:gd name="T64" fmla="*/ 2147483647 w 450"/>
                <a:gd name="T65" fmla="*/ 2147483647 h 414"/>
                <a:gd name="T66" fmla="*/ 2147483647 w 450"/>
                <a:gd name="T67" fmla="*/ 2147483647 h 414"/>
                <a:gd name="T68" fmla="*/ 2147483647 w 450"/>
                <a:gd name="T69" fmla="*/ 2147483647 h 414"/>
                <a:gd name="T70" fmla="*/ 2147483647 w 450"/>
                <a:gd name="T71" fmla="*/ 2147483647 h 414"/>
                <a:gd name="T72" fmla="*/ 2147483647 w 450"/>
                <a:gd name="T73" fmla="*/ 2147483647 h 414"/>
                <a:gd name="T74" fmla="*/ 2147483647 w 450"/>
                <a:gd name="T75" fmla="*/ 2147483647 h 414"/>
                <a:gd name="T76" fmla="*/ 2147483647 w 450"/>
                <a:gd name="T77" fmla="*/ 2147483647 h 414"/>
                <a:gd name="T78" fmla="*/ 2147483647 w 450"/>
                <a:gd name="T79" fmla="*/ 2147483647 h 414"/>
                <a:gd name="T80" fmla="*/ 2147483647 w 450"/>
                <a:gd name="T81" fmla="*/ 2147483647 h 414"/>
                <a:gd name="T82" fmla="*/ 2147483647 w 450"/>
                <a:gd name="T83" fmla="*/ 2147483647 h 414"/>
                <a:gd name="T84" fmla="*/ 2147483647 w 450"/>
                <a:gd name="T85" fmla="*/ 2147483647 h 414"/>
                <a:gd name="T86" fmla="*/ 2147483647 w 450"/>
                <a:gd name="T87" fmla="*/ 2147483647 h 414"/>
                <a:gd name="T88" fmla="*/ 2147483647 w 450"/>
                <a:gd name="T89" fmla="*/ 2147483647 h 414"/>
                <a:gd name="T90" fmla="*/ 2147483647 w 450"/>
                <a:gd name="T91" fmla="*/ 2147483647 h 414"/>
                <a:gd name="T92" fmla="*/ 2147483647 w 450"/>
                <a:gd name="T93" fmla="*/ 2147483647 h 414"/>
                <a:gd name="T94" fmla="*/ 2147483647 w 450"/>
                <a:gd name="T95" fmla="*/ 2147483647 h 414"/>
                <a:gd name="T96" fmla="*/ 2147483647 w 450"/>
                <a:gd name="T97" fmla="*/ 2147483647 h 4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0"/>
                <a:gd name="T148" fmla="*/ 0 h 414"/>
                <a:gd name="T149" fmla="*/ 450 w 450"/>
                <a:gd name="T150" fmla="*/ 414 h 4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0" h="414">
                  <a:moveTo>
                    <a:pt x="426" y="60"/>
                  </a:moveTo>
                  <a:lnTo>
                    <a:pt x="432" y="54"/>
                  </a:lnTo>
                  <a:lnTo>
                    <a:pt x="438" y="42"/>
                  </a:lnTo>
                  <a:lnTo>
                    <a:pt x="450" y="30"/>
                  </a:lnTo>
                  <a:lnTo>
                    <a:pt x="444" y="30"/>
                  </a:lnTo>
                  <a:lnTo>
                    <a:pt x="438" y="24"/>
                  </a:lnTo>
                  <a:lnTo>
                    <a:pt x="438" y="0"/>
                  </a:lnTo>
                  <a:lnTo>
                    <a:pt x="432" y="0"/>
                  </a:lnTo>
                  <a:lnTo>
                    <a:pt x="432" y="6"/>
                  </a:lnTo>
                  <a:lnTo>
                    <a:pt x="426" y="18"/>
                  </a:lnTo>
                  <a:lnTo>
                    <a:pt x="402" y="18"/>
                  </a:lnTo>
                  <a:lnTo>
                    <a:pt x="390" y="30"/>
                  </a:lnTo>
                  <a:lnTo>
                    <a:pt x="372" y="30"/>
                  </a:lnTo>
                  <a:lnTo>
                    <a:pt x="366" y="24"/>
                  </a:lnTo>
                  <a:lnTo>
                    <a:pt x="318" y="24"/>
                  </a:lnTo>
                  <a:lnTo>
                    <a:pt x="306" y="30"/>
                  </a:lnTo>
                  <a:lnTo>
                    <a:pt x="294" y="42"/>
                  </a:lnTo>
                  <a:lnTo>
                    <a:pt x="282" y="48"/>
                  </a:lnTo>
                  <a:lnTo>
                    <a:pt x="276" y="54"/>
                  </a:lnTo>
                  <a:lnTo>
                    <a:pt x="258" y="54"/>
                  </a:lnTo>
                  <a:lnTo>
                    <a:pt x="246" y="60"/>
                  </a:lnTo>
                  <a:lnTo>
                    <a:pt x="234" y="60"/>
                  </a:lnTo>
                  <a:lnTo>
                    <a:pt x="222" y="54"/>
                  </a:lnTo>
                  <a:lnTo>
                    <a:pt x="204" y="54"/>
                  </a:lnTo>
                  <a:lnTo>
                    <a:pt x="192" y="42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30"/>
                  </a:lnTo>
                  <a:lnTo>
                    <a:pt x="150" y="48"/>
                  </a:lnTo>
                  <a:lnTo>
                    <a:pt x="144" y="48"/>
                  </a:lnTo>
                  <a:lnTo>
                    <a:pt x="138" y="54"/>
                  </a:lnTo>
                  <a:lnTo>
                    <a:pt x="120" y="60"/>
                  </a:lnTo>
                  <a:lnTo>
                    <a:pt x="84" y="60"/>
                  </a:lnTo>
                  <a:lnTo>
                    <a:pt x="84" y="54"/>
                  </a:lnTo>
                  <a:lnTo>
                    <a:pt x="90" y="48"/>
                  </a:lnTo>
                  <a:lnTo>
                    <a:pt x="66" y="48"/>
                  </a:lnTo>
                  <a:lnTo>
                    <a:pt x="66" y="78"/>
                  </a:lnTo>
                  <a:lnTo>
                    <a:pt x="72" y="78"/>
                  </a:lnTo>
                  <a:lnTo>
                    <a:pt x="72" y="102"/>
                  </a:lnTo>
                  <a:lnTo>
                    <a:pt x="60" y="102"/>
                  </a:lnTo>
                  <a:lnTo>
                    <a:pt x="54" y="96"/>
                  </a:lnTo>
                  <a:lnTo>
                    <a:pt x="54" y="114"/>
                  </a:lnTo>
                  <a:lnTo>
                    <a:pt x="48" y="120"/>
                  </a:lnTo>
                  <a:lnTo>
                    <a:pt x="48" y="126"/>
                  </a:lnTo>
                  <a:lnTo>
                    <a:pt x="36" y="126"/>
                  </a:lnTo>
                  <a:lnTo>
                    <a:pt x="24" y="114"/>
                  </a:lnTo>
                  <a:lnTo>
                    <a:pt x="18" y="120"/>
                  </a:lnTo>
                  <a:lnTo>
                    <a:pt x="12" y="132"/>
                  </a:lnTo>
                  <a:lnTo>
                    <a:pt x="12" y="150"/>
                  </a:lnTo>
                  <a:lnTo>
                    <a:pt x="6" y="150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8" y="210"/>
                  </a:lnTo>
                  <a:lnTo>
                    <a:pt x="24" y="216"/>
                  </a:lnTo>
                  <a:lnTo>
                    <a:pt x="24" y="222"/>
                  </a:lnTo>
                  <a:lnTo>
                    <a:pt x="72" y="222"/>
                  </a:lnTo>
                  <a:lnTo>
                    <a:pt x="66" y="234"/>
                  </a:lnTo>
                  <a:lnTo>
                    <a:pt x="72" y="240"/>
                  </a:lnTo>
                  <a:lnTo>
                    <a:pt x="78" y="252"/>
                  </a:lnTo>
                  <a:lnTo>
                    <a:pt x="78" y="270"/>
                  </a:lnTo>
                  <a:lnTo>
                    <a:pt x="72" y="282"/>
                  </a:lnTo>
                  <a:lnTo>
                    <a:pt x="66" y="282"/>
                  </a:lnTo>
                  <a:lnTo>
                    <a:pt x="54" y="288"/>
                  </a:lnTo>
                  <a:lnTo>
                    <a:pt x="48" y="288"/>
                  </a:lnTo>
                  <a:lnTo>
                    <a:pt x="42" y="294"/>
                  </a:lnTo>
                  <a:lnTo>
                    <a:pt x="42" y="318"/>
                  </a:lnTo>
                  <a:lnTo>
                    <a:pt x="24" y="336"/>
                  </a:lnTo>
                  <a:lnTo>
                    <a:pt x="30" y="378"/>
                  </a:lnTo>
                  <a:lnTo>
                    <a:pt x="36" y="378"/>
                  </a:lnTo>
                  <a:lnTo>
                    <a:pt x="72" y="396"/>
                  </a:lnTo>
                  <a:lnTo>
                    <a:pt x="84" y="408"/>
                  </a:lnTo>
                  <a:lnTo>
                    <a:pt x="96" y="414"/>
                  </a:lnTo>
                  <a:lnTo>
                    <a:pt x="114" y="414"/>
                  </a:lnTo>
                  <a:lnTo>
                    <a:pt x="174" y="384"/>
                  </a:lnTo>
                  <a:lnTo>
                    <a:pt x="204" y="354"/>
                  </a:lnTo>
                  <a:lnTo>
                    <a:pt x="228" y="336"/>
                  </a:lnTo>
                  <a:lnTo>
                    <a:pt x="240" y="324"/>
                  </a:lnTo>
                  <a:lnTo>
                    <a:pt x="300" y="276"/>
                  </a:lnTo>
                  <a:lnTo>
                    <a:pt x="312" y="270"/>
                  </a:lnTo>
                  <a:lnTo>
                    <a:pt x="372" y="246"/>
                  </a:lnTo>
                  <a:lnTo>
                    <a:pt x="396" y="234"/>
                  </a:lnTo>
                  <a:lnTo>
                    <a:pt x="402" y="228"/>
                  </a:lnTo>
                  <a:lnTo>
                    <a:pt x="402" y="222"/>
                  </a:lnTo>
                  <a:lnTo>
                    <a:pt x="384" y="204"/>
                  </a:lnTo>
                  <a:lnTo>
                    <a:pt x="384" y="198"/>
                  </a:lnTo>
                  <a:lnTo>
                    <a:pt x="390" y="180"/>
                  </a:lnTo>
                  <a:lnTo>
                    <a:pt x="396" y="168"/>
                  </a:lnTo>
                  <a:lnTo>
                    <a:pt x="396" y="138"/>
                  </a:lnTo>
                  <a:lnTo>
                    <a:pt x="390" y="126"/>
                  </a:lnTo>
                  <a:lnTo>
                    <a:pt x="390" y="114"/>
                  </a:lnTo>
                  <a:lnTo>
                    <a:pt x="384" y="108"/>
                  </a:lnTo>
                  <a:lnTo>
                    <a:pt x="378" y="96"/>
                  </a:lnTo>
                  <a:lnTo>
                    <a:pt x="378" y="84"/>
                  </a:lnTo>
                  <a:lnTo>
                    <a:pt x="384" y="72"/>
                  </a:lnTo>
                  <a:lnTo>
                    <a:pt x="390" y="66"/>
                  </a:lnTo>
                  <a:lnTo>
                    <a:pt x="402" y="66"/>
                  </a:lnTo>
                  <a:lnTo>
                    <a:pt x="414" y="60"/>
                  </a:lnTo>
                  <a:lnTo>
                    <a:pt x="426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8" name="Switzer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4433B9E-558F-4AC6-9912-4B6F403A2CE4}"/>
                </a:ext>
              </a:extLst>
            </p:cNvPr>
            <p:cNvSpPr>
              <a:spLocks/>
            </p:cNvSpPr>
            <p:nvPr/>
          </p:nvSpPr>
          <p:spPr bwMode="gray">
            <a:xfrm>
              <a:off x="5978232" y="1564906"/>
              <a:ext cx="80320" cy="45704"/>
            </a:xfrm>
            <a:custGeom>
              <a:avLst/>
              <a:gdLst>
                <a:gd name="T0" fmla="*/ 2147483647 w 288"/>
                <a:gd name="T1" fmla="*/ 2147483647 h 162"/>
                <a:gd name="T2" fmla="*/ 2147483647 w 288"/>
                <a:gd name="T3" fmla="*/ 2147483647 h 162"/>
                <a:gd name="T4" fmla="*/ 2147483647 w 288"/>
                <a:gd name="T5" fmla="*/ 2147483647 h 162"/>
                <a:gd name="T6" fmla="*/ 2147483647 w 288"/>
                <a:gd name="T7" fmla="*/ 2147483647 h 162"/>
                <a:gd name="T8" fmla="*/ 2147483647 w 288"/>
                <a:gd name="T9" fmla="*/ 2147483647 h 162"/>
                <a:gd name="T10" fmla="*/ 2147483647 w 288"/>
                <a:gd name="T11" fmla="*/ 2147483647 h 162"/>
                <a:gd name="T12" fmla="*/ 2147483647 w 288"/>
                <a:gd name="T13" fmla="*/ 2147483647 h 162"/>
                <a:gd name="T14" fmla="*/ 0 w 288"/>
                <a:gd name="T15" fmla="*/ 2147483647 h 162"/>
                <a:gd name="T16" fmla="*/ 2147483647 w 288"/>
                <a:gd name="T17" fmla="*/ 2147483647 h 162"/>
                <a:gd name="T18" fmla="*/ 2147483647 w 288"/>
                <a:gd name="T19" fmla="*/ 2147483647 h 162"/>
                <a:gd name="T20" fmla="*/ 2147483647 w 288"/>
                <a:gd name="T21" fmla="*/ 2147483647 h 162"/>
                <a:gd name="T22" fmla="*/ 2147483647 w 288"/>
                <a:gd name="T23" fmla="*/ 2147483647 h 162"/>
                <a:gd name="T24" fmla="*/ 2147483647 w 288"/>
                <a:gd name="T25" fmla="*/ 2147483647 h 162"/>
                <a:gd name="T26" fmla="*/ 2147483647 w 288"/>
                <a:gd name="T27" fmla="*/ 2147483647 h 162"/>
                <a:gd name="T28" fmla="*/ 2147483647 w 288"/>
                <a:gd name="T29" fmla="*/ 2147483647 h 162"/>
                <a:gd name="T30" fmla="*/ 2147483647 w 288"/>
                <a:gd name="T31" fmla="*/ 2147483647 h 162"/>
                <a:gd name="T32" fmla="*/ 2147483647 w 288"/>
                <a:gd name="T33" fmla="*/ 2147483647 h 162"/>
                <a:gd name="T34" fmla="*/ 2147483647 w 288"/>
                <a:gd name="T35" fmla="*/ 2147483647 h 162"/>
                <a:gd name="T36" fmla="*/ 2147483647 w 288"/>
                <a:gd name="T37" fmla="*/ 2147483647 h 162"/>
                <a:gd name="T38" fmla="*/ 2147483647 w 288"/>
                <a:gd name="T39" fmla="*/ 2147483647 h 162"/>
                <a:gd name="T40" fmla="*/ 2147483647 w 288"/>
                <a:gd name="T41" fmla="*/ 2147483647 h 162"/>
                <a:gd name="T42" fmla="*/ 2147483647 w 288"/>
                <a:gd name="T43" fmla="*/ 2147483647 h 162"/>
                <a:gd name="T44" fmla="*/ 2147483647 w 288"/>
                <a:gd name="T45" fmla="*/ 2147483647 h 162"/>
                <a:gd name="T46" fmla="*/ 2147483647 w 288"/>
                <a:gd name="T47" fmla="*/ 2147483647 h 162"/>
                <a:gd name="T48" fmla="*/ 2147483647 w 288"/>
                <a:gd name="T49" fmla="*/ 2147483647 h 162"/>
                <a:gd name="T50" fmla="*/ 2147483647 w 288"/>
                <a:gd name="T51" fmla="*/ 2147483647 h 162"/>
                <a:gd name="T52" fmla="*/ 2147483647 w 288"/>
                <a:gd name="T53" fmla="*/ 2147483647 h 162"/>
                <a:gd name="T54" fmla="*/ 2147483647 w 288"/>
                <a:gd name="T55" fmla="*/ 2147483647 h 162"/>
                <a:gd name="T56" fmla="*/ 2147483647 w 288"/>
                <a:gd name="T57" fmla="*/ 2147483647 h 162"/>
                <a:gd name="T58" fmla="*/ 2147483647 w 288"/>
                <a:gd name="T59" fmla="*/ 2147483647 h 162"/>
                <a:gd name="T60" fmla="*/ 2147483647 w 288"/>
                <a:gd name="T61" fmla="*/ 2147483647 h 162"/>
                <a:gd name="T62" fmla="*/ 2147483647 w 288"/>
                <a:gd name="T63" fmla="*/ 2147483647 h 162"/>
                <a:gd name="T64" fmla="*/ 2147483647 w 288"/>
                <a:gd name="T65" fmla="*/ 2147483647 h 162"/>
                <a:gd name="T66" fmla="*/ 2147483647 w 288"/>
                <a:gd name="T67" fmla="*/ 0 h 162"/>
                <a:gd name="T68" fmla="*/ 2147483647 w 288"/>
                <a:gd name="T69" fmla="*/ 2147483647 h 162"/>
                <a:gd name="T70" fmla="*/ 2147483647 w 288"/>
                <a:gd name="T71" fmla="*/ 2147483647 h 162"/>
                <a:gd name="T72" fmla="*/ 2147483647 w 288"/>
                <a:gd name="T73" fmla="*/ 2147483647 h 1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162"/>
                <a:gd name="T113" fmla="*/ 288 w 288"/>
                <a:gd name="T114" fmla="*/ 162 h 16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162">
                  <a:moveTo>
                    <a:pt x="132" y="24"/>
                  </a:moveTo>
                  <a:lnTo>
                    <a:pt x="96" y="24"/>
                  </a:lnTo>
                  <a:lnTo>
                    <a:pt x="90" y="42"/>
                  </a:lnTo>
                  <a:lnTo>
                    <a:pt x="72" y="30"/>
                  </a:lnTo>
                  <a:lnTo>
                    <a:pt x="66" y="42"/>
                  </a:lnTo>
                  <a:lnTo>
                    <a:pt x="60" y="48"/>
                  </a:lnTo>
                  <a:lnTo>
                    <a:pt x="54" y="60"/>
                  </a:lnTo>
                  <a:lnTo>
                    <a:pt x="48" y="66"/>
                  </a:lnTo>
                  <a:lnTo>
                    <a:pt x="30" y="66"/>
                  </a:lnTo>
                  <a:lnTo>
                    <a:pt x="30" y="78"/>
                  </a:lnTo>
                  <a:lnTo>
                    <a:pt x="18" y="90"/>
                  </a:lnTo>
                  <a:lnTo>
                    <a:pt x="12" y="102"/>
                  </a:lnTo>
                  <a:lnTo>
                    <a:pt x="0" y="108"/>
                  </a:lnTo>
                  <a:lnTo>
                    <a:pt x="6" y="120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6" y="132"/>
                  </a:lnTo>
                  <a:lnTo>
                    <a:pt x="30" y="108"/>
                  </a:lnTo>
                  <a:lnTo>
                    <a:pt x="48" y="108"/>
                  </a:lnTo>
                  <a:lnTo>
                    <a:pt x="54" y="114"/>
                  </a:lnTo>
                  <a:lnTo>
                    <a:pt x="48" y="138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72" y="156"/>
                  </a:lnTo>
                  <a:lnTo>
                    <a:pt x="84" y="144"/>
                  </a:lnTo>
                  <a:lnTo>
                    <a:pt x="96" y="144"/>
                  </a:lnTo>
                  <a:lnTo>
                    <a:pt x="108" y="156"/>
                  </a:lnTo>
                  <a:lnTo>
                    <a:pt x="114" y="156"/>
                  </a:lnTo>
                  <a:lnTo>
                    <a:pt x="132" y="138"/>
                  </a:lnTo>
                  <a:lnTo>
                    <a:pt x="132" y="120"/>
                  </a:lnTo>
                  <a:lnTo>
                    <a:pt x="138" y="114"/>
                  </a:lnTo>
                  <a:lnTo>
                    <a:pt x="150" y="114"/>
                  </a:lnTo>
                  <a:lnTo>
                    <a:pt x="156" y="120"/>
                  </a:lnTo>
                  <a:lnTo>
                    <a:pt x="156" y="126"/>
                  </a:lnTo>
                  <a:lnTo>
                    <a:pt x="162" y="132"/>
                  </a:lnTo>
                  <a:lnTo>
                    <a:pt x="162" y="138"/>
                  </a:lnTo>
                  <a:lnTo>
                    <a:pt x="168" y="138"/>
                  </a:lnTo>
                  <a:lnTo>
                    <a:pt x="192" y="162"/>
                  </a:lnTo>
                  <a:lnTo>
                    <a:pt x="192" y="144"/>
                  </a:lnTo>
                  <a:lnTo>
                    <a:pt x="204" y="132"/>
                  </a:lnTo>
                  <a:lnTo>
                    <a:pt x="210" y="108"/>
                  </a:lnTo>
                  <a:lnTo>
                    <a:pt x="222" y="126"/>
                  </a:lnTo>
                  <a:lnTo>
                    <a:pt x="240" y="120"/>
                  </a:lnTo>
                  <a:lnTo>
                    <a:pt x="258" y="132"/>
                  </a:lnTo>
                  <a:lnTo>
                    <a:pt x="264" y="120"/>
                  </a:lnTo>
                  <a:lnTo>
                    <a:pt x="252" y="108"/>
                  </a:lnTo>
                  <a:lnTo>
                    <a:pt x="252" y="102"/>
                  </a:lnTo>
                  <a:lnTo>
                    <a:pt x="276" y="102"/>
                  </a:lnTo>
                  <a:lnTo>
                    <a:pt x="282" y="84"/>
                  </a:lnTo>
                  <a:lnTo>
                    <a:pt x="288" y="84"/>
                  </a:lnTo>
                  <a:lnTo>
                    <a:pt x="288" y="78"/>
                  </a:lnTo>
                  <a:lnTo>
                    <a:pt x="276" y="66"/>
                  </a:lnTo>
                  <a:lnTo>
                    <a:pt x="270" y="66"/>
                  </a:lnTo>
                  <a:lnTo>
                    <a:pt x="252" y="84"/>
                  </a:lnTo>
                  <a:lnTo>
                    <a:pt x="246" y="84"/>
                  </a:lnTo>
                  <a:lnTo>
                    <a:pt x="246" y="66"/>
                  </a:lnTo>
                  <a:lnTo>
                    <a:pt x="210" y="66"/>
                  </a:lnTo>
                  <a:lnTo>
                    <a:pt x="210" y="60"/>
                  </a:lnTo>
                  <a:lnTo>
                    <a:pt x="216" y="48"/>
                  </a:lnTo>
                  <a:lnTo>
                    <a:pt x="222" y="42"/>
                  </a:lnTo>
                  <a:lnTo>
                    <a:pt x="228" y="42"/>
                  </a:lnTo>
                  <a:lnTo>
                    <a:pt x="228" y="30"/>
                  </a:lnTo>
                  <a:lnTo>
                    <a:pt x="216" y="30"/>
                  </a:lnTo>
                  <a:lnTo>
                    <a:pt x="210" y="18"/>
                  </a:lnTo>
                  <a:lnTo>
                    <a:pt x="192" y="12"/>
                  </a:lnTo>
                  <a:lnTo>
                    <a:pt x="180" y="12"/>
                  </a:lnTo>
                  <a:lnTo>
                    <a:pt x="174" y="6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0" y="6"/>
                  </a:lnTo>
                  <a:lnTo>
                    <a:pt x="150" y="18"/>
                  </a:lnTo>
                  <a:lnTo>
                    <a:pt x="156" y="24"/>
                  </a:lnTo>
                  <a:lnTo>
                    <a:pt x="150" y="18"/>
                  </a:lnTo>
                  <a:lnTo>
                    <a:pt x="132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29" name="Swede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19D6410-932F-4B52-9EE4-7F8EF768ED9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069406" y="1109014"/>
              <a:ext cx="189946" cy="286789"/>
            </a:xfrm>
            <a:custGeom>
              <a:avLst/>
              <a:gdLst>
                <a:gd name="T0" fmla="*/ 2147483647 w 690"/>
                <a:gd name="T1" fmla="*/ 2147483647 h 990"/>
                <a:gd name="T2" fmla="*/ 2147483647 w 690"/>
                <a:gd name="T3" fmla="*/ 2147483647 h 990"/>
                <a:gd name="T4" fmla="*/ 2147483647 w 690"/>
                <a:gd name="T5" fmla="*/ 2147483647 h 990"/>
                <a:gd name="T6" fmla="*/ 2147483647 w 690"/>
                <a:gd name="T7" fmla="*/ 2147483647 h 990"/>
                <a:gd name="T8" fmla="*/ 2147483647 w 690"/>
                <a:gd name="T9" fmla="*/ 2147483647 h 990"/>
                <a:gd name="T10" fmla="*/ 2147483647 w 690"/>
                <a:gd name="T11" fmla="*/ 2147483647 h 990"/>
                <a:gd name="T12" fmla="*/ 2147483647 w 690"/>
                <a:gd name="T13" fmla="*/ 2147483647 h 990"/>
                <a:gd name="T14" fmla="*/ 2147483647 w 690"/>
                <a:gd name="T15" fmla="*/ 2147483647 h 990"/>
                <a:gd name="T16" fmla="*/ 2147483647 w 690"/>
                <a:gd name="T17" fmla="*/ 2147483647 h 990"/>
                <a:gd name="T18" fmla="*/ 2147483647 w 690"/>
                <a:gd name="T19" fmla="*/ 2147483647 h 990"/>
                <a:gd name="T20" fmla="*/ 2147483647 w 690"/>
                <a:gd name="T21" fmla="*/ 2147483647 h 990"/>
                <a:gd name="T22" fmla="*/ 2147483647 w 690"/>
                <a:gd name="T23" fmla="*/ 2147483647 h 990"/>
                <a:gd name="T24" fmla="*/ 2147483647 w 690"/>
                <a:gd name="T25" fmla="*/ 2147483647 h 990"/>
                <a:gd name="T26" fmla="*/ 2147483647 w 690"/>
                <a:gd name="T27" fmla="*/ 2147483647 h 990"/>
                <a:gd name="T28" fmla="*/ 2147483647 w 690"/>
                <a:gd name="T29" fmla="*/ 2147483647 h 990"/>
                <a:gd name="T30" fmla="*/ 2147483647 w 690"/>
                <a:gd name="T31" fmla="*/ 2147483647 h 990"/>
                <a:gd name="T32" fmla="*/ 2147483647 w 690"/>
                <a:gd name="T33" fmla="*/ 2147483647 h 990"/>
                <a:gd name="T34" fmla="*/ 2147483647 w 690"/>
                <a:gd name="T35" fmla="*/ 2147483647 h 990"/>
                <a:gd name="T36" fmla="*/ 2147483647 w 690"/>
                <a:gd name="T37" fmla="*/ 2147483647 h 990"/>
                <a:gd name="T38" fmla="*/ 2147483647 w 690"/>
                <a:gd name="T39" fmla="*/ 2147483647 h 990"/>
                <a:gd name="T40" fmla="*/ 2147483647 w 690"/>
                <a:gd name="T41" fmla="*/ 2147483647 h 990"/>
                <a:gd name="T42" fmla="*/ 2147483647 w 690"/>
                <a:gd name="T43" fmla="*/ 2147483647 h 990"/>
                <a:gd name="T44" fmla="*/ 2147483647 w 690"/>
                <a:gd name="T45" fmla="*/ 2147483647 h 990"/>
                <a:gd name="T46" fmla="*/ 0 w 690"/>
                <a:gd name="T47" fmla="*/ 2147483647 h 990"/>
                <a:gd name="T48" fmla="*/ 2147483647 w 690"/>
                <a:gd name="T49" fmla="*/ 2147483647 h 990"/>
                <a:gd name="T50" fmla="*/ 2147483647 w 690"/>
                <a:gd name="T51" fmla="*/ 2147483647 h 990"/>
                <a:gd name="T52" fmla="*/ 2147483647 w 690"/>
                <a:gd name="T53" fmla="*/ 2147483647 h 990"/>
                <a:gd name="T54" fmla="*/ 2147483647 w 690"/>
                <a:gd name="T55" fmla="*/ 2147483647 h 990"/>
                <a:gd name="T56" fmla="*/ 2147483647 w 690"/>
                <a:gd name="T57" fmla="*/ 2147483647 h 990"/>
                <a:gd name="T58" fmla="*/ 2147483647 w 690"/>
                <a:gd name="T59" fmla="*/ 2147483647 h 990"/>
                <a:gd name="T60" fmla="*/ 2147483647 w 690"/>
                <a:gd name="T61" fmla="*/ 2147483647 h 990"/>
                <a:gd name="T62" fmla="*/ 2147483647 w 690"/>
                <a:gd name="T63" fmla="*/ 2147483647 h 990"/>
                <a:gd name="T64" fmla="*/ 2147483647 w 690"/>
                <a:gd name="T65" fmla="*/ 2147483647 h 990"/>
                <a:gd name="T66" fmla="*/ 2147483647 w 690"/>
                <a:gd name="T67" fmla="*/ 2147483647 h 990"/>
                <a:gd name="T68" fmla="*/ 2147483647 w 690"/>
                <a:gd name="T69" fmla="*/ 2147483647 h 990"/>
                <a:gd name="T70" fmla="*/ 2147483647 w 690"/>
                <a:gd name="T71" fmla="*/ 2147483647 h 990"/>
                <a:gd name="T72" fmla="*/ 2147483647 w 690"/>
                <a:gd name="T73" fmla="*/ 2147483647 h 990"/>
                <a:gd name="T74" fmla="*/ 2147483647 w 690"/>
                <a:gd name="T75" fmla="*/ 2147483647 h 990"/>
                <a:gd name="T76" fmla="*/ 2147483647 w 690"/>
                <a:gd name="T77" fmla="*/ 2147483647 h 990"/>
                <a:gd name="T78" fmla="*/ 2147483647 w 690"/>
                <a:gd name="T79" fmla="*/ 2147483647 h 990"/>
                <a:gd name="T80" fmla="*/ 2147483647 w 690"/>
                <a:gd name="T81" fmla="*/ 2147483647 h 990"/>
                <a:gd name="T82" fmla="*/ 2147483647 w 690"/>
                <a:gd name="T83" fmla="*/ 2147483647 h 990"/>
                <a:gd name="T84" fmla="*/ 2147483647 w 690"/>
                <a:gd name="T85" fmla="*/ 2147483647 h 990"/>
                <a:gd name="T86" fmla="*/ 2147483647 w 690"/>
                <a:gd name="T87" fmla="*/ 2147483647 h 990"/>
                <a:gd name="T88" fmla="*/ 2147483647 w 690"/>
                <a:gd name="T89" fmla="*/ 2147483647 h 990"/>
                <a:gd name="T90" fmla="*/ 2147483647 w 690"/>
                <a:gd name="T91" fmla="*/ 2147483647 h 990"/>
                <a:gd name="T92" fmla="*/ 2147483647 w 690"/>
                <a:gd name="T93" fmla="*/ 2147483647 h 990"/>
                <a:gd name="T94" fmla="*/ 2147483647 w 690"/>
                <a:gd name="T95" fmla="*/ 2147483647 h 990"/>
                <a:gd name="T96" fmla="*/ 2147483647 w 690"/>
                <a:gd name="T97" fmla="*/ 2147483647 h 990"/>
                <a:gd name="T98" fmla="*/ 2147483647 w 690"/>
                <a:gd name="T99" fmla="*/ 2147483647 h 990"/>
                <a:gd name="T100" fmla="*/ 2147483647 w 690"/>
                <a:gd name="T101" fmla="*/ 2147483647 h 9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90"/>
                <a:gd name="T154" fmla="*/ 0 h 990"/>
                <a:gd name="T155" fmla="*/ 690 w 690"/>
                <a:gd name="T156" fmla="*/ 990 h 9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90" h="990">
                  <a:moveTo>
                    <a:pt x="678" y="204"/>
                  </a:moveTo>
                  <a:lnTo>
                    <a:pt x="672" y="198"/>
                  </a:lnTo>
                  <a:lnTo>
                    <a:pt x="660" y="192"/>
                  </a:lnTo>
                  <a:lnTo>
                    <a:pt x="648" y="180"/>
                  </a:lnTo>
                  <a:lnTo>
                    <a:pt x="648" y="174"/>
                  </a:lnTo>
                  <a:lnTo>
                    <a:pt x="654" y="162"/>
                  </a:lnTo>
                  <a:lnTo>
                    <a:pt x="660" y="156"/>
                  </a:lnTo>
                  <a:lnTo>
                    <a:pt x="666" y="144"/>
                  </a:lnTo>
                  <a:lnTo>
                    <a:pt x="642" y="132"/>
                  </a:lnTo>
                  <a:lnTo>
                    <a:pt x="648" y="108"/>
                  </a:lnTo>
                  <a:lnTo>
                    <a:pt x="636" y="102"/>
                  </a:lnTo>
                  <a:lnTo>
                    <a:pt x="636" y="96"/>
                  </a:lnTo>
                  <a:lnTo>
                    <a:pt x="642" y="90"/>
                  </a:lnTo>
                  <a:lnTo>
                    <a:pt x="642" y="66"/>
                  </a:lnTo>
                  <a:lnTo>
                    <a:pt x="636" y="66"/>
                  </a:lnTo>
                  <a:lnTo>
                    <a:pt x="630" y="60"/>
                  </a:lnTo>
                  <a:lnTo>
                    <a:pt x="618" y="60"/>
                  </a:lnTo>
                  <a:lnTo>
                    <a:pt x="588" y="42"/>
                  </a:lnTo>
                  <a:lnTo>
                    <a:pt x="552" y="42"/>
                  </a:lnTo>
                  <a:lnTo>
                    <a:pt x="540" y="30"/>
                  </a:lnTo>
                  <a:lnTo>
                    <a:pt x="534" y="30"/>
                  </a:lnTo>
                  <a:lnTo>
                    <a:pt x="528" y="24"/>
                  </a:lnTo>
                  <a:lnTo>
                    <a:pt x="516" y="24"/>
                  </a:lnTo>
                  <a:lnTo>
                    <a:pt x="504" y="18"/>
                  </a:lnTo>
                  <a:lnTo>
                    <a:pt x="498" y="12"/>
                  </a:lnTo>
                  <a:lnTo>
                    <a:pt x="486" y="6"/>
                  </a:lnTo>
                  <a:lnTo>
                    <a:pt x="456" y="0"/>
                  </a:lnTo>
                  <a:lnTo>
                    <a:pt x="456" y="24"/>
                  </a:lnTo>
                  <a:lnTo>
                    <a:pt x="444" y="24"/>
                  </a:lnTo>
                  <a:lnTo>
                    <a:pt x="444" y="30"/>
                  </a:lnTo>
                  <a:lnTo>
                    <a:pt x="456" y="42"/>
                  </a:lnTo>
                  <a:lnTo>
                    <a:pt x="462" y="42"/>
                  </a:lnTo>
                  <a:lnTo>
                    <a:pt x="456" y="48"/>
                  </a:lnTo>
                  <a:lnTo>
                    <a:pt x="444" y="48"/>
                  </a:lnTo>
                  <a:lnTo>
                    <a:pt x="438" y="42"/>
                  </a:lnTo>
                  <a:lnTo>
                    <a:pt x="414" y="42"/>
                  </a:lnTo>
                  <a:lnTo>
                    <a:pt x="390" y="36"/>
                  </a:lnTo>
                  <a:lnTo>
                    <a:pt x="366" y="42"/>
                  </a:lnTo>
                  <a:lnTo>
                    <a:pt x="366" y="30"/>
                  </a:lnTo>
                  <a:lnTo>
                    <a:pt x="360" y="24"/>
                  </a:lnTo>
                  <a:lnTo>
                    <a:pt x="348" y="36"/>
                  </a:lnTo>
                  <a:lnTo>
                    <a:pt x="348" y="66"/>
                  </a:lnTo>
                  <a:lnTo>
                    <a:pt x="342" y="72"/>
                  </a:lnTo>
                  <a:lnTo>
                    <a:pt x="324" y="72"/>
                  </a:lnTo>
                  <a:lnTo>
                    <a:pt x="282" y="78"/>
                  </a:lnTo>
                  <a:lnTo>
                    <a:pt x="264" y="96"/>
                  </a:lnTo>
                  <a:lnTo>
                    <a:pt x="252" y="102"/>
                  </a:lnTo>
                  <a:lnTo>
                    <a:pt x="246" y="102"/>
                  </a:lnTo>
                  <a:lnTo>
                    <a:pt x="246" y="114"/>
                  </a:lnTo>
                  <a:lnTo>
                    <a:pt x="258" y="120"/>
                  </a:lnTo>
                  <a:lnTo>
                    <a:pt x="264" y="126"/>
                  </a:lnTo>
                  <a:lnTo>
                    <a:pt x="258" y="144"/>
                  </a:lnTo>
                  <a:lnTo>
                    <a:pt x="252" y="144"/>
                  </a:lnTo>
                  <a:lnTo>
                    <a:pt x="240" y="150"/>
                  </a:lnTo>
                  <a:lnTo>
                    <a:pt x="234" y="156"/>
                  </a:lnTo>
                  <a:lnTo>
                    <a:pt x="234" y="162"/>
                  </a:lnTo>
                  <a:lnTo>
                    <a:pt x="228" y="168"/>
                  </a:lnTo>
                  <a:lnTo>
                    <a:pt x="210" y="168"/>
                  </a:lnTo>
                  <a:lnTo>
                    <a:pt x="216" y="174"/>
                  </a:lnTo>
                  <a:lnTo>
                    <a:pt x="216" y="180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16" y="192"/>
                  </a:lnTo>
                  <a:lnTo>
                    <a:pt x="210" y="198"/>
                  </a:lnTo>
                  <a:lnTo>
                    <a:pt x="204" y="198"/>
                  </a:lnTo>
                  <a:lnTo>
                    <a:pt x="192" y="204"/>
                  </a:lnTo>
                  <a:lnTo>
                    <a:pt x="174" y="192"/>
                  </a:lnTo>
                  <a:lnTo>
                    <a:pt x="174" y="228"/>
                  </a:lnTo>
                  <a:lnTo>
                    <a:pt x="168" y="27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0" y="306"/>
                  </a:lnTo>
                  <a:lnTo>
                    <a:pt x="132" y="312"/>
                  </a:lnTo>
                  <a:lnTo>
                    <a:pt x="150" y="330"/>
                  </a:lnTo>
                  <a:lnTo>
                    <a:pt x="150" y="336"/>
                  </a:lnTo>
                  <a:lnTo>
                    <a:pt x="144" y="342"/>
                  </a:lnTo>
                  <a:lnTo>
                    <a:pt x="102" y="342"/>
                  </a:lnTo>
                  <a:lnTo>
                    <a:pt x="90" y="348"/>
                  </a:lnTo>
                  <a:lnTo>
                    <a:pt x="84" y="354"/>
                  </a:lnTo>
                  <a:lnTo>
                    <a:pt x="72" y="360"/>
                  </a:lnTo>
                  <a:lnTo>
                    <a:pt x="30" y="402"/>
                  </a:lnTo>
                  <a:lnTo>
                    <a:pt x="36" y="408"/>
                  </a:lnTo>
                  <a:lnTo>
                    <a:pt x="42" y="408"/>
                  </a:lnTo>
                  <a:lnTo>
                    <a:pt x="48" y="414"/>
                  </a:lnTo>
                  <a:lnTo>
                    <a:pt x="48" y="420"/>
                  </a:lnTo>
                  <a:lnTo>
                    <a:pt x="42" y="426"/>
                  </a:lnTo>
                  <a:lnTo>
                    <a:pt x="36" y="426"/>
                  </a:lnTo>
                  <a:lnTo>
                    <a:pt x="30" y="432"/>
                  </a:lnTo>
                  <a:lnTo>
                    <a:pt x="30" y="444"/>
                  </a:lnTo>
                  <a:lnTo>
                    <a:pt x="54" y="468"/>
                  </a:lnTo>
                  <a:lnTo>
                    <a:pt x="54" y="480"/>
                  </a:lnTo>
                  <a:lnTo>
                    <a:pt x="48" y="492"/>
                  </a:lnTo>
                  <a:lnTo>
                    <a:pt x="48" y="510"/>
                  </a:lnTo>
                  <a:lnTo>
                    <a:pt x="60" y="522"/>
                  </a:lnTo>
                  <a:lnTo>
                    <a:pt x="66" y="522"/>
                  </a:lnTo>
                  <a:lnTo>
                    <a:pt x="84" y="540"/>
                  </a:lnTo>
                  <a:lnTo>
                    <a:pt x="84" y="552"/>
                  </a:lnTo>
                  <a:lnTo>
                    <a:pt x="72" y="564"/>
                  </a:lnTo>
                  <a:lnTo>
                    <a:pt x="48" y="570"/>
                  </a:lnTo>
                  <a:lnTo>
                    <a:pt x="54" y="576"/>
                  </a:lnTo>
                  <a:lnTo>
                    <a:pt x="60" y="588"/>
                  </a:lnTo>
                  <a:lnTo>
                    <a:pt x="60" y="594"/>
                  </a:lnTo>
                  <a:lnTo>
                    <a:pt x="66" y="600"/>
                  </a:lnTo>
                  <a:lnTo>
                    <a:pt x="66" y="606"/>
                  </a:lnTo>
                  <a:lnTo>
                    <a:pt x="72" y="618"/>
                  </a:lnTo>
                  <a:lnTo>
                    <a:pt x="66" y="618"/>
                  </a:lnTo>
                  <a:lnTo>
                    <a:pt x="66" y="642"/>
                  </a:lnTo>
                  <a:lnTo>
                    <a:pt x="60" y="648"/>
                  </a:lnTo>
                  <a:lnTo>
                    <a:pt x="24" y="648"/>
                  </a:lnTo>
                  <a:lnTo>
                    <a:pt x="30" y="660"/>
                  </a:lnTo>
                  <a:lnTo>
                    <a:pt x="30" y="666"/>
                  </a:lnTo>
                  <a:lnTo>
                    <a:pt x="24" y="666"/>
                  </a:lnTo>
                  <a:lnTo>
                    <a:pt x="18" y="672"/>
                  </a:lnTo>
                  <a:lnTo>
                    <a:pt x="18" y="678"/>
                  </a:lnTo>
                  <a:lnTo>
                    <a:pt x="30" y="690"/>
                  </a:lnTo>
                  <a:lnTo>
                    <a:pt x="30" y="708"/>
                  </a:lnTo>
                  <a:lnTo>
                    <a:pt x="24" y="714"/>
                  </a:lnTo>
                  <a:lnTo>
                    <a:pt x="18" y="726"/>
                  </a:lnTo>
                  <a:lnTo>
                    <a:pt x="0" y="708"/>
                  </a:lnTo>
                  <a:lnTo>
                    <a:pt x="0" y="768"/>
                  </a:lnTo>
                  <a:lnTo>
                    <a:pt x="6" y="762"/>
                  </a:lnTo>
                  <a:lnTo>
                    <a:pt x="24" y="762"/>
                  </a:lnTo>
                  <a:lnTo>
                    <a:pt x="36" y="774"/>
                  </a:lnTo>
                  <a:lnTo>
                    <a:pt x="36" y="780"/>
                  </a:lnTo>
                  <a:lnTo>
                    <a:pt x="30" y="780"/>
                  </a:lnTo>
                  <a:lnTo>
                    <a:pt x="30" y="774"/>
                  </a:lnTo>
                  <a:lnTo>
                    <a:pt x="24" y="774"/>
                  </a:lnTo>
                  <a:lnTo>
                    <a:pt x="24" y="834"/>
                  </a:lnTo>
                  <a:lnTo>
                    <a:pt x="30" y="840"/>
                  </a:lnTo>
                  <a:lnTo>
                    <a:pt x="36" y="840"/>
                  </a:lnTo>
                  <a:lnTo>
                    <a:pt x="48" y="846"/>
                  </a:lnTo>
                  <a:lnTo>
                    <a:pt x="54" y="858"/>
                  </a:lnTo>
                  <a:lnTo>
                    <a:pt x="60" y="864"/>
                  </a:lnTo>
                  <a:lnTo>
                    <a:pt x="66" y="876"/>
                  </a:lnTo>
                  <a:lnTo>
                    <a:pt x="90" y="900"/>
                  </a:lnTo>
                  <a:lnTo>
                    <a:pt x="96" y="900"/>
                  </a:lnTo>
                  <a:lnTo>
                    <a:pt x="96" y="912"/>
                  </a:lnTo>
                  <a:lnTo>
                    <a:pt x="78" y="912"/>
                  </a:lnTo>
                  <a:lnTo>
                    <a:pt x="78" y="942"/>
                  </a:lnTo>
                  <a:lnTo>
                    <a:pt x="90" y="954"/>
                  </a:lnTo>
                  <a:lnTo>
                    <a:pt x="102" y="960"/>
                  </a:lnTo>
                  <a:lnTo>
                    <a:pt x="96" y="966"/>
                  </a:lnTo>
                  <a:lnTo>
                    <a:pt x="96" y="984"/>
                  </a:lnTo>
                  <a:lnTo>
                    <a:pt x="102" y="984"/>
                  </a:lnTo>
                  <a:lnTo>
                    <a:pt x="108" y="990"/>
                  </a:lnTo>
                  <a:lnTo>
                    <a:pt x="174" y="990"/>
                  </a:lnTo>
                  <a:lnTo>
                    <a:pt x="180" y="984"/>
                  </a:lnTo>
                  <a:lnTo>
                    <a:pt x="180" y="948"/>
                  </a:lnTo>
                  <a:lnTo>
                    <a:pt x="198" y="942"/>
                  </a:lnTo>
                  <a:lnTo>
                    <a:pt x="198" y="924"/>
                  </a:lnTo>
                  <a:lnTo>
                    <a:pt x="264" y="930"/>
                  </a:lnTo>
                  <a:lnTo>
                    <a:pt x="276" y="936"/>
                  </a:lnTo>
                  <a:lnTo>
                    <a:pt x="300" y="876"/>
                  </a:lnTo>
                  <a:lnTo>
                    <a:pt x="300" y="864"/>
                  </a:lnTo>
                  <a:lnTo>
                    <a:pt x="306" y="852"/>
                  </a:lnTo>
                  <a:lnTo>
                    <a:pt x="306" y="816"/>
                  </a:lnTo>
                  <a:lnTo>
                    <a:pt x="300" y="810"/>
                  </a:lnTo>
                  <a:lnTo>
                    <a:pt x="294" y="798"/>
                  </a:lnTo>
                  <a:lnTo>
                    <a:pt x="312" y="798"/>
                  </a:lnTo>
                  <a:lnTo>
                    <a:pt x="324" y="786"/>
                  </a:lnTo>
                  <a:lnTo>
                    <a:pt x="324" y="780"/>
                  </a:lnTo>
                  <a:lnTo>
                    <a:pt x="306" y="762"/>
                  </a:lnTo>
                  <a:lnTo>
                    <a:pt x="294" y="762"/>
                  </a:lnTo>
                  <a:lnTo>
                    <a:pt x="312" y="756"/>
                  </a:lnTo>
                  <a:lnTo>
                    <a:pt x="300" y="750"/>
                  </a:lnTo>
                  <a:lnTo>
                    <a:pt x="324" y="750"/>
                  </a:lnTo>
                  <a:lnTo>
                    <a:pt x="336" y="744"/>
                  </a:lnTo>
                  <a:lnTo>
                    <a:pt x="348" y="744"/>
                  </a:lnTo>
                  <a:lnTo>
                    <a:pt x="354" y="738"/>
                  </a:lnTo>
                  <a:lnTo>
                    <a:pt x="360" y="726"/>
                  </a:lnTo>
                  <a:lnTo>
                    <a:pt x="360" y="714"/>
                  </a:lnTo>
                  <a:lnTo>
                    <a:pt x="366" y="708"/>
                  </a:lnTo>
                  <a:lnTo>
                    <a:pt x="384" y="726"/>
                  </a:lnTo>
                  <a:lnTo>
                    <a:pt x="390" y="726"/>
                  </a:lnTo>
                  <a:lnTo>
                    <a:pt x="396" y="720"/>
                  </a:lnTo>
                  <a:lnTo>
                    <a:pt x="408" y="696"/>
                  </a:lnTo>
                  <a:lnTo>
                    <a:pt x="402" y="690"/>
                  </a:lnTo>
                  <a:lnTo>
                    <a:pt x="402" y="684"/>
                  </a:lnTo>
                  <a:lnTo>
                    <a:pt x="414" y="684"/>
                  </a:lnTo>
                  <a:lnTo>
                    <a:pt x="420" y="678"/>
                  </a:lnTo>
                  <a:lnTo>
                    <a:pt x="432" y="672"/>
                  </a:lnTo>
                  <a:lnTo>
                    <a:pt x="432" y="660"/>
                  </a:lnTo>
                  <a:lnTo>
                    <a:pt x="420" y="636"/>
                  </a:lnTo>
                  <a:lnTo>
                    <a:pt x="408" y="630"/>
                  </a:lnTo>
                  <a:lnTo>
                    <a:pt x="408" y="618"/>
                  </a:lnTo>
                  <a:lnTo>
                    <a:pt x="372" y="600"/>
                  </a:lnTo>
                  <a:lnTo>
                    <a:pt x="360" y="606"/>
                  </a:lnTo>
                  <a:lnTo>
                    <a:pt x="354" y="606"/>
                  </a:lnTo>
                  <a:lnTo>
                    <a:pt x="342" y="600"/>
                  </a:lnTo>
                  <a:lnTo>
                    <a:pt x="330" y="576"/>
                  </a:lnTo>
                  <a:lnTo>
                    <a:pt x="330" y="558"/>
                  </a:lnTo>
                  <a:lnTo>
                    <a:pt x="324" y="546"/>
                  </a:lnTo>
                  <a:lnTo>
                    <a:pt x="324" y="528"/>
                  </a:lnTo>
                  <a:lnTo>
                    <a:pt x="336" y="516"/>
                  </a:lnTo>
                  <a:lnTo>
                    <a:pt x="342" y="504"/>
                  </a:lnTo>
                  <a:lnTo>
                    <a:pt x="342" y="486"/>
                  </a:lnTo>
                  <a:lnTo>
                    <a:pt x="336" y="474"/>
                  </a:lnTo>
                  <a:lnTo>
                    <a:pt x="330" y="468"/>
                  </a:lnTo>
                  <a:lnTo>
                    <a:pt x="330" y="462"/>
                  </a:lnTo>
                  <a:lnTo>
                    <a:pt x="348" y="462"/>
                  </a:lnTo>
                  <a:lnTo>
                    <a:pt x="354" y="456"/>
                  </a:lnTo>
                  <a:lnTo>
                    <a:pt x="354" y="438"/>
                  </a:lnTo>
                  <a:lnTo>
                    <a:pt x="348" y="426"/>
                  </a:lnTo>
                  <a:lnTo>
                    <a:pt x="354" y="432"/>
                  </a:lnTo>
                  <a:lnTo>
                    <a:pt x="378" y="432"/>
                  </a:lnTo>
                  <a:lnTo>
                    <a:pt x="384" y="426"/>
                  </a:lnTo>
                  <a:lnTo>
                    <a:pt x="396" y="420"/>
                  </a:lnTo>
                  <a:lnTo>
                    <a:pt x="408" y="408"/>
                  </a:lnTo>
                  <a:lnTo>
                    <a:pt x="438" y="414"/>
                  </a:lnTo>
                  <a:lnTo>
                    <a:pt x="450" y="390"/>
                  </a:lnTo>
                  <a:lnTo>
                    <a:pt x="480" y="390"/>
                  </a:lnTo>
                  <a:lnTo>
                    <a:pt x="498" y="384"/>
                  </a:lnTo>
                  <a:lnTo>
                    <a:pt x="510" y="378"/>
                  </a:lnTo>
                  <a:lnTo>
                    <a:pt x="522" y="354"/>
                  </a:lnTo>
                  <a:lnTo>
                    <a:pt x="540" y="336"/>
                  </a:lnTo>
                  <a:lnTo>
                    <a:pt x="546" y="324"/>
                  </a:lnTo>
                  <a:lnTo>
                    <a:pt x="528" y="300"/>
                  </a:lnTo>
                  <a:lnTo>
                    <a:pt x="558" y="264"/>
                  </a:lnTo>
                  <a:lnTo>
                    <a:pt x="540" y="246"/>
                  </a:lnTo>
                  <a:lnTo>
                    <a:pt x="576" y="234"/>
                  </a:lnTo>
                  <a:lnTo>
                    <a:pt x="594" y="216"/>
                  </a:lnTo>
                  <a:lnTo>
                    <a:pt x="672" y="222"/>
                  </a:lnTo>
                  <a:lnTo>
                    <a:pt x="684" y="240"/>
                  </a:lnTo>
                  <a:lnTo>
                    <a:pt x="690" y="240"/>
                  </a:lnTo>
                  <a:lnTo>
                    <a:pt x="678" y="204"/>
                  </a:lnTo>
                  <a:close/>
                  <a:moveTo>
                    <a:pt x="390" y="828"/>
                  </a:moveTo>
                  <a:lnTo>
                    <a:pt x="390" y="840"/>
                  </a:lnTo>
                  <a:lnTo>
                    <a:pt x="396" y="852"/>
                  </a:lnTo>
                  <a:lnTo>
                    <a:pt x="396" y="864"/>
                  </a:lnTo>
                  <a:lnTo>
                    <a:pt x="402" y="870"/>
                  </a:lnTo>
                  <a:lnTo>
                    <a:pt x="402" y="876"/>
                  </a:lnTo>
                  <a:lnTo>
                    <a:pt x="414" y="852"/>
                  </a:lnTo>
                  <a:lnTo>
                    <a:pt x="426" y="852"/>
                  </a:lnTo>
                  <a:lnTo>
                    <a:pt x="432" y="846"/>
                  </a:lnTo>
                  <a:lnTo>
                    <a:pt x="438" y="834"/>
                  </a:lnTo>
                  <a:lnTo>
                    <a:pt x="438" y="822"/>
                  </a:lnTo>
                  <a:lnTo>
                    <a:pt x="432" y="816"/>
                  </a:lnTo>
                  <a:lnTo>
                    <a:pt x="450" y="798"/>
                  </a:lnTo>
                  <a:lnTo>
                    <a:pt x="444" y="798"/>
                  </a:lnTo>
                  <a:lnTo>
                    <a:pt x="438" y="804"/>
                  </a:lnTo>
                  <a:lnTo>
                    <a:pt x="420" y="804"/>
                  </a:lnTo>
                  <a:lnTo>
                    <a:pt x="408" y="810"/>
                  </a:lnTo>
                  <a:lnTo>
                    <a:pt x="390" y="828"/>
                  </a:lnTo>
                  <a:close/>
                  <a:moveTo>
                    <a:pt x="300" y="900"/>
                  </a:moveTo>
                  <a:lnTo>
                    <a:pt x="300" y="912"/>
                  </a:lnTo>
                  <a:lnTo>
                    <a:pt x="294" y="924"/>
                  </a:lnTo>
                  <a:lnTo>
                    <a:pt x="300" y="918"/>
                  </a:lnTo>
                  <a:lnTo>
                    <a:pt x="312" y="912"/>
                  </a:lnTo>
                  <a:lnTo>
                    <a:pt x="318" y="900"/>
                  </a:lnTo>
                  <a:lnTo>
                    <a:pt x="318" y="894"/>
                  </a:lnTo>
                  <a:lnTo>
                    <a:pt x="324" y="888"/>
                  </a:lnTo>
                  <a:lnTo>
                    <a:pt x="324" y="882"/>
                  </a:lnTo>
                  <a:lnTo>
                    <a:pt x="342" y="858"/>
                  </a:lnTo>
                  <a:lnTo>
                    <a:pt x="336" y="840"/>
                  </a:lnTo>
                  <a:lnTo>
                    <a:pt x="330" y="852"/>
                  </a:lnTo>
                  <a:lnTo>
                    <a:pt x="312" y="870"/>
                  </a:lnTo>
                  <a:lnTo>
                    <a:pt x="300" y="894"/>
                  </a:lnTo>
                  <a:lnTo>
                    <a:pt x="300" y="90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0" name="Swazi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CD51C6F-ECA3-4CA2-8987-5CA28FA4986E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4956" y="3279930"/>
              <a:ext cx="27135" cy="38848"/>
            </a:xfrm>
            <a:custGeom>
              <a:avLst/>
              <a:gdLst>
                <a:gd name="T0" fmla="*/ 2147483647 w 102"/>
                <a:gd name="T1" fmla="*/ 2147483647 h 132"/>
                <a:gd name="T2" fmla="*/ 2147483647 w 102"/>
                <a:gd name="T3" fmla="*/ 2147483647 h 132"/>
                <a:gd name="T4" fmla="*/ 2147483647 w 102"/>
                <a:gd name="T5" fmla="*/ 2147483647 h 132"/>
                <a:gd name="T6" fmla="*/ 2147483647 w 102"/>
                <a:gd name="T7" fmla="*/ 2147483647 h 132"/>
                <a:gd name="T8" fmla="*/ 2147483647 w 102"/>
                <a:gd name="T9" fmla="*/ 2147483647 h 132"/>
                <a:gd name="T10" fmla="*/ 2147483647 w 102"/>
                <a:gd name="T11" fmla="*/ 0 h 132"/>
                <a:gd name="T12" fmla="*/ 2147483647 w 102"/>
                <a:gd name="T13" fmla="*/ 0 h 132"/>
                <a:gd name="T14" fmla="*/ 2147483647 w 102"/>
                <a:gd name="T15" fmla="*/ 2147483647 h 132"/>
                <a:gd name="T16" fmla="*/ 2147483647 w 102"/>
                <a:gd name="T17" fmla="*/ 2147483647 h 132"/>
                <a:gd name="T18" fmla="*/ 2147483647 w 102"/>
                <a:gd name="T19" fmla="*/ 2147483647 h 132"/>
                <a:gd name="T20" fmla="*/ 2147483647 w 102"/>
                <a:gd name="T21" fmla="*/ 2147483647 h 132"/>
                <a:gd name="T22" fmla="*/ 0 w 102"/>
                <a:gd name="T23" fmla="*/ 2147483647 h 132"/>
                <a:gd name="T24" fmla="*/ 0 w 102"/>
                <a:gd name="T25" fmla="*/ 2147483647 h 132"/>
                <a:gd name="T26" fmla="*/ 2147483647 w 102"/>
                <a:gd name="T27" fmla="*/ 2147483647 h 132"/>
                <a:gd name="T28" fmla="*/ 2147483647 w 102"/>
                <a:gd name="T29" fmla="*/ 2147483647 h 132"/>
                <a:gd name="T30" fmla="*/ 2147483647 w 102"/>
                <a:gd name="T31" fmla="*/ 2147483647 h 132"/>
                <a:gd name="T32" fmla="*/ 2147483647 w 102"/>
                <a:gd name="T33" fmla="*/ 2147483647 h 132"/>
                <a:gd name="T34" fmla="*/ 2147483647 w 102"/>
                <a:gd name="T35" fmla="*/ 2147483647 h 132"/>
                <a:gd name="T36" fmla="*/ 2147483647 w 102"/>
                <a:gd name="T37" fmla="*/ 2147483647 h 132"/>
                <a:gd name="T38" fmla="*/ 2147483647 w 102"/>
                <a:gd name="T39" fmla="*/ 2147483647 h 132"/>
                <a:gd name="T40" fmla="*/ 2147483647 w 102"/>
                <a:gd name="T41" fmla="*/ 2147483647 h 132"/>
                <a:gd name="T42" fmla="*/ 2147483647 w 102"/>
                <a:gd name="T43" fmla="*/ 2147483647 h 132"/>
                <a:gd name="T44" fmla="*/ 2147483647 w 102"/>
                <a:gd name="T45" fmla="*/ 2147483647 h 132"/>
                <a:gd name="T46" fmla="*/ 2147483647 w 102"/>
                <a:gd name="T47" fmla="*/ 2147483647 h 132"/>
                <a:gd name="T48" fmla="*/ 2147483647 w 102"/>
                <a:gd name="T49" fmla="*/ 214748364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32"/>
                <a:gd name="T77" fmla="*/ 102 w 10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32">
                  <a:moveTo>
                    <a:pt x="84" y="54"/>
                  </a:moveTo>
                  <a:lnTo>
                    <a:pt x="84" y="30"/>
                  </a:lnTo>
                  <a:lnTo>
                    <a:pt x="90" y="18"/>
                  </a:lnTo>
                  <a:lnTo>
                    <a:pt x="66" y="18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24" y="12"/>
                  </a:lnTo>
                  <a:lnTo>
                    <a:pt x="18" y="24"/>
                  </a:lnTo>
                  <a:lnTo>
                    <a:pt x="18" y="36"/>
                  </a:lnTo>
                  <a:lnTo>
                    <a:pt x="6" y="48"/>
                  </a:lnTo>
                  <a:lnTo>
                    <a:pt x="0" y="60"/>
                  </a:lnTo>
                  <a:lnTo>
                    <a:pt x="0" y="84"/>
                  </a:lnTo>
                  <a:lnTo>
                    <a:pt x="12" y="108"/>
                  </a:lnTo>
                  <a:lnTo>
                    <a:pt x="24" y="114"/>
                  </a:lnTo>
                  <a:lnTo>
                    <a:pt x="36" y="126"/>
                  </a:lnTo>
                  <a:lnTo>
                    <a:pt x="54" y="126"/>
                  </a:lnTo>
                  <a:lnTo>
                    <a:pt x="66" y="132"/>
                  </a:lnTo>
                  <a:lnTo>
                    <a:pt x="78" y="132"/>
                  </a:lnTo>
                  <a:lnTo>
                    <a:pt x="90" y="90"/>
                  </a:lnTo>
                  <a:lnTo>
                    <a:pt x="96" y="90"/>
                  </a:lnTo>
                  <a:lnTo>
                    <a:pt x="102" y="84"/>
                  </a:lnTo>
                  <a:lnTo>
                    <a:pt x="96" y="60"/>
                  </a:lnTo>
                  <a:lnTo>
                    <a:pt x="90" y="60"/>
                  </a:lnTo>
                  <a:lnTo>
                    <a:pt x="84" y="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1" name="Surinam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BCFCE5A-0147-48CA-95B2-0C643DA84C30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5905" y="2540677"/>
              <a:ext cx="80320" cy="97120"/>
            </a:xfrm>
            <a:custGeom>
              <a:avLst/>
              <a:gdLst>
                <a:gd name="T0" fmla="*/ 2147483647 w 294"/>
                <a:gd name="T1" fmla="*/ 2147483647 h 336"/>
                <a:gd name="T2" fmla="*/ 2147483647 w 294"/>
                <a:gd name="T3" fmla="*/ 2147483647 h 336"/>
                <a:gd name="T4" fmla="*/ 2147483647 w 294"/>
                <a:gd name="T5" fmla="*/ 2147483647 h 336"/>
                <a:gd name="T6" fmla="*/ 0 w 294"/>
                <a:gd name="T7" fmla="*/ 2147483647 h 336"/>
                <a:gd name="T8" fmla="*/ 2147483647 w 294"/>
                <a:gd name="T9" fmla="*/ 2147483647 h 336"/>
                <a:gd name="T10" fmla="*/ 2147483647 w 294"/>
                <a:gd name="T11" fmla="*/ 2147483647 h 336"/>
                <a:gd name="T12" fmla="*/ 2147483647 w 294"/>
                <a:gd name="T13" fmla="*/ 2147483647 h 336"/>
                <a:gd name="T14" fmla="*/ 2147483647 w 294"/>
                <a:gd name="T15" fmla="*/ 2147483647 h 336"/>
                <a:gd name="T16" fmla="*/ 2147483647 w 294"/>
                <a:gd name="T17" fmla="*/ 2147483647 h 336"/>
                <a:gd name="T18" fmla="*/ 2147483647 w 294"/>
                <a:gd name="T19" fmla="*/ 2147483647 h 336"/>
                <a:gd name="T20" fmla="*/ 2147483647 w 294"/>
                <a:gd name="T21" fmla="*/ 2147483647 h 336"/>
                <a:gd name="T22" fmla="*/ 2147483647 w 294"/>
                <a:gd name="T23" fmla="*/ 2147483647 h 336"/>
                <a:gd name="T24" fmla="*/ 2147483647 w 294"/>
                <a:gd name="T25" fmla="*/ 2147483647 h 336"/>
                <a:gd name="T26" fmla="*/ 2147483647 w 294"/>
                <a:gd name="T27" fmla="*/ 2147483647 h 336"/>
                <a:gd name="T28" fmla="*/ 2147483647 w 294"/>
                <a:gd name="T29" fmla="*/ 2147483647 h 336"/>
                <a:gd name="T30" fmla="*/ 2147483647 w 294"/>
                <a:gd name="T31" fmla="*/ 2147483647 h 336"/>
                <a:gd name="T32" fmla="*/ 2147483647 w 294"/>
                <a:gd name="T33" fmla="*/ 2147483647 h 336"/>
                <a:gd name="T34" fmla="*/ 2147483647 w 294"/>
                <a:gd name="T35" fmla="*/ 2147483647 h 336"/>
                <a:gd name="T36" fmla="*/ 2147483647 w 294"/>
                <a:gd name="T37" fmla="*/ 2147483647 h 336"/>
                <a:gd name="T38" fmla="*/ 2147483647 w 294"/>
                <a:gd name="T39" fmla="*/ 2147483647 h 336"/>
                <a:gd name="T40" fmla="*/ 2147483647 w 294"/>
                <a:gd name="T41" fmla="*/ 2147483647 h 336"/>
                <a:gd name="T42" fmla="*/ 2147483647 w 294"/>
                <a:gd name="T43" fmla="*/ 2147483647 h 336"/>
                <a:gd name="T44" fmla="*/ 2147483647 w 294"/>
                <a:gd name="T45" fmla="*/ 2147483647 h 336"/>
                <a:gd name="T46" fmla="*/ 2147483647 w 294"/>
                <a:gd name="T47" fmla="*/ 2147483647 h 336"/>
                <a:gd name="T48" fmla="*/ 2147483647 w 294"/>
                <a:gd name="T49" fmla="*/ 2147483647 h 336"/>
                <a:gd name="T50" fmla="*/ 2147483647 w 294"/>
                <a:gd name="T51" fmla="*/ 2147483647 h 336"/>
                <a:gd name="T52" fmla="*/ 2147483647 w 294"/>
                <a:gd name="T53" fmla="*/ 2147483647 h 336"/>
                <a:gd name="T54" fmla="*/ 2147483647 w 294"/>
                <a:gd name="T55" fmla="*/ 2147483647 h 336"/>
                <a:gd name="T56" fmla="*/ 2147483647 w 294"/>
                <a:gd name="T57" fmla="*/ 2147483647 h 336"/>
                <a:gd name="T58" fmla="*/ 2147483647 w 294"/>
                <a:gd name="T59" fmla="*/ 2147483647 h 336"/>
                <a:gd name="T60" fmla="*/ 2147483647 w 294"/>
                <a:gd name="T61" fmla="*/ 2147483647 h 336"/>
                <a:gd name="T62" fmla="*/ 2147483647 w 294"/>
                <a:gd name="T63" fmla="*/ 2147483647 h 336"/>
                <a:gd name="T64" fmla="*/ 2147483647 w 294"/>
                <a:gd name="T65" fmla="*/ 2147483647 h 336"/>
                <a:gd name="T66" fmla="*/ 2147483647 w 294"/>
                <a:gd name="T67" fmla="*/ 2147483647 h 336"/>
                <a:gd name="T68" fmla="*/ 2147483647 w 294"/>
                <a:gd name="T69" fmla="*/ 2147483647 h 336"/>
                <a:gd name="T70" fmla="*/ 2147483647 w 294"/>
                <a:gd name="T71" fmla="*/ 0 h 336"/>
                <a:gd name="T72" fmla="*/ 2147483647 w 294"/>
                <a:gd name="T73" fmla="*/ 2147483647 h 336"/>
                <a:gd name="T74" fmla="*/ 2147483647 w 294"/>
                <a:gd name="T75" fmla="*/ 2147483647 h 336"/>
                <a:gd name="T76" fmla="*/ 2147483647 w 294"/>
                <a:gd name="T77" fmla="*/ 2147483647 h 336"/>
                <a:gd name="T78" fmla="*/ 2147483647 w 294"/>
                <a:gd name="T79" fmla="*/ 2147483647 h 336"/>
                <a:gd name="T80" fmla="*/ 2147483647 w 294"/>
                <a:gd name="T81" fmla="*/ 2147483647 h 336"/>
                <a:gd name="T82" fmla="*/ 2147483647 w 294"/>
                <a:gd name="T83" fmla="*/ 2147483647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4"/>
                <a:gd name="T127" fmla="*/ 0 h 336"/>
                <a:gd name="T128" fmla="*/ 294 w 294"/>
                <a:gd name="T129" fmla="*/ 336 h 3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4" h="336">
                  <a:moveTo>
                    <a:pt x="60" y="78"/>
                  </a:moveTo>
                  <a:lnTo>
                    <a:pt x="30" y="78"/>
                  </a:lnTo>
                  <a:lnTo>
                    <a:pt x="18" y="84"/>
                  </a:lnTo>
                  <a:lnTo>
                    <a:pt x="12" y="90"/>
                  </a:lnTo>
                  <a:lnTo>
                    <a:pt x="12" y="132"/>
                  </a:lnTo>
                  <a:lnTo>
                    <a:pt x="6" y="138"/>
                  </a:lnTo>
                  <a:lnTo>
                    <a:pt x="0" y="150"/>
                  </a:lnTo>
                  <a:lnTo>
                    <a:pt x="0" y="162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2" y="186"/>
                  </a:lnTo>
                  <a:lnTo>
                    <a:pt x="18" y="198"/>
                  </a:lnTo>
                  <a:lnTo>
                    <a:pt x="24" y="204"/>
                  </a:lnTo>
                  <a:lnTo>
                    <a:pt x="30" y="216"/>
                  </a:lnTo>
                  <a:lnTo>
                    <a:pt x="42" y="216"/>
                  </a:lnTo>
                  <a:lnTo>
                    <a:pt x="42" y="210"/>
                  </a:lnTo>
                  <a:lnTo>
                    <a:pt x="54" y="198"/>
                  </a:lnTo>
                  <a:lnTo>
                    <a:pt x="54" y="216"/>
                  </a:lnTo>
                  <a:lnTo>
                    <a:pt x="48" y="222"/>
                  </a:lnTo>
                  <a:lnTo>
                    <a:pt x="48" y="246"/>
                  </a:lnTo>
                  <a:lnTo>
                    <a:pt x="54" y="258"/>
                  </a:lnTo>
                  <a:lnTo>
                    <a:pt x="72" y="276"/>
                  </a:lnTo>
                  <a:lnTo>
                    <a:pt x="78" y="294"/>
                  </a:lnTo>
                  <a:lnTo>
                    <a:pt x="84" y="306"/>
                  </a:lnTo>
                  <a:lnTo>
                    <a:pt x="90" y="312"/>
                  </a:lnTo>
                  <a:lnTo>
                    <a:pt x="90" y="318"/>
                  </a:lnTo>
                  <a:lnTo>
                    <a:pt x="102" y="324"/>
                  </a:lnTo>
                  <a:lnTo>
                    <a:pt x="108" y="324"/>
                  </a:lnTo>
                  <a:lnTo>
                    <a:pt x="132" y="336"/>
                  </a:lnTo>
                  <a:lnTo>
                    <a:pt x="150" y="336"/>
                  </a:lnTo>
                  <a:lnTo>
                    <a:pt x="156" y="330"/>
                  </a:lnTo>
                  <a:lnTo>
                    <a:pt x="150" y="324"/>
                  </a:lnTo>
                  <a:lnTo>
                    <a:pt x="150" y="318"/>
                  </a:lnTo>
                  <a:lnTo>
                    <a:pt x="138" y="306"/>
                  </a:lnTo>
                  <a:lnTo>
                    <a:pt x="138" y="282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156" y="288"/>
                  </a:lnTo>
                  <a:lnTo>
                    <a:pt x="180" y="288"/>
                  </a:lnTo>
                  <a:lnTo>
                    <a:pt x="192" y="282"/>
                  </a:lnTo>
                  <a:lnTo>
                    <a:pt x="198" y="276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22" y="282"/>
                  </a:lnTo>
                  <a:lnTo>
                    <a:pt x="228" y="288"/>
                  </a:lnTo>
                  <a:lnTo>
                    <a:pt x="246" y="294"/>
                  </a:lnTo>
                  <a:lnTo>
                    <a:pt x="252" y="282"/>
                  </a:lnTo>
                  <a:lnTo>
                    <a:pt x="258" y="276"/>
                  </a:lnTo>
                  <a:lnTo>
                    <a:pt x="258" y="264"/>
                  </a:lnTo>
                  <a:lnTo>
                    <a:pt x="264" y="264"/>
                  </a:lnTo>
                  <a:lnTo>
                    <a:pt x="276" y="258"/>
                  </a:lnTo>
                  <a:lnTo>
                    <a:pt x="270" y="222"/>
                  </a:lnTo>
                  <a:lnTo>
                    <a:pt x="288" y="204"/>
                  </a:lnTo>
                  <a:lnTo>
                    <a:pt x="288" y="198"/>
                  </a:lnTo>
                  <a:lnTo>
                    <a:pt x="282" y="186"/>
                  </a:lnTo>
                  <a:lnTo>
                    <a:pt x="264" y="168"/>
                  </a:lnTo>
                  <a:lnTo>
                    <a:pt x="258" y="156"/>
                  </a:lnTo>
                  <a:lnTo>
                    <a:pt x="258" y="144"/>
                  </a:lnTo>
                  <a:lnTo>
                    <a:pt x="252" y="126"/>
                  </a:lnTo>
                  <a:lnTo>
                    <a:pt x="252" y="96"/>
                  </a:lnTo>
                  <a:lnTo>
                    <a:pt x="258" y="78"/>
                  </a:lnTo>
                  <a:lnTo>
                    <a:pt x="264" y="66"/>
                  </a:lnTo>
                  <a:lnTo>
                    <a:pt x="276" y="60"/>
                  </a:lnTo>
                  <a:lnTo>
                    <a:pt x="282" y="54"/>
                  </a:lnTo>
                  <a:lnTo>
                    <a:pt x="288" y="54"/>
                  </a:lnTo>
                  <a:lnTo>
                    <a:pt x="288" y="30"/>
                  </a:lnTo>
                  <a:lnTo>
                    <a:pt x="294" y="12"/>
                  </a:lnTo>
                  <a:lnTo>
                    <a:pt x="288" y="12"/>
                  </a:lnTo>
                  <a:lnTo>
                    <a:pt x="282" y="6"/>
                  </a:lnTo>
                  <a:lnTo>
                    <a:pt x="270" y="6"/>
                  </a:lnTo>
                  <a:lnTo>
                    <a:pt x="252" y="0"/>
                  </a:lnTo>
                  <a:lnTo>
                    <a:pt x="210" y="0"/>
                  </a:lnTo>
                  <a:lnTo>
                    <a:pt x="204" y="12"/>
                  </a:lnTo>
                  <a:lnTo>
                    <a:pt x="156" y="6"/>
                  </a:lnTo>
                  <a:lnTo>
                    <a:pt x="156" y="18"/>
                  </a:lnTo>
                  <a:lnTo>
                    <a:pt x="96" y="0"/>
                  </a:lnTo>
                  <a:lnTo>
                    <a:pt x="72" y="6"/>
                  </a:lnTo>
                  <a:lnTo>
                    <a:pt x="66" y="18"/>
                  </a:lnTo>
                  <a:lnTo>
                    <a:pt x="60" y="24"/>
                  </a:lnTo>
                  <a:lnTo>
                    <a:pt x="54" y="36"/>
                  </a:lnTo>
                  <a:lnTo>
                    <a:pt x="54" y="48"/>
                  </a:lnTo>
                  <a:lnTo>
                    <a:pt x="66" y="60"/>
                  </a:lnTo>
                  <a:lnTo>
                    <a:pt x="66" y="72"/>
                  </a:lnTo>
                  <a:lnTo>
                    <a:pt x="60" y="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2" name="Sud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53F18BE-B646-4452-BE8C-1CF6C4E07500}"/>
                </a:ext>
              </a:extLst>
            </p:cNvPr>
            <p:cNvSpPr>
              <a:spLocks/>
            </p:cNvSpPr>
            <p:nvPr/>
          </p:nvSpPr>
          <p:spPr bwMode="gray">
            <a:xfrm>
              <a:off x="6278889" y="2140770"/>
              <a:ext cx="320194" cy="458178"/>
            </a:xfrm>
            <a:custGeom>
              <a:avLst/>
              <a:gdLst>
                <a:gd name="T0" fmla="*/ 2147483647 w 1164"/>
                <a:gd name="T1" fmla="*/ 2147483647 h 1584"/>
                <a:gd name="T2" fmla="*/ 2147483647 w 1164"/>
                <a:gd name="T3" fmla="*/ 2147483647 h 1584"/>
                <a:gd name="T4" fmla="*/ 2147483647 w 1164"/>
                <a:gd name="T5" fmla="*/ 2147483647 h 1584"/>
                <a:gd name="T6" fmla="*/ 2147483647 w 1164"/>
                <a:gd name="T7" fmla="*/ 2147483647 h 1584"/>
                <a:gd name="T8" fmla="*/ 2147483647 w 1164"/>
                <a:gd name="T9" fmla="*/ 2147483647 h 1584"/>
                <a:gd name="T10" fmla="*/ 2147483647 w 1164"/>
                <a:gd name="T11" fmla="*/ 2147483647 h 1584"/>
                <a:gd name="T12" fmla="*/ 2147483647 w 1164"/>
                <a:gd name="T13" fmla="*/ 2147483647 h 1584"/>
                <a:gd name="T14" fmla="*/ 2147483647 w 1164"/>
                <a:gd name="T15" fmla="*/ 2147483647 h 1584"/>
                <a:gd name="T16" fmla="*/ 0 w 1164"/>
                <a:gd name="T17" fmla="*/ 2147483647 h 1584"/>
                <a:gd name="T18" fmla="*/ 2147483647 w 1164"/>
                <a:gd name="T19" fmla="*/ 2147483647 h 1584"/>
                <a:gd name="T20" fmla="*/ 2147483647 w 1164"/>
                <a:gd name="T21" fmla="*/ 2147483647 h 1584"/>
                <a:gd name="T22" fmla="*/ 2147483647 w 1164"/>
                <a:gd name="T23" fmla="*/ 2147483647 h 1584"/>
                <a:gd name="T24" fmla="*/ 2147483647 w 1164"/>
                <a:gd name="T25" fmla="*/ 2147483647 h 1584"/>
                <a:gd name="T26" fmla="*/ 2147483647 w 1164"/>
                <a:gd name="T27" fmla="*/ 2147483647 h 1584"/>
                <a:gd name="T28" fmla="*/ 2147483647 w 1164"/>
                <a:gd name="T29" fmla="*/ 2147483647 h 1584"/>
                <a:gd name="T30" fmla="*/ 2147483647 w 1164"/>
                <a:gd name="T31" fmla="*/ 2147483647 h 1584"/>
                <a:gd name="T32" fmla="*/ 2147483647 w 1164"/>
                <a:gd name="T33" fmla="*/ 2147483647 h 1584"/>
                <a:gd name="T34" fmla="*/ 2147483647 w 1164"/>
                <a:gd name="T35" fmla="*/ 2147483647 h 1584"/>
                <a:gd name="T36" fmla="*/ 2147483647 w 1164"/>
                <a:gd name="T37" fmla="*/ 2147483647 h 1584"/>
                <a:gd name="T38" fmla="*/ 2147483647 w 1164"/>
                <a:gd name="T39" fmla="*/ 2147483647 h 1584"/>
                <a:gd name="T40" fmla="*/ 2147483647 w 1164"/>
                <a:gd name="T41" fmla="*/ 2147483647 h 1584"/>
                <a:gd name="T42" fmla="*/ 2147483647 w 1164"/>
                <a:gd name="T43" fmla="*/ 2147483647 h 1584"/>
                <a:gd name="T44" fmla="*/ 2147483647 w 1164"/>
                <a:gd name="T45" fmla="*/ 2147483647 h 1584"/>
                <a:gd name="T46" fmla="*/ 2147483647 w 1164"/>
                <a:gd name="T47" fmla="*/ 2147483647 h 1584"/>
                <a:gd name="T48" fmla="*/ 2147483647 w 1164"/>
                <a:gd name="T49" fmla="*/ 2147483647 h 1584"/>
                <a:gd name="T50" fmla="*/ 2147483647 w 1164"/>
                <a:gd name="T51" fmla="*/ 2147483647 h 1584"/>
                <a:gd name="T52" fmla="*/ 2147483647 w 1164"/>
                <a:gd name="T53" fmla="*/ 2147483647 h 1584"/>
                <a:gd name="T54" fmla="*/ 2147483647 w 1164"/>
                <a:gd name="T55" fmla="*/ 2147483647 h 1584"/>
                <a:gd name="T56" fmla="*/ 2147483647 w 1164"/>
                <a:gd name="T57" fmla="*/ 2147483647 h 1584"/>
                <a:gd name="T58" fmla="*/ 2147483647 w 1164"/>
                <a:gd name="T59" fmla="*/ 2147483647 h 1584"/>
                <a:gd name="T60" fmla="*/ 2147483647 w 1164"/>
                <a:gd name="T61" fmla="*/ 2147483647 h 1584"/>
                <a:gd name="T62" fmla="*/ 2147483647 w 1164"/>
                <a:gd name="T63" fmla="*/ 2147483647 h 1584"/>
                <a:gd name="T64" fmla="*/ 2147483647 w 1164"/>
                <a:gd name="T65" fmla="*/ 2147483647 h 1584"/>
                <a:gd name="T66" fmla="*/ 2147483647 w 1164"/>
                <a:gd name="T67" fmla="*/ 2147483647 h 1584"/>
                <a:gd name="T68" fmla="*/ 2147483647 w 1164"/>
                <a:gd name="T69" fmla="*/ 2147483647 h 1584"/>
                <a:gd name="T70" fmla="*/ 2147483647 w 1164"/>
                <a:gd name="T71" fmla="*/ 2147483647 h 1584"/>
                <a:gd name="T72" fmla="*/ 2147483647 w 1164"/>
                <a:gd name="T73" fmla="*/ 2147483647 h 1584"/>
                <a:gd name="T74" fmla="*/ 2147483647 w 1164"/>
                <a:gd name="T75" fmla="*/ 2147483647 h 1584"/>
                <a:gd name="T76" fmla="*/ 2147483647 w 1164"/>
                <a:gd name="T77" fmla="*/ 2147483647 h 1584"/>
                <a:gd name="T78" fmla="*/ 2147483647 w 1164"/>
                <a:gd name="T79" fmla="*/ 2147483647 h 1584"/>
                <a:gd name="T80" fmla="*/ 2147483647 w 1164"/>
                <a:gd name="T81" fmla="*/ 2147483647 h 1584"/>
                <a:gd name="T82" fmla="*/ 2147483647 w 1164"/>
                <a:gd name="T83" fmla="*/ 2147483647 h 1584"/>
                <a:gd name="T84" fmla="*/ 2147483647 w 1164"/>
                <a:gd name="T85" fmla="*/ 2147483647 h 1584"/>
                <a:gd name="T86" fmla="*/ 2147483647 w 1164"/>
                <a:gd name="T87" fmla="*/ 2147483647 h 1584"/>
                <a:gd name="T88" fmla="*/ 2147483647 w 1164"/>
                <a:gd name="T89" fmla="*/ 2147483647 h 1584"/>
                <a:gd name="T90" fmla="*/ 2147483647 w 1164"/>
                <a:gd name="T91" fmla="*/ 2147483647 h 1584"/>
                <a:gd name="T92" fmla="*/ 2147483647 w 1164"/>
                <a:gd name="T93" fmla="*/ 2147483647 h 1584"/>
                <a:gd name="T94" fmla="*/ 2147483647 w 1164"/>
                <a:gd name="T95" fmla="*/ 2147483647 h 1584"/>
                <a:gd name="T96" fmla="*/ 2147483647 w 1164"/>
                <a:gd name="T97" fmla="*/ 2147483647 h 1584"/>
                <a:gd name="T98" fmla="*/ 2147483647 w 1164"/>
                <a:gd name="T99" fmla="*/ 2147483647 h 1584"/>
                <a:gd name="T100" fmla="*/ 2147483647 w 1164"/>
                <a:gd name="T101" fmla="*/ 2147483647 h 1584"/>
                <a:gd name="T102" fmla="*/ 2147483647 w 1164"/>
                <a:gd name="T103" fmla="*/ 2147483647 h 1584"/>
                <a:gd name="T104" fmla="*/ 2147483647 w 1164"/>
                <a:gd name="T105" fmla="*/ 2147483647 h 1584"/>
                <a:gd name="T106" fmla="*/ 2147483647 w 1164"/>
                <a:gd name="T107" fmla="*/ 2147483647 h 1584"/>
                <a:gd name="T108" fmla="*/ 2147483647 w 1164"/>
                <a:gd name="T109" fmla="*/ 2147483647 h 1584"/>
                <a:gd name="T110" fmla="*/ 2147483647 w 1164"/>
                <a:gd name="T111" fmla="*/ 2147483647 h 15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4"/>
                <a:gd name="T169" fmla="*/ 0 h 1584"/>
                <a:gd name="T170" fmla="*/ 1164 w 1164"/>
                <a:gd name="T171" fmla="*/ 1584 h 158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4" h="1584">
                  <a:moveTo>
                    <a:pt x="894" y="24"/>
                  </a:moveTo>
                  <a:lnTo>
                    <a:pt x="894" y="48"/>
                  </a:lnTo>
                  <a:lnTo>
                    <a:pt x="888" y="60"/>
                  </a:lnTo>
                  <a:lnTo>
                    <a:pt x="882" y="66"/>
                  </a:lnTo>
                  <a:lnTo>
                    <a:pt x="864" y="66"/>
                  </a:lnTo>
                  <a:lnTo>
                    <a:pt x="858" y="72"/>
                  </a:lnTo>
                  <a:lnTo>
                    <a:pt x="846" y="72"/>
                  </a:lnTo>
                  <a:lnTo>
                    <a:pt x="834" y="84"/>
                  </a:lnTo>
                  <a:lnTo>
                    <a:pt x="822" y="108"/>
                  </a:lnTo>
                  <a:lnTo>
                    <a:pt x="816" y="114"/>
                  </a:lnTo>
                  <a:lnTo>
                    <a:pt x="798" y="114"/>
                  </a:lnTo>
                  <a:lnTo>
                    <a:pt x="792" y="108"/>
                  </a:lnTo>
                  <a:lnTo>
                    <a:pt x="786" y="96"/>
                  </a:lnTo>
                  <a:lnTo>
                    <a:pt x="780" y="90"/>
                  </a:lnTo>
                  <a:lnTo>
                    <a:pt x="660" y="84"/>
                  </a:lnTo>
                  <a:lnTo>
                    <a:pt x="660" y="72"/>
                  </a:lnTo>
                  <a:lnTo>
                    <a:pt x="654" y="72"/>
                  </a:lnTo>
                  <a:lnTo>
                    <a:pt x="636" y="90"/>
                  </a:lnTo>
                  <a:lnTo>
                    <a:pt x="210" y="84"/>
                  </a:lnTo>
                  <a:lnTo>
                    <a:pt x="210" y="246"/>
                  </a:lnTo>
                  <a:lnTo>
                    <a:pt x="138" y="246"/>
                  </a:lnTo>
                  <a:lnTo>
                    <a:pt x="144" y="600"/>
                  </a:lnTo>
                  <a:lnTo>
                    <a:pt x="132" y="600"/>
                  </a:lnTo>
                  <a:lnTo>
                    <a:pt x="120" y="594"/>
                  </a:lnTo>
                  <a:lnTo>
                    <a:pt x="78" y="594"/>
                  </a:lnTo>
                  <a:lnTo>
                    <a:pt x="66" y="606"/>
                  </a:lnTo>
                  <a:lnTo>
                    <a:pt x="72" y="612"/>
                  </a:lnTo>
                  <a:lnTo>
                    <a:pt x="72" y="624"/>
                  </a:lnTo>
                  <a:lnTo>
                    <a:pt x="78" y="630"/>
                  </a:lnTo>
                  <a:lnTo>
                    <a:pt x="78" y="636"/>
                  </a:lnTo>
                  <a:lnTo>
                    <a:pt x="72" y="642"/>
                  </a:lnTo>
                  <a:lnTo>
                    <a:pt x="60" y="648"/>
                  </a:lnTo>
                  <a:lnTo>
                    <a:pt x="48" y="660"/>
                  </a:lnTo>
                  <a:lnTo>
                    <a:pt x="48" y="678"/>
                  </a:lnTo>
                  <a:lnTo>
                    <a:pt x="36" y="678"/>
                  </a:lnTo>
                  <a:lnTo>
                    <a:pt x="42" y="702"/>
                  </a:lnTo>
                  <a:lnTo>
                    <a:pt x="48" y="720"/>
                  </a:lnTo>
                  <a:lnTo>
                    <a:pt x="30" y="732"/>
                  </a:lnTo>
                  <a:lnTo>
                    <a:pt x="12" y="750"/>
                  </a:lnTo>
                  <a:lnTo>
                    <a:pt x="18" y="756"/>
                  </a:lnTo>
                  <a:lnTo>
                    <a:pt x="30" y="780"/>
                  </a:lnTo>
                  <a:lnTo>
                    <a:pt x="30" y="792"/>
                  </a:lnTo>
                  <a:lnTo>
                    <a:pt x="18" y="804"/>
                  </a:lnTo>
                  <a:lnTo>
                    <a:pt x="6" y="810"/>
                  </a:lnTo>
                  <a:lnTo>
                    <a:pt x="0" y="822"/>
                  </a:lnTo>
                  <a:lnTo>
                    <a:pt x="0" y="840"/>
                  </a:lnTo>
                  <a:lnTo>
                    <a:pt x="6" y="846"/>
                  </a:lnTo>
                  <a:lnTo>
                    <a:pt x="18" y="846"/>
                  </a:lnTo>
                  <a:lnTo>
                    <a:pt x="24" y="840"/>
                  </a:lnTo>
                  <a:lnTo>
                    <a:pt x="36" y="840"/>
                  </a:lnTo>
                  <a:lnTo>
                    <a:pt x="42" y="846"/>
                  </a:lnTo>
                  <a:lnTo>
                    <a:pt x="42" y="888"/>
                  </a:lnTo>
                  <a:lnTo>
                    <a:pt x="60" y="900"/>
                  </a:lnTo>
                  <a:lnTo>
                    <a:pt x="42" y="906"/>
                  </a:lnTo>
                  <a:lnTo>
                    <a:pt x="48" y="930"/>
                  </a:lnTo>
                  <a:lnTo>
                    <a:pt x="54" y="930"/>
                  </a:lnTo>
                  <a:lnTo>
                    <a:pt x="66" y="936"/>
                  </a:lnTo>
                  <a:lnTo>
                    <a:pt x="78" y="954"/>
                  </a:lnTo>
                  <a:lnTo>
                    <a:pt x="84" y="960"/>
                  </a:lnTo>
                  <a:lnTo>
                    <a:pt x="84" y="966"/>
                  </a:lnTo>
                  <a:lnTo>
                    <a:pt x="72" y="966"/>
                  </a:lnTo>
                  <a:lnTo>
                    <a:pt x="72" y="990"/>
                  </a:lnTo>
                  <a:lnTo>
                    <a:pt x="102" y="1020"/>
                  </a:lnTo>
                  <a:lnTo>
                    <a:pt x="108" y="1032"/>
                  </a:lnTo>
                  <a:lnTo>
                    <a:pt x="120" y="1044"/>
                  </a:lnTo>
                  <a:lnTo>
                    <a:pt x="126" y="1062"/>
                  </a:lnTo>
                  <a:lnTo>
                    <a:pt x="132" y="1074"/>
                  </a:lnTo>
                  <a:lnTo>
                    <a:pt x="132" y="1104"/>
                  </a:lnTo>
                  <a:lnTo>
                    <a:pt x="126" y="1110"/>
                  </a:lnTo>
                  <a:lnTo>
                    <a:pt x="120" y="1122"/>
                  </a:lnTo>
                  <a:lnTo>
                    <a:pt x="114" y="1128"/>
                  </a:lnTo>
                  <a:lnTo>
                    <a:pt x="114" y="1134"/>
                  </a:lnTo>
                  <a:lnTo>
                    <a:pt x="120" y="1140"/>
                  </a:lnTo>
                  <a:lnTo>
                    <a:pt x="126" y="1140"/>
                  </a:lnTo>
                  <a:lnTo>
                    <a:pt x="120" y="1158"/>
                  </a:lnTo>
                  <a:lnTo>
                    <a:pt x="168" y="1164"/>
                  </a:lnTo>
                  <a:lnTo>
                    <a:pt x="168" y="1194"/>
                  </a:lnTo>
                  <a:lnTo>
                    <a:pt x="192" y="1206"/>
                  </a:lnTo>
                  <a:lnTo>
                    <a:pt x="222" y="1206"/>
                  </a:lnTo>
                  <a:lnTo>
                    <a:pt x="222" y="1224"/>
                  </a:lnTo>
                  <a:lnTo>
                    <a:pt x="228" y="1224"/>
                  </a:lnTo>
                  <a:lnTo>
                    <a:pt x="240" y="1230"/>
                  </a:lnTo>
                  <a:lnTo>
                    <a:pt x="252" y="1242"/>
                  </a:lnTo>
                  <a:lnTo>
                    <a:pt x="252" y="1248"/>
                  </a:lnTo>
                  <a:lnTo>
                    <a:pt x="246" y="1248"/>
                  </a:lnTo>
                  <a:lnTo>
                    <a:pt x="246" y="1254"/>
                  </a:lnTo>
                  <a:lnTo>
                    <a:pt x="240" y="1254"/>
                  </a:lnTo>
                  <a:lnTo>
                    <a:pt x="240" y="1260"/>
                  </a:lnTo>
                  <a:lnTo>
                    <a:pt x="252" y="1272"/>
                  </a:lnTo>
                  <a:lnTo>
                    <a:pt x="264" y="1278"/>
                  </a:lnTo>
                  <a:lnTo>
                    <a:pt x="270" y="1278"/>
                  </a:lnTo>
                  <a:lnTo>
                    <a:pt x="282" y="1284"/>
                  </a:lnTo>
                  <a:lnTo>
                    <a:pt x="294" y="1296"/>
                  </a:lnTo>
                  <a:lnTo>
                    <a:pt x="300" y="1308"/>
                  </a:lnTo>
                  <a:lnTo>
                    <a:pt x="306" y="1314"/>
                  </a:lnTo>
                  <a:lnTo>
                    <a:pt x="306" y="1320"/>
                  </a:lnTo>
                  <a:lnTo>
                    <a:pt x="324" y="1320"/>
                  </a:lnTo>
                  <a:lnTo>
                    <a:pt x="330" y="1326"/>
                  </a:lnTo>
                  <a:lnTo>
                    <a:pt x="330" y="1338"/>
                  </a:lnTo>
                  <a:lnTo>
                    <a:pt x="318" y="1338"/>
                  </a:lnTo>
                  <a:lnTo>
                    <a:pt x="318" y="1344"/>
                  </a:lnTo>
                  <a:lnTo>
                    <a:pt x="330" y="1356"/>
                  </a:lnTo>
                  <a:lnTo>
                    <a:pt x="330" y="1374"/>
                  </a:lnTo>
                  <a:lnTo>
                    <a:pt x="354" y="1380"/>
                  </a:lnTo>
                  <a:lnTo>
                    <a:pt x="360" y="1386"/>
                  </a:lnTo>
                  <a:lnTo>
                    <a:pt x="372" y="1392"/>
                  </a:lnTo>
                  <a:lnTo>
                    <a:pt x="378" y="1398"/>
                  </a:lnTo>
                  <a:lnTo>
                    <a:pt x="384" y="1410"/>
                  </a:lnTo>
                  <a:lnTo>
                    <a:pt x="384" y="1434"/>
                  </a:lnTo>
                  <a:lnTo>
                    <a:pt x="390" y="1446"/>
                  </a:lnTo>
                  <a:lnTo>
                    <a:pt x="420" y="1470"/>
                  </a:lnTo>
                  <a:lnTo>
                    <a:pt x="420" y="1494"/>
                  </a:lnTo>
                  <a:lnTo>
                    <a:pt x="468" y="1518"/>
                  </a:lnTo>
                  <a:lnTo>
                    <a:pt x="474" y="1512"/>
                  </a:lnTo>
                  <a:lnTo>
                    <a:pt x="480" y="1500"/>
                  </a:lnTo>
                  <a:lnTo>
                    <a:pt x="486" y="1494"/>
                  </a:lnTo>
                  <a:lnTo>
                    <a:pt x="498" y="1494"/>
                  </a:lnTo>
                  <a:lnTo>
                    <a:pt x="510" y="1500"/>
                  </a:lnTo>
                  <a:lnTo>
                    <a:pt x="510" y="1506"/>
                  </a:lnTo>
                  <a:lnTo>
                    <a:pt x="522" y="1512"/>
                  </a:lnTo>
                  <a:lnTo>
                    <a:pt x="528" y="1512"/>
                  </a:lnTo>
                  <a:lnTo>
                    <a:pt x="540" y="1500"/>
                  </a:lnTo>
                  <a:lnTo>
                    <a:pt x="540" y="1494"/>
                  </a:lnTo>
                  <a:lnTo>
                    <a:pt x="552" y="1482"/>
                  </a:lnTo>
                  <a:lnTo>
                    <a:pt x="558" y="1488"/>
                  </a:lnTo>
                  <a:lnTo>
                    <a:pt x="570" y="1494"/>
                  </a:lnTo>
                  <a:lnTo>
                    <a:pt x="576" y="1512"/>
                  </a:lnTo>
                  <a:lnTo>
                    <a:pt x="582" y="1524"/>
                  </a:lnTo>
                  <a:lnTo>
                    <a:pt x="594" y="1536"/>
                  </a:lnTo>
                  <a:lnTo>
                    <a:pt x="606" y="1542"/>
                  </a:lnTo>
                  <a:lnTo>
                    <a:pt x="612" y="1548"/>
                  </a:lnTo>
                  <a:lnTo>
                    <a:pt x="618" y="1548"/>
                  </a:lnTo>
                  <a:lnTo>
                    <a:pt x="624" y="1572"/>
                  </a:lnTo>
                  <a:lnTo>
                    <a:pt x="642" y="1572"/>
                  </a:lnTo>
                  <a:lnTo>
                    <a:pt x="660" y="1554"/>
                  </a:lnTo>
                  <a:lnTo>
                    <a:pt x="672" y="1554"/>
                  </a:lnTo>
                  <a:lnTo>
                    <a:pt x="678" y="1560"/>
                  </a:lnTo>
                  <a:lnTo>
                    <a:pt x="690" y="1566"/>
                  </a:lnTo>
                  <a:lnTo>
                    <a:pt x="702" y="1566"/>
                  </a:lnTo>
                  <a:lnTo>
                    <a:pt x="702" y="1560"/>
                  </a:lnTo>
                  <a:lnTo>
                    <a:pt x="708" y="1554"/>
                  </a:lnTo>
                  <a:lnTo>
                    <a:pt x="714" y="1554"/>
                  </a:lnTo>
                  <a:lnTo>
                    <a:pt x="738" y="1584"/>
                  </a:lnTo>
                  <a:lnTo>
                    <a:pt x="756" y="1560"/>
                  </a:lnTo>
                  <a:lnTo>
                    <a:pt x="780" y="1560"/>
                  </a:lnTo>
                  <a:lnTo>
                    <a:pt x="792" y="1548"/>
                  </a:lnTo>
                  <a:lnTo>
                    <a:pt x="804" y="1548"/>
                  </a:lnTo>
                  <a:lnTo>
                    <a:pt x="804" y="1554"/>
                  </a:lnTo>
                  <a:lnTo>
                    <a:pt x="810" y="1560"/>
                  </a:lnTo>
                  <a:lnTo>
                    <a:pt x="834" y="1560"/>
                  </a:lnTo>
                  <a:lnTo>
                    <a:pt x="852" y="1542"/>
                  </a:lnTo>
                  <a:lnTo>
                    <a:pt x="852" y="1536"/>
                  </a:lnTo>
                  <a:lnTo>
                    <a:pt x="858" y="1530"/>
                  </a:lnTo>
                  <a:lnTo>
                    <a:pt x="858" y="1524"/>
                  </a:lnTo>
                  <a:lnTo>
                    <a:pt x="870" y="1524"/>
                  </a:lnTo>
                  <a:lnTo>
                    <a:pt x="888" y="1494"/>
                  </a:lnTo>
                  <a:lnTo>
                    <a:pt x="978" y="1494"/>
                  </a:lnTo>
                  <a:lnTo>
                    <a:pt x="1002" y="1482"/>
                  </a:lnTo>
                  <a:lnTo>
                    <a:pt x="996" y="1464"/>
                  </a:lnTo>
                  <a:lnTo>
                    <a:pt x="996" y="1446"/>
                  </a:lnTo>
                  <a:lnTo>
                    <a:pt x="990" y="1434"/>
                  </a:lnTo>
                  <a:lnTo>
                    <a:pt x="984" y="1428"/>
                  </a:lnTo>
                  <a:lnTo>
                    <a:pt x="966" y="1428"/>
                  </a:lnTo>
                  <a:lnTo>
                    <a:pt x="954" y="1422"/>
                  </a:lnTo>
                  <a:lnTo>
                    <a:pt x="936" y="1386"/>
                  </a:lnTo>
                  <a:lnTo>
                    <a:pt x="936" y="1368"/>
                  </a:lnTo>
                  <a:lnTo>
                    <a:pt x="924" y="1362"/>
                  </a:lnTo>
                  <a:lnTo>
                    <a:pt x="924" y="1326"/>
                  </a:lnTo>
                  <a:lnTo>
                    <a:pt x="912" y="1326"/>
                  </a:lnTo>
                  <a:lnTo>
                    <a:pt x="906" y="1302"/>
                  </a:lnTo>
                  <a:lnTo>
                    <a:pt x="882" y="1302"/>
                  </a:lnTo>
                  <a:lnTo>
                    <a:pt x="876" y="1290"/>
                  </a:lnTo>
                  <a:lnTo>
                    <a:pt x="876" y="1272"/>
                  </a:lnTo>
                  <a:lnTo>
                    <a:pt x="864" y="1266"/>
                  </a:lnTo>
                  <a:lnTo>
                    <a:pt x="858" y="1254"/>
                  </a:lnTo>
                  <a:lnTo>
                    <a:pt x="846" y="1248"/>
                  </a:lnTo>
                  <a:lnTo>
                    <a:pt x="840" y="1242"/>
                  </a:lnTo>
                  <a:lnTo>
                    <a:pt x="816" y="1242"/>
                  </a:lnTo>
                  <a:lnTo>
                    <a:pt x="804" y="1236"/>
                  </a:lnTo>
                  <a:lnTo>
                    <a:pt x="798" y="1236"/>
                  </a:lnTo>
                  <a:lnTo>
                    <a:pt x="798" y="1224"/>
                  </a:lnTo>
                  <a:lnTo>
                    <a:pt x="804" y="1212"/>
                  </a:lnTo>
                  <a:lnTo>
                    <a:pt x="810" y="1206"/>
                  </a:lnTo>
                  <a:lnTo>
                    <a:pt x="804" y="1182"/>
                  </a:lnTo>
                  <a:lnTo>
                    <a:pt x="840" y="1182"/>
                  </a:lnTo>
                  <a:lnTo>
                    <a:pt x="846" y="1188"/>
                  </a:lnTo>
                  <a:lnTo>
                    <a:pt x="852" y="1182"/>
                  </a:lnTo>
                  <a:lnTo>
                    <a:pt x="864" y="1182"/>
                  </a:lnTo>
                  <a:lnTo>
                    <a:pt x="870" y="1176"/>
                  </a:lnTo>
                  <a:lnTo>
                    <a:pt x="870" y="1164"/>
                  </a:lnTo>
                  <a:lnTo>
                    <a:pt x="876" y="1152"/>
                  </a:lnTo>
                  <a:lnTo>
                    <a:pt x="876" y="1116"/>
                  </a:lnTo>
                  <a:lnTo>
                    <a:pt x="870" y="1110"/>
                  </a:lnTo>
                  <a:lnTo>
                    <a:pt x="870" y="1098"/>
                  </a:lnTo>
                  <a:lnTo>
                    <a:pt x="864" y="1086"/>
                  </a:lnTo>
                  <a:lnTo>
                    <a:pt x="864" y="1074"/>
                  </a:lnTo>
                  <a:lnTo>
                    <a:pt x="870" y="1062"/>
                  </a:lnTo>
                  <a:lnTo>
                    <a:pt x="882" y="1056"/>
                  </a:lnTo>
                  <a:lnTo>
                    <a:pt x="888" y="1050"/>
                  </a:lnTo>
                  <a:lnTo>
                    <a:pt x="888" y="1032"/>
                  </a:lnTo>
                  <a:lnTo>
                    <a:pt x="882" y="1020"/>
                  </a:lnTo>
                  <a:lnTo>
                    <a:pt x="882" y="1002"/>
                  </a:lnTo>
                  <a:lnTo>
                    <a:pt x="900" y="984"/>
                  </a:lnTo>
                  <a:lnTo>
                    <a:pt x="906" y="984"/>
                  </a:lnTo>
                  <a:lnTo>
                    <a:pt x="906" y="996"/>
                  </a:lnTo>
                  <a:lnTo>
                    <a:pt x="912" y="1002"/>
                  </a:lnTo>
                  <a:lnTo>
                    <a:pt x="924" y="1002"/>
                  </a:lnTo>
                  <a:lnTo>
                    <a:pt x="930" y="996"/>
                  </a:lnTo>
                  <a:lnTo>
                    <a:pt x="930" y="960"/>
                  </a:lnTo>
                  <a:lnTo>
                    <a:pt x="924" y="954"/>
                  </a:lnTo>
                  <a:lnTo>
                    <a:pt x="924" y="948"/>
                  </a:lnTo>
                  <a:lnTo>
                    <a:pt x="936" y="930"/>
                  </a:lnTo>
                  <a:lnTo>
                    <a:pt x="936" y="906"/>
                  </a:lnTo>
                  <a:lnTo>
                    <a:pt x="942" y="900"/>
                  </a:lnTo>
                  <a:lnTo>
                    <a:pt x="954" y="900"/>
                  </a:lnTo>
                  <a:lnTo>
                    <a:pt x="960" y="894"/>
                  </a:lnTo>
                  <a:lnTo>
                    <a:pt x="960" y="858"/>
                  </a:lnTo>
                  <a:lnTo>
                    <a:pt x="966" y="852"/>
                  </a:lnTo>
                  <a:lnTo>
                    <a:pt x="972" y="840"/>
                  </a:lnTo>
                  <a:lnTo>
                    <a:pt x="978" y="834"/>
                  </a:lnTo>
                  <a:lnTo>
                    <a:pt x="1008" y="834"/>
                  </a:lnTo>
                  <a:lnTo>
                    <a:pt x="1008" y="786"/>
                  </a:lnTo>
                  <a:lnTo>
                    <a:pt x="1014" y="774"/>
                  </a:lnTo>
                  <a:lnTo>
                    <a:pt x="1020" y="768"/>
                  </a:lnTo>
                  <a:lnTo>
                    <a:pt x="1026" y="756"/>
                  </a:lnTo>
                  <a:lnTo>
                    <a:pt x="1032" y="750"/>
                  </a:lnTo>
                  <a:lnTo>
                    <a:pt x="1032" y="708"/>
                  </a:lnTo>
                  <a:lnTo>
                    <a:pt x="1026" y="660"/>
                  </a:lnTo>
                  <a:lnTo>
                    <a:pt x="1020" y="654"/>
                  </a:lnTo>
                  <a:lnTo>
                    <a:pt x="1020" y="636"/>
                  </a:lnTo>
                  <a:lnTo>
                    <a:pt x="1032" y="630"/>
                  </a:lnTo>
                  <a:lnTo>
                    <a:pt x="1038" y="630"/>
                  </a:lnTo>
                  <a:lnTo>
                    <a:pt x="1038" y="594"/>
                  </a:lnTo>
                  <a:lnTo>
                    <a:pt x="1044" y="594"/>
                  </a:lnTo>
                  <a:lnTo>
                    <a:pt x="1050" y="588"/>
                  </a:lnTo>
                  <a:lnTo>
                    <a:pt x="1056" y="576"/>
                  </a:lnTo>
                  <a:lnTo>
                    <a:pt x="1056" y="534"/>
                  </a:lnTo>
                  <a:lnTo>
                    <a:pt x="1050" y="528"/>
                  </a:lnTo>
                  <a:lnTo>
                    <a:pt x="1050" y="516"/>
                  </a:lnTo>
                  <a:lnTo>
                    <a:pt x="1062" y="516"/>
                  </a:lnTo>
                  <a:lnTo>
                    <a:pt x="1068" y="510"/>
                  </a:lnTo>
                  <a:lnTo>
                    <a:pt x="1068" y="492"/>
                  </a:lnTo>
                  <a:lnTo>
                    <a:pt x="1086" y="492"/>
                  </a:lnTo>
                  <a:lnTo>
                    <a:pt x="1092" y="486"/>
                  </a:lnTo>
                  <a:lnTo>
                    <a:pt x="1092" y="480"/>
                  </a:lnTo>
                  <a:lnTo>
                    <a:pt x="1098" y="474"/>
                  </a:lnTo>
                  <a:lnTo>
                    <a:pt x="1098" y="462"/>
                  </a:lnTo>
                  <a:lnTo>
                    <a:pt x="1110" y="462"/>
                  </a:lnTo>
                  <a:lnTo>
                    <a:pt x="1128" y="456"/>
                  </a:lnTo>
                  <a:lnTo>
                    <a:pt x="1152" y="444"/>
                  </a:lnTo>
                  <a:lnTo>
                    <a:pt x="1164" y="420"/>
                  </a:lnTo>
                  <a:lnTo>
                    <a:pt x="1164" y="408"/>
                  </a:lnTo>
                  <a:lnTo>
                    <a:pt x="1128" y="384"/>
                  </a:lnTo>
                  <a:lnTo>
                    <a:pt x="1128" y="378"/>
                  </a:lnTo>
                  <a:lnTo>
                    <a:pt x="1122" y="372"/>
                  </a:lnTo>
                  <a:lnTo>
                    <a:pt x="1122" y="360"/>
                  </a:lnTo>
                  <a:lnTo>
                    <a:pt x="1116" y="354"/>
                  </a:lnTo>
                  <a:lnTo>
                    <a:pt x="1092" y="354"/>
                  </a:lnTo>
                  <a:lnTo>
                    <a:pt x="1080" y="342"/>
                  </a:lnTo>
                  <a:lnTo>
                    <a:pt x="1080" y="330"/>
                  </a:lnTo>
                  <a:lnTo>
                    <a:pt x="1074" y="312"/>
                  </a:lnTo>
                  <a:lnTo>
                    <a:pt x="1074" y="294"/>
                  </a:lnTo>
                  <a:lnTo>
                    <a:pt x="1068" y="282"/>
                  </a:lnTo>
                  <a:lnTo>
                    <a:pt x="1068" y="264"/>
                  </a:lnTo>
                  <a:lnTo>
                    <a:pt x="1062" y="264"/>
                  </a:lnTo>
                  <a:lnTo>
                    <a:pt x="1062" y="240"/>
                  </a:lnTo>
                  <a:lnTo>
                    <a:pt x="1056" y="222"/>
                  </a:lnTo>
                  <a:lnTo>
                    <a:pt x="1056" y="180"/>
                  </a:lnTo>
                  <a:lnTo>
                    <a:pt x="1050" y="168"/>
                  </a:lnTo>
                  <a:lnTo>
                    <a:pt x="1068" y="162"/>
                  </a:lnTo>
                  <a:lnTo>
                    <a:pt x="1038" y="132"/>
                  </a:lnTo>
                  <a:lnTo>
                    <a:pt x="1038" y="90"/>
                  </a:lnTo>
                  <a:lnTo>
                    <a:pt x="1032" y="78"/>
                  </a:lnTo>
                  <a:lnTo>
                    <a:pt x="1026" y="72"/>
                  </a:lnTo>
                  <a:lnTo>
                    <a:pt x="1014" y="66"/>
                  </a:lnTo>
                  <a:lnTo>
                    <a:pt x="984" y="36"/>
                  </a:lnTo>
                  <a:lnTo>
                    <a:pt x="972" y="36"/>
                  </a:lnTo>
                  <a:lnTo>
                    <a:pt x="954" y="18"/>
                  </a:lnTo>
                  <a:lnTo>
                    <a:pt x="948" y="0"/>
                  </a:lnTo>
                  <a:lnTo>
                    <a:pt x="924" y="24"/>
                  </a:lnTo>
                  <a:lnTo>
                    <a:pt x="894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3" name="Sri Lank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60896B5-9A13-40AA-9954-3788D44A9FC8}"/>
                </a:ext>
              </a:extLst>
            </p:cNvPr>
            <p:cNvSpPr>
              <a:spLocks/>
            </p:cNvSpPr>
            <p:nvPr/>
          </p:nvSpPr>
          <p:spPr bwMode="gray">
            <a:xfrm>
              <a:off x="7408796" y="2454983"/>
              <a:ext cx="46672" cy="89122"/>
            </a:xfrm>
            <a:custGeom>
              <a:avLst/>
              <a:gdLst>
                <a:gd name="T0" fmla="*/ 2147483647 w 174"/>
                <a:gd name="T1" fmla="*/ 2147483647 h 306"/>
                <a:gd name="T2" fmla="*/ 2147483647 w 174"/>
                <a:gd name="T3" fmla="*/ 0 h 306"/>
                <a:gd name="T4" fmla="*/ 2147483647 w 174"/>
                <a:gd name="T5" fmla="*/ 0 h 306"/>
                <a:gd name="T6" fmla="*/ 2147483647 w 174"/>
                <a:gd name="T7" fmla="*/ 2147483647 h 306"/>
                <a:gd name="T8" fmla="*/ 2147483647 w 174"/>
                <a:gd name="T9" fmla="*/ 2147483647 h 306"/>
                <a:gd name="T10" fmla="*/ 2147483647 w 174"/>
                <a:gd name="T11" fmla="*/ 2147483647 h 306"/>
                <a:gd name="T12" fmla="*/ 2147483647 w 174"/>
                <a:gd name="T13" fmla="*/ 2147483647 h 306"/>
                <a:gd name="T14" fmla="*/ 2147483647 w 174"/>
                <a:gd name="T15" fmla="*/ 2147483647 h 306"/>
                <a:gd name="T16" fmla="*/ 2147483647 w 174"/>
                <a:gd name="T17" fmla="*/ 2147483647 h 306"/>
                <a:gd name="T18" fmla="*/ 2147483647 w 174"/>
                <a:gd name="T19" fmla="*/ 2147483647 h 306"/>
                <a:gd name="T20" fmla="*/ 2147483647 w 174"/>
                <a:gd name="T21" fmla="*/ 2147483647 h 306"/>
                <a:gd name="T22" fmla="*/ 2147483647 w 174"/>
                <a:gd name="T23" fmla="*/ 2147483647 h 306"/>
                <a:gd name="T24" fmla="*/ 2147483647 w 174"/>
                <a:gd name="T25" fmla="*/ 2147483647 h 306"/>
                <a:gd name="T26" fmla="*/ 2147483647 w 174"/>
                <a:gd name="T27" fmla="*/ 2147483647 h 306"/>
                <a:gd name="T28" fmla="*/ 2147483647 w 174"/>
                <a:gd name="T29" fmla="*/ 2147483647 h 306"/>
                <a:gd name="T30" fmla="*/ 2147483647 w 174"/>
                <a:gd name="T31" fmla="*/ 2147483647 h 306"/>
                <a:gd name="T32" fmla="*/ 2147483647 w 174"/>
                <a:gd name="T33" fmla="*/ 2147483647 h 306"/>
                <a:gd name="T34" fmla="*/ 2147483647 w 174"/>
                <a:gd name="T35" fmla="*/ 2147483647 h 306"/>
                <a:gd name="T36" fmla="*/ 2147483647 w 174"/>
                <a:gd name="T37" fmla="*/ 2147483647 h 306"/>
                <a:gd name="T38" fmla="*/ 2147483647 w 174"/>
                <a:gd name="T39" fmla="*/ 2147483647 h 306"/>
                <a:gd name="T40" fmla="*/ 0 w 174"/>
                <a:gd name="T41" fmla="*/ 2147483647 h 306"/>
                <a:gd name="T42" fmla="*/ 0 w 174"/>
                <a:gd name="T43" fmla="*/ 2147483647 h 306"/>
                <a:gd name="T44" fmla="*/ 2147483647 w 174"/>
                <a:gd name="T45" fmla="*/ 2147483647 h 306"/>
                <a:gd name="T46" fmla="*/ 2147483647 w 174"/>
                <a:gd name="T47" fmla="*/ 2147483647 h 306"/>
                <a:gd name="T48" fmla="*/ 2147483647 w 174"/>
                <a:gd name="T49" fmla="*/ 2147483647 h 306"/>
                <a:gd name="T50" fmla="*/ 2147483647 w 174"/>
                <a:gd name="T51" fmla="*/ 2147483647 h 306"/>
                <a:gd name="T52" fmla="*/ 2147483647 w 174"/>
                <a:gd name="T53" fmla="*/ 2147483647 h 306"/>
                <a:gd name="T54" fmla="*/ 0 w 174"/>
                <a:gd name="T55" fmla="*/ 2147483647 h 306"/>
                <a:gd name="T56" fmla="*/ 2147483647 w 174"/>
                <a:gd name="T57" fmla="*/ 2147483647 h 306"/>
                <a:gd name="T58" fmla="*/ 2147483647 w 174"/>
                <a:gd name="T59" fmla="*/ 2147483647 h 30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74"/>
                <a:gd name="T91" fmla="*/ 0 h 306"/>
                <a:gd name="T92" fmla="*/ 174 w 174"/>
                <a:gd name="T93" fmla="*/ 306 h 30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74" h="306">
                  <a:moveTo>
                    <a:pt x="24" y="6"/>
                  </a:moveTo>
                  <a:lnTo>
                    <a:pt x="36" y="0"/>
                  </a:lnTo>
                  <a:lnTo>
                    <a:pt x="48" y="0"/>
                  </a:lnTo>
                  <a:lnTo>
                    <a:pt x="66" y="6"/>
                  </a:lnTo>
                  <a:lnTo>
                    <a:pt x="78" y="12"/>
                  </a:lnTo>
                  <a:lnTo>
                    <a:pt x="114" y="66"/>
                  </a:lnTo>
                  <a:lnTo>
                    <a:pt x="132" y="84"/>
                  </a:lnTo>
                  <a:lnTo>
                    <a:pt x="126" y="120"/>
                  </a:lnTo>
                  <a:lnTo>
                    <a:pt x="150" y="114"/>
                  </a:lnTo>
                  <a:lnTo>
                    <a:pt x="156" y="168"/>
                  </a:lnTo>
                  <a:lnTo>
                    <a:pt x="162" y="174"/>
                  </a:lnTo>
                  <a:lnTo>
                    <a:pt x="168" y="198"/>
                  </a:lnTo>
                  <a:lnTo>
                    <a:pt x="174" y="228"/>
                  </a:lnTo>
                  <a:lnTo>
                    <a:pt x="174" y="258"/>
                  </a:lnTo>
                  <a:lnTo>
                    <a:pt x="156" y="276"/>
                  </a:lnTo>
                  <a:lnTo>
                    <a:pt x="120" y="294"/>
                  </a:lnTo>
                  <a:lnTo>
                    <a:pt x="84" y="306"/>
                  </a:lnTo>
                  <a:lnTo>
                    <a:pt x="48" y="306"/>
                  </a:lnTo>
                  <a:lnTo>
                    <a:pt x="24" y="282"/>
                  </a:lnTo>
                  <a:lnTo>
                    <a:pt x="12" y="240"/>
                  </a:lnTo>
                  <a:lnTo>
                    <a:pt x="0" y="192"/>
                  </a:lnTo>
                  <a:lnTo>
                    <a:pt x="0" y="156"/>
                  </a:lnTo>
                  <a:lnTo>
                    <a:pt x="12" y="138"/>
                  </a:lnTo>
                  <a:lnTo>
                    <a:pt x="18" y="132"/>
                  </a:lnTo>
                  <a:lnTo>
                    <a:pt x="24" y="120"/>
                  </a:lnTo>
                  <a:lnTo>
                    <a:pt x="30" y="102"/>
                  </a:lnTo>
                  <a:lnTo>
                    <a:pt x="30" y="78"/>
                  </a:lnTo>
                  <a:lnTo>
                    <a:pt x="0" y="36"/>
                  </a:lnTo>
                  <a:lnTo>
                    <a:pt x="24" y="36"/>
                  </a:lnTo>
                  <a:lnTo>
                    <a:pt x="24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4" name="Spai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69699BC-1CC0-45E6-A42B-88B8887FC96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704710" y="1658598"/>
              <a:ext cx="240960" cy="179386"/>
            </a:xfrm>
            <a:custGeom>
              <a:avLst/>
              <a:gdLst>
                <a:gd name="T0" fmla="*/ 2147483647 w 876"/>
                <a:gd name="T1" fmla="*/ 2147483647 h 618"/>
                <a:gd name="T2" fmla="*/ 2147483647 w 876"/>
                <a:gd name="T3" fmla="*/ 2147483647 h 618"/>
                <a:gd name="T4" fmla="*/ 2147483647 w 876"/>
                <a:gd name="T5" fmla="*/ 2147483647 h 618"/>
                <a:gd name="T6" fmla="*/ 2147483647 w 876"/>
                <a:gd name="T7" fmla="*/ 2147483647 h 618"/>
                <a:gd name="T8" fmla="*/ 2147483647 w 876"/>
                <a:gd name="T9" fmla="*/ 2147483647 h 618"/>
                <a:gd name="T10" fmla="*/ 2147483647 w 876"/>
                <a:gd name="T11" fmla="*/ 2147483647 h 618"/>
                <a:gd name="T12" fmla="*/ 2147483647 w 876"/>
                <a:gd name="T13" fmla="*/ 2147483647 h 618"/>
                <a:gd name="T14" fmla="*/ 2147483647 w 876"/>
                <a:gd name="T15" fmla="*/ 2147483647 h 618"/>
                <a:gd name="T16" fmla="*/ 2147483647 w 876"/>
                <a:gd name="T17" fmla="*/ 2147483647 h 618"/>
                <a:gd name="T18" fmla="*/ 2147483647 w 876"/>
                <a:gd name="T19" fmla="*/ 2147483647 h 618"/>
                <a:gd name="T20" fmla="*/ 2147483647 w 876"/>
                <a:gd name="T21" fmla="*/ 2147483647 h 618"/>
                <a:gd name="T22" fmla="*/ 2147483647 w 876"/>
                <a:gd name="T23" fmla="*/ 2147483647 h 618"/>
                <a:gd name="T24" fmla="*/ 2147483647 w 876"/>
                <a:gd name="T25" fmla="*/ 2147483647 h 618"/>
                <a:gd name="T26" fmla="*/ 2147483647 w 876"/>
                <a:gd name="T27" fmla="*/ 2147483647 h 618"/>
                <a:gd name="T28" fmla="*/ 2147483647 w 876"/>
                <a:gd name="T29" fmla="*/ 2147483647 h 618"/>
                <a:gd name="T30" fmla="*/ 2147483647 w 876"/>
                <a:gd name="T31" fmla="*/ 2147483647 h 618"/>
                <a:gd name="T32" fmla="*/ 2147483647 w 876"/>
                <a:gd name="T33" fmla="*/ 2147483647 h 618"/>
                <a:gd name="T34" fmla="*/ 2147483647 w 876"/>
                <a:gd name="T35" fmla="*/ 2147483647 h 618"/>
                <a:gd name="T36" fmla="*/ 2147483647 w 876"/>
                <a:gd name="T37" fmla="*/ 2147483647 h 618"/>
                <a:gd name="T38" fmla="*/ 2147483647 w 876"/>
                <a:gd name="T39" fmla="*/ 2147483647 h 618"/>
                <a:gd name="T40" fmla="*/ 2147483647 w 876"/>
                <a:gd name="T41" fmla="*/ 0 h 618"/>
                <a:gd name="T42" fmla="*/ 2147483647 w 876"/>
                <a:gd name="T43" fmla="*/ 2147483647 h 618"/>
                <a:gd name="T44" fmla="*/ 0 w 876"/>
                <a:gd name="T45" fmla="*/ 2147483647 h 618"/>
                <a:gd name="T46" fmla="*/ 2147483647 w 876"/>
                <a:gd name="T47" fmla="*/ 2147483647 h 618"/>
                <a:gd name="T48" fmla="*/ 2147483647 w 876"/>
                <a:gd name="T49" fmla="*/ 2147483647 h 618"/>
                <a:gd name="T50" fmla="*/ 2147483647 w 876"/>
                <a:gd name="T51" fmla="*/ 2147483647 h 618"/>
                <a:gd name="T52" fmla="*/ 2147483647 w 876"/>
                <a:gd name="T53" fmla="*/ 2147483647 h 618"/>
                <a:gd name="T54" fmla="*/ 2147483647 w 876"/>
                <a:gd name="T55" fmla="*/ 2147483647 h 618"/>
                <a:gd name="T56" fmla="*/ 2147483647 w 876"/>
                <a:gd name="T57" fmla="*/ 2147483647 h 618"/>
                <a:gd name="T58" fmla="*/ 2147483647 w 876"/>
                <a:gd name="T59" fmla="*/ 2147483647 h 618"/>
                <a:gd name="T60" fmla="*/ 2147483647 w 876"/>
                <a:gd name="T61" fmla="*/ 2147483647 h 618"/>
                <a:gd name="T62" fmla="*/ 2147483647 w 876"/>
                <a:gd name="T63" fmla="*/ 2147483647 h 618"/>
                <a:gd name="T64" fmla="*/ 2147483647 w 876"/>
                <a:gd name="T65" fmla="*/ 2147483647 h 618"/>
                <a:gd name="T66" fmla="*/ 2147483647 w 876"/>
                <a:gd name="T67" fmla="*/ 2147483647 h 618"/>
                <a:gd name="T68" fmla="*/ 2147483647 w 876"/>
                <a:gd name="T69" fmla="*/ 2147483647 h 618"/>
                <a:gd name="T70" fmla="*/ 2147483647 w 876"/>
                <a:gd name="T71" fmla="*/ 2147483647 h 618"/>
                <a:gd name="T72" fmla="*/ 2147483647 w 876"/>
                <a:gd name="T73" fmla="*/ 2147483647 h 618"/>
                <a:gd name="T74" fmla="*/ 2147483647 w 876"/>
                <a:gd name="T75" fmla="*/ 2147483647 h 618"/>
                <a:gd name="T76" fmla="*/ 2147483647 w 876"/>
                <a:gd name="T77" fmla="*/ 2147483647 h 618"/>
                <a:gd name="T78" fmla="*/ 2147483647 w 876"/>
                <a:gd name="T79" fmla="*/ 2147483647 h 618"/>
                <a:gd name="T80" fmla="*/ 2147483647 w 876"/>
                <a:gd name="T81" fmla="*/ 2147483647 h 618"/>
                <a:gd name="T82" fmla="*/ 2147483647 w 876"/>
                <a:gd name="T83" fmla="*/ 2147483647 h 618"/>
                <a:gd name="T84" fmla="*/ 2147483647 w 876"/>
                <a:gd name="T85" fmla="*/ 2147483647 h 618"/>
                <a:gd name="T86" fmla="*/ 2147483647 w 876"/>
                <a:gd name="T87" fmla="*/ 2147483647 h 618"/>
                <a:gd name="T88" fmla="*/ 2147483647 w 876"/>
                <a:gd name="T89" fmla="*/ 2147483647 h 618"/>
                <a:gd name="T90" fmla="*/ 2147483647 w 876"/>
                <a:gd name="T91" fmla="*/ 2147483647 h 618"/>
                <a:gd name="T92" fmla="*/ 2147483647 w 876"/>
                <a:gd name="T93" fmla="*/ 2147483647 h 618"/>
                <a:gd name="T94" fmla="*/ 2147483647 w 876"/>
                <a:gd name="T95" fmla="*/ 2147483647 h 618"/>
                <a:gd name="T96" fmla="*/ 2147483647 w 876"/>
                <a:gd name="T97" fmla="*/ 2147483647 h 618"/>
                <a:gd name="T98" fmla="*/ 2147483647 w 876"/>
                <a:gd name="T99" fmla="*/ 2147483647 h 618"/>
                <a:gd name="T100" fmla="*/ 2147483647 w 876"/>
                <a:gd name="T101" fmla="*/ 2147483647 h 618"/>
                <a:gd name="T102" fmla="*/ 2147483647 w 876"/>
                <a:gd name="T103" fmla="*/ 2147483647 h 618"/>
                <a:gd name="T104" fmla="*/ 2147483647 w 876"/>
                <a:gd name="T105" fmla="*/ 2147483647 h 618"/>
                <a:gd name="T106" fmla="*/ 2147483647 w 876"/>
                <a:gd name="T107" fmla="*/ 2147483647 h 618"/>
                <a:gd name="T108" fmla="*/ 2147483647 w 876"/>
                <a:gd name="T109" fmla="*/ 2147483647 h 6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618"/>
                <a:gd name="T167" fmla="*/ 876 w 876"/>
                <a:gd name="T168" fmla="*/ 618 h 6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618">
                  <a:moveTo>
                    <a:pt x="804" y="318"/>
                  </a:moveTo>
                  <a:lnTo>
                    <a:pt x="798" y="312"/>
                  </a:lnTo>
                  <a:lnTo>
                    <a:pt x="798" y="306"/>
                  </a:lnTo>
                  <a:lnTo>
                    <a:pt x="786" y="306"/>
                  </a:lnTo>
                  <a:lnTo>
                    <a:pt x="762" y="318"/>
                  </a:lnTo>
                  <a:lnTo>
                    <a:pt x="750" y="330"/>
                  </a:lnTo>
                  <a:lnTo>
                    <a:pt x="750" y="336"/>
                  </a:lnTo>
                  <a:lnTo>
                    <a:pt x="756" y="342"/>
                  </a:lnTo>
                  <a:lnTo>
                    <a:pt x="768" y="342"/>
                  </a:lnTo>
                  <a:lnTo>
                    <a:pt x="774" y="348"/>
                  </a:lnTo>
                  <a:lnTo>
                    <a:pt x="774" y="354"/>
                  </a:lnTo>
                  <a:lnTo>
                    <a:pt x="804" y="354"/>
                  </a:lnTo>
                  <a:lnTo>
                    <a:pt x="816" y="342"/>
                  </a:lnTo>
                  <a:lnTo>
                    <a:pt x="816" y="324"/>
                  </a:lnTo>
                  <a:lnTo>
                    <a:pt x="810" y="318"/>
                  </a:lnTo>
                  <a:lnTo>
                    <a:pt x="804" y="318"/>
                  </a:lnTo>
                  <a:close/>
                  <a:moveTo>
                    <a:pt x="672" y="390"/>
                  </a:moveTo>
                  <a:lnTo>
                    <a:pt x="678" y="396"/>
                  </a:lnTo>
                  <a:lnTo>
                    <a:pt x="684" y="396"/>
                  </a:lnTo>
                  <a:lnTo>
                    <a:pt x="690" y="390"/>
                  </a:lnTo>
                  <a:lnTo>
                    <a:pt x="690" y="372"/>
                  </a:lnTo>
                  <a:lnTo>
                    <a:pt x="684" y="372"/>
                  </a:lnTo>
                  <a:lnTo>
                    <a:pt x="672" y="384"/>
                  </a:lnTo>
                  <a:lnTo>
                    <a:pt x="672" y="390"/>
                  </a:lnTo>
                  <a:close/>
                  <a:moveTo>
                    <a:pt x="840" y="300"/>
                  </a:moveTo>
                  <a:lnTo>
                    <a:pt x="840" y="306"/>
                  </a:lnTo>
                  <a:lnTo>
                    <a:pt x="852" y="318"/>
                  </a:lnTo>
                  <a:lnTo>
                    <a:pt x="870" y="318"/>
                  </a:lnTo>
                  <a:lnTo>
                    <a:pt x="876" y="312"/>
                  </a:lnTo>
                  <a:lnTo>
                    <a:pt x="864" y="300"/>
                  </a:lnTo>
                  <a:lnTo>
                    <a:pt x="852" y="300"/>
                  </a:lnTo>
                  <a:lnTo>
                    <a:pt x="846" y="294"/>
                  </a:lnTo>
                  <a:lnTo>
                    <a:pt x="840" y="300"/>
                  </a:lnTo>
                  <a:close/>
                  <a:moveTo>
                    <a:pt x="804" y="150"/>
                  </a:moveTo>
                  <a:lnTo>
                    <a:pt x="798" y="138"/>
                  </a:lnTo>
                  <a:lnTo>
                    <a:pt x="798" y="132"/>
                  </a:lnTo>
                  <a:lnTo>
                    <a:pt x="810" y="120"/>
                  </a:lnTo>
                  <a:lnTo>
                    <a:pt x="798" y="114"/>
                  </a:lnTo>
                  <a:lnTo>
                    <a:pt x="792" y="108"/>
                  </a:lnTo>
                  <a:lnTo>
                    <a:pt x="792" y="102"/>
                  </a:lnTo>
                  <a:lnTo>
                    <a:pt x="780" y="102"/>
                  </a:lnTo>
                  <a:lnTo>
                    <a:pt x="780" y="108"/>
                  </a:lnTo>
                  <a:lnTo>
                    <a:pt x="774" y="114"/>
                  </a:lnTo>
                  <a:lnTo>
                    <a:pt x="756" y="114"/>
                  </a:lnTo>
                  <a:lnTo>
                    <a:pt x="750" y="108"/>
                  </a:lnTo>
                  <a:lnTo>
                    <a:pt x="726" y="108"/>
                  </a:lnTo>
                  <a:lnTo>
                    <a:pt x="726" y="102"/>
                  </a:lnTo>
                  <a:lnTo>
                    <a:pt x="708" y="102"/>
                  </a:lnTo>
                  <a:lnTo>
                    <a:pt x="696" y="108"/>
                  </a:lnTo>
                  <a:lnTo>
                    <a:pt x="690" y="84"/>
                  </a:lnTo>
                  <a:lnTo>
                    <a:pt x="672" y="84"/>
                  </a:lnTo>
                  <a:lnTo>
                    <a:pt x="672" y="78"/>
                  </a:lnTo>
                  <a:lnTo>
                    <a:pt x="666" y="72"/>
                  </a:lnTo>
                  <a:lnTo>
                    <a:pt x="648" y="72"/>
                  </a:lnTo>
                  <a:lnTo>
                    <a:pt x="642" y="78"/>
                  </a:lnTo>
                  <a:lnTo>
                    <a:pt x="642" y="90"/>
                  </a:lnTo>
                  <a:lnTo>
                    <a:pt x="624" y="96"/>
                  </a:lnTo>
                  <a:lnTo>
                    <a:pt x="624" y="84"/>
                  </a:lnTo>
                  <a:lnTo>
                    <a:pt x="594" y="84"/>
                  </a:lnTo>
                  <a:lnTo>
                    <a:pt x="582" y="72"/>
                  </a:lnTo>
                  <a:lnTo>
                    <a:pt x="570" y="72"/>
                  </a:lnTo>
                  <a:lnTo>
                    <a:pt x="564" y="78"/>
                  </a:lnTo>
                  <a:lnTo>
                    <a:pt x="546" y="60"/>
                  </a:lnTo>
                  <a:lnTo>
                    <a:pt x="510" y="60"/>
                  </a:lnTo>
                  <a:lnTo>
                    <a:pt x="516" y="54"/>
                  </a:lnTo>
                  <a:lnTo>
                    <a:pt x="516" y="48"/>
                  </a:lnTo>
                  <a:lnTo>
                    <a:pt x="504" y="36"/>
                  </a:lnTo>
                  <a:lnTo>
                    <a:pt x="498" y="36"/>
                  </a:lnTo>
                  <a:lnTo>
                    <a:pt x="492" y="42"/>
                  </a:lnTo>
                  <a:lnTo>
                    <a:pt x="486" y="36"/>
                  </a:lnTo>
                  <a:lnTo>
                    <a:pt x="450" y="36"/>
                  </a:lnTo>
                  <a:lnTo>
                    <a:pt x="390" y="24"/>
                  </a:lnTo>
                  <a:lnTo>
                    <a:pt x="378" y="24"/>
                  </a:lnTo>
                  <a:lnTo>
                    <a:pt x="348" y="36"/>
                  </a:lnTo>
                  <a:lnTo>
                    <a:pt x="294" y="30"/>
                  </a:lnTo>
                  <a:lnTo>
                    <a:pt x="258" y="12"/>
                  </a:lnTo>
                  <a:lnTo>
                    <a:pt x="234" y="12"/>
                  </a:lnTo>
                  <a:lnTo>
                    <a:pt x="216" y="18"/>
                  </a:lnTo>
                  <a:lnTo>
                    <a:pt x="162" y="18"/>
                  </a:lnTo>
                  <a:lnTo>
                    <a:pt x="150" y="12"/>
                  </a:lnTo>
                  <a:lnTo>
                    <a:pt x="138" y="12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6"/>
                  </a:lnTo>
                  <a:lnTo>
                    <a:pt x="72" y="30"/>
                  </a:lnTo>
                  <a:lnTo>
                    <a:pt x="60" y="30"/>
                  </a:lnTo>
                  <a:lnTo>
                    <a:pt x="48" y="36"/>
                  </a:lnTo>
                  <a:lnTo>
                    <a:pt x="30" y="36"/>
                  </a:lnTo>
                  <a:lnTo>
                    <a:pt x="6" y="48"/>
                  </a:lnTo>
                  <a:lnTo>
                    <a:pt x="0" y="60"/>
                  </a:lnTo>
                  <a:lnTo>
                    <a:pt x="0" y="72"/>
                  </a:lnTo>
                  <a:lnTo>
                    <a:pt x="6" y="78"/>
                  </a:lnTo>
                  <a:lnTo>
                    <a:pt x="12" y="90"/>
                  </a:lnTo>
                  <a:lnTo>
                    <a:pt x="24" y="96"/>
                  </a:lnTo>
                  <a:lnTo>
                    <a:pt x="30" y="102"/>
                  </a:lnTo>
                  <a:lnTo>
                    <a:pt x="18" y="138"/>
                  </a:lnTo>
                  <a:lnTo>
                    <a:pt x="24" y="144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54" y="132"/>
                  </a:lnTo>
                  <a:lnTo>
                    <a:pt x="78" y="132"/>
                  </a:lnTo>
                  <a:lnTo>
                    <a:pt x="78" y="138"/>
                  </a:lnTo>
                  <a:lnTo>
                    <a:pt x="66" y="150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72" y="156"/>
                  </a:lnTo>
                  <a:lnTo>
                    <a:pt x="78" y="150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14" y="156"/>
                  </a:lnTo>
                  <a:lnTo>
                    <a:pt x="120" y="150"/>
                  </a:lnTo>
                  <a:lnTo>
                    <a:pt x="120" y="144"/>
                  </a:lnTo>
                  <a:lnTo>
                    <a:pt x="174" y="144"/>
                  </a:lnTo>
                  <a:lnTo>
                    <a:pt x="174" y="162"/>
                  </a:lnTo>
                  <a:lnTo>
                    <a:pt x="180" y="162"/>
                  </a:lnTo>
                  <a:lnTo>
                    <a:pt x="192" y="168"/>
                  </a:lnTo>
                  <a:lnTo>
                    <a:pt x="192" y="174"/>
                  </a:lnTo>
                  <a:lnTo>
                    <a:pt x="168" y="198"/>
                  </a:lnTo>
                  <a:lnTo>
                    <a:pt x="144" y="210"/>
                  </a:lnTo>
                  <a:lnTo>
                    <a:pt x="138" y="216"/>
                  </a:lnTo>
                  <a:lnTo>
                    <a:pt x="138" y="222"/>
                  </a:lnTo>
                  <a:lnTo>
                    <a:pt x="144" y="222"/>
                  </a:lnTo>
                  <a:lnTo>
                    <a:pt x="150" y="228"/>
                  </a:lnTo>
                  <a:lnTo>
                    <a:pt x="150" y="240"/>
                  </a:lnTo>
                  <a:lnTo>
                    <a:pt x="144" y="258"/>
                  </a:lnTo>
                  <a:lnTo>
                    <a:pt x="144" y="276"/>
                  </a:lnTo>
                  <a:lnTo>
                    <a:pt x="138" y="276"/>
                  </a:lnTo>
                  <a:lnTo>
                    <a:pt x="132" y="282"/>
                  </a:lnTo>
                  <a:lnTo>
                    <a:pt x="132" y="294"/>
                  </a:lnTo>
                  <a:lnTo>
                    <a:pt x="138" y="300"/>
                  </a:lnTo>
                  <a:lnTo>
                    <a:pt x="138" y="312"/>
                  </a:lnTo>
                  <a:lnTo>
                    <a:pt x="126" y="324"/>
                  </a:lnTo>
                  <a:lnTo>
                    <a:pt x="90" y="324"/>
                  </a:lnTo>
                  <a:lnTo>
                    <a:pt x="114" y="348"/>
                  </a:lnTo>
                  <a:lnTo>
                    <a:pt x="114" y="360"/>
                  </a:lnTo>
                  <a:lnTo>
                    <a:pt x="120" y="366"/>
                  </a:lnTo>
                  <a:lnTo>
                    <a:pt x="132" y="372"/>
                  </a:lnTo>
                  <a:lnTo>
                    <a:pt x="132" y="378"/>
                  </a:lnTo>
                  <a:lnTo>
                    <a:pt x="120" y="390"/>
                  </a:lnTo>
                  <a:lnTo>
                    <a:pt x="108" y="396"/>
                  </a:lnTo>
                  <a:lnTo>
                    <a:pt x="96" y="408"/>
                  </a:lnTo>
                  <a:lnTo>
                    <a:pt x="96" y="414"/>
                  </a:lnTo>
                  <a:lnTo>
                    <a:pt x="102" y="420"/>
                  </a:lnTo>
                  <a:lnTo>
                    <a:pt x="102" y="426"/>
                  </a:lnTo>
                  <a:lnTo>
                    <a:pt x="108" y="438"/>
                  </a:lnTo>
                  <a:lnTo>
                    <a:pt x="114" y="444"/>
                  </a:lnTo>
                  <a:lnTo>
                    <a:pt x="126" y="444"/>
                  </a:lnTo>
                  <a:lnTo>
                    <a:pt x="126" y="450"/>
                  </a:lnTo>
                  <a:lnTo>
                    <a:pt x="114" y="462"/>
                  </a:lnTo>
                  <a:lnTo>
                    <a:pt x="102" y="462"/>
                  </a:lnTo>
                  <a:lnTo>
                    <a:pt x="96" y="474"/>
                  </a:lnTo>
                  <a:lnTo>
                    <a:pt x="90" y="480"/>
                  </a:lnTo>
                  <a:lnTo>
                    <a:pt x="90" y="528"/>
                  </a:lnTo>
                  <a:lnTo>
                    <a:pt x="120" y="528"/>
                  </a:lnTo>
                  <a:lnTo>
                    <a:pt x="144" y="546"/>
                  </a:lnTo>
                  <a:lnTo>
                    <a:pt x="162" y="546"/>
                  </a:lnTo>
                  <a:lnTo>
                    <a:pt x="156" y="576"/>
                  </a:lnTo>
                  <a:lnTo>
                    <a:pt x="162" y="576"/>
                  </a:lnTo>
                  <a:lnTo>
                    <a:pt x="162" y="594"/>
                  </a:lnTo>
                  <a:lnTo>
                    <a:pt x="168" y="606"/>
                  </a:lnTo>
                  <a:lnTo>
                    <a:pt x="174" y="612"/>
                  </a:lnTo>
                  <a:lnTo>
                    <a:pt x="192" y="612"/>
                  </a:lnTo>
                  <a:lnTo>
                    <a:pt x="198" y="618"/>
                  </a:lnTo>
                  <a:lnTo>
                    <a:pt x="204" y="618"/>
                  </a:lnTo>
                  <a:lnTo>
                    <a:pt x="210" y="612"/>
                  </a:lnTo>
                  <a:lnTo>
                    <a:pt x="222" y="606"/>
                  </a:lnTo>
                  <a:lnTo>
                    <a:pt x="240" y="588"/>
                  </a:lnTo>
                  <a:lnTo>
                    <a:pt x="252" y="582"/>
                  </a:lnTo>
                  <a:lnTo>
                    <a:pt x="264" y="582"/>
                  </a:lnTo>
                  <a:lnTo>
                    <a:pt x="294" y="564"/>
                  </a:lnTo>
                  <a:lnTo>
                    <a:pt x="360" y="564"/>
                  </a:lnTo>
                  <a:lnTo>
                    <a:pt x="366" y="558"/>
                  </a:lnTo>
                  <a:lnTo>
                    <a:pt x="378" y="558"/>
                  </a:lnTo>
                  <a:lnTo>
                    <a:pt x="390" y="570"/>
                  </a:lnTo>
                  <a:lnTo>
                    <a:pt x="396" y="570"/>
                  </a:lnTo>
                  <a:lnTo>
                    <a:pt x="408" y="564"/>
                  </a:lnTo>
                  <a:lnTo>
                    <a:pt x="420" y="564"/>
                  </a:lnTo>
                  <a:lnTo>
                    <a:pt x="426" y="558"/>
                  </a:lnTo>
                  <a:lnTo>
                    <a:pt x="432" y="558"/>
                  </a:lnTo>
                  <a:lnTo>
                    <a:pt x="432" y="570"/>
                  </a:lnTo>
                  <a:lnTo>
                    <a:pt x="438" y="570"/>
                  </a:lnTo>
                  <a:lnTo>
                    <a:pt x="450" y="558"/>
                  </a:lnTo>
                  <a:lnTo>
                    <a:pt x="462" y="534"/>
                  </a:lnTo>
                  <a:lnTo>
                    <a:pt x="462" y="522"/>
                  </a:lnTo>
                  <a:lnTo>
                    <a:pt x="498" y="492"/>
                  </a:lnTo>
                  <a:lnTo>
                    <a:pt x="528" y="492"/>
                  </a:lnTo>
                  <a:lnTo>
                    <a:pt x="534" y="474"/>
                  </a:lnTo>
                  <a:lnTo>
                    <a:pt x="534" y="468"/>
                  </a:lnTo>
                  <a:lnTo>
                    <a:pt x="540" y="462"/>
                  </a:lnTo>
                  <a:lnTo>
                    <a:pt x="540" y="450"/>
                  </a:lnTo>
                  <a:lnTo>
                    <a:pt x="546" y="444"/>
                  </a:lnTo>
                  <a:lnTo>
                    <a:pt x="552" y="432"/>
                  </a:lnTo>
                  <a:lnTo>
                    <a:pt x="552" y="426"/>
                  </a:lnTo>
                  <a:lnTo>
                    <a:pt x="570" y="426"/>
                  </a:lnTo>
                  <a:lnTo>
                    <a:pt x="594" y="414"/>
                  </a:lnTo>
                  <a:lnTo>
                    <a:pt x="600" y="408"/>
                  </a:lnTo>
                  <a:lnTo>
                    <a:pt x="594" y="396"/>
                  </a:lnTo>
                  <a:lnTo>
                    <a:pt x="588" y="390"/>
                  </a:lnTo>
                  <a:lnTo>
                    <a:pt x="582" y="378"/>
                  </a:lnTo>
                  <a:lnTo>
                    <a:pt x="576" y="372"/>
                  </a:lnTo>
                  <a:lnTo>
                    <a:pt x="570" y="372"/>
                  </a:lnTo>
                  <a:lnTo>
                    <a:pt x="570" y="336"/>
                  </a:lnTo>
                  <a:lnTo>
                    <a:pt x="582" y="312"/>
                  </a:lnTo>
                  <a:lnTo>
                    <a:pt x="594" y="306"/>
                  </a:lnTo>
                  <a:lnTo>
                    <a:pt x="600" y="294"/>
                  </a:lnTo>
                  <a:lnTo>
                    <a:pt x="612" y="282"/>
                  </a:lnTo>
                  <a:lnTo>
                    <a:pt x="618" y="270"/>
                  </a:lnTo>
                  <a:lnTo>
                    <a:pt x="630" y="258"/>
                  </a:lnTo>
                  <a:lnTo>
                    <a:pt x="642" y="258"/>
                  </a:lnTo>
                  <a:lnTo>
                    <a:pt x="654" y="246"/>
                  </a:lnTo>
                  <a:lnTo>
                    <a:pt x="654" y="240"/>
                  </a:lnTo>
                  <a:lnTo>
                    <a:pt x="648" y="240"/>
                  </a:lnTo>
                  <a:lnTo>
                    <a:pt x="648" y="228"/>
                  </a:lnTo>
                  <a:lnTo>
                    <a:pt x="654" y="222"/>
                  </a:lnTo>
                  <a:lnTo>
                    <a:pt x="726" y="198"/>
                  </a:lnTo>
                  <a:lnTo>
                    <a:pt x="750" y="186"/>
                  </a:lnTo>
                  <a:lnTo>
                    <a:pt x="756" y="174"/>
                  </a:lnTo>
                  <a:lnTo>
                    <a:pt x="768" y="168"/>
                  </a:lnTo>
                  <a:lnTo>
                    <a:pt x="774" y="168"/>
                  </a:lnTo>
                  <a:lnTo>
                    <a:pt x="786" y="156"/>
                  </a:lnTo>
                  <a:lnTo>
                    <a:pt x="798" y="156"/>
                  </a:lnTo>
                  <a:lnTo>
                    <a:pt x="804" y="1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5" name="Somal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36ECECF-3ECE-4E76-B1E2-824DFB7145CA}"/>
                </a:ext>
              </a:extLst>
            </p:cNvPr>
            <p:cNvSpPr>
              <a:spLocks/>
            </p:cNvSpPr>
            <p:nvPr/>
          </p:nvSpPr>
          <p:spPr bwMode="gray">
            <a:xfrm>
              <a:off x="6655524" y="2398995"/>
              <a:ext cx="196458" cy="319925"/>
            </a:xfrm>
            <a:custGeom>
              <a:avLst/>
              <a:gdLst>
                <a:gd name="T0" fmla="*/ 2147483647 w 714"/>
                <a:gd name="T1" fmla="*/ 2147483647 h 1104"/>
                <a:gd name="T2" fmla="*/ 2147483647 w 714"/>
                <a:gd name="T3" fmla="*/ 2147483647 h 1104"/>
                <a:gd name="T4" fmla="*/ 2147483647 w 714"/>
                <a:gd name="T5" fmla="*/ 2147483647 h 1104"/>
                <a:gd name="T6" fmla="*/ 2147483647 w 714"/>
                <a:gd name="T7" fmla="*/ 2147483647 h 1104"/>
                <a:gd name="T8" fmla="*/ 2147483647 w 714"/>
                <a:gd name="T9" fmla="*/ 2147483647 h 1104"/>
                <a:gd name="T10" fmla="*/ 2147483647 w 714"/>
                <a:gd name="T11" fmla="*/ 2147483647 h 1104"/>
                <a:gd name="T12" fmla="*/ 2147483647 w 714"/>
                <a:gd name="T13" fmla="*/ 2147483647 h 1104"/>
                <a:gd name="T14" fmla="*/ 2147483647 w 714"/>
                <a:gd name="T15" fmla="*/ 2147483647 h 1104"/>
                <a:gd name="T16" fmla="*/ 2147483647 w 714"/>
                <a:gd name="T17" fmla="*/ 2147483647 h 1104"/>
                <a:gd name="T18" fmla="*/ 2147483647 w 714"/>
                <a:gd name="T19" fmla="*/ 2147483647 h 1104"/>
                <a:gd name="T20" fmla="*/ 2147483647 w 714"/>
                <a:gd name="T21" fmla="*/ 2147483647 h 1104"/>
                <a:gd name="T22" fmla="*/ 2147483647 w 714"/>
                <a:gd name="T23" fmla="*/ 2147483647 h 1104"/>
                <a:gd name="T24" fmla="*/ 0 w 714"/>
                <a:gd name="T25" fmla="*/ 2147483647 h 1104"/>
                <a:gd name="T26" fmla="*/ 2147483647 w 714"/>
                <a:gd name="T27" fmla="*/ 2147483647 h 1104"/>
                <a:gd name="T28" fmla="*/ 2147483647 w 714"/>
                <a:gd name="T29" fmla="*/ 2147483647 h 1104"/>
                <a:gd name="T30" fmla="*/ 2147483647 w 714"/>
                <a:gd name="T31" fmla="*/ 2147483647 h 1104"/>
                <a:gd name="T32" fmla="*/ 2147483647 w 714"/>
                <a:gd name="T33" fmla="*/ 2147483647 h 1104"/>
                <a:gd name="T34" fmla="*/ 2147483647 w 714"/>
                <a:gd name="T35" fmla="*/ 2147483647 h 1104"/>
                <a:gd name="T36" fmla="*/ 2147483647 w 714"/>
                <a:gd name="T37" fmla="*/ 2147483647 h 1104"/>
                <a:gd name="T38" fmla="*/ 2147483647 w 714"/>
                <a:gd name="T39" fmla="*/ 2147483647 h 1104"/>
                <a:gd name="T40" fmla="*/ 2147483647 w 714"/>
                <a:gd name="T41" fmla="*/ 2147483647 h 1104"/>
                <a:gd name="T42" fmla="*/ 2147483647 w 714"/>
                <a:gd name="T43" fmla="*/ 2147483647 h 1104"/>
                <a:gd name="T44" fmla="*/ 2147483647 w 714"/>
                <a:gd name="T45" fmla="*/ 2147483647 h 1104"/>
                <a:gd name="T46" fmla="*/ 2147483647 w 714"/>
                <a:gd name="T47" fmla="*/ 2147483647 h 1104"/>
                <a:gd name="T48" fmla="*/ 2147483647 w 714"/>
                <a:gd name="T49" fmla="*/ 2147483647 h 1104"/>
                <a:gd name="T50" fmla="*/ 2147483647 w 714"/>
                <a:gd name="T51" fmla="*/ 2147483647 h 1104"/>
                <a:gd name="T52" fmla="*/ 2147483647 w 714"/>
                <a:gd name="T53" fmla="*/ 2147483647 h 1104"/>
                <a:gd name="T54" fmla="*/ 2147483647 w 714"/>
                <a:gd name="T55" fmla="*/ 2147483647 h 1104"/>
                <a:gd name="T56" fmla="*/ 2147483647 w 714"/>
                <a:gd name="T57" fmla="*/ 2147483647 h 1104"/>
                <a:gd name="T58" fmla="*/ 2147483647 w 714"/>
                <a:gd name="T59" fmla="*/ 2147483647 h 1104"/>
                <a:gd name="T60" fmla="*/ 2147483647 w 714"/>
                <a:gd name="T61" fmla="*/ 2147483647 h 1104"/>
                <a:gd name="T62" fmla="*/ 2147483647 w 714"/>
                <a:gd name="T63" fmla="*/ 2147483647 h 1104"/>
                <a:gd name="T64" fmla="*/ 2147483647 w 714"/>
                <a:gd name="T65" fmla="*/ 2147483647 h 1104"/>
                <a:gd name="T66" fmla="*/ 2147483647 w 714"/>
                <a:gd name="T67" fmla="*/ 2147483647 h 1104"/>
                <a:gd name="T68" fmla="*/ 2147483647 w 714"/>
                <a:gd name="T69" fmla="*/ 2147483647 h 1104"/>
                <a:gd name="T70" fmla="*/ 2147483647 w 714"/>
                <a:gd name="T71" fmla="*/ 2147483647 h 1104"/>
                <a:gd name="T72" fmla="*/ 2147483647 w 714"/>
                <a:gd name="T73" fmla="*/ 2147483647 h 1104"/>
                <a:gd name="T74" fmla="*/ 2147483647 w 714"/>
                <a:gd name="T75" fmla="*/ 2147483647 h 1104"/>
                <a:gd name="T76" fmla="*/ 2147483647 w 714"/>
                <a:gd name="T77" fmla="*/ 2147483647 h 1104"/>
                <a:gd name="T78" fmla="*/ 2147483647 w 714"/>
                <a:gd name="T79" fmla="*/ 2147483647 h 1104"/>
                <a:gd name="T80" fmla="*/ 2147483647 w 714"/>
                <a:gd name="T81" fmla="*/ 2147483647 h 1104"/>
                <a:gd name="T82" fmla="*/ 2147483647 w 714"/>
                <a:gd name="T83" fmla="*/ 2147483647 h 1104"/>
                <a:gd name="T84" fmla="*/ 2147483647 w 714"/>
                <a:gd name="T85" fmla="*/ 2147483647 h 1104"/>
                <a:gd name="T86" fmla="*/ 2147483647 w 714"/>
                <a:gd name="T87" fmla="*/ 214748364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4"/>
                <a:gd name="T133" fmla="*/ 0 h 1104"/>
                <a:gd name="T134" fmla="*/ 714 w 714"/>
                <a:gd name="T135" fmla="*/ 1104 h 11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4" h="1104">
                  <a:moveTo>
                    <a:pt x="108" y="114"/>
                  </a:moveTo>
                  <a:lnTo>
                    <a:pt x="120" y="126"/>
                  </a:lnTo>
                  <a:lnTo>
                    <a:pt x="120" y="138"/>
                  </a:lnTo>
                  <a:lnTo>
                    <a:pt x="126" y="150"/>
                  </a:lnTo>
                  <a:lnTo>
                    <a:pt x="132" y="156"/>
                  </a:lnTo>
                  <a:lnTo>
                    <a:pt x="138" y="168"/>
                  </a:lnTo>
                  <a:lnTo>
                    <a:pt x="144" y="174"/>
                  </a:lnTo>
                  <a:lnTo>
                    <a:pt x="156" y="198"/>
                  </a:lnTo>
                  <a:lnTo>
                    <a:pt x="162" y="204"/>
                  </a:lnTo>
                  <a:lnTo>
                    <a:pt x="162" y="210"/>
                  </a:lnTo>
                  <a:lnTo>
                    <a:pt x="186" y="210"/>
                  </a:lnTo>
                  <a:lnTo>
                    <a:pt x="192" y="222"/>
                  </a:lnTo>
                  <a:lnTo>
                    <a:pt x="198" y="228"/>
                  </a:lnTo>
                  <a:lnTo>
                    <a:pt x="204" y="240"/>
                  </a:lnTo>
                  <a:lnTo>
                    <a:pt x="240" y="258"/>
                  </a:lnTo>
                  <a:lnTo>
                    <a:pt x="312" y="282"/>
                  </a:lnTo>
                  <a:lnTo>
                    <a:pt x="336" y="288"/>
                  </a:lnTo>
                  <a:lnTo>
                    <a:pt x="348" y="294"/>
                  </a:lnTo>
                  <a:lnTo>
                    <a:pt x="366" y="300"/>
                  </a:lnTo>
                  <a:lnTo>
                    <a:pt x="378" y="312"/>
                  </a:lnTo>
                  <a:lnTo>
                    <a:pt x="414" y="330"/>
                  </a:lnTo>
                  <a:lnTo>
                    <a:pt x="486" y="324"/>
                  </a:lnTo>
                  <a:lnTo>
                    <a:pt x="276" y="570"/>
                  </a:lnTo>
                  <a:lnTo>
                    <a:pt x="192" y="570"/>
                  </a:lnTo>
                  <a:lnTo>
                    <a:pt x="186" y="576"/>
                  </a:lnTo>
                  <a:lnTo>
                    <a:pt x="174" y="576"/>
                  </a:lnTo>
                  <a:lnTo>
                    <a:pt x="162" y="582"/>
                  </a:lnTo>
                  <a:lnTo>
                    <a:pt x="156" y="588"/>
                  </a:lnTo>
                  <a:lnTo>
                    <a:pt x="144" y="594"/>
                  </a:lnTo>
                  <a:lnTo>
                    <a:pt x="144" y="606"/>
                  </a:lnTo>
                  <a:lnTo>
                    <a:pt x="126" y="624"/>
                  </a:lnTo>
                  <a:lnTo>
                    <a:pt x="102" y="624"/>
                  </a:lnTo>
                  <a:lnTo>
                    <a:pt x="90" y="630"/>
                  </a:lnTo>
                  <a:lnTo>
                    <a:pt x="78" y="630"/>
                  </a:lnTo>
                  <a:lnTo>
                    <a:pt x="66" y="642"/>
                  </a:lnTo>
                  <a:lnTo>
                    <a:pt x="66" y="654"/>
                  </a:lnTo>
                  <a:lnTo>
                    <a:pt x="60" y="660"/>
                  </a:lnTo>
                  <a:lnTo>
                    <a:pt x="42" y="696"/>
                  </a:lnTo>
                  <a:lnTo>
                    <a:pt x="0" y="738"/>
                  </a:lnTo>
                  <a:lnTo>
                    <a:pt x="0" y="1038"/>
                  </a:lnTo>
                  <a:lnTo>
                    <a:pt x="42" y="1104"/>
                  </a:lnTo>
                  <a:lnTo>
                    <a:pt x="48" y="1086"/>
                  </a:lnTo>
                  <a:lnTo>
                    <a:pt x="84" y="1032"/>
                  </a:lnTo>
                  <a:lnTo>
                    <a:pt x="96" y="1008"/>
                  </a:lnTo>
                  <a:lnTo>
                    <a:pt x="114" y="996"/>
                  </a:lnTo>
                  <a:lnTo>
                    <a:pt x="144" y="966"/>
                  </a:lnTo>
                  <a:lnTo>
                    <a:pt x="150" y="954"/>
                  </a:lnTo>
                  <a:lnTo>
                    <a:pt x="162" y="936"/>
                  </a:lnTo>
                  <a:lnTo>
                    <a:pt x="192" y="906"/>
                  </a:lnTo>
                  <a:lnTo>
                    <a:pt x="216" y="876"/>
                  </a:lnTo>
                  <a:lnTo>
                    <a:pt x="246" y="846"/>
                  </a:lnTo>
                  <a:lnTo>
                    <a:pt x="264" y="840"/>
                  </a:lnTo>
                  <a:lnTo>
                    <a:pt x="276" y="828"/>
                  </a:lnTo>
                  <a:lnTo>
                    <a:pt x="294" y="816"/>
                  </a:lnTo>
                  <a:lnTo>
                    <a:pt x="318" y="804"/>
                  </a:lnTo>
                  <a:lnTo>
                    <a:pt x="336" y="786"/>
                  </a:lnTo>
                  <a:lnTo>
                    <a:pt x="372" y="756"/>
                  </a:lnTo>
                  <a:lnTo>
                    <a:pt x="420" y="708"/>
                  </a:lnTo>
                  <a:lnTo>
                    <a:pt x="438" y="684"/>
                  </a:lnTo>
                  <a:lnTo>
                    <a:pt x="462" y="654"/>
                  </a:lnTo>
                  <a:lnTo>
                    <a:pt x="492" y="618"/>
                  </a:lnTo>
                  <a:lnTo>
                    <a:pt x="516" y="570"/>
                  </a:lnTo>
                  <a:lnTo>
                    <a:pt x="528" y="540"/>
                  </a:lnTo>
                  <a:lnTo>
                    <a:pt x="546" y="516"/>
                  </a:lnTo>
                  <a:lnTo>
                    <a:pt x="558" y="498"/>
                  </a:lnTo>
                  <a:lnTo>
                    <a:pt x="564" y="492"/>
                  </a:lnTo>
                  <a:lnTo>
                    <a:pt x="570" y="480"/>
                  </a:lnTo>
                  <a:lnTo>
                    <a:pt x="576" y="474"/>
                  </a:lnTo>
                  <a:lnTo>
                    <a:pt x="576" y="450"/>
                  </a:lnTo>
                  <a:lnTo>
                    <a:pt x="582" y="432"/>
                  </a:lnTo>
                  <a:lnTo>
                    <a:pt x="588" y="420"/>
                  </a:lnTo>
                  <a:lnTo>
                    <a:pt x="588" y="402"/>
                  </a:lnTo>
                  <a:lnTo>
                    <a:pt x="594" y="390"/>
                  </a:lnTo>
                  <a:lnTo>
                    <a:pt x="606" y="378"/>
                  </a:lnTo>
                  <a:lnTo>
                    <a:pt x="612" y="366"/>
                  </a:lnTo>
                  <a:lnTo>
                    <a:pt x="624" y="354"/>
                  </a:lnTo>
                  <a:lnTo>
                    <a:pt x="624" y="324"/>
                  </a:lnTo>
                  <a:lnTo>
                    <a:pt x="636" y="318"/>
                  </a:lnTo>
                  <a:lnTo>
                    <a:pt x="642" y="306"/>
                  </a:lnTo>
                  <a:lnTo>
                    <a:pt x="660" y="252"/>
                  </a:lnTo>
                  <a:lnTo>
                    <a:pt x="672" y="252"/>
                  </a:lnTo>
                  <a:lnTo>
                    <a:pt x="672" y="246"/>
                  </a:lnTo>
                  <a:lnTo>
                    <a:pt x="684" y="234"/>
                  </a:lnTo>
                  <a:lnTo>
                    <a:pt x="684" y="138"/>
                  </a:lnTo>
                  <a:lnTo>
                    <a:pt x="708" y="126"/>
                  </a:lnTo>
                  <a:lnTo>
                    <a:pt x="702" y="54"/>
                  </a:lnTo>
                  <a:lnTo>
                    <a:pt x="708" y="42"/>
                  </a:lnTo>
                  <a:lnTo>
                    <a:pt x="708" y="36"/>
                  </a:lnTo>
                  <a:lnTo>
                    <a:pt x="714" y="24"/>
                  </a:lnTo>
                  <a:lnTo>
                    <a:pt x="714" y="12"/>
                  </a:lnTo>
                  <a:lnTo>
                    <a:pt x="690" y="0"/>
                  </a:lnTo>
                  <a:lnTo>
                    <a:pt x="672" y="0"/>
                  </a:lnTo>
                  <a:lnTo>
                    <a:pt x="666" y="12"/>
                  </a:lnTo>
                  <a:lnTo>
                    <a:pt x="654" y="18"/>
                  </a:lnTo>
                  <a:lnTo>
                    <a:pt x="648" y="30"/>
                  </a:lnTo>
                  <a:lnTo>
                    <a:pt x="624" y="42"/>
                  </a:lnTo>
                  <a:lnTo>
                    <a:pt x="612" y="42"/>
                  </a:lnTo>
                  <a:lnTo>
                    <a:pt x="594" y="48"/>
                  </a:lnTo>
                  <a:lnTo>
                    <a:pt x="582" y="54"/>
                  </a:lnTo>
                  <a:lnTo>
                    <a:pt x="564" y="54"/>
                  </a:lnTo>
                  <a:lnTo>
                    <a:pt x="546" y="48"/>
                  </a:lnTo>
                  <a:lnTo>
                    <a:pt x="534" y="42"/>
                  </a:lnTo>
                  <a:lnTo>
                    <a:pt x="516" y="48"/>
                  </a:lnTo>
                  <a:lnTo>
                    <a:pt x="510" y="54"/>
                  </a:lnTo>
                  <a:lnTo>
                    <a:pt x="498" y="60"/>
                  </a:lnTo>
                  <a:lnTo>
                    <a:pt x="492" y="72"/>
                  </a:lnTo>
                  <a:lnTo>
                    <a:pt x="486" y="78"/>
                  </a:lnTo>
                  <a:lnTo>
                    <a:pt x="474" y="78"/>
                  </a:lnTo>
                  <a:lnTo>
                    <a:pt x="462" y="72"/>
                  </a:lnTo>
                  <a:lnTo>
                    <a:pt x="456" y="60"/>
                  </a:lnTo>
                  <a:lnTo>
                    <a:pt x="444" y="60"/>
                  </a:lnTo>
                  <a:lnTo>
                    <a:pt x="438" y="66"/>
                  </a:lnTo>
                  <a:lnTo>
                    <a:pt x="426" y="72"/>
                  </a:lnTo>
                  <a:lnTo>
                    <a:pt x="396" y="102"/>
                  </a:lnTo>
                  <a:lnTo>
                    <a:pt x="384" y="108"/>
                  </a:lnTo>
                  <a:lnTo>
                    <a:pt x="372" y="108"/>
                  </a:lnTo>
                  <a:lnTo>
                    <a:pt x="360" y="102"/>
                  </a:lnTo>
                  <a:lnTo>
                    <a:pt x="354" y="96"/>
                  </a:lnTo>
                  <a:lnTo>
                    <a:pt x="342" y="90"/>
                  </a:lnTo>
                  <a:lnTo>
                    <a:pt x="330" y="90"/>
                  </a:lnTo>
                  <a:lnTo>
                    <a:pt x="306" y="102"/>
                  </a:lnTo>
                  <a:lnTo>
                    <a:pt x="294" y="114"/>
                  </a:lnTo>
                  <a:lnTo>
                    <a:pt x="270" y="126"/>
                  </a:lnTo>
                  <a:lnTo>
                    <a:pt x="210" y="126"/>
                  </a:lnTo>
                  <a:lnTo>
                    <a:pt x="192" y="108"/>
                  </a:lnTo>
                  <a:lnTo>
                    <a:pt x="186" y="96"/>
                  </a:lnTo>
                  <a:lnTo>
                    <a:pt x="174" y="90"/>
                  </a:lnTo>
                  <a:lnTo>
                    <a:pt x="168" y="78"/>
                  </a:lnTo>
                  <a:lnTo>
                    <a:pt x="168" y="66"/>
                  </a:lnTo>
                  <a:lnTo>
                    <a:pt x="156" y="54"/>
                  </a:lnTo>
                  <a:lnTo>
                    <a:pt x="150" y="54"/>
                  </a:lnTo>
                  <a:lnTo>
                    <a:pt x="126" y="78"/>
                  </a:lnTo>
                  <a:lnTo>
                    <a:pt x="108" y="11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6" name="Solomon Island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246ACE0-F79E-4C9F-9B84-23FF40061F1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914252" y="2835464"/>
              <a:ext cx="102028" cy="101690"/>
            </a:xfrm>
            <a:custGeom>
              <a:avLst/>
              <a:gdLst>
                <a:gd name="T0" fmla="*/ 2147483647 w 372"/>
                <a:gd name="T1" fmla="*/ 0 h 348"/>
                <a:gd name="T2" fmla="*/ 2147483647 w 372"/>
                <a:gd name="T3" fmla="*/ 2147483647 h 348"/>
                <a:gd name="T4" fmla="*/ 0 w 372"/>
                <a:gd name="T5" fmla="*/ 2147483647 h 348"/>
                <a:gd name="T6" fmla="*/ 2147483647 w 372"/>
                <a:gd name="T7" fmla="*/ 2147483647 h 348"/>
                <a:gd name="T8" fmla="*/ 0 w 372"/>
                <a:gd name="T9" fmla="*/ 2147483647 h 348"/>
                <a:gd name="T10" fmla="*/ 2147483647 w 372"/>
                <a:gd name="T11" fmla="*/ 2147483647 h 348"/>
                <a:gd name="T12" fmla="*/ 2147483647 w 372"/>
                <a:gd name="T13" fmla="*/ 2147483647 h 348"/>
                <a:gd name="T14" fmla="*/ 2147483647 w 372"/>
                <a:gd name="T15" fmla="*/ 2147483647 h 348"/>
                <a:gd name="T16" fmla="*/ 2147483647 w 372"/>
                <a:gd name="T17" fmla="*/ 2147483647 h 348"/>
                <a:gd name="T18" fmla="*/ 2147483647 w 372"/>
                <a:gd name="T19" fmla="*/ 2147483647 h 348"/>
                <a:gd name="T20" fmla="*/ 2147483647 w 372"/>
                <a:gd name="T21" fmla="*/ 2147483647 h 348"/>
                <a:gd name="T22" fmla="*/ 2147483647 w 372"/>
                <a:gd name="T23" fmla="*/ 2147483647 h 348"/>
                <a:gd name="T24" fmla="*/ 2147483647 w 372"/>
                <a:gd name="T25" fmla="*/ 2147483647 h 348"/>
                <a:gd name="T26" fmla="*/ 2147483647 w 372"/>
                <a:gd name="T27" fmla="*/ 2147483647 h 348"/>
                <a:gd name="T28" fmla="*/ 2147483647 w 372"/>
                <a:gd name="T29" fmla="*/ 2147483647 h 348"/>
                <a:gd name="T30" fmla="*/ 2147483647 w 372"/>
                <a:gd name="T31" fmla="*/ 2147483647 h 348"/>
                <a:gd name="T32" fmla="*/ 2147483647 w 372"/>
                <a:gd name="T33" fmla="*/ 2147483647 h 348"/>
                <a:gd name="T34" fmla="*/ 2147483647 w 372"/>
                <a:gd name="T35" fmla="*/ 2147483647 h 348"/>
                <a:gd name="T36" fmla="*/ 2147483647 w 372"/>
                <a:gd name="T37" fmla="*/ 2147483647 h 348"/>
                <a:gd name="T38" fmla="*/ 2147483647 w 372"/>
                <a:gd name="T39" fmla="*/ 2147483647 h 348"/>
                <a:gd name="T40" fmla="*/ 2147483647 w 372"/>
                <a:gd name="T41" fmla="*/ 2147483647 h 348"/>
                <a:gd name="T42" fmla="*/ 2147483647 w 372"/>
                <a:gd name="T43" fmla="*/ 2147483647 h 348"/>
                <a:gd name="T44" fmla="*/ 2147483647 w 372"/>
                <a:gd name="T45" fmla="*/ 2147483647 h 348"/>
                <a:gd name="T46" fmla="*/ 2147483647 w 372"/>
                <a:gd name="T47" fmla="*/ 2147483647 h 348"/>
                <a:gd name="T48" fmla="*/ 2147483647 w 372"/>
                <a:gd name="T49" fmla="*/ 2147483647 h 348"/>
                <a:gd name="T50" fmla="*/ 2147483647 w 372"/>
                <a:gd name="T51" fmla="*/ 2147483647 h 348"/>
                <a:gd name="T52" fmla="*/ 2147483647 w 372"/>
                <a:gd name="T53" fmla="*/ 2147483647 h 348"/>
                <a:gd name="T54" fmla="*/ 2147483647 w 372"/>
                <a:gd name="T55" fmla="*/ 2147483647 h 348"/>
                <a:gd name="T56" fmla="*/ 2147483647 w 372"/>
                <a:gd name="T57" fmla="*/ 2147483647 h 348"/>
                <a:gd name="T58" fmla="*/ 2147483647 w 372"/>
                <a:gd name="T59" fmla="*/ 2147483647 h 348"/>
                <a:gd name="T60" fmla="*/ 2147483647 w 372"/>
                <a:gd name="T61" fmla="*/ 2147483647 h 348"/>
                <a:gd name="T62" fmla="*/ 2147483647 w 372"/>
                <a:gd name="T63" fmla="*/ 2147483647 h 3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2"/>
                <a:gd name="T97" fmla="*/ 0 h 348"/>
                <a:gd name="T98" fmla="*/ 372 w 372"/>
                <a:gd name="T99" fmla="*/ 348 h 3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2" h="348">
                  <a:moveTo>
                    <a:pt x="30" y="18"/>
                  </a:moveTo>
                  <a:lnTo>
                    <a:pt x="12" y="0"/>
                  </a:lnTo>
                  <a:lnTo>
                    <a:pt x="6" y="24"/>
                  </a:lnTo>
                  <a:lnTo>
                    <a:pt x="24" y="48"/>
                  </a:lnTo>
                  <a:lnTo>
                    <a:pt x="30" y="18"/>
                  </a:lnTo>
                  <a:close/>
                  <a:moveTo>
                    <a:pt x="0" y="126"/>
                  </a:moveTo>
                  <a:lnTo>
                    <a:pt x="18" y="132"/>
                  </a:lnTo>
                  <a:lnTo>
                    <a:pt x="36" y="102"/>
                  </a:lnTo>
                  <a:lnTo>
                    <a:pt x="0" y="102"/>
                  </a:lnTo>
                  <a:lnTo>
                    <a:pt x="0" y="126"/>
                  </a:lnTo>
                  <a:close/>
                  <a:moveTo>
                    <a:pt x="78" y="120"/>
                  </a:moveTo>
                  <a:lnTo>
                    <a:pt x="36" y="120"/>
                  </a:lnTo>
                  <a:lnTo>
                    <a:pt x="42" y="144"/>
                  </a:lnTo>
                  <a:lnTo>
                    <a:pt x="78" y="132"/>
                  </a:lnTo>
                  <a:lnTo>
                    <a:pt x="78" y="120"/>
                  </a:lnTo>
                  <a:close/>
                  <a:moveTo>
                    <a:pt x="60" y="186"/>
                  </a:moveTo>
                  <a:lnTo>
                    <a:pt x="96" y="186"/>
                  </a:lnTo>
                  <a:lnTo>
                    <a:pt x="48" y="150"/>
                  </a:lnTo>
                  <a:lnTo>
                    <a:pt x="60" y="186"/>
                  </a:lnTo>
                  <a:close/>
                  <a:moveTo>
                    <a:pt x="246" y="222"/>
                  </a:moveTo>
                  <a:lnTo>
                    <a:pt x="222" y="210"/>
                  </a:lnTo>
                  <a:lnTo>
                    <a:pt x="192" y="210"/>
                  </a:lnTo>
                  <a:lnTo>
                    <a:pt x="192" y="228"/>
                  </a:lnTo>
                  <a:lnTo>
                    <a:pt x="198" y="234"/>
                  </a:lnTo>
                  <a:lnTo>
                    <a:pt x="204" y="246"/>
                  </a:lnTo>
                  <a:lnTo>
                    <a:pt x="216" y="252"/>
                  </a:lnTo>
                  <a:lnTo>
                    <a:pt x="252" y="264"/>
                  </a:lnTo>
                  <a:lnTo>
                    <a:pt x="264" y="264"/>
                  </a:lnTo>
                  <a:lnTo>
                    <a:pt x="276" y="258"/>
                  </a:lnTo>
                  <a:lnTo>
                    <a:pt x="276" y="252"/>
                  </a:lnTo>
                  <a:lnTo>
                    <a:pt x="270" y="246"/>
                  </a:lnTo>
                  <a:lnTo>
                    <a:pt x="264" y="234"/>
                  </a:lnTo>
                  <a:lnTo>
                    <a:pt x="246" y="222"/>
                  </a:lnTo>
                  <a:close/>
                  <a:moveTo>
                    <a:pt x="312" y="288"/>
                  </a:moveTo>
                  <a:lnTo>
                    <a:pt x="360" y="348"/>
                  </a:lnTo>
                  <a:lnTo>
                    <a:pt x="372" y="318"/>
                  </a:lnTo>
                  <a:lnTo>
                    <a:pt x="312" y="288"/>
                  </a:lnTo>
                  <a:close/>
                  <a:moveTo>
                    <a:pt x="288" y="126"/>
                  </a:moveTo>
                  <a:lnTo>
                    <a:pt x="288" y="132"/>
                  </a:lnTo>
                  <a:lnTo>
                    <a:pt x="282" y="138"/>
                  </a:lnTo>
                  <a:lnTo>
                    <a:pt x="282" y="150"/>
                  </a:lnTo>
                  <a:lnTo>
                    <a:pt x="276" y="162"/>
                  </a:lnTo>
                  <a:lnTo>
                    <a:pt x="276" y="192"/>
                  </a:lnTo>
                  <a:lnTo>
                    <a:pt x="312" y="228"/>
                  </a:lnTo>
                  <a:lnTo>
                    <a:pt x="324" y="234"/>
                  </a:lnTo>
                  <a:lnTo>
                    <a:pt x="330" y="240"/>
                  </a:lnTo>
                  <a:lnTo>
                    <a:pt x="288" y="126"/>
                  </a:lnTo>
                  <a:close/>
                  <a:moveTo>
                    <a:pt x="120" y="60"/>
                  </a:moveTo>
                  <a:lnTo>
                    <a:pt x="120" y="66"/>
                  </a:lnTo>
                  <a:lnTo>
                    <a:pt x="126" y="78"/>
                  </a:lnTo>
                  <a:lnTo>
                    <a:pt x="138" y="90"/>
                  </a:lnTo>
                  <a:lnTo>
                    <a:pt x="150" y="108"/>
                  </a:lnTo>
                  <a:lnTo>
                    <a:pt x="168" y="120"/>
                  </a:lnTo>
                  <a:lnTo>
                    <a:pt x="192" y="144"/>
                  </a:lnTo>
                  <a:lnTo>
                    <a:pt x="204" y="150"/>
                  </a:lnTo>
                  <a:lnTo>
                    <a:pt x="216" y="150"/>
                  </a:lnTo>
                  <a:lnTo>
                    <a:pt x="210" y="138"/>
                  </a:lnTo>
                  <a:lnTo>
                    <a:pt x="204" y="132"/>
                  </a:lnTo>
                  <a:lnTo>
                    <a:pt x="198" y="120"/>
                  </a:lnTo>
                  <a:lnTo>
                    <a:pt x="186" y="108"/>
                  </a:lnTo>
                  <a:lnTo>
                    <a:pt x="174" y="90"/>
                  </a:lnTo>
                  <a:lnTo>
                    <a:pt x="156" y="78"/>
                  </a:lnTo>
                  <a:lnTo>
                    <a:pt x="144" y="66"/>
                  </a:lnTo>
                  <a:lnTo>
                    <a:pt x="132" y="60"/>
                  </a:lnTo>
                  <a:lnTo>
                    <a:pt x="120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7" name="Slove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4C5B32F-7ADB-4CE2-9901-848A1CBDE69A}"/>
                </a:ext>
              </a:extLst>
            </p:cNvPr>
            <p:cNvSpPr>
              <a:spLocks/>
            </p:cNvSpPr>
            <p:nvPr/>
          </p:nvSpPr>
          <p:spPr bwMode="gray">
            <a:xfrm>
              <a:off x="6105224" y="1585473"/>
              <a:ext cx="58612" cy="34278"/>
            </a:xfrm>
            <a:custGeom>
              <a:avLst/>
              <a:gdLst>
                <a:gd name="T0" fmla="*/ 2147483647 w 210"/>
                <a:gd name="T1" fmla="*/ 2147483647 h 120"/>
                <a:gd name="T2" fmla="*/ 2147483647 w 210"/>
                <a:gd name="T3" fmla="*/ 2147483647 h 120"/>
                <a:gd name="T4" fmla="*/ 2147483647 w 210"/>
                <a:gd name="T5" fmla="*/ 2147483647 h 120"/>
                <a:gd name="T6" fmla="*/ 2147483647 w 210"/>
                <a:gd name="T7" fmla="*/ 2147483647 h 120"/>
                <a:gd name="T8" fmla="*/ 2147483647 w 210"/>
                <a:gd name="T9" fmla="*/ 2147483647 h 120"/>
                <a:gd name="T10" fmla="*/ 2147483647 w 210"/>
                <a:gd name="T11" fmla="*/ 2147483647 h 120"/>
                <a:gd name="T12" fmla="*/ 2147483647 w 210"/>
                <a:gd name="T13" fmla="*/ 2147483647 h 120"/>
                <a:gd name="T14" fmla="*/ 2147483647 w 210"/>
                <a:gd name="T15" fmla="*/ 2147483647 h 120"/>
                <a:gd name="T16" fmla="*/ 2147483647 w 210"/>
                <a:gd name="T17" fmla="*/ 2147483647 h 120"/>
                <a:gd name="T18" fmla="*/ 2147483647 w 210"/>
                <a:gd name="T19" fmla="*/ 2147483647 h 120"/>
                <a:gd name="T20" fmla="*/ 2147483647 w 210"/>
                <a:gd name="T21" fmla="*/ 2147483647 h 120"/>
                <a:gd name="T22" fmla="*/ 2147483647 w 210"/>
                <a:gd name="T23" fmla="*/ 2147483647 h 120"/>
                <a:gd name="T24" fmla="*/ 2147483647 w 210"/>
                <a:gd name="T25" fmla="*/ 2147483647 h 120"/>
                <a:gd name="T26" fmla="*/ 2147483647 w 210"/>
                <a:gd name="T27" fmla="*/ 2147483647 h 120"/>
                <a:gd name="T28" fmla="*/ 2147483647 w 210"/>
                <a:gd name="T29" fmla="*/ 2147483647 h 120"/>
                <a:gd name="T30" fmla="*/ 2147483647 w 210"/>
                <a:gd name="T31" fmla="*/ 2147483647 h 120"/>
                <a:gd name="T32" fmla="*/ 2147483647 w 210"/>
                <a:gd name="T33" fmla="*/ 2147483647 h 120"/>
                <a:gd name="T34" fmla="*/ 2147483647 w 210"/>
                <a:gd name="T35" fmla="*/ 2147483647 h 120"/>
                <a:gd name="T36" fmla="*/ 2147483647 w 210"/>
                <a:gd name="T37" fmla="*/ 2147483647 h 120"/>
                <a:gd name="T38" fmla="*/ 2147483647 w 210"/>
                <a:gd name="T39" fmla="*/ 2147483647 h 120"/>
                <a:gd name="T40" fmla="*/ 2147483647 w 210"/>
                <a:gd name="T41" fmla="*/ 2147483647 h 120"/>
                <a:gd name="T42" fmla="*/ 2147483647 w 210"/>
                <a:gd name="T43" fmla="*/ 0 h 120"/>
                <a:gd name="T44" fmla="*/ 2147483647 w 210"/>
                <a:gd name="T45" fmla="*/ 2147483647 h 120"/>
                <a:gd name="T46" fmla="*/ 2147483647 w 210"/>
                <a:gd name="T47" fmla="*/ 2147483647 h 120"/>
                <a:gd name="T48" fmla="*/ 2147483647 w 210"/>
                <a:gd name="T49" fmla="*/ 2147483647 h 120"/>
                <a:gd name="T50" fmla="*/ 2147483647 w 210"/>
                <a:gd name="T51" fmla="*/ 2147483647 h 120"/>
                <a:gd name="T52" fmla="*/ 2147483647 w 210"/>
                <a:gd name="T53" fmla="*/ 2147483647 h 120"/>
                <a:gd name="T54" fmla="*/ 2147483647 w 210"/>
                <a:gd name="T55" fmla="*/ 2147483647 h 120"/>
                <a:gd name="T56" fmla="*/ 2147483647 w 210"/>
                <a:gd name="T57" fmla="*/ 2147483647 h 120"/>
                <a:gd name="T58" fmla="*/ 2147483647 w 210"/>
                <a:gd name="T59" fmla="*/ 2147483647 h 120"/>
                <a:gd name="T60" fmla="*/ 2147483647 w 210"/>
                <a:gd name="T61" fmla="*/ 2147483647 h 120"/>
                <a:gd name="T62" fmla="*/ 2147483647 w 210"/>
                <a:gd name="T63" fmla="*/ 2147483647 h 120"/>
                <a:gd name="T64" fmla="*/ 2147483647 w 210"/>
                <a:gd name="T65" fmla="*/ 2147483647 h 120"/>
                <a:gd name="T66" fmla="*/ 2147483647 w 210"/>
                <a:gd name="T67" fmla="*/ 2147483647 h 120"/>
                <a:gd name="T68" fmla="*/ 0 w 210"/>
                <a:gd name="T69" fmla="*/ 2147483647 h 120"/>
                <a:gd name="T70" fmla="*/ 2147483647 w 210"/>
                <a:gd name="T71" fmla="*/ 2147483647 h 120"/>
                <a:gd name="T72" fmla="*/ 2147483647 w 210"/>
                <a:gd name="T73" fmla="*/ 2147483647 h 120"/>
                <a:gd name="T74" fmla="*/ 2147483647 w 210"/>
                <a:gd name="T75" fmla="*/ 2147483647 h 120"/>
                <a:gd name="T76" fmla="*/ 2147483647 w 210"/>
                <a:gd name="T77" fmla="*/ 2147483647 h 120"/>
                <a:gd name="T78" fmla="*/ 2147483647 w 210"/>
                <a:gd name="T79" fmla="*/ 2147483647 h 120"/>
                <a:gd name="T80" fmla="*/ 2147483647 w 210"/>
                <a:gd name="T81" fmla="*/ 2147483647 h 120"/>
                <a:gd name="T82" fmla="*/ 2147483647 w 210"/>
                <a:gd name="T83" fmla="*/ 2147483647 h 120"/>
                <a:gd name="T84" fmla="*/ 2147483647 w 210"/>
                <a:gd name="T85" fmla="*/ 2147483647 h 120"/>
                <a:gd name="T86" fmla="*/ 2147483647 w 210"/>
                <a:gd name="T87" fmla="*/ 2147483647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0"/>
                <a:gd name="T133" fmla="*/ 0 h 120"/>
                <a:gd name="T134" fmla="*/ 210 w 210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0" h="120">
                  <a:moveTo>
                    <a:pt x="24" y="120"/>
                  </a:moveTo>
                  <a:lnTo>
                    <a:pt x="42" y="120"/>
                  </a:lnTo>
                  <a:lnTo>
                    <a:pt x="42" y="108"/>
                  </a:lnTo>
                  <a:lnTo>
                    <a:pt x="54" y="114"/>
                  </a:lnTo>
                  <a:lnTo>
                    <a:pt x="72" y="114"/>
                  </a:lnTo>
                  <a:lnTo>
                    <a:pt x="78" y="102"/>
                  </a:lnTo>
                  <a:lnTo>
                    <a:pt x="78" y="108"/>
                  </a:lnTo>
                  <a:lnTo>
                    <a:pt x="84" y="114"/>
                  </a:lnTo>
                  <a:lnTo>
                    <a:pt x="126" y="114"/>
                  </a:lnTo>
                  <a:lnTo>
                    <a:pt x="126" y="96"/>
                  </a:lnTo>
                  <a:lnTo>
                    <a:pt x="138" y="90"/>
                  </a:lnTo>
                  <a:lnTo>
                    <a:pt x="150" y="78"/>
                  </a:lnTo>
                  <a:lnTo>
                    <a:pt x="150" y="72"/>
                  </a:lnTo>
                  <a:lnTo>
                    <a:pt x="144" y="66"/>
                  </a:lnTo>
                  <a:lnTo>
                    <a:pt x="144" y="54"/>
                  </a:lnTo>
                  <a:lnTo>
                    <a:pt x="174" y="54"/>
                  </a:lnTo>
                  <a:lnTo>
                    <a:pt x="186" y="48"/>
                  </a:lnTo>
                  <a:lnTo>
                    <a:pt x="186" y="36"/>
                  </a:lnTo>
                  <a:lnTo>
                    <a:pt x="210" y="36"/>
                  </a:lnTo>
                  <a:lnTo>
                    <a:pt x="192" y="24"/>
                  </a:lnTo>
                  <a:lnTo>
                    <a:pt x="186" y="6"/>
                  </a:lnTo>
                  <a:lnTo>
                    <a:pt x="180" y="0"/>
                  </a:lnTo>
                  <a:lnTo>
                    <a:pt x="174" y="12"/>
                  </a:lnTo>
                  <a:lnTo>
                    <a:pt x="168" y="30"/>
                  </a:lnTo>
                  <a:lnTo>
                    <a:pt x="144" y="24"/>
                  </a:lnTo>
                  <a:lnTo>
                    <a:pt x="132" y="30"/>
                  </a:lnTo>
                  <a:lnTo>
                    <a:pt x="84" y="30"/>
                  </a:lnTo>
                  <a:lnTo>
                    <a:pt x="84" y="42"/>
                  </a:lnTo>
                  <a:lnTo>
                    <a:pt x="54" y="42"/>
                  </a:lnTo>
                  <a:lnTo>
                    <a:pt x="48" y="36"/>
                  </a:lnTo>
                  <a:lnTo>
                    <a:pt x="30" y="36"/>
                  </a:lnTo>
                  <a:lnTo>
                    <a:pt x="24" y="42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6" y="96"/>
                  </a:lnTo>
                  <a:lnTo>
                    <a:pt x="18" y="96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36" y="108"/>
                  </a:lnTo>
                  <a:lnTo>
                    <a:pt x="30" y="108"/>
                  </a:lnTo>
                  <a:lnTo>
                    <a:pt x="30" y="114"/>
                  </a:lnTo>
                  <a:lnTo>
                    <a:pt x="24" y="1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8" name="Slovak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7210426-45C3-4277-ADE7-FCE589D4ACBC}"/>
                </a:ext>
              </a:extLst>
            </p:cNvPr>
            <p:cNvSpPr>
              <a:spLocks/>
            </p:cNvSpPr>
            <p:nvPr/>
          </p:nvSpPr>
          <p:spPr bwMode="gray">
            <a:xfrm>
              <a:off x="6164921" y="1526058"/>
              <a:ext cx="97686" cy="42276"/>
            </a:xfrm>
            <a:custGeom>
              <a:avLst/>
              <a:gdLst>
                <a:gd name="T0" fmla="*/ 2147483647 w 354"/>
                <a:gd name="T1" fmla="*/ 2147483647 h 144"/>
                <a:gd name="T2" fmla="*/ 2147483647 w 354"/>
                <a:gd name="T3" fmla="*/ 2147483647 h 144"/>
                <a:gd name="T4" fmla="*/ 2147483647 w 354"/>
                <a:gd name="T5" fmla="*/ 2147483647 h 144"/>
                <a:gd name="T6" fmla="*/ 2147483647 w 354"/>
                <a:gd name="T7" fmla="*/ 2147483647 h 144"/>
                <a:gd name="T8" fmla="*/ 2147483647 w 354"/>
                <a:gd name="T9" fmla="*/ 2147483647 h 144"/>
                <a:gd name="T10" fmla="*/ 2147483647 w 354"/>
                <a:gd name="T11" fmla="*/ 2147483647 h 144"/>
                <a:gd name="T12" fmla="*/ 2147483647 w 354"/>
                <a:gd name="T13" fmla="*/ 2147483647 h 144"/>
                <a:gd name="T14" fmla="*/ 2147483647 w 354"/>
                <a:gd name="T15" fmla="*/ 0 h 144"/>
                <a:gd name="T16" fmla="*/ 2147483647 w 354"/>
                <a:gd name="T17" fmla="*/ 2147483647 h 144"/>
                <a:gd name="T18" fmla="*/ 2147483647 w 354"/>
                <a:gd name="T19" fmla="*/ 0 h 144"/>
                <a:gd name="T20" fmla="*/ 2147483647 w 354"/>
                <a:gd name="T21" fmla="*/ 2147483647 h 144"/>
                <a:gd name="T22" fmla="*/ 2147483647 w 354"/>
                <a:gd name="T23" fmla="*/ 2147483647 h 144"/>
                <a:gd name="T24" fmla="*/ 2147483647 w 354"/>
                <a:gd name="T25" fmla="*/ 2147483647 h 144"/>
                <a:gd name="T26" fmla="*/ 2147483647 w 354"/>
                <a:gd name="T27" fmla="*/ 2147483647 h 144"/>
                <a:gd name="T28" fmla="*/ 2147483647 w 354"/>
                <a:gd name="T29" fmla="*/ 2147483647 h 144"/>
                <a:gd name="T30" fmla="*/ 0 w 354"/>
                <a:gd name="T31" fmla="*/ 2147483647 h 144"/>
                <a:gd name="T32" fmla="*/ 2147483647 w 354"/>
                <a:gd name="T33" fmla="*/ 2147483647 h 144"/>
                <a:gd name="T34" fmla="*/ 2147483647 w 354"/>
                <a:gd name="T35" fmla="*/ 2147483647 h 144"/>
                <a:gd name="T36" fmla="*/ 2147483647 w 354"/>
                <a:gd name="T37" fmla="*/ 2147483647 h 144"/>
                <a:gd name="T38" fmla="*/ 2147483647 w 354"/>
                <a:gd name="T39" fmla="*/ 2147483647 h 144"/>
                <a:gd name="T40" fmla="*/ 2147483647 w 354"/>
                <a:gd name="T41" fmla="*/ 2147483647 h 144"/>
                <a:gd name="T42" fmla="*/ 2147483647 w 354"/>
                <a:gd name="T43" fmla="*/ 2147483647 h 144"/>
                <a:gd name="T44" fmla="*/ 2147483647 w 354"/>
                <a:gd name="T45" fmla="*/ 2147483647 h 144"/>
                <a:gd name="T46" fmla="*/ 2147483647 w 354"/>
                <a:gd name="T47" fmla="*/ 2147483647 h 144"/>
                <a:gd name="T48" fmla="*/ 2147483647 w 354"/>
                <a:gd name="T49" fmla="*/ 2147483647 h 144"/>
                <a:gd name="T50" fmla="*/ 2147483647 w 354"/>
                <a:gd name="T51" fmla="*/ 2147483647 h 144"/>
                <a:gd name="T52" fmla="*/ 2147483647 w 354"/>
                <a:gd name="T53" fmla="*/ 2147483647 h 144"/>
                <a:gd name="T54" fmla="*/ 2147483647 w 354"/>
                <a:gd name="T55" fmla="*/ 2147483647 h 144"/>
                <a:gd name="T56" fmla="*/ 2147483647 w 354"/>
                <a:gd name="T57" fmla="*/ 2147483647 h 144"/>
                <a:gd name="T58" fmla="*/ 2147483647 w 354"/>
                <a:gd name="T59" fmla="*/ 2147483647 h 144"/>
                <a:gd name="T60" fmla="*/ 2147483647 w 354"/>
                <a:gd name="T61" fmla="*/ 2147483647 h 144"/>
                <a:gd name="T62" fmla="*/ 2147483647 w 354"/>
                <a:gd name="T63" fmla="*/ 2147483647 h 144"/>
                <a:gd name="T64" fmla="*/ 2147483647 w 354"/>
                <a:gd name="T65" fmla="*/ 2147483647 h 144"/>
                <a:gd name="T66" fmla="*/ 2147483647 w 354"/>
                <a:gd name="T67" fmla="*/ 2147483647 h 144"/>
                <a:gd name="T68" fmla="*/ 2147483647 w 354"/>
                <a:gd name="T69" fmla="*/ 2147483647 h 1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4"/>
                <a:gd name="T106" fmla="*/ 0 h 144"/>
                <a:gd name="T107" fmla="*/ 354 w 354"/>
                <a:gd name="T108" fmla="*/ 144 h 14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4" h="144">
                  <a:moveTo>
                    <a:pt x="348" y="30"/>
                  </a:moveTo>
                  <a:lnTo>
                    <a:pt x="324" y="30"/>
                  </a:lnTo>
                  <a:lnTo>
                    <a:pt x="300" y="6"/>
                  </a:lnTo>
                  <a:lnTo>
                    <a:pt x="276" y="6"/>
                  </a:lnTo>
                  <a:lnTo>
                    <a:pt x="270" y="12"/>
                  </a:lnTo>
                  <a:lnTo>
                    <a:pt x="258" y="18"/>
                  </a:lnTo>
                  <a:lnTo>
                    <a:pt x="246" y="18"/>
                  </a:lnTo>
                  <a:lnTo>
                    <a:pt x="240" y="12"/>
                  </a:lnTo>
                  <a:lnTo>
                    <a:pt x="210" y="12"/>
                  </a:lnTo>
                  <a:lnTo>
                    <a:pt x="210" y="18"/>
                  </a:lnTo>
                  <a:lnTo>
                    <a:pt x="204" y="24"/>
                  </a:lnTo>
                  <a:lnTo>
                    <a:pt x="192" y="24"/>
                  </a:lnTo>
                  <a:lnTo>
                    <a:pt x="186" y="18"/>
                  </a:lnTo>
                  <a:lnTo>
                    <a:pt x="186" y="12"/>
                  </a:lnTo>
                  <a:lnTo>
                    <a:pt x="180" y="12"/>
                  </a:lnTo>
                  <a:lnTo>
                    <a:pt x="168" y="0"/>
                  </a:lnTo>
                  <a:lnTo>
                    <a:pt x="156" y="0"/>
                  </a:lnTo>
                  <a:lnTo>
                    <a:pt x="144" y="12"/>
                  </a:lnTo>
                  <a:lnTo>
                    <a:pt x="138" y="12"/>
                  </a:lnTo>
                  <a:lnTo>
                    <a:pt x="126" y="0"/>
                  </a:lnTo>
                  <a:lnTo>
                    <a:pt x="108" y="12"/>
                  </a:lnTo>
                  <a:lnTo>
                    <a:pt x="84" y="18"/>
                  </a:lnTo>
                  <a:lnTo>
                    <a:pt x="84" y="42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54" y="60"/>
                  </a:lnTo>
                  <a:lnTo>
                    <a:pt x="36" y="60"/>
                  </a:lnTo>
                  <a:lnTo>
                    <a:pt x="36" y="54"/>
                  </a:lnTo>
                  <a:lnTo>
                    <a:pt x="30" y="60"/>
                  </a:lnTo>
                  <a:lnTo>
                    <a:pt x="12" y="60"/>
                  </a:lnTo>
                  <a:lnTo>
                    <a:pt x="6" y="66"/>
                  </a:lnTo>
                  <a:lnTo>
                    <a:pt x="0" y="90"/>
                  </a:lnTo>
                  <a:lnTo>
                    <a:pt x="0" y="102"/>
                  </a:lnTo>
                  <a:lnTo>
                    <a:pt x="6" y="102"/>
                  </a:lnTo>
                  <a:lnTo>
                    <a:pt x="6" y="114"/>
                  </a:lnTo>
                  <a:lnTo>
                    <a:pt x="12" y="114"/>
                  </a:lnTo>
                  <a:lnTo>
                    <a:pt x="12" y="126"/>
                  </a:lnTo>
                  <a:lnTo>
                    <a:pt x="6" y="132"/>
                  </a:lnTo>
                  <a:lnTo>
                    <a:pt x="18" y="138"/>
                  </a:lnTo>
                  <a:lnTo>
                    <a:pt x="30" y="120"/>
                  </a:lnTo>
                  <a:lnTo>
                    <a:pt x="36" y="126"/>
                  </a:lnTo>
                  <a:lnTo>
                    <a:pt x="42" y="138"/>
                  </a:lnTo>
                  <a:lnTo>
                    <a:pt x="48" y="144"/>
                  </a:lnTo>
                  <a:lnTo>
                    <a:pt x="90" y="144"/>
                  </a:lnTo>
                  <a:lnTo>
                    <a:pt x="108" y="138"/>
                  </a:lnTo>
                  <a:lnTo>
                    <a:pt x="120" y="138"/>
                  </a:lnTo>
                  <a:lnTo>
                    <a:pt x="132" y="114"/>
                  </a:lnTo>
                  <a:lnTo>
                    <a:pt x="168" y="120"/>
                  </a:lnTo>
                  <a:lnTo>
                    <a:pt x="174" y="108"/>
                  </a:lnTo>
                  <a:lnTo>
                    <a:pt x="198" y="108"/>
                  </a:lnTo>
                  <a:lnTo>
                    <a:pt x="210" y="102"/>
                  </a:lnTo>
                  <a:lnTo>
                    <a:pt x="216" y="102"/>
                  </a:lnTo>
                  <a:lnTo>
                    <a:pt x="228" y="90"/>
                  </a:lnTo>
                  <a:lnTo>
                    <a:pt x="234" y="78"/>
                  </a:lnTo>
                  <a:lnTo>
                    <a:pt x="258" y="78"/>
                  </a:lnTo>
                  <a:lnTo>
                    <a:pt x="258" y="90"/>
                  </a:lnTo>
                  <a:lnTo>
                    <a:pt x="276" y="96"/>
                  </a:lnTo>
                  <a:lnTo>
                    <a:pt x="276" y="78"/>
                  </a:lnTo>
                  <a:lnTo>
                    <a:pt x="288" y="78"/>
                  </a:lnTo>
                  <a:lnTo>
                    <a:pt x="288" y="90"/>
                  </a:lnTo>
                  <a:lnTo>
                    <a:pt x="300" y="90"/>
                  </a:lnTo>
                  <a:lnTo>
                    <a:pt x="312" y="84"/>
                  </a:lnTo>
                  <a:lnTo>
                    <a:pt x="336" y="84"/>
                  </a:lnTo>
                  <a:lnTo>
                    <a:pt x="336" y="90"/>
                  </a:lnTo>
                  <a:lnTo>
                    <a:pt x="336" y="72"/>
                  </a:lnTo>
                  <a:lnTo>
                    <a:pt x="342" y="72"/>
                  </a:lnTo>
                  <a:lnTo>
                    <a:pt x="348" y="66"/>
                  </a:lnTo>
                  <a:lnTo>
                    <a:pt x="348" y="60"/>
                  </a:lnTo>
                  <a:lnTo>
                    <a:pt x="354" y="54"/>
                  </a:lnTo>
                  <a:lnTo>
                    <a:pt x="354" y="30"/>
                  </a:lnTo>
                  <a:lnTo>
                    <a:pt x="348" y="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39" name="Sierra Leon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9978FE9-FAC2-4565-885E-8BB981EA1E85}"/>
                </a:ext>
              </a:extLst>
            </p:cNvPr>
            <p:cNvSpPr>
              <a:spLocks/>
            </p:cNvSpPr>
            <p:nvPr/>
          </p:nvSpPr>
          <p:spPr bwMode="gray">
            <a:xfrm>
              <a:off x="5595084" y="2443556"/>
              <a:ext cx="56441" cy="78838"/>
            </a:xfrm>
            <a:custGeom>
              <a:avLst/>
              <a:gdLst>
                <a:gd name="T0" fmla="*/ 2147483647 w 210"/>
                <a:gd name="T1" fmla="*/ 2147483647 h 270"/>
                <a:gd name="T2" fmla="*/ 2147483647 w 210"/>
                <a:gd name="T3" fmla="*/ 2147483647 h 270"/>
                <a:gd name="T4" fmla="*/ 2147483647 w 210"/>
                <a:gd name="T5" fmla="*/ 2147483647 h 270"/>
                <a:gd name="T6" fmla="*/ 2147483647 w 210"/>
                <a:gd name="T7" fmla="*/ 2147483647 h 270"/>
                <a:gd name="T8" fmla="*/ 2147483647 w 210"/>
                <a:gd name="T9" fmla="*/ 2147483647 h 270"/>
                <a:gd name="T10" fmla="*/ 2147483647 w 210"/>
                <a:gd name="T11" fmla="*/ 2147483647 h 270"/>
                <a:gd name="T12" fmla="*/ 2147483647 w 210"/>
                <a:gd name="T13" fmla="*/ 2147483647 h 270"/>
                <a:gd name="T14" fmla="*/ 2147483647 w 210"/>
                <a:gd name="T15" fmla="*/ 2147483647 h 270"/>
                <a:gd name="T16" fmla="*/ 2147483647 w 210"/>
                <a:gd name="T17" fmla="*/ 2147483647 h 270"/>
                <a:gd name="T18" fmla="*/ 2147483647 w 210"/>
                <a:gd name="T19" fmla="*/ 2147483647 h 270"/>
                <a:gd name="T20" fmla="*/ 2147483647 w 210"/>
                <a:gd name="T21" fmla="*/ 2147483647 h 270"/>
                <a:gd name="T22" fmla="*/ 2147483647 w 210"/>
                <a:gd name="T23" fmla="*/ 0 h 270"/>
                <a:gd name="T24" fmla="*/ 2147483647 w 210"/>
                <a:gd name="T25" fmla="*/ 0 h 270"/>
                <a:gd name="T26" fmla="*/ 2147483647 w 210"/>
                <a:gd name="T27" fmla="*/ 2147483647 h 270"/>
                <a:gd name="T28" fmla="*/ 2147483647 w 210"/>
                <a:gd name="T29" fmla="*/ 2147483647 h 270"/>
                <a:gd name="T30" fmla="*/ 2147483647 w 210"/>
                <a:gd name="T31" fmla="*/ 2147483647 h 270"/>
                <a:gd name="T32" fmla="*/ 2147483647 w 210"/>
                <a:gd name="T33" fmla="*/ 2147483647 h 270"/>
                <a:gd name="T34" fmla="*/ 2147483647 w 210"/>
                <a:gd name="T35" fmla="*/ 2147483647 h 270"/>
                <a:gd name="T36" fmla="*/ 2147483647 w 210"/>
                <a:gd name="T37" fmla="*/ 2147483647 h 270"/>
                <a:gd name="T38" fmla="*/ 2147483647 w 210"/>
                <a:gd name="T39" fmla="*/ 2147483647 h 270"/>
                <a:gd name="T40" fmla="*/ 2147483647 w 210"/>
                <a:gd name="T41" fmla="*/ 2147483647 h 270"/>
                <a:gd name="T42" fmla="*/ 2147483647 w 210"/>
                <a:gd name="T43" fmla="*/ 2147483647 h 270"/>
                <a:gd name="T44" fmla="*/ 0 w 210"/>
                <a:gd name="T45" fmla="*/ 2147483647 h 270"/>
                <a:gd name="T46" fmla="*/ 2147483647 w 210"/>
                <a:gd name="T47" fmla="*/ 2147483647 h 270"/>
                <a:gd name="T48" fmla="*/ 2147483647 w 210"/>
                <a:gd name="T49" fmla="*/ 2147483647 h 270"/>
                <a:gd name="T50" fmla="*/ 0 w 210"/>
                <a:gd name="T51" fmla="*/ 2147483647 h 270"/>
                <a:gd name="T52" fmla="*/ 0 w 210"/>
                <a:gd name="T53" fmla="*/ 2147483647 h 270"/>
                <a:gd name="T54" fmla="*/ 2147483647 w 210"/>
                <a:gd name="T55" fmla="*/ 2147483647 h 270"/>
                <a:gd name="T56" fmla="*/ 2147483647 w 210"/>
                <a:gd name="T57" fmla="*/ 2147483647 h 270"/>
                <a:gd name="T58" fmla="*/ 2147483647 w 210"/>
                <a:gd name="T59" fmla="*/ 2147483647 h 270"/>
                <a:gd name="T60" fmla="*/ 2147483647 w 210"/>
                <a:gd name="T61" fmla="*/ 2147483647 h 270"/>
                <a:gd name="T62" fmla="*/ 2147483647 w 210"/>
                <a:gd name="T63" fmla="*/ 2147483647 h 270"/>
                <a:gd name="T64" fmla="*/ 2147483647 w 210"/>
                <a:gd name="T65" fmla="*/ 2147483647 h 270"/>
                <a:gd name="T66" fmla="*/ 2147483647 w 210"/>
                <a:gd name="T67" fmla="*/ 2147483647 h 270"/>
                <a:gd name="T68" fmla="*/ 2147483647 w 210"/>
                <a:gd name="T69" fmla="*/ 2147483647 h 270"/>
                <a:gd name="T70" fmla="*/ 2147483647 w 210"/>
                <a:gd name="T71" fmla="*/ 2147483647 h 270"/>
                <a:gd name="T72" fmla="*/ 2147483647 w 210"/>
                <a:gd name="T73" fmla="*/ 2147483647 h 270"/>
                <a:gd name="T74" fmla="*/ 2147483647 w 210"/>
                <a:gd name="T75" fmla="*/ 2147483647 h 270"/>
                <a:gd name="T76" fmla="*/ 2147483647 w 210"/>
                <a:gd name="T77" fmla="*/ 2147483647 h 270"/>
                <a:gd name="T78" fmla="*/ 2147483647 w 210"/>
                <a:gd name="T79" fmla="*/ 2147483647 h 270"/>
                <a:gd name="T80" fmla="*/ 2147483647 w 210"/>
                <a:gd name="T81" fmla="*/ 2147483647 h 270"/>
                <a:gd name="T82" fmla="*/ 2147483647 w 210"/>
                <a:gd name="T83" fmla="*/ 2147483647 h 270"/>
                <a:gd name="T84" fmla="*/ 2147483647 w 210"/>
                <a:gd name="T85" fmla="*/ 2147483647 h 270"/>
                <a:gd name="T86" fmla="*/ 2147483647 w 210"/>
                <a:gd name="T87" fmla="*/ 2147483647 h 27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0"/>
                <a:gd name="T133" fmla="*/ 0 h 270"/>
                <a:gd name="T134" fmla="*/ 210 w 210"/>
                <a:gd name="T135" fmla="*/ 270 h 27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0" h="270">
                  <a:moveTo>
                    <a:pt x="186" y="180"/>
                  </a:moveTo>
                  <a:lnTo>
                    <a:pt x="186" y="162"/>
                  </a:lnTo>
                  <a:lnTo>
                    <a:pt x="210" y="156"/>
                  </a:lnTo>
                  <a:lnTo>
                    <a:pt x="204" y="132"/>
                  </a:lnTo>
                  <a:lnTo>
                    <a:pt x="174" y="144"/>
                  </a:lnTo>
                  <a:lnTo>
                    <a:pt x="180" y="126"/>
                  </a:lnTo>
                  <a:lnTo>
                    <a:pt x="186" y="120"/>
                  </a:lnTo>
                  <a:lnTo>
                    <a:pt x="192" y="108"/>
                  </a:lnTo>
                  <a:lnTo>
                    <a:pt x="192" y="90"/>
                  </a:lnTo>
                  <a:lnTo>
                    <a:pt x="180" y="78"/>
                  </a:lnTo>
                  <a:lnTo>
                    <a:pt x="180" y="60"/>
                  </a:lnTo>
                  <a:lnTo>
                    <a:pt x="138" y="0"/>
                  </a:lnTo>
                  <a:lnTo>
                    <a:pt x="102" y="0"/>
                  </a:lnTo>
                  <a:lnTo>
                    <a:pt x="96" y="18"/>
                  </a:lnTo>
                  <a:lnTo>
                    <a:pt x="60" y="18"/>
                  </a:lnTo>
                  <a:lnTo>
                    <a:pt x="60" y="24"/>
                  </a:lnTo>
                  <a:lnTo>
                    <a:pt x="54" y="30"/>
                  </a:lnTo>
                  <a:lnTo>
                    <a:pt x="48" y="42"/>
                  </a:lnTo>
                  <a:lnTo>
                    <a:pt x="36" y="54"/>
                  </a:lnTo>
                  <a:lnTo>
                    <a:pt x="30" y="66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0" y="84"/>
                  </a:lnTo>
                  <a:lnTo>
                    <a:pt x="12" y="96"/>
                  </a:lnTo>
                  <a:lnTo>
                    <a:pt x="6" y="102"/>
                  </a:lnTo>
                  <a:lnTo>
                    <a:pt x="0" y="114"/>
                  </a:lnTo>
                  <a:lnTo>
                    <a:pt x="0" y="132"/>
                  </a:lnTo>
                  <a:lnTo>
                    <a:pt x="6" y="138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8" y="180"/>
                  </a:lnTo>
                  <a:lnTo>
                    <a:pt x="42" y="198"/>
                  </a:lnTo>
                  <a:lnTo>
                    <a:pt x="42" y="204"/>
                  </a:lnTo>
                  <a:lnTo>
                    <a:pt x="48" y="210"/>
                  </a:lnTo>
                  <a:lnTo>
                    <a:pt x="54" y="222"/>
                  </a:lnTo>
                  <a:lnTo>
                    <a:pt x="78" y="234"/>
                  </a:lnTo>
                  <a:lnTo>
                    <a:pt x="96" y="234"/>
                  </a:lnTo>
                  <a:lnTo>
                    <a:pt x="126" y="270"/>
                  </a:lnTo>
                  <a:lnTo>
                    <a:pt x="126" y="234"/>
                  </a:lnTo>
                  <a:lnTo>
                    <a:pt x="144" y="216"/>
                  </a:lnTo>
                  <a:lnTo>
                    <a:pt x="156" y="210"/>
                  </a:lnTo>
                  <a:lnTo>
                    <a:pt x="168" y="198"/>
                  </a:lnTo>
                  <a:lnTo>
                    <a:pt x="180" y="192"/>
                  </a:lnTo>
                  <a:lnTo>
                    <a:pt x="186" y="18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0" name="Senegal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6E7D07F-F4D2-412B-8018-AF2A2B849AB3}"/>
                </a:ext>
              </a:extLst>
            </p:cNvPr>
            <p:cNvSpPr>
              <a:spLocks/>
            </p:cNvSpPr>
            <p:nvPr/>
          </p:nvSpPr>
          <p:spPr bwMode="gray">
            <a:xfrm>
              <a:off x="5537557" y="2285878"/>
              <a:ext cx="113968" cy="107403"/>
            </a:xfrm>
            <a:custGeom>
              <a:avLst/>
              <a:gdLst>
                <a:gd name="T0" fmla="*/ 2147483647 w 414"/>
                <a:gd name="T1" fmla="*/ 2147483647 h 366"/>
                <a:gd name="T2" fmla="*/ 2147483647 w 414"/>
                <a:gd name="T3" fmla="*/ 2147483647 h 366"/>
                <a:gd name="T4" fmla="*/ 2147483647 w 414"/>
                <a:gd name="T5" fmla="*/ 2147483647 h 366"/>
                <a:gd name="T6" fmla="*/ 2147483647 w 414"/>
                <a:gd name="T7" fmla="*/ 2147483647 h 366"/>
                <a:gd name="T8" fmla="*/ 2147483647 w 414"/>
                <a:gd name="T9" fmla="*/ 2147483647 h 366"/>
                <a:gd name="T10" fmla="*/ 2147483647 w 414"/>
                <a:gd name="T11" fmla="*/ 2147483647 h 366"/>
                <a:gd name="T12" fmla="*/ 2147483647 w 414"/>
                <a:gd name="T13" fmla="*/ 2147483647 h 366"/>
                <a:gd name="T14" fmla="*/ 2147483647 w 414"/>
                <a:gd name="T15" fmla="*/ 2147483647 h 366"/>
                <a:gd name="T16" fmla="*/ 2147483647 w 414"/>
                <a:gd name="T17" fmla="*/ 2147483647 h 366"/>
                <a:gd name="T18" fmla="*/ 2147483647 w 414"/>
                <a:gd name="T19" fmla="*/ 2147483647 h 366"/>
                <a:gd name="T20" fmla="*/ 2147483647 w 414"/>
                <a:gd name="T21" fmla="*/ 2147483647 h 366"/>
                <a:gd name="T22" fmla="*/ 2147483647 w 414"/>
                <a:gd name="T23" fmla="*/ 2147483647 h 366"/>
                <a:gd name="T24" fmla="*/ 2147483647 w 414"/>
                <a:gd name="T25" fmla="*/ 2147483647 h 366"/>
                <a:gd name="T26" fmla="*/ 2147483647 w 414"/>
                <a:gd name="T27" fmla="*/ 2147483647 h 366"/>
                <a:gd name="T28" fmla="*/ 2147483647 w 414"/>
                <a:gd name="T29" fmla="*/ 0 h 366"/>
                <a:gd name="T30" fmla="*/ 2147483647 w 414"/>
                <a:gd name="T31" fmla="*/ 2147483647 h 366"/>
                <a:gd name="T32" fmla="*/ 2147483647 w 414"/>
                <a:gd name="T33" fmla="*/ 2147483647 h 366"/>
                <a:gd name="T34" fmla="*/ 2147483647 w 414"/>
                <a:gd name="T35" fmla="*/ 2147483647 h 366"/>
                <a:gd name="T36" fmla="*/ 2147483647 w 414"/>
                <a:gd name="T37" fmla="*/ 2147483647 h 366"/>
                <a:gd name="T38" fmla="*/ 2147483647 w 414"/>
                <a:gd name="T39" fmla="*/ 2147483647 h 366"/>
                <a:gd name="T40" fmla="*/ 2147483647 w 414"/>
                <a:gd name="T41" fmla="*/ 2147483647 h 366"/>
                <a:gd name="T42" fmla="*/ 0 w 414"/>
                <a:gd name="T43" fmla="*/ 2147483647 h 366"/>
                <a:gd name="T44" fmla="*/ 2147483647 w 414"/>
                <a:gd name="T45" fmla="*/ 2147483647 h 366"/>
                <a:gd name="T46" fmla="*/ 2147483647 w 414"/>
                <a:gd name="T47" fmla="*/ 2147483647 h 366"/>
                <a:gd name="T48" fmla="*/ 2147483647 w 414"/>
                <a:gd name="T49" fmla="*/ 2147483647 h 366"/>
                <a:gd name="T50" fmla="*/ 2147483647 w 414"/>
                <a:gd name="T51" fmla="*/ 2147483647 h 366"/>
                <a:gd name="T52" fmla="*/ 2147483647 w 414"/>
                <a:gd name="T53" fmla="*/ 2147483647 h 366"/>
                <a:gd name="T54" fmla="*/ 2147483647 w 414"/>
                <a:gd name="T55" fmla="*/ 2147483647 h 366"/>
                <a:gd name="T56" fmla="*/ 2147483647 w 414"/>
                <a:gd name="T57" fmla="*/ 2147483647 h 366"/>
                <a:gd name="T58" fmla="*/ 2147483647 w 414"/>
                <a:gd name="T59" fmla="*/ 2147483647 h 366"/>
                <a:gd name="T60" fmla="*/ 2147483647 w 414"/>
                <a:gd name="T61" fmla="*/ 2147483647 h 366"/>
                <a:gd name="T62" fmla="*/ 2147483647 w 414"/>
                <a:gd name="T63" fmla="*/ 2147483647 h 366"/>
                <a:gd name="T64" fmla="*/ 2147483647 w 414"/>
                <a:gd name="T65" fmla="*/ 2147483647 h 366"/>
                <a:gd name="T66" fmla="*/ 2147483647 w 414"/>
                <a:gd name="T67" fmla="*/ 2147483647 h 366"/>
                <a:gd name="T68" fmla="*/ 2147483647 w 414"/>
                <a:gd name="T69" fmla="*/ 2147483647 h 366"/>
                <a:gd name="T70" fmla="*/ 2147483647 w 414"/>
                <a:gd name="T71" fmla="*/ 2147483647 h 366"/>
                <a:gd name="T72" fmla="*/ 2147483647 w 414"/>
                <a:gd name="T73" fmla="*/ 2147483647 h 366"/>
                <a:gd name="T74" fmla="*/ 2147483647 w 414"/>
                <a:gd name="T75" fmla="*/ 2147483647 h 366"/>
                <a:gd name="T76" fmla="*/ 2147483647 w 414"/>
                <a:gd name="T77" fmla="*/ 2147483647 h 366"/>
                <a:gd name="T78" fmla="*/ 2147483647 w 414"/>
                <a:gd name="T79" fmla="*/ 2147483647 h 366"/>
                <a:gd name="T80" fmla="*/ 2147483647 w 414"/>
                <a:gd name="T81" fmla="*/ 2147483647 h 366"/>
                <a:gd name="T82" fmla="*/ 2147483647 w 414"/>
                <a:gd name="T83" fmla="*/ 2147483647 h 366"/>
                <a:gd name="T84" fmla="*/ 2147483647 w 414"/>
                <a:gd name="T85" fmla="*/ 2147483647 h 366"/>
                <a:gd name="T86" fmla="*/ 2147483647 w 414"/>
                <a:gd name="T87" fmla="*/ 2147483647 h 366"/>
                <a:gd name="T88" fmla="*/ 2147483647 w 414"/>
                <a:gd name="T89" fmla="*/ 2147483647 h 366"/>
                <a:gd name="T90" fmla="*/ 2147483647 w 414"/>
                <a:gd name="T91" fmla="*/ 2147483647 h 366"/>
                <a:gd name="T92" fmla="*/ 2147483647 w 414"/>
                <a:gd name="T93" fmla="*/ 2147483647 h 366"/>
                <a:gd name="T94" fmla="*/ 2147483647 w 414"/>
                <a:gd name="T95" fmla="*/ 2147483647 h 366"/>
                <a:gd name="T96" fmla="*/ 2147483647 w 414"/>
                <a:gd name="T97" fmla="*/ 2147483647 h 366"/>
                <a:gd name="T98" fmla="*/ 2147483647 w 414"/>
                <a:gd name="T99" fmla="*/ 2147483647 h 366"/>
                <a:gd name="T100" fmla="*/ 2147483647 w 414"/>
                <a:gd name="T101" fmla="*/ 2147483647 h 366"/>
                <a:gd name="T102" fmla="*/ 2147483647 w 414"/>
                <a:gd name="T103" fmla="*/ 2147483647 h 366"/>
                <a:gd name="T104" fmla="*/ 2147483647 w 414"/>
                <a:gd name="T105" fmla="*/ 2147483647 h 3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4"/>
                <a:gd name="T160" fmla="*/ 0 h 366"/>
                <a:gd name="T161" fmla="*/ 414 w 414"/>
                <a:gd name="T162" fmla="*/ 366 h 3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4" h="366">
                  <a:moveTo>
                    <a:pt x="402" y="270"/>
                  </a:moveTo>
                  <a:lnTo>
                    <a:pt x="396" y="270"/>
                  </a:lnTo>
                  <a:lnTo>
                    <a:pt x="396" y="276"/>
                  </a:lnTo>
                  <a:lnTo>
                    <a:pt x="384" y="276"/>
                  </a:lnTo>
                  <a:lnTo>
                    <a:pt x="378" y="270"/>
                  </a:lnTo>
                  <a:lnTo>
                    <a:pt x="378" y="246"/>
                  </a:lnTo>
                  <a:lnTo>
                    <a:pt x="384" y="240"/>
                  </a:lnTo>
                  <a:lnTo>
                    <a:pt x="384" y="222"/>
                  </a:lnTo>
                  <a:lnTo>
                    <a:pt x="372" y="210"/>
                  </a:lnTo>
                  <a:lnTo>
                    <a:pt x="372" y="204"/>
                  </a:lnTo>
                  <a:lnTo>
                    <a:pt x="360" y="186"/>
                  </a:lnTo>
                  <a:lnTo>
                    <a:pt x="360" y="162"/>
                  </a:lnTo>
                  <a:lnTo>
                    <a:pt x="348" y="138"/>
                  </a:lnTo>
                  <a:lnTo>
                    <a:pt x="318" y="132"/>
                  </a:lnTo>
                  <a:lnTo>
                    <a:pt x="318" y="108"/>
                  </a:lnTo>
                  <a:lnTo>
                    <a:pt x="312" y="102"/>
                  </a:lnTo>
                  <a:lnTo>
                    <a:pt x="294" y="102"/>
                  </a:lnTo>
                  <a:lnTo>
                    <a:pt x="294" y="72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2" y="48"/>
                  </a:lnTo>
                  <a:lnTo>
                    <a:pt x="264" y="48"/>
                  </a:lnTo>
                  <a:lnTo>
                    <a:pt x="252" y="54"/>
                  </a:lnTo>
                  <a:lnTo>
                    <a:pt x="246" y="42"/>
                  </a:lnTo>
                  <a:lnTo>
                    <a:pt x="234" y="30"/>
                  </a:lnTo>
                  <a:lnTo>
                    <a:pt x="228" y="18"/>
                  </a:lnTo>
                  <a:lnTo>
                    <a:pt x="222" y="18"/>
                  </a:lnTo>
                  <a:lnTo>
                    <a:pt x="210" y="12"/>
                  </a:lnTo>
                  <a:lnTo>
                    <a:pt x="186" y="12"/>
                  </a:lnTo>
                  <a:lnTo>
                    <a:pt x="162" y="0"/>
                  </a:lnTo>
                  <a:lnTo>
                    <a:pt x="162" y="18"/>
                  </a:lnTo>
                  <a:lnTo>
                    <a:pt x="132" y="12"/>
                  </a:lnTo>
                  <a:lnTo>
                    <a:pt x="120" y="18"/>
                  </a:lnTo>
                  <a:lnTo>
                    <a:pt x="114" y="18"/>
                  </a:lnTo>
                  <a:lnTo>
                    <a:pt x="108" y="12"/>
                  </a:lnTo>
                  <a:lnTo>
                    <a:pt x="102" y="12"/>
                  </a:lnTo>
                  <a:lnTo>
                    <a:pt x="90" y="18"/>
                  </a:lnTo>
                  <a:lnTo>
                    <a:pt x="84" y="24"/>
                  </a:lnTo>
                  <a:lnTo>
                    <a:pt x="66" y="60"/>
                  </a:lnTo>
                  <a:lnTo>
                    <a:pt x="60" y="66"/>
                  </a:lnTo>
                  <a:lnTo>
                    <a:pt x="60" y="90"/>
                  </a:lnTo>
                  <a:lnTo>
                    <a:pt x="48" y="96"/>
                  </a:lnTo>
                  <a:lnTo>
                    <a:pt x="30" y="132"/>
                  </a:lnTo>
                  <a:lnTo>
                    <a:pt x="0" y="162"/>
                  </a:lnTo>
                  <a:lnTo>
                    <a:pt x="6" y="168"/>
                  </a:lnTo>
                  <a:lnTo>
                    <a:pt x="12" y="168"/>
                  </a:lnTo>
                  <a:lnTo>
                    <a:pt x="18" y="174"/>
                  </a:lnTo>
                  <a:lnTo>
                    <a:pt x="24" y="186"/>
                  </a:lnTo>
                  <a:lnTo>
                    <a:pt x="24" y="204"/>
                  </a:lnTo>
                  <a:lnTo>
                    <a:pt x="42" y="222"/>
                  </a:lnTo>
                  <a:lnTo>
                    <a:pt x="42" y="246"/>
                  </a:lnTo>
                  <a:lnTo>
                    <a:pt x="48" y="252"/>
                  </a:lnTo>
                  <a:lnTo>
                    <a:pt x="126" y="252"/>
                  </a:lnTo>
                  <a:lnTo>
                    <a:pt x="126" y="240"/>
                  </a:lnTo>
                  <a:lnTo>
                    <a:pt x="180" y="240"/>
                  </a:lnTo>
                  <a:lnTo>
                    <a:pt x="180" y="252"/>
                  </a:lnTo>
                  <a:lnTo>
                    <a:pt x="192" y="246"/>
                  </a:lnTo>
                  <a:lnTo>
                    <a:pt x="198" y="252"/>
                  </a:lnTo>
                  <a:lnTo>
                    <a:pt x="204" y="264"/>
                  </a:lnTo>
                  <a:lnTo>
                    <a:pt x="216" y="264"/>
                  </a:lnTo>
                  <a:lnTo>
                    <a:pt x="222" y="258"/>
                  </a:lnTo>
                  <a:lnTo>
                    <a:pt x="246" y="258"/>
                  </a:lnTo>
                  <a:lnTo>
                    <a:pt x="252" y="264"/>
                  </a:lnTo>
                  <a:lnTo>
                    <a:pt x="252" y="270"/>
                  </a:lnTo>
                  <a:lnTo>
                    <a:pt x="246" y="276"/>
                  </a:lnTo>
                  <a:lnTo>
                    <a:pt x="234" y="282"/>
                  </a:lnTo>
                  <a:lnTo>
                    <a:pt x="228" y="288"/>
                  </a:lnTo>
                  <a:lnTo>
                    <a:pt x="204" y="288"/>
                  </a:lnTo>
                  <a:lnTo>
                    <a:pt x="186" y="282"/>
                  </a:lnTo>
                  <a:lnTo>
                    <a:pt x="180" y="270"/>
                  </a:lnTo>
                  <a:lnTo>
                    <a:pt x="168" y="264"/>
                  </a:lnTo>
                  <a:lnTo>
                    <a:pt x="162" y="258"/>
                  </a:lnTo>
                  <a:lnTo>
                    <a:pt x="156" y="264"/>
                  </a:lnTo>
                  <a:lnTo>
                    <a:pt x="150" y="276"/>
                  </a:lnTo>
                  <a:lnTo>
                    <a:pt x="126" y="276"/>
                  </a:lnTo>
                  <a:lnTo>
                    <a:pt x="120" y="282"/>
                  </a:lnTo>
                  <a:lnTo>
                    <a:pt x="108" y="282"/>
                  </a:lnTo>
                  <a:lnTo>
                    <a:pt x="108" y="294"/>
                  </a:lnTo>
                  <a:lnTo>
                    <a:pt x="36" y="294"/>
                  </a:lnTo>
                  <a:lnTo>
                    <a:pt x="36" y="318"/>
                  </a:lnTo>
                  <a:lnTo>
                    <a:pt x="30" y="324"/>
                  </a:lnTo>
                  <a:lnTo>
                    <a:pt x="30" y="336"/>
                  </a:lnTo>
                  <a:lnTo>
                    <a:pt x="36" y="342"/>
                  </a:lnTo>
                  <a:lnTo>
                    <a:pt x="42" y="354"/>
                  </a:lnTo>
                  <a:lnTo>
                    <a:pt x="48" y="360"/>
                  </a:lnTo>
                  <a:lnTo>
                    <a:pt x="60" y="366"/>
                  </a:lnTo>
                  <a:lnTo>
                    <a:pt x="66" y="366"/>
                  </a:lnTo>
                  <a:lnTo>
                    <a:pt x="72" y="360"/>
                  </a:lnTo>
                  <a:lnTo>
                    <a:pt x="78" y="360"/>
                  </a:lnTo>
                  <a:lnTo>
                    <a:pt x="90" y="348"/>
                  </a:lnTo>
                  <a:lnTo>
                    <a:pt x="126" y="348"/>
                  </a:lnTo>
                  <a:lnTo>
                    <a:pt x="156" y="324"/>
                  </a:lnTo>
                  <a:lnTo>
                    <a:pt x="294" y="330"/>
                  </a:lnTo>
                  <a:lnTo>
                    <a:pt x="294" y="336"/>
                  </a:lnTo>
                  <a:lnTo>
                    <a:pt x="300" y="348"/>
                  </a:lnTo>
                  <a:lnTo>
                    <a:pt x="318" y="348"/>
                  </a:lnTo>
                  <a:lnTo>
                    <a:pt x="324" y="342"/>
                  </a:lnTo>
                  <a:lnTo>
                    <a:pt x="330" y="348"/>
                  </a:lnTo>
                  <a:lnTo>
                    <a:pt x="336" y="360"/>
                  </a:lnTo>
                  <a:lnTo>
                    <a:pt x="342" y="366"/>
                  </a:lnTo>
                  <a:lnTo>
                    <a:pt x="354" y="366"/>
                  </a:lnTo>
                  <a:lnTo>
                    <a:pt x="366" y="360"/>
                  </a:lnTo>
                  <a:lnTo>
                    <a:pt x="372" y="354"/>
                  </a:lnTo>
                  <a:lnTo>
                    <a:pt x="414" y="354"/>
                  </a:lnTo>
                  <a:lnTo>
                    <a:pt x="414" y="288"/>
                  </a:lnTo>
                  <a:lnTo>
                    <a:pt x="408" y="276"/>
                  </a:lnTo>
                  <a:lnTo>
                    <a:pt x="402" y="27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1" name="Saudi Arab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C7AA9A2-C1E9-48E3-916D-35916F2C1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6515507" y="1928248"/>
              <a:ext cx="409198" cy="369056"/>
            </a:xfrm>
            <a:custGeom>
              <a:avLst/>
              <a:gdLst>
                <a:gd name="T0" fmla="*/ 2147483647 w 1488"/>
                <a:gd name="T1" fmla="*/ 2147483647 h 1278"/>
                <a:gd name="T2" fmla="*/ 2147483647 w 1488"/>
                <a:gd name="T3" fmla="*/ 2147483647 h 1278"/>
                <a:gd name="T4" fmla="*/ 2147483647 w 1488"/>
                <a:gd name="T5" fmla="*/ 2147483647 h 1278"/>
                <a:gd name="T6" fmla="*/ 2147483647 w 1488"/>
                <a:gd name="T7" fmla="*/ 2147483647 h 1278"/>
                <a:gd name="T8" fmla="*/ 2147483647 w 1488"/>
                <a:gd name="T9" fmla="*/ 2147483647 h 1278"/>
                <a:gd name="T10" fmla="*/ 2147483647 w 1488"/>
                <a:gd name="T11" fmla="*/ 2147483647 h 1278"/>
                <a:gd name="T12" fmla="*/ 2147483647 w 1488"/>
                <a:gd name="T13" fmla="*/ 2147483647 h 1278"/>
                <a:gd name="T14" fmla="*/ 2147483647 w 1488"/>
                <a:gd name="T15" fmla="*/ 2147483647 h 1278"/>
                <a:gd name="T16" fmla="*/ 2147483647 w 1488"/>
                <a:gd name="T17" fmla="*/ 2147483647 h 1278"/>
                <a:gd name="T18" fmla="*/ 2147483647 w 1488"/>
                <a:gd name="T19" fmla="*/ 2147483647 h 1278"/>
                <a:gd name="T20" fmla="*/ 2147483647 w 1488"/>
                <a:gd name="T21" fmla="*/ 2147483647 h 1278"/>
                <a:gd name="T22" fmla="*/ 2147483647 w 1488"/>
                <a:gd name="T23" fmla="*/ 2147483647 h 1278"/>
                <a:gd name="T24" fmla="*/ 2147483647 w 1488"/>
                <a:gd name="T25" fmla="*/ 2147483647 h 1278"/>
                <a:gd name="T26" fmla="*/ 2147483647 w 1488"/>
                <a:gd name="T27" fmla="*/ 2147483647 h 1278"/>
                <a:gd name="T28" fmla="*/ 2147483647 w 1488"/>
                <a:gd name="T29" fmla="*/ 2147483647 h 1278"/>
                <a:gd name="T30" fmla="*/ 2147483647 w 1488"/>
                <a:gd name="T31" fmla="*/ 2147483647 h 1278"/>
                <a:gd name="T32" fmla="*/ 2147483647 w 1488"/>
                <a:gd name="T33" fmla="*/ 2147483647 h 1278"/>
                <a:gd name="T34" fmla="*/ 2147483647 w 1488"/>
                <a:gd name="T35" fmla="*/ 2147483647 h 1278"/>
                <a:gd name="T36" fmla="*/ 2147483647 w 1488"/>
                <a:gd name="T37" fmla="*/ 2147483647 h 1278"/>
                <a:gd name="T38" fmla="*/ 2147483647 w 1488"/>
                <a:gd name="T39" fmla="*/ 0 h 1278"/>
                <a:gd name="T40" fmla="*/ 2147483647 w 1488"/>
                <a:gd name="T41" fmla="*/ 2147483647 h 1278"/>
                <a:gd name="T42" fmla="*/ 2147483647 w 1488"/>
                <a:gd name="T43" fmla="*/ 2147483647 h 1278"/>
                <a:gd name="T44" fmla="*/ 2147483647 w 1488"/>
                <a:gd name="T45" fmla="*/ 2147483647 h 1278"/>
                <a:gd name="T46" fmla="*/ 2147483647 w 1488"/>
                <a:gd name="T47" fmla="*/ 2147483647 h 1278"/>
                <a:gd name="T48" fmla="*/ 2147483647 w 1488"/>
                <a:gd name="T49" fmla="*/ 2147483647 h 1278"/>
                <a:gd name="T50" fmla="*/ 2147483647 w 1488"/>
                <a:gd name="T51" fmla="*/ 2147483647 h 1278"/>
                <a:gd name="T52" fmla="*/ 2147483647 w 1488"/>
                <a:gd name="T53" fmla="*/ 2147483647 h 1278"/>
                <a:gd name="T54" fmla="*/ 2147483647 w 1488"/>
                <a:gd name="T55" fmla="*/ 2147483647 h 1278"/>
                <a:gd name="T56" fmla="*/ 2147483647 w 1488"/>
                <a:gd name="T57" fmla="*/ 2147483647 h 1278"/>
                <a:gd name="T58" fmla="*/ 2147483647 w 1488"/>
                <a:gd name="T59" fmla="*/ 2147483647 h 1278"/>
                <a:gd name="T60" fmla="*/ 2147483647 w 1488"/>
                <a:gd name="T61" fmla="*/ 2147483647 h 1278"/>
                <a:gd name="T62" fmla="*/ 0 w 1488"/>
                <a:gd name="T63" fmla="*/ 2147483647 h 1278"/>
                <a:gd name="T64" fmla="*/ 2147483647 w 1488"/>
                <a:gd name="T65" fmla="*/ 2147483647 h 1278"/>
                <a:gd name="T66" fmla="*/ 2147483647 w 1488"/>
                <a:gd name="T67" fmla="*/ 2147483647 h 1278"/>
                <a:gd name="T68" fmla="*/ 2147483647 w 1488"/>
                <a:gd name="T69" fmla="*/ 2147483647 h 1278"/>
                <a:gd name="T70" fmla="*/ 2147483647 w 1488"/>
                <a:gd name="T71" fmla="*/ 2147483647 h 1278"/>
                <a:gd name="T72" fmla="*/ 2147483647 w 1488"/>
                <a:gd name="T73" fmla="*/ 2147483647 h 1278"/>
                <a:gd name="T74" fmla="*/ 2147483647 w 1488"/>
                <a:gd name="T75" fmla="*/ 2147483647 h 1278"/>
                <a:gd name="T76" fmla="*/ 2147483647 w 1488"/>
                <a:gd name="T77" fmla="*/ 2147483647 h 1278"/>
                <a:gd name="T78" fmla="*/ 2147483647 w 1488"/>
                <a:gd name="T79" fmla="*/ 2147483647 h 1278"/>
                <a:gd name="T80" fmla="*/ 2147483647 w 1488"/>
                <a:gd name="T81" fmla="*/ 2147483647 h 1278"/>
                <a:gd name="T82" fmla="*/ 2147483647 w 1488"/>
                <a:gd name="T83" fmla="*/ 2147483647 h 1278"/>
                <a:gd name="T84" fmla="*/ 2147483647 w 1488"/>
                <a:gd name="T85" fmla="*/ 2147483647 h 1278"/>
                <a:gd name="T86" fmla="*/ 2147483647 w 1488"/>
                <a:gd name="T87" fmla="*/ 2147483647 h 1278"/>
                <a:gd name="T88" fmla="*/ 2147483647 w 1488"/>
                <a:gd name="T89" fmla="*/ 2147483647 h 1278"/>
                <a:gd name="T90" fmla="*/ 2147483647 w 1488"/>
                <a:gd name="T91" fmla="*/ 2147483647 h 1278"/>
                <a:gd name="T92" fmla="*/ 2147483647 w 1488"/>
                <a:gd name="T93" fmla="*/ 2147483647 h 1278"/>
                <a:gd name="T94" fmla="*/ 2147483647 w 1488"/>
                <a:gd name="T95" fmla="*/ 2147483647 h 1278"/>
                <a:gd name="T96" fmla="*/ 2147483647 w 1488"/>
                <a:gd name="T97" fmla="*/ 2147483647 h 1278"/>
                <a:gd name="T98" fmla="*/ 2147483647 w 1488"/>
                <a:gd name="T99" fmla="*/ 2147483647 h 1278"/>
                <a:gd name="T100" fmla="*/ 2147483647 w 1488"/>
                <a:gd name="T101" fmla="*/ 2147483647 h 1278"/>
                <a:gd name="T102" fmla="*/ 2147483647 w 1488"/>
                <a:gd name="T103" fmla="*/ 2147483647 h 1278"/>
                <a:gd name="T104" fmla="*/ 2147483647 w 1488"/>
                <a:gd name="T105" fmla="*/ 2147483647 h 1278"/>
                <a:gd name="T106" fmla="*/ 2147483647 w 1488"/>
                <a:gd name="T107" fmla="*/ 2147483647 h 1278"/>
                <a:gd name="T108" fmla="*/ 2147483647 w 1488"/>
                <a:gd name="T109" fmla="*/ 2147483647 h 1278"/>
                <a:gd name="T110" fmla="*/ 2147483647 w 1488"/>
                <a:gd name="T111" fmla="*/ 2147483647 h 1278"/>
                <a:gd name="T112" fmla="*/ 2147483647 w 1488"/>
                <a:gd name="T113" fmla="*/ 2147483647 h 1278"/>
                <a:gd name="T114" fmla="*/ 2147483647 w 1488"/>
                <a:gd name="T115" fmla="*/ 2147483647 h 1278"/>
                <a:gd name="T116" fmla="*/ 2147483647 w 1488"/>
                <a:gd name="T117" fmla="*/ 2147483647 h 1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8"/>
                <a:gd name="T178" fmla="*/ 0 h 1278"/>
                <a:gd name="T179" fmla="*/ 1488 w 1488"/>
                <a:gd name="T180" fmla="*/ 1278 h 1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8" h="1278">
                  <a:moveTo>
                    <a:pt x="1464" y="792"/>
                  </a:moveTo>
                  <a:lnTo>
                    <a:pt x="1464" y="780"/>
                  </a:lnTo>
                  <a:lnTo>
                    <a:pt x="1458" y="774"/>
                  </a:lnTo>
                  <a:lnTo>
                    <a:pt x="1416" y="768"/>
                  </a:lnTo>
                  <a:lnTo>
                    <a:pt x="1320" y="756"/>
                  </a:lnTo>
                  <a:lnTo>
                    <a:pt x="1284" y="750"/>
                  </a:lnTo>
                  <a:lnTo>
                    <a:pt x="1266" y="750"/>
                  </a:lnTo>
                  <a:lnTo>
                    <a:pt x="1260" y="738"/>
                  </a:lnTo>
                  <a:lnTo>
                    <a:pt x="1248" y="732"/>
                  </a:lnTo>
                  <a:lnTo>
                    <a:pt x="1242" y="720"/>
                  </a:lnTo>
                  <a:lnTo>
                    <a:pt x="1218" y="696"/>
                  </a:lnTo>
                  <a:lnTo>
                    <a:pt x="1206" y="672"/>
                  </a:lnTo>
                  <a:lnTo>
                    <a:pt x="1188" y="654"/>
                  </a:lnTo>
                  <a:lnTo>
                    <a:pt x="1188" y="642"/>
                  </a:lnTo>
                  <a:lnTo>
                    <a:pt x="1182" y="636"/>
                  </a:lnTo>
                  <a:lnTo>
                    <a:pt x="1182" y="618"/>
                  </a:lnTo>
                  <a:lnTo>
                    <a:pt x="1176" y="624"/>
                  </a:lnTo>
                  <a:lnTo>
                    <a:pt x="1164" y="612"/>
                  </a:lnTo>
                  <a:lnTo>
                    <a:pt x="1146" y="612"/>
                  </a:lnTo>
                  <a:lnTo>
                    <a:pt x="1140" y="600"/>
                  </a:lnTo>
                  <a:lnTo>
                    <a:pt x="1134" y="594"/>
                  </a:lnTo>
                  <a:lnTo>
                    <a:pt x="1128" y="582"/>
                  </a:lnTo>
                  <a:lnTo>
                    <a:pt x="1122" y="564"/>
                  </a:lnTo>
                  <a:lnTo>
                    <a:pt x="1116" y="552"/>
                  </a:lnTo>
                  <a:lnTo>
                    <a:pt x="1116" y="540"/>
                  </a:lnTo>
                  <a:lnTo>
                    <a:pt x="1110" y="534"/>
                  </a:lnTo>
                  <a:lnTo>
                    <a:pt x="1098" y="528"/>
                  </a:lnTo>
                  <a:lnTo>
                    <a:pt x="1086" y="516"/>
                  </a:lnTo>
                  <a:lnTo>
                    <a:pt x="1074" y="510"/>
                  </a:lnTo>
                  <a:lnTo>
                    <a:pt x="1068" y="498"/>
                  </a:lnTo>
                  <a:lnTo>
                    <a:pt x="1068" y="462"/>
                  </a:lnTo>
                  <a:lnTo>
                    <a:pt x="1062" y="450"/>
                  </a:lnTo>
                  <a:lnTo>
                    <a:pt x="1062" y="438"/>
                  </a:lnTo>
                  <a:lnTo>
                    <a:pt x="1050" y="426"/>
                  </a:lnTo>
                  <a:lnTo>
                    <a:pt x="1002" y="402"/>
                  </a:lnTo>
                  <a:lnTo>
                    <a:pt x="996" y="396"/>
                  </a:lnTo>
                  <a:lnTo>
                    <a:pt x="990" y="384"/>
                  </a:lnTo>
                  <a:lnTo>
                    <a:pt x="990" y="360"/>
                  </a:lnTo>
                  <a:lnTo>
                    <a:pt x="972" y="342"/>
                  </a:lnTo>
                  <a:lnTo>
                    <a:pt x="966" y="330"/>
                  </a:lnTo>
                  <a:lnTo>
                    <a:pt x="960" y="324"/>
                  </a:lnTo>
                  <a:lnTo>
                    <a:pt x="960" y="300"/>
                  </a:lnTo>
                  <a:lnTo>
                    <a:pt x="954" y="300"/>
                  </a:lnTo>
                  <a:lnTo>
                    <a:pt x="948" y="294"/>
                  </a:lnTo>
                  <a:lnTo>
                    <a:pt x="882" y="294"/>
                  </a:lnTo>
                  <a:lnTo>
                    <a:pt x="876" y="288"/>
                  </a:lnTo>
                  <a:lnTo>
                    <a:pt x="876" y="252"/>
                  </a:lnTo>
                  <a:lnTo>
                    <a:pt x="852" y="246"/>
                  </a:lnTo>
                  <a:lnTo>
                    <a:pt x="804" y="246"/>
                  </a:lnTo>
                  <a:lnTo>
                    <a:pt x="750" y="240"/>
                  </a:lnTo>
                  <a:lnTo>
                    <a:pt x="684" y="240"/>
                  </a:lnTo>
                  <a:lnTo>
                    <a:pt x="492" y="96"/>
                  </a:lnTo>
                  <a:lnTo>
                    <a:pt x="480" y="90"/>
                  </a:lnTo>
                  <a:lnTo>
                    <a:pt x="474" y="84"/>
                  </a:lnTo>
                  <a:lnTo>
                    <a:pt x="426" y="60"/>
                  </a:lnTo>
                  <a:lnTo>
                    <a:pt x="414" y="48"/>
                  </a:lnTo>
                  <a:lnTo>
                    <a:pt x="402" y="42"/>
                  </a:lnTo>
                  <a:lnTo>
                    <a:pt x="372" y="12"/>
                  </a:lnTo>
                  <a:lnTo>
                    <a:pt x="306" y="12"/>
                  </a:lnTo>
                  <a:lnTo>
                    <a:pt x="294" y="0"/>
                  </a:lnTo>
                  <a:lnTo>
                    <a:pt x="288" y="6"/>
                  </a:lnTo>
                  <a:lnTo>
                    <a:pt x="276" y="12"/>
                  </a:lnTo>
                  <a:lnTo>
                    <a:pt x="270" y="12"/>
                  </a:lnTo>
                  <a:lnTo>
                    <a:pt x="264" y="18"/>
                  </a:lnTo>
                  <a:lnTo>
                    <a:pt x="252" y="24"/>
                  </a:lnTo>
                  <a:lnTo>
                    <a:pt x="210" y="24"/>
                  </a:lnTo>
                  <a:lnTo>
                    <a:pt x="198" y="48"/>
                  </a:lnTo>
                  <a:lnTo>
                    <a:pt x="132" y="48"/>
                  </a:lnTo>
                  <a:lnTo>
                    <a:pt x="120" y="54"/>
                  </a:lnTo>
                  <a:lnTo>
                    <a:pt x="108" y="54"/>
                  </a:lnTo>
                  <a:lnTo>
                    <a:pt x="108" y="60"/>
                  </a:lnTo>
                  <a:lnTo>
                    <a:pt x="132" y="60"/>
                  </a:lnTo>
                  <a:lnTo>
                    <a:pt x="144" y="66"/>
                  </a:lnTo>
                  <a:lnTo>
                    <a:pt x="156" y="66"/>
                  </a:lnTo>
                  <a:lnTo>
                    <a:pt x="180" y="90"/>
                  </a:lnTo>
                  <a:lnTo>
                    <a:pt x="192" y="114"/>
                  </a:lnTo>
                  <a:lnTo>
                    <a:pt x="198" y="120"/>
                  </a:lnTo>
                  <a:lnTo>
                    <a:pt x="198" y="132"/>
                  </a:lnTo>
                  <a:lnTo>
                    <a:pt x="192" y="138"/>
                  </a:lnTo>
                  <a:lnTo>
                    <a:pt x="192" y="150"/>
                  </a:lnTo>
                  <a:lnTo>
                    <a:pt x="186" y="156"/>
                  </a:lnTo>
                  <a:lnTo>
                    <a:pt x="180" y="168"/>
                  </a:lnTo>
                  <a:lnTo>
                    <a:pt x="174" y="174"/>
                  </a:lnTo>
                  <a:lnTo>
                    <a:pt x="162" y="180"/>
                  </a:lnTo>
                  <a:lnTo>
                    <a:pt x="150" y="180"/>
                  </a:lnTo>
                  <a:lnTo>
                    <a:pt x="138" y="186"/>
                  </a:lnTo>
                  <a:lnTo>
                    <a:pt x="132" y="186"/>
                  </a:lnTo>
                  <a:lnTo>
                    <a:pt x="120" y="198"/>
                  </a:lnTo>
                  <a:lnTo>
                    <a:pt x="120" y="210"/>
                  </a:lnTo>
                  <a:lnTo>
                    <a:pt x="108" y="234"/>
                  </a:lnTo>
                  <a:lnTo>
                    <a:pt x="96" y="246"/>
                  </a:lnTo>
                  <a:lnTo>
                    <a:pt x="60" y="246"/>
                  </a:lnTo>
                  <a:lnTo>
                    <a:pt x="36" y="234"/>
                  </a:lnTo>
                  <a:lnTo>
                    <a:pt x="6" y="234"/>
                  </a:lnTo>
                  <a:lnTo>
                    <a:pt x="6" y="264"/>
                  </a:lnTo>
                  <a:lnTo>
                    <a:pt x="0" y="306"/>
                  </a:lnTo>
                  <a:lnTo>
                    <a:pt x="0" y="348"/>
                  </a:lnTo>
                  <a:lnTo>
                    <a:pt x="6" y="372"/>
                  </a:lnTo>
                  <a:lnTo>
                    <a:pt x="24" y="378"/>
                  </a:lnTo>
                  <a:lnTo>
                    <a:pt x="36" y="390"/>
                  </a:lnTo>
                  <a:lnTo>
                    <a:pt x="54" y="390"/>
                  </a:lnTo>
                  <a:lnTo>
                    <a:pt x="72" y="408"/>
                  </a:lnTo>
                  <a:lnTo>
                    <a:pt x="90" y="438"/>
                  </a:lnTo>
                  <a:lnTo>
                    <a:pt x="102" y="474"/>
                  </a:lnTo>
                  <a:lnTo>
                    <a:pt x="120" y="504"/>
                  </a:lnTo>
                  <a:lnTo>
                    <a:pt x="132" y="516"/>
                  </a:lnTo>
                  <a:lnTo>
                    <a:pt x="150" y="528"/>
                  </a:lnTo>
                  <a:lnTo>
                    <a:pt x="162" y="540"/>
                  </a:lnTo>
                  <a:lnTo>
                    <a:pt x="174" y="558"/>
                  </a:lnTo>
                  <a:lnTo>
                    <a:pt x="180" y="570"/>
                  </a:lnTo>
                  <a:lnTo>
                    <a:pt x="186" y="594"/>
                  </a:lnTo>
                  <a:lnTo>
                    <a:pt x="192" y="612"/>
                  </a:lnTo>
                  <a:lnTo>
                    <a:pt x="198" y="636"/>
                  </a:lnTo>
                  <a:lnTo>
                    <a:pt x="210" y="648"/>
                  </a:lnTo>
                  <a:lnTo>
                    <a:pt x="234" y="660"/>
                  </a:lnTo>
                  <a:lnTo>
                    <a:pt x="264" y="660"/>
                  </a:lnTo>
                  <a:lnTo>
                    <a:pt x="282" y="666"/>
                  </a:lnTo>
                  <a:lnTo>
                    <a:pt x="294" y="678"/>
                  </a:lnTo>
                  <a:lnTo>
                    <a:pt x="312" y="708"/>
                  </a:lnTo>
                  <a:lnTo>
                    <a:pt x="330" y="756"/>
                  </a:lnTo>
                  <a:lnTo>
                    <a:pt x="336" y="804"/>
                  </a:lnTo>
                  <a:lnTo>
                    <a:pt x="342" y="840"/>
                  </a:lnTo>
                  <a:lnTo>
                    <a:pt x="348" y="870"/>
                  </a:lnTo>
                  <a:lnTo>
                    <a:pt x="366" y="906"/>
                  </a:lnTo>
                  <a:lnTo>
                    <a:pt x="384" y="924"/>
                  </a:lnTo>
                  <a:lnTo>
                    <a:pt x="390" y="936"/>
                  </a:lnTo>
                  <a:lnTo>
                    <a:pt x="414" y="936"/>
                  </a:lnTo>
                  <a:lnTo>
                    <a:pt x="438" y="948"/>
                  </a:lnTo>
                  <a:lnTo>
                    <a:pt x="456" y="972"/>
                  </a:lnTo>
                  <a:lnTo>
                    <a:pt x="480" y="1008"/>
                  </a:lnTo>
                  <a:lnTo>
                    <a:pt x="504" y="1056"/>
                  </a:lnTo>
                  <a:lnTo>
                    <a:pt x="552" y="1128"/>
                  </a:lnTo>
                  <a:lnTo>
                    <a:pt x="582" y="1170"/>
                  </a:lnTo>
                  <a:lnTo>
                    <a:pt x="606" y="1206"/>
                  </a:lnTo>
                  <a:lnTo>
                    <a:pt x="618" y="1236"/>
                  </a:lnTo>
                  <a:lnTo>
                    <a:pt x="618" y="1266"/>
                  </a:lnTo>
                  <a:lnTo>
                    <a:pt x="612" y="1278"/>
                  </a:lnTo>
                  <a:lnTo>
                    <a:pt x="624" y="1266"/>
                  </a:lnTo>
                  <a:lnTo>
                    <a:pt x="630" y="1254"/>
                  </a:lnTo>
                  <a:lnTo>
                    <a:pt x="636" y="1248"/>
                  </a:lnTo>
                  <a:lnTo>
                    <a:pt x="636" y="1200"/>
                  </a:lnTo>
                  <a:lnTo>
                    <a:pt x="642" y="1188"/>
                  </a:lnTo>
                  <a:lnTo>
                    <a:pt x="648" y="1182"/>
                  </a:lnTo>
                  <a:lnTo>
                    <a:pt x="654" y="1182"/>
                  </a:lnTo>
                  <a:lnTo>
                    <a:pt x="672" y="1200"/>
                  </a:lnTo>
                  <a:lnTo>
                    <a:pt x="696" y="1194"/>
                  </a:lnTo>
                  <a:lnTo>
                    <a:pt x="702" y="1188"/>
                  </a:lnTo>
                  <a:lnTo>
                    <a:pt x="792" y="1188"/>
                  </a:lnTo>
                  <a:lnTo>
                    <a:pt x="804" y="1194"/>
                  </a:lnTo>
                  <a:lnTo>
                    <a:pt x="810" y="1200"/>
                  </a:lnTo>
                  <a:lnTo>
                    <a:pt x="888" y="1200"/>
                  </a:lnTo>
                  <a:lnTo>
                    <a:pt x="894" y="1206"/>
                  </a:lnTo>
                  <a:lnTo>
                    <a:pt x="900" y="1218"/>
                  </a:lnTo>
                  <a:lnTo>
                    <a:pt x="912" y="1224"/>
                  </a:lnTo>
                  <a:lnTo>
                    <a:pt x="924" y="1224"/>
                  </a:lnTo>
                  <a:lnTo>
                    <a:pt x="930" y="1212"/>
                  </a:lnTo>
                  <a:lnTo>
                    <a:pt x="936" y="1206"/>
                  </a:lnTo>
                  <a:lnTo>
                    <a:pt x="936" y="1188"/>
                  </a:lnTo>
                  <a:lnTo>
                    <a:pt x="942" y="1176"/>
                  </a:lnTo>
                  <a:lnTo>
                    <a:pt x="948" y="1170"/>
                  </a:lnTo>
                  <a:lnTo>
                    <a:pt x="954" y="1158"/>
                  </a:lnTo>
                  <a:lnTo>
                    <a:pt x="966" y="1146"/>
                  </a:lnTo>
                  <a:lnTo>
                    <a:pt x="972" y="1134"/>
                  </a:lnTo>
                  <a:lnTo>
                    <a:pt x="990" y="1116"/>
                  </a:lnTo>
                  <a:lnTo>
                    <a:pt x="1020" y="1098"/>
                  </a:lnTo>
                  <a:lnTo>
                    <a:pt x="1050" y="1092"/>
                  </a:lnTo>
                  <a:lnTo>
                    <a:pt x="1068" y="1086"/>
                  </a:lnTo>
                  <a:lnTo>
                    <a:pt x="1092" y="1086"/>
                  </a:lnTo>
                  <a:lnTo>
                    <a:pt x="1140" y="1080"/>
                  </a:lnTo>
                  <a:lnTo>
                    <a:pt x="1188" y="1068"/>
                  </a:lnTo>
                  <a:lnTo>
                    <a:pt x="1230" y="1062"/>
                  </a:lnTo>
                  <a:lnTo>
                    <a:pt x="1248" y="1062"/>
                  </a:lnTo>
                  <a:lnTo>
                    <a:pt x="1452" y="990"/>
                  </a:lnTo>
                  <a:lnTo>
                    <a:pt x="1488" y="816"/>
                  </a:lnTo>
                  <a:lnTo>
                    <a:pt x="1482" y="810"/>
                  </a:lnTo>
                  <a:lnTo>
                    <a:pt x="1470" y="804"/>
                  </a:lnTo>
                  <a:lnTo>
                    <a:pt x="1464" y="798"/>
                  </a:lnTo>
                  <a:lnTo>
                    <a:pt x="1464" y="7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2" name="Rwand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1DAF6A1-38B2-4D01-9EE7-17A187BCCA5D}"/>
                </a:ext>
              </a:extLst>
            </p:cNvPr>
            <p:cNvSpPr>
              <a:spLocks/>
            </p:cNvSpPr>
            <p:nvPr/>
          </p:nvSpPr>
          <p:spPr bwMode="gray">
            <a:xfrm>
              <a:off x="6416735" y="2702924"/>
              <a:ext cx="41245" cy="43418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2147483647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2147483647 w 150"/>
                <a:gd name="T23" fmla="*/ 2147483647 h 150"/>
                <a:gd name="T24" fmla="*/ 2147483647 w 150"/>
                <a:gd name="T25" fmla="*/ 2147483647 h 150"/>
                <a:gd name="T26" fmla="*/ 2147483647 w 150"/>
                <a:gd name="T27" fmla="*/ 0 h 150"/>
                <a:gd name="T28" fmla="*/ 2147483647 w 150"/>
                <a:gd name="T29" fmla="*/ 2147483647 h 150"/>
                <a:gd name="T30" fmla="*/ 2147483647 w 150"/>
                <a:gd name="T31" fmla="*/ 2147483647 h 150"/>
                <a:gd name="T32" fmla="*/ 2147483647 w 150"/>
                <a:gd name="T33" fmla="*/ 2147483647 h 150"/>
                <a:gd name="T34" fmla="*/ 2147483647 w 150"/>
                <a:gd name="T35" fmla="*/ 2147483647 h 150"/>
                <a:gd name="T36" fmla="*/ 2147483647 w 150"/>
                <a:gd name="T37" fmla="*/ 2147483647 h 150"/>
                <a:gd name="T38" fmla="*/ 2147483647 w 150"/>
                <a:gd name="T39" fmla="*/ 2147483647 h 150"/>
                <a:gd name="T40" fmla="*/ 2147483647 w 150"/>
                <a:gd name="T41" fmla="*/ 2147483647 h 150"/>
                <a:gd name="T42" fmla="*/ 2147483647 w 150"/>
                <a:gd name="T43" fmla="*/ 2147483647 h 150"/>
                <a:gd name="T44" fmla="*/ 2147483647 w 150"/>
                <a:gd name="T45" fmla="*/ 2147483647 h 150"/>
                <a:gd name="T46" fmla="*/ 2147483647 w 150"/>
                <a:gd name="T47" fmla="*/ 2147483647 h 150"/>
                <a:gd name="T48" fmla="*/ 2147483647 w 150"/>
                <a:gd name="T49" fmla="*/ 2147483647 h 150"/>
                <a:gd name="T50" fmla="*/ 2147483647 w 150"/>
                <a:gd name="T51" fmla="*/ 2147483647 h 150"/>
                <a:gd name="T52" fmla="*/ 2147483647 w 150"/>
                <a:gd name="T53" fmla="*/ 2147483647 h 150"/>
                <a:gd name="T54" fmla="*/ 2147483647 w 150"/>
                <a:gd name="T55" fmla="*/ 2147483647 h 150"/>
                <a:gd name="T56" fmla="*/ 2147483647 w 150"/>
                <a:gd name="T57" fmla="*/ 2147483647 h 150"/>
                <a:gd name="T58" fmla="*/ 2147483647 w 150"/>
                <a:gd name="T59" fmla="*/ 2147483647 h 150"/>
                <a:gd name="T60" fmla="*/ 0 w 150"/>
                <a:gd name="T61" fmla="*/ 2147483647 h 150"/>
                <a:gd name="T62" fmla="*/ 0 w 150"/>
                <a:gd name="T63" fmla="*/ 2147483647 h 150"/>
                <a:gd name="T64" fmla="*/ 2147483647 w 150"/>
                <a:gd name="T65" fmla="*/ 2147483647 h 150"/>
                <a:gd name="T66" fmla="*/ 2147483647 w 150"/>
                <a:gd name="T67" fmla="*/ 2147483647 h 150"/>
                <a:gd name="T68" fmla="*/ 2147483647 w 150"/>
                <a:gd name="T69" fmla="*/ 2147483647 h 150"/>
                <a:gd name="T70" fmla="*/ 2147483647 w 150"/>
                <a:gd name="T71" fmla="*/ 2147483647 h 150"/>
                <a:gd name="T72" fmla="*/ 2147483647 w 150"/>
                <a:gd name="T73" fmla="*/ 2147483647 h 1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50"/>
                <a:gd name="T113" fmla="*/ 150 w 150"/>
                <a:gd name="T114" fmla="*/ 150 h 1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50">
                  <a:moveTo>
                    <a:pt x="48" y="150"/>
                  </a:moveTo>
                  <a:lnTo>
                    <a:pt x="54" y="150"/>
                  </a:lnTo>
                  <a:lnTo>
                    <a:pt x="60" y="144"/>
                  </a:lnTo>
                  <a:lnTo>
                    <a:pt x="72" y="138"/>
                  </a:lnTo>
                  <a:lnTo>
                    <a:pt x="78" y="114"/>
                  </a:lnTo>
                  <a:lnTo>
                    <a:pt x="138" y="114"/>
                  </a:lnTo>
                  <a:lnTo>
                    <a:pt x="150" y="102"/>
                  </a:lnTo>
                  <a:lnTo>
                    <a:pt x="150" y="72"/>
                  </a:lnTo>
                  <a:lnTo>
                    <a:pt x="144" y="66"/>
                  </a:lnTo>
                  <a:lnTo>
                    <a:pt x="144" y="48"/>
                  </a:lnTo>
                  <a:lnTo>
                    <a:pt x="138" y="42"/>
                  </a:lnTo>
                  <a:lnTo>
                    <a:pt x="132" y="30"/>
                  </a:lnTo>
                  <a:lnTo>
                    <a:pt x="126" y="24"/>
                  </a:lnTo>
                  <a:lnTo>
                    <a:pt x="132" y="0"/>
                  </a:lnTo>
                  <a:lnTo>
                    <a:pt x="108" y="6"/>
                  </a:lnTo>
                  <a:lnTo>
                    <a:pt x="108" y="12"/>
                  </a:lnTo>
                  <a:lnTo>
                    <a:pt x="102" y="18"/>
                  </a:lnTo>
                  <a:lnTo>
                    <a:pt x="90" y="42"/>
                  </a:lnTo>
                  <a:lnTo>
                    <a:pt x="84" y="42"/>
                  </a:lnTo>
                  <a:lnTo>
                    <a:pt x="72" y="30"/>
                  </a:lnTo>
                  <a:lnTo>
                    <a:pt x="54" y="30"/>
                  </a:lnTo>
                  <a:lnTo>
                    <a:pt x="48" y="36"/>
                  </a:lnTo>
                  <a:lnTo>
                    <a:pt x="24" y="48"/>
                  </a:lnTo>
                  <a:lnTo>
                    <a:pt x="18" y="54"/>
                  </a:lnTo>
                  <a:lnTo>
                    <a:pt x="18" y="60"/>
                  </a:lnTo>
                  <a:lnTo>
                    <a:pt x="24" y="72"/>
                  </a:lnTo>
                  <a:lnTo>
                    <a:pt x="30" y="78"/>
                  </a:lnTo>
                  <a:lnTo>
                    <a:pt x="30" y="90"/>
                  </a:lnTo>
                  <a:lnTo>
                    <a:pt x="18" y="102"/>
                  </a:lnTo>
                  <a:lnTo>
                    <a:pt x="6" y="108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6" y="132"/>
                  </a:lnTo>
                  <a:lnTo>
                    <a:pt x="30" y="132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8" y="1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3" name="Russia (Urup,Simushir)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785DFEB-9F52-4731-9185-6EF8CE0E04A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444272" y="1312394"/>
              <a:ext cx="82491" cy="346204"/>
            </a:xfrm>
            <a:custGeom>
              <a:avLst/>
              <a:gdLst>
                <a:gd name="T0" fmla="*/ 0 w 300"/>
                <a:gd name="T1" fmla="*/ 2147483647 h 1194"/>
                <a:gd name="T2" fmla="*/ 2147483647 w 300"/>
                <a:gd name="T3" fmla="*/ 2147483647 h 1194"/>
                <a:gd name="T4" fmla="*/ 2147483647 w 300"/>
                <a:gd name="T5" fmla="*/ 2147483647 h 1194"/>
                <a:gd name="T6" fmla="*/ 2147483647 w 300"/>
                <a:gd name="T7" fmla="*/ 2147483647 h 1194"/>
                <a:gd name="T8" fmla="*/ 0 w 300"/>
                <a:gd name="T9" fmla="*/ 2147483647 h 1194"/>
                <a:gd name="T10" fmla="*/ 2147483647 w 300"/>
                <a:gd name="T11" fmla="*/ 2147483647 h 1194"/>
                <a:gd name="T12" fmla="*/ 2147483647 w 300"/>
                <a:gd name="T13" fmla="*/ 2147483647 h 1194"/>
                <a:gd name="T14" fmla="*/ 2147483647 w 300"/>
                <a:gd name="T15" fmla="*/ 2147483647 h 1194"/>
                <a:gd name="T16" fmla="*/ 2147483647 w 300"/>
                <a:gd name="T17" fmla="*/ 2147483647 h 1194"/>
                <a:gd name="T18" fmla="*/ 2147483647 w 300"/>
                <a:gd name="T19" fmla="*/ 2147483647 h 1194"/>
                <a:gd name="T20" fmla="*/ 2147483647 w 300"/>
                <a:gd name="T21" fmla="*/ 2147483647 h 1194"/>
                <a:gd name="T22" fmla="*/ 2147483647 w 300"/>
                <a:gd name="T23" fmla="*/ 2147483647 h 1194"/>
                <a:gd name="T24" fmla="*/ 2147483647 w 300"/>
                <a:gd name="T25" fmla="*/ 2147483647 h 1194"/>
                <a:gd name="T26" fmla="*/ 2147483647 w 300"/>
                <a:gd name="T27" fmla="*/ 2147483647 h 1194"/>
                <a:gd name="T28" fmla="*/ 2147483647 w 300"/>
                <a:gd name="T29" fmla="*/ 2147483647 h 1194"/>
                <a:gd name="T30" fmla="*/ 2147483647 w 300"/>
                <a:gd name="T31" fmla="*/ 2147483647 h 1194"/>
                <a:gd name="T32" fmla="*/ 2147483647 w 300"/>
                <a:gd name="T33" fmla="*/ 2147483647 h 1194"/>
                <a:gd name="T34" fmla="*/ 2147483647 w 300"/>
                <a:gd name="T35" fmla="*/ 2147483647 h 1194"/>
                <a:gd name="T36" fmla="*/ 2147483647 w 300"/>
                <a:gd name="T37" fmla="*/ 2147483647 h 1194"/>
                <a:gd name="T38" fmla="*/ 2147483647 w 300"/>
                <a:gd name="T39" fmla="*/ 2147483647 h 1194"/>
                <a:gd name="T40" fmla="*/ 2147483647 w 300"/>
                <a:gd name="T41" fmla="*/ 2147483647 h 1194"/>
                <a:gd name="T42" fmla="*/ 2147483647 w 300"/>
                <a:gd name="T43" fmla="*/ 2147483647 h 1194"/>
                <a:gd name="T44" fmla="*/ 2147483647 w 300"/>
                <a:gd name="T45" fmla="*/ 2147483647 h 1194"/>
                <a:gd name="T46" fmla="*/ 2147483647 w 300"/>
                <a:gd name="T47" fmla="*/ 2147483647 h 1194"/>
                <a:gd name="T48" fmla="*/ 2147483647 w 300"/>
                <a:gd name="T49" fmla="*/ 2147483647 h 1194"/>
                <a:gd name="T50" fmla="*/ 2147483647 w 300"/>
                <a:gd name="T51" fmla="*/ 2147483647 h 1194"/>
                <a:gd name="T52" fmla="*/ 2147483647 w 300"/>
                <a:gd name="T53" fmla="*/ 2147483647 h 1194"/>
                <a:gd name="T54" fmla="*/ 2147483647 w 300"/>
                <a:gd name="T55" fmla="*/ 2147483647 h 1194"/>
                <a:gd name="T56" fmla="*/ 2147483647 w 300"/>
                <a:gd name="T57" fmla="*/ 2147483647 h 1194"/>
                <a:gd name="T58" fmla="*/ 2147483647 w 300"/>
                <a:gd name="T59" fmla="*/ 2147483647 h 1194"/>
                <a:gd name="T60" fmla="*/ 2147483647 w 300"/>
                <a:gd name="T61" fmla="*/ 2147483647 h 1194"/>
                <a:gd name="T62" fmla="*/ 2147483647 w 300"/>
                <a:gd name="T63" fmla="*/ 2147483647 h 1194"/>
                <a:gd name="T64" fmla="*/ 2147483647 w 300"/>
                <a:gd name="T65" fmla="*/ 2147483647 h 1194"/>
                <a:gd name="T66" fmla="*/ 2147483647 w 300"/>
                <a:gd name="T67" fmla="*/ 2147483647 h 1194"/>
                <a:gd name="T68" fmla="*/ 2147483647 w 300"/>
                <a:gd name="T69" fmla="*/ 2147483647 h 1194"/>
                <a:gd name="T70" fmla="*/ 2147483647 w 300"/>
                <a:gd name="T71" fmla="*/ 2147483647 h 1194"/>
                <a:gd name="T72" fmla="*/ 2147483647 w 300"/>
                <a:gd name="T73" fmla="*/ 2147483647 h 1194"/>
                <a:gd name="T74" fmla="*/ 2147483647 w 300"/>
                <a:gd name="T75" fmla="*/ 2147483647 h 1194"/>
                <a:gd name="T76" fmla="*/ 2147483647 w 300"/>
                <a:gd name="T77" fmla="*/ 2147483647 h 1194"/>
                <a:gd name="T78" fmla="*/ 2147483647 w 300"/>
                <a:gd name="T79" fmla="*/ 2147483647 h 1194"/>
                <a:gd name="T80" fmla="*/ 2147483647 w 300"/>
                <a:gd name="T81" fmla="*/ 2147483647 h 1194"/>
                <a:gd name="T82" fmla="*/ 2147483647 w 300"/>
                <a:gd name="T83" fmla="*/ 2147483647 h 1194"/>
                <a:gd name="T84" fmla="*/ 2147483647 w 300"/>
                <a:gd name="T85" fmla="*/ 2147483647 h 1194"/>
                <a:gd name="T86" fmla="*/ 2147483647 w 300"/>
                <a:gd name="T87" fmla="*/ 2147483647 h 1194"/>
                <a:gd name="T88" fmla="*/ 2147483647 w 300"/>
                <a:gd name="T89" fmla="*/ 2147483647 h 1194"/>
                <a:gd name="T90" fmla="*/ 2147483647 w 300"/>
                <a:gd name="T91" fmla="*/ 2147483647 h 1194"/>
                <a:gd name="T92" fmla="*/ 2147483647 w 300"/>
                <a:gd name="T93" fmla="*/ 2147483647 h 1194"/>
                <a:gd name="T94" fmla="*/ 2147483647 w 300"/>
                <a:gd name="T95" fmla="*/ 2147483647 h 1194"/>
                <a:gd name="T96" fmla="*/ 2147483647 w 300"/>
                <a:gd name="T97" fmla="*/ 2147483647 h 1194"/>
                <a:gd name="T98" fmla="*/ 2147483647 w 300"/>
                <a:gd name="T99" fmla="*/ 0 h 1194"/>
                <a:gd name="T100" fmla="*/ 2147483647 w 300"/>
                <a:gd name="T101" fmla="*/ 2147483647 h 11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0"/>
                <a:gd name="T154" fmla="*/ 0 h 1194"/>
                <a:gd name="T155" fmla="*/ 300 w 300"/>
                <a:gd name="T156" fmla="*/ 1194 h 11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0" h="1194">
                  <a:moveTo>
                    <a:pt x="0" y="1194"/>
                  </a:moveTo>
                  <a:lnTo>
                    <a:pt x="12" y="1188"/>
                  </a:lnTo>
                  <a:lnTo>
                    <a:pt x="36" y="1146"/>
                  </a:lnTo>
                  <a:lnTo>
                    <a:pt x="18" y="1134"/>
                  </a:lnTo>
                  <a:lnTo>
                    <a:pt x="0" y="1194"/>
                  </a:lnTo>
                  <a:close/>
                  <a:moveTo>
                    <a:pt x="114" y="1068"/>
                  </a:moveTo>
                  <a:lnTo>
                    <a:pt x="72" y="1062"/>
                  </a:lnTo>
                  <a:lnTo>
                    <a:pt x="54" y="1134"/>
                  </a:lnTo>
                  <a:lnTo>
                    <a:pt x="66" y="1134"/>
                  </a:lnTo>
                  <a:lnTo>
                    <a:pt x="84" y="1104"/>
                  </a:lnTo>
                  <a:lnTo>
                    <a:pt x="132" y="1074"/>
                  </a:lnTo>
                  <a:lnTo>
                    <a:pt x="120" y="1050"/>
                  </a:lnTo>
                  <a:lnTo>
                    <a:pt x="114" y="1068"/>
                  </a:lnTo>
                  <a:close/>
                  <a:moveTo>
                    <a:pt x="192" y="1008"/>
                  </a:moveTo>
                  <a:lnTo>
                    <a:pt x="186" y="1008"/>
                  </a:lnTo>
                  <a:lnTo>
                    <a:pt x="180" y="1020"/>
                  </a:lnTo>
                  <a:lnTo>
                    <a:pt x="174" y="1026"/>
                  </a:lnTo>
                  <a:lnTo>
                    <a:pt x="168" y="1038"/>
                  </a:lnTo>
                  <a:lnTo>
                    <a:pt x="168" y="1044"/>
                  </a:lnTo>
                  <a:lnTo>
                    <a:pt x="174" y="1050"/>
                  </a:lnTo>
                  <a:lnTo>
                    <a:pt x="180" y="1050"/>
                  </a:lnTo>
                  <a:lnTo>
                    <a:pt x="198" y="1032"/>
                  </a:lnTo>
                  <a:lnTo>
                    <a:pt x="198" y="1014"/>
                  </a:lnTo>
                  <a:lnTo>
                    <a:pt x="192" y="1008"/>
                  </a:lnTo>
                  <a:close/>
                  <a:moveTo>
                    <a:pt x="282" y="636"/>
                  </a:moveTo>
                  <a:lnTo>
                    <a:pt x="264" y="654"/>
                  </a:lnTo>
                  <a:lnTo>
                    <a:pt x="276" y="678"/>
                  </a:lnTo>
                  <a:lnTo>
                    <a:pt x="258" y="678"/>
                  </a:lnTo>
                  <a:lnTo>
                    <a:pt x="258" y="702"/>
                  </a:lnTo>
                  <a:lnTo>
                    <a:pt x="282" y="702"/>
                  </a:lnTo>
                  <a:lnTo>
                    <a:pt x="294" y="684"/>
                  </a:lnTo>
                  <a:lnTo>
                    <a:pt x="282" y="654"/>
                  </a:lnTo>
                  <a:lnTo>
                    <a:pt x="300" y="654"/>
                  </a:lnTo>
                  <a:lnTo>
                    <a:pt x="282" y="636"/>
                  </a:lnTo>
                  <a:close/>
                  <a:moveTo>
                    <a:pt x="276" y="768"/>
                  </a:moveTo>
                  <a:lnTo>
                    <a:pt x="294" y="750"/>
                  </a:lnTo>
                  <a:lnTo>
                    <a:pt x="270" y="732"/>
                  </a:lnTo>
                  <a:lnTo>
                    <a:pt x="276" y="768"/>
                  </a:lnTo>
                  <a:close/>
                  <a:moveTo>
                    <a:pt x="258" y="954"/>
                  </a:moveTo>
                  <a:lnTo>
                    <a:pt x="258" y="924"/>
                  </a:lnTo>
                  <a:lnTo>
                    <a:pt x="240" y="948"/>
                  </a:lnTo>
                  <a:lnTo>
                    <a:pt x="258" y="954"/>
                  </a:lnTo>
                  <a:close/>
                  <a:moveTo>
                    <a:pt x="252" y="858"/>
                  </a:moveTo>
                  <a:lnTo>
                    <a:pt x="270" y="858"/>
                  </a:lnTo>
                  <a:lnTo>
                    <a:pt x="252" y="840"/>
                  </a:lnTo>
                  <a:lnTo>
                    <a:pt x="252" y="858"/>
                  </a:lnTo>
                  <a:close/>
                  <a:moveTo>
                    <a:pt x="126" y="24"/>
                  </a:moveTo>
                  <a:lnTo>
                    <a:pt x="144" y="60"/>
                  </a:lnTo>
                  <a:lnTo>
                    <a:pt x="174" y="24"/>
                  </a:lnTo>
                  <a:lnTo>
                    <a:pt x="162" y="0"/>
                  </a:lnTo>
                  <a:lnTo>
                    <a:pt x="126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4" name="Russ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F25C0B8-E0AA-4E89-A665-6007E704693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210508" y="882781"/>
              <a:ext cx="2488833" cy="835232"/>
            </a:xfrm>
            <a:custGeom>
              <a:avLst/>
              <a:gdLst>
                <a:gd name="T0" fmla="*/ 2147483647 w 9048"/>
                <a:gd name="T1" fmla="*/ 2147483647 h 2880"/>
                <a:gd name="T2" fmla="*/ 2147483647 w 9048"/>
                <a:gd name="T3" fmla="*/ 2147483647 h 2880"/>
                <a:gd name="T4" fmla="*/ 2147483647 w 9048"/>
                <a:gd name="T5" fmla="*/ 2147483647 h 2880"/>
                <a:gd name="T6" fmla="*/ 2147483647 w 9048"/>
                <a:gd name="T7" fmla="*/ 2147483647 h 2880"/>
                <a:gd name="T8" fmla="*/ 2147483647 w 9048"/>
                <a:gd name="T9" fmla="*/ 2147483647 h 2880"/>
                <a:gd name="T10" fmla="*/ 2147483647 w 9048"/>
                <a:gd name="T11" fmla="*/ 2147483647 h 2880"/>
                <a:gd name="T12" fmla="*/ 2147483647 w 9048"/>
                <a:gd name="T13" fmla="*/ 2147483647 h 2880"/>
                <a:gd name="T14" fmla="*/ 2147483647 w 9048"/>
                <a:gd name="T15" fmla="*/ 2147483647 h 2880"/>
                <a:gd name="T16" fmla="*/ 2147483647 w 9048"/>
                <a:gd name="T17" fmla="*/ 2147483647 h 2880"/>
                <a:gd name="T18" fmla="*/ 2147483647 w 9048"/>
                <a:gd name="T19" fmla="*/ 2147483647 h 2880"/>
                <a:gd name="T20" fmla="*/ 2147483647 w 9048"/>
                <a:gd name="T21" fmla="*/ 2147483647 h 2880"/>
                <a:gd name="T22" fmla="*/ 2147483647 w 9048"/>
                <a:gd name="T23" fmla="*/ 2147483647 h 2880"/>
                <a:gd name="T24" fmla="*/ 2147483647 w 9048"/>
                <a:gd name="T25" fmla="*/ 2147483647 h 2880"/>
                <a:gd name="T26" fmla="*/ 2147483647 w 9048"/>
                <a:gd name="T27" fmla="*/ 2147483647 h 2880"/>
                <a:gd name="T28" fmla="*/ 2147483647 w 9048"/>
                <a:gd name="T29" fmla="*/ 2147483647 h 2880"/>
                <a:gd name="T30" fmla="*/ 2147483647 w 9048"/>
                <a:gd name="T31" fmla="*/ 2147483647 h 2880"/>
                <a:gd name="T32" fmla="*/ 2147483647 w 9048"/>
                <a:gd name="T33" fmla="*/ 2147483647 h 2880"/>
                <a:gd name="T34" fmla="*/ 2147483647 w 9048"/>
                <a:gd name="T35" fmla="*/ 2147483647 h 2880"/>
                <a:gd name="T36" fmla="*/ 2147483647 w 9048"/>
                <a:gd name="T37" fmla="*/ 2147483647 h 2880"/>
                <a:gd name="T38" fmla="*/ 2147483647 w 9048"/>
                <a:gd name="T39" fmla="*/ 2147483647 h 2880"/>
                <a:gd name="T40" fmla="*/ 2147483647 w 9048"/>
                <a:gd name="T41" fmla="*/ 2147483647 h 2880"/>
                <a:gd name="T42" fmla="*/ 2147483647 w 9048"/>
                <a:gd name="T43" fmla="*/ 2147483647 h 2880"/>
                <a:gd name="T44" fmla="*/ 2147483647 w 9048"/>
                <a:gd name="T45" fmla="*/ 2147483647 h 2880"/>
                <a:gd name="T46" fmla="*/ 2147483647 w 9048"/>
                <a:gd name="T47" fmla="*/ 2147483647 h 2880"/>
                <a:gd name="T48" fmla="*/ 2147483647 w 9048"/>
                <a:gd name="T49" fmla="*/ 2147483647 h 2880"/>
                <a:gd name="T50" fmla="*/ 2147483647 w 9048"/>
                <a:gd name="T51" fmla="*/ 2147483647 h 2880"/>
                <a:gd name="T52" fmla="*/ 2147483647 w 9048"/>
                <a:gd name="T53" fmla="*/ 2147483647 h 2880"/>
                <a:gd name="T54" fmla="*/ 2147483647 w 9048"/>
                <a:gd name="T55" fmla="*/ 2147483647 h 2880"/>
                <a:gd name="T56" fmla="*/ 2147483647 w 9048"/>
                <a:gd name="T57" fmla="*/ 2147483647 h 2880"/>
                <a:gd name="T58" fmla="*/ 2147483647 w 9048"/>
                <a:gd name="T59" fmla="*/ 2147483647 h 2880"/>
                <a:gd name="T60" fmla="*/ 2147483647 w 9048"/>
                <a:gd name="T61" fmla="*/ 2147483647 h 2880"/>
                <a:gd name="T62" fmla="*/ 2147483647 w 9048"/>
                <a:gd name="T63" fmla="*/ 2147483647 h 2880"/>
                <a:gd name="T64" fmla="*/ 2147483647 w 9048"/>
                <a:gd name="T65" fmla="*/ 2147483647 h 2880"/>
                <a:gd name="T66" fmla="*/ 2147483647 w 9048"/>
                <a:gd name="T67" fmla="*/ 2147483647 h 2880"/>
                <a:gd name="T68" fmla="*/ 2147483647 w 9048"/>
                <a:gd name="T69" fmla="*/ 2147483647 h 2880"/>
                <a:gd name="T70" fmla="*/ 2147483647 w 9048"/>
                <a:gd name="T71" fmla="*/ 2147483647 h 2880"/>
                <a:gd name="T72" fmla="*/ 2147483647 w 9048"/>
                <a:gd name="T73" fmla="*/ 2147483647 h 2880"/>
                <a:gd name="T74" fmla="*/ 2147483647 w 9048"/>
                <a:gd name="T75" fmla="*/ 2147483647 h 2880"/>
                <a:gd name="T76" fmla="*/ 2147483647 w 9048"/>
                <a:gd name="T77" fmla="*/ 2147483647 h 2880"/>
                <a:gd name="T78" fmla="*/ 2147483647 w 9048"/>
                <a:gd name="T79" fmla="*/ 2147483647 h 2880"/>
                <a:gd name="T80" fmla="*/ 2147483647 w 9048"/>
                <a:gd name="T81" fmla="*/ 2147483647 h 2880"/>
                <a:gd name="T82" fmla="*/ 2147483647 w 9048"/>
                <a:gd name="T83" fmla="*/ 2147483647 h 2880"/>
                <a:gd name="T84" fmla="*/ 2147483647 w 9048"/>
                <a:gd name="T85" fmla="*/ 2147483647 h 2880"/>
                <a:gd name="T86" fmla="*/ 2147483647 w 9048"/>
                <a:gd name="T87" fmla="*/ 2147483647 h 2880"/>
                <a:gd name="T88" fmla="*/ 2147483647 w 9048"/>
                <a:gd name="T89" fmla="*/ 2147483647 h 2880"/>
                <a:gd name="T90" fmla="*/ 2147483647 w 9048"/>
                <a:gd name="T91" fmla="*/ 2147483647 h 2880"/>
                <a:gd name="T92" fmla="*/ 2147483647 w 9048"/>
                <a:gd name="T93" fmla="*/ 2147483647 h 2880"/>
                <a:gd name="T94" fmla="*/ 2147483647 w 9048"/>
                <a:gd name="T95" fmla="*/ 2147483647 h 2880"/>
                <a:gd name="T96" fmla="*/ 2147483647 w 9048"/>
                <a:gd name="T97" fmla="*/ 2147483647 h 2880"/>
                <a:gd name="T98" fmla="*/ 2147483647 w 9048"/>
                <a:gd name="T99" fmla="*/ 2147483647 h 2880"/>
                <a:gd name="T100" fmla="*/ 2147483647 w 9048"/>
                <a:gd name="T101" fmla="*/ 2147483647 h 2880"/>
                <a:gd name="T102" fmla="*/ 2147483647 w 9048"/>
                <a:gd name="T103" fmla="*/ 2147483647 h 2880"/>
                <a:gd name="T104" fmla="*/ 2147483647 w 9048"/>
                <a:gd name="T105" fmla="*/ 2147483647 h 2880"/>
                <a:gd name="T106" fmla="*/ 2147483647 w 9048"/>
                <a:gd name="T107" fmla="*/ 2147483647 h 2880"/>
                <a:gd name="T108" fmla="*/ 2147483647 w 9048"/>
                <a:gd name="T109" fmla="*/ 2147483647 h 2880"/>
                <a:gd name="T110" fmla="*/ 2147483647 w 9048"/>
                <a:gd name="T111" fmla="*/ 2147483647 h 2880"/>
                <a:gd name="T112" fmla="*/ 2147483647 w 9048"/>
                <a:gd name="T113" fmla="*/ 2147483647 h 2880"/>
                <a:gd name="T114" fmla="*/ 2147483647 w 9048"/>
                <a:gd name="T115" fmla="*/ 2147483647 h 2880"/>
                <a:gd name="T116" fmla="*/ 2147483647 w 9048"/>
                <a:gd name="T117" fmla="*/ 2147483647 h 2880"/>
                <a:gd name="T118" fmla="*/ 2147483647 w 9048"/>
                <a:gd name="T119" fmla="*/ 2147483647 h 2880"/>
                <a:gd name="T120" fmla="*/ 2147483647 w 9048"/>
                <a:gd name="T121" fmla="*/ 2147483647 h 2880"/>
                <a:gd name="T122" fmla="*/ 2147483647 w 9048"/>
                <a:gd name="T123" fmla="*/ 2147483647 h 2880"/>
                <a:gd name="T124" fmla="*/ 2147483647 w 9048"/>
                <a:gd name="T125" fmla="*/ 2147483647 h 288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048"/>
                <a:gd name="T190" fmla="*/ 0 h 2880"/>
                <a:gd name="T191" fmla="*/ 9048 w 9048"/>
                <a:gd name="T192" fmla="*/ 2880 h 288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048" h="2880">
                  <a:moveTo>
                    <a:pt x="2790" y="546"/>
                  </a:moveTo>
                  <a:lnTo>
                    <a:pt x="2760" y="540"/>
                  </a:lnTo>
                  <a:lnTo>
                    <a:pt x="2736" y="558"/>
                  </a:lnTo>
                  <a:lnTo>
                    <a:pt x="2778" y="570"/>
                  </a:lnTo>
                  <a:lnTo>
                    <a:pt x="2790" y="546"/>
                  </a:lnTo>
                  <a:close/>
                  <a:moveTo>
                    <a:pt x="2832" y="522"/>
                  </a:moveTo>
                  <a:lnTo>
                    <a:pt x="2820" y="516"/>
                  </a:lnTo>
                  <a:lnTo>
                    <a:pt x="2814" y="510"/>
                  </a:lnTo>
                  <a:lnTo>
                    <a:pt x="2808" y="510"/>
                  </a:lnTo>
                  <a:lnTo>
                    <a:pt x="2808" y="528"/>
                  </a:lnTo>
                  <a:lnTo>
                    <a:pt x="2820" y="534"/>
                  </a:lnTo>
                  <a:lnTo>
                    <a:pt x="2832" y="534"/>
                  </a:lnTo>
                  <a:lnTo>
                    <a:pt x="2844" y="540"/>
                  </a:lnTo>
                  <a:lnTo>
                    <a:pt x="2850" y="540"/>
                  </a:lnTo>
                  <a:lnTo>
                    <a:pt x="2850" y="534"/>
                  </a:lnTo>
                  <a:lnTo>
                    <a:pt x="2844" y="528"/>
                  </a:lnTo>
                  <a:lnTo>
                    <a:pt x="2832" y="522"/>
                  </a:lnTo>
                  <a:close/>
                  <a:moveTo>
                    <a:pt x="1704" y="18"/>
                  </a:moveTo>
                  <a:lnTo>
                    <a:pt x="1710" y="18"/>
                  </a:lnTo>
                  <a:lnTo>
                    <a:pt x="1716" y="12"/>
                  </a:lnTo>
                  <a:lnTo>
                    <a:pt x="1728" y="6"/>
                  </a:lnTo>
                  <a:lnTo>
                    <a:pt x="1734" y="0"/>
                  </a:lnTo>
                  <a:lnTo>
                    <a:pt x="1644" y="0"/>
                  </a:lnTo>
                  <a:lnTo>
                    <a:pt x="1638" y="12"/>
                  </a:lnTo>
                  <a:lnTo>
                    <a:pt x="1680" y="12"/>
                  </a:lnTo>
                  <a:lnTo>
                    <a:pt x="1686" y="18"/>
                  </a:lnTo>
                  <a:lnTo>
                    <a:pt x="1704" y="18"/>
                  </a:lnTo>
                  <a:close/>
                  <a:moveTo>
                    <a:pt x="1740" y="60"/>
                  </a:moveTo>
                  <a:lnTo>
                    <a:pt x="1746" y="60"/>
                  </a:lnTo>
                  <a:lnTo>
                    <a:pt x="1758" y="48"/>
                  </a:lnTo>
                  <a:lnTo>
                    <a:pt x="1764" y="48"/>
                  </a:lnTo>
                  <a:lnTo>
                    <a:pt x="1770" y="54"/>
                  </a:lnTo>
                  <a:lnTo>
                    <a:pt x="1782" y="54"/>
                  </a:lnTo>
                  <a:lnTo>
                    <a:pt x="1788" y="60"/>
                  </a:lnTo>
                  <a:lnTo>
                    <a:pt x="1800" y="60"/>
                  </a:lnTo>
                  <a:lnTo>
                    <a:pt x="1812" y="48"/>
                  </a:lnTo>
                  <a:lnTo>
                    <a:pt x="1812" y="36"/>
                  </a:lnTo>
                  <a:lnTo>
                    <a:pt x="1806" y="30"/>
                  </a:lnTo>
                  <a:lnTo>
                    <a:pt x="1794" y="24"/>
                  </a:lnTo>
                  <a:lnTo>
                    <a:pt x="1758" y="24"/>
                  </a:lnTo>
                  <a:lnTo>
                    <a:pt x="1710" y="48"/>
                  </a:lnTo>
                  <a:lnTo>
                    <a:pt x="1716" y="54"/>
                  </a:lnTo>
                  <a:lnTo>
                    <a:pt x="1728" y="60"/>
                  </a:lnTo>
                  <a:lnTo>
                    <a:pt x="1740" y="60"/>
                  </a:lnTo>
                  <a:close/>
                  <a:moveTo>
                    <a:pt x="2382" y="510"/>
                  </a:moveTo>
                  <a:lnTo>
                    <a:pt x="2400" y="504"/>
                  </a:lnTo>
                  <a:lnTo>
                    <a:pt x="2412" y="498"/>
                  </a:lnTo>
                  <a:lnTo>
                    <a:pt x="2412" y="486"/>
                  </a:lnTo>
                  <a:lnTo>
                    <a:pt x="2406" y="486"/>
                  </a:lnTo>
                  <a:lnTo>
                    <a:pt x="2400" y="480"/>
                  </a:lnTo>
                  <a:lnTo>
                    <a:pt x="2346" y="480"/>
                  </a:lnTo>
                  <a:lnTo>
                    <a:pt x="2346" y="492"/>
                  </a:lnTo>
                  <a:lnTo>
                    <a:pt x="2358" y="504"/>
                  </a:lnTo>
                  <a:lnTo>
                    <a:pt x="2370" y="510"/>
                  </a:lnTo>
                  <a:lnTo>
                    <a:pt x="2382" y="510"/>
                  </a:lnTo>
                  <a:close/>
                  <a:moveTo>
                    <a:pt x="1590" y="30"/>
                  </a:moveTo>
                  <a:lnTo>
                    <a:pt x="1548" y="24"/>
                  </a:lnTo>
                  <a:lnTo>
                    <a:pt x="1554" y="36"/>
                  </a:lnTo>
                  <a:lnTo>
                    <a:pt x="1590" y="30"/>
                  </a:lnTo>
                  <a:close/>
                  <a:moveTo>
                    <a:pt x="1890" y="696"/>
                  </a:moveTo>
                  <a:lnTo>
                    <a:pt x="1896" y="708"/>
                  </a:lnTo>
                  <a:lnTo>
                    <a:pt x="1920" y="720"/>
                  </a:lnTo>
                  <a:lnTo>
                    <a:pt x="1950" y="738"/>
                  </a:lnTo>
                  <a:lnTo>
                    <a:pt x="1974" y="744"/>
                  </a:lnTo>
                  <a:lnTo>
                    <a:pt x="1992" y="738"/>
                  </a:lnTo>
                  <a:lnTo>
                    <a:pt x="1980" y="720"/>
                  </a:lnTo>
                  <a:lnTo>
                    <a:pt x="1950" y="702"/>
                  </a:lnTo>
                  <a:lnTo>
                    <a:pt x="1914" y="696"/>
                  </a:lnTo>
                  <a:lnTo>
                    <a:pt x="1890" y="696"/>
                  </a:lnTo>
                  <a:close/>
                  <a:moveTo>
                    <a:pt x="3108" y="126"/>
                  </a:moveTo>
                  <a:lnTo>
                    <a:pt x="3120" y="108"/>
                  </a:lnTo>
                  <a:lnTo>
                    <a:pt x="3030" y="108"/>
                  </a:lnTo>
                  <a:lnTo>
                    <a:pt x="3108" y="126"/>
                  </a:lnTo>
                  <a:close/>
                  <a:moveTo>
                    <a:pt x="1560" y="102"/>
                  </a:moveTo>
                  <a:lnTo>
                    <a:pt x="1632" y="102"/>
                  </a:lnTo>
                  <a:lnTo>
                    <a:pt x="1608" y="84"/>
                  </a:lnTo>
                  <a:lnTo>
                    <a:pt x="1560" y="102"/>
                  </a:lnTo>
                  <a:close/>
                  <a:moveTo>
                    <a:pt x="1572" y="60"/>
                  </a:moveTo>
                  <a:lnTo>
                    <a:pt x="1584" y="66"/>
                  </a:lnTo>
                  <a:lnTo>
                    <a:pt x="1596" y="78"/>
                  </a:lnTo>
                  <a:lnTo>
                    <a:pt x="1620" y="66"/>
                  </a:lnTo>
                  <a:lnTo>
                    <a:pt x="1620" y="72"/>
                  </a:lnTo>
                  <a:lnTo>
                    <a:pt x="1644" y="72"/>
                  </a:lnTo>
                  <a:lnTo>
                    <a:pt x="1668" y="60"/>
                  </a:lnTo>
                  <a:lnTo>
                    <a:pt x="1674" y="54"/>
                  </a:lnTo>
                  <a:lnTo>
                    <a:pt x="1680" y="54"/>
                  </a:lnTo>
                  <a:lnTo>
                    <a:pt x="1626" y="48"/>
                  </a:lnTo>
                  <a:lnTo>
                    <a:pt x="1614" y="54"/>
                  </a:lnTo>
                  <a:lnTo>
                    <a:pt x="1608" y="54"/>
                  </a:lnTo>
                  <a:lnTo>
                    <a:pt x="1602" y="48"/>
                  </a:lnTo>
                  <a:lnTo>
                    <a:pt x="1584" y="48"/>
                  </a:lnTo>
                  <a:lnTo>
                    <a:pt x="1572" y="60"/>
                  </a:lnTo>
                  <a:close/>
                  <a:moveTo>
                    <a:pt x="1662" y="36"/>
                  </a:moveTo>
                  <a:lnTo>
                    <a:pt x="1602" y="36"/>
                  </a:lnTo>
                  <a:lnTo>
                    <a:pt x="1650" y="48"/>
                  </a:lnTo>
                  <a:lnTo>
                    <a:pt x="1662" y="36"/>
                  </a:lnTo>
                  <a:close/>
                  <a:moveTo>
                    <a:pt x="1542" y="522"/>
                  </a:moveTo>
                  <a:lnTo>
                    <a:pt x="1500" y="528"/>
                  </a:lnTo>
                  <a:lnTo>
                    <a:pt x="1512" y="552"/>
                  </a:lnTo>
                  <a:lnTo>
                    <a:pt x="1542" y="534"/>
                  </a:lnTo>
                  <a:lnTo>
                    <a:pt x="1524" y="558"/>
                  </a:lnTo>
                  <a:lnTo>
                    <a:pt x="1518" y="558"/>
                  </a:lnTo>
                  <a:lnTo>
                    <a:pt x="1512" y="564"/>
                  </a:lnTo>
                  <a:lnTo>
                    <a:pt x="1506" y="564"/>
                  </a:lnTo>
                  <a:lnTo>
                    <a:pt x="1494" y="570"/>
                  </a:lnTo>
                  <a:lnTo>
                    <a:pt x="1488" y="576"/>
                  </a:lnTo>
                  <a:lnTo>
                    <a:pt x="1488" y="582"/>
                  </a:lnTo>
                  <a:lnTo>
                    <a:pt x="1500" y="594"/>
                  </a:lnTo>
                  <a:lnTo>
                    <a:pt x="1524" y="606"/>
                  </a:lnTo>
                  <a:lnTo>
                    <a:pt x="1566" y="606"/>
                  </a:lnTo>
                  <a:lnTo>
                    <a:pt x="1590" y="612"/>
                  </a:lnTo>
                  <a:lnTo>
                    <a:pt x="1608" y="618"/>
                  </a:lnTo>
                  <a:lnTo>
                    <a:pt x="1614" y="624"/>
                  </a:lnTo>
                  <a:lnTo>
                    <a:pt x="1620" y="636"/>
                  </a:lnTo>
                  <a:lnTo>
                    <a:pt x="1620" y="648"/>
                  </a:lnTo>
                  <a:lnTo>
                    <a:pt x="1626" y="654"/>
                  </a:lnTo>
                  <a:lnTo>
                    <a:pt x="1626" y="660"/>
                  </a:lnTo>
                  <a:lnTo>
                    <a:pt x="1644" y="660"/>
                  </a:lnTo>
                  <a:lnTo>
                    <a:pt x="1662" y="666"/>
                  </a:lnTo>
                  <a:lnTo>
                    <a:pt x="1674" y="666"/>
                  </a:lnTo>
                  <a:lnTo>
                    <a:pt x="1692" y="672"/>
                  </a:lnTo>
                  <a:lnTo>
                    <a:pt x="1704" y="672"/>
                  </a:lnTo>
                  <a:lnTo>
                    <a:pt x="1818" y="666"/>
                  </a:lnTo>
                  <a:lnTo>
                    <a:pt x="1806" y="666"/>
                  </a:lnTo>
                  <a:lnTo>
                    <a:pt x="1734" y="642"/>
                  </a:lnTo>
                  <a:lnTo>
                    <a:pt x="1704" y="618"/>
                  </a:lnTo>
                  <a:lnTo>
                    <a:pt x="1692" y="600"/>
                  </a:lnTo>
                  <a:lnTo>
                    <a:pt x="1686" y="588"/>
                  </a:lnTo>
                  <a:lnTo>
                    <a:pt x="1674" y="582"/>
                  </a:lnTo>
                  <a:lnTo>
                    <a:pt x="1674" y="570"/>
                  </a:lnTo>
                  <a:lnTo>
                    <a:pt x="1668" y="564"/>
                  </a:lnTo>
                  <a:lnTo>
                    <a:pt x="1692" y="516"/>
                  </a:lnTo>
                  <a:lnTo>
                    <a:pt x="1686" y="510"/>
                  </a:lnTo>
                  <a:lnTo>
                    <a:pt x="1686" y="504"/>
                  </a:lnTo>
                  <a:lnTo>
                    <a:pt x="1674" y="504"/>
                  </a:lnTo>
                  <a:lnTo>
                    <a:pt x="1710" y="498"/>
                  </a:lnTo>
                  <a:lnTo>
                    <a:pt x="1698" y="480"/>
                  </a:lnTo>
                  <a:lnTo>
                    <a:pt x="1734" y="480"/>
                  </a:lnTo>
                  <a:lnTo>
                    <a:pt x="1710" y="468"/>
                  </a:lnTo>
                  <a:lnTo>
                    <a:pt x="1734" y="474"/>
                  </a:lnTo>
                  <a:lnTo>
                    <a:pt x="1740" y="462"/>
                  </a:lnTo>
                  <a:lnTo>
                    <a:pt x="1722" y="450"/>
                  </a:lnTo>
                  <a:lnTo>
                    <a:pt x="1764" y="450"/>
                  </a:lnTo>
                  <a:lnTo>
                    <a:pt x="1770" y="444"/>
                  </a:lnTo>
                  <a:lnTo>
                    <a:pt x="1752" y="426"/>
                  </a:lnTo>
                  <a:lnTo>
                    <a:pt x="1782" y="432"/>
                  </a:lnTo>
                  <a:lnTo>
                    <a:pt x="1782" y="402"/>
                  </a:lnTo>
                  <a:lnTo>
                    <a:pt x="1788" y="408"/>
                  </a:lnTo>
                  <a:lnTo>
                    <a:pt x="1800" y="414"/>
                  </a:lnTo>
                  <a:lnTo>
                    <a:pt x="1812" y="414"/>
                  </a:lnTo>
                  <a:lnTo>
                    <a:pt x="1830" y="408"/>
                  </a:lnTo>
                  <a:lnTo>
                    <a:pt x="1842" y="402"/>
                  </a:lnTo>
                  <a:lnTo>
                    <a:pt x="1860" y="390"/>
                  </a:lnTo>
                  <a:lnTo>
                    <a:pt x="1878" y="372"/>
                  </a:lnTo>
                  <a:lnTo>
                    <a:pt x="1896" y="372"/>
                  </a:lnTo>
                  <a:lnTo>
                    <a:pt x="1938" y="366"/>
                  </a:lnTo>
                  <a:lnTo>
                    <a:pt x="1992" y="354"/>
                  </a:lnTo>
                  <a:lnTo>
                    <a:pt x="2046" y="348"/>
                  </a:lnTo>
                  <a:lnTo>
                    <a:pt x="2094" y="336"/>
                  </a:lnTo>
                  <a:lnTo>
                    <a:pt x="2124" y="330"/>
                  </a:lnTo>
                  <a:lnTo>
                    <a:pt x="2136" y="324"/>
                  </a:lnTo>
                  <a:lnTo>
                    <a:pt x="2154" y="318"/>
                  </a:lnTo>
                  <a:lnTo>
                    <a:pt x="2160" y="312"/>
                  </a:lnTo>
                  <a:lnTo>
                    <a:pt x="2166" y="300"/>
                  </a:lnTo>
                  <a:lnTo>
                    <a:pt x="2166" y="294"/>
                  </a:lnTo>
                  <a:lnTo>
                    <a:pt x="2154" y="282"/>
                  </a:lnTo>
                  <a:lnTo>
                    <a:pt x="2136" y="276"/>
                  </a:lnTo>
                  <a:lnTo>
                    <a:pt x="2088" y="270"/>
                  </a:lnTo>
                  <a:lnTo>
                    <a:pt x="2046" y="276"/>
                  </a:lnTo>
                  <a:lnTo>
                    <a:pt x="2016" y="288"/>
                  </a:lnTo>
                  <a:lnTo>
                    <a:pt x="1980" y="300"/>
                  </a:lnTo>
                  <a:lnTo>
                    <a:pt x="1938" y="318"/>
                  </a:lnTo>
                  <a:lnTo>
                    <a:pt x="1860" y="318"/>
                  </a:lnTo>
                  <a:lnTo>
                    <a:pt x="1842" y="312"/>
                  </a:lnTo>
                  <a:lnTo>
                    <a:pt x="1824" y="312"/>
                  </a:lnTo>
                  <a:lnTo>
                    <a:pt x="1806" y="336"/>
                  </a:lnTo>
                  <a:lnTo>
                    <a:pt x="1782" y="318"/>
                  </a:lnTo>
                  <a:lnTo>
                    <a:pt x="1728" y="342"/>
                  </a:lnTo>
                  <a:lnTo>
                    <a:pt x="1698" y="342"/>
                  </a:lnTo>
                  <a:lnTo>
                    <a:pt x="1668" y="366"/>
                  </a:lnTo>
                  <a:lnTo>
                    <a:pt x="1692" y="372"/>
                  </a:lnTo>
                  <a:lnTo>
                    <a:pt x="1644" y="372"/>
                  </a:lnTo>
                  <a:lnTo>
                    <a:pt x="1614" y="378"/>
                  </a:lnTo>
                  <a:lnTo>
                    <a:pt x="1614" y="396"/>
                  </a:lnTo>
                  <a:lnTo>
                    <a:pt x="1638" y="378"/>
                  </a:lnTo>
                  <a:lnTo>
                    <a:pt x="1644" y="396"/>
                  </a:lnTo>
                  <a:lnTo>
                    <a:pt x="1668" y="396"/>
                  </a:lnTo>
                  <a:lnTo>
                    <a:pt x="1662" y="408"/>
                  </a:lnTo>
                  <a:lnTo>
                    <a:pt x="1620" y="408"/>
                  </a:lnTo>
                  <a:lnTo>
                    <a:pt x="1614" y="420"/>
                  </a:lnTo>
                  <a:lnTo>
                    <a:pt x="1644" y="426"/>
                  </a:lnTo>
                  <a:lnTo>
                    <a:pt x="1596" y="432"/>
                  </a:lnTo>
                  <a:lnTo>
                    <a:pt x="1632" y="438"/>
                  </a:lnTo>
                  <a:lnTo>
                    <a:pt x="1584" y="444"/>
                  </a:lnTo>
                  <a:lnTo>
                    <a:pt x="1584" y="462"/>
                  </a:lnTo>
                  <a:lnTo>
                    <a:pt x="1554" y="474"/>
                  </a:lnTo>
                  <a:lnTo>
                    <a:pt x="1560" y="486"/>
                  </a:lnTo>
                  <a:lnTo>
                    <a:pt x="1602" y="468"/>
                  </a:lnTo>
                  <a:lnTo>
                    <a:pt x="1590" y="498"/>
                  </a:lnTo>
                  <a:lnTo>
                    <a:pt x="1554" y="498"/>
                  </a:lnTo>
                  <a:lnTo>
                    <a:pt x="1542" y="504"/>
                  </a:lnTo>
                  <a:lnTo>
                    <a:pt x="1542" y="522"/>
                  </a:lnTo>
                  <a:close/>
                  <a:moveTo>
                    <a:pt x="5778" y="498"/>
                  </a:moveTo>
                  <a:lnTo>
                    <a:pt x="5850" y="486"/>
                  </a:lnTo>
                  <a:lnTo>
                    <a:pt x="5958" y="504"/>
                  </a:lnTo>
                  <a:lnTo>
                    <a:pt x="5952" y="492"/>
                  </a:lnTo>
                  <a:lnTo>
                    <a:pt x="5940" y="486"/>
                  </a:lnTo>
                  <a:lnTo>
                    <a:pt x="5928" y="474"/>
                  </a:lnTo>
                  <a:lnTo>
                    <a:pt x="5904" y="462"/>
                  </a:lnTo>
                  <a:lnTo>
                    <a:pt x="5844" y="462"/>
                  </a:lnTo>
                  <a:lnTo>
                    <a:pt x="5808" y="468"/>
                  </a:lnTo>
                  <a:lnTo>
                    <a:pt x="5796" y="468"/>
                  </a:lnTo>
                  <a:lnTo>
                    <a:pt x="5778" y="498"/>
                  </a:lnTo>
                  <a:close/>
                  <a:moveTo>
                    <a:pt x="5784" y="378"/>
                  </a:moveTo>
                  <a:lnTo>
                    <a:pt x="5838" y="384"/>
                  </a:lnTo>
                  <a:lnTo>
                    <a:pt x="5844" y="378"/>
                  </a:lnTo>
                  <a:lnTo>
                    <a:pt x="5850" y="366"/>
                  </a:lnTo>
                  <a:lnTo>
                    <a:pt x="5838" y="354"/>
                  </a:lnTo>
                  <a:lnTo>
                    <a:pt x="5802" y="354"/>
                  </a:lnTo>
                  <a:lnTo>
                    <a:pt x="5742" y="342"/>
                  </a:lnTo>
                  <a:lnTo>
                    <a:pt x="5724" y="342"/>
                  </a:lnTo>
                  <a:lnTo>
                    <a:pt x="5718" y="348"/>
                  </a:lnTo>
                  <a:lnTo>
                    <a:pt x="5730" y="354"/>
                  </a:lnTo>
                  <a:lnTo>
                    <a:pt x="5742" y="366"/>
                  </a:lnTo>
                  <a:lnTo>
                    <a:pt x="5754" y="372"/>
                  </a:lnTo>
                  <a:lnTo>
                    <a:pt x="5772" y="372"/>
                  </a:lnTo>
                  <a:lnTo>
                    <a:pt x="5778" y="378"/>
                  </a:lnTo>
                  <a:lnTo>
                    <a:pt x="5784" y="378"/>
                  </a:lnTo>
                  <a:close/>
                  <a:moveTo>
                    <a:pt x="5724" y="432"/>
                  </a:moveTo>
                  <a:lnTo>
                    <a:pt x="5712" y="444"/>
                  </a:lnTo>
                  <a:lnTo>
                    <a:pt x="5712" y="456"/>
                  </a:lnTo>
                  <a:lnTo>
                    <a:pt x="5724" y="462"/>
                  </a:lnTo>
                  <a:lnTo>
                    <a:pt x="5772" y="462"/>
                  </a:lnTo>
                  <a:lnTo>
                    <a:pt x="5778" y="456"/>
                  </a:lnTo>
                  <a:lnTo>
                    <a:pt x="5778" y="450"/>
                  </a:lnTo>
                  <a:lnTo>
                    <a:pt x="5766" y="438"/>
                  </a:lnTo>
                  <a:lnTo>
                    <a:pt x="5742" y="426"/>
                  </a:lnTo>
                  <a:lnTo>
                    <a:pt x="5730" y="426"/>
                  </a:lnTo>
                  <a:lnTo>
                    <a:pt x="5724" y="432"/>
                  </a:lnTo>
                  <a:close/>
                  <a:moveTo>
                    <a:pt x="3072" y="96"/>
                  </a:moveTo>
                  <a:lnTo>
                    <a:pt x="3192" y="96"/>
                  </a:lnTo>
                  <a:lnTo>
                    <a:pt x="3204" y="90"/>
                  </a:lnTo>
                  <a:lnTo>
                    <a:pt x="3228" y="90"/>
                  </a:lnTo>
                  <a:lnTo>
                    <a:pt x="3240" y="84"/>
                  </a:lnTo>
                  <a:lnTo>
                    <a:pt x="3240" y="72"/>
                  </a:lnTo>
                  <a:lnTo>
                    <a:pt x="3222" y="60"/>
                  </a:lnTo>
                  <a:lnTo>
                    <a:pt x="3192" y="42"/>
                  </a:lnTo>
                  <a:lnTo>
                    <a:pt x="3156" y="30"/>
                  </a:lnTo>
                  <a:lnTo>
                    <a:pt x="3132" y="24"/>
                  </a:lnTo>
                  <a:lnTo>
                    <a:pt x="3120" y="18"/>
                  </a:lnTo>
                  <a:lnTo>
                    <a:pt x="3108" y="18"/>
                  </a:lnTo>
                  <a:lnTo>
                    <a:pt x="3096" y="12"/>
                  </a:lnTo>
                  <a:lnTo>
                    <a:pt x="3060" y="12"/>
                  </a:lnTo>
                  <a:lnTo>
                    <a:pt x="3048" y="18"/>
                  </a:lnTo>
                  <a:lnTo>
                    <a:pt x="3036" y="18"/>
                  </a:lnTo>
                  <a:lnTo>
                    <a:pt x="3030" y="30"/>
                  </a:lnTo>
                  <a:lnTo>
                    <a:pt x="3030" y="42"/>
                  </a:lnTo>
                  <a:lnTo>
                    <a:pt x="3036" y="54"/>
                  </a:lnTo>
                  <a:lnTo>
                    <a:pt x="3048" y="66"/>
                  </a:lnTo>
                  <a:lnTo>
                    <a:pt x="3054" y="78"/>
                  </a:lnTo>
                  <a:lnTo>
                    <a:pt x="3072" y="96"/>
                  </a:lnTo>
                  <a:close/>
                  <a:moveTo>
                    <a:pt x="6138" y="408"/>
                  </a:moveTo>
                  <a:lnTo>
                    <a:pt x="6144" y="402"/>
                  </a:lnTo>
                  <a:lnTo>
                    <a:pt x="6132" y="396"/>
                  </a:lnTo>
                  <a:lnTo>
                    <a:pt x="6102" y="390"/>
                  </a:lnTo>
                  <a:lnTo>
                    <a:pt x="6036" y="390"/>
                  </a:lnTo>
                  <a:lnTo>
                    <a:pt x="6012" y="366"/>
                  </a:lnTo>
                  <a:lnTo>
                    <a:pt x="6000" y="360"/>
                  </a:lnTo>
                  <a:lnTo>
                    <a:pt x="5970" y="360"/>
                  </a:lnTo>
                  <a:lnTo>
                    <a:pt x="5958" y="366"/>
                  </a:lnTo>
                  <a:lnTo>
                    <a:pt x="5910" y="366"/>
                  </a:lnTo>
                  <a:lnTo>
                    <a:pt x="5946" y="390"/>
                  </a:lnTo>
                  <a:lnTo>
                    <a:pt x="5964" y="396"/>
                  </a:lnTo>
                  <a:lnTo>
                    <a:pt x="6000" y="402"/>
                  </a:lnTo>
                  <a:lnTo>
                    <a:pt x="6054" y="414"/>
                  </a:lnTo>
                  <a:lnTo>
                    <a:pt x="6102" y="414"/>
                  </a:lnTo>
                  <a:lnTo>
                    <a:pt x="6138" y="408"/>
                  </a:lnTo>
                  <a:close/>
                  <a:moveTo>
                    <a:pt x="7602" y="744"/>
                  </a:moveTo>
                  <a:lnTo>
                    <a:pt x="7596" y="732"/>
                  </a:lnTo>
                  <a:lnTo>
                    <a:pt x="7572" y="726"/>
                  </a:lnTo>
                  <a:lnTo>
                    <a:pt x="7512" y="714"/>
                  </a:lnTo>
                  <a:lnTo>
                    <a:pt x="7500" y="714"/>
                  </a:lnTo>
                  <a:lnTo>
                    <a:pt x="7512" y="726"/>
                  </a:lnTo>
                  <a:lnTo>
                    <a:pt x="7548" y="738"/>
                  </a:lnTo>
                  <a:lnTo>
                    <a:pt x="7584" y="744"/>
                  </a:lnTo>
                  <a:lnTo>
                    <a:pt x="7602" y="744"/>
                  </a:lnTo>
                  <a:close/>
                  <a:moveTo>
                    <a:pt x="3162" y="120"/>
                  </a:moveTo>
                  <a:lnTo>
                    <a:pt x="3216" y="138"/>
                  </a:lnTo>
                  <a:lnTo>
                    <a:pt x="3246" y="144"/>
                  </a:lnTo>
                  <a:lnTo>
                    <a:pt x="3264" y="144"/>
                  </a:lnTo>
                  <a:lnTo>
                    <a:pt x="3312" y="138"/>
                  </a:lnTo>
                  <a:lnTo>
                    <a:pt x="3372" y="156"/>
                  </a:lnTo>
                  <a:lnTo>
                    <a:pt x="3432" y="156"/>
                  </a:lnTo>
                  <a:lnTo>
                    <a:pt x="3426" y="138"/>
                  </a:lnTo>
                  <a:lnTo>
                    <a:pt x="3402" y="102"/>
                  </a:lnTo>
                  <a:lnTo>
                    <a:pt x="3384" y="96"/>
                  </a:lnTo>
                  <a:lnTo>
                    <a:pt x="3372" y="90"/>
                  </a:lnTo>
                  <a:lnTo>
                    <a:pt x="3354" y="96"/>
                  </a:lnTo>
                  <a:lnTo>
                    <a:pt x="3318" y="114"/>
                  </a:lnTo>
                  <a:lnTo>
                    <a:pt x="3294" y="90"/>
                  </a:lnTo>
                  <a:lnTo>
                    <a:pt x="3282" y="90"/>
                  </a:lnTo>
                  <a:lnTo>
                    <a:pt x="3210" y="102"/>
                  </a:lnTo>
                  <a:lnTo>
                    <a:pt x="3174" y="114"/>
                  </a:lnTo>
                  <a:lnTo>
                    <a:pt x="3162" y="120"/>
                  </a:lnTo>
                  <a:close/>
                  <a:moveTo>
                    <a:pt x="3582" y="198"/>
                  </a:moveTo>
                  <a:lnTo>
                    <a:pt x="3744" y="192"/>
                  </a:lnTo>
                  <a:lnTo>
                    <a:pt x="3702" y="168"/>
                  </a:lnTo>
                  <a:lnTo>
                    <a:pt x="3696" y="168"/>
                  </a:lnTo>
                  <a:lnTo>
                    <a:pt x="3690" y="162"/>
                  </a:lnTo>
                  <a:lnTo>
                    <a:pt x="3666" y="150"/>
                  </a:lnTo>
                  <a:lnTo>
                    <a:pt x="3648" y="144"/>
                  </a:lnTo>
                  <a:lnTo>
                    <a:pt x="3636" y="138"/>
                  </a:lnTo>
                  <a:lnTo>
                    <a:pt x="3618" y="138"/>
                  </a:lnTo>
                  <a:lnTo>
                    <a:pt x="3606" y="144"/>
                  </a:lnTo>
                  <a:lnTo>
                    <a:pt x="3600" y="150"/>
                  </a:lnTo>
                  <a:lnTo>
                    <a:pt x="3588" y="156"/>
                  </a:lnTo>
                  <a:lnTo>
                    <a:pt x="3588" y="150"/>
                  </a:lnTo>
                  <a:lnTo>
                    <a:pt x="3582" y="144"/>
                  </a:lnTo>
                  <a:lnTo>
                    <a:pt x="3576" y="132"/>
                  </a:lnTo>
                  <a:lnTo>
                    <a:pt x="3570" y="126"/>
                  </a:lnTo>
                  <a:lnTo>
                    <a:pt x="3546" y="114"/>
                  </a:lnTo>
                  <a:lnTo>
                    <a:pt x="3522" y="126"/>
                  </a:lnTo>
                  <a:lnTo>
                    <a:pt x="3504" y="162"/>
                  </a:lnTo>
                  <a:lnTo>
                    <a:pt x="3498" y="192"/>
                  </a:lnTo>
                  <a:lnTo>
                    <a:pt x="3492" y="210"/>
                  </a:lnTo>
                  <a:lnTo>
                    <a:pt x="3516" y="222"/>
                  </a:lnTo>
                  <a:lnTo>
                    <a:pt x="3534" y="216"/>
                  </a:lnTo>
                  <a:lnTo>
                    <a:pt x="3546" y="216"/>
                  </a:lnTo>
                  <a:lnTo>
                    <a:pt x="3582" y="198"/>
                  </a:lnTo>
                  <a:close/>
                  <a:moveTo>
                    <a:pt x="5622" y="420"/>
                  </a:moveTo>
                  <a:lnTo>
                    <a:pt x="5640" y="390"/>
                  </a:lnTo>
                  <a:lnTo>
                    <a:pt x="5754" y="390"/>
                  </a:lnTo>
                  <a:lnTo>
                    <a:pt x="5688" y="360"/>
                  </a:lnTo>
                  <a:lnTo>
                    <a:pt x="5700" y="336"/>
                  </a:lnTo>
                  <a:lnTo>
                    <a:pt x="5610" y="318"/>
                  </a:lnTo>
                  <a:lnTo>
                    <a:pt x="5628" y="348"/>
                  </a:lnTo>
                  <a:lnTo>
                    <a:pt x="5616" y="342"/>
                  </a:lnTo>
                  <a:lnTo>
                    <a:pt x="5592" y="336"/>
                  </a:lnTo>
                  <a:lnTo>
                    <a:pt x="5556" y="330"/>
                  </a:lnTo>
                  <a:lnTo>
                    <a:pt x="5514" y="318"/>
                  </a:lnTo>
                  <a:lnTo>
                    <a:pt x="5454" y="318"/>
                  </a:lnTo>
                  <a:lnTo>
                    <a:pt x="5448" y="330"/>
                  </a:lnTo>
                  <a:lnTo>
                    <a:pt x="5460" y="354"/>
                  </a:lnTo>
                  <a:lnTo>
                    <a:pt x="5496" y="372"/>
                  </a:lnTo>
                  <a:lnTo>
                    <a:pt x="5538" y="390"/>
                  </a:lnTo>
                  <a:lnTo>
                    <a:pt x="5574" y="408"/>
                  </a:lnTo>
                  <a:lnTo>
                    <a:pt x="5610" y="414"/>
                  </a:lnTo>
                  <a:lnTo>
                    <a:pt x="5622" y="420"/>
                  </a:lnTo>
                  <a:close/>
                  <a:moveTo>
                    <a:pt x="4320" y="432"/>
                  </a:moveTo>
                  <a:lnTo>
                    <a:pt x="4368" y="444"/>
                  </a:lnTo>
                  <a:lnTo>
                    <a:pt x="4380" y="444"/>
                  </a:lnTo>
                  <a:lnTo>
                    <a:pt x="4392" y="438"/>
                  </a:lnTo>
                  <a:lnTo>
                    <a:pt x="4398" y="438"/>
                  </a:lnTo>
                  <a:lnTo>
                    <a:pt x="4404" y="432"/>
                  </a:lnTo>
                  <a:lnTo>
                    <a:pt x="4404" y="426"/>
                  </a:lnTo>
                  <a:lnTo>
                    <a:pt x="4398" y="426"/>
                  </a:lnTo>
                  <a:lnTo>
                    <a:pt x="4362" y="414"/>
                  </a:lnTo>
                  <a:lnTo>
                    <a:pt x="4344" y="420"/>
                  </a:lnTo>
                  <a:lnTo>
                    <a:pt x="4332" y="420"/>
                  </a:lnTo>
                  <a:lnTo>
                    <a:pt x="4320" y="432"/>
                  </a:lnTo>
                  <a:close/>
                  <a:moveTo>
                    <a:pt x="5424" y="354"/>
                  </a:moveTo>
                  <a:lnTo>
                    <a:pt x="5370" y="336"/>
                  </a:lnTo>
                  <a:lnTo>
                    <a:pt x="5394" y="366"/>
                  </a:lnTo>
                  <a:lnTo>
                    <a:pt x="5424" y="354"/>
                  </a:lnTo>
                  <a:close/>
                  <a:moveTo>
                    <a:pt x="7986" y="666"/>
                  </a:moveTo>
                  <a:lnTo>
                    <a:pt x="8034" y="654"/>
                  </a:lnTo>
                  <a:lnTo>
                    <a:pt x="8088" y="654"/>
                  </a:lnTo>
                  <a:lnTo>
                    <a:pt x="8100" y="648"/>
                  </a:lnTo>
                  <a:lnTo>
                    <a:pt x="8106" y="642"/>
                  </a:lnTo>
                  <a:lnTo>
                    <a:pt x="8106" y="636"/>
                  </a:lnTo>
                  <a:lnTo>
                    <a:pt x="8100" y="630"/>
                  </a:lnTo>
                  <a:lnTo>
                    <a:pt x="8088" y="630"/>
                  </a:lnTo>
                  <a:lnTo>
                    <a:pt x="8052" y="618"/>
                  </a:lnTo>
                  <a:lnTo>
                    <a:pt x="8028" y="612"/>
                  </a:lnTo>
                  <a:lnTo>
                    <a:pt x="8010" y="606"/>
                  </a:lnTo>
                  <a:lnTo>
                    <a:pt x="7968" y="606"/>
                  </a:lnTo>
                  <a:lnTo>
                    <a:pt x="7944" y="618"/>
                  </a:lnTo>
                  <a:lnTo>
                    <a:pt x="7938" y="630"/>
                  </a:lnTo>
                  <a:lnTo>
                    <a:pt x="7938" y="654"/>
                  </a:lnTo>
                  <a:lnTo>
                    <a:pt x="7944" y="666"/>
                  </a:lnTo>
                  <a:lnTo>
                    <a:pt x="7950" y="666"/>
                  </a:lnTo>
                  <a:lnTo>
                    <a:pt x="7962" y="672"/>
                  </a:lnTo>
                  <a:lnTo>
                    <a:pt x="7968" y="672"/>
                  </a:lnTo>
                  <a:lnTo>
                    <a:pt x="7980" y="666"/>
                  </a:lnTo>
                  <a:lnTo>
                    <a:pt x="7986" y="666"/>
                  </a:lnTo>
                  <a:close/>
                  <a:moveTo>
                    <a:pt x="162" y="1788"/>
                  </a:moveTo>
                  <a:lnTo>
                    <a:pt x="150" y="1788"/>
                  </a:lnTo>
                  <a:lnTo>
                    <a:pt x="138" y="1794"/>
                  </a:lnTo>
                  <a:lnTo>
                    <a:pt x="114" y="1794"/>
                  </a:lnTo>
                  <a:lnTo>
                    <a:pt x="108" y="1788"/>
                  </a:lnTo>
                  <a:lnTo>
                    <a:pt x="96" y="1788"/>
                  </a:lnTo>
                  <a:lnTo>
                    <a:pt x="96" y="1782"/>
                  </a:lnTo>
                  <a:lnTo>
                    <a:pt x="84" y="1782"/>
                  </a:lnTo>
                  <a:lnTo>
                    <a:pt x="84" y="1788"/>
                  </a:lnTo>
                  <a:lnTo>
                    <a:pt x="72" y="1800"/>
                  </a:lnTo>
                  <a:lnTo>
                    <a:pt x="12" y="1800"/>
                  </a:lnTo>
                  <a:lnTo>
                    <a:pt x="0" y="1812"/>
                  </a:lnTo>
                  <a:lnTo>
                    <a:pt x="0" y="1818"/>
                  </a:lnTo>
                  <a:lnTo>
                    <a:pt x="12" y="1830"/>
                  </a:lnTo>
                  <a:lnTo>
                    <a:pt x="6" y="1842"/>
                  </a:lnTo>
                  <a:lnTo>
                    <a:pt x="12" y="1848"/>
                  </a:lnTo>
                  <a:lnTo>
                    <a:pt x="18" y="1848"/>
                  </a:lnTo>
                  <a:lnTo>
                    <a:pt x="24" y="1842"/>
                  </a:lnTo>
                  <a:lnTo>
                    <a:pt x="48" y="1842"/>
                  </a:lnTo>
                  <a:lnTo>
                    <a:pt x="54" y="1848"/>
                  </a:lnTo>
                  <a:lnTo>
                    <a:pt x="66" y="1848"/>
                  </a:lnTo>
                  <a:lnTo>
                    <a:pt x="72" y="1854"/>
                  </a:lnTo>
                  <a:lnTo>
                    <a:pt x="162" y="1854"/>
                  </a:lnTo>
                  <a:lnTo>
                    <a:pt x="162" y="1848"/>
                  </a:lnTo>
                  <a:lnTo>
                    <a:pt x="168" y="1848"/>
                  </a:lnTo>
                  <a:lnTo>
                    <a:pt x="162" y="1830"/>
                  </a:lnTo>
                  <a:lnTo>
                    <a:pt x="174" y="1818"/>
                  </a:lnTo>
                  <a:lnTo>
                    <a:pt x="174" y="1800"/>
                  </a:lnTo>
                  <a:lnTo>
                    <a:pt x="168" y="1788"/>
                  </a:lnTo>
                  <a:lnTo>
                    <a:pt x="162" y="1788"/>
                  </a:lnTo>
                  <a:close/>
                  <a:moveTo>
                    <a:pt x="1038" y="90"/>
                  </a:moveTo>
                  <a:lnTo>
                    <a:pt x="1062" y="72"/>
                  </a:lnTo>
                  <a:lnTo>
                    <a:pt x="1032" y="72"/>
                  </a:lnTo>
                  <a:lnTo>
                    <a:pt x="1032" y="84"/>
                  </a:lnTo>
                  <a:lnTo>
                    <a:pt x="1038" y="90"/>
                  </a:lnTo>
                  <a:close/>
                  <a:moveTo>
                    <a:pt x="990" y="72"/>
                  </a:moveTo>
                  <a:lnTo>
                    <a:pt x="1074" y="54"/>
                  </a:lnTo>
                  <a:lnTo>
                    <a:pt x="1044" y="42"/>
                  </a:lnTo>
                  <a:lnTo>
                    <a:pt x="996" y="54"/>
                  </a:lnTo>
                  <a:lnTo>
                    <a:pt x="948" y="54"/>
                  </a:lnTo>
                  <a:lnTo>
                    <a:pt x="966" y="66"/>
                  </a:lnTo>
                  <a:lnTo>
                    <a:pt x="990" y="72"/>
                  </a:lnTo>
                  <a:close/>
                  <a:moveTo>
                    <a:pt x="1122" y="90"/>
                  </a:moveTo>
                  <a:lnTo>
                    <a:pt x="1128" y="78"/>
                  </a:lnTo>
                  <a:lnTo>
                    <a:pt x="1152" y="78"/>
                  </a:lnTo>
                  <a:lnTo>
                    <a:pt x="1164" y="66"/>
                  </a:lnTo>
                  <a:lnTo>
                    <a:pt x="1218" y="66"/>
                  </a:lnTo>
                  <a:lnTo>
                    <a:pt x="1218" y="60"/>
                  </a:lnTo>
                  <a:lnTo>
                    <a:pt x="1206" y="54"/>
                  </a:lnTo>
                  <a:lnTo>
                    <a:pt x="1182" y="54"/>
                  </a:lnTo>
                  <a:lnTo>
                    <a:pt x="1182" y="48"/>
                  </a:lnTo>
                  <a:lnTo>
                    <a:pt x="1176" y="48"/>
                  </a:lnTo>
                  <a:lnTo>
                    <a:pt x="1164" y="42"/>
                  </a:lnTo>
                  <a:lnTo>
                    <a:pt x="1140" y="42"/>
                  </a:lnTo>
                  <a:lnTo>
                    <a:pt x="1134" y="48"/>
                  </a:lnTo>
                  <a:lnTo>
                    <a:pt x="1128" y="60"/>
                  </a:lnTo>
                  <a:lnTo>
                    <a:pt x="1128" y="66"/>
                  </a:lnTo>
                  <a:lnTo>
                    <a:pt x="1122" y="66"/>
                  </a:lnTo>
                  <a:lnTo>
                    <a:pt x="1116" y="72"/>
                  </a:lnTo>
                  <a:lnTo>
                    <a:pt x="1104" y="72"/>
                  </a:lnTo>
                  <a:lnTo>
                    <a:pt x="1086" y="78"/>
                  </a:lnTo>
                  <a:lnTo>
                    <a:pt x="1080" y="78"/>
                  </a:lnTo>
                  <a:lnTo>
                    <a:pt x="1074" y="84"/>
                  </a:lnTo>
                  <a:lnTo>
                    <a:pt x="1080" y="84"/>
                  </a:lnTo>
                  <a:lnTo>
                    <a:pt x="1092" y="90"/>
                  </a:lnTo>
                  <a:lnTo>
                    <a:pt x="1122" y="90"/>
                  </a:lnTo>
                  <a:close/>
                  <a:moveTo>
                    <a:pt x="1176" y="78"/>
                  </a:moveTo>
                  <a:lnTo>
                    <a:pt x="1158" y="90"/>
                  </a:lnTo>
                  <a:lnTo>
                    <a:pt x="1176" y="102"/>
                  </a:lnTo>
                  <a:lnTo>
                    <a:pt x="1194" y="108"/>
                  </a:lnTo>
                  <a:lnTo>
                    <a:pt x="1248" y="102"/>
                  </a:lnTo>
                  <a:lnTo>
                    <a:pt x="1242" y="90"/>
                  </a:lnTo>
                  <a:lnTo>
                    <a:pt x="1212" y="90"/>
                  </a:lnTo>
                  <a:lnTo>
                    <a:pt x="1176" y="78"/>
                  </a:lnTo>
                  <a:close/>
                  <a:moveTo>
                    <a:pt x="7812" y="2436"/>
                  </a:moveTo>
                  <a:lnTo>
                    <a:pt x="7782" y="2400"/>
                  </a:lnTo>
                  <a:lnTo>
                    <a:pt x="7776" y="2400"/>
                  </a:lnTo>
                  <a:lnTo>
                    <a:pt x="7770" y="2394"/>
                  </a:lnTo>
                  <a:lnTo>
                    <a:pt x="7752" y="2388"/>
                  </a:lnTo>
                  <a:lnTo>
                    <a:pt x="7728" y="2364"/>
                  </a:lnTo>
                  <a:lnTo>
                    <a:pt x="7722" y="2352"/>
                  </a:lnTo>
                  <a:lnTo>
                    <a:pt x="7704" y="2298"/>
                  </a:lnTo>
                  <a:lnTo>
                    <a:pt x="7698" y="2286"/>
                  </a:lnTo>
                  <a:lnTo>
                    <a:pt x="7698" y="2274"/>
                  </a:lnTo>
                  <a:lnTo>
                    <a:pt x="7674" y="2250"/>
                  </a:lnTo>
                  <a:lnTo>
                    <a:pt x="7680" y="2244"/>
                  </a:lnTo>
                  <a:lnTo>
                    <a:pt x="7698" y="2244"/>
                  </a:lnTo>
                  <a:lnTo>
                    <a:pt x="7770" y="2268"/>
                  </a:lnTo>
                  <a:lnTo>
                    <a:pt x="7800" y="2280"/>
                  </a:lnTo>
                  <a:lnTo>
                    <a:pt x="7812" y="2286"/>
                  </a:lnTo>
                  <a:lnTo>
                    <a:pt x="7740" y="2232"/>
                  </a:lnTo>
                  <a:lnTo>
                    <a:pt x="7734" y="2226"/>
                  </a:lnTo>
                  <a:lnTo>
                    <a:pt x="7722" y="2202"/>
                  </a:lnTo>
                  <a:lnTo>
                    <a:pt x="7710" y="2196"/>
                  </a:lnTo>
                  <a:lnTo>
                    <a:pt x="7704" y="2184"/>
                  </a:lnTo>
                  <a:lnTo>
                    <a:pt x="7698" y="2178"/>
                  </a:lnTo>
                  <a:lnTo>
                    <a:pt x="7674" y="2166"/>
                  </a:lnTo>
                  <a:lnTo>
                    <a:pt x="7668" y="2160"/>
                  </a:lnTo>
                  <a:lnTo>
                    <a:pt x="7656" y="2154"/>
                  </a:lnTo>
                  <a:lnTo>
                    <a:pt x="7578" y="2070"/>
                  </a:lnTo>
                  <a:lnTo>
                    <a:pt x="7554" y="2070"/>
                  </a:lnTo>
                  <a:lnTo>
                    <a:pt x="7542" y="2040"/>
                  </a:lnTo>
                  <a:lnTo>
                    <a:pt x="7524" y="2040"/>
                  </a:lnTo>
                  <a:lnTo>
                    <a:pt x="7512" y="2028"/>
                  </a:lnTo>
                  <a:lnTo>
                    <a:pt x="7500" y="2004"/>
                  </a:lnTo>
                  <a:lnTo>
                    <a:pt x="7500" y="1980"/>
                  </a:lnTo>
                  <a:lnTo>
                    <a:pt x="7470" y="1944"/>
                  </a:lnTo>
                  <a:lnTo>
                    <a:pt x="7446" y="1950"/>
                  </a:lnTo>
                  <a:lnTo>
                    <a:pt x="7434" y="1920"/>
                  </a:lnTo>
                  <a:lnTo>
                    <a:pt x="7392" y="1890"/>
                  </a:lnTo>
                  <a:lnTo>
                    <a:pt x="7380" y="1866"/>
                  </a:lnTo>
                  <a:lnTo>
                    <a:pt x="7368" y="1860"/>
                  </a:lnTo>
                  <a:lnTo>
                    <a:pt x="7362" y="1854"/>
                  </a:lnTo>
                  <a:lnTo>
                    <a:pt x="7344" y="1854"/>
                  </a:lnTo>
                  <a:lnTo>
                    <a:pt x="7344" y="1860"/>
                  </a:lnTo>
                  <a:lnTo>
                    <a:pt x="7392" y="1908"/>
                  </a:lnTo>
                  <a:lnTo>
                    <a:pt x="7392" y="1914"/>
                  </a:lnTo>
                  <a:lnTo>
                    <a:pt x="7386" y="1914"/>
                  </a:lnTo>
                  <a:lnTo>
                    <a:pt x="7380" y="1908"/>
                  </a:lnTo>
                  <a:lnTo>
                    <a:pt x="7368" y="1908"/>
                  </a:lnTo>
                  <a:lnTo>
                    <a:pt x="7362" y="1914"/>
                  </a:lnTo>
                  <a:lnTo>
                    <a:pt x="7362" y="1926"/>
                  </a:lnTo>
                  <a:lnTo>
                    <a:pt x="7374" y="1950"/>
                  </a:lnTo>
                  <a:lnTo>
                    <a:pt x="7386" y="1962"/>
                  </a:lnTo>
                  <a:lnTo>
                    <a:pt x="7392" y="1974"/>
                  </a:lnTo>
                  <a:lnTo>
                    <a:pt x="7404" y="1980"/>
                  </a:lnTo>
                  <a:lnTo>
                    <a:pt x="7404" y="1992"/>
                  </a:lnTo>
                  <a:lnTo>
                    <a:pt x="7416" y="2016"/>
                  </a:lnTo>
                  <a:lnTo>
                    <a:pt x="7422" y="2022"/>
                  </a:lnTo>
                  <a:lnTo>
                    <a:pt x="7440" y="2034"/>
                  </a:lnTo>
                  <a:lnTo>
                    <a:pt x="7470" y="2052"/>
                  </a:lnTo>
                  <a:lnTo>
                    <a:pt x="7500" y="2076"/>
                  </a:lnTo>
                  <a:lnTo>
                    <a:pt x="7518" y="2100"/>
                  </a:lnTo>
                  <a:lnTo>
                    <a:pt x="7524" y="2112"/>
                  </a:lnTo>
                  <a:lnTo>
                    <a:pt x="7536" y="2130"/>
                  </a:lnTo>
                  <a:lnTo>
                    <a:pt x="7536" y="2142"/>
                  </a:lnTo>
                  <a:lnTo>
                    <a:pt x="7548" y="2154"/>
                  </a:lnTo>
                  <a:lnTo>
                    <a:pt x="7554" y="2166"/>
                  </a:lnTo>
                  <a:lnTo>
                    <a:pt x="7572" y="2184"/>
                  </a:lnTo>
                  <a:lnTo>
                    <a:pt x="7590" y="2208"/>
                  </a:lnTo>
                  <a:lnTo>
                    <a:pt x="7608" y="2238"/>
                  </a:lnTo>
                  <a:lnTo>
                    <a:pt x="7620" y="2262"/>
                  </a:lnTo>
                  <a:lnTo>
                    <a:pt x="7626" y="2268"/>
                  </a:lnTo>
                  <a:lnTo>
                    <a:pt x="7626" y="2280"/>
                  </a:lnTo>
                  <a:lnTo>
                    <a:pt x="7632" y="2292"/>
                  </a:lnTo>
                  <a:lnTo>
                    <a:pt x="7644" y="2304"/>
                  </a:lnTo>
                  <a:lnTo>
                    <a:pt x="7656" y="2304"/>
                  </a:lnTo>
                  <a:lnTo>
                    <a:pt x="7668" y="2310"/>
                  </a:lnTo>
                  <a:lnTo>
                    <a:pt x="7674" y="2322"/>
                  </a:lnTo>
                  <a:lnTo>
                    <a:pt x="7686" y="2334"/>
                  </a:lnTo>
                  <a:lnTo>
                    <a:pt x="7698" y="2358"/>
                  </a:lnTo>
                  <a:lnTo>
                    <a:pt x="7698" y="2376"/>
                  </a:lnTo>
                  <a:lnTo>
                    <a:pt x="7740" y="2412"/>
                  </a:lnTo>
                  <a:lnTo>
                    <a:pt x="7752" y="2466"/>
                  </a:lnTo>
                  <a:lnTo>
                    <a:pt x="7794" y="2508"/>
                  </a:lnTo>
                  <a:lnTo>
                    <a:pt x="7794" y="2502"/>
                  </a:lnTo>
                  <a:lnTo>
                    <a:pt x="7788" y="2496"/>
                  </a:lnTo>
                  <a:lnTo>
                    <a:pt x="7788" y="2484"/>
                  </a:lnTo>
                  <a:lnTo>
                    <a:pt x="7782" y="2472"/>
                  </a:lnTo>
                  <a:lnTo>
                    <a:pt x="7782" y="2460"/>
                  </a:lnTo>
                  <a:lnTo>
                    <a:pt x="7776" y="2448"/>
                  </a:lnTo>
                  <a:lnTo>
                    <a:pt x="7782" y="2442"/>
                  </a:lnTo>
                  <a:lnTo>
                    <a:pt x="7788" y="2442"/>
                  </a:lnTo>
                  <a:lnTo>
                    <a:pt x="7800" y="2454"/>
                  </a:lnTo>
                  <a:lnTo>
                    <a:pt x="7830" y="2454"/>
                  </a:lnTo>
                  <a:lnTo>
                    <a:pt x="7866" y="2496"/>
                  </a:lnTo>
                  <a:lnTo>
                    <a:pt x="7866" y="2472"/>
                  </a:lnTo>
                  <a:lnTo>
                    <a:pt x="7836" y="2430"/>
                  </a:lnTo>
                  <a:lnTo>
                    <a:pt x="7812" y="2436"/>
                  </a:lnTo>
                  <a:close/>
                  <a:moveTo>
                    <a:pt x="1344" y="84"/>
                  </a:moveTo>
                  <a:lnTo>
                    <a:pt x="1350" y="72"/>
                  </a:lnTo>
                  <a:lnTo>
                    <a:pt x="1308" y="66"/>
                  </a:lnTo>
                  <a:lnTo>
                    <a:pt x="1284" y="78"/>
                  </a:lnTo>
                  <a:lnTo>
                    <a:pt x="1290" y="90"/>
                  </a:lnTo>
                  <a:lnTo>
                    <a:pt x="1344" y="84"/>
                  </a:lnTo>
                  <a:close/>
                  <a:moveTo>
                    <a:pt x="9048" y="996"/>
                  </a:moveTo>
                  <a:lnTo>
                    <a:pt x="9036" y="984"/>
                  </a:lnTo>
                  <a:lnTo>
                    <a:pt x="9024" y="978"/>
                  </a:lnTo>
                  <a:lnTo>
                    <a:pt x="9006" y="972"/>
                  </a:lnTo>
                  <a:lnTo>
                    <a:pt x="8994" y="966"/>
                  </a:lnTo>
                  <a:lnTo>
                    <a:pt x="8982" y="966"/>
                  </a:lnTo>
                  <a:lnTo>
                    <a:pt x="8940" y="948"/>
                  </a:lnTo>
                  <a:lnTo>
                    <a:pt x="8898" y="948"/>
                  </a:lnTo>
                  <a:lnTo>
                    <a:pt x="8868" y="930"/>
                  </a:lnTo>
                  <a:lnTo>
                    <a:pt x="8778" y="924"/>
                  </a:lnTo>
                  <a:lnTo>
                    <a:pt x="8736" y="906"/>
                  </a:lnTo>
                  <a:lnTo>
                    <a:pt x="8700" y="906"/>
                  </a:lnTo>
                  <a:lnTo>
                    <a:pt x="8754" y="942"/>
                  </a:lnTo>
                  <a:lnTo>
                    <a:pt x="8808" y="966"/>
                  </a:lnTo>
                  <a:lnTo>
                    <a:pt x="8796" y="966"/>
                  </a:lnTo>
                  <a:lnTo>
                    <a:pt x="8784" y="972"/>
                  </a:lnTo>
                  <a:lnTo>
                    <a:pt x="8754" y="972"/>
                  </a:lnTo>
                  <a:lnTo>
                    <a:pt x="8730" y="960"/>
                  </a:lnTo>
                  <a:lnTo>
                    <a:pt x="8676" y="906"/>
                  </a:lnTo>
                  <a:lnTo>
                    <a:pt x="8580" y="870"/>
                  </a:lnTo>
                  <a:lnTo>
                    <a:pt x="8496" y="846"/>
                  </a:lnTo>
                  <a:lnTo>
                    <a:pt x="8442" y="834"/>
                  </a:lnTo>
                  <a:lnTo>
                    <a:pt x="8370" y="822"/>
                  </a:lnTo>
                  <a:lnTo>
                    <a:pt x="8280" y="804"/>
                  </a:lnTo>
                  <a:lnTo>
                    <a:pt x="8190" y="780"/>
                  </a:lnTo>
                  <a:lnTo>
                    <a:pt x="8112" y="762"/>
                  </a:lnTo>
                  <a:lnTo>
                    <a:pt x="8052" y="750"/>
                  </a:lnTo>
                  <a:lnTo>
                    <a:pt x="7998" y="738"/>
                  </a:lnTo>
                  <a:lnTo>
                    <a:pt x="7956" y="732"/>
                  </a:lnTo>
                  <a:lnTo>
                    <a:pt x="7758" y="732"/>
                  </a:lnTo>
                  <a:lnTo>
                    <a:pt x="7746" y="714"/>
                  </a:lnTo>
                  <a:lnTo>
                    <a:pt x="7698" y="720"/>
                  </a:lnTo>
                  <a:lnTo>
                    <a:pt x="7680" y="708"/>
                  </a:lnTo>
                  <a:lnTo>
                    <a:pt x="7626" y="708"/>
                  </a:lnTo>
                  <a:lnTo>
                    <a:pt x="7650" y="726"/>
                  </a:lnTo>
                  <a:lnTo>
                    <a:pt x="7644" y="744"/>
                  </a:lnTo>
                  <a:lnTo>
                    <a:pt x="7656" y="744"/>
                  </a:lnTo>
                  <a:lnTo>
                    <a:pt x="7680" y="756"/>
                  </a:lnTo>
                  <a:lnTo>
                    <a:pt x="7716" y="762"/>
                  </a:lnTo>
                  <a:lnTo>
                    <a:pt x="7740" y="774"/>
                  </a:lnTo>
                  <a:lnTo>
                    <a:pt x="7758" y="786"/>
                  </a:lnTo>
                  <a:lnTo>
                    <a:pt x="7752" y="798"/>
                  </a:lnTo>
                  <a:lnTo>
                    <a:pt x="7728" y="804"/>
                  </a:lnTo>
                  <a:lnTo>
                    <a:pt x="7698" y="804"/>
                  </a:lnTo>
                  <a:lnTo>
                    <a:pt x="7686" y="798"/>
                  </a:lnTo>
                  <a:lnTo>
                    <a:pt x="7680" y="792"/>
                  </a:lnTo>
                  <a:lnTo>
                    <a:pt x="7656" y="774"/>
                  </a:lnTo>
                  <a:lnTo>
                    <a:pt x="7584" y="774"/>
                  </a:lnTo>
                  <a:lnTo>
                    <a:pt x="7530" y="738"/>
                  </a:lnTo>
                  <a:lnTo>
                    <a:pt x="7524" y="738"/>
                  </a:lnTo>
                  <a:lnTo>
                    <a:pt x="7518" y="744"/>
                  </a:lnTo>
                  <a:lnTo>
                    <a:pt x="7506" y="744"/>
                  </a:lnTo>
                  <a:lnTo>
                    <a:pt x="7500" y="750"/>
                  </a:lnTo>
                  <a:lnTo>
                    <a:pt x="7446" y="750"/>
                  </a:lnTo>
                  <a:lnTo>
                    <a:pt x="7440" y="738"/>
                  </a:lnTo>
                  <a:lnTo>
                    <a:pt x="7344" y="744"/>
                  </a:lnTo>
                  <a:lnTo>
                    <a:pt x="7320" y="726"/>
                  </a:lnTo>
                  <a:lnTo>
                    <a:pt x="7314" y="732"/>
                  </a:lnTo>
                  <a:lnTo>
                    <a:pt x="7212" y="732"/>
                  </a:lnTo>
                  <a:lnTo>
                    <a:pt x="7206" y="738"/>
                  </a:lnTo>
                  <a:lnTo>
                    <a:pt x="7212" y="744"/>
                  </a:lnTo>
                  <a:lnTo>
                    <a:pt x="7218" y="756"/>
                  </a:lnTo>
                  <a:lnTo>
                    <a:pt x="7254" y="792"/>
                  </a:lnTo>
                  <a:lnTo>
                    <a:pt x="7248" y="792"/>
                  </a:lnTo>
                  <a:lnTo>
                    <a:pt x="7242" y="786"/>
                  </a:lnTo>
                  <a:lnTo>
                    <a:pt x="7230" y="780"/>
                  </a:lnTo>
                  <a:lnTo>
                    <a:pt x="7218" y="768"/>
                  </a:lnTo>
                  <a:lnTo>
                    <a:pt x="7206" y="762"/>
                  </a:lnTo>
                  <a:lnTo>
                    <a:pt x="7194" y="750"/>
                  </a:lnTo>
                  <a:lnTo>
                    <a:pt x="7176" y="744"/>
                  </a:lnTo>
                  <a:lnTo>
                    <a:pt x="7104" y="732"/>
                  </a:lnTo>
                  <a:lnTo>
                    <a:pt x="7086" y="732"/>
                  </a:lnTo>
                  <a:lnTo>
                    <a:pt x="7086" y="726"/>
                  </a:lnTo>
                  <a:lnTo>
                    <a:pt x="7056" y="696"/>
                  </a:lnTo>
                  <a:lnTo>
                    <a:pt x="7032" y="684"/>
                  </a:lnTo>
                  <a:lnTo>
                    <a:pt x="6990" y="666"/>
                  </a:lnTo>
                  <a:lnTo>
                    <a:pt x="6948" y="660"/>
                  </a:lnTo>
                  <a:lnTo>
                    <a:pt x="6912" y="654"/>
                  </a:lnTo>
                  <a:lnTo>
                    <a:pt x="6882" y="654"/>
                  </a:lnTo>
                  <a:lnTo>
                    <a:pt x="6864" y="648"/>
                  </a:lnTo>
                  <a:lnTo>
                    <a:pt x="6834" y="648"/>
                  </a:lnTo>
                  <a:lnTo>
                    <a:pt x="6786" y="636"/>
                  </a:lnTo>
                  <a:lnTo>
                    <a:pt x="6774" y="642"/>
                  </a:lnTo>
                  <a:lnTo>
                    <a:pt x="6714" y="642"/>
                  </a:lnTo>
                  <a:lnTo>
                    <a:pt x="6696" y="660"/>
                  </a:lnTo>
                  <a:lnTo>
                    <a:pt x="6684" y="666"/>
                  </a:lnTo>
                  <a:lnTo>
                    <a:pt x="6648" y="666"/>
                  </a:lnTo>
                  <a:lnTo>
                    <a:pt x="6630" y="660"/>
                  </a:lnTo>
                  <a:lnTo>
                    <a:pt x="6594" y="660"/>
                  </a:lnTo>
                  <a:lnTo>
                    <a:pt x="6582" y="654"/>
                  </a:lnTo>
                  <a:lnTo>
                    <a:pt x="6576" y="648"/>
                  </a:lnTo>
                  <a:lnTo>
                    <a:pt x="6552" y="636"/>
                  </a:lnTo>
                  <a:lnTo>
                    <a:pt x="6534" y="630"/>
                  </a:lnTo>
                  <a:lnTo>
                    <a:pt x="6522" y="624"/>
                  </a:lnTo>
                  <a:lnTo>
                    <a:pt x="6498" y="624"/>
                  </a:lnTo>
                  <a:lnTo>
                    <a:pt x="6486" y="630"/>
                  </a:lnTo>
                  <a:lnTo>
                    <a:pt x="6474" y="612"/>
                  </a:lnTo>
                  <a:lnTo>
                    <a:pt x="6438" y="612"/>
                  </a:lnTo>
                  <a:lnTo>
                    <a:pt x="6372" y="606"/>
                  </a:lnTo>
                  <a:lnTo>
                    <a:pt x="6408" y="594"/>
                  </a:lnTo>
                  <a:lnTo>
                    <a:pt x="6372" y="570"/>
                  </a:lnTo>
                  <a:lnTo>
                    <a:pt x="6360" y="570"/>
                  </a:lnTo>
                  <a:lnTo>
                    <a:pt x="6324" y="564"/>
                  </a:lnTo>
                  <a:lnTo>
                    <a:pt x="6282" y="558"/>
                  </a:lnTo>
                  <a:lnTo>
                    <a:pt x="6246" y="558"/>
                  </a:lnTo>
                  <a:lnTo>
                    <a:pt x="6228" y="564"/>
                  </a:lnTo>
                  <a:lnTo>
                    <a:pt x="6228" y="594"/>
                  </a:lnTo>
                  <a:lnTo>
                    <a:pt x="6222" y="600"/>
                  </a:lnTo>
                  <a:lnTo>
                    <a:pt x="6192" y="600"/>
                  </a:lnTo>
                  <a:lnTo>
                    <a:pt x="6180" y="594"/>
                  </a:lnTo>
                  <a:lnTo>
                    <a:pt x="6168" y="594"/>
                  </a:lnTo>
                  <a:lnTo>
                    <a:pt x="6186" y="582"/>
                  </a:lnTo>
                  <a:lnTo>
                    <a:pt x="6168" y="570"/>
                  </a:lnTo>
                  <a:lnTo>
                    <a:pt x="6096" y="570"/>
                  </a:lnTo>
                  <a:lnTo>
                    <a:pt x="6114" y="558"/>
                  </a:lnTo>
                  <a:lnTo>
                    <a:pt x="6156" y="558"/>
                  </a:lnTo>
                  <a:lnTo>
                    <a:pt x="6216" y="588"/>
                  </a:lnTo>
                  <a:lnTo>
                    <a:pt x="6216" y="564"/>
                  </a:lnTo>
                  <a:lnTo>
                    <a:pt x="6162" y="540"/>
                  </a:lnTo>
                  <a:lnTo>
                    <a:pt x="6048" y="546"/>
                  </a:lnTo>
                  <a:lnTo>
                    <a:pt x="6048" y="534"/>
                  </a:lnTo>
                  <a:lnTo>
                    <a:pt x="5928" y="540"/>
                  </a:lnTo>
                  <a:lnTo>
                    <a:pt x="5880" y="522"/>
                  </a:lnTo>
                  <a:lnTo>
                    <a:pt x="5862" y="522"/>
                  </a:lnTo>
                  <a:lnTo>
                    <a:pt x="5898" y="546"/>
                  </a:lnTo>
                  <a:lnTo>
                    <a:pt x="5850" y="546"/>
                  </a:lnTo>
                  <a:lnTo>
                    <a:pt x="5838" y="552"/>
                  </a:lnTo>
                  <a:lnTo>
                    <a:pt x="5832" y="552"/>
                  </a:lnTo>
                  <a:lnTo>
                    <a:pt x="5832" y="558"/>
                  </a:lnTo>
                  <a:lnTo>
                    <a:pt x="5844" y="564"/>
                  </a:lnTo>
                  <a:lnTo>
                    <a:pt x="5850" y="570"/>
                  </a:lnTo>
                  <a:lnTo>
                    <a:pt x="5862" y="576"/>
                  </a:lnTo>
                  <a:lnTo>
                    <a:pt x="5892" y="576"/>
                  </a:lnTo>
                  <a:lnTo>
                    <a:pt x="5892" y="582"/>
                  </a:lnTo>
                  <a:lnTo>
                    <a:pt x="5952" y="618"/>
                  </a:lnTo>
                  <a:lnTo>
                    <a:pt x="5904" y="618"/>
                  </a:lnTo>
                  <a:lnTo>
                    <a:pt x="5898" y="612"/>
                  </a:lnTo>
                  <a:lnTo>
                    <a:pt x="5886" y="606"/>
                  </a:lnTo>
                  <a:lnTo>
                    <a:pt x="5874" y="606"/>
                  </a:lnTo>
                  <a:lnTo>
                    <a:pt x="5862" y="600"/>
                  </a:lnTo>
                  <a:lnTo>
                    <a:pt x="5844" y="618"/>
                  </a:lnTo>
                  <a:lnTo>
                    <a:pt x="5868" y="636"/>
                  </a:lnTo>
                  <a:lnTo>
                    <a:pt x="5814" y="630"/>
                  </a:lnTo>
                  <a:lnTo>
                    <a:pt x="5808" y="630"/>
                  </a:lnTo>
                  <a:lnTo>
                    <a:pt x="5802" y="624"/>
                  </a:lnTo>
                  <a:lnTo>
                    <a:pt x="5784" y="618"/>
                  </a:lnTo>
                  <a:lnTo>
                    <a:pt x="5766" y="618"/>
                  </a:lnTo>
                  <a:lnTo>
                    <a:pt x="5754" y="612"/>
                  </a:lnTo>
                  <a:lnTo>
                    <a:pt x="5736" y="606"/>
                  </a:lnTo>
                  <a:lnTo>
                    <a:pt x="5724" y="606"/>
                  </a:lnTo>
                  <a:lnTo>
                    <a:pt x="5712" y="612"/>
                  </a:lnTo>
                  <a:lnTo>
                    <a:pt x="5700" y="612"/>
                  </a:lnTo>
                  <a:lnTo>
                    <a:pt x="5688" y="618"/>
                  </a:lnTo>
                  <a:lnTo>
                    <a:pt x="5682" y="624"/>
                  </a:lnTo>
                  <a:lnTo>
                    <a:pt x="5676" y="624"/>
                  </a:lnTo>
                  <a:lnTo>
                    <a:pt x="5610" y="618"/>
                  </a:lnTo>
                  <a:lnTo>
                    <a:pt x="5604" y="618"/>
                  </a:lnTo>
                  <a:lnTo>
                    <a:pt x="5598" y="612"/>
                  </a:lnTo>
                  <a:lnTo>
                    <a:pt x="5562" y="594"/>
                  </a:lnTo>
                  <a:lnTo>
                    <a:pt x="5556" y="594"/>
                  </a:lnTo>
                  <a:lnTo>
                    <a:pt x="5550" y="588"/>
                  </a:lnTo>
                  <a:lnTo>
                    <a:pt x="5538" y="588"/>
                  </a:lnTo>
                  <a:lnTo>
                    <a:pt x="5538" y="606"/>
                  </a:lnTo>
                  <a:lnTo>
                    <a:pt x="5544" y="612"/>
                  </a:lnTo>
                  <a:lnTo>
                    <a:pt x="5550" y="624"/>
                  </a:lnTo>
                  <a:lnTo>
                    <a:pt x="5556" y="630"/>
                  </a:lnTo>
                  <a:lnTo>
                    <a:pt x="5562" y="642"/>
                  </a:lnTo>
                  <a:lnTo>
                    <a:pt x="5562" y="660"/>
                  </a:lnTo>
                  <a:lnTo>
                    <a:pt x="5556" y="666"/>
                  </a:lnTo>
                  <a:lnTo>
                    <a:pt x="5532" y="660"/>
                  </a:lnTo>
                  <a:lnTo>
                    <a:pt x="5424" y="624"/>
                  </a:lnTo>
                  <a:lnTo>
                    <a:pt x="5412" y="618"/>
                  </a:lnTo>
                  <a:lnTo>
                    <a:pt x="5406" y="618"/>
                  </a:lnTo>
                  <a:lnTo>
                    <a:pt x="5400" y="612"/>
                  </a:lnTo>
                  <a:lnTo>
                    <a:pt x="5394" y="600"/>
                  </a:lnTo>
                  <a:lnTo>
                    <a:pt x="5382" y="594"/>
                  </a:lnTo>
                  <a:lnTo>
                    <a:pt x="5376" y="588"/>
                  </a:lnTo>
                  <a:lnTo>
                    <a:pt x="5376" y="606"/>
                  </a:lnTo>
                  <a:lnTo>
                    <a:pt x="5322" y="588"/>
                  </a:lnTo>
                  <a:lnTo>
                    <a:pt x="5292" y="570"/>
                  </a:lnTo>
                  <a:lnTo>
                    <a:pt x="5298" y="570"/>
                  </a:lnTo>
                  <a:lnTo>
                    <a:pt x="5304" y="576"/>
                  </a:lnTo>
                  <a:lnTo>
                    <a:pt x="5328" y="576"/>
                  </a:lnTo>
                  <a:lnTo>
                    <a:pt x="5340" y="582"/>
                  </a:lnTo>
                  <a:lnTo>
                    <a:pt x="5352" y="582"/>
                  </a:lnTo>
                  <a:lnTo>
                    <a:pt x="5358" y="576"/>
                  </a:lnTo>
                  <a:lnTo>
                    <a:pt x="5358" y="570"/>
                  </a:lnTo>
                  <a:lnTo>
                    <a:pt x="5346" y="564"/>
                  </a:lnTo>
                  <a:lnTo>
                    <a:pt x="5334" y="552"/>
                  </a:lnTo>
                  <a:lnTo>
                    <a:pt x="5292" y="552"/>
                  </a:lnTo>
                  <a:lnTo>
                    <a:pt x="5304" y="540"/>
                  </a:lnTo>
                  <a:lnTo>
                    <a:pt x="5298" y="534"/>
                  </a:lnTo>
                  <a:lnTo>
                    <a:pt x="5286" y="528"/>
                  </a:lnTo>
                  <a:lnTo>
                    <a:pt x="5256" y="528"/>
                  </a:lnTo>
                  <a:lnTo>
                    <a:pt x="5268" y="510"/>
                  </a:lnTo>
                  <a:lnTo>
                    <a:pt x="5262" y="510"/>
                  </a:lnTo>
                  <a:lnTo>
                    <a:pt x="5256" y="504"/>
                  </a:lnTo>
                  <a:lnTo>
                    <a:pt x="5232" y="504"/>
                  </a:lnTo>
                  <a:lnTo>
                    <a:pt x="5220" y="498"/>
                  </a:lnTo>
                  <a:lnTo>
                    <a:pt x="5208" y="498"/>
                  </a:lnTo>
                  <a:lnTo>
                    <a:pt x="5202" y="492"/>
                  </a:lnTo>
                  <a:lnTo>
                    <a:pt x="5190" y="492"/>
                  </a:lnTo>
                  <a:lnTo>
                    <a:pt x="5184" y="486"/>
                  </a:lnTo>
                  <a:lnTo>
                    <a:pt x="5142" y="486"/>
                  </a:lnTo>
                  <a:lnTo>
                    <a:pt x="5130" y="492"/>
                  </a:lnTo>
                  <a:lnTo>
                    <a:pt x="5094" y="492"/>
                  </a:lnTo>
                  <a:lnTo>
                    <a:pt x="5076" y="486"/>
                  </a:lnTo>
                  <a:lnTo>
                    <a:pt x="5070" y="480"/>
                  </a:lnTo>
                  <a:lnTo>
                    <a:pt x="5064" y="480"/>
                  </a:lnTo>
                  <a:lnTo>
                    <a:pt x="5040" y="486"/>
                  </a:lnTo>
                  <a:lnTo>
                    <a:pt x="5040" y="474"/>
                  </a:lnTo>
                  <a:lnTo>
                    <a:pt x="4992" y="468"/>
                  </a:lnTo>
                  <a:lnTo>
                    <a:pt x="4980" y="456"/>
                  </a:lnTo>
                  <a:lnTo>
                    <a:pt x="4974" y="474"/>
                  </a:lnTo>
                  <a:lnTo>
                    <a:pt x="4956" y="480"/>
                  </a:lnTo>
                  <a:lnTo>
                    <a:pt x="4986" y="498"/>
                  </a:lnTo>
                  <a:lnTo>
                    <a:pt x="5010" y="528"/>
                  </a:lnTo>
                  <a:lnTo>
                    <a:pt x="4962" y="522"/>
                  </a:lnTo>
                  <a:lnTo>
                    <a:pt x="4956" y="516"/>
                  </a:lnTo>
                  <a:lnTo>
                    <a:pt x="4890" y="522"/>
                  </a:lnTo>
                  <a:lnTo>
                    <a:pt x="4872" y="528"/>
                  </a:lnTo>
                  <a:lnTo>
                    <a:pt x="4872" y="516"/>
                  </a:lnTo>
                  <a:lnTo>
                    <a:pt x="4824" y="522"/>
                  </a:lnTo>
                  <a:lnTo>
                    <a:pt x="4818" y="510"/>
                  </a:lnTo>
                  <a:lnTo>
                    <a:pt x="4764" y="510"/>
                  </a:lnTo>
                  <a:lnTo>
                    <a:pt x="4728" y="504"/>
                  </a:lnTo>
                  <a:lnTo>
                    <a:pt x="4746" y="480"/>
                  </a:lnTo>
                  <a:lnTo>
                    <a:pt x="4620" y="480"/>
                  </a:lnTo>
                  <a:lnTo>
                    <a:pt x="4608" y="468"/>
                  </a:lnTo>
                  <a:lnTo>
                    <a:pt x="4602" y="474"/>
                  </a:lnTo>
                  <a:lnTo>
                    <a:pt x="4590" y="468"/>
                  </a:lnTo>
                  <a:lnTo>
                    <a:pt x="4542" y="474"/>
                  </a:lnTo>
                  <a:lnTo>
                    <a:pt x="4548" y="486"/>
                  </a:lnTo>
                  <a:lnTo>
                    <a:pt x="4488" y="480"/>
                  </a:lnTo>
                  <a:lnTo>
                    <a:pt x="4476" y="486"/>
                  </a:lnTo>
                  <a:lnTo>
                    <a:pt x="4506" y="498"/>
                  </a:lnTo>
                  <a:lnTo>
                    <a:pt x="4464" y="492"/>
                  </a:lnTo>
                  <a:lnTo>
                    <a:pt x="4464" y="474"/>
                  </a:lnTo>
                  <a:lnTo>
                    <a:pt x="4434" y="456"/>
                  </a:lnTo>
                  <a:lnTo>
                    <a:pt x="4416" y="456"/>
                  </a:lnTo>
                  <a:lnTo>
                    <a:pt x="4428" y="474"/>
                  </a:lnTo>
                  <a:lnTo>
                    <a:pt x="4374" y="474"/>
                  </a:lnTo>
                  <a:lnTo>
                    <a:pt x="4368" y="468"/>
                  </a:lnTo>
                  <a:lnTo>
                    <a:pt x="4356" y="468"/>
                  </a:lnTo>
                  <a:lnTo>
                    <a:pt x="4350" y="456"/>
                  </a:lnTo>
                  <a:lnTo>
                    <a:pt x="4320" y="456"/>
                  </a:lnTo>
                  <a:lnTo>
                    <a:pt x="4296" y="444"/>
                  </a:lnTo>
                  <a:lnTo>
                    <a:pt x="4266" y="468"/>
                  </a:lnTo>
                  <a:lnTo>
                    <a:pt x="4320" y="474"/>
                  </a:lnTo>
                  <a:lnTo>
                    <a:pt x="4332" y="474"/>
                  </a:lnTo>
                  <a:lnTo>
                    <a:pt x="4326" y="480"/>
                  </a:lnTo>
                  <a:lnTo>
                    <a:pt x="4314" y="486"/>
                  </a:lnTo>
                  <a:lnTo>
                    <a:pt x="4308" y="492"/>
                  </a:lnTo>
                  <a:lnTo>
                    <a:pt x="4272" y="492"/>
                  </a:lnTo>
                  <a:lnTo>
                    <a:pt x="4266" y="498"/>
                  </a:lnTo>
                  <a:lnTo>
                    <a:pt x="4254" y="504"/>
                  </a:lnTo>
                  <a:lnTo>
                    <a:pt x="4182" y="504"/>
                  </a:lnTo>
                  <a:lnTo>
                    <a:pt x="4146" y="510"/>
                  </a:lnTo>
                  <a:lnTo>
                    <a:pt x="4134" y="534"/>
                  </a:lnTo>
                  <a:lnTo>
                    <a:pt x="4110" y="528"/>
                  </a:lnTo>
                  <a:lnTo>
                    <a:pt x="4110" y="516"/>
                  </a:lnTo>
                  <a:lnTo>
                    <a:pt x="4116" y="504"/>
                  </a:lnTo>
                  <a:lnTo>
                    <a:pt x="4122" y="498"/>
                  </a:lnTo>
                  <a:lnTo>
                    <a:pt x="4134" y="492"/>
                  </a:lnTo>
                  <a:lnTo>
                    <a:pt x="4152" y="492"/>
                  </a:lnTo>
                  <a:lnTo>
                    <a:pt x="4164" y="480"/>
                  </a:lnTo>
                  <a:lnTo>
                    <a:pt x="4206" y="474"/>
                  </a:lnTo>
                  <a:lnTo>
                    <a:pt x="4248" y="438"/>
                  </a:lnTo>
                  <a:lnTo>
                    <a:pt x="4248" y="426"/>
                  </a:lnTo>
                  <a:lnTo>
                    <a:pt x="4254" y="420"/>
                  </a:lnTo>
                  <a:lnTo>
                    <a:pt x="4266" y="414"/>
                  </a:lnTo>
                  <a:lnTo>
                    <a:pt x="4278" y="414"/>
                  </a:lnTo>
                  <a:lnTo>
                    <a:pt x="4290" y="408"/>
                  </a:lnTo>
                  <a:lnTo>
                    <a:pt x="4302" y="408"/>
                  </a:lnTo>
                  <a:lnTo>
                    <a:pt x="4320" y="402"/>
                  </a:lnTo>
                  <a:lnTo>
                    <a:pt x="4332" y="402"/>
                  </a:lnTo>
                  <a:lnTo>
                    <a:pt x="4344" y="396"/>
                  </a:lnTo>
                  <a:lnTo>
                    <a:pt x="4350" y="390"/>
                  </a:lnTo>
                  <a:lnTo>
                    <a:pt x="4356" y="378"/>
                  </a:lnTo>
                  <a:lnTo>
                    <a:pt x="4350" y="366"/>
                  </a:lnTo>
                  <a:lnTo>
                    <a:pt x="4344" y="360"/>
                  </a:lnTo>
                  <a:lnTo>
                    <a:pt x="4332" y="354"/>
                  </a:lnTo>
                  <a:lnTo>
                    <a:pt x="4326" y="348"/>
                  </a:lnTo>
                  <a:lnTo>
                    <a:pt x="4290" y="348"/>
                  </a:lnTo>
                  <a:lnTo>
                    <a:pt x="4320" y="336"/>
                  </a:lnTo>
                  <a:lnTo>
                    <a:pt x="4314" y="330"/>
                  </a:lnTo>
                  <a:lnTo>
                    <a:pt x="4302" y="324"/>
                  </a:lnTo>
                  <a:lnTo>
                    <a:pt x="4290" y="312"/>
                  </a:lnTo>
                  <a:lnTo>
                    <a:pt x="4284" y="312"/>
                  </a:lnTo>
                  <a:lnTo>
                    <a:pt x="4278" y="318"/>
                  </a:lnTo>
                  <a:lnTo>
                    <a:pt x="4254" y="318"/>
                  </a:lnTo>
                  <a:lnTo>
                    <a:pt x="4248" y="312"/>
                  </a:lnTo>
                  <a:lnTo>
                    <a:pt x="4242" y="300"/>
                  </a:lnTo>
                  <a:lnTo>
                    <a:pt x="4236" y="294"/>
                  </a:lnTo>
                  <a:lnTo>
                    <a:pt x="4194" y="294"/>
                  </a:lnTo>
                  <a:lnTo>
                    <a:pt x="4188" y="300"/>
                  </a:lnTo>
                  <a:lnTo>
                    <a:pt x="4182" y="300"/>
                  </a:lnTo>
                  <a:lnTo>
                    <a:pt x="4128" y="288"/>
                  </a:lnTo>
                  <a:lnTo>
                    <a:pt x="3990" y="282"/>
                  </a:lnTo>
                  <a:lnTo>
                    <a:pt x="3990" y="300"/>
                  </a:lnTo>
                  <a:lnTo>
                    <a:pt x="3924" y="300"/>
                  </a:lnTo>
                  <a:lnTo>
                    <a:pt x="3942" y="282"/>
                  </a:lnTo>
                  <a:lnTo>
                    <a:pt x="3942" y="276"/>
                  </a:lnTo>
                  <a:lnTo>
                    <a:pt x="3936" y="270"/>
                  </a:lnTo>
                  <a:lnTo>
                    <a:pt x="3912" y="264"/>
                  </a:lnTo>
                  <a:lnTo>
                    <a:pt x="3882" y="264"/>
                  </a:lnTo>
                  <a:lnTo>
                    <a:pt x="3852" y="270"/>
                  </a:lnTo>
                  <a:lnTo>
                    <a:pt x="3840" y="270"/>
                  </a:lnTo>
                  <a:lnTo>
                    <a:pt x="3780" y="264"/>
                  </a:lnTo>
                  <a:lnTo>
                    <a:pt x="3792" y="264"/>
                  </a:lnTo>
                  <a:lnTo>
                    <a:pt x="3810" y="258"/>
                  </a:lnTo>
                  <a:lnTo>
                    <a:pt x="3822" y="258"/>
                  </a:lnTo>
                  <a:lnTo>
                    <a:pt x="3834" y="252"/>
                  </a:lnTo>
                  <a:lnTo>
                    <a:pt x="3840" y="252"/>
                  </a:lnTo>
                  <a:lnTo>
                    <a:pt x="3840" y="246"/>
                  </a:lnTo>
                  <a:lnTo>
                    <a:pt x="3834" y="240"/>
                  </a:lnTo>
                  <a:lnTo>
                    <a:pt x="3822" y="240"/>
                  </a:lnTo>
                  <a:lnTo>
                    <a:pt x="3804" y="234"/>
                  </a:lnTo>
                  <a:lnTo>
                    <a:pt x="3762" y="234"/>
                  </a:lnTo>
                  <a:lnTo>
                    <a:pt x="3720" y="228"/>
                  </a:lnTo>
                  <a:lnTo>
                    <a:pt x="3714" y="240"/>
                  </a:lnTo>
                  <a:lnTo>
                    <a:pt x="3684" y="240"/>
                  </a:lnTo>
                  <a:lnTo>
                    <a:pt x="3672" y="246"/>
                  </a:lnTo>
                  <a:lnTo>
                    <a:pt x="3660" y="246"/>
                  </a:lnTo>
                  <a:lnTo>
                    <a:pt x="3648" y="252"/>
                  </a:lnTo>
                  <a:lnTo>
                    <a:pt x="3648" y="258"/>
                  </a:lnTo>
                  <a:lnTo>
                    <a:pt x="3654" y="270"/>
                  </a:lnTo>
                  <a:lnTo>
                    <a:pt x="3678" y="282"/>
                  </a:lnTo>
                  <a:lnTo>
                    <a:pt x="3696" y="294"/>
                  </a:lnTo>
                  <a:lnTo>
                    <a:pt x="3708" y="294"/>
                  </a:lnTo>
                  <a:lnTo>
                    <a:pt x="3714" y="300"/>
                  </a:lnTo>
                  <a:lnTo>
                    <a:pt x="3720" y="300"/>
                  </a:lnTo>
                  <a:lnTo>
                    <a:pt x="3576" y="294"/>
                  </a:lnTo>
                  <a:lnTo>
                    <a:pt x="3630" y="312"/>
                  </a:lnTo>
                  <a:lnTo>
                    <a:pt x="3576" y="324"/>
                  </a:lnTo>
                  <a:lnTo>
                    <a:pt x="3564" y="330"/>
                  </a:lnTo>
                  <a:lnTo>
                    <a:pt x="3534" y="336"/>
                  </a:lnTo>
                  <a:lnTo>
                    <a:pt x="3498" y="342"/>
                  </a:lnTo>
                  <a:lnTo>
                    <a:pt x="3474" y="342"/>
                  </a:lnTo>
                  <a:lnTo>
                    <a:pt x="3468" y="336"/>
                  </a:lnTo>
                  <a:lnTo>
                    <a:pt x="3474" y="324"/>
                  </a:lnTo>
                  <a:lnTo>
                    <a:pt x="3486" y="312"/>
                  </a:lnTo>
                  <a:lnTo>
                    <a:pt x="3420" y="312"/>
                  </a:lnTo>
                  <a:lnTo>
                    <a:pt x="3408" y="318"/>
                  </a:lnTo>
                  <a:lnTo>
                    <a:pt x="3390" y="318"/>
                  </a:lnTo>
                  <a:lnTo>
                    <a:pt x="3378" y="324"/>
                  </a:lnTo>
                  <a:lnTo>
                    <a:pt x="3366" y="336"/>
                  </a:lnTo>
                  <a:lnTo>
                    <a:pt x="3348" y="336"/>
                  </a:lnTo>
                  <a:lnTo>
                    <a:pt x="3318" y="342"/>
                  </a:lnTo>
                  <a:lnTo>
                    <a:pt x="3276" y="342"/>
                  </a:lnTo>
                  <a:lnTo>
                    <a:pt x="3246" y="348"/>
                  </a:lnTo>
                  <a:lnTo>
                    <a:pt x="3234" y="354"/>
                  </a:lnTo>
                  <a:lnTo>
                    <a:pt x="3216" y="354"/>
                  </a:lnTo>
                  <a:lnTo>
                    <a:pt x="3204" y="360"/>
                  </a:lnTo>
                  <a:lnTo>
                    <a:pt x="3186" y="360"/>
                  </a:lnTo>
                  <a:lnTo>
                    <a:pt x="3180" y="366"/>
                  </a:lnTo>
                  <a:lnTo>
                    <a:pt x="3174" y="366"/>
                  </a:lnTo>
                  <a:lnTo>
                    <a:pt x="3132" y="396"/>
                  </a:lnTo>
                  <a:lnTo>
                    <a:pt x="3114" y="396"/>
                  </a:lnTo>
                  <a:lnTo>
                    <a:pt x="3108" y="402"/>
                  </a:lnTo>
                  <a:lnTo>
                    <a:pt x="3102" y="402"/>
                  </a:lnTo>
                  <a:lnTo>
                    <a:pt x="3096" y="408"/>
                  </a:lnTo>
                  <a:lnTo>
                    <a:pt x="3102" y="414"/>
                  </a:lnTo>
                  <a:lnTo>
                    <a:pt x="3120" y="426"/>
                  </a:lnTo>
                  <a:lnTo>
                    <a:pt x="3132" y="438"/>
                  </a:lnTo>
                  <a:lnTo>
                    <a:pt x="3150" y="444"/>
                  </a:lnTo>
                  <a:lnTo>
                    <a:pt x="3156" y="450"/>
                  </a:lnTo>
                  <a:lnTo>
                    <a:pt x="3162" y="450"/>
                  </a:lnTo>
                  <a:lnTo>
                    <a:pt x="3120" y="462"/>
                  </a:lnTo>
                  <a:lnTo>
                    <a:pt x="3096" y="474"/>
                  </a:lnTo>
                  <a:lnTo>
                    <a:pt x="2994" y="474"/>
                  </a:lnTo>
                  <a:lnTo>
                    <a:pt x="2988" y="480"/>
                  </a:lnTo>
                  <a:lnTo>
                    <a:pt x="2952" y="468"/>
                  </a:lnTo>
                  <a:lnTo>
                    <a:pt x="2934" y="474"/>
                  </a:lnTo>
                  <a:lnTo>
                    <a:pt x="2880" y="474"/>
                  </a:lnTo>
                  <a:lnTo>
                    <a:pt x="2874" y="480"/>
                  </a:lnTo>
                  <a:lnTo>
                    <a:pt x="2874" y="498"/>
                  </a:lnTo>
                  <a:lnTo>
                    <a:pt x="2880" y="510"/>
                  </a:lnTo>
                  <a:lnTo>
                    <a:pt x="2892" y="522"/>
                  </a:lnTo>
                  <a:lnTo>
                    <a:pt x="2898" y="522"/>
                  </a:lnTo>
                  <a:lnTo>
                    <a:pt x="2904" y="528"/>
                  </a:lnTo>
                  <a:lnTo>
                    <a:pt x="2910" y="540"/>
                  </a:lnTo>
                  <a:lnTo>
                    <a:pt x="2916" y="546"/>
                  </a:lnTo>
                  <a:lnTo>
                    <a:pt x="2922" y="546"/>
                  </a:lnTo>
                  <a:lnTo>
                    <a:pt x="2928" y="552"/>
                  </a:lnTo>
                  <a:lnTo>
                    <a:pt x="2940" y="552"/>
                  </a:lnTo>
                  <a:lnTo>
                    <a:pt x="2952" y="558"/>
                  </a:lnTo>
                  <a:lnTo>
                    <a:pt x="2964" y="558"/>
                  </a:lnTo>
                  <a:lnTo>
                    <a:pt x="2976" y="564"/>
                  </a:lnTo>
                  <a:lnTo>
                    <a:pt x="2994" y="564"/>
                  </a:lnTo>
                  <a:lnTo>
                    <a:pt x="3012" y="570"/>
                  </a:lnTo>
                  <a:lnTo>
                    <a:pt x="3024" y="570"/>
                  </a:lnTo>
                  <a:lnTo>
                    <a:pt x="3036" y="576"/>
                  </a:lnTo>
                  <a:lnTo>
                    <a:pt x="3042" y="576"/>
                  </a:lnTo>
                  <a:lnTo>
                    <a:pt x="3054" y="588"/>
                  </a:lnTo>
                  <a:lnTo>
                    <a:pt x="3054" y="594"/>
                  </a:lnTo>
                  <a:lnTo>
                    <a:pt x="3060" y="600"/>
                  </a:lnTo>
                  <a:lnTo>
                    <a:pt x="3030" y="600"/>
                  </a:lnTo>
                  <a:lnTo>
                    <a:pt x="3012" y="606"/>
                  </a:lnTo>
                  <a:lnTo>
                    <a:pt x="3000" y="606"/>
                  </a:lnTo>
                  <a:lnTo>
                    <a:pt x="2964" y="588"/>
                  </a:lnTo>
                  <a:lnTo>
                    <a:pt x="2928" y="576"/>
                  </a:lnTo>
                  <a:lnTo>
                    <a:pt x="2904" y="570"/>
                  </a:lnTo>
                  <a:lnTo>
                    <a:pt x="2886" y="564"/>
                  </a:lnTo>
                  <a:lnTo>
                    <a:pt x="2862" y="564"/>
                  </a:lnTo>
                  <a:lnTo>
                    <a:pt x="2844" y="558"/>
                  </a:lnTo>
                  <a:lnTo>
                    <a:pt x="2802" y="558"/>
                  </a:lnTo>
                  <a:lnTo>
                    <a:pt x="2796" y="564"/>
                  </a:lnTo>
                  <a:lnTo>
                    <a:pt x="2796" y="576"/>
                  </a:lnTo>
                  <a:lnTo>
                    <a:pt x="2802" y="582"/>
                  </a:lnTo>
                  <a:lnTo>
                    <a:pt x="2808" y="582"/>
                  </a:lnTo>
                  <a:lnTo>
                    <a:pt x="2820" y="594"/>
                  </a:lnTo>
                  <a:lnTo>
                    <a:pt x="2784" y="594"/>
                  </a:lnTo>
                  <a:lnTo>
                    <a:pt x="2772" y="582"/>
                  </a:lnTo>
                  <a:lnTo>
                    <a:pt x="2754" y="582"/>
                  </a:lnTo>
                  <a:lnTo>
                    <a:pt x="2748" y="576"/>
                  </a:lnTo>
                  <a:lnTo>
                    <a:pt x="2724" y="576"/>
                  </a:lnTo>
                  <a:lnTo>
                    <a:pt x="2724" y="582"/>
                  </a:lnTo>
                  <a:lnTo>
                    <a:pt x="2730" y="600"/>
                  </a:lnTo>
                  <a:lnTo>
                    <a:pt x="2736" y="612"/>
                  </a:lnTo>
                  <a:lnTo>
                    <a:pt x="2748" y="618"/>
                  </a:lnTo>
                  <a:lnTo>
                    <a:pt x="2766" y="624"/>
                  </a:lnTo>
                  <a:lnTo>
                    <a:pt x="2802" y="624"/>
                  </a:lnTo>
                  <a:lnTo>
                    <a:pt x="2820" y="630"/>
                  </a:lnTo>
                  <a:lnTo>
                    <a:pt x="2844" y="630"/>
                  </a:lnTo>
                  <a:lnTo>
                    <a:pt x="2856" y="636"/>
                  </a:lnTo>
                  <a:lnTo>
                    <a:pt x="2862" y="648"/>
                  </a:lnTo>
                  <a:lnTo>
                    <a:pt x="2874" y="654"/>
                  </a:lnTo>
                  <a:lnTo>
                    <a:pt x="2844" y="654"/>
                  </a:lnTo>
                  <a:lnTo>
                    <a:pt x="2838" y="648"/>
                  </a:lnTo>
                  <a:lnTo>
                    <a:pt x="2826" y="642"/>
                  </a:lnTo>
                  <a:lnTo>
                    <a:pt x="2772" y="642"/>
                  </a:lnTo>
                  <a:lnTo>
                    <a:pt x="2760" y="636"/>
                  </a:lnTo>
                  <a:lnTo>
                    <a:pt x="2730" y="636"/>
                  </a:lnTo>
                  <a:lnTo>
                    <a:pt x="2724" y="624"/>
                  </a:lnTo>
                  <a:lnTo>
                    <a:pt x="2700" y="624"/>
                  </a:lnTo>
                  <a:lnTo>
                    <a:pt x="2694" y="606"/>
                  </a:lnTo>
                  <a:lnTo>
                    <a:pt x="2664" y="594"/>
                  </a:lnTo>
                  <a:lnTo>
                    <a:pt x="2670" y="588"/>
                  </a:lnTo>
                  <a:lnTo>
                    <a:pt x="2682" y="582"/>
                  </a:lnTo>
                  <a:lnTo>
                    <a:pt x="2688" y="576"/>
                  </a:lnTo>
                  <a:lnTo>
                    <a:pt x="2688" y="564"/>
                  </a:lnTo>
                  <a:lnTo>
                    <a:pt x="2658" y="534"/>
                  </a:lnTo>
                  <a:lnTo>
                    <a:pt x="2646" y="528"/>
                  </a:lnTo>
                  <a:lnTo>
                    <a:pt x="2616" y="528"/>
                  </a:lnTo>
                  <a:lnTo>
                    <a:pt x="2628" y="534"/>
                  </a:lnTo>
                  <a:lnTo>
                    <a:pt x="2652" y="558"/>
                  </a:lnTo>
                  <a:lnTo>
                    <a:pt x="2640" y="570"/>
                  </a:lnTo>
                  <a:lnTo>
                    <a:pt x="2616" y="582"/>
                  </a:lnTo>
                  <a:lnTo>
                    <a:pt x="2604" y="582"/>
                  </a:lnTo>
                  <a:lnTo>
                    <a:pt x="2586" y="624"/>
                  </a:lnTo>
                  <a:lnTo>
                    <a:pt x="2658" y="660"/>
                  </a:lnTo>
                  <a:lnTo>
                    <a:pt x="2676" y="660"/>
                  </a:lnTo>
                  <a:lnTo>
                    <a:pt x="2676" y="696"/>
                  </a:lnTo>
                  <a:lnTo>
                    <a:pt x="2670" y="708"/>
                  </a:lnTo>
                  <a:lnTo>
                    <a:pt x="2670" y="720"/>
                  </a:lnTo>
                  <a:lnTo>
                    <a:pt x="2676" y="738"/>
                  </a:lnTo>
                  <a:lnTo>
                    <a:pt x="2712" y="744"/>
                  </a:lnTo>
                  <a:lnTo>
                    <a:pt x="2712" y="768"/>
                  </a:lnTo>
                  <a:lnTo>
                    <a:pt x="2772" y="780"/>
                  </a:lnTo>
                  <a:lnTo>
                    <a:pt x="2778" y="780"/>
                  </a:lnTo>
                  <a:lnTo>
                    <a:pt x="2784" y="774"/>
                  </a:lnTo>
                  <a:lnTo>
                    <a:pt x="2796" y="774"/>
                  </a:lnTo>
                  <a:lnTo>
                    <a:pt x="2814" y="768"/>
                  </a:lnTo>
                  <a:lnTo>
                    <a:pt x="2850" y="768"/>
                  </a:lnTo>
                  <a:lnTo>
                    <a:pt x="2868" y="774"/>
                  </a:lnTo>
                  <a:lnTo>
                    <a:pt x="2874" y="780"/>
                  </a:lnTo>
                  <a:lnTo>
                    <a:pt x="2886" y="786"/>
                  </a:lnTo>
                  <a:lnTo>
                    <a:pt x="2904" y="786"/>
                  </a:lnTo>
                  <a:lnTo>
                    <a:pt x="2916" y="792"/>
                  </a:lnTo>
                  <a:lnTo>
                    <a:pt x="2952" y="804"/>
                  </a:lnTo>
                  <a:lnTo>
                    <a:pt x="2976" y="828"/>
                  </a:lnTo>
                  <a:lnTo>
                    <a:pt x="2976" y="834"/>
                  </a:lnTo>
                  <a:lnTo>
                    <a:pt x="2964" y="834"/>
                  </a:lnTo>
                  <a:lnTo>
                    <a:pt x="2958" y="840"/>
                  </a:lnTo>
                  <a:lnTo>
                    <a:pt x="2946" y="840"/>
                  </a:lnTo>
                  <a:lnTo>
                    <a:pt x="2940" y="846"/>
                  </a:lnTo>
                  <a:lnTo>
                    <a:pt x="2946" y="852"/>
                  </a:lnTo>
                  <a:lnTo>
                    <a:pt x="2958" y="858"/>
                  </a:lnTo>
                  <a:lnTo>
                    <a:pt x="2976" y="876"/>
                  </a:lnTo>
                  <a:lnTo>
                    <a:pt x="3024" y="876"/>
                  </a:lnTo>
                  <a:lnTo>
                    <a:pt x="3012" y="882"/>
                  </a:lnTo>
                  <a:lnTo>
                    <a:pt x="3006" y="882"/>
                  </a:lnTo>
                  <a:lnTo>
                    <a:pt x="2994" y="888"/>
                  </a:lnTo>
                  <a:lnTo>
                    <a:pt x="2970" y="888"/>
                  </a:lnTo>
                  <a:lnTo>
                    <a:pt x="2958" y="882"/>
                  </a:lnTo>
                  <a:lnTo>
                    <a:pt x="2952" y="876"/>
                  </a:lnTo>
                  <a:lnTo>
                    <a:pt x="2940" y="870"/>
                  </a:lnTo>
                  <a:lnTo>
                    <a:pt x="2940" y="858"/>
                  </a:lnTo>
                  <a:lnTo>
                    <a:pt x="2928" y="834"/>
                  </a:lnTo>
                  <a:lnTo>
                    <a:pt x="2916" y="822"/>
                  </a:lnTo>
                  <a:lnTo>
                    <a:pt x="2892" y="810"/>
                  </a:lnTo>
                  <a:lnTo>
                    <a:pt x="2886" y="804"/>
                  </a:lnTo>
                  <a:lnTo>
                    <a:pt x="2880" y="804"/>
                  </a:lnTo>
                  <a:lnTo>
                    <a:pt x="2874" y="798"/>
                  </a:lnTo>
                  <a:lnTo>
                    <a:pt x="2874" y="786"/>
                  </a:lnTo>
                  <a:lnTo>
                    <a:pt x="2868" y="780"/>
                  </a:lnTo>
                  <a:lnTo>
                    <a:pt x="2844" y="780"/>
                  </a:lnTo>
                  <a:lnTo>
                    <a:pt x="2832" y="786"/>
                  </a:lnTo>
                  <a:lnTo>
                    <a:pt x="2814" y="786"/>
                  </a:lnTo>
                  <a:lnTo>
                    <a:pt x="2802" y="792"/>
                  </a:lnTo>
                  <a:lnTo>
                    <a:pt x="2778" y="792"/>
                  </a:lnTo>
                  <a:lnTo>
                    <a:pt x="2760" y="810"/>
                  </a:lnTo>
                  <a:lnTo>
                    <a:pt x="2766" y="816"/>
                  </a:lnTo>
                  <a:lnTo>
                    <a:pt x="2772" y="828"/>
                  </a:lnTo>
                  <a:lnTo>
                    <a:pt x="2784" y="834"/>
                  </a:lnTo>
                  <a:lnTo>
                    <a:pt x="2802" y="852"/>
                  </a:lnTo>
                  <a:lnTo>
                    <a:pt x="2814" y="858"/>
                  </a:lnTo>
                  <a:lnTo>
                    <a:pt x="2814" y="864"/>
                  </a:lnTo>
                  <a:lnTo>
                    <a:pt x="2790" y="888"/>
                  </a:lnTo>
                  <a:lnTo>
                    <a:pt x="2784" y="888"/>
                  </a:lnTo>
                  <a:lnTo>
                    <a:pt x="2778" y="930"/>
                  </a:lnTo>
                  <a:lnTo>
                    <a:pt x="2736" y="948"/>
                  </a:lnTo>
                  <a:lnTo>
                    <a:pt x="2736" y="954"/>
                  </a:lnTo>
                  <a:lnTo>
                    <a:pt x="2730" y="966"/>
                  </a:lnTo>
                  <a:lnTo>
                    <a:pt x="2724" y="972"/>
                  </a:lnTo>
                  <a:lnTo>
                    <a:pt x="2694" y="972"/>
                  </a:lnTo>
                  <a:lnTo>
                    <a:pt x="2682" y="966"/>
                  </a:lnTo>
                  <a:lnTo>
                    <a:pt x="2652" y="966"/>
                  </a:lnTo>
                  <a:lnTo>
                    <a:pt x="2592" y="960"/>
                  </a:lnTo>
                  <a:lnTo>
                    <a:pt x="2586" y="960"/>
                  </a:lnTo>
                  <a:lnTo>
                    <a:pt x="2580" y="954"/>
                  </a:lnTo>
                  <a:lnTo>
                    <a:pt x="2568" y="948"/>
                  </a:lnTo>
                  <a:lnTo>
                    <a:pt x="2556" y="948"/>
                  </a:lnTo>
                  <a:lnTo>
                    <a:pt x="2544" y="936"/>
                  </a:lnTo>
                  <a:lnTo>
                    <a:pt x="2598" y="936"/>
                  </a:lnTo>
                  <a:lnTo>
                    <a:pt x="2616" y="942"/>
                  </a:lnTo>
                  <a:lnTo>
                    <a:pt x="2640" y="924"/>
                  </a:lnTo>
                  <a:lnTo>
                    <a:pt x="2652" y="924"/>
                  </a:lnTo>
                  <a:lnTo>
                    <a:pt x="2664" y="930"/>
                  </a:lnTo>
                  <a:lnTo>
                    <a:pt x="2682" y="930"/>
                  </a:lnTo>
                  <a:lnTo>
                    <a:pt x="2694" y="924"/>
                  </a:lnTo>
                  <a:lnTo>
                    <a:pt x="2694" y="906"/>
                  </a:lnTo>
                  <a:lnTo>
                    <a:pt x="2700" y="894"/>
                  </a:lnTo>
                  <a:lnTo>
                    <a:pt x="2700" y="882"/>
                  </a:lnTo>
                  <a:lnTo>
                    <a:pt x="2724" y="876"/>
                  </a:lnTo>
                  <a:lnTo>
                    <a:pt x="2724" y="852"/>
                  </a:lnTo>
                  <a:lnTo>
                    <a:pt x="2712" y="852"/>
                  </a:lnTo>
                  <a:lnTo>
                    <a:pt x="2718" y="846"/>
                  </a:lnTo>
                  <a:lnTo>
                    <a:pt x="2724" y="834"/>
                  </a:lnTo>
                  <a:lnTo>
                    <a:pt x="2724" y="822"/>
                  </a:lnTo>
                  <a:lnTo>
                    <a:pt x="2718" y="816"/>
                  </a:lnTo>
                  <a:lnTo>
                    <a:pt x="2712" y="816"/>
                  </a:lnTo>
                  <a:lnTo>
                    <a:pt x="2700" y="810"/>
                  </a:lnTo>
                  <a:lnTo>
                    <a:pt x="2682" y="810"/>
                  </a:lnTo>
                  <a:lnTo>
                    <a:pt x="2664" y="804"/>
                  </a:lnTo>
                  <a:lnTo>
                    <a:pt x="2652" y="804"/>
                  </a:lnTo>
                  <a:lnTo>
                    <a:pt x="2634" y="786"/>
                  </a:lnTo>
                  <a:lnTo>
                    <a:pt x="2634" y="744"/>
                  </a:lnTo>
                  <a:lnTo>
                    <a:pt x="2628" y="732"/>
                  </a:lnTo>
                  <a:lnTo>
                    <a:pt x="2616" y="720"/>
                  </a:lnTo>
                  <a:lnTo>
                    <a:pt x="2604" y="714"/>
                  </a:lnTo>
                  <a:lnTo>
                    <a:pt x="2598" y="702"/>
                  </a:lnTo>
                  <a:lnTo>
                    <a:pt x="2592" y="696"/>
                  </a:lnTo>
                  <a:lnTo>
                    <a:pt x="2586" y="660"/>
                  </a:lnTo>
                  <a:lnTo>
                    <a:pt x="2520" y="624"/>
                  </a:lnTo>
                  <a:lnTo>
                    <a:pt x="2532" y="612"/>
                  </a:lnTo>
                  <a:lnTo>
                    <a:pt x="2544" y="588"/>
                  </a:lnTo>
                  <a:lnTo>
                    <a:pt x="2544" y="576"/>
                  </a:lnTo>
                  <a:lnTo>
                    <a:pt x="2538" y="564"/>
                  </a:lnTo>
                  <a:lnTo>
                    <a:pt x="2514" y="540"/>
                  </a:lnTo>
                  <a:lnTo>
                    <a:pt x="2496" y="540"/>
                  </a:lnTo>
                  <a:lnTo>
                    <a:pt x="2484" y="534"/>
                  </a:lnTo>
                  <a:lnTo>
                    <a:pt x="2472" y="534"/>
                  </a:lnTo>
                  <a:lnTo>
                    <a:pt x="2340" y="522"/>
                  </a:lnTo>
                  <a:lnTo>
                    <a:pt x="2328" y="552"/>
                  </a:lnTo>
                  <a:lnTo>
                    <a:pt x="2346" y="570"/>
                  </a:lnTo>
                  <a:lnTo>
                    <a:pt x="2334" y="600"/>
                  </a:lnTo>
                  <a:lnTo>
                    <a:pt x="2280" y="624"/>
                  </a:lnTo>
                  <a:lnTo>
                    <a:pt x="2268" y="654"/>
                  </a:lnTo>
                  <a:lnTo>
                    <a:pt x="2304" y="660"/>
                  </a:lnTo>
                  <a:lnTo>
                    <a:pt x="2334" y="708"/>
                  </a:lnTo>
                  <a:lnTo>
                    <a:pt x="2322" y="726"/>
                  </a:lnTo>
                  <a:lnTo>
                    <a:pt x="2352" y="750"/>
                  </a:lnTo>
                  <a:lnTo>
                    <a:pt x="2388" y="744"/>
                  </a:lnTo>
                  <a:lnTo>
                    <a:pt x="2394" y="750"/>
                  </a:lnTo>
                  <a:lnTo>
                    <a:pt x="2400" y="762"/>
                  </a:lnTo>
                  <a:lnTo>
                    <a:pt x="2412" y="768"/>
                  </a:lnTo>
                  <a:lnTo>
                    <a:pt x="2418" y="774"/>
                  </a:lnTo>
                  <a:lnTo>
                    <a:pt x="2430" y="780"/>
                  </a:lnTo>
                  <a:lnTo>
                    <a:pt x="2472" y="780"/>
                  </a:lnTo>
                  <a:lnTo>
                    <a:pt x="2466" y="840"/>
                  </a:lnTo>
                  <a:lnTo>
                    <a:pt x="2448" y="816"/>
                  </a:lnTo>
                  <a:lnTo>
                    <a:pt x="2430" y="828"/>
                  </a:lnTo>
                  <a:lnTo>
                    <a:pt x="2418" y="822"/>
                  </a:lnTo>
                  <a:lnTo>
                    <a:pt x="2388" y="804"/>
                  </a:lnTo>
                  <a:lnTo>
                    <a:pt x="2352" y="792"/>
                  </a:lnTo>
                  <a:lnTo>
                    <a:pt x="2328" y="780"/>
                  </a:lnTo>
                  <a:lnTo>
                    <a:pt x="2268" y="780"/>
                  </a:lnTo>
                  <a:lnTo>
                    <a:pt x="2250" y="762"/>
                  </a:lnTo>
                  <a:lnTo>
                    <a:pt x="2244" y="780"/>
                  </a:lnTo>
                  <a:lnTo>
                    <a:pt x="2220" y="756"/>
                  </a:lnTo>
                  <a:lnTo>
                    <a:pt x="2214" y="756"/>
                  </a:lnTo>
                  <a:lnTo>
                    <a:pt x="2208" y="750"/>
                  </a:lnTo>
                  <a:lnTo>
                    <a:pt x="2196" y="744"/>
                  </a:lnTo>
                  <a:lnTo>
                    <a:pt x="2178" y="744"/>
                  </a:lnTo>
                  <a:lnTo>
                    <a:pt x="2154" y="732"/>
                  </a:lnTo>
                  <a:lnTo>
                    <a:pt x="2130" y="732"/>
                  </a:lnTo>
                  <a:lnTo>
                    <a:pt x="2118" y="738"/>
                  </a:lnTo>
                  <a:lnTo>
                    <a:pt x="2088" y="738"/>
                  </a:lnTo>
                  <a:lnTo>
                    <a:pt x="2076" y="732"/>
                  </a:lnTo>
                  <a:lnTo>
                    <a:pt x="2022" y="732"/>
                  </a:lnTo>
                  <a:lnTo>
                    <a:pt x="2016" y="738"/>
                  </a:lnTo>
                  <a:lnTo>
                    <a:pt x="2010" y="738"/>
                  </a:lnTo>
                  <a:lnTo>
                    <a:pt x="2004" y="744"/>
                  </a:lnTo>
                  <a:lnTo>
                    <a:pt x="2004" y="750"/>
                  </a:lnTo>
                  <a:lnTo>
                    <a:pt x="2016" y="762"/>
                  </a:lnTo>
                  <a:lnTo>
                    <a:pt x="2028" y="768"/>
                  </a:lnTo>
                  <a:lnTo>
                    <a:pt x="2040" y="780"/>
                  </a:lnTo>
                  <a:lnTo>
                    <a:pt x="2046" y="780"/>
                  </a:lnTo>
                  <a:lnTo>
                    <a:pt x="2022" y="810"/>
                  </a:lnTo>
                  <a:lnTo>
                    <a:pt x="2010" y="798"/>
                  </a:lnTo>
                  <a:lnTo>
                    <a:pt x="2010" y="828"/>
                  </a:lnTo>
                  <a:lnTo>
                    <a:pt x="1998" y="828"/>
                  </a:lnTo>
                  <a:lnTo>
                    <a:pt x="1986" y="822"/>
                  </a:lnTo>
                  <a:lnTo>
                    <a:pt x="1980" y="822"/>
                  </a:lnTo>
                  <a:lnTo>
                    <a:pt x="1974" y="816"/>
                  </a:lnTo>
                  <a:lnTo>
                    <a:pt x="1974" y="786"/>
                  </a:lnTo>
                  <a:lnTo>
                    <a:pt x="1968" y="780"/>
                  </a:lnTo>
                  <a:lnTo>
                    <a:pt x="1950" y="780"/>
                  </a:lnTo>
                  <a:lnTo>
                    <a:pt x="1938" y="786"/>
                  </a:lnTo>
                  <a:lnTo>
                    <a:pt x="1920" y="792"/>
                  </a:lnTo>
                  <a:lnTo>
                    <a:pt x="1908" y="804"/>
                  </a:lnTo>
                  <a:lnTo>
                    <a:pt x="1884" y="816"/>
                  </a:lnTo>
                  <a:lnTo>
                    <a:pt x="1866" y="816"/>
                  </a:lnTo>
                  <a:lnTo>
                    <a:pt x="1842" y="804"/>
                  </a:lnTo>
                  <a:lnTo>
                    <a:pt x="1824" y="804"/>
                  </a:lnTo>
                  <a:lnTo>
                    <a:pt x="1800" y="810"/>
                  </a:lnTo>
                  <a:lnTo>
                    <a:pt x="1782" y="816"/>
                  </a:lnTo>
                  <a:lnTo>
                    <a:pt x="1764" y="828"/>
                  </a:lnTo>
                  <a:lnTo>
                    <a:pt x="1752" y="834"/>
                  </a:lnTo>
                  <a:lnTo>
                    <a:pt x="1746" y="840"/>
                  </a:lnTo>
                  <a:lnTo>
                    <a:pt x="1680" y="840"/>
                  </a:lnTo>
                  <a:lnTo>
                    <a:pt x="1692" y="816"/>
                  </a:lnTo>
                  <a:lnTo>
                    <a:pt x="1692" y="780"/>
                  </a:lnTo>
                  <a:lnTo>
                    <a:pt x="1680" y="780"/>
                  </a:lnTo>
                  <a:lnTo>
                    <a:pt x="1668" y="786"/>
                  </a:lnTo>
                  <a:lnTo>
                    <a:pt x="1650" y="792"/>
                  </a:lnTo>
                  <a:lnTo>
                    <a:pt x="1638" y="792"/>
                  </a:lnTo>
                  <a:lnTo>
                    <a:pt x="1626" y="804"/>
                  </a:lnTo>
                  <a:lnTo>
                    <a:pt x="1626" y="816"/>
                  </a:lnTo>
                  <a:lnTo>
                    <a:pt x="1632" y="822"/>
                  </a:lnTo>
                  <a:lnTo>
                    <a:pt x="1632" y="828"/>
                  </a:lnTo>
                  <a:lnTo>
                    <a:pt x="1608" y="834"/>
                  </a:lnTo>
                  <a:lnTo>
                    <a:pt x="1608" y="810"/>
                  </a:lnTo>
                  <a:lnTo>
                    <a:pt x="1584" y="816"/>
                  </a:lnTo>
                  <a:lnTo>
                    <a:pt x="1530" y="822"/>
                  </a:lnTo>
                  <a:lnTo>
                    <a:pt x="1488" y="852"/>
                  </a:lnTo>
                  <a:lnTo>
                    <a:pt x="1440" y="858"/>
                  </a:lnTo>
                  <a:lnTo>
                    <a:pt x="1452" y="876"/>
                  </a:lnTo>
                  <a:lnTo>
                    <a:pt x="1440" y="876"/>
                  </a:lnTo>
                  <a:lnTo>
                    <a:pt x="1428" y="870"/>
                  </a:lnTo>
                  <a:lnTo>
                    <a:pt x="1422" y="870"/>
                  </a:lnTo>
                  <a:lnTo>
                    <a:pt x="1410" y="876"/>
                  </a:lnTo>
                  <a:lnTo>
                    <a:pt x="1404" y="882"/>
                  </a:lnTo>
                  <a:lnTo>
                    <a:pt x="1404" y="924"/>
                  </a:lnTo>
                  <a:lnTo>
                    <a:pt x="1332" y="930"/>
                  </a:lnTo>
                  <a:lnTo>
                    <a:pt x="1326" y="924"/>
                  </a:lnTo>
                  <a:lnTo>
                    <a:pt x="1314" y="918"/>
                  </a:lnTo>
                  <a:lnTo>
                    <a:pt x="1308" y="912"/>
                  </a:lnTo>
                  <a:lnTo>
                    <a:pt x="1266" y="912"/>
                  </a:lnTo>
                  <a:lnTo>
                    <a:pt x="1260" y="906"/>
                  </a:lnTo>
                  <a:lnTo>
                    <a:pt x="1260" y="876"/>
                  </a:lnTo>
                  <a:lnTo>
                    <a:pt x="1266" y="870"/>
                  </a:lnTo>
                  <a:lnTo>
                    <a:pt x="1266" y="864"/>
                  </a:lnTo>
                  <a:lnTo>
                    <a:pt x="1272" y="858"/>
                  </a:lnTo>
                  <a:lnTo>
                    <a:pt x="1284" y="864"/>
                  </a:lnTo>
                  <a:lnTo>
                    <a:pt x="1344" y="864"/>
                  </a:lnTo>
                  <a:lnTo>
                    <a:pt x="1332" y="858"/>
                  </a:lnTo>
                  <a:lnTo>
                    <a:pt x="1326" y="846"/>
                  </a:lnTo>
                  <a:lnTo>
                    <a:pt x="1314" y="840"/>
                  </a:lnTo>
                  <a:lnTo>
                    <a:pt x="1302" y="828"/>
                  </a:lnTo>
                  <a:lnTo>
                    <a:pt x="1290" y="822"/>
                  </a:lnTo>
                  <a:lnTo>
                    <a:pt x="1278" y="810"/>
                  </a:lnTo>
                  <a:lnTo>
                    <a:pt x="1152" y="810"/>
                  </a:lnTo>
                  <a:lnTo>
                    <a:pt x="1164" y="822"/>
                  </a:lnTo>
                  <a:lnTo>
                    <a:pt x="1188" y="822"/>
                  </a:lnTo>
                  <a:lnTo>
                    <a:pt x="1200" y="828"/>
                  </a:lnTo>
                  <a:lnTo>
                    <a:pt x="1200" y="846"/>
                  </a:lnTo>
                  <a:lnTo>
                    <a:pt x="1194" y="864"/>
                  </a:lnTo>
                  <a:lnTo>
                    <a:pt x="1194" y="876"/>
                  </a:lnTo>
                  <a:lnTo>
                    <a:pt x="1188" y="894"/>
                  </a:lnTo>
                  <a:lnTo>
                    <a:pt x="1188" y="918"/>
                  </a:lnTo>
                  <a:lnTo>
                    <a:pt x="1194" y="918"/>
                  </a:lnTo>
                  <a:lnTo>
                    <a:pt x="1206" y="924"/>
                  </a:lnTo>
                  <a:lnTo>
                    <a:pt x="1230" y="924"/>
                  </a:lnTo>
                  <a:lnTo>
                    <a:pt x="1236" y="930"/>
                  </a:lnTo>
                  <a:lnTo>
                    <a:pt x="1242" y="930"/>
                  </a:lnTo>
                  <a:lnTo>
                    <a:pt x="1236" y="966"/>
                  </a:lnTo>
                  <a:lnTo>
                    <a:pt x="1248" y="996"/>
                  </a:lnTo>
                  <a:lnTo>
                    <a:pt x="1212" y="972"/>
                  </a:lnTo>
                  <a:lnTo>
                    <a:pt x="1194" y="996"/>
                  </a:lnTo>
                  <a:lnTo>
                    <a:pt x="1188" y="966"/>
                  </a:lnTo>
                  <a:lnTo>
                    <a:pt x="1116" y="948"/>
                  </a:lnTo>
                  <a:lnTo>
                    <a:pt x="1086" y="984"/>
                  </a:lnTo>
                  <a:lnTo>
                    <a:pt x="1062" y="984"/>
                  </a:lnTo>
                  <a:lnTo>
                    <a:pt x="1056" y="996"/>
                  </a:lnTo>
                  <a:lnTo>
                    <a:pt x="1044" y="1002"/>
                  </a:lnTo>
                  <a:lnTo>
                    <a:pt x="1038" y="1008"/>
                  </a:lnTo>
                  <a:lnTo>
                    <a:pt x="1026" y="1014"/>
                  </a:lnTo>
                  <a:lnTo>
                    <a:pt x="1014" y="1014"/>
                  </a:lnTo>
                  <a:lnTo>
                    <a:pt x="1002" y="1020"/>
                  </a:lnTo>
                  <a:lnTo>
                    <a:pt x="1002" y="1032"/>
                  </a:lnTo>
                  <a:lnTo>
                    <a:pt x="1008" y="1038"/>
                  </a:lnTo>
                  <a:lnTo>
                    <a:pt x="1020" y="1044"/>
                  </a:lnTo>
                  <a:lnTo>
                    <a:pt x="1032" y="1056"/>
                  </a:lnTo>
                  <a:lnTo>
                    <a:pt x="1044" y="1062"/>
                  </a:lnTo>
                  <a:lnTo>
                    <a:pt x="1050" y="1068"/>
                  </a:lnTo>
                  <a:lnTo>
                    <a:pt x="1062" y="1074"/>
                  </a:lnTo>
                  <a:lnTo>
                    <a:pt x="1080" y="1104"/>
                  </a:lnTo>
                  <a:lnTo>
                    <a:pt x="1050" y="1086"/>
                  </a:lnTo>
                  <a:lnTo>
                    <a:pt x="1038" y="1092"/>
                  </a:lnTo>
                  <a:lnTo>
                    <a:pt x="1032" y="1098"/>
                  </a:lnTo>
                  <a:lnTo>
                    <a:pt x="1020" y="1098"/>
                  </a:lnTo>
                  <a:lnTo>
                    <a:pt x="1008" y="1092"/>
                  </a:lnTo>
                  <a:lnTo>
                    <a:pt x="996" y="1092"/>
                  </a:lnTo>
                  <a:lnTo>
                    <a:pt x="978" y="1086"/>
                  </a:lnTo>
                  <a:lnTo>
                    <a:pt x="966" y="1080"/>
                  </a:lnTo>
                  <a:lnTo>
                    <a:pt x="948" y="1080"/>
                  </a:lnTo>
                  <a:lnTo>
                    <a:pt x="936" y="1074"/>
                  </a:lnTo>
                  <a:lnTo>
                    <a:pt x="924" y="1074"/>
                  </a:lnTo>
                  <a:lnTo>
                    <a:pt x="918" y="1068"/>
                  </a:lnTo>
                  <a:lnTo>
                    <a:pt x="918" y="1056"/>
                  </a:lnTo>
                  <a:lnTo>
                    <a:pt x="906" y="1050"/>
                  </a:lnTo>
                  <a:lnTo>
                    <a:pt x="888" y="1050"/>
                  </a:lnTo>
                  <a:lnTo>
                    <a:pt x="864" y="1062"/>
                  </a:lnTo>
                  <a:lnTo>
                    <a:pt x="858" y="1068"/>
                  </a:lnTo>
                  <a:lnTo>
                    <a:pt x="840" y="1068"/>
                  </a:lnTo>
                  <a:lnTo>
                    <a:pt x="882" y="1104"/>
                  </a:lnTo>
                  <a:lnTo>
                    <a:pt x="900" y="1104"/>
                  </a:lnTo>
                  <a:lnTo>
                    <a:pt x="912" y="1110"/>
                  </a:lnTo>
                  <a:lnTo>
                    <a:pt x="924" y="1110"/>
                  </a:lnTo>
                  <a:lnTo>
                    <a:pt x="936" y="1116"/>
                  </a:lnTo>
                  <a:lnTo>
                    <a:pt x="942" y="1116"/>
                  </a:lnTo>
                  <a:lnTo>
                    <a:pt x="942" y="1122"/>
                  </a:lnTo>
                  <a:lnTo>
                    <a:pt x="936" y="1134"/>
                  </a:lnTo>
                  <a:lnTo>
                    <a:pt x="924" y="1140"/>
                  </a:lnTo>
                  <a:lnTo>
                    <a:pt x="918" y="1146"/>
                  </a:lnTo>
                  <a:lnTo>
                    <a:pt x="852" y="1128"/>
                  </a:lnTo>
                  <a:lnTo>
                    <a:pt x="840" y="1122"/>
                  </a:lnTo>
                  <a:lnTo>
                    <a:pt x="834" y="1116"/>
                  </a:lnTo>
                  <a:lnTo>
                    <a:pt x="822" y="1110"/>
                  </a:lnTo>
                  <a:lnTo>
                    <a:pt x="762" y="1110"/>
                  </a:lnTo>
                  <a:lnTo>
                    <a:pt x="756" y="1104"/>
                  </a:lnTo>
                  <a:lnTo>
                    <a:pt x="756" y="1056"/>
                  </a:lnTo>
                  <a:lnTo>
                    <a:pt x="738" y="1044"/>
                  </a:lnTo>
                  <a:lnTo>
                    <a:pt x="750" y="1032"/>
                  </a:lnTo>
                  <a:lnTo>
                    <a:pt x="756" y="1020"/>
                  </a:lnTo>
                  <a:lnTo>
                    <a:pt x="756" y="1002"/>
                  </a:lnTo>
                  <a:lnTo>
                    <a:pt x="738" y="990"/>
                  </a:lnTo>
                  <a:lnTo>
                    <a:pt x="702" y="978"/>
                  </a:lnTo>
                  <a:lnTo>
                    <a:pt x="672" y="972"/>
                  </a:lnTo>
                  <a:lnTo>
                    <a:pt x="660" y="966"/>
                  </a:lnTo>
                  <a:lnTo>
                    <a:pt x="630" y="948"/>
                  </a:lnTo>
                  <a:lnTo>
                    <a:pt x="606" y="930"/>
                  </a:lnTo>
                  <a:lnTo>
                    <a:pt x="594" y="912"/>
                  </a:lnTo>
                  <a:lnTo>
                    <a:pt x="630" y="912"/>
                  </a:lnTo>
                  <a:lnTo>
                    <a:pt x="630" y="924"/>
                  </a:lnTo>
                  <a:lnTo>
                    <a:pt x="642" y="924"/>
                  </a:lnTo>
                  <a:lnTo>
                    <a:pt x="654" y="930"/>
                  </a:lnTo>
                  <a:lnTo>
                    <a:pt x="672" y="930"/>
                  </a:lnTo>
                  <a:lnTo>
                    <a:pt x="690" y="936"/>
                  </a:lnTo>
                  <a:lnTo>
                    <a:pt x="720" y="936"/>
                  </a:lnTo>
                  <a:lnTo>
                    <a:pt x="732" y="942"/>
                  </a:lnTo>
                  <a:lnTo>
                    <a:pt x="738" y="954"/>
                  </a:lnTo>
                  <a:lnTo>
                    <a:pt x="762" y="966"/>
                  </a:lnTo>
                  <a:lnTo>
                    <a:pt x="816" y="966"/>
                  </a:lnTo>
                  <a:lnTo>
                    <a:pt x="846" y="972"/>
                  </a:lnTo>
                  <a:lnTo>
                    <a:pt x="858" y="972"/>
                  </a:lnTo>
                  <a:lnTo>
                    <a:pt x="870" y="978"/>
                  </a:lnTo>
                  <a:lnTo>
                    <a:pt x="894" y="984"/>
                  </a:lnTo>
                  <a:lnTo>
                    <a:pt x="930" y="990"/>
                  </a:lnTo>
                  <a:lnTo>
                    <a:pt x="978" y="984"/>
                  </a:lnTo>
                  <a:lnTo>
                    <a:pt x="1026" y="972"/>
                  </a:lnTo>
                  <a:lnTo>
                    <a:pt x="1062" y="954"/>
                  </a:lnTo>
                  <a:lnTo>
                    <a:pt x="1080" y="936"/>
                  </a:lnTo>
                  <a:lnTo>
                    <a:pt x="1074" y="912"/>
                  </a:lnTo>
                  <a:lnTo>
                    <a:pt x="1032" y="870"/>
                  </a:lnTo>
                  <a:lnTo>
                    <a:pt x="1014" y="858"/>
                  </a:lnTo>
                  <a:lnTo>
                    <a:pt x="996" y="852"/>
                  </a:lnTo>
                  <a:lnTo>
                    <a:pt x="948" y="840"/>
                  </a:lnTo>
                  <a:lnTo>
                    <a:pt x="900" y="822"/>
                  </a:lnTo>
                  <a:lnTo>
                    <a:pt x="828" y="798"/>
                  </a:lnTo>
                  <a:lnTo>
                    <a:pt x="792" y="780"/>
                  </a:lnTo>
                  <a:lnTo>
                    <a:pt x="756" y="774"/>
                  </a:lnTo>
                  <a:lnTo>
                    <a:pt x="624" y="774"/>
                  </a:lnTo>
                  <a:lnTo>
                    <a:pt x="612" y="756"/>
                  </a:lnTo>
                  <a:lnTo>
                    <a:pt x="588" y="762"/>
                  </a:lnTo>
                  <a:lnTo>
                    <a:pt x="552" y="744"/>
                  </a:lnTo>
                  <a:lnTo>
                    <a:pt x="588" y="738"/>
                  </a:lnTo>
                  <a:lnTo>
                    <a:pt x="606" y="726"/>
                  </a:lnTo>
                  <a:lnTo>
                    <a:pt x="600" y="726"/>
                  </a:lnTo>
                  <a:lnTo>
                    <a:pt x="594" y="720"/>
                  </a:lnTo>
                  <a:lnTo>
                    <a:pt x="582" y="720"/>
                  </a:lnTo>
                  <a:lnTo>
                    <a:pt x="564" y="714"/>
                  </a:lnTo>
                  <a:lnTo>
                    <a:pt x="546" y="714"/>
                  </a:lnTo>
                  <a:lnTo>
                    <a:pt x="534" y="708"/>
                  </a:lnTo>
                  <a:lnTo>
                    <a:pt x="522" y="720"/>
                  </a:lnTo>
                  <a:lnTo>
                    <a:pt x="522" y="726"/>
                  </a:lnTo>
                  <a:lnTo>
                    <a:pt x="516" y="732"/>
                  </a:lnTo>
                  <a:lnTo>
                    <a:pt x="498" y="732"/>
                  </a:lnTo>
                  <a:lnTo>
                    <a:pt x="486" y="744"/>
                  </a:lnTo>
                  <a:lnTo>
                    <a:pt x="450" y="744"/>
                  </a:lnTo>
                  <a:lnTo>
                    <a:pt x="444" y="756"/>
                  </a:lnTo>
                  <a:lnTo>
                    <a:pt x="420" y="762"/>
                  </a:lnTo>
                  <a:lnTo>
                    <a:pt x="420" y="768"/>
                  </a:lnTo>
                  <a:lnTo>
                    <a:pt x="414" y="780"/>
                  </a:lnTo>
                  <a:lnTo>
                    <a:pt x="390" y="780"/>
                  </a:lnTo>
                  <a:lnTo>
                    <a:pt x="384" y="792"/>
                  </a:lnTo>
                  <a:lnTo>
                    <a:pt x="396" y="804"/>
                  </a:lnTo>
                  <a:lnTo>
                    <a:pt x="396" y="810"/>
                  </a:lnTo>
                  <a:lnTo>
                    <a:pt x="378" y="810"/>
                  </a:lnTo>
                  <a:lnTo>
                    <a:pt x="378" y="822"/>
                  </a:lnTo>
                  <a:lnTo>
                    <a:pt x="384" y="834"/>
                  </a:lnTo>
                  <a:lnTo>
                    <a:pt x="384" y="840"/>
                  </a:lnTo>
                  <a:lnTo>
                    <a:pt x="390" y="846"/>
                  </a:lnTo>
                  <a:lnTo>
                    <a:pt x="396" y="846"/>
                  </a:lnTo>
                  <a:lnTo>
                    <a:pt x="402" y="840"/>
                  </a:lnTo>
                  <a:lnTo>
                    <a:pt x="420" y="840"/>
                  </a:lnTo>
                  <a:lnTo>
                    <a:pt x="468" y="888"/>
                  </a:lnTo>
                  <a:lnTo>
                    <a:pt x="468" y="900"/>
                  </a:lnTo>
                  <a:lnTo>
                    <a:pt x="462" y="900"/>
                  </a:lnTo>
                  <a:lnTo>
                    <a:pt x="450" y="906"/>
                  </a:lnTo>
                  <a:lnTo>
                    <a:pt x="444" y="906"/>
                  </a:lnTo>
                  <a:lnTo>
                    <a:pt x="444" y="918"/>
                  </a:lnTo>
                  <a:lnTo>
                    <a:pt x="438" y="918"/>
                  </a:lnTo>
                  <a:lnTo>
                    <a:pt x="426" y="924"/>
                  </a:lnTo>
                  <a:lnTo>
                    <a:pt x="420" y="930"/>
                  </a:lnTo>
                  <a:lnTo>
                    <a:pt x="438" y="948"/>
                  </a:lnTo>
                  <a:lnTo>
                    <a:pt x="450" y="954"/>
                  </a:lnTo>
                  <a:lnTo>
                    <a:pt x="456" y="966"/>
                  </a:lnTo>
                  <a:lnTo>
                    <a:pt x="468" y="972"/>
                  </a:lnTo>
                  <a:lnTo>
                    <a:pt x="492" y="996"/>
                  </a:lnTo>
                  <a:lnTo>
                    <a:pt x="504" y="1002"/>
                  </a:lnTo>
                  <a:lnTo>
                    <a:pt x="510" y="1008"/>
                  </a:lnTo>
                  <a:lnTo>
                    <a:pt x="510" y="1014"/>
                  </a:lnTo>
                  <a:lnTo>
                    <a:pt x="504" y="1020"/>
                  </a:lnTo>
                  <a:lnTo>
                    <a:pt x="492" y="1020"/>
                  </a:lnTo>
                  <a:lnTo>
                    <a:pt x="480" y="1014"/>
                  </a:lnTo>
                  <a:lnTo>
                    <a:pt x="474" y="1014"/>
                  </a:lnTo>
                  <a:lnTo>
                    <a:pt x="468" y="1044"/>
                  </a:lnTo>
                  <a:lnTo>
                    <a:pt x="480" y="1056"/>
                  </a:lnTo>
                  <a:lnTo>
                    <a:pt x="480" y="1068"/>
                  </a:lnTo>
                  <a:lnTo>
                    <a:pt x="492" y="1068"/>
                  </a:lnTo>
                  <a:lnTo>
                    <a:pt x="498" y="1074"/>
                  </a:lnTo>
                  <a:lnTo>
                    <a:pt x="504" y="1074"/>
                  </a:lnTo>
                  <a:lnTo>
                    <a:pt x="510" y="1080"/>
                  </a:lnTo>
                  <a:lnTo>
                    <a:pt x="510" y="1086"/>
                  </a:lnTo>
                  <a:lnTo>
                    <a:pt x="504" y="1092"/>
                  </a:lnTo>
                  <a:lnTo>
                    <a:pt x="498" y="1104"/>
                  </a:lnTo>
                  <a:lnTo>
                    <a:pt x="522" y="1110"/>
                  </a:lnTo>
                  <a:lnTo>
                    <a:pt x="534" y="1116"/>
                  </a:lnTo>
                  <a:lnTo>
                    <a:pt x="540" y="1122"/>
                  </a:lnTo>
                  <a:lnTo>
                    <a:pt x="540" y="1128"/>
                  </a:lnTo>
                  <a:lnTo>
                    <a:pt x="516" y="1152"/>
                  </a:lnTo>
                  <a:lnTo>
                    <a:pt x="510" y="1152"/>
                  </a:lnTo>
                  <a:lnTo>
                    <a:pt x="582" y="1188"/>
                  </a:lnTo>
                  <a:lnTo>
                    <a:pt x="588" y="1200"/>
                  </a:lnTo>
                  <a:lnTo>
                    <a:pt x="594" y="1206"/>
                  </a:lnTo>
                  <a:lnTo>
                    <a:pt x="600" y="1218"/>
                  </a:lnTo>
                  <a:lnTo>
                    <a:pt x="600" y="1230"/>
                  </a:lnTo>
                  <a:lnTo>
                    <a:pt x="594" y="1236"/>
                  </a:lnTo>
                  <a:lnTo>
                    <a:pt x="588" y="1248"/>
                  </a:lnTo>
                  <a:lnTo>
                    <a:pt x="552" y="1284"/>
                  </a:lnTo>
                  <a:lnTo>
                    <a:pt x="546" y="1284"/>
                  </a:lnTo>
                  <a:lnTo>
                    <a:pt x="486" y="1344"/>
                  </a:lnTo>
                  <a:lnTo>
                    <a:pt x="426" y="1374"/>
                  </a:lnTo>
                  <a:lnTo>
                    <a:pt x="432" y="1386"/>
                  </a:lnTo>
                  <a:lnTo>
                    <a:pt x="462" y="1368"/>
                  </a:lnTo>
                  <a:lnTo>
                    <a:pt x="468" y="1386"/>
                  </a:lnTo>
                  <a:lnTo>
                    <a:pt x="480" y="1398"/>
                  </a:lnTo>
                  <a:lnTo>
                    <a:pt x="492" y="1404"/>
                  </a:lnTo>
                  <a:lnTo>
                    <a:pt x="498" y="1410"/>
                  </a:lnTo>
                  <a:lnTo>
                    <a:pt x="546" y="1410"/>
                  </a:lnTo>
                  <a:lnTo>
                    <a:pt x="558" y="1428"/>
                  </a:lnTo>
                  <a:lnTo>
                    <a:pt x="546" y="1428"/>
                  </a:lnTo>
                  <a:lnTo>
                    <a:pt x="534" y="1422"/>
                  </a:lnTo>
                  <a:lnTo>
                    <a:pt x="504" y="1422"/>
                  </a:lnTo>
                  <a:lnTo>
                    <a:pt x="492" y="1434"/>
                  </a:lnTo>
                  <a:lnTo>
                    <a:pt x="492" y="1440"/>
                  </a:lnTo>
                  <a:lnTo>
                    <a:pt x="456" y="1440"/>
                  </a:lnTo>
                  <a:lnTo>
                    <a:pt x="450" y="1470"/>
                  </a:lnTo>
                  <a:lnTo>
                    <a:pt x="438" y="1470"/>
                  </a:lnTo>
                  <a:lnTo>
                    <a:pt x="432" y="1482"/>
                  </a:lnTo>
                  <a:lnTo>
                    <a:pt x="438" y="1494"/>
                  </a:lnTo>
                  <a:lnTo>
                    <a:pt x="432" y="1500"/>
                  </a:lnTo>
                  <a:lnTo>
                    <a:pt x="426" y="1500"/>
                  </a:lnTo>
                  <a:lnTo>
                    <a:pt x="414" y="1512"/>
                  </a:lnTo>
                  <a:lnTo>
                    <a:pt x="414" y="1530"/>
                  </a:lnTo>
                  <a:lnTo>
                    <a:pt x="432" y="1536"/>
                  </a:lnTo>
                  <a:lnTo>
                    <a:pt x="420" y="1560"/>
                  </a:lnTo>
                  <a:lnTo>
                    <a:pt x="432" y="1566"/>
                  </a:lnTo>
                  <a:lnTo>
                    <a:pt x="444" y="1584"/>
                  </a:lnTo>
                  <a:lnTo>
                    <a:pt x="426" y="1596"/>
                  </a:lnTo>
                  <a:lnTo>
                    <a:pt x="426" y="1608"/>
                  </a:lnTo>
                  <a:lnTo>
                    <a:pt x="432" y="1608"/>
                  </a:lnTo>
                  <a:lnTo>
                    <a:pt x="444" y="1620"/>
                  </a:lnTo>
                  <a:lnTo>
                    <a:pt x="456" y="1626"/>
                  </a:lnTo>
                  <a:lnTo>
                    <a:pt x="462" y="1632"/>
                  </a:lnTo>
                  <a:lnTo>
                    <a:pt x="462" y="1638"/>
                  </a:lnTo>
                  <a:lnTo>
                    <a:pt x="444" y="1638"/>
                  </a:lnTo>
                  <a:lnTo>
                    <a:pt x="438" y="1656"/>
                  </a:lnTo>
                  <a:lnTo>
                    <a:pt x="462" y="1662"/>
                  </a:lnTo>
                  <a:lnTo>
                    <a:pt x="468" y="1668"/>
                  </a:lnTo>
                  <a:lnTo>
                    <a:pt x="474" y="1680"/>
                  </a:lnTo>
                  <a:lnTo>
                    <a:pt x="486" y="1692"/>
                  </a:lnTo>
                  <a:lnTo>
                    <a:pt x="486" y="1716"/>
                  </a:lnTo>
                  <a:lnTo>
                    <a:pt x="510" y="1716"/>
                  </a:lnTo>
                  <a:lnTo>
                    <a:pt x="516" y="1722"/>
                  </a:lnTo>
                  <a:lnTo>
                    <a:pt x="516" y="1728"/>
                  </a:lnTo>
                  <a:lnTo>
                    <a:pt x="528" y="1722"/>
                  </a:lnTo>
                  <a:lnTo>
                    <a:pt x="564" y="1728"/>
                  </a:lnTo>
                  <a:lnTo>
                    <a:pt x="570" y="1746"/>
                  </a:lnTo>
                  <a:lnTo>
                    <a:pt x="600" y="1728"/>
                  </a:lnTo>
                  <a:lnTo>
                    <a:pt x="606" y="1728"/>
                  </a:lnTo>
                  <a:lnTo>
                    <a:pt x="612" y="1734"/>
                  </a:lnTo>
                  <a:lnTo>
                    <a:pt x="648" y="1752"/>
                  </a:lnTo>
                  <a:lnTo>
                    <a:pt x="654" y="1758"/>
                  </a:lnTo>
                  <a:lnTo>
                    <a:pt x="654" y="1770"/>
                  </a:lnTo>
                  <a:lnTo>
                    <a:pt x="648" y="1776"/>
                  </a:lnTo>
                  <a:lnTo>
                    <a:pt x="660" y="1794"/>
                  </a:lnTo>
                  <a:lnTo>
                    <a:pt x="654" y="1812"/>
                  </a:lnTo>
                  <a:lnTo>
                    <a:pt x="660" y="1818"/>
                  </a:lnTo>
                  <a:lnTo>
                    <a:pt x="672" y="1824"/>
                  </a:lnTo>
                  <a:lnTo>
                    <a:pt x="690" y="1842"/>
                  </a:lnTo>
                  <a:lnTo>
                    <a:pt x="690" y="1854"/>
                  </a:lnTo>
                  <a:lnTo>
                    <a:pt x="720" y="1866"/>
                  </a:lnTo>
                  <a:lnTo>
                    <a:pt x="720" y="1890"/>
                  </a:lnTo>
                  <a:lnTo>
                    <a:pt x="756" y="1890"/>
                  </a:lnTo>
                  <a:lnTo>
                    <a:pt x="762" y="1896"/>
                  </a:lnTo>
                  <a:lnTo>
                    <a:pt x="768" y="1896"/>
                  </a:lnTo>
                  <a:lnTo>
                    <a:pt x="768" y="1902"/>
                  </a:lnTo>
                  <a:lnTo>
                    <a:pt x="762" y="1908"/>
                  </a:lnTo>
                  <a:lnTo>
                    <a:pt x="786" y="1920"/>
                  </a:lnTo>
                  <a:lnTo>
                    <a:pt x="774" y="1926"/>
                  </a:lnTo>
                  <a:lnTo>
                    <a:pt x="768" y="1938"/>
                  </a:lnTo>
                  <a:lnTo>
                    <a:pt x="744" y="1950"/>
                  </a:lnTo>
                  <a:lnTo>
                    <a:pt x="738" y="1950"/>
                  </a:lnTo>
                  <a:lnTo>
                    <a:pt x="732" y="1944"/>
                  </a:lnTo>
                  <a:lnTo>
                    <a:pt x="726" y="1944"/>
                  </a:lnTo>
                  <a:lnTo>
                    <a:pt x="726" y="1938"/>
                  </a:lnTo>
                  <a:lnTo>
                    <a:pt x="702" y="1938"/>
                  </a:lnTo>
                  <a:lnTo>
                    <a:pt x="696" y="1944"/>
                  </a:lnTo>
                  <a:lnTo>
                    <a:pt x="696" y="1950"/>
                  </a:lnTo>
                  <a:lnTo>
                    <a:pt x="720" y="1974"/>
                  </a:lnTo>
                  <a:lnTo>
                    <a:pt x="720" y="1992"/>
                  </a:lnTo>
                  <a:lnTo>
                    <a:pt x="726" y="1998"/>
                  </a:lnTo>
                  <a:lnTo>
                    <a:pt x="732" y="2010"/>
                  </a:lnTo>
                  <a:lnTo>
                    <a:pt x="732" y="2028"/>
                  </a:lnTo>
                  <a:lnTo>
                    <a:pt x="720" y="2028"/>
                  </a:lnTo>
                  <a:lnTo>
                    <a:pt x="714" y="2022"/>
                  </a:lnTo>
                  <a:lnTo>
                    <a:pt x="708" y="2022"/>
                  </a:lnTo>
                  <a:lnTo>
                    <a:pt x="720" y="2028"/>
                  </a:lnTo>
                  <a:lnTo>
                    <a:pt x="768" y="2028"/>
                  </a:lnTo>
                  <a:lnTo>
                    <a:pt x="774" y="2022"/>
                  </a:lnTo>
                  <a:lnTo>
                    <a:pt x="774" y="2010"/>
                  </a:lnTo>
                  <a:lnTo>
                    <a:pt x="804" y="2010"/>
                  </a:lnTo>
                  <a:lnTo>
                    <a:pt x="816" y="2004"/>
                  </a:lnTo>
                  <a:lnTo>
                    <a:pt x="864" y="2004"/>
                  </a:lnTo>
                  <a:lnTo>
                    <a:pt x="870" y="2022"/>
                  </a:lnTo>
                  <a:lnTo>
                    <a:pt x="876" y="2022"/>
                  </a:lnTo>
                  <a:lnTo>
                    <a:pt x="882" y="2028"/>
                  </a:lnTo>
                  <a:lnTo>
                    <a:pt x="894" y="2034"/>
                  </a:lnTo>
                  <a:lnTo>
                    <a:pt x="900" y="2034"/>
                  </a:lnTo>
                  <a:lnTo>
                    <a:pt x="900" y="2046"/>
                  </a:lnTo>
                  <a:lnTo>
                    <a:pt x="894" y="2052"/>
                  </a:lnTo>
                  <a:lnTo>
                    <a:pt x="888" y="2052"/>
                  </a:lnTo>
                  <a:lnTo>
                    <a:pt x="894" y="2070"/>
                  </a:lnTo>
                  <a:lnTo>
                    <a:pt x="894" y="2088"/>
                  </a:lnTo>
                  <a:lnTo>
                    <a:pt x="930" y="2088"/>
                  </a:lnTo>
                  <a:lnTo>
                    <a:pt x="972" y="2106"/>
                  </a:lnTo>
                  <a:lnTo>
                    <a:pt x="984" y="2154"/>
                  </a:lnTo>
                  <a:lnTo>
                    <a:pt x="990" y="2154"/>
                  </a:lnTo>
                  <a:lnTo>
                    <a:pt x="1014" y="2148"/>
                  </a:lnTo>
                  <a:lnTo>
                    <a:pt x="1020" y="2154"/>
                  </a:lnTo>
                  <a:lnTo>
                    <a:pt x="1032" y="2154"/>
                  </a:lnTo>
                  <a:lnTo>
                    <a:pt x="1038" y="2160"/>
                  </a:lnTo>
                  <a:lnTo>
                    <a:pt x="1086" y="2160"/>
                  </a:lnTo>
                  <a:lnTo>
                    <a:pt x="1092" y="2166"/>
                  </a:lnTo>
                  <a:lnTo>
                    <a:pt x="1092" y="2160"/>
                  </a:lnTo>
                  <a:lnTo>
                    <a:pt x="1098" y="2154"/>
                  </a:lnTo>
                  <a:lnTo>
                    <a:pt x="1110" y="2154"/>
                  </a:lnTo>
                  <a:lnTo>
                    <a:pt x="1116" y="2166"/>
                  </a:lnTo>
                  <a:lnTo>
                    <a:pt x="1140" y="2190"/>
                  </a:lnTo>
                  <a:lnTo>
                    <a:pt x="1152" y="2184"/>
                  </a:lnTo>
                  <a:lnTo>
                    <a:pt x="1170" y="2184"/>
                  </a:lnTo>
                  <a:lnTo>
                    <a:pt x="1176" y="2190"/>
                  </a:lnTo>
                  <a:lnTo>
                    <a:pt x="1188" y="2196"/>
                  </a:lnTo>
                  <a:lnTo>
                    <a:pt x="1230" y="2196"/>
                  </a:lnTo>
                  <a:lnTo>
                    <a:pt x="1230" y="2202"/>
                  </a:lnTo>
                  <a:lnTo>
                    <a:pt x="1236" y="2208"/>
                  </a:lnTo>
                  <a:lnTo>
                    <a:pt x="1254" y="2220"/>
                  </a:lnTo>
                  <a:lnTo>
                    <a:pt x="1278" y="2220"/>
                  </a:lnTo>
                  <a:lnTo>
                    <a:pt x="1284" y="2226"/>
                  </a:lnTo>
                  <a:lnTo>
                    <a:pt x="1284" y="2250"/>
                  </a:lnTo>
                  <a:lnTo>
                    <a:pt x="1266" y="2262"/>
                  </a:lnTo>
                  <a:lnTo>
                    <a:pt x="1272" y="2262"/>
                  </a:lnTo>
                  <a:lnTo>
                    <a:pt x="1278" y="2268"/>
                  </a:lnTo>
                  <a:lnTo>
                    <a:pt x="1284" y="2268"/>
                  </a:lnTo>
                  <a:lnTo>
                    <a:pt x="1290" y="2274"/>
                  </a:lnTo>
                  <a:lnTo>
                    <a:pt x="1284" y="2280"/>
                  </a:lnTo>
                  <a:lnTo>
                    <a:pt x="1266" y="2280"/>
                  </a:lnTo>
                  <a:lnTo>
                    <a:pt x="1260" y="2286"/>
                  </a:lnTo>
                  <a:lnTo>
                    <a:pt x="1272" y="2298"/>
                  </a:lnTo>
                  <a:lnTo>
                    <a:pt x="1284" y="2304"/>
                  </a:lnTo>
                  <a:lnTo>
                    <a:pt x="1284" y="2316"/>
                  </a:lnTo>
                  <a:lnTo>
                    <a:pt x="1290" y="2328"/>
                  </a:lnTo>
                  <a:lnTo>
                    <a:pt x="1290" y="2334"/>
                  </a:lnTo>
                  <a:lnTo>
                    <a:pt x="1278" y="2346"/>
                  </a:lnTo>
                  <a:lnTo>
                    <a:pt x="1266" y="2346"/>
                  </a:lnTo>
                  <a:lnTo>
                    <a:pt x="1254" y="2352"/>
                  </a:lnTo>
                  <a:lnTo>
                    <a:pt x="1224" y="2352"/>
                  </a:lnTo>
                  <a:lnTo>
                    <a:pt x="1212" y="2364"/>
                  </a:lnTo>
                  <a:lnTo>
                    <a:pt x="1212" y="2370"/>
                  </a:lnTo>
                  <a:lnTo>
                    <a:pt x="1206" y="2376"/>
                  </a:lnTo>
                  <a:lnTo>
                    <a:pt x="1188" y="2376"/>
                  </a:lnTo>
                  <a:lnTo>
                    <a:pt x="1188" y="2412"/>
                  </a:lnTo>
                  <a:lnTo>
                    <a:pt x="1194" y="2412"/>
                  </a:lnTo>
                  <a:lnTo>
                    <a:pt x="1200" y="2406"/>
                  </a:lnTo>
                  <a:lnTo>
                    <a:pt x="1212" y="2406"/>
                  </a:lnTo>
                  <a:lnTo>
                    <a:pt x="1224" y="2400"/>
                  </a:lnTo>
                  <a:lnTo>
                    <a:pt x="1254" y="2400"/>
                  </a:lnTo>
                  <a:lnTo>
                    <a:pt x="1254" y="2412"/>
                  </a:lnTo>
                  <a:lnTo>
                    <a:pt x="1248" y="2418"/>
                  </a:lnTo>
                  <a:lnTo>
                    <a:pt x="1242" y="2430"/>
                  </a:lnTo>
                  <a:lnTo>
                    <a:pt x="1230" y="2436"/>
                  </a:lnTo>
                  <a:lnTo>
                    <a:pt x="1224" y="2442"/>
                  </a:lnTo>
                  <a:lnTo>
                    <a:pt x="1170" y="2454"/>
                  </a:lnTo>
                  <a:lnTo>
                    <a:pt x="1218" y="2490"/>
                  </a:lnTo>
                  <a:lnTo>
                    <a:pt x="1212" y="2490"/>
                  </a:lnTo>
                  <a:lnTo>
                    <a:pt x="1206" y="2496"/>
                  </a:lnTo>
                  <a:lnTo>
                    <a:pt x="1194" y="2496"/>
                  </a:lnTo>
                  <a:lnTo>
                    <a:pt x="1188" y="2502"/>
                  </a:lnTo>
                  <a:lnTo>
                    <a:pt x="1176" y="2526"/>
                  </a:lnTo>
                  <a:lnTo>
                    <a:pt x="1176" y="2544"/>
                  </a:lnTo>
                  <a:lnTo>
                    <a:pt x="1164" y="2550"/>
                  </a:lnTo>
                  <a:lnTo>
                    <a:pt x="1158" y="2556"/>
                  </a:lnTo>
                  <a:lnTo>
                    <a:pt x="1146" y="2556"/>
                  </a:lnTo>
                  <a:lnTo>
                    <a:pt x="1140" y="2550"/>
                  </a:lnTo>
                  <a:lnTo>
                    <a:pt x="1128" y="2544"/>
                  </a:lnTo>
                  <a:lnTo>
                    <a:pt x="1122" y="2538"/>
                  </a:lnTo>
                  <a:lnTo>
                    <a:pt x="1116" y="2556"/>
                  </a:lnTo>
                  <a:lnTo>
                    <a:pt x="1122" y="2562"/>
                  </a:lnTo>
                  <a:lnTo>
                    <a:pt x="1128" y="2574"/>
                  </a:lnTo>
                  <a:lnTo>
                    <a:pt x="1134" y="2580"/>
                  </a:lnTo>
                  <a:lnTo>
                    <a:pt x="1146" y="2580"/>
                  </a:lnTo>
                  <a:lnTo>
                    <a:pt x="1146" y="2586"/>
                  </a:lnTo>
                  <a:lnTo>
                    <a:pt x="1152" y="2598"/>
                  </a:lnTo>
                  <a:lnTo>
                    <a:pt x="1158" y="2604"/>
                  </a:lnTo>
                  <a:lnTo>
                    <a:pt x="1194" y="2604"/>
                  </a:lnTo>
                  <a:lnTo>
                    <a:pt x="1200" y="2610"/>
                  </a:lnTo>
                  <a:lnTo>
                    <a:pt x="1212" y="2616"/>
                  </a:lnTo>
                  <a:lnTo>
                    <a:pt x="1218" y="2628"/>
                  </a:lnTo>
                  <a:lnTo>
                    <a:pt x="1224" y="2634"/>
                  </a:lnTo>
                  <a:lnTo>
                    <a:pt x="1254" y="2634"/>
                  </a:lnTo>
                  <a:lnTo>
                    <a:pt x="1272" y="2652"/>
                  </a:lnTo>
                  <a:lnTo>
                    <a:pt x="1278" y="2664"/>
                  </a:lnTo>
                  <a:lnTo>
                    <a:pt x="1290" y="2670"/>
                  </a:lnTo>
                  <a:lnTo>
                    <a:pt x="1314" y="2694"/>
                  </a:lnTo>
                  <a:lnTo>
                    <a:pt x="1320" y="2694"/>
                  </a:lnTo>
                  <a:lnTo>
                    <a:pt x="1332" y="2700"/>
                  </a:lnTo>
                  <a:lnTo>
                    <a:pt x="1338" y="2700"/>
                  </a:lnTo>
                  <a:lnTo>
                    <a:pt x="1350" y="2706"/>
                  </a:lnTo>
                  <a:lnTo>
                    <a:pt x="1344" y="2706"/>
                  </a:lnTo>
                  <a:lnTo>
                    <a:pt x="1368" y="2688"/>
                  </a:lnTo>
                  <a:lnTo>
                    <a:pt x="1380" y="2688"/>
                  </a:lnTo>
                  <a:lnTo>
                    <a:pt x="1398" y="2694"/>
                  </a:lnTo>
                  <a:lnTo>
                    <a:pt x="1410" y="2700"/>
                  </a:lnTo>
                  <a:lnTo>
                    <a:pt x="1428" y="2706"/>
                  </a:lnTo>
                  <a:lnTo>
                    <a:pt x="1488" y="2718"/>
                  </a:lnTo>
                  <a:lnTo>
                    <a:pt x="1524" y="2718"/>
                  </a:lnTo>
                  <a:lnTo>
                    <a:pt x="1530" y="2724"/>
                  </a:lnTo>
                  <a:lnTo>
                    <a:pt x="1536" y="2724"/>
                  </a:lnTo>
                  <a:lnTo>
                    <a:pt x="1584" y="2754"/>
                  </a:lnTo>
                  <a:lnTo>
                    <a:pt x="1584" y="2760"/>
                  </a:lnTo>
                  <a:lnTo>
                    <a:pt x="1590" y="2760"/>
                  </a:lnTo>
                  <a:lnTo>
                    <a:pt x="1602" y="2766"/>
                  </a:lnTo>
                  <a:lnTo>
                    <a:pt x="1626" y="2766"/>
                  </a:lnTo>
                  <a:lnTo>
                    <a:pt x="1632" y="2760"/>
                  </a:lnTo>
                  <a:lnTo>
                    <a:pt x="1644" y="2760"/>
                  </a:lnTo>
                  <a:lnTo>
                    <a:pt x="1644" y="2754"/>
                  </a:lnTo>
                  <a:lnTo>
                    <a:pt x="1674" y="2754"/>
                  </a:lnTo>
                  <a:lnTo>
                    <a:pt x="1686" y="2760"/>
                  </a:lnTo>
                  <a:lnTo>
                    <a:pt x="1698" y="2772"/>
                  </a:lnTo>
                  <a:lnTo>
                    <a:pt x="1728" y="2778"/>
                  </a:lnTo>
                  <a:lnTo>
                    <a:pt x="1728" y="2790"/>
                  </a:lnTo>
                  <a:lnTo>
                    <a:pt x="1722" y="2796"/>
                  </a:lnTo>
                  <a:lnTo>
                    <a:pt x="1722" y="2802"/>
                  </a:lnTo>
                  <a:lnTo>
                    <a:pt x="1740" y="2802"/>
                  </a:lnTo>
                  <a:lnTo>
                    <a:pt x="1752" y="2814"/>
                  </a:lnTo>
                  <a:lnTo>
                    <a:pt x="1764" y="2820"/>
                  </a:lnTo>
                  <a:lnTo>
                    <a:pt x="1776" y="2832"/>
                  </a:lnTo>
                  <a:lnTo>
                    <a:pt x="1788" y="2826"/>
                  </a:lnTo>
                  <a:lnTo>
                    <a:pt x="1794" y="2826"/>
                  </a:lnTo>
                  <a:lnTo>
                    <a:pt x="1818" y="2838"/>
                  </a:lnTo>
                  <a:lnTo>
                    <a:pt x="1836" y="2856"/>
                  </a:lnTo>
                  <a:lnTo>
                    <a:pt x="1842" y="2868"/>
                  </a:lnTo>
                  <a:lnTo>
                    <a:pt x="1854" y="2874"/>
                  </a:lnTo>
                  <a:lnTo>
                    <a:pt x="1860" y="2880"/>
                  </a:lnTo>
                  <a:lnTo>
                    <a:pt x="1884" y="2880"/>
                  </a:lnTo>
                  <a:lnTo>
                    <a:pt x="1890" y="2874"/>
                  </a:lnTo>
                  <a:lnTo>
                    <a:pt x="1890" y="2862"/>
                  </a:lnTo>
                  <a:lnTo>
                    <a:pt x="1908" y="2862"/>
                  </a:lnTo>
                  <a:lnTo>
                    <a:pt x="1914" y="2856"/>
                  </a:lnTo>
                  <a:lnTo>
                    <a:pt x="1914" y="2826"/>
                  </a:lnTo>
                  <a:lnTo>
                    <a:pt x="1908" y="2820"/>
                  </a:lnTo>
                  <a:lnTo>
                    <a:pt x="1908" y="2814"/>
                  </a:lnTo>
                  <a:lnTo>
                    <a:pt x="1896" y="2802"/>
                  </a:lnTo>
                  <a:lnTo>
                    <a:pt x="1890" y="2790"/>
                  </a:lnTo>
                  <a:lnTo>
                    <a:pt x="1884" y="2784"/>
                  </a:lnTo>
                  <a:lnTo>
                    <a:pt x="1872" y="2778"/>
                  </a:lnTo>
                  <a:lnTo>
                    <a:pt x="1866" y="2772"/>
                  </a:lnTo>
                  <a:lnTo>
                    <a:pt x="1854" y="2772"/>
                  </a:lnTo>
                  <a:lnTo>
                    <a:pt x="1854" y="2748"/>
                  </a:lnTo>
                  <a:lnTo>
                    <a:pt x="1848" y="2742"/>
                  </a:lnTo>
                  <a:lnTo>
                    <a:pt x="1836" y="2736"/>
                  </a:lnTo>
                  <a:lnTo>
                    <a:pt x="1830" y="2724"/>
                  </a:lnTo>
                  <a:lnTo>
                    <a:pt x="1824" y="2718"/>
                  </a:lnTo>
                  <a:lnTo>
                    <a:pt x="1824" y="2706"/>
                  </a:lnTo>
                  <a:lnTo>
                    <a:pt x="1830" y="2694"/>
                  </a:lnTo>
                  <a:lnTo>
                    <a:pt x="1830" y="2682"/>
                  </a:lnTo>
                  <a:lnTo>
                    <a:pt x="1818" y="2658"/>
                  </a:lnTo>
                  <a:lnTo>
                    <a:pt x="1812" y="2652"/>
                  </a:lnTo>
                  <a:lnTo>
                    <a:pt x="1806" y="2640"/>
                  </a:lnTo>
                  <a:lnTo>
                    <a:pt x="1794" y="2634"/>
                  </a:lnTo>
                  <a:lnTo>
                    <a:pt x="1788" y="2628"/>
                  </a:lnTo>
                  <a:lnTo>
                    <a:pt x="1776" y="2628"/>
                  </a:lnTo>
                  <a:lnTo>
                    <a:pt x="1758" y="2622"/>
                  </a:lnTo>
                  <a:lnTo>
                    <a:pt x="1758" y="2604"/>
                  </a:lnTo>
                  <a:lnTo>
                    <a:pt x="1794" y="2568"/>
                  </a:lnTo>
                  <a:lnTo>
                    <a:pt x="1800" y="2556"/>
                  </a:lnTo>
                  <a:lnTo>
                    <a:pt x="1806" y="2550"/>
                  </a:lnTo>
                  <a:lnTo>
                    <a:pt x="1806" y="2544"/>
                  </a:lnTo>
                  <a:lnTo>
                    <a:pt x="1800" y="2532"/>
                  </a:lnTo>
                  <a:lnTo>
                    <a:pt x="1788" y="2520"/>
                  </a:lnTo>
                  <a:lnTo>
                    <a:pt x="1800" y="2520"/>
                  </a:lnTo>
                  <a:lnTo>
                    <a:pt x="1812" y="2526"/>
                  </a:lnTo>
                  <a:lnTo>
                    <a:pt x="1830" y="2526"/>
                  </a:lnTo>
                  <a:lnTo>
                    <a:pt x="1842" y="2514"/>
                  </a:lnTo>
                  <a:lnTo>
                    <a:pt x="1872" y="2514"/>
                  </a:lnTo>
                  <a:lnTo>
                    <a:pt x="1878" y="2508"/>
                  </a:lnTo>
                  <a:lnTo>
                    <a:pt x="1860" y="2490"/>
                  </a:lnTo>
                  <a:lnTo>
                    <a:pt x="1890" y="2490"/>
                  </a:lnTo>
                  <a:lnTo>
                    <a:pt x="1890" y="2472"/>
                  </a:lnTo>
                  <a:lnTo>
                    <a:pt x="1878" y="2472"/>
                  </a:lnTo>
                  <a:lnTo>
                    <a:pt x="1854" y="2460"/>
                  </a:lnTo>
                  <a:lnTo>
                    <a:pt x="1842" y="2448"/>
                  </a:lnTo>
                  <a:lnTo>
                    <a:pt x="1842" y="2442"/>
                  </a:lnTo>
                  <a:lnTo>
                    <a:pt x="1878" y="2442"/>
                  </a:lnTo>
                  <a:lnTo>
                    <a:pt x="1878" y="2430"/>
                  </a:lnTo>
                  <a:lnTo>
                    <a:pt x="1866" y="2418"/>
                  </a:lnTo>
                  <a:lnTo>
                    <a:pt x="1860" y="2406"/>
                  </a:lnTo>
                  <a:lnTo>
                    <a:pt x="1812" y="2358"/>
                  </a:lnTo>
                  <a:lnTo>
                    <a:pt x="1800" y="2358"/>
                  </a:lnTo>
                  <a:lnTo>
                    <a:pt x="1788" y="2364"/>
                  </a:lnTo>
                  <a:lnTo>
                    <a:pt x="1746" y="2364"/>
                  </a:lnTo>
                  <a:lnTo>
                    <a:pt x="1740" y="2358"/>
                  </a:lnTo>
                  <a:lnTo>
                    <a:pt x="1740" y="2328"/>
                  </a:lnTo>
                  <a:lnTo>
                    <a:pt x="1734" y="2322"/>
                  </a:lnTo>
                  <a:lnTo>
                    <a:pt x="1710" y="2322"/>
                  </a:lnTo>
                  <a:lnTo>
                    <a:pt x="1704" y="2316"/>
                  </a:lnTo>
                  <a:lnTo>
                    <a:pt x="1698" y="2316"/>
                  </a:lnTo>
                  <a:lnTo>
                    <a:pt x="1698" y="2286"/>
                  </a:lnTo>
                  <a:lnTo>
                    <a:pt x="1710" y="2262"/>
                  </a:lnTo>
                  <a:lnTo>
                    <a:pt x="1710" y="2238"/>
                  </a:lnTo>
                  <a:lnTo>
                    <a:pt x="1704" y="2232"/>
                  </a:lnTo>
                  <a:lnTo>
                    <a:pt x="1698" y="2196"/>
                  </a:lnTo>
                  <a:lnTo>
                    <a:pt x="1722" y="2196"/>
                  </a:lnTo>
                  <a:lnTo>
                    <a:pt x="1722" y="2172"/>
                  </a:lnTo>
                  <a:lnTo>
                    <a:pt x="1716" y="2166"/>
                  </a:lnTo>
                  <a:lnTo>
                    <a:pt x="1716" y="2154"/>
                  </a:lnTo>
                  <a:lnTo>
                    <a:pt x="1722" y="2148"/>
                  </a:lnTo>
                  <a:lnTo>
                    <a:pt x="1734" y="2148"/>
                  </a:lnTo>
                  <a:lnTo>
                    <a:pt x="1746" y="2154"/>
                  </a:lnTo>
                  <a:lnTo>
                    <a:pt x="1758" y="2166"/>
                  </a:lnTo>
                  <a:lnTo>
                    <a:pt x="1770" y="2172"/>
                  </a:lnTo>
                  <a:lnTo>
                    <a:pt x="1776" y="2184"/>
                  </a:lnTo>
                  <a:lnTo>
                    <a:pt x="1788" y="2190"/>
                  </a:lnTo>
                  <a:lnTo>
                    <a:pt x="1800" y="2190"/>
                  </a:lnTo>
                  <a:lnTo>
                    <a:pt x="1806" y="2184"/>
                  </a:lnTo>
                  <a:lnTo>
                    <a:pt x="1812" y="2172"/>
                  </a:lnTo>
                  <a:lnTo>
                    <a:pt x="1818" y="2166"/>
                  </a:lnTo>
                  <a:lnTo>
                    <a:pt x="1812" y="2154"/>
                  </a:lnTo>
                  <a:lnTo>
                    <a:pt x="1800" y="2142"/>
                  </a:lnTo>
                  <a:lnTo>
                    <a:pt x="1830" y="2130"/>
                  </a:lnTo>
                  <a:lnTo>
                    <a:pt x="1830" y="2106"/>
                  </a:lnTo>
                  <a:lnTo>
                    <a:pt x="1836" y="2106"/>
                  </a:lnTo>
                  <a:lnTo>
                    <a:pt x="1848" y="2100"/>
                  </a:lnTo>
                  <a:lnTo>
                    <a:pt x="1860" y="2100"/>
                  </a:lnTo>
                  <a:lnTo>
                    <a:pt x="1872" y="2094"/>
                  </a:lnTo>
                  <a:lnTo>
                    <a:pt x="1884" y="2082"/>
                  </a:lnTo>
                  <a:lnTo>
                    <a:pt x="1884" y="2064"/>
                  </a:lnTo>
                  <a:lnTo>
                    <a:pt x="1878" y="2058"/>
                  </a:lnTo>
                  <a:lnTo>
                    <a:pt x="1878" y="2052"/>
                  </a:lnTo>
                  <a:lnTo>
                    <a:pt x="1908" y="2052"/>
                  </a:lnTo>
                  <a:lnTo>
                    <a:pt x="1920" y="2058"/>
                  </a:lnTo>
                  <a:lnTo>
                    <a:pt x="1926" y="2058"/>
                  </a:lnTo>
                  <a:lnTo>
                    <a:pt x="1926" y="2064"/>
                  </a:lnTo>
                  <a:lnTo>
                    <a:pt x="1932" y="2070"/>
                  </a:lnTo>
                  <a:lnTo>
                    <a:pt x="1962" y="2070"/>
                  </a:lnTo>
                  <a:lnTo>
                    <a:pt x="1974" y="2058"/>
                  </a:lnTo>
                  <a:lnTo>
                    <a:pt x="1986" y="2052"/>
                  </a:lnTo>
                  <a:lnTo>
                    <a:pt x="2004" y="2052"/>
                  </a:lnTo>
                  <a:lnTo>
                    <a:pt x="2010" y="2058"/>
                  </a:lnTo>
                  <a:lnTo>
                    <a:pt x="2016" y="2070"/>
                  </a:lnTo>
                  <a:lnTo>
                    <a:pt x="2076" y="2070"/>
                  </a:lnTo>
                  <a:lnTo>
                    <a:pt x="2082" y="2076"/>
                  </a:lnTo>
                  <a:lnTo>
                    <a:pt x="2082" y="2082"/>
                  </a:lnTo>
                  <a:lnTo>
                    <a:pt x="2088" y="2094"/>
                  </a:lnTo>
                  <a:lnTo>
                    <a:pt x="2124" y="2094"/>
                  </a:lnTo>
                  <a:lnTo>
                    <a:pt x="2136" y="2124"/>
                  </a:lnTo>
                  <a:lnTo>
                    <a:pt x="2136" y="2130"/>
                  </a:lnTo>
                  <a:lnTo>
                    <a:pt x="2148" y="2142"/>
                  </a:lnTo>
                  <a:lnTo>
                    <a:pt x="2160" y="2142"/>
                  </a:lnTo>
                  <a:lnTo>
                    <a:pt x="2160" y="2124"/>
                  </a:lnTo>
                  <a:lnTo>
                    <a:pt x="2148" y="2112"/>
                  </a:lnTo>
                  <a:lnTo>
                    <a:pt x="2148" y="2106"/>
                  </a:lnTo>
                  <a:lnTo>
                    <a:pt x="2160" y="2106"/>
                  </a:lnTo>
                  <a:lnTo>
                    <a:pt x="2232" y="2142"/>
                  </a:lnTo>
                  <a:lnTo>
                    <a:pt x="2238" y="2136"/>
                  </a:lnTo>
                  <a:lnTo>
                    <a:pt x="2244" y="2124"/>
                  </a:lnTo>
                  <a:lnTo>
                    <a:pt x="2256" y="2118"/>
                  </a:lnTo>
                  <a:lnTo>
                    <a:pt x="2268" y="2106"/>
                  </a:lnTo>
                  <a:lnTo>
                    <a:pt x="2280" y="2100"/>
                  </a:lnTo>
                  <a:lnTo>
                    <a:pt x="2286" y="2100"/>
                  </a:lnTo>
                  <a:lnTo>
                    <a:pt x="2322" y="2118"/>
                  </a:lnTo>
                  <a:lnTo>
                    <a:pt x="2334" y="2118"/>
                  </a:lnTo>
                  <a:lnTo>
                    <a:pt x="2352" y="2112"/>
                  </a:lnTo>
                  <a:lnTo>
                    <a:pt x="2364" y="2106"/>
                  </a:lnTo>
                  <a:lnTo>
                    <a:pt x="2370" y="2100"/>
                  </a:lnTo>
                  <a:lnTo>
                    <a:pt x="2382" y="2100"/>
                  </a:lnTo>
                  <a:lnTo>
                    <a:pt x="2388" y="2106"/>
                  </a:lnTo>
                  <a:lnTo>
                    <a:pt x="2400" y="2112"/>
                  </a:lnTo>
                  <a:lnTo>
                    <a:pt x="2406" y="2124"/>
                  </a:lnTo>
                  <a:lnTo>
                    <a:pt x="2430" y="2136"/>
                  </a:lnTo>
                  <a:lnTo>
                    <a:pt x="2454" y="2136"/>
                  </a:lnTo>
                  <a:lnTo>
                    <a:pt x="2466" y="2142"/>
                  </a:lnTo>
                  <a:lnTo>
                    <a:pt x="2478" y="2142"/>
                  </a:lnTo>
                  <a:lnTo>
                    <a:pt x="2490" y="2118"/>
                  </a:lnTo>
                  <a:lnTo>
                    <a:pt x="2496" y="2124"/>
                  </a:lnTo>
                  <a:lnTo>
                    <a:pt x="2508" y="2124"/>
                  </a:lnTo>
                  <a:lnTo>
                    <a:pt x="2514" y="2130"/>
                  </a:lnTo>
                  <a:lnTo>
                    <a:pt x="2526" y="2136"/>
                  </a:lnTo>
                  <a:lnTo>
                    <a:pt x="2562" y="2136"/>
                  </a:lnTo>
                  <a:lnTo>
                    <a:pt x="2568" y="2130"/>
                  </a:lnTo>
                  <a:lnTo>
                    <a:pt x="2574" y="2118"/>
                  </a:lnTo>
                  <a:lnTo>
                    <a:pt x="2574" y="2106"/>
                  </a:lnTo>
                  <a:lnTo>
                    <a:pt x="2568" y="2088"/>
                  </a:lnTo>
                  <a:lnTo>
                    <a:pt x="2544" y="2064"/>
                  </a:lnTo>
                  <a:lnTo>
                    <a:pt x="2532" y="2058"/>
                  </a:lnTo>
                  <a:lnTo>
                    <a:pt x="2514" y="2052"/>
                  </a:lnTo>
                  <a:lnTo>
                    <a:pt x="2490" y="2052"/>
                  </a:lnTo>
                  <a:lnTo>
                    <a:pt x="2460" y="2022"/>
                  </a:lnTo>
                  <a:lnTo>
                    <a:pt x="2472" y="2022"/>
                  </a:lnTo>
                  <a:lnTo>
                    <a:pt x="2484" y="2016"/>
                  </a:lnTo>
                  <a:lnTo>
                    <a:pt x="2496" y="2016"/>
                  </a:lnTo>
                  <a:lnTo>
                    <a:pt x="2508" y="2004"/>
                  </a:lnTo>
                  <a:lnTo>
                    <a:pt x="2508" y="1992"/>
                  </a:lnTo>
                  <a:lnTo>
                    <a:pt x="2502" y="1986"/>
                  </a:lnTo>
                  <a:lnTo>
                    <a:pt x="2496" y="1974"/>
                  </a:lnTo>
                  <a:lnTo>
                    <a:pt x="2490" y="1968"/>
                  </a:lnTo>
                  <a:lnTo>
                    <a:pt x="2502" y="1956"/>
                  </a:lnTo>
                  <a:lnTo>
                    <a:pt x="2556" y="1956"/>
                  </a:lnTo>
                  <a:lnTo>
                    <a:pt x="2544" y="1944"/>
                  </a:lnTo>
                  <a:lnTo>
                    <a:pt x="2532" y="1944"/>
                  </a:lnTo>
                  <a:lnTo>
                    <a:pt x="2508" y="1932"/>
                  </a:lnTo>
                  <a:lnTo>
                    <a:pt x="2496" y="1932"/>
                  </a:lnTo>
                  <a:lnTo>
                    <a:pt x="2508" y="1914"/>
                  </a:lnTo>
                  <a:lnTo>
                    <a:pt x="2484" y="1914"/>
                  </a:lnTo>
                  <a:lnTo>
                    <a:pt x="2484" y="1908"/>
                  </a:lnTo>
                  <a:lnTo>
                    <a:pt x="2478" y="1902"/>
                  </a:lnTo>
                  <a:lnTo>
                    <a:pt x="2478" y="1896"/>
                  </a:lnTo>
                  <a:lnTo>
                    <a:pt x="2490" y="1884"/>
                  </a:lnTo>
                  <a:lnTo>
                    <a:pt x="2526" y="1872"/>
                  </a:lnTo>
                  <a:lnTo>
                    <a:pt x="2586" y="1866"/>
                  </a:lnTo>
                  <a:lnTo>
                    <a:pt x="2640" y="1866"/>
                  </a:lnTo>
                  <a:lnTo>
                    <a:pt x="2646" y="1848"/>
                  </a:lnTo>
                  <a:lnTo>
                    <a:pt x="2712" y="1848"/>
                  </a:lnTo>
                  <a:lnTo>
                    <a:pt x="2712" y="1830"/>
                  </a:lnTo>
                  <a:lnTo>
                    <a:pt x="2718" y="1824"/>
                  </a:lnTo>
                  <a:lnTo>
                    <a:pt x="2808" y="1824"/>
                  </a:lnTo>
                  <a:lnTo>
                    <a:pt x="2862" y="1806"/>
                  </a:lnTo>
                  <a:lnTo>
                    <a:pt x="2874" y="1806"/>
                  </a:lnTo>
                  <a:lnTo>
                    <a:pt x="2874" y="1794"/>
                  </a:lnTo>
                  <a:lnTo>
                    <a:pt x="2886" y="1782"/>
                  </a:lnTo>
                  <a:lnTo>
                    <a:pt x="2898" y="1776"/>
                  </a:lnTo>
                  <a:lnTo>
                    <a:pt x="2916" y="1770"/>
                  </a:lnTo>
                  <a:lnTo>
                    <a:pt x="2940" y="1770"/>
                  </a:lnTo>
                  <a:lnTo>
                    <a:pt x="2958" y="1776"/>
                  </a:lnTo>
                  <a:lnTo>
                    <a:pt x="2976" y="1776"/>
                  </a:lnTo>
                  <a:lnTo>
                    <a:pt x="2988" y="1788"/>
                  </a:lnTo>
                  <a:lnTo>
                    <a:pt x="3000" y="1788"/>
                  </a:lnTo>
                  <a:lnTo>
                    <a:pt x="3012" y="1776"/>
                  </a:lnTo>
                  <a:lnTo>
                    <a:pt x="3018" y="1776"/>
                  </a:lnTo>
                  <a:lnTo>
                    <a:pt x="3036" y="1794"/>
                  </a:lnTo>
                  <a:lnTo>
                    <a:pt x="3042" y="1806"/>
                  </a:lnTo>
                  <a:lnTo>
                    <a:pt x="3048" y="1812"/>
                  </a:lnTo>
                  <a:lnTo>
                    <a:pt x="3060" y="1812"/>
                  </a:lnTo>
                  <a:lnTo>
                    <a:pt x="3066" y="1818"/>
                  </a:lnTo>
                  <a:lnTo>
                    <a:pt x="3066" y="1860"/>
                  </a:lnTo>
                  <a:lnTo>
                    <a:pt x="3072" y="1866"/>
                  </a:lnTo>
                  <a:lnTo>
                    <a:pt x="3090" y="1866"/>
                  </a:lnTo>
                  <a:lnTo>
                    <a:pt x="3102" y="1860"/>
                  </a:lnTo>
                  <a:lnTo>
                    <a:pt x="3120" y="1860"/>
                  </a:lnTo>
                  <a:lnTo>
                    <a:pt x="3132" y="1842"/>
                  </a:lnTo>
                  <a:lnTo>
                    <a:pt x="3156" y="1878"/>
                  </a:lnTo>
                  <a:lnTo>
                    <a:pt x="3180" y="1866"/>
                  </a:lnTo>
                  <a:lnTo>
                    <a:pt x="3204" y="1878"/>
                  </a:lnTo>
                  <a:lnTo>
                    <a:pt x="3210" y="1872"/>
                  </a:lnTo>
                  <a:lnTo>
                    <a:pt x="3216" y="1872"/>
                  </a:lnTo>
                  <a:lnTo>
                    <a:pt x="3228" y="1878"/>
                  </a:lnTo>
                  <a:lnTo>
                    <a:pt x="3228" y="1902"/>
                  </a:lnTo>
                  <a:lnTo>
                    <a:pt x="3222" y="1908"/>
                  </a:lnTo>
                  <a:lnTo>
                    <a:pt x="3222" y="1914"/>
                  </a:lnTo>
                  <a:lnTo>
                    <a:pt x="3228" y="1914"/>
                  </a:lnTo>
                  <a:lnTo>
                    <a:pt x="3234" y="1908"/>
                  </a:lnTo>
                  <a:lnTo>
                    <a:pt x="3240" y="1908"/>
                  </a:lnTo>
                  <a:lnTo>
                    <a:pt x="3246" y="1902"/>
                  </a:lnTo>
                  <a:lnTo>
                    <a:pt x="3252" y="1902"/>
                  </a:lnTo>
                  <a:lnTo>
                    <a:pt x="3258" y="1908"/>
                  </a:lnTo>
                  <a:lnTo>
                    <a:pt x="3270" y="1914"/>
                  </a:lnTo>
                  <a:lnTo>
                    <a:pt x="3276" y="1920"/>
                  </a:lnTo>
                  <a:lnTo>
                    <a:pt x="3288" y="1926"/>
                  </a:lnTo>
                  <a:lnTo>
                    <a:pt x="3300" y="1914"/>
                  </a:lnTo>
                  <a:lnTo>
                    <a:pt x="3300" y="1896"/>
                  </a:lnTo>
                  <a:lnTo>
                    <a:pt x="3306" y="1890"/>
                  </a:lnTo>
                  <a:lnTo>
                    <a:pt x="3318" y="1884"/>
                  </a:lnTo>
                  <a:lnTo>
                    <a:pt x="3330" y="1884"/>
                  </a:lnTo>
                  <a:lnTo>
                    <a:pt x="3342" y="1866"/>
                  </a:lnTo>
                  <a:lnTo>
                    <a:pt x="3378" y="1854"/>
                  </a:lnTo>
                  <a:lnTo>
                    <a:pt x="3396" y="1836"/>
                  </a:lnTo>
                  <a:lnTo>
                    <a:pt x="3402" y="1836"/>
                  </a:lnTo>
                  <a:lnTo>
                    <a:pt x="3408" y="1842"/>
                  </a:lnTo>
                  <a:lnTo>
                    <a:pt x="3408" y="1860"/>
                  </a:lnTo>
                  <a:lnTo>
                    <a:pt x="3396" y="1872"/>
                  </a:lnTo>
                  <a:lnTo>
                    <a:pt x="3390" y="1872"/>
                  </a:lnTo>
                  <a:lnTo>
                    <a:pt x="3426" y="1890"/>
                  </a:lnTo>
                  <a:lnTo>
                    <a:pt x="3456" y="1902"/>
                  </a:lnTo>
                  <a:lnTo>
                    <a:pt x="3486" y="1920"/>
                  </a:lnTo>
                  <a:lnTo>
                    <a:pt x="3498" y="1926"/>
                  </a:lnTo>
                  <a:lnTo>
                    <a:pt x="3516" y="1938"/>
                  </a:lnTo>
                  <a:lnTo>
                    <a:pt x="3546" y="1968"/>
                  </a:lnTo>
                  <a:lnTo>
                    <a:pt x="3618" y="2028"/>
                  </a:lnTo>
                  <a:lnTo>
                    <a:pt x="3636" y="2052"/>
                  </a:lnTo>
                  <a:lnTo>
                    <a:pt x="3672" y="2088"/>
                  </a:lnTo>
                  <a:lnTo>
                    <a:pt x="3684" y="2106"/>
                  </a:lnTo>
                  <a:lnTo>
                    <a:pt x="3696" y="2118"/>
                  </a:lnTo>
                  <a:lnTo>
                    <a:pt x="3708" y="2124"/>
                  </a:lnTo>
                  <a:lnTo>
                    <a:pt x="3720" y="2124"/>
                  </a:lnTo>
                  <a:lnTo>
                    <a:pt x="3732" y="2118"/>
                  </a:lnTo>
                  <a:lnTo>
                    <a:pt x="3744" y="2106"/>
                  </a:lnTo>
                  <a:lnTo>
                    <a:pt x="3744" y="2094"/>
                  </a:lnTo>
                  <a:lnTo>
                    <a:pt x="3750" y="2088"/>
                  </a:lnTo>
                  <a:lnTo>
                    <a:pt x="3750" y="2082"/>
                  </a:lnTo>
                  <a:lnTo>
                    <a:pt x="3762" y="2082"/>
                  </a:lnTo>
                  <a:lnTo>
                    <a:pt x="3768" y="2088"/>
                  </a:lnTo>
                  <a:lnTo>
                    <a:pt x="3768" y="2100"/>
                  </a:lnTo>
                  <a:lnTo>
                    <a:pt x="3774" y="2106"/>
                  </a:lnTo>
                  <a:lnTo>
                    <a:pt x="3774" y="2112"/>
                  </a:lnTo>
                  <a:lnTo>
                    <a:pt x="3804" y="2112"/>
                  </a:lnTo>
                  <a:lnTo>
                    <a:pt x="3816" y="2118"/>
                  </a:lnTo>
                  <a:lnTo>
                    <a:pt x="3822" y="2130"/>
                  </a:lnTo>
                  <a:lnTo>
                    <a:pt x="3834" y="2136"/>
                  </a:lnTo>
                  <a:lnTo>
                    <a:pt x="3858" y="2136"/>
                  </a:lnTo>
                  <a:lnTo>
                    <a:pt x="3864" y="2124"/>
                  </a:lnTo>
                  <a:lnTo>
                    <a:pt x="3876" y="2118"/>
                  </a:lnTo>
                  <a:lnTo>
                    <a:pt x="3894" y="2112"/>
                  </a:lnTo>
                  <a:lnTo>
                    <a:pt x="3906" y="2106"/>
                  </a:lnTo>
                  <a:lnTo>
                    <a:pt x="3924" y="2106"/>
                  </a:lnTo>
                  <a:lnTo>
                    <a:pt x="3948" y="2118"/>
                  </a:lnTo>
                  <a:lnTo>
                    <a:pt x="3972" y="2142"/>
                  </a:lnTo>
                  <a:lnTo>
                    <a:pt x="3984" y="2148"/>
                  </a:lnTo>
                  <a:lnTo>
                    <a:pt x="3990" y="2160"/>
                  </a:lnTo>
                  <a:lnTo>
                    <a:pt x="4002" y="2160"/>
                  </a:lnTo>
                  <a:lnTo>
                    <a:pt x="4014" y="2166"/>
                  </a:lnTo>
                  <a:lnTo>
                    <a:pt x="4026" y="2166"/>
                  </a:lnTo>
                  <a:lnTo>
                    <a:pt x="4038" y="2172"/>
                  </a:lnTo>
                  <a:lnTo>
                    <a:pt x="4044" y="2172"/>
                  </a:lnTo>
                  <a:lnTo>
                    <a:pt x="4044" y="2178"/>
                  </a:lnTo>
                  <a:lnTo>
                    <a:pt x="4050" y="2190"/>
                  </a:lnTo>
                  <a:lnTo>
                    <a:pt x="4056" y="2196"/>
                  </a:lnTo>
                  <a:lnTo>
                    <a:pt x="4062" y="2208"/>
                  </a:lnTo>
                  <a:lnTo>
                    <a:pt x="4068" y="2214"/>
                  </a:lnTo>
                  <a:lnTo>
                    <a:pt x="4068" y="2220"/>
                  </a:lnTo>
                  <a:lnTo>
                    <a:pt x="4140" y="2226"/>
                  </a:lnTo>
                  <a:lnTo>
                    <a:pt x="4152" y="2190"/>
                  </a:lnTo>
                  <a:lnTo>
                    <a:pt x="4176" y="2214"/>
                  </a:lnTo>
                  <a:lnTo>
                    <a:pt x="4212" y="2256"/>
                  </a:lnTo>
                  <a:lnTo>
                    <a:pt x="4254" y="2256"/>
                  </a:lnTo>
                  <a:lnTo>
                    <a:pt x="4266" y="2244"/>
                  </a:lnTo>
                  <a:lnTo>
                    <a:pt x="4266" y="2226"/>
                  </a:lnTo>
                  <a:lnTo>
                    <a:pt x="4326" y="2226"/>
                  </a:lnTo>
                  <a:lnTo>
                    <a:pt x="4320" y="2214"/>
                  </a:lnTo>
                  <a:lnTo>
                    <a:pt x="4344" y="2214"/>
                  </a:lnTo>
                  <a:lnTo>
                    <a:pt x="4338" y="2208"/>
                  </a:lnTo>
                  <a:lnTo>
                    <a:pt x="4338" y="2202"/>
                  </a:lnTo>
                  <a:lnTo>
                    <a:pt x="4374" y="2166"/>
                  </a:lnTo>
                  <a:lnTo>
                    <a:pt x="4392" y="2166"/>
                  </a:lnTo>
                  <a:lnTo>
                    <a:pt x="4404" y="2148"/>
                  </a:lnTo>
                  <a:lnTo>
                    <a:pt x="4428" y="2148"/>
                  </a:lnTo>
                  <a:lnTo>
                    <a:pt x="4428" y="2142"/>
                  </a:lnTo>
                  <a:lnTo>
                    <a:pt x="4434" y="2136"/>
                  </a:lnTo>
                  <a:lnTo>
                    <a:pt x="4434" y="2130"/>
                  </a:lnTo>
                  <a:lnTo>
                    <a:pt x="4440" y="2124"/>
                  </a:lnTo>
                  <a:lnTo>
                    <a:pt x="4458" y="2124"/>
                  </a:lnTo>
                  <a:lnTo>
                    <a:pt x="4464" y="2130"/>
                  </a:lnTo>
                  <a:lnTo>
                    <a:pt x="4482" y="2124"/>
                  </a:lnTo>
                  <a:lnTo>
                    <a:pt x="4482" y="2130"/>
                  </a:lnTo>
                  <a:lnTo>
                    <a:pt x="4518" y="2130"/>
                  </a:lnTo>
                  <a:lnTo>
                    <a:pt x="4524" y="2148"/>
                  </a:lnTo>
                  <a:lnTo>
                    <a:pt x="4548" y="2148"/>
                  </a:lnTo>
                  <a:lnTo>
                    <a:pt x="4566" y="2142"/>
                  </a:lnTo>
                  <a:lnTo>
                    <a:pt x="4608" y="2142"/>
                  </a:lnTo>
                  <a:lnTo>
                    <a:pt x="4608" y="2148"/>
                  </a:lnTo>
                  <a:lnTo>
                    <a:pt x="4614" y="2154"/>
                  </a:lnTo>
                  <a:lnTo>
                    <a:pt x="4614" y="2166"/>
                  </a:lnTo>
                  <a:lnTo>
                    <a:pt x="4620" y="2172"/>
                  </a:lnTo>
                  <a:lnTo>
                    <a:pt x="4638" y="2178"/>
                  </a:lnTo>
                  <a:lnTo>
                    <a:pt x="4668" y="2178"/>
                  </a:lnTo>
                  <a:lnTo>
                    <a:pt x="4674" y="2190"/>
                  </a:lnTo>
                  <a:lnTo>
                    <a:pt x="4698" y="2184"/>
                  </a:lnTo>
                  <a:lnTo>
                    <a:pt x="4704" y="2196"/>
                  </a:lnTo>
                  <a:lnTo>
                    <a:pt x="4704" y="2190"/>
                  </a:lnTo>
                  <a:lnTo>
                    <a:pt x="4710" y="2184"/>
                  </a:lnTo>
                  <a:lnTo>
                    <a:pt x="4752" y="2184"/>
                  </a:lnTo>
                  <a:lnTo>
                    <a:pt x="4752" y="2196"/>
                  </a:lnTo>
                  <a:lnTo>
                    <a:pt x="4800" y="2190"/>
                  </a:lnTo>
                  <a:lnTo>
                    <a:pt x="4800" y="2202"/>
                  </a:lnTo>
                  <a:lnTo>
                    <a:pt x="4806" y="2208"/>
                  </a:lnTo>
                  <a:lnTo>
                    <a:pt x="4830" y="2196"/>
                  </a:lnTo>
                  <a:lnTo>
                    <a:pt x="4836" y="2190"/>
                  </a:lnTo>
                  <a:lnTo>
                    <a:pt x="4836" y="2184"/>
                  </a:lnTo>
                  <a:lnTo>
                    <a:pt x="4854" y="2184"/>
                  </a:lnTo>
                  <a:lnTo>
                    <a:pt x="4854" y="2160"/>
                  </a:lnTo>
                  <a:lnTo>
                    <a:pt x="4848" y="2148"/>
                  </a:lnTo>
                  <a:lnTo>
                    <a:pt x="4842" y="2142"/>
                  </a:lnTo>
                  <a:lnTo>
                    <a:pt x="4836" y="2142"/>
                  </a:lnTo>
                  <a:lnTo>
                    <a:pt x="4812" y="2106"/>
                  </a:lnTo>
                  <a:lnTo>
                    <a:pt x="4806" y="2088"/>
                  </a:lnTo>
                  <a:lnTo>
                    <a:pt x="4794" y="2076"/>
                  </a:lnTo>
                  <a:lnTo>
                    <a:pt x="4794" y="2064"/>
                  </a:lnTo>
                  <a:lnTo>
                    <a:pt x="4812" y="2064"/>
                  </a:lnTo>
                  <a:lnTo>
                    <a:pt x="4806" y="2052"/>
                  </a:lnTo>
                  <a:lnTo>
                    <a:pt x="4812" y="2052"/>
                  </a:lnTo>
                  <a:lnTo>
                    <a:pt x="4824" y="2046"/>
                  </a:lnTo>
                  <a:lnTo>
                    <a:pt x="4830" y="2034"/>
                  </a:lnTo>
                  <a:lnTo>
                    <a:pt x="4830" y="2016"/>
                  </a:lnTo>
                  <a:lnTo>
                    <a:pt x="4890" y="2046"/>
                  </a:lnTo>
                  <a:lnTo>
                    <a:pt x="4902" y="2046"/>
                  </a:lnTo>
                  <a:lnTo>
                    <a:pt x="4926" y="2052"/>
                  </a:lnTo>
                  <a:lnTo>
                    <a:pt x="4962" y="2052"/>
                  </a:lnTo>
                  <a:lnTo>
                    <a:pt x="4974" y="2058"/>
                  </a:lnTo>
                  <a:lnTo>
                    <a:pt x="4980" y="2064"/>
                  </a:lnTo>
                  <a:lnTo>
                    <a:pt x="5004" y="2076"/>
                  </a:lnTo>
                  <a:lnTo>
                    <a:pt x="5010" y="2076"/>
                  </a:lnTo>
                  <a:lnTo>
                    <a:pt x="5022" y="2070"/>
                  </a:lnTo>
                  <a:lnTo>
                    <a:pt x="5040" y="2070"/>
                  </a:lnTo>
                  <a:lnTo>
                    <a:pt x="5052" y="2076"/>
                  </a:lnTo>
                  <a:lnTo>
                    <a:pt x="5058" y="2082"/>
                  </a:lnTo>
                  <a:lnTo>
                    <a:pt x="5064" y="2094"/>
                  </a:lnTo>
                  <a:lnTo>
                    <a:pt x="5076" y="2106"/>
                  </a:lnTo>
                  <a:lnTo>
                    <a:pt x="5088" y="2130"/>
                  </a:lnTo>
                  <a:lnTo>
                    <a:pt x="5094" y="2136"/>
                  </a:lnTo>
                  <a:lnTo>
                    <a:pt x="5094" y="2142"/>
                  </a:lnTo>
                  <a:lnTo>
                    <a:pt x="5118" y="2136"/>
                  </a:lnTo>
                  <a:lnTo>
                    <a:pt x="5118" y="2142"/>
                  </a:lnTo>
                  <a:lnTo>
                    <a:pt x="5136" y="2160"/>
                  </a:lnTo>
                  <a:lnTo>
                    <a:pt x="5166" y="2160"/>
                  </a:lnTo>
                  <a:lnTo>
                    <a:pt x="5172" y="2166"/>
                  </a:lnTo>
                  <a:lnTo>
                    <a:pt x="5184" y="2166"/>
                  </a:lnTo>
                  <a:lnTo>
                    <a:pt x="5196" y="2172"/>
                  </a:lnTo>
                  <a:lnTo>
                    <a:pt x="5208" y="2172"/>
                  </a:lnTo>
                  <a:lnTo>
                    <a:pt x="5220" y="2166"/>
                  </a:lnTo>
                  <a:lnTo>
                    <a:pt x="5274" y="2148"/>
                  </a:lnTo>
                  <a:lnTo>
                    <a:pt x="5322" y="2148"/>
                  </a:lnTo>
                  <a:lnTo>
                    <a:pt x="5334" y="2154"/>
                  </a:lnTo>
                  <a:lnTo>
                    <a:pt x="5340" y="2154"/>
                  </a:lnTo>
                  <a:lnTo>
                    <a:pt x="5346" y="2160"/>
                  </a:lnTo>
                  <a:lnTo>
                    <a:pt x="5382" y="2160"/>
                  </a:lnTo>
                  <a:lnTo>
                    <a:pt x="5406" y="2184"/>
                  </a:lnTo>
                  <a:lnTo>
                    <a:pt x="5466" y="2184"/>
                  </a:lnTo>
                  <a:lnTo>
                    <a:pt x="5472" y="2190"/>
                  </a:lnTo>
                  <a:lnTo>
                    <a:pt x="5472" y="2196"/>
                  </a:lnTo>
                  <a:lnTo>
                    <a:pt x="5484" y="2208"/>
                  </a:lnTo>
                  <a:lnTo>
                    <a:pt x="5484" y="2214"/>
                  </a:lnTo>
                  <a:lnTo>
                    <a:pt x="5502" y="2214"/>
                  </a:lnTo>
                  <a:lnTo>
                    <a:pt x="5514" y="2220"/>
                  </a:lnTo>
                  <a:lnTo>
                    <a:pt x="5514" y="2232"/>
                  </a:lnTo>
                  <a:lnTo>
                    <a:pt x="5520" y="2238"/>
                  </a:lnTo>
                  <a:lnTo>
                    <a:pt x="5586" y="2238"/>
                  </a:lnTo>
                  <a:lnTo>
                    <a:pt x="5592" y="2244"/>
                  </a:lnTo>
                  <a:lnTo>
                    <a:pt x="5598" y="2244"/>
                  </a:lnTo>
                  <a:lnTo>
                    <a:pt x="5610" y="2250"/>
                  </a:lnTo>
                  <a:lnTo>
                    <a:pt x="5634" y="2250"/>
                  </a:lnTo>
                  <a:lnTo>
                    <a:pt x="5646" y="2244"/>
                  </a:lnTo>
                  <a:lnTo>
                    <a:pt x="5664" y="2244"/>
                  </a:lnTo>
                  <a:lnTo>
                    <a:pt x="5670" y="2250"/>
                  </a:lnTo>
                  <a:lnTo>
                    <a:pt x="5670" y="2256"/>
                  </a:lnTo>
                  <a:lnTo>
                    <a:pt x="5676" y="2256"/>
                  </a:lnTo>
                  <a:lnTo>
                    <a:pt x="5694" y="2238"/>
                  </a:lnTo>
                  <a:lnTo>
                    <a:pt x="5694" y="2232"/>
                  </a:lnTo>
                  <a:lnTo>
                    <a:pt x="5742" y="2232"/>
                  </a:lnTo>
                  <a:lnTo>
                    <a:pt x="5754" y="2220"/>
                  </a:lnTo>
                  <a:lnTo>
                    <a:pt x="5790" y="2220"/>
                  </a:lnTo>
                  <a:lnTo>
                    <a:pt x="5802" y="2208"/>
                  </a:lnTo>
                  <a:lnTo>
                    <a:pt x="5802" y="2196"/>
                  </a:lnTo>
                  <a:lnTo>
                    <a:pt x="5832" y="2166"/>
                  </a:lnTo>
                  <a:lnTo>
                    <a:pt x="5850" y="2166"/>
                  </a:lnTo>
                  <a:lnTo>
                    <a:pt x="5862" y="2172"/>
                  </a:lnTo>
                  <a:lnTo>
                    <a:pt x="5898" y="2172"/>
                  </a:lnTo>
                  <a:lnTo>
                    <a:pt x="5916" y="2190"/>
                  </a:lnTo>
                  <a:lnTo>
                    <a:pt x="5928" y="2196"/>
                  </a:lnTo>
                  <a:lnTo>
                    <a:pt x="5952" y="2196"/>
                  </a:lnTo>
                  <a:lnTo>
                    <a:pt x="5964" y="2190"/>
                  </a:lnTo>
                  <a:lnTo>
                    <a:pt x="5970" y="2184"/>
                  </a:lnTo>
                  <a:lnTo>
                    <a:pt x="5994" y="2190"/>
                  </a:lnTo>
                  <a:lnTo>
                    <a:pt x="6012" y="2190"/>
                  </a:lnTo>
                  <a:lnTo>
                    <a:pt x="6048" y="2214"/>
                  </a:lnTo>
                  <a:lnTo>
                    <a:pt x="6084" y="2214"/>
                  </a:lnTo>
                  <a:lnTo>
                    <a:pt x="6090" y="2220"/>
                  </a:lnTo>
                  <a:lnTo>
                    <a:pt x="6102" y="2220"/>
                  </a:lnTo>
                  <a:lnTo>
                    <a:pt x="6120" y="2202"/>
                  </a:lnTo>
                  <a:lnTo>
                    <a:pt x="6120" y="2190"/>
                  </a:lnTo>
                  <a:lnTo>
                    <a:pt x="6144" y="2190"/>
                  </a:lnTo>
                  <a:lnTo>
                    <a:pt x="6156" y="2184"/>
                  </a:lnTo>
                  <a:lnTo>
                    <a:pt x="6162" y="2178"/>
                  </a:lnTo>
                  <a:lnTo>
                    <a:pt x="6162" y="2166"/>
                  </a:lnTo>
                  <a:lnTo>
                    <a:pt x="6150" y="2166"/>
                  </a:lnTo>
                  <a:lnTo>
                    <a:pt x="6144" y="2160"/>
                  </a:lnTo>
                  <a:lnTo>
                    <a:pt x="6138" y="2118"/>
                  </a:lnTo>
                  <a:lnTo>
                    <a:pt x="6138" y="2046"/>
                  </a:lnTo>
                  <a:lnTo>
                    <a:pt x="6156" y="2028"/>
                  </a:lnTo>
                  <a:lnTo>
                    <a:pt x="6156" y="2016"/>
                  </a:lnTo>
                  <a:lnTo>
                    <a:pt x="6150" y="2010"/>
                  </a:lnTo>
                  <a:lnTo>
                    <a:pt x="6138" y="2004"/>
                  </a:lnTo>
                  <a:lnTo>
                    <a:pt x="6126" y="1992"/>
                  </a:lnTo>
                  <a:lnTo>
                    <a:pt x="6114" y="1992"/>
                  </a:lnTo>
                  <a:lnTo>
                    <a:pt x="6108" y="1986"/>
                  </a:lnTo>
                  <a:lnTo>
                    <a:pt x="6096" y="1986"/>
                  </a:lnTo>
                  <a:lnTo>
                    <a:pt x="6078" y="1980"/>
                  </a:lnTo>
                  <a:lnTo>
                    <a:pt x="6072" y="1980"/>
                  </a:lnTo>
                  <a:lnTo>
                    <a:pt x="6072" y="1968"/>
                  </a:lnTo>
                  <a:lnTo>
                    <a:pt x="6078" y="1968"/>
                  </a:lnTo>
                  <a:lnTo>
                    <a:pt x="6120" y="1926"/>
                  </a:lnTo>
                  <a:lnTo>
                    <a:pt x="6156" y="1920"/>
                  </a:lnTo>
                  <a:lnTo>
                    <a:pt x="6162" y="1908"/>
                  </a:lnTo>
                  <a:lnTo>
                    <a:pt x="6204" y="1914"/>
                  </a:lnTo>
                  <a:lnTo>
                    <a:pt x="6258" y="1902"/>
                  </a:lnTo>
                  <a:lnTo>
                    <a:pt x="6294" y="1920"/>
                  </a:lnTo>
                  <a:lnTo>
                    <a:pt x="6330" y="1944"/>
                  </a:lnTo>
                  <a:lnTo>
                    <a:pt x="6402" y="1944"/>
                  </a:lnTo>
                  <a:lnTo>
                    <a:pt x="6408" y="1950"/>
                  </a:lnTo>
                  <a:lnTo>
                    <a:pt x="6420" y="1956"/>
                  </a:lnTo>
                  <a:lnTo>
                    <a:pt x="6426" y="1962"/>
                  </a:lnTo>
                  <a:lnTo>
                    <a:pt x="6438" y="1968"/>
                  </a:lnTo>
                  <a:lnTo>
                    <a:pt x="6438" y="1980"/>
                  </a:lnTo>
                  <a:lnTo>
                    <a:pt x="6444" y="1980"/>
                  </a:lnTo>
                  <a:lnTo>
                    <a:pt x="6456" y="1992"/>
                  </a:lnTo>
                  <a:lnTo>
                    <a:pt x="6468" y="1998"/>
                  </a:lnTo>
                  <a:lnTo>
                    <a:pt x="6480" y="2010"/>
                  </a:lnTo>
                  <a:lnTo>
                    <a:pt x="6492" y="2010"/>
                  </a:lnTo>
                  <a:lnTo>
                    <a:pt x="6498" y="2016"/>
                  </a:lnTo>
                  <a:lnTo>
                    <a:pt x="6504" y="2016"/>
                  </a:lnTo>
                  <a:lnTo>
                    <a:pt x="6510" y="2046"/>
                  </a:lnTo>
                  <a:lnTo>
                    <a:pt x="6558" y="2070"/>
                  </a:lnTo>
                  <a:lnTo>
                    <a:pt x="6570" y="2100"/>
                  </a:lnTo>
                  <a:lnTo>
                    <a:pt x="6582" y="2100"/>
                  </a:lnTo>
                  <a:lnTo>
                    <a:pt x="6630" y="2124"/>
                  </a:lnTo>
                  <a:lnTo>
                    <a:pt x="6636" y="2136"/>
                  </a:lnTo>
                  <a:lnTo>
                    <a:pt x="6654" y="2154"/>
                  </a:lnTo>
                  <a:lnTo>
                    <a:pt x="6660" y="2166"/>
                  </a:lnTo>
                  <a:lnTo>
                    <a:pt x="6672" y="2166"/>
                  </a:lnTo>
                  <a:lnTo>
                    <a:pt x="6678" y="2190"/>
                  </a:lnTo>
                  <a:lnTo>
                    <a:pt x="6684" y="2190"/>
                  </a:lnTo>
                  <a:lnTo>
                    <a:pt x="6690" y="2196"/>
                  </a:lnTo>
                  <a:lnTo>
                    <a:pt x="6714" y="2208"/>
                  </a:lnTo>
                  <a:lnTo>
                    <a:pt x="6720" y="2214"/>
                  </a:lnTo>
                  <a:lnTo>
                    <a:pt x="6732" y="2220"/>
                  </a:lnTo>
                  <a:lnTo>
                    <a:pt x="6780" y="2220"/>
                  </a:lnTo>
                  <a:lnTo>
                    <a:pt x="6792" y="2226"/>
                  </a:lnTo>
                  <a:lnTo>
                    <a:pt x="6798" y="2232"/>
                  </a:lnTo>
                  <a:lnTo>
                    <a:pt x="6810" y="2238"/>
                  </a:lnTo>
                  <a:lnTo>
                    <a:pt x="6822" y="2226"/>
                  </a:lnTo>
                  <a:lnTo>
                    <a:pt x="6834" y="2226"/>
                  </a:lnTo>
                  <a:lnTo>
                    <a:pt x="6852" y="2244"/>
                  </a:lnTo>
                  <a:lnTo>
                    <a:pt x="6864" y="2250"/>
                  </a:lnTo>
                  <a:lnTo>
                    <a:pt x="6882" y="2268"/>
                  </a:lnTo>
                  <a:lnTo>
                    <a:pt x="6924" y="2268"/>
                  </a:lnTo>
                  <a:lnTo>
                    <a:pt x="6942" y="2298"/>
                  </a:lnTo>
                  <a:lnTo>
                    <a:pt x="6960" y="2298"/>
                  </a:lnTo>
                  <a:lnTo>
                    <a:pt x="6966" y="2304"/>
                  </a:lnTo>
                  <a:lnTo>
                    <a:pt x="6966" y="2310"/>
                  </a:lnTo>
                  <a:lnTo>
                    <a:pt x="6972" y="2322"/>
                  </a:lnTo>
                  <a:lnTo>
                    <a:pt x="6972" y="2334"/>
                  </a:lnTo>
                  <a:lnTo>
                    <a:pt x="7014" y="2364"/>
                  </a:lnTo>
                  <a:lnTo>
                    <a:pt x="7038" y="2358"/>
                  </a:lnTo>
                  <a:lnTo>
                    <a:pt x="7050" y="2370"/>
                  </a:lnTo>
                  <a:lnTo>
                    <a:pt x="7068" y="2370"/>
                  </a:lnTo>
                  <a:lnTo>
                    <a:pt x="7068" y="2358"/>
                  </a:lnTo>
                  <a:lnTo>
                    <a:pt x="7098" y="2364"/>
                  </a:lnTo>
                  <a:lnTo>
                    <a:pt x="7098" y="2346"/>
                  </a:lnTo>
                  <a:lnTo>
                    <a:pt x="7104" y="2340"/>
                  </a:lnTo>
                  <a:lnTo>
                    <a:pt x="7110" y="2340"/>
                  </a:lnTo>
                  <a:lnTo>
                    <a:pt x="7122" y="2334"/>
                  </a:lnTo>
                  <a:lnTo>
                    <a:pt x="7152" y="2334"/>
                  </a:lnTo>
                  <a:lnTo>
                    <a:pt x="7158" y="2310"/>
                  </a:lnTo>
                  <a:lnTo>
                    <a:pt x="7200" y="2310"/>
                  </a:lnTo>
                  <a:lnTo>
                    <a:pt x="7212" y="2316"/>
                  </a:lnTo>
                  <a:lnTo>
                    <a:pt x="7218" y="2328"/>
                  </a:lnTo>
                  <a:lnTo>
                    <a:pt x="7218" y="2346"/>
                  </a:lnTo>
                  <a:lnTo>
                    <a:pt x="7242" y="2358"/>
                  </a:lnTo>
                  <a:lnTo>
                    <a:pt x="7242" y="2388"/>
                  </a:lnTo>
                  <a:lnTo>
                    <a:pt x="7224" y="2394"/>
                  </a:lnTo>
                  <a:lnTo>
                    <a:pt x="7236" y="2412"/>
                  </a:lnTo>
                  <a:lnTo>
                    <a:pt x="7236" y="2430"/>
                  </a:lnTo>
                  <a:lnTo>
                    <a:pt x="7248" y="2442"/>
                  </a:lnTo>
                  <a:lnTo>
                    <a:pt x="7248" y="2466"/>
                  </a:lnTo>
                  <a:lnTo>
                    <a:pt x="7266" y="2472"/>
                  </a:lnTo>
                  <a:lnTo>
                    <a:pt x="7260" y="2502"/>
                  </a:lnTo>
                  <a:lnTo>
                    <a:pt x="7266" y="2526"/>
                  </a:lnTo>
                  <a:lnTo>
                    <a:pt x="7260" y="2532"/>
                  </a:lnTo>
                  <a:lnTo>
                    <a:pt x="7254" y="2532"/>
                  </a:lnTo>
                  <a:lnTo>
                    <a:pt x="7254" y="2550"/>
                  </a:lnTo>
                  <a:lnTo>
                    <a:pt x="7260" y="2562"/>
                  </a:lnTo>
                  <a:lnTo>
                    <a:pt x="7260" y="2574"/>
                  </a:lnTo>
                  <a:lnTo>
                    <a:pt x="7254" y="2580"/>
                  </a:lnTo>
                  <a:lnTo>
                    <a:pt x="7248" y="2580"/>
                  </a:lnTo>
                  <a:lnTo>
                    <a:pt x="7236" y="2574"/>
                  </a:lnTo>
                  <a:lnTo>
                    <a:pt x="7224" y="2574"/>
                  </a:lnTo>
                  <a:lnTo>
                    <a:pt x="7206" y="2568"/>
                  </a:lnTo>
                  <a:lnTo>
                    <a:pt x="7194" y="2562"/>
                  </a:lnTo>
                  <a:lnTo>
                    <a:pt x="7170" y="2562"/>
                  </a:lnTo>
                  <a:lnTo>
                    <a:pt x="7164" y="2568"/>
                  </a:lnTo>
                  <a:lnTo>
                    <a:pt x="7170" y="2574"/>
                  </a:lnTo>
                  <a:lnTo>
                    <a:pt x="7170" y="2586"/>
                  </a:lnTo>
                  <a:lnTo>
                    <a:pt x="7146" y="2586"/>
                  </a:lnTo>
                  <a:lnTo>
                    <a:pt x="7146" y="2598"/>
                  </a:lnTo>
                  <a:lnTo>
                    <a:pt x="7152" y="2610"/>
                  </a:lnTo>
                  <a:lnTo>
                    <a:pt x="7158" y="2610"/>
                  </a:lnTo>
                  <a:lnTo>
                    <a:pt x="7170" y="2622"/>
                  </a:lnTo>
                  <a:lnTo>
                    <a:pt x="7182" y="2628"/>
                  </a:lnTo>
                  <a:lnTo>
                    <a:pt x="7194" y="2646"/>
                  </a:lnTo>
                  <a:lnTo>
                    <a:pt x="7206" y="2658"/>
                  </a:lnTo>
                  <a:lnTo>
                    <a:pt x="7212" y="2676"/>
                  </a:lnTo>
                  <a:lnTo>
                    <a:pt x="7212" y="2688"/>
                  </a:lnTo>
                  <a:lnTo>
                    <a:pt x="7224" y="2700"/>
                  </a:lnTo>
                  <a:lnTo>
                    <a:pt x="7230" y="2712"/>
                  </a:lnTo>
                  <a:lnTo>
                    <a:pt x="7236" y="2748"/>
                  </a:lnTo>
                  <a:lnTo>
                    <a:pt x="7206" y="2742"/>
                  </a:lnTo>
                  <a:lnTo>
                    <a:pt x="7200" y="2766"/>
                  </a:lnTo>
                  <a:lnTo>
                    <a:pt x="7224" y="2778"/>
                  </a:lnTo>
                  <a:lnTo>
                    <a:pt x="7260" y="2778"/>
                  </a:lnTo>
                  <a:lnTo>
                    <a:pt x="7260" y="2718"/>
                  </a:lnTo>
                  <a:lnTo>
                    <a:pt x="7266" y="2712"/>
                  </a:lnTo>
                  <a:lnTo>
                    <a:pt x="7272" y="2712"/>
                  </a:lnTo>
                  <a:lnTo>
                    <a:pt x="7284" y="2718"/>
                  </a:lnTo>
                  <a:lnTo>
                    <a:pt x="7290" y="2724"/>
                  </a:lnTo>
                  <a:lnTo>
                    <a:pt x="7302" y="2712"/>
                  </a:lnTo>
                  <a:lnTo>
                    <a:pt x="7308" y="2724"/>
                  </a:lnTo>
                  <a:lnTo>
                    <a:pt x="7314" y="2730"/>
                  </a:lnTo>
                  <a:lnTo>
                    <a:pt x="7320" y="2742"/>
                  </a:lnTo>
                  <a:lnTo>
                    <a:pt x="7332" y="2754"/>
                  </a:lnTo>
                  <a:lnTo>
                    <a:pt x="7344" y="2754"/>
                  </a:lnTo>
                  <a:lnTo>
                    <a:pt x="7356" y="2748"/>
                  </a:lnTo>
                  <a:lnTo>
                    <a:pt x="7368" y="2748"/>
                  </a:lnTo>
                  <a:lnTo>
                    <a:pt x="7374" y="2742"/>
                  </a:lnTo>
                  <a:lnTo>
                    <a:pt x="7380" y="2742"/>
                  </a:lnTo>
                  <a:lnTo>
                    <a:pt x="7380" y="2760"/>
                  </a:lnTo>
                  <a:lnTo>
                    <a:pt x="7386" y="2760"/>
                  </a:lnTo>
                  <a:lnTo>
                    <a:pt x="7392" y="2754"/>
                  </a:lnTo>
                  <a:lnTo>
                    <a:pt x="7404" y="2748"/>
                  </a:lnTo>
                  <a:lnTo>
                    <a:pt x="7422" y="2742"/>
                  </a:lnTo>
                  <a:lnTo>
                    <a:pt x="7440" y="2730"/>
                  </a:lnTo>
                  <a:lnTo>
                    <a:pt x="7452" y="2724"/>
                  </a:lnTo>
                  <a:lnTo>
                    <a:pt x="7464" y="2700"/>
                  </a:lnTo>
                  <a:lnTo>
                    <a:pt x="7464" y="2682"/>
                  </a:lnTo>
                  <a:lnTo>
                    <a:pt x="7470" y="2664"/>
                  </a:lnTo>
                  <a:lnTo>
                    <a:pt x="7470" y="2628"/>
                  </a:lnTo>
                  <a:lnTo>
                    <a:pt x="7494" y="2622"/>
                  </a:lnTo>
                  <a:lnTo>
                    <a:pt x="7494" y="2562"/>
                  </a:lnTo>
                  <a:lnTo>
                    <a:pt x="7500" y="2550"/>
                  </a:lnTo>
                  <a:lnTo>
                    <a:pt x="7506" y="2544"/>
                  </a:lnTo>
                  <a:lnTo>
                    <a:pt x="7518" y="2520"/>
                  </a:lnTo>
                  <a:lnTo>
                    <a:pt x="7518" y="2490"/>
                  </a:lnTo>
                  <a:lnTo>
                    <a:pt x="7524" y="2472"/>
                  </a:lnTo>
                  <a:lnTo>
                    <a:pt x="7524" y="2454"/>
                  </a:lnTo>
                  <a:lnTo>
                    <a:pt x="7518" y="2442"/>
                  </a:lnTo>
                  <a:lnTo>
                    <a:pt x="7518" y="2424"/>
                  </a:lnTo>
                  <a:lnTo>
                    <a:pt x="7512" y="2418"/>
                  </a:lnTo>
                  <a:lnTo>
                    <a:pt x="7512" y="2412"/>
                  </a:lnTo>
                  <a:lnTo>
                    <a:pt x="7518" y="2400"/>
                  </a:lnTo>
                  <a:lnTo>
                    <a:pt x="7524" y="2394"/>
                  </a:lnTo>
                  <a:lnTo>
                    <a:pt x="7524" y="2382"/>
                  </a:lnTo>
                  <a:lnTo>
                    <a:pt x="7530" y="2376"/>
                  </a:lnTo>
                  <a:lnTo>
                    <a:pt x="7530" y="2364"/>
                  </a:lnTo>
                  <a:lnTo>
                    <a:pt x="7524" y="2358"/>
                  </a:lnTo>
                  <a:lnTo>
                    <a:pt x="7518" y="2346"/>
                  </a:lnTo>
                  <a:lnTo>
                    <a:pt x="7524" y="2334"/>
                  </a:lnTo>
                  <a:lnTo>
                    <a:pt x="7530" y="2328"/>
                  </a:lnTo>
                  <a:lnTo>
                    <a:pt x="7536" y="2316"/>
                  </a:lnTo>
                  <a:lnTo>
                    <a:pt x="7536" y="2298"/>
                  </a:lnTo>
                  <a:lnTo>
                    <a:pt x="7530" y="2292"/>
                  </a:lnTo>
                  <a:lnTo>
                    <a:pt x="7530" y="2280"/>
                  </a:lnTo>
                  <a:lnTo>
                    <a:pt x="7518" y="2256"/>
                  </a:lnTo>
                  <a:lnTo>
                    <a:pt x="7512" y="2250"/>
                  </a:lnTo>
                  <a:lnTo>
                    <a:pt x="7512" y="2238"/>
                  </a:lnTo>
                  <a:lnTo>
                    <a:pt x="7506" y="2232"/>
                  </a:lnTo>
                  <a:lnTo>
                    <a:pt x="7506" y="2220"/>
                  </a:lnTo>
                  <a:lnTo>
                    <a:pt x="7500" y="2214"/>
                  </a:lnTo>
                  <a:lnTo>
                    <a:pt x="7500" y="2202"/>
                  </a:lnTo>
                  <a:lnTo>
                    <a:pt x="7494" y="2196"/>
                  </a:lnTo>
                  <a:lnTo>
                    <a:pt x="7482" y="2190"/>
                  </a:lnTo>
                  <a:lnTo>
                    <a:pt x="7476" y="2184"/>
                  </a:lnTo>
                  <a:lnTo>
                    <a:pt x="7482" y="2178"/>
                  </a:lnTo>
                  <a:lnTo>
                    <a:pt x="7476" y="2178"/>
                  </a:lnTo>
                  <a:lnTo>
                    <a:pt x="7470" y="2172"/>
                  </a:lnTo>
                  <a:lnTo>
                    <a:pt x="7458" y="2166"/>
                  </a:lnTo>
                  <a:lnTo>
                    <a:pt x="7446" y="2154"/>
                  </a:lnTo>
                  <a:lnTo>
                    <a:pt x="7440" y="2142"/>
                  </a:lnTo>
                  <a:lnTo>
                    <a:pt x="7434" y="2124"/>
                  </a:lnTo>
                  <a:lnTo>
                    <a:pt x="7434" y="2112"/>
                  </a:lnTo>
                  <a:lnTo>
                    <a:pt x="7428" y="2106"/>
                  </a:lnTo>
                  <a:lnTo>
                    <a:pt x="7428" y="2100"/>
                  </a:lnTo>
                  <a:lnTo>
                    <a:pt x="7416" y="2094"/>
                  </a:lnTo>
                  <a:lnTo>
                    <a:pt x="7416" y="2082"/>
                  </a:lnTo>
                  <a:lnTo>
                    <a:pt x="7422" y="2070"/>
                  </a:lnTo>
                  <a:lnTo>
                    <a:pt x="7422" y="2040"/>
                  </a:lnTo>
                  <a:lnTo>
                    <a:pt x="7410" y="2028"/>
                  </a:lnTo>
                  <a:lnTo>
                    <a:pt x="7404" y="2016"/>
                  </a:lnTo>
                  <a:lnTo>
                    <a:pt x="7398" y="2010"/>
                  </a:lnTo>
                  <a:lnTo>
                    <a:pt x="7380" y="2004"/>
                  </a:lnTo>
                  <a:lnTo>
                    <a:pt x="7380" y="1998"/>
                  </a:lnTo>
                  <a:lnTo>
                    <a:pt x="7374" y="1992"/>
                  </a:lnTo>
                  <a:lnTo>
                    <a:pt x="7368" y="1980"/>
                  </a:lnTo>
                  <a:lnTo>
                    <a:pt x="7356" y="1968"/>
                  </a:lnTo>
                  <a:lnTo>
                    <a:pt x="7344" y="1968"/>
                  </a:lnTo>
                  <a:lnTo>
                    <a:pt x="7332" y="1956"/>
                  </a:lnTo>
                  <a:lnTo>
                    <a:pt x="7326" y="1956"/>
                  </a:lnTo>
                  <a:lnTo>
                    <a:pt x="7308" y="1950"/>
                  </a:lnTo>
                  <a:lnTo>
                    <a:pt x="7302" y="1938"/>
                  </a:lnTo>
                  <a:lnTo>
                    <a:pt x="7308" y="1938"/>
                  </a:lnTo>
                  <a:lnTo>
                    <a:pt x="7314" y="1944"/>
                  </a:lnTo>
                  <a:lnTo>
                    <a:pt x="7326" y="1944"/>
                  </a:lnTo>
                  <a:lnTo>
                    <a:pt x="7332" y="1950"/>
                  </a:lnTo>
                  <a:lnTo>
                    <a:pt x="7344" y="1950"/>
                  </a:lnTo>
                  <a:lnTo>
                    <a:pt x="7350" y="1944"/>
                  </a:lnTo>
                  <a:lnTo>
                    <a:pt x="7350" y="1938"/>
                  </a:lnTo>
                  <a:lnTo>
                    <a:pt x="7344" y="1938"/>
                  </a:lnTo>
                  <a:lnTo>
                    <a:pt x="7332" y="1932"/>
                  </a:lnTo>
                  <a:lnTo>
                    <a:pt x="7326" y="1926"/>
                  </a:lnTo>
                  <a:lnTo>
                    <a:pt x="7320" y="1926"/>
                  </a:lnTo>
                  <a:lnTo>
                    <a:pt x="7242" y="1890"/>
                  </a:lnTo>
                  <a:lnTo>
                    <a:pt x="7236" y="1890"/>
                  </a:lnTo>
                  <a:lnTo>
                    <a:pt x="7230" y="1884"/>
                  </a:lnTo>
                  <a:lnTo>
                    <a:pt x="7218" y="1878"/>
                  </a:lnTo>
                  <a:lnTo>
                    <a:pt x="7206" y="1866"/>
                  </a:lnTo>
                  <a:lnTo>
                    <a:pt x="7194" y="1860"/>
                  </a:lnTo>
                  <a:lnTo>
                    <a:pt x="7188" y="1854"/>
                  </a:lnTo>
                  <a:lnTo>
                    <a:pt x="7170" y="1854"/>
                  </a:lnTo>
                  <a:lnTo>
                    <a:pt x="7164" y="1860"/>
                  </a:lnTo>
                  <a:lnTo>
                    <a:pt x="7152" y="1866"/>
                  </a:lnTo>
                  <a:lnTo>
                    <a:pt x="7116" y="1854"/>
                  </a:lnTo>
                  <a:lnTo>
                    <a:pt x="7152" y="1896"/>
                  </a:lnTo>
                  <a:lnTo>
                    <a:pt x="7146" y="1920"/>
                  </a:lnTo>
                  <a:lnTo>
                    <a:pt x="7134" y="1920"/>
                  </a:lnTo>
                  <a:lnTo>
                    <a:pt x="7134" y="1890"/>
                  </a:lnTo>
                  <a:lnTo>
                    <a:pt x="7116" y="1878"/>
                  </a:lnTo>
                  <a:lnTo>
                    <a:pt x="7116" y="1908"/>
                  </a:lnTo>
                  <a:lnTo>
                    <a:pt x="7068" y="1908"/>
                  </a:lnTo>
                  <a:lnTo>
                    <a:pt x="7074" y="1902"/>
                  </a:lnTo>
                  <a:lnTo>
                    <a:pt x="7074" y="1884"/>
                  </a:lnTo>
                  <a:lnTo>
                    <a:pt x="7068" y="1878"/>
                  </a:lnTo>
                  <a:lnTo>
                    <a:pt x="7044" y="1878"/>
                  </a:lnTo>
                  <a:lnTo>
                    <a:pt x="7038" y="1890"/>
                  </a:lnTo>
                  <a:lnTo>
                    <a:pt x="7014" y="1890"/>
                  </a:lnTo>
                  <a:lnTo>
                    <a:pt x="7002" y="1854"/>
                  </a:lnTo>
                  <a:lnTo>
                    <a:pt x="6996" y="1854"/>
                  </a:lnTo>
                  <a:lnTo>
                    <a:pt x="6984" y="1830"/>
                  </a:lnTo>
                  <a:lnTo>
                    <a:pt x="6912" y="1836"/>
                  </a:lnTo>
                  <a:lnTo>
                    <a:pt x="6906" y="1824"/>
                  </a:lnTo>
                  <a:lnTo>
                    <a:pt x="6882" y="1824"/>
                  </a:lnTo>
                  <a:lnTo>
                    <a:pt x="6870" y="1818"/>
                  </a:lnTo>
                  <a:lnTo>
                    <a:pt x="6864" y="1812"/>
                  </a:lnTo>
                  <a:lnTo>
                    <a:pt x="6864" y="1794"/>
                  </a:lnTo>
                  <a:lnTo>
                    <a:pt x="6876" y="1788"/>
                  </a:lnTo>
                  <a:lnTo>
                    <a:pt x="6888" y="1776"/>
                  </a:lnTo>
                  <a:lnTo>
                    <a:pt x="6900" y="1776"/>
                  </a:lnTo>
                  <a:lnTo>
                    <a:pt x="6900" y="1752"/>
                  </a:lnTo>
                  <a:lnTo>
                    <a:pt x="6906" y="1752"/>
                  </a:lnTo>
                  <a:lnTo>
                    <a:pt x="6918" y="1746"/>
                  </a:lnTo>
                  <a:lnTo>
                    <a:pt x="6930" y="1734"/>
                  </a:lnTo>
                  <a:lnTo>
                    <a:pt x="6930" y="1728"/>
                  </a:lnTo>
                  <a:lnTo>
                    <a:pt x="6936" y="1716"/>
                  </a:lnTo>
                  <a:lnTo>
                    <a:pt x="6936" y="1710"/>
                  </a:lnTo>
                  <a:lnTo>
                    <a:pt x="6942" y="1698"/>
                  </a:lnTo>
                  <a:lnTo>
                    <a:pt x="6930" y="1686"/>
                  </a:lnTo>
                  <a:lnTo>
                    <a:pt x="6942" y="1662"/>
                  </a:lnTo>
                  <a:lnTo>
                    <a:pt x="6930" y="1650"/>
                  </a:lnTo>
                  <a:lnTo>
                    <a:pt x="6948" y="1632"/>
                  </a:lnTo>
                  <a:lnTo>
                    <a:pt x="6972" y="1626"/>
                  </a:lnTo>
                  <a:lnTo>
                    <a:pt x="6960" y="1596"/>
                  </a:lnTo>
                  <a:lnTo>
                    <a:pt x="6984" y="1590"/>
                  </a:lnTo>
                  <a:lnTo>
                    <a:pt x="6960" y="1554"/>
                  </a:lnTo>
                  <a:lnTo>
                    <a:pt x="6990" y="1542"/>
                  </a:lnTo>
                  <a:lnTo>
                    <a:pt x="6990" y="1500"/>
                  </a:lnTo>
                  <a:lnTo>
                    <a:pt x="6996" y="1488"/>
                  </a:lnTo>
                  <a:lnTo>
                    <a:pt x="7002" y="1482"/>
                  </a:lnTo>
                  <a:lnTo>
                    <a:pt x="7020" y="1470"/>
                  </a:lnTo>
                  <a:lnTo>
                    <a:pt x="7032" y="1464"/>
                  </a:lnTo>
                  <a:lnTo>
                    <a:pt x="7050" y="1464"/>
                  </a:lnTo>
                  <a:lnTo>
                    <a:pt x="7068" y="1470"/>
                  </a:lnTo>
                  <a:lnTo>
                    <a:pt x="7188" y="1470"/>
                  </a:lnTo>
                  <a:lnTo>
                    <a:pt x="7206" y="1488"/>
                  </a:lnTo>
                  <a:lnTo>
                    <a:pt x="7224" y="1482"/>
                  </a:lnTo>
                  <a:lnTo>
                    <a:pt x="7218" y="1464"/>
                  </a:lnTo>
                  <a:lnTo>
                    <a:pt x="7290" y="1482"/>
                  </a:lnTo>
                  <a:lnTo>
                    <a:pt x="7320" y="1464"/>
                  </a:lnTo>
                  <a:lnTo>
                    <a:pt x="7350" y="1488"/>
                  </a:lnTo>
                  <a:lnTo>
                    <a:pt x="7356" y="1452"/>
                  </a:lnTo>
                  <a:lnTo>
                    <a:pt x="7434" y="1452"/>
                  </a:lnTo>
                  <a:lnTo>
                    <a:pt x="7446" y="1458"/>
                  </a:lnTo>
                  <a:lnTo>
                    <a:pt x="7452" y="1470"/>
                  </a:lnTo>
                  <a:lnTo>
                    <a:pt x="7458" y="1470"/>
                  </a:lnTo>
                  <a:lnTo>
                    <a:pt x="7464" y="1464"/>
                  </a:lnTo>
                  <a:lnTo>
                    <a:pt x="7476" y="1464"/>
                  </a:lnTo>
                  <a:lnTo>
                    <a:pt x="7482" y="1458"/>
                  </a:lnTo>
                  <a:lnTo>
                    <a:pt x="7494" y="1452"/>
                  </a:lnTo>
                  <a:lnTo>
                    <a:pt x="7518" y="1470"/>
                  </a:lnTo>
                  <a:lnTo>
                    <a:pt x="7560" y="1476"/>
                  </a:lnTo>
                  <a:lnTo>
                    <a:pt x="7506" y="1488"/>
                  </a:lnTo>
                  <a:lnTo>
                    <a:pt x="7506" y="1494"/>
                  </a:lnTo>
                  <a:lnTo>
                    <a:pt x="7512" y="1500"/>
                  </a:lnTo>
                  <a:lnTo>
                    <a:pt x="7524" y="1506"/>
                  </a:lnTo>
                  <a:lnTo>
                    <a:pt x="7530" y="1512"/>
                  </a:lnTo>
                  <a:lnTo>
                    <a:pt x="7542" y="1512"/>
                  </a:lnTo>
                  <a:lnTo>
                    <a:pt x="7548" y="1506"/>
                  </a:lnTo>
                  <a:lnTo>
                    <a:pt x="7560" y="1506"/>
                  </a:lnTo>
                  <a:lnTo>
                    <a:pt x="7572" y="1500"/>
                  </a:lnTo>
                  <a:lnTo>
                    <a:pt x="7578" y="1494"/>
                  </a:lnTo>
                  <a:lnTo>
                    <a:pt x="7584" y="1494"/>
                  </a:lnTo>
                  <a:lnTo>
                    <a:pt x="7614" y="1506"/>
                  </a:lnTo>
                  <a:lnTo>
                    <a:pt x="7638" y="1488"/>
                  </a:lnTo>
                  <a:lnTo>
                    <a:pt x="7644" y="1488"/>
                  </a:lnTo>
                  <a:lnTo>
                    <a:pt x="7650" y="1494"/>
                  </a:lnTo>
                  <a:lnTo>
                    <a:pt x="7686" y="1494"/>
                  </a:lnTo>
                  <a:lnTo>
                    <a:pt x="7692" y="1488"/>
                  </a:lnTo>
                  <a:lnTo>
                    <a:pt x="7692" y="1476"/>
                  </a:lnTo>
                  <a:lnTo>
                    <a:pt x="7728" y="1482"/>
                  </a:lnTo>
                  <a:lnTo>
                    <a:pt x="7680" y="1452"/>
                  </a:lnTo>
                  <a:lnTo>
                    <a:pt x="7650" y="1464"/>
                  </a:lnTo>
                  <a:lnTo>
                    <a:pt x="7644" y="1446"/>
                  </a:lnTo>
                  <a:lnTo>
                    <a:pt x="7638" y="1434"/>
                  </a:lnTo>
                  <a:lnTo>
                    <a:pt x="7632" y="1428"/>
                  </a:lnTo>
                  <a:lnTo>
                    <a:pt x="7626" y="1416"/>
                  </a:lnTo>
                  <a:lnTo>
                    <a:pt x="7626" y="1398"/>
                  </a:lnTo>
                  <a:lnTo>
                    <a:pt x="7650" y="1374"/>
                  </a:lnTo>
                  <a:lnTo>
                    <a:pt x="7644" y="1344"/>
                  </a:lnTo>
                  <a:lnTo>
                    <a:pt x="7662" y="1332"/>
                  </a:lnTo>
                  <a:lnTo>
                    <a:pt x="7650" y="1326"/>
                  </a:lnTo>
                  <a:lnTo>
                    <a:pt x="7638" y="1314"/>
                  </a:lnTo>
                  <a:lnTo>
                    <a:pt x="7638" y="1302"/>
                  </a:lnTo>
                  <a:lnTo>
                    <a:pt x="7644" y="1296"/>
                  </a:lnTo>
                  <a:lnTo>
                    <a:pt x="7662" y="1290"/>
                  </a:lnTo>
                  <a:lnTo>
                    <a:pt x="7698" y="1290"/>
                  </a:lnTo>
                  <a:lnTo>
                    <a:pt x="7710" y="1296"/>
                  </a:lnTo>
                  <a:lnTo>
                    <a:pt x="7728" y="1296"/>
                  </a:lnTo>
                  <a:lnTo>
                    <a:pt x="7746" y="1278"/>
                  </a:lnTo>
                  <a:lnTo>
                    <a:pt x="7782" y="1308"/>
                  </a:lnTo>
                  <a:lnTo>
                    <a:pt x="7806" y="1290"/>
                  </a:lnTo>
                  <a:lnTo>
                    <a:pt x="7812" y="1302"/>
                  </a:lnTo>
                  <a:lnTo>
                    <a:pt x="7818" y="1308"/>
                  </a:lnTo>
                  <a:lnTo>
                    <a:pt x="7830" y="1332"/>
                  </a:lnTo>
                  <a:lnTo>
                    <a:pt x="7830" y="1338"/>
                  </a:lnTo>
                  <a:lnTo>
                    <a:pt x="7836" y="1344"/>
                  </a:lnTo>
                  <a:lnTo>
                    <a:pt x="7878" y="1344"/>
                  </a:lnTo>
                  <a:lnTo>
                    <a:pt x="7878" y="1362"/>
                  </a:lnTo>
                  <a:lnTo>
                    <a:pt x="7884" y="1374"/>
                  </a:lnTo>
                  <a:lnTo>
                    <a:pt x="7890" y="1380"/>
                  </a:lnTo>
                  <a:lnTo>
                    <a:pt x="7896" y="1380"/>
                  </a:lnTo>
                  <a:lnTo>
                    <a:pt x="7914" y="1362"/>
                  </a:lnTo>
                  <a:lnTo>
                    <a:pt x="7932" y="1326"/>
                  </a:lnTo>
                  <a:lnTo>
                    <a:pt x="7938" y="1320"/>
                  </a:lnTo>
                  <a:lnTo>
                    <a:pt x="7938" y="1314"/>
                  </a:lnTo>
                  <a:lnTo>
                    <a:pt x="7962" y="1302"/>
                  </a:lnTo>
                  <a:lnTo>
                    <a:pt x="7992" y="1314"/>
                  </a:lnTo>
                  <a:lnTo>
                    <a:pt x="7986" y="1302"/>
                  </a:lnTo>
                  <a:lnTo>
                    <a:pt x="7962" y="1284"/>
                  </a:lnTo>
                  <a:lnTo>
                    <a:pt x="7956" y="1278"/>
                  </a:lnTo>
                  <a:lnTo>
                    <a:pt x="7932" y="1266"/>
                  </a:lnTo>
                  <a:lnTo>
                    <a:pt x="7926" y="1254"/>
                  </a:lnTo>
                  <a:lnTo>
                    <a:pt x="7914" y="1248"/>
                  </a:lnTo>
                  <a:lnTo>
                    <a:pt x="7908" y="1242"/>
                  </a:lnTo>
                  <a:lnTo>
                    <a:pt x="7908" y="1230"/>
                  </a:lnTo>
                  <a:lnTo>
                    <a:pt x="7962" y="1230"/>
                  </a:lnTo>
                  <a:lnTo>
                    <a:pt x="7992" y="1236"/>
                  </a:lnTo>
                  <a:lnTo>
                    <a:pt x="8052" y="1236"/>
                  </a:lnTo>
                  <a:lnTo>
                    <a:pt x="8052" y="1254"/>
                  </a:lnTo>
                  <a:lnTo>
                    <a:pt x="8040" y="1254"/>
                  </a:lnTo>
                  <a:lnTo>
                    <a:pt x="8028" y="1248"/>
                  </a:lnTo>
                  <a:lnTo>
                    <a:pt x="7992" y="1248"/>
                  </a:lnTo>
                  <a:lnTo>
                    <a:pt x="7992" y="1266"/>
                  </a:lnTo>
                  <a:lnTo>
                    <a:pt x="8016" y="1290"/>
                  </a:lnTo>
                  <a:lnTo>
                    <a:pt x="8028" y="1296"/>
                  </a:lnTo>
                  <a:lnTo>
                    <a:pt x="8034" y="1320"/>
                  </a:lnTo>
                  <a:lnTo>
                    <a:pt x="8064" y="1326"/>
                  </a:lnTo>
                  <a:lnTo>
                    <a:pt x="8058" y="1344"/>
                  </a:lnTo>
                  <a:lnTo>
                    <a:pt x="8076" y="1362"/>
                  </a:lnTo>
                  <a:lnTo>
                    <a:pt x="8046" y="1368"/>
                  </a:lnTo>
                  <a:lnTo>
                    <a:pt x="8040" y="1380"/>
                  </a:lnTo>
                  <a:lnTo>
                    <a:pt x="8022" y="1386"/>
                  </a:lnTo>
                  <a:lnTo>
                    <a:pt x="8028" y="1398"/>
                  </a:lnTo>
                  <a:lnTo>
                    <a:pt x="8028" y="1404"/>
                  </a:lnTo>
                  <a:lnTo>
                    <a:pt x="8034" y="1416"/>
                  </a:lnTo>
                  <a:lnTo>
                    <a:pt x="8034" y="1440"/>
                  </a:lnTo>
                  <a:lnTo>
                    <a:pt x="8028" y="1452"/>
                  </a:lnTo>
                  <a:lnTo>
                    <a:pt x="8016" y="1464"/>
                  </a:lnTo>
                  <a:lnTo>
                    <a:pt x="8004" y="1488"/>
                  </a:lnTo>
                  <a:lnTo>
                    <a:pt x="8004" y="1506"/>
                  </a:lnTo>
                  <a:lnTo>
                    <a:pt x="8010" y="1506"/>
                  </a:lnTo>
                  <a:lnTo>
                    <a:pt x="8016" y="1512"/>
                  </a:lnTo>
                  <a:lnTo>
                    <a:pt x="8022" y="1524"/>
                  </a:lnTo>
                  <a:lnTo>
                    <a:pt x="8016" y="1530"/>
                  </a:lnTo>
                  <a:lnTo>
                    <a:pt x="8010" y="1542"/>
                  </a:lnTo>
                  <a:lnTo>
                    <a:pt x="7986" y="1566"/>
                  </a:lnTo>
                  <a:lnTo>
                    <a:pt x="7974" y="1572"/>
                  </a:lnTo>
                  <a:lnTo>
                    <a:pt x="7968" y="1578"/>
                  </a:lnTo>
                  <a:lnTo>
                    <a:pt x="7962" y="1578"/>
                  </a:lnTo>
                  <a:lnTo>
                    <a:pt x="7962" y="1596"/>
                  </a:lnTo>
                  <a:lnTo>
                    <a:pt x="7944" y="1596"/>
                  </a:lnTo>
                  <a:lnTo>
                    <a:pt x="7950" y="1596"/>
                  </a:lnTo>
                  <a:lnTo>
                    <a:pt x="7956" y="1602"/>
                  </a:lnTo>
                  <a:lnTo>
                    <a:pt x="7968" y="1608"/>
                  </a:lnTo>
                  <a:lnTo>
                    <a:pt x="7980" y="1632"/>
                  </a:lnTo>
                  <a:lnTo>
                    <a:pt x="7974" y="1650"/>
                  </a:lnTo>
                  <a:lnTo>
                    <a:pt x="7974" y="1662"/>
                  </a:lnTo>
                  <a:lnTo>
                    <a:pt x="7968" y="1674"/>
                  </a:lnTo>
                  <a:lnTo>
                    <a:pt x="7968" y="1686"/>
                  </a:lnTo>
                  <a:lnTo>
                    <a:pt x="7974" y="1704"/>
                  </a:lnTo>
                  <a:lnTo>
                    <a:pt x="7992" y="1722"/>
                  </a:lnTo>
                  <a:lnTo>
                    <a:pt x="8016" y="1752"/>
                  </a:lnTo>
                  <a:lnTo>
                    <a:pt x="8046" y="1776"/>
                  </a:lnTo>
                  <a:lnTo>
                    <a:pt x="8070" y="1800"/>
                  </a:lnTo>
                  <a:lnTo>
                    <a:pt x="8082" y="1806"/>
                  </a:lnTo>
                  <a:lnTo>
                    <a:pt x="8142" y="1872"/>
                  </a:lnTo>
                  <a:lnTo>
                    <a:pt x="8154" y="1866"/>
                  </a:lnTo>
                  <a:lnTo>
                    <a:pt x="8238" y="1962"/>
                  </a:lnTo>
                  <a:lnTo>
                    <a:pt x="8286" y="1980"/>
                  </a:lnTo>
                  <a:lnTo>
                    <a:pt x="8310" y="2004"/>
                  </a:lnTo>
                  <a:lnTo>
                    <a:pt x="8316" y="2016"/>
                  </a:lnTo>
                  <a:lnTo>
                    <a:pt x="8328" y="2022"/>
                  </a:lnTo>
                  <a:lnTo>
                    <a:pt x="8334" y="2034"/>
                  </a:lnTo>
                  <a:lnTo>
                    <a:pt x="8388" y="2088"/>
                  </a:lnTo>
                  <a:lnTo>
                    <a:pt x="8406" y="2088"/>
                  </a:lnTo>
                  <a:lnTo>
                    <a:pt x="8406" y="2106"/>
                  </a:lnTo>
                  <a:lnTo>
                    <a:pt x="8418" y="2106"/>
                  </a:lnTo>
                  <a:lnTo>
                    <a:pt x="8430" y="2100"/>
                  </a:lnTo>
                  <a:lnTo>
                    <a:pt x="8436" y="2094"/>
                  </a:lnTo>
                  <a:lnTo>
                    <a:pt x="8442" y="2082"/>
                  </a:lnTo>
                  <a:lnTo>
                    <a:pt x="8442" y="2076"/>
                  </a:lnTo>
                  <a:lnTo>
                    <a:pt x="8430" y="2064"/>
                  </a:lnTo>
                  <a:lnTo>
                    <a:pt x="8436" y="2058"/>
                  </a:lnTo>
                  <a:lnTo>
                    <a:pt x="8442" y="2046"/>
                  </a:lnTo>
                  <a:lnTo>
                    <a:pt x="8448" y="2040"/>
                  </a:lnTo>
                  <a:lnTo>
                    <a:pt x="8448" y="2022"/>
                  </a:lnTo>
                  <a:lnTo>
                    <a:pt x="8430" y="2004"/>
                  </a:lnTo>
                  <a:lnTo>
                    <a:pt x="8418" y="1998"/>
                  </a:lnTo>
                  <a:lnTo>
                    <a:pt x="8406" y="1974"/>
                  </a:lnTo>
                  <a:lnTo>
                    <a:pt x="8406" y="1962"/>
                  </a:lnTo>
                  <a:lnTo>
                    <a:pt x="8412" y="1950"/>
                  </a:lnTo>
                  <a:lnTo>
                    <a:pt x="8430" y="1932"/>
                  </a:lnTo>
                  <a:lnTo>
                    <a:pt x="8442" y="1932"/>
                  </a:lnTo>
                  <a:lnTo>
                    <a:pt x="8454" y="1938"/>
                  </a:lnTo>
                  <a:lnTo>
                    <a:pt x="8460" y="1938"/>
                  </a:lnTo>
                  <a:lnTo>
                    <a:pt x="8466" y="1944"/>
                  </a:lnTo>
                  <a:lnTo>
                    <a:pt x="8472" y="1944"/>
                  </a:lnTo>
                  <a:lnTo>
                    <a:pt x="8466" y="1938"/>
                  </a:lnTo>
                  <a:lnTo>
                    <a:pt x="8460" y="1926"/>
                  </a:lnTo>
                  <a:lnTo>
                    <a:pt x="8448" y="1920"/>
                  </a:lnTo>
                  <a:lnTo>
                    <a:pt x="8442" y="1908"/>
                  </a:lnTo>
                  <a:lnTo>
                    <a:pt x="8424" y="1890"/>
                  </a:lnTo>
                  <a:lnTo>
                    <a:pt x="8412" y="1890"/>
                  </a:lnTo>
                  <a:lnTo>
                    <a:pt x="8406" y="1884"/>
                  </a:lnTo>
                  <a:lnTo>
                    <a:pt x="8400" y="1872"/>
                  </a:lnTo>
                  <a:lnTo>
                    <a:pt x="8400" y="1860"/>
                  </a:lnTo>
                  <a:lnTo>
                    <a:pt x="8406" y="1848"/>
                  </a:lnTo>
                  <a:lnTo>
                    <a:pt x="8412" y="1842"/>
                  </a:lnTo>
                  <a:lnTo>
                    <a:pt x="8424" y="1836"/>
                  </a:lnTo>
                  <a:lnTo>
                    <a:pt x="8430" y="1830"/>
                  </a:lnTo>
                  <a:lnTo>
                    <a:pt x="8442" y="1836"/>
                  </a:lnTo>
                  <a:lnTo>
                    <a:pt x="8466" y="1836"/>
                  </a:lnTo>
                  <a:lnTo>
                    <a:pt x="8472" y="1830"/>
                  </a:lnTo>
                  <a:lnTo>
                    <a:pt x="8472" y="1812"/>
                  </a:lnTo>
                  <a:lnTo>
                    <a:pt x="8454" y="1794"/>
                  </a:lnTo>
                  <a:lnTo>
                    <a:pt x="8436" y="1788"/>
                  </a:lnTo>
                  <a:lnTo>
                    <a:pt x="8424" y="1782"/>
                  </a:lnTo>
                  <a:lnTo>
                    <a:pt x="8406" y="1770"/>
                  </a:lnTo>
                  <a:lnTo>
                    <a:pt x="8394" y="1758"/>
                  </a:lnTo>
                  <a:lnTo>
                    <a:pt x="8388" y="1740"/>
                  </a:lnTo>
                  <a:lnTo>
                    <a:pt x="8376" y="1716"/>
                  </a:lnTo>
                  <a:lnTo>
                    <a:pt x="8376" y="1704"/>
                  </a:lnTo>
                  <a:lnTo>
                    <a:pt x="8370" y="1698"/>
                  </a:lnTo>
                  <a:lnTo>
                    <a:pt x="8370" y="1692"/>
                  </a:lnTo>
                  <a:lnTo>
                    <a:pt x="8382" y="1686"/>
                  </a:lnTo>
                  <a:lnTo>
                    <a:pt x="8406" y="1710"/>
                  </a:lnTo>
                  <a:lnTo>
                    <a:pt x="8418" y="1716"/>
                  </a:lnTo>
                  <a:lnTo>
                    <a:pt x="8430" y="1716"/>
                  </a:lnTo>
                  <a:lnTo>
                    <a:pt x="8430" y="1710"/>
                  </a:lnTo>
                  <a:lnTo>
                    <a:pt x="8424" y="1704"/>
                  </a:lnTo>
                  <a:lnTo>
                    <a:pt x="8418" y="1692"/>
                  </a:lnTo>
                  <a:lnTo>
                    <a:pt x="8412" y="1686"/>
                  </a:lnTo>
                  <a:lnTo>
                    <a:pt x="8406" y="1674"/>
                  </a:lnTo>
                  <a:lnTo>
                    <a:pt x="8400" y="1668"/>
                  </a:lnTo>
                  <a:lnTo>
                    <a:pt x="8364" y="1668"/>
                  </a:lnTo>
                  <a:lnTo>
                    <a:pt x="8316" y="1626"/>
                  </a:lnTo>
                  <a:lnTo>
                    <a:pt x="8316" y="1596"/>
                  </a:lnTo>
                  <a:lnTo>
                    <a:pt x="8310" y="1590"/>
                  </a:lnTo>
                  <a:lnTo>
                    <a:pt x="8298" y="1584"/>
                  </a:lnTo>
                  <a:lnTo>
                    <a:pt x="8280" y="1578"/>
                  </a:lnTo>
                  <a:lnTo>
                    <a:pt x="8268" y="1572"/>
                  </a:lnTo>
                  <a:lnTo>
                    <a:pt x="8256" y="1572"/>
                  </a:lnTo>
                  <a:lnTo>
                    <a:pt x="8256" y="1590"/>
                  </a:lnTo>
                  <a:lnTo>
                    <a:pt x="8250" y="1590"/>
                  </a:lnTo>
                  <a:lnTo>
                    <a:pt x="8244" y="1584"/>
                  </a:lnTo>
                  <a:lnTo>
                    <a:pt x="8232" y="1584"/>
                  </a:lnTo>
                  <a:lnTo>
                    <a:pt x="8214" y="1572"/>
                  </a:lnTo>
                  <a:lnTo>
                    <a:pt x="8202" y="1566"/>
                  </a:lnTo>
                  <a:lnTo>
                    <a:pt x="8196" y="1560"/>
                  </a:lnTo>
                  <a:lnTo>
                    <a:pt x="8190" y="1548"/>
                  </a:lnTo>
                  <a:lnTo>
                    <a:pt x="8190" y="1536"/>
                  </a:lnTo>
                  <a:lnTo>
                    <a:pt x="8196" y="1524"/>
                  </a:lnTo>
                  <a:lnTo>
                    <a:pt x="8196" y="1500"/>
                  </a:lnTo>
                  <a:lnTo>
                    <a:pt x="8184" y="1476"/>
                  </a:lnTo>
                  <a:lnTo>
                    <a:pt x="8166" y="1458"/>
                  </a:lnTo>
                  <a:lnTo>
                    <a:pt x="8154" y="1452"/>
                  </a:lnTo>
                  <a:lnTo>
                    <a:pt x="8154" y="1434"/>
                  </a:lnTo>
                  <a:lnTo>
                    <a:pt x="8160" y="1428"/>
                  </a:lnTo>
                  <a:lnTo>
                    <a:pt x="8172" y="1428"/>
                  </a:lnTo>
                  <a:lnTo>
                    <a:pt x="8184" y="1434"/>
                  </a:lnTo>
                  <a:lnTo>
                    <a:pt x="8196" y="1416"/>
                  </a:lnTo>
                  <a:lnTo>
                    <a:pt x="8232" y="1446"/>
                  </a:lnTo>
                  <a:lnTo>
                    <a:pt x="8238" y="1440"/>
                  </a:lnTo>
                  <a:lnTo>
                    <a:pt x="8226" y="1428"/>
                  </a:lnTo>
                  <a:lnTo>
                    <a:pt x="8226" y="1422"/>
                  </a:lnTo>
                  <a:lnTo>
                    <a:pt x="8232" y="1416"/>
                  </a:lnTo>
                  <a:lnTo>
                    <a:pt x="8232" y="1404"/>
                  </a:lnTo>
                  <a:lnTo>
                    <a:pt x="8238" y="1392"/>
                  </a:lnTo>
                  <a:lnTo>
                    <a:pt x="8250" y="1386"/>
                  </a:lnTo>
                  <a:lnTo>
                    <a:pt x="8256" y="1386"/>
                  </a:lnTo>
                  <a:lnTo>
                    <a:pt x="8274" y="1404"/>
                  </a:lnTo>
                  <a:lnTo>
                    <a:pt x="8280" y="1416"/>
                  </a:lnTo>
                  <a:lnTo>
                    <a:pt x="8292" y="1428"/>
                  </a:lnTo>
                  <a:lnTo>
                    <a:pt x="8304" y="1434"/>
                  </a:lnTo>
                  <a:lnTo>
                    <a:pt x="8310" y="1446"/>
                  </a:lnTo>
                  <a:lnTo>
                    <a:pt x="8322" y="1398"/>
                  </a:lnTo>
                  <a:lnTo>
                    <a:pt x="8334" y="1398"/>
                  </a:lnTo>
                  <a:lnTo>
                    <a:pt x="8364" y="1392"/>
                  </a:lnTo>
                  <a:lnTo>
                    <a:pt x="8400" y="1386"/>
                  </a:lnTo>
                  <a:lnTo>
                    <a:pt x="8430" y="1386"/>
                  </a:lnTo>
                  <a:lnTo>
                    <a:pt x="8478" y="1410"/>
                  </a:lnTo>
                  <a:lnTo>
                    <a:pt x="8484" y="1416"/>
                  </a:lnTo>
                  <a:lnTo>
                    <a:pt x="8490" y="1416"/>
                  </a:lnTo>
                  <a:lnTo>
                    <a:pt x="8532" y="1434"/>
                  </a:lnTo>
                  <a:lnTo>
                    <a:pt x="8502" y="1374"/>
                  </a:lnTo>
                  <a:lnTo>
                    <a:pt x="8526" y="1374"/>
                  </a:lnTo>
                  <a:lnTo>
                    <a:pt x="8538" y="1368"/>
                  </a:lnTo>
                  <a:lnTo>
                    <a:pt x="8550" y="1356"/>
                  </a:lnTo>
                  <a:lnTo>
                    <a:pt x="8550" y="1332"/>
                  </a:lnTo>
                  <a:lnTo>
                    <a:pt x="8544" y="1326"/>
                  </a:lnTo>
                  <a:lnTo>
                    <a:pt x="8538" y="1314"/>
                  </a:lnTo>
                  <a:lnTo>
                    <a:pt x="8562" y="1314"/>
                  </a:lnTo>
                  <a:lnTo>
                    <a:pt x="8562" y="1290"/>
                  </a:lnTo>
                  <a:lnTo>
                    <a:pt x="8574" y="1290"/>
                  </a:lnTo>
                  <a:lnTo>
                    <a:pt x="8586" y="1296"/>
                  </a:lnTo>
                  <a:lnTo>
                    <a:pt x="8616" y="1296"/>
                  </a:lnTo>
                  <a:lnTo>
                    <a:pt x="8628" y="1290"/>
                  </a:lnTo>
                  <a:lnTo>
                    <a:pt x="8634" y="1284"/>
                  </a:lnTo>
                  <a:lnTo>
                    <a:pt x="8640" y="1272"/>
                  </a:lnTo>
                  <a:lnTo>
                    <a:pt x="8652" y="1260"/>
                  </a:lnTo>
                  <a:lnTo>
                    <a:pt x="8658" y="1248"/>
                  </a:lnTo>
                  <a:lnTo>
                    <a:pt x="8664" y="1242"/>
                  </a:lnTo>
                  <a:lnTo>
                    <a:pt x="8670" y="1242"/>
                  </a:lnTo>
                  <a:lnTo>
                    <a:pt x="8652" y="1218"/>
                  </a:lnTo>
                  <a:lnTo>
                    <a:pt x="8682" y="1218"/>
                  </a:lnTo>
                  <a:lnTo>
                    <a:pt x="8688" y="1236"/>
                  </a:lnTo>
                  <a:lnTo>
                    <a:pt x="8748" y="1242"/>
                  </a:lnTo>
                  <a:lnTo>
                    <a:pt x="8760" y="1242"/>
                  </a:lnTo>
                  <a:lnTo>
                    <a:pt x="8772" y="1248"/>
                  </a:lnTo>
                  <a:lnTo>
                    <a:pt x="8808" y="1248"/>
                  </a:lnTo>
                  <a:lnTo>
                    <a:pt x="8808" y="1230"/>
                  </a:lnTo>
                  <a:lnTo>
                    <a:pt x="8802" y="1218"/>
                  </a:lnTo>
                  <a:lnTo>
                    <a:pt x="8766" y="1218"/>
                  </a:lnTo>
                  <a:lnTo>
                    <a:pt x="8760" y="1194"/>
                  </a:lnTo>
                  <a:lnTo>
                    <a:pt x="8754" y="1194"/>
                  </a:lnTo>
                  <a:lnTo>
                    <a:pt x="8748" y="1188"/>
                  </a:lnTo>
                  <a:lnTo>
                    <a:pt x="8736" y="1188"/>
                  </a:lnTo>
                  <a:lnTo>
                    <a:pt x="8712" y="1176"/>
                  </a:lnTo>
                  <a:lnTo>
                    <a:pt x="8700" y="1176"/>
                  </a:lnTo>
                  <a:lnTo>
                    <a:pt x="8688" y="1170"/>
                  </a:lnTo>
                  <a:lnTo>
                    <a:pt x="8658" y="1170"/>
                  </a:lnTo>
                  <a:lnTo>
                    <a:pt x="8664" y="1152"/>
                  </a:lnTo>
                  <a:lnTo>
                    <a:pt x="8592" y="1104"/>
                  </a:lnTo>
                  <a:lnTo>
                    <a:pt x="8574" y="1122"/>
                  </a:lnTo>
                  <a:lnTo>
                    <a:pt x="8568" y="1122"/>
                  </a:lnTo>
                  <a:lnTo>
                    <a:pt x="8562" y="1116"/>
                  </a:lnTo>
                  <a:lnTo>
                    <a:pt x="8550" y="1116"/>
                  </a:lnTo>
                  <a:lnTo>
                    <a:pt x="8538" y="1110"/>
                  </a:lnTo>
                  <a:lnTo>
                    <a:pt x="8532" y="1110"/>
                  </a:lnTo>
                  <a:lnTo>
                    <a:pt x="8520" y="1104"/>
                  </a:lnTo>
                  <a:lnTo>
                    <a:pt x="8508" y="1092"/>
                  </a:lnTo>
                  <a:lnTo>
                    <a:pt x="8502" y="1092"/>
                  </a:lnTo>
                  <a:lnTo>
                    <a:pt x="8466" y="1098"/>
                  </a:lnTo>
                  <a:lnTo>
                    <a:pt x="8442" y="1092"/>
                  </a:lnTo>
                  <a:lnTo>
                    <a:pt x="8430" y="1086"/>
                  </a:lnTo>
                  <a:lnTo>
                    <a:pt x="8412" y="1068"/>
                  </a:lnTo>
                  <a:lnTo>
                    <a:pt x="8406" y="1068"/>
                  </a:lnTo>
                  <a:lnTo>
                    <a:pt x="8412" y="1062"/>
                  </a:lnTo>
                  <a:lnTo>
                    <a:pt x="8436" y="1062"/>
                  </a:lnTo>
                  <a:lnTo>
                    <a:pt x="8460" y="1074"/>
                  </a:lnTo>
                  <a:lnTo>
                    <a:pt x="8478" y="1074"/>
                  </a:lnTo>
                  <a:lnTo>
                    <a:pt x="8496" y="1080"/>
                  </a:lnTo>
                  <a:lnTo>
                    <a:pt x="8514" y="1080"/>
                  </a:lnTo>
                  <a:lnTo>
                    <a:pt x="8526" y="1086"/>
                  </a:lnTo>
                  <a:lnTo>
                    <a:pt x="8544" y="1086"/>
                  </a:lnTo>
                  <a:lnTo>
                    <a:pt x="8550" y="1080"/>
                  </a:lnTo>
                  <a:lnTo>
                    <a:pt x="8562" y="1080"/>
                  </a:lnTo>
                  <a:lnTo>
                    <a:pt x="8580" y="1074"/>
                  </a:lnTo>
                  <a:lnTo>
                    <a:pt x="8604" y="1062"/>
                  </a:lnTo>
                  <a:lnTo>
                    <a:pt x="8616" y="1050"/>
                  </a:lnTo>
                  <a:lnTo>
                    <a:pt x="8604" y="1038"/>
                  </a:lnTo>
                  <a:lnTo>
                    <a:pt x="8592" y="1032"/>
                  </a:lnTo>
                  <a:lnTo>
                    <a:pt x="8586" y="1026"/>
                  </a:lnTo>
                  <a:lnTo>
                    <a:pt x="8574" y="1020"/>
                  </a:lnTo>
                  <a:lnTo>
                    <a:pt x="8568" y="1014"/>
                  </a:lnTo>
                  <a:lnTo>
                    <a:pt x="8562" y="1014"/>
                  </a:lnTo>
                  <a:lnTo>
                    <a:pt x="8556" y="1008"/>
                  </a:lnTo>
                  <a:lnTo>
                    <a:pt x="8520" y="990"/>
                  </a:lnTo>
                  <a:lnTo>
                    <a:pt x="8508" y="978"/>
                  </a:lnTo>
                  <a:lnTo>
                    <a:pt x="8514" y="972"/>
                  </a:lnTo>
                  <a:lnTo>
                    <a:pt x="8538" y="972"/>
                  </a:lnTo>
                  <a:lnTo>
                    <a:pt x="8556" y="978"/>
                  </a:lnTo>
                  <a:lnTo>
                    <a:pt x="8562" y="984"/>
                  </a:lnTo>
                  <a:lnTo>
                    <a:pt x="8574" y="990"/>
                  </a:lnTo>
                  <a:lnTo>
                    <a:pt x="8580" y="990"/>
                  </a:lnTo>
                  <a:lnTo>
                    <a:pt x="8586" y="996"/>
                  </a:lnTo>
                  <a:lnTo>
                    <a:pt x="8610" y="1008"/>
                  </a:lnTo>
                  <a:lnTo>
                    <a:pt x="8628" y="1020"/>
                  </a:lnTo>
                  <a:lnTo>
                    <a:pt x="8652" y="1032"/>
                  </a:lnTo>
                  <a:lnTo>
                    <a:pt x="8664" y="1032"/>
                  </a:lnTo>
                  <a:lnTo>
                    <a:pt x="8676" y="1026"/>
                  </a:lnTo>
                  <a:lnTo>
                    <a:pt x="8682" y="1026"/>
                  </a:lnTo>
                  <a:lnTo>
                    <a:pt x="8688" y="1020"/>
                  </a:lnTo>
                  <a:lnTo>
                    <a:pt x="8730" y="1020"/>
                  </a:lnTo>
                  <a:lnTo>
                    <a:pt x="8754" y="1026"/>
                  </a:lnTo>
                  <a:lnTo>
                    <a:pt x="8808" y="1044"/>
                  </a:lnTo>
                  <a:lnTo>
                    <a:pt x="8850" y="1062"/>
                  </a:lnTo>
                  <a:lnTo>
                    <a:pt x="8880" y="1068"/>
                  </a:lnTo>
                  <a:lnTo>
                    <a:pt x="8886" y="1074"/>
                  </a:lnTo>
                  <a:lnTo>
                    <a:pt x="8898" y="1074"/>
                  </a:lnTo>
                  <a:lnTo>
                    <a:pt x="8934" y="1086"/>
                  </a:lnTo>
                  <a:lnTo>
                    <a:pt x="8946" y="1086"/>
                  </a:lnTo>
                  <a:lnTo>
                    <a:pt x="8952" y="1092"/>
                  </a:lnTo>
                  <a:lnTo>
                    <a:pt x="8958" y="1092"/>
                  </a:lnTo>
                  <a:lnTo>
                    <a:pt x="8970" y="1098"/>
                  </a:lnTo>
                  <a:lnTo>
                    <a:pt x="8976" y="1104"/>
                  </a:lnTo>
                  <a:lnTo>
                    <a:pt x="8988" y="1110"/>
                  </a:lnTo>
                  <a:lnTo>
                    <a:pt x="9000" y="1110"/>
                  </a:lnTo>
                  <a:lnTo>
                    <a:pt x="9018" y="1116"/>
                  </a:lnTo>
                  <a:lnTo>
                    <a:pt x="9024" y="1122"/>
                  </a:lnTo>
                  <a:lnTo>
                    <a:pt x="9042" y="1122"/>
                  </a:lnTo>
                  <a:lnTo>
                    <a:pt x="9042" y="1116"/>
                  </a:lnTo>
                  <a:lnTo>
                    <a:pt x="9036" y="1098"/>
                  </a:lnTo>
                  <a:lnTo>
                    <a:pt x="9012" y="1074"/>
                  </a:lnTo>
                  <a:lnTo>
                    <a:pt x="9006" y="1074"/>
                  </a:lnTo>
                  <a:lnTo>
                    <a:pt x="9024" y="1056"/>
                  </a:lnTo>
                  <a:lnTo>
                    <a:pt x="8976" y="1038"/>
                  </a:lnTo>
                  <a:lnTo>
                    <a:pt x="8988" y="1032"/>
                  </a:lnTo>
                  <a:lnTo>
                    <a:pt x="8940" y="1008"/>
                  </a:lnTo>
                  <a:lnTo>
                    <a:pt x="8994" y="1020"/>
                  </a:lnTo>
                  <a:lnTo>
                    <a:pt x="8988" y="996"/>
                  </a:lnTo>
                  <a:lnTo>
                    <a:pt x="9000" y="996"/>
                  </a:lnTo>
                  <a:lnTo>
                    <a:pt x="9012" y="1002"/>
                  </a:lnTo>
                  <a:lnTo>
                    <a:pt x="9048" y="1002"/>
                  </a:lnTo>
                  <a:lnTo>
                    <a:pt x="9048" y="99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5" name="Qata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FF2C86A-1938-4140-AE72-AD882DFBC111}"/>
                </a:ext>
              </a:extLst>
            </p:cNvPr>
            <p:cNvSpPr>
              <a:spLocks/>
            </p:cNvSpPr>
            <p:nvPr/>
          </p:nvSpPr>
          <p:spPr bwMode="gray">
            <a:xfrm>
              <a:off x="6829189" y="2066502"/>
              <a:ext cx="17366" cy="42276"/>
            </a:xfrm>
            <a:custGeom>
              <a:avLst/>
              <a:gdLst>
                <a:gd name="T0" fmla="*/ 2147483647 w 66"/>
                <a:gd name="T1" fmla="*/ 2147483647 h 144"/>
                <a:gd name="T2" fmla="*/ 2147483647 w 66"/>
                <a:gd name="T3" fmla="*/ 2147483647 h 144"/>
                <a:gd name="T4" fmla="*/ 2147483647 w 66"/>
                <a:gd name="T5" fmla="*/ 2147483647 h 144"/>
                <a:gd name="T6" fmla="*/ 2147483647 w 66"/>
                <a:gd name="T7" fmla="*/ 2147483647 h 144"/>
                <a:gd name="T8" fmla="*/ 2147483647 w 66"/>
                <a:gd name="T9" fmla="*/ 2147483647 h 144"/>
                <a:gd name="T10" fmla="*/ 2147483647 w 66"/>
                <a:gd name="T11" fmla="*/ 2147483647 h 144"/>
                <a:gd name="T12" fmla="*/ 2147483647 w 66"/>
                <a:gd name="T13" fmla="*/ 2147483647 h 144"/>
                <a:gd name="T14" fmla="*/ 2147483647 w 66"/>
                <a:gd name="T15" fmla="*/ 2147483647 h 144"/>
                <a:gd name="T16" fmla="*/ 2147483647 w 66"/>
                <a:gd name="T17" fmla="*/ 2147483647 h 144"/>
                <a:gd name="T18" fmla="*/ 2147483647 w 66"/>
                <a:gd name="T19" fmla="*/ 0 h 144"/>
                <a:gd name="T20" fmla="*/ 2147483647 w 66"/>
                <a:gd name="T21" fmla="*/ 0 h 144"/>
                <a:gd name="T22" fmla="*/ 2147483647 w 66"/>
                <a:gd name="T23" fmla="*/ 2147483647 h 144"/>
                <a:gd name="T24" fmla="*/ 2147483647 w 66"/>
                <a:gd name="T25" fmla="*/ 2147483647 h 144"/>
                <a:gd name="T26" fmla="*/ 2147483647 w 66"/>
                <a:gd name="T27" fmla="*/ 2147483647 h 144"/>
                <a:gd name="T28" fmla="*/ 2147483647 w 66"/>
                <a:gd name="T29" fmla="*/ 2147483647 h 144"/>
                <a:gd name="T30" fmla="*/ 0 w 66"/>
                <a:gd name="T31" fmla="*/ 2147483647 h 144"/>
                <a:gd name="T32" fmla="*/ 2147483647 w 66"/>
                <a:gd name="T33" fmla="*/ 2147483647 h 144"/>
                <a:gd name="T34" fmla="*/ 2147483647 w 66"/>
                <a:gd name="T35" fmla="*/ 2147483647 h 1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144"/>
                <a:gd name="T56" fmla="*/ 66 w 66"/>
                <a:gd name="T57" fmla="*/ 144 h 1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144">
                  <a:moveTo>
                    <a:pt x="24" y="132"/>
                  </a:moveTo>
                  <a:lnTo>
                    <a:pt x="36" y="144"/>
                  </a:lnTo>
                  <a:lnTo>
                    <a:pt x="48" y="132"/>
                  </a:lnTo>
                  <a:lnTo>
                    <a:pt x="54" y="114"/>
                  </a:lnTo>
                  <a:lnTo>
                    <a:pt x="60" y="102"/>
                  </a:lnTo>
                  <a:lnTo>
                    <a:pt x="66" y="84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48" y="6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18" y="18"/>
                  </a:lnTo>
                  <a:lnTo>
                    <a:pt x="12" y="36"/>
                  </a:lnTo>
                  <a:lnTo>
                    <a:pt x="12" y="108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24" y="1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6" name="Puerto Ric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D63CF75-F892-4B4A-AE21-B671BC82C07E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9608" y="2250459"/>
              <a:ext cx="37990" cy="17139"/>
            </a:xfrm>
            <a:custGeom>
              <a:avLst/>
              <a:gdLst>
                <a:gd name="T0" fmla="*/ 2147483647 w 138"/>
                <a:gd name="T1" fmla="*/ 2147483647 h 60"/>
                <a:gd name="T2" fmla="*/ 2147483647 w 138"/>
                <a:gd name="T3" fmla="*/ 2147483647 h 60"/>
                <a:gd name="T4" fmla="*/ 2147483647 w 138"/>
                <a:gd name="T5" fmla="*/ 0 h 60"/>
                <a:gd name="T6" fmla="*/ 2147483647 w 138"/>
                <a:gd name="T7" fmla="*/ 0 h 60"/>
                <a:gd name="T8" fmla="*/ 2147483647 w 138"/>
                <a:gd name="T9" fmla="*/ 2147483647 h 60"/>
                <a:gd name="T10" fmla="*/ 0 w 138"/>
                <a:gd name="T11" fmla="*/ 2147483647 h 60"/>
                <a:gd name="T12" fmla="*/ 0 w 138"/>
                <a:gd name="T13" fmla="*/ 2147483647 h 60"/>
                <a:gd name="T14" fmla="*/ 2147483647 w 138"/>
                <a:gd name="T15" fmla="*/ 2147483647 h 60"/>
                <a:gd name="T16" fmla="*/ 2147483647 w 138"/>
                <a:gd name="T17" fmla="*/ 2147483647 h 60"/>
                <a:gd name="T18" fmla="*/ 2147483647 w 138"/>
                <a:gd name="T19" fmla="*/ 2147483647 h 60"/>
                <a:gd name="T20" fmla="*/ 2147483647 w 138"/>
                <a:gd name="T21" fmla="*/ 2147483647 h 60"/>
                <a:gd name="T22" fmla="*/ 2147483647 w 138"/>
                <a:gd name="T23" fmla="*/ 2147483647 h 60"/>
                <a:gd name="T24" fmla="*/ 2147483647 w 138"/>
                <a:gd name="T25" fmla="*/ 2147483647 h 60"/>
                <a:gd name="T26" fmla="*/ 2147483647 w 138"/>
                <a:gd name="T27" fmla="*/ 2147483647 h 60"/>
                <a:gd name="T28" fmla="*/ 2147483647 w 138"/>
                <a:gd name="T29" fmla="*/ 2147483647 h 60"/>
                <a:gd name="T30" fmla="*/ 2147483647 w 138"/>
                <a:gd name="T31" fmla="*/ 2147483647 h 60"/>
                <a:gd name="T32" fmla="*/ 2147483647 w 138"/>
                <a:gd name="T33" fmla="*/ 2147483647 h 60"/>
                <a:gd name="T34" fmla="*/ 2147483647 w 138"/>
                <a:gd name="T35" fmla="*/ 2147483647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8"/>
                <a:gd name="T55" fmla="*/ 0 h 60"/>
                <a:gd name="T56" fmla="*/ 138 w 138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8" h="60">
                  <a:moveTo>
                    <a:pt x="84" y="12"/>
                  </a:moveTo>
                  <a:lnTo>
                    <a:pt x="72" y="12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36" y="60"/>
                  </a:lnTo>
                  <a:lnTo>
                    <a:pt x="48" y="48"/>
                  </a:lnTo>
                  <a:lnTo>
                    <a:pt x="102" y="48"/>
                  </a:lnTo>
                  <a:lnTo>
                    <a:pt x="120" y="36"/>
                  </a:lnTo>
                  <a:lnTo>
                    <a:pt x="132" y="30"/>
                  </a:lnTo>
                  <a:lnTo>
                    <a:pt x="138" y="18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114" y="6"/>
                  </a:lnTo>
                  <a:lnTo>
                    <a:pt x="102" y="12"/>
                  </a:lnTo>
                  <a:lnTo>
                    <a:pt x="84" y="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7" name="Portugal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F3C9FFA-15B8-443D-B9BD-1A520109E9A1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4940" y="1697446"/>
              <a:ext cx="61868" cy="118829"/>
            </a:xfrm>
            <a:custGeom>
              <a:avLst/>
              <a:gdLst>
                <a:gd name="T0" fmla="*/ 2147483647 w 228"/>
                <a:gd name="T1" fmla="*/ 2147483647 h 414"/>
                <a:gd name="T2" fmla="*/ 2147483647 w 228"/>
                <a:gd name="T3" fmla="*/ 2147483647 h 414"/>
                <a:gd name="T4" fmla="*/ 2147483647 w 228"/>
                <a:gd name="T5" fmla="*/ 2147483647 h 414"/>
                <a:gd name="T6" fmla="*/ 2147483647 w 228"/>
                <a:gd name="T7" fmla="*/ 2147483647 h 414"/>
                <a:gd name="T8" fmla="*/ 2147483647 w 228"/>
                <a:gd name="T9" fmla="*/ 2147483647 h 414"/>
                <a:gd name="T10" fmla="*/ 2147483647 w 228"/>
                <a:gd name="T11" fmla="*/ 2147483647 h 414"/>
                <a:gd name="T12" fmla="*/ 2147483647 w 228"/>
                <a:gd name="T13" fmla="*/ 0 h 414"/>
                <a:gd name="T14" fmla="*/ 2147483647 w 228"/>
                <a:gd name="T15" fmla="*/ 2147483647 h 414"/>
                <a:gd name="T16" fmla="*/ 2147483647 w 228"/>
                <a:gd name="T17" fmla="*/ 2147483647 h 414"/>
                <a:gd name="T18" fmla="*/ 2147483647 w 228"/>
                <a:gd name="T19" fmla="*/ 2147483647 h 414"/>
                <a:gd name="T20" fmla="*/ 2147483647 w 228"/>
                <a:gd name="T21" fmla="*/ 2147483647 h 414"/>
                <a:gd name="T22" fmla="*/ 2147483647 w 228"/>
                <a:gd name="T23" fmla="*/ 2147483647 h 414"/>
                <a:gd name="T24" fmla="*/ 2147483647 w 228"/>
                <a:gd name="T25" fmla="*/ 2147483647 h 414"/>
                <a:gd name="T26" fmla="*/ 0 w 228"/>
                <a:gd name="T27" fmla="*/ 2147483647 h 414"/>
                <a:gd name="T28" fmla="*/ 2147483647 w 228"/>
                <a:gd name="T29" fmla="*/ 2147483647 h 414"/>
                <a:gd name="T30" fmla="*/ 2147483647 w 228"/>
                <a:gd name="T31" fmla="*/ 2147483647 h 414"/>
                <a:gd name="T32" fmla="*/ 2147483647 w 228"/>
                <a:gd name="T33" fmla="*/ 2147483647 h 414"/>
                <a:gd name="T34" fmla="*/ 2147483647 w 228"/>
                <a:gd name="T35" fmla="*/ 2147483647 h 414"/>
                <a:gd name="T36" fmla="*/ 2147483647 w 228"/>
                <a:gd name="T37" fmla="*/ 2147483647 h 414"/>
                <a:gd name="T38" fmla="*/ 2147483647 w 228"/>
                <a:gd name="T39" fmla="*/ 2147483647 h 414"/>
                <a:gd name="T40" fmla="*/ 2147483647 w 228"/>
                <a:gd name="T41" fmla="*/ 2147483647 h 414"/>
                <a:gd name="T42" fmla="*/ 2147483647 w 228"/>
                <a:gd name="T43" fmla="*/ 2147483647 h 414"/>
                <a:gd name="T44" fmla="*/ 2147483647 w 228"/>
                <a:gd name="T45" fmla="*/ 2147483647 h 414"/>
                <a:gd name="T46" fmla="*/ 2147483647 w 228"/>
                <a:gd name="T47" fmla="*/ 2147483647 h 414"/>
                <a:gd name="T48" fmla="*/ 2147483647 w 228"/>
                <a:gd name="T49" fmla="*/ 2147483647 h 414"/>
                <a:gd name="T50" fmla="*/ 2147483647 w 228"/>
                <a:gd name="T51" fmla="*/ 2147483647 h 414"/>
                <a:gd name="T52" fmla="*/ 2147483647 w 228"/>
                <a:gd name="T53" fmla="*/ 2147483647 h 414"/>
                <a:gd name="T54" fmla="*/ 2147483647 w 228"/>
                <a:gd name="T55" fmla="*/ 2147483647 h 414"/>
                <a:gd name="T56" fmla="*/ 2147483647 w 228"/>
                <a:gd name="T57" fmla="*/ 2147483647 h 414"/>
                <a:gd name="T58" fmla="*/ 2147483647 w 228"/>
                <a:gd name="T59" fmla="*/ 2147483647 h 414"/>
                <a:gd name="T60" fmla="*/ 2147483647 w 228"/>
                <a:gd name="T61" fmla="*/ 2147483647 h 414"/>
                <a:gd name="T62" fmla="*/ 2147483647 w 228"/>
                <a:gd name="T63" fmla="*/ 2147483647 h 414"/>
                <a:gd name="T64" fmla="*/ 2147483647 w 228"/>
                <a:gd name="T65" fmla="*/ 2147483647 h 414"/>
                <a:gd name="T66" fmla="*/ 2147483647 w 228"/>
                <a:gd name="T67" fmla="*/ 2147483647 h 414"/>
                <a:gd name="T68" fmla="*/ 2147483647 w 228"/>
                <a:gd name="T69" fmla="*/ 2147483647 h 414"/>
                <a:gd name="T70" fmla="*/ 2147483647 w 228"/>
                <a:gd name="T71" fmla="*/ 2147483647 h 414"/>
                <a:gd name="T72" fmla="*/ 2147483647 w 228"/>
                <a:gd name="T73" fmla="*/ 2147483647 h 414"/>
                <a:gd name="T74" fmla="*/ 2147483647 w 228"/>
                <a:gd name="T75" fmla="*/ 2147483647 h 414"/>
                <a:gd name="T76" fmla="*/ 2147483647 w 228"/>
                <a:gd name="T77" fmla="*/ 2147483647 h 414"/>
                <a:gd name="T78" fmla="*/ 2147483647 w 228"/>
                <a:gd name="T79" fmla="*/ 2147483647 h 414"/>
                <a:gd name="T80" fmla="*/ 2147483647 w 228"/>
                <a:gd name="T81" fmla="*/ 2147483647 h 414"/>
                <a:gd name="T82" fmla="*/ 2147483647 w 228"/>
                <a:gd name="T83" fmla="*/ 2147483647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8"/>
                <a:gd name="T127" fmla="*/ 0 h 414"/>
                <a:gd name="T128" fmla="*/ 228 w 228"/>
                <a:gd name="T129" fmla="*/ 414 h 4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8" h="414">
                  <a:moveTo>
                    <a:pt x="210" y="30"/>
                  </a:moveTo>
                  <a:lnTo>
                    <a:pt x="210" y="12"/>
                  </a:lnTo>
                  <a:lnTo>
                    <a:pt x="156" y="12"/>
                  </a:lnTo>
                  <a:lnTo>
                    <a:pt x="156" y="18"/>
                  </a:lnTo>
                  <a:lnTo>
                    <a:pt x="150" y="24"/>
                  </a:lnTo>
                  <a:lnTo>
                    <a:pt x="138" y="24"/>
                  </a:lnTo>
                  <a:lnTo>
                    <a:pt x="132" y="18"/>
                  </a:lnTo>
                  <a:lnTo>
                    <a:pt x="114" y="18"/>
                  </a:lnTo>
                  <a:lnTo>
                    <a:pt x="108" y="24"/>
                  </a:lnTo>
                  <a:lnTo>
                    <a:pt x="96" y="24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14" y="6"/>
                  </a:lnTo>
                  <a:lnTo>
                    <a:pt x="114" y="0"/>
                  </a:lnTo>
                  <a:lnTo>
                    <a:pt x="90" y="0"/>
                  </a:lnTo>
                  <a:lnTo>
                    <a:pt x="66" y="12"/>
                  </a:lnTo>
                  <a:lnTo>
                    <a:pt x="60" y="18"/>
                  </a:lnTo>
                  <a:lnTo>
                    <a:pt x="60" y="36"/>
                  </a:lnTo>
                  <a:lnTo>
                    <a:pt x="66" y="60"/>
                  </a:lnTo>
                  <a:lnTo>
                    <a:pt x="66" y="78"/>
                  </a:lnTo>
                  <a:lnTo>
                    <a:pt x="60" y="108"/>
                  </a:lnTo>
                  <a:lnTo>
                    <a:pt x="48" y="138"/>
                  </a:lnTo>
                  <a:lnTo>
                    <a:pt x="30" y="174"/>
                  </a:lnTo>
                  <a:lnTo>
                    <a:pt x="12" y="222"/>
                  </a:lnTo>
                  <a:lnTo>
                    <a:pt x="6" y="234"/>
                  </a:lnTo>
                  <a:lnTo>
                    <a:pt x="6" y="240"/>
                  </a:lnTo>
                  <a:lnTo>
                    <a:pt x="0" y="252"/>
                  </a:lnTo>
                  <a:lnTo>
                    <a:pt x="0" y="264"/>
                  </a:lnTo>
                  <a:lnTo>
                    <a:pt x="18" y="282"/>
                  </a:lnTo>
                  <a:lnTo>
                    <a:pt x="30" y="288"/>
                  </a:lnTo>
                  <a:lnTo>
                    <a:pt x="42" y="342"/>
                  </a:lnTo>
                  <a:lnTo>
                    <a:pt x="42" y="348"/>
                  </a:lnTo>
                  <a:lnTo>
                    <a:pt x="36" y="354"/>
                  </a:lnTo>
                  <a:lnTo>
                    <a:pt x="36" y="366"/>
                  </a:lnTo>
                  <a:lnTo>
                    <a:pt x="30" y="384"/>
                  </a:lnTo>
                  <a:lnTo>
                    <a:pt x="24" y="396"/>
                  </a:lnTo>
                  <a:lnTo>
                    <a:pt x="24" y="408"/>
                  </a:lnTo>
                  <a:lnTo>
                    <a:pt x="48" y="408"/>
                  </a:lnTo>
                  <a:lnTo>
                    <a:pt x="60" y="402"/>
                  </a:lnTo>
                  <a:lnTo>
                    <a:pt x="72" y="402"/>
                  </a:lnTo>
                  <a:lnTo>
                    <a:pt x="84" y="414"/>
                  </a:lnTo>
                  <a:lnTo>
                    <a:pt x="96" y="414"/>
                  </a:lnTo>
                  <a:lnTo>
                    <a:pt x="108" y="408"/>
                  </a:lnTo>
                  <a:lnTo>
                    <a:pt x="114" y="402"/>
                  </a:lnTo>
                  <a:lnTo>
                    <a:pt x="120" y="402"/>
                  </a:lnTo>
                  <a:lnTo>
                    <a:pt x="126" y="396"/>
                  </a:lnTo>
                  <a:lnTo>
                    <a:pt x="126" y="348"/>
                  </a:lnTo>
                  <a:lnTo>
                    <a:pt x="132" y="342"/>
                  </a:lnTo>
                  <a:lnTo>
                    <a:pt x="138" y="330"/>
                  </a:lnTo>
                  <a:lnTo>
                    <a:pt x="150" y="330"/>
                  </a:lnTo>
                  <a:lnTo>
                    <a:pt x="162" y="318"/>
                  </a:lnTo>
                  <a:lnTo>
                    <a:pt x="162" y="312"/>
                  </a:lnTo>
                  <a:lnTo>
                    <a:pt x="150" y="312"/>
                  </a:lnTo>
                  <a:lnTo>
                    <a:pt x="144" y="306"/>
                  </a:lnTo>
                  <a:lnTo>
                    <a:pt x="138" y="294"/>
                  </a:lnTo>
                  <a:lnTo>
                    <a:pt x="138" y="288"/>
                  </a:lnTo>
                  <a:lnTo>
                    <a:pt x="132" y="282"/>
                  </a:lnTo>
                  <a:lnTo>
                    <a:pt x="132" y="276"/>
                  </a:lnTo>
                  <a:lnTo>
                    <a:pt x="144" y="264"/>
                  </a:lnTo>
                  <a:lnTo>
                    <a:pt x="156" y="258"/>
                  </a:lnTo>
                  <a:lnTo>
                    <a:pt x="168" y="246"/>
                  </a:lnTo>
                  <a:lnTo>
                    <a:pt x="168" y="240"/>
                  </a:lnTo>
                  <a:lnTo>
                    <a:pt x="156" y="234"/>
                  </a:lnTo>
                  <a:lnTo>
                    <a:pt x="150" y="228"/>
                  </a:lnTo>
                  <a:lnTo>
                    <a:pt x="150" y="216"/>
                  </a:lnTo>
                  <a:lnTo>
                    <a:pt x="126" y="192"/>
                  </a:lnTo>
                  <a:lnTo>
                    <a:pt x="162" y="192"/>
                  </a:lnTo>
                  <a:lnTo>
                    <a:pt x="174" y="180"/>
                  </a:lnTo>
                  <a:lnTo>
                    <a:pt x="174" y="168"/>
                  </a:lnTo>
                  <a:lnTo>
                    <a:pt x="168" y="162"/>
                  </a:lnTo>
                  <a:lnTo>
                    <a:pt x="168" y="150"/>
                  </a:lnTo>
                  <a:lnTo>
                    <a:pt x="174" y="144"/>
                  </a:lnTo>
                  <a:lnTo>
                    <a:pt x="180" y="144"/>
                  </a:lnTo>
                  <a:lnTo>
                    <a:pt x="180" y="126"/>
                  </a:lnTo>
                  <a:lnTo>
                    <a:pt x="186" y="108"/>
                  </a:lnTo>
                  <a:lnTo>
                    <a:pt x="186" y="96"/>
                  </a:lnTo>
                  <a:lnTo>
                    <a:pt x="180" y="90"/>
                  </a:lnTo>
                  <a:lnTo>
                    <a:pt x="174" y="90"/>
                  </a:lnTo>
                  <a:lnTo>
                    <a:pt x="174" y="84"/>
                  </a:lnTo>
                  <a:lnTo>
                    <a:pt x="180" y="78"/>
                  </a:lnTo>
                  <a:lnTo>
                    <a:pt x="204" y="66"/>
                  </a:lnTo>
                  <a:lnTo>
                    <a:pt x="228" y="42"/>
                  </a:lnTo>
                  <a:lnTo>
                    <a:pt x="228" y="36"/>
                  </a:lnTo>
                  <a:lnTo>
                    <a:pt x="216" y="30"/>
                  </a:lnTo>
                  <a:lnTo>
                    <a:pt x="210" y="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8" name="Philippine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705FE52-D137-4AAE-98D9-FA2EF374F29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141444" y="2242461"/>
              <a:ext cx="196458" cy="347346"/>
            </a:xfrm>
            <a:custGeom>
              <a:avLst/>
              <a:gdLst>
                <a:gd name="T0" fmla="*/ 2147483647 w 714"/>
                <a:gd name="T1" fmla="*/ 2147483647 h 1200"/>
                <a:gd name="T2" fmla="*/ 2147483647 w 714"/>
                <a:gd name="T3" fmla="*/ 2147483647 h 1200"/>
                <a:gd name="T4" fmla="*/ 2147483647 w 714"/>
                <a:gd name="T5" fmla="*/ 2147483647 h 1200"/>
                <a:gd name="T6" fmla="*/ 2147483647 w 714"/>
                <a:gd name="T7" fmla="*/ 2147483647 h 1200"/>
                <a:gd name="T8" fmla="*/ 2147483647 w 714"/>
                <a:gd name="T9" fmla="*/ 2147483647 h 1200"/>
                <a:gd name="T10" fmla="*/ 2147483647 w 714"/>
                <a:gd name="T11" fmla="*/ 2147483647 h 1200"/>
                <a:gd name="T12" fmla="*/ 2147483647 w 714"/>
                <a:gd name="T13" fmla="*/ 2147483647 h 1200"/>
                <a:gd name="T14" fmla="*/ 2147483647 w 714"/>
                <a:gd name="T15" fmla="*/ 2147483647 h 1200"/>
                <a:gd name="T16" fmla="*/ 2147483647 w 714"/>
                <a:gd name="T17" fmla="*/ 2147483647 h 1200"/>
                <a:gd name="T18" fmla="*/ 2147483647 w 714"/>
                <a:gd name="T19" fmla="*/ 2147483647 h 1200"/>
                <a:gd name="T20" fmla="*/ 2147483647 w 714"/>
                <a:gd name="T21" fmla="*/ 2147483647 h 1200"/>
                <a:gd name="T22" fmla="*/ 2147483647 w 714"/>
                <a:gd name="T23" fmla="*/ 2147483647 h 1200"/>
                <a:gd name="T24" fmla="*/ 2147483647 w 714"/>
                <a:gd name="T25" fmla="*/ 2147483647 h 1200"/>
                <a:gd name="T26" fmla="*/ 2147483647 w 714"/>
                <a:gd name="T27" fmla="*/ 2147483647 h 1200"/>
                <a:gd name="T28" fmla="*/ 2147483647 w 714"/>
                <a:gd name="T29" fmla="*/ 2147483647 h 1200"/>
                <a:gd name="T30" fmla="*/ 2147483647 w 714"/>
                <a:gd name="T31" fmla="*/ 2147483647 h 1200"/>
                <a:gd name="T32" fmla="*/ 2147483647 w 714"/>
                <a:gd name="T33" fmla="*/ 2147483647 h 1200"/>
                <a:gd name="T34" fmla="*/ 2147483647 w 714"/>
                <a:gd name="T35" fmla="*/ 2147483647 h 1200"/>
                <a:gd name="T36" fmla="*/ 2147483647 w 714"/>
                <a:gd name="T37" fmla="*/ 2147483647 h 1200"/>
                <a:gd name="T38" fmla="*/ 2147483647 w 714"/>
                <a:gd name="T39" fmla="*/ 2147483647 h 1200"/>
                <a:gd name="T40" fmla="*/ 2147483647 w 714"/>
                <a:gd name="T41" fmla="*/ 2147483647 h 1200"/>
                <a:gd name="T42" fmla="*/ 2147483647 w 714"/>
                <a:gd name="T43" fmla="*/ 2147483647 h 1200"/>
                <a:gd name="T44" fmla="*/ 2147483647 w 714"/>
                <a:gd name="T45" fmla="*/ 2147483647 h 1200"/>
                <a:gd name="T46" fmla="*/ 2147483647 w 714"/>
                <a:gd name="T47" fmla="*/ 2147483647 h 1200"/>
                <a:gd name="T48" fmla="*/ 2147483647 w 714"/>
                <a:gd name="T49" fmla="*/ 2147483647 h 1200"/>
                <a:gd name="T50" fmla="*/ 2147483647 w 714"/>
                <a:gd name="T51" fmla="*/ 2147483647 h 1200"/>
                <a:gd name="T52" fmla="*/ 2147483647 w 714"/>
                <a:gd name="T53" fmla="*/ 2147483647 h 1200"/>
                <a:gd name="T54" fmla="*/ 2147483647 w 714"/>
                <a:gd name="T55" fmla="*/ 2147483647 h 1200"/>
                <a:gd name="T56" fmla="*/ 2147483647 w 714"/>
                <a:gd name="T57" fmla="*/ 2147483647 h 1200"/>
                <a:gd name="T58" fmla="*/ 2147483647 w 714"/>
                <a:gd name="T59" fmla="*/ 2147483647 h 1200"/>
                <a:gd name="T60" fmla="*/ 2147483647 w 714"/>
                <a:gd name="T61" fmla="*/ 2147483647 h 1200"/>
                <a:gd name="T62" fmla="*/ 2147483647 w 714"/>
                <a:gd name="T63" fmla="*/ 2147483647 h 1200"/>
                <a:gd name="T64" fmla="*/ 2147483647 w 714"/>
                <a:gd name="T65" fmla="*/ 2147483647 h 1200"/>
                <a:gd name="T66" fmla="*/ 2147483647 w 714"/>
                <a:gd name="T67" fmla="*/ 2147483647 h 1200"/>
                <a:gd name="T68" fmla="*/ 2147483647 w 714"/>
                <a:gd name="T69" fmla="*/ 2147483647 h 1200"/>
                <a:gd name="T70" fmla="*/ 2147483647 w 714"/>
                <a:gd name="T71" fmla="*/ 2147483647 h 1200"/>
                <a:gd name="T72" fmla="*/ 2147483647 w 714"/>
                <a:gd name="T73" fmla="*/ 2147483647 h 1200"/>
                <a:gd name="T74" fmla="*/ 2147483647 w 714"/>
                <a:gd name="T75" fmla="*/ 2147483647 h 1200"/>
                <a:gd name="T76" fmla="*/ 2147483647 w 714"/>
                <a:gd name="T77" fmla="*/ 2147483647 h 1200"/>
                <a:gd name="T78" fmla="*/ 2147483647 w 714"/>
                <a:gd name="T79" fmla="*/ 0 h 1200"/>
                <a:gd name="T80" fmla="*/ 2147483647 w 714"/>
                <a:gd name="T81" fmla="*/ 2147483647 h 1200"/>
                <a:gd name="T82" fmla="*/ 2147483647 w 714"/>
                <a:gd name="T83" fmla="*/ 2147483647 h 1200"/>
                <a:gd name="T84" fmla="*/ 2147483647 w 714"/>
                <a:gd name="T85" fmla="*/ 2147483647 h 1200"/>
                <a:gd name="T86" fmla="*/ 2147483647 w 714"/>
                <a:gd name="T87" fmla="*/ 2147483647 h 1200"/>
                <a:gd name="T88" fmla="*/ 2147483647 w 714"/>
                <a:gd name="T89" fmla="*/ 2147483647 h 1200"/>
                <a:gd name="T90" fmla="*/ 2147483647 w 714"/>
                <a:gd name="T91" fmla="*/ 2147483647 h 1200"/>
                <a:gd name="T92" fmla="*/ 2147483647 w 714"/>
                <a:gd name="T93" fmla="*/ 2147483647 h 1200"/>
                <a:gd name="T94" fmla="*/ 2147483647 w 714"/>
                <a:gd name="T95" fmla="*/ 2147483647 h 1200"/>
                <a:gd name="T96" fmla="*/ 2147483647 w 714"/>
                <a:gd name="T97" fmla="*/ 2147483647 h 1200"/>
                <a:gd name="T98" fmla="*/ 2147483647 w 714"/>
                <a:gd name="T99" fmla="*/ 2147483647 h 1200"/>
                <a:gd name="T100" fmla="*/ 2147483647 w 714"/>
                <a:gd name="T101" fmla="*/ 2147483647 h 1200"/>
                <a:gd name="T102" fmla="*/ 2147483647 w 714"/>
                <a:gd name="T103" fmla="*/ 2147483647 h 1200"/>
                <a:gd name="T104" fmla="*/ 2147483647 w 714"/>
                <a:gd name="T105" fmla="*/ 2147483647 h 1200"/>
                <a:gd name="T106" fmla="*/ 2147483647 w 714"/>
                <a:gd name="T107" fmla="*/ 2147483647 h 1200"/>
                <a:gd name="T108" fmla="*/ 2147483647 w 714"/>
                <a:gd name="T109" fmla="*/ 2147483647 h 1200"/>
                <a:gd name="T110" fmla="*/ 2147483647 w 714"/>
                <a:gd name="T111" fmla="*/ 2147483647 h 1200"/>
                <a:gd name="T112" fmla="*/ 2147483647 w 714"/>
                <a:gd name="T113" fmla="*/ 2147483647 h 1200"/>
                <a:gd name="T114" fmla="*/ 2147483647 w 714"/>
                <a:gd name="T115" fmla="*/ 2147483647 h 1200"/>
                <a:gd name="T116" fmla="*/ 2147483647 w 714"/>
                <a:gd name="T117" fmla="*/ 2147483647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14"/>
                <a:gd name="T178" fmla="*/ 0 h 1200"/>
                <a:gd name="T179" fmla="*/ 714 w 714"/>
                <a:gd name="T180" fmla="*/ 1200 h 1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14" h="1200">
                  <a:moveTo>
                    <a:pt x="702" y="1140"/>
                  </a:moveTo>
                  <a:lnTo>
                    <a:pt x="690" y="1170"/>
                  </a:lnTo>
                  <a:lnTo>
                    <a:pt x="696" y="1200"/>
                  </a:lnTo>
                  <a:lnTo>
                    <a:pt x="714" y="1182"/>
                  </a:lnTo>
                  <a:lnTo>
                    <a:pt x="714" y="1140"/>
                  </a:lnTo>
                  <a:lnTo>
                    <a:pt x="702" y="1140"/>
                  </a:lnTo>
                  <a:close/>
                  <a:moveTo>
                    <a:pt x="582" y="1176"/>
                  </a:moveTo>
                  <a:lnTo>
                    <a:pt x="600" y="1140"/>
                  </a:lnTo>
                  <a:lnTo>
                    <a:pt x="576" y="1134"/>
                  </a:lnTo>
                  <a:lnTo>
                    <a:pt x="582" y="1176"/>
                  </a:lnTo>
                  <a:close/>
                  <a:moveTo>
                    <a:pt x="246" y="1038"/>
                  </a:moveTo>
                  <a:lnTo>
                    <a:pt x="264" y="1050"/>
                  </a:lnTo>
                  <a:lnTo>
                    <a:pt x="282" y="1020"/>
                  </a:lnTo>
                  <a:lnTo>
                    <a:pt x="258" y="1008"/>
                  </a:lnTo>
                  <a:lnTo>
                    <a:pt x="246" y="1038"/>
                  </a:lnTo>
                  <a:close/>
                  <a:moveTo>
                    <a:pt x="504" y="558"/>
                  </a:moveTo>
                  <a:lnTo>
                    <a:pt x="540" y="576"/>
                  </a:lnTo>
                  <a:lnTo>
                    <a:pt x="540" y="582"/>
                  </a:lnTo>
                  <a:lnTo>
                    <a:pt x="534" y="588"/>
                  </a:lnTo>
                  <a:lnTo>
                    <a:pt x="504" y="588"/>
                  </a:lnTo>
                  <a:lnTo>
                    <a:pt x="570" y="642"/>
                  </a:lnTo>
                  <a:lnTo>
                    <a:pt x="570" y="618"/>
                  </a:lnTo>
                  <a:lnTo>
                    <a:pt x="600" y="624"/>
                  </a:lnTo>
                  <a:lnTo>
                    <a:pt x="576" y="588"/>
                  </a:lnTo>
                  <a:lnTo>
                    <a:pt x="576" y="582"/>
                  </a:lnTo>
                  <a:lnTo>
                    <a:pt x="570" y="576"/>
                  </a:lnTo>
                  <a:lnTo>
                    <a:pt x="570" y="558"/>
                  </a:lnTo>
                  <a:lnTo>
                    <a:pt x="564" y="546"/>
                  </a:lnTo>
                  <a:lnTo>
                    <a:pt x="534" y="516"/>
                  </a:lnTo>
                  <a:lnTo>
                    <a:pt x="522" y="510"/>
                  </a:lnTo>
                  <a:lnTo>
                    <a:pt x="504" y="504"/>
                  </a:lnTo>
                  <a:lnTo>
                    <a:pt x="492" y="498"/>
                  </a:lnTo>
                  <a:lnTo>
                    <a:pt x="474" y="498"/>
                  </a:lnTo>
                  <a:lnTo>
                    <a:pt x="468" y="504"/>
                  </a:lnTo>
                  <a:lnTo>
                    <a:pt x="468" y="528"/>
                  </a:lnTo>
                  <a:lnTo>
                    <a:pt x="492" y="552"/>
                  </a:lnTo>
                  <a:lnTo>
                    <a:pt x="504" y="558"/>
                  </a:lnTo>
                  <a:close/>
                  <a:moveTo>
                    <a:pt x="462" y="666"/>
                  </a:moveTo>
                  <a:lnTo>
                    <a:pt x="474" y="750"/>
                  </a:lnTo>
                  <a:lnTo>
                    <a:pt x="486" y="672"/>
                  </a:lnTo>
                  <a:lnTo>
                    <a:pt x="462" y="618"/>
                  </a:lnTo>
                  <a:lnTo>
                    <a:pt x="438" y="618"/>
                  </a:lnTo>
                  <a:lnTo>
                    <a:pt x="462" y="666"/>
                  </a:lnTo>
                  <a:close/>
                  <a:moveTo>
                    <a:pt x="492" y="738"/>
                  </a:moveTo>
                  <a:lnTo>
                    <a:pt x="522" y="738"/>
                  </a:lnTo>
                  <a:lnTo>
                    <a:pt x="528" y="708"/>
                  </a:lnTo>
                  <a:lnTo>
                    <a:pt x="498" y="702"/>
                  </a:lnTo>
                  <a:lnTo>
                    <a:pt x="492" y="738"/>
                  </a:lnTo>
                  <a:close/>
                  <a:moveTo>
                    <a:pt x="570" y="660"/>
                  </a:moveTo>
                  <a:lnTo>
                    <a:pt x="546" y="648"/>
                  </a:lnTo>
                  <a:lnTo>
                    <a:pt x="528" y="630"/>
                  </a:lnTo>
                  <a:lnTo>
                    <a:pt x="528" y="624"/>
                  </a:lnTo>
                  <a:lnTo>
                    <a:pt x="522" y="618"/>
                  </a:lnTo>
                  <a:lnTo>
                    <a:pt x="486" y="618"/>
                  </a:lnTo>
                  <a:lnTo>
                    <a:pt x="492" y="660"/>
                  </a:lnTo>
                  <a:lnTo>
                    <a:pt x="510" y="654"/>
                  </a:lnTo>
                  <a:lnTo>
                    <a:pt x="522" y="678"/>
                  </a:lnTo>
                  <a:lnTo>
                    <a:pt x="570" y="714"/>
                  </a:lnTo>
                  <a:lnTo>
                    <a:pt x="570" y="660"/>
                  </a:lnTo>
                  <a:close/>
                  <a:moveTo>
                    <a:pt x="162" y="600"/>
                  </a:moveTo>
                  <a:lnTo>
                    <a:pt x="144" y="582"/>
                  </a:lnTo>
                  <a:lnTo>
                    <a:pt x="138" y="606"/>
                  </a:lnTo>
                  <a:lnTo>
                    <a:pt x="132" y="618"/>
                  </a:lnTo>
                  <a:lnTo>
                    <a:pt x="126" y="624"/>
                  </a:lnTo>
                  <a:lnTo>
                    <a:pt x="120" y="642"/>
                  </a:lnTo>
                  <a:lnTo>
                    <a:pt x="120" y="654"/>
                  </a:lnTo>
                  <a:lnTo>
                    <a:pt x="126" y="660"/>
                  </a:lnTo>
                  <a:lnTo>
                    <a:pt x="138" y="666"/>
                  </a:lnTo>
                  <a:lnTo>
                    <a:pt x="150" y="678"/>
                  </a:lnTo>
                  <a:lnTo>
                    <a:pt x="144" y="684"/>
                  </a:lnTo>
                  <a:lnTo>
                    <a:pt x="120" y="696"/>
                  </a:lnTo>
                  <a:lnTo>
                    <a:pt x="114" y="702"/>
                  </a:lnTo>
                  <a:lnTo>
                    <a:pt x="102" y="708"/>
                  </a:lnTo>
                  <a:lnTo>
                    <a:pt x="96" y="732"/>
                  </a:lnTo>
                  <a:lnTo>
                    <a:pt x="72" y="750"/>
                  </a:lnTo>
                  <a:lnTo>
                    <a:pt x="72" y="762"/>
                  </a:lnTo>
                  <a:lnTo>
                    <a:pt x="60" y="774"/>
                  </a:lnTo>
                  <a:lnTo>
                    <a:pt x="48" y="780"/>
                  </a:lnTo>
                  <a:lnTo>
                    <a:pt x="42" y="786"/>
                  </a:lnTo>
                  <a:lnTo>
                    <a:pt x="30" y="792"/>
                  </a:lnTo>
                  <a:lnTo>
                    <a:pt x="24" y="798"/>
                  </a:lnTo>
                  <a:lnTo>
                    <a:pt x="18" y="798"/>
                  </a:lnTo>
                  <a:lnTo>
                    <a:pt x="18" y="804"/>
                  </a:lnTo>
                  <a:lnTo>
                    <a:pt x="12" y="810"/>
                  </a:lnTo>
                  <a:lnTo>
                    <a:pt x="0" y="834"/>
                  </a:lnTo>
                  <a:lnTo>
                    <a:pt x="0" y="864"/>
                  </a:lnTo>
                  <a:lnTo>
                    <a:pt x="30" y="834"/>
                  </a:lnTo>
                  <a:lnTo>
                    <a:pt x="30" y="816"/>
                  </a:lnTo>
                  <a:lnTo>
                    <a:pt x="36" y="810"/>
                  </a:lnTo>
                  <a:lnTo>
                    <a:pt x="42" y="810"/>
                  </a:lnTo>
                  <a:lnTo>
                    <a:pt x="78" y="798"/>
                  </a:lnTo>
                  <a:lnTo>
                    <a:pt x="84" y="792"/>
                  </a:lnTo>
                  <a:lnTo>
                    <a:pt x="84" y="762"/>
                  </a:lnTo>
                  <a:lnTo>
                    <a:pt x="90" y="750"/>
                  </a:lnTo>
                  <a:lnTo>
                    <a:pt x="96" y="744"/>
                  </a:lnTo>
                  <a:lnTo>
                    <a:pt x="114" y="738"/>
                  </a:lnTo>
                  <a:lnTo>
                    <a:pt x="126" y="732"/>
                  </a:lnTo>
                  <a:lnTo>
                    <a:pt x="144" y="720"/>
                  </a:lnTo>
                  <a:lnTo>
                    <a:pt x="162" y="714"/>
                  </a:lnTo>
                  <a:lnTo>
                    <a:pt x="168" y="702"/>
                  </a:lnTo>
                  <a:lnTo>
                    <a:pt x="174" y="696"/>
                  </a:lnTo>
                  <a:lnTo>
                    <a:pt x="174" y="684"/>
                  </a:lnTo>
                  <a:lnTo>
                    <a:pt x="156" y="648"/>
                  </a:lnTo>
                  <a:lnTo>
                    <a:pt x="156" y="624"/>
                  </a:lnTo>
                  <a:lnTo>
                    <a:pt x="162" y="612"/>
                  </a:lnTo>
                  <a:lnTo>
                    <a:pt x="162" y="600"/>
                  </a:lnTo>
                  <a:close/>
                  <a:moveTo>
                    <a:pt x="330" y="1026"/>
                  </a:moveTo>
                  <a:lnTo>
                    <a:pt x="372" y="1056"/>
                  </a:lnTo>
                  <a:lnTo>
                    <a:pt x="372" y="1020"/>
                  </a:lnTo>
                  <a:lnTo>
                    <a:pt x="348" y="1002"/>
                  </a:lnTo>
                  <a:lnTo>
                    <a:pt x="330" y="1026"/>
                  </a:lnTo>
                  <a:close/>
                  <a:moveTo>
                    <a:pt x="660" y="840"/>
                  </a:moveTo>
                  <a:lnTo>
                    <a:pt x="660" y="816"/>
                  </a:lnTo>
                  <a:lnTo>
                    <a:pt x="654" y="804"/>
                  </a:lnTo>
                  <a:lnTo>
                    <a:pt x="654" y="792"/>
                  </a:lnTo>
                  <a:lnTo>
                    <a:pt x="642" y="780"/>
                  </a:lnTo>
                  <a:lnTo>
                    <a:pt x="630" y="774"/>
                  </a:lnTo>
                  <a:lnTo>
                    <a:pt x="600" y="744"/>
                  </a:lnTo>
                  <a:lnTo>
                    <a:pt x="588" y="738"/>
                  </a:lnTo>
                  <a:lnTo>
                    <a:pt x="582" y="738"/>
                  </a:lnTo>
                  <a:lnTo>
                    <a:pt x="576" y="744"/>
                  </a:lnTo>
                  <a:lnTo>
                    <a:pt x="582" y="750"/>
                  </a:lnTo>
                  <a:lnTo>
                    <a:pt x="588" y="762"/>
                  </a:lnTo>
                  <a:lnTo>
                    <a:pt x="594" y="768"/>
                  </a:lnTo>
                  <a:lnTo>
                    <a:pt x="606" y="774"/>
                  </a:lnTo>
                  <a:lnTo>
                    <a:pt x="606" y="786"/>
                  </a:lnTo>
                  <a:lnTo>
                    <a:pt x="600" y="786"/>
                  </a:lnTo>
                  <a:lnTo>
                    <a:pt x="588" y="792"/>
                  </a:lnTo>
                  <a:lnTo>
                    <a:pt x="570" y="792"/>
                  </a:lnTo>
                  <a:lnTo>
                    <a:pt x="558" y="798"/>
                  </a:lnTo>
                  <a:lnTo>
                    <a:pt x="546" y="798"/>
                  </a:lnTo>
                  <a:lnTo>
                    <a:pt x="546" y="828"/>
                  </a:lnTo>
                  <a:lnTo>
                    <a:pt x="528" y="828"/>
                  </a:lnTo>
                  <a:lnTo>
                    <a:pt x="522" y="846"/>
                  </a:lnTo>
                  <a:lnTo>
                    <a:pt x="498" y="864"/>
                  </a:lnTo>
                  <a:lnTo>
                    <a:pt x="492" y="864"/>
                  </a:lnTo>
                  <a:lnTo>
                    <a:pt x="486" y="858"/>
                  </a:lnTo>
                  <a:lnTo>
                    <a:pt x="474" y="852"/>
                  </a:lnTo>
                  <a:lnTo>
                    <a:pt x="462" y="852"/>
                  </a:lnTo>
                  <a:lnTo>
                    <a:pt x="450" y="846"/>
                  </a:lnTo>
                  <a:lnTo>
                    <a:pt x="438" y="858"/>
                  </a:lnTo>
                  <a:lnTo>
                    <a:pt x="432" y="870"/>
                  </a:lnTo>
                  <a:lnTo>
                    <a:pt x="420" y="882"/>
                  </a:lnTo>
                  <a:lnTo>
                    <a:pt x="414" y="894"/>
                  </a:lnTo>
                  <a:lnTo>
                    <a:pt x="408" y="900"/>
                  </a:lnTo>
                  <a:lnTo>
                    <a:pt x="408" y="906"/>
                  </a:lnTo>
                  <a:lnTo>
                    <a:pt x="408" y="900"/>
                  </a:lnTo>
                  <a:lnTo>
                    <a:pt x="396" y="888"/>
                  </a:lnTo>
                  <a:lnTo>
                    <a:pt x="384" y="888"/>
                  </a:lnTo>
                  <a:lnTo>
                    <a:pt x="378" y="900"/>
                  </a:lnTo>
                  <a:lnTo>
                    <a:pt x="378" y="912"/>
                  </a:lnTo>
                  <a:lnTo>
                    <a:pt x="372" y="924"/>
                  </a:lnTo>
                  <a:lnTo>
                    <a:pt x="366" y="930"/>
                  </a:lnTo>
                  <a:lnTo>
                    <a:pt x="360" y="942"/>
                  </a:lnTo>
                  <a:lnTo>
                    <a:pt x="384" y="960"/>
                  </a:lnTo>
                  <a:lnTo>
                    <a:pt x="402" y="942"/>
                  </a:lnTo>
                  <a:lnTo>
                    <a:pt x="414" y="966"/>
                  </a:lnTo>
                  <a:lnTo>
                    <a:pt x="420" y="960"/>
                  </a:lnTo>
                  <a:lnTo>
                    <a:pt x="432" y="954"/>
                  </a:lnTo>
                  <a:lnTo>
                    <a:pt x="450" y="936"/>
                  </a:lnTo>
                  <a:lnTo>
                    <a:pt x="462" y="930"/>
                  </a:lnTo>
                  <a:lnTo>
                    <a:pt x="474" y="930"/>
                  </a:lnTo>
                  <a:lnTo>
                    <a:pt x="498" y="954"/>
                  </a:lnTo>
                  <a:lnTo>
                    <a:pt x="510" y="960"/>
                  </a:lnTo>
                  <a:lnTo>
                    <a:pt x="492" y="978"/>
                  </a:lnTo>
                  <a:lnTo>
                    <a:pt x="492" y="990"/>
                  </a:lnTo>
                  <a:lnTo>
                    <a:pt x="510" y="1026"/>
                  </a:lnTo>
                  <a:lnTo>
                    <a:pt x="522" y="1044"/>
                  </a:lnTo>
                  <a:lnTo>
                    <a:pt x="534" y="1056"/>
                  </a:lnTo>
                  <a:lnTo>
                    <a:pt x="546" y="1062"/>
                  </a:lnTo>
                  <a:lnTo>
                    <a:pt x="558" y="1062"/>
                  </a:lnTo>
                  <a:lnTo>
                    <a:pt x="570" y="1068"/>
                  </a:lnTo>
                  <a:lnTo>
                    <a:pt x="582" y="1068"/>
                  </a:lnTo>
                  <a:lnTo>
                    <a:pt x="606" y="1050"/>
                  </a:lnTo>
                  <a:lnTo>
                    <a:pt x="606" y="1074"/>
                  </a:lnTo>
                  <a:lnTo>
                    <a:pt x="630" y="1074"/>
                  </a:lnTo>
                  <a:lnTo>
                    <a:pt x="630" y="1038"/>
                  </a:lnTo>
                  <a:lnTo>
                    <a:pt x="624" y="1032"/>
                  </a:lnTo>
                  <a:lnTo>
                    <a:pt x="606" y="996"/>
                  </a:lnTo>
                  <a:lnTo>
                    <a:pt x="606" y="984"/>
                  </a:lnTo>
                  <a:lnTo>
                    <a:pt x="612" y="972"/>
                  </a:lnTo>
                  <a:lnTo>
                    <a:pt x="624" y="960"/>
                  </a:lnTo>
                  <a:lnTo>
                    <a:pt x="654" y="1014"/>
                  </a:lnTo>
                  <a:lnTo>
                    <a:pt x="654" y="1008"/>
                  </a:lnTo>
                  <a:lnTo>
                    <a:pt x="660" y="1002"/>
                  </a:lnTo>
                  <a:lnTo>
                    <a:pt x="672" y="978"/>
                  </a:lnTo>
                  <a:lnTo>
                    <a:pt x="678" y="960"/>
                  </a:lnTo>
                  <a:lnTo>
                    <a:pt x="678" y="936"/>
                  </a:lnTo>
                  <a:lnTo>
                    <a:pt x="672" y="918"/>
                  </a:lnTo>
                  <a:lnTo>
                    <a:pt x="666" y="912"/>
                  </a:lnTo>
                  <a:lnTo>
                    <a:pt x="660" y="900"/>
                  </a:lnTo>
                  <a:lnTo>
                    <a:pt x="660" y="840"/>
                  </a:lnTo>
                  <a:close/>
                  <a:moveTo>
                    <a:pt x="330" y="384"/>
                  </a:moveTo>
                  <a:lnTo>
                    <a:pt x="348" y="384"/>
                  </a:lnTo>
                  <a:lnTo>
                    <a:pt x="354" y="390"/>
                  </a:lnTo>
                  <a:lnTo>
                    <a:pt x="366" y="396"/>
                  </a:lnTo>
                  <a:lnTo>
                    <a:pt x="366" y="408"/>
                  </a:lnTo>
                  <a:lnTo>
                    <a:pt x="372" y="420"/>
                  </a:lnTo>
                  <a:lnTo>
                    <a:pt x="384" y="438"/>
                  </a:lnTo>
                  <a:lnTo>
                    <a:pt x="396" y="450"/>
                  </a:lnTo>
                  <a:lnTo>
                    <a:pt x="414" y="462"/>
                  </a:lnTo>
                  <a:lnTo>
                    <a:pt x="432" y="462"/>
                  </a:lnTo>
                  <a:lnTo>
                    <a:pt x="444" y="438"/>
                  </a:lnTo>
                  <a:lnTo>
                    <a:pt x="444" y="426"/>
                  </a:lnTo>
                  <a:lnTo>
                    <a:pt x="432" y="402"/>
                  </a:lnTo>
                  <a:lnTo>
                    <a:pt x="420" y="396"/>
                  </a:lnTo>
                  <a:lnTo>
                    <a:pt x="408" y="396"/>
                  </a:lnTo>
                  <a:lnTo>
                    <a:pt x="408" y="390"/>
                  </a:lnTo>
                  <a:lnTo>
                    <a:pt x="414" y="384"/>
                  </a:lnTo>
                  <a:lnTo>
                    <a:pt x="414" y="378"/>
                  </a:lnTo>
                  <a:lnTo>
                    <a:pt x="420" y="372"/>
                  </a:lnTo>
                  <a:lnTo>
                    <a:pt x="408" y="372"/>
                  </a:lnTo>
                  <a:lnTo>
                    <a:pt x="396" y="366"/>
                  </a:lnTo>
                  <a:lnTo>
                    <a:pt x="390" y="360"/>
                  </a:lnTo>
                  <a:lnTo>
                    <a:pt x="372" y="360"/>
                  </a:lnTo>
                  <a:lnTo>
                    <a:pt x="366" y="366"/>
                  </a:lnTo>
                  <a:lnTo>
                    <a:pt x="354" y="372"/>
                  </a:lnTo>
                  <a:lnTo>
                    <a:pt x="342" y="360"/>
                  </a:lnTo>
                  <a:lnTo>
                    <a:pt x="330" y="354"/>
                  </a:lnTo>
                  <a:lnTo>
                    <a:pt x="312" y="354"/>
                  </a:lnTo>
                  <a:lnTo>
                    <a:pt x="300" y="366"/>
                  </a:lnTo>
                  <a:lnTo>
                    <a:pt x="288" y="372"/>
                  </a:lnTo>
                  <a:lnTo>
                    <a:pt x="282" y="372"/>
                  </a:lnTo>
                  <a:lnTo>
                    <a:pt x="264" y="354"/>
                  </a:lnTo>
                  <a:lnTo>
                    <a:pt x="258" y="342"/>
                  </a:lnTo>
                  <a:lnTo>
                    <a:pt x="258" y="252"/>
                  </a:lnTo>
                  <a:lnTo>
                    <a:pt x="270" y="228"/>
                  </a:lnTo>
                  <a:lnTo>
                    <a:pt x="270" y="222"/>
                  </a:lnTo>
                  <a:lnTo>
                    <a:pt x="288" y="204"/>
                  </a:lnTo>
                  <a:lnTo>
                    <a:pt x="288" y="174"/>
                  </a:lnTo>
                  <a:lnTo>
                    <a:pt x="276" y="150"/>
                  </a:lnTo>
                  <a:lnTo>
                    <a:pt x="276" y="126"/>
                  </a:lnTo>
                  <a:lnTo>
                    <a:pt x="282" y="108"/>
                  </a:lnTo>
                  <a:lnTo>
                    <a:pt x="282" y="72"/>
                  </a:lnTo>
                  <a:lnTo>
                    <a:pt x="264" y="54"/>
                  </a:lnTo>
                  <a:lnTo>
                    <a:pt x="264" y="36"/>
                  </a:lnTo>
                  <a:lnTo>
                    <a:pt x="258" y="30"/>
                  </a:lnTo>
                  <a:lnTo>
                    <a:pt x="258" y="6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204" y="24"/>
                  </a:lnTo>
                  <a:lnTo>
                    <a:pt x="192" y="18"/>
                  </a:lnTo>
                  <a:lnTo>
                    <a:pt x="186" y="12"/>
                  </a:lnTo>
                  <a:lnTo>
                    <a:pt x="174" y="12"/>
                  </a:lnTo>
                  <a:lnTo>
                    <a:pt x="162" y="18"/>
                  </a:lnTo>
                  <a:lnTo>
                    <a:pt x="162" y="36"/>
                  </a:lnTo>
                  <a:lnTo>
                    <a:pt x="156" y="42"/>
                  </a:lnTo>
                  <a:lnTo>
                    <a:pt x="156" y="48"/>
                  </a:lnTo>
                  <a:lnTo>
                    <a:pt x="144" y="72"/>
                  </a:lnTo>
                  <a:lnTo>
                    <a:pt x="132" y="84"/>
                  </a:lnTo>
                  <a:lnTo>
                    <a:pt x="132" y="96"/>
                  </a:lnTo>
                  <a:lnTo>
                    <a:pt x="138" y="102"/>
                  </a:lnTo>
                  <a:lnTo>
                    <a:pt x="144" y="114"/>
                  </a:lnTo>
                  <a:lnTo>
                    <a:pt x="150" y="132"/>
                  </a:lnTo>
                  <a:lnTo>
                    <a:pt x="156" y="138"/>
                  </a:lnTo>
                  <a:lnTo>
                    <a:pt x="156" y="150"/>
                  </a:lnTo>
                  <a:lnTo>
                    <a:pt x="150" y="162"/>
                  </a:lnTo>
                  <a:lnTo>
                    <a:pt x="150" y="168"/>
                  </a:lnTo>
                  <a:lnTo>
                    <a:pt x="144" y="174"/>
                  </a:lnTo>
                  <a:lnTo>
                    <a:pt x="138" y="186"/>
                  </a:lnTo>
                  <a:lnTo>
                    <a:pt x="138" y="198"/>
                  </a:lnTo>
                  <a:lnTo>
                    <a:pt x="150" y="210"/>
                  </a:lnTo>
                  <a:lnTo>
                    <a:pt x="150" y="216"/>
                  </a:lnTo>
                  <a:lnTo>
                    <a:pt x="144" y="222"/>
                  </a:lnTo>
                  <a:lnTo>
                    <a:pt x="138" y="222"/>
                  </a:lnTo>
                  <a:lnTo>
                    <a:pt x="126" y="228"/>
                  </a:lnTo>
                  <a:lnTo>
                    <a:pt x="120" y="228"/>
                  </a:lnTo>
                  <a:lnTo>
                    <a:pt x="120" y="210"/>
                  </a:lnTo>
                  <a:lnTo>
                    <a:pt x="114" y="204"/>
                  </a:lnTo>
                  <a:lnTo>
                    <a:pt x="114" y="252"/>
                  </a:lnTo>
                  <a:lnTo>
                    <a:pt x="150" y="306"/>
                  </a:lnTo>
                  <a:lnTo>
                    <a:pt x="174" y="330"/>
                  </a:lnTo>
                  <a:lnTo>
                    <a:pt x="186" y="348"/>
                  </a:lnTo>
                  <a:lnTo>
                    <a:pt x="204" y="384"/>
                  </a:lnTo>
                  <a:lnTo>
                    <a:pt x="216" y="402"/>
                  </a:lnTo>
                  <a:lnTo>
                    <a:pt x="228" y="408"/>
                  </a:lnTo>
                  <a:lnTo>
                    <a:pt x="252" y="408"/>
                  </a:lnTo>
                  <a:lnTo>
                    <a:pt x="258" y="396"/>
                  </a:lnTo>
                  <a:lnTo>
                    <a:pt x="270" y="390"/>
                  </a:lnTo>
                  <a:lnTo>
                    <a:pt x="276" y="384"/>
                  </a:lnTo>
                  <a:lnTo>
                    <a:pt x="288" y="384"/>
                  </a:lnTo>
                  <a:lnTo>
                    <a:pt x="294" y="396"/>
                  </a:lnTo>
                  <a:lnTo>
                    <a:pt x="306" y="402"/>
                  </a:lnTo>
                  <a:lnTo>
                    <a:pt x="324" y="420"/>
                  </a:lnTo>
                  <a:lnTo>
                    <a:pt x="342" y="420"/>
                  </a:lnTo>
                  <a:lnTo>
                    <a:pt x="342" y="402"/>
                  </a:lnTo>
                  <a:lnTo>
                    <a:pt x="336" y="396"/>
                  </a:lnTo>
                  <a:lnTo>
                    <a:pt x="330" y="384"/>
                  </a:lnTo>
                  <a:close/>
                  <a:moveTo>
                    <a:pt x="258" y="432"/>
                  </a:moveTo>
                  <a:lnTo>
                    <a:pt x="246" y="426"/>
                  </a:lnTo>
                  <a:lnTo>
                    <a:pt x="204" y="426"/>
                  </a:lnTo>
                  <a:lnTo>
                    <a:pt x="234" y="468"/>
                  </a:lnTo>
                  <a:lnTo>
                    <a:pt x="258" y="534"/>
                  </a:lnTo>
                  <a:lnTo>
                    <a:pt x="270" y="528"/>
                  </a:lnTo>
                  <a:lnTo>
                    <a:pt x="276" y="516"/>
                  </a:lnTo>
                  <a:lnTo>
                    <a:pt x="282" y="510"/>
                  </a:lnTo>
                  <a:lnTo>
                    <a:pt x="282" y="486"/>
                  </a:lnTo>
                  <a:lnTo>
                    <a:pt x="276" y="480"/>
                  </a:lnTo>
                  <a:lnTo>
                    <a:pt x="270" y="468"/>
                  </a:lnTo>
                  <a:lnTo>
                    <a:pt x="270" y="450"/>
                  </a:lnTo>
                  <a:lnTo>
                    <a:pt x="264" y="438"/>
                  </a:lnTo>
                  <a:lnTo>
                    <a:pt x="258" y="432"/>
                  </a:lnTo>
                  <a:close/>
                  <a:moveTo>
                    <a:pt x="330" y="648"/>
                  </a:moveTo>
                  <a:lnTo>
                    <a:pt x="336" y="660"/>
                  </a:lnTo>
                  <a:lnTo>
                    <a:pt x="354" y="678"/>
                  </a:lnTo>
                  <a:lnTo>
                    <a:pt x="360" y="672"/>
                  </a:lnTo>
                  <a:lnTo>
                    <a:pt x="372" y="666"/>
                  </a:lnTo>
                  <a:lnTo>
                    <a:pt x="378" y="660"/>
                  </a:lnTo>
                  <a:lnTo>
                    <a:pt x="384" y="660"/>
                  </a:lnTo>
                  <a:lnTo>
                    <a:pt x="390" y="666"/>
                  </a:lnTo>
                  <a:lnTo>
                    <a:pt x="390" y="696"/>
                  </a:lnTo>
                  <a:lnTo>
                    <a:pt x="402" y="708"/>
                  </a:lnTo>
                  <a:lnTo>
                    <a:pt x="396" y="720"/>
                  </a:lnTo>
                  <a:lnTo>
                    <a:pt x="390" y="726"/>
                  </a:lnTo>
                  <a:lnTo>
                    <a:pt x="372" y="762"/>
                  </a:lnTo>
                  <a:lnTo>
                    <a:pt x="372" y="786"/>
                  </a:lnTo>
                  <a:lnTo>
                    <a:pt x="378" y="792"/>
                  </a:lnTo>
                  <a:lnTo>
                    <a:pt x="384" y="804"/>
                  </a:lnTo>
                  <a:lnTo>
                    <a:pt x="396" y="804"/>
                  </a:lnTo>
                  <a:lnTo>
                    <a:pt x="408" y="798"/>
                  </a:lnTo>
                  <a:lnTo>
                    <a:pt x="420" y="798"/>
                  </a:lnTo>
                  <a:lnTo>
                    <a:pt x="432" y="792"/>
                  </a:lnTo>
                  <a:lnTo>
                    <a:pt x="438" y="786"/>
                  </a:lnTo>
                  <a:lnTo>
                    <a:pt x="438" y="768"/>
                  </a:lnTo>
                  <a:lnTo>
                    <a:pt x="432" y="756"/>
                  </a:lnTo>
                  <a:lnTo>
                    <a:pt x="426" y="738"/>
                  </a:lnTo>
                  <a:lnTo>
                    <a:pt x="426" y="726"/>
                  </a:lnTo>
                  <a:lnTo>
                    <a:pt x="432" y="714"/>
                  </a:lnTo>
                  <a:lnTo>
                    <a:pt x="444" y="678"/>
                  </a:lnTo>
                  <a:lnTo>
                    <a:pt x="444" y="660"/>
                  </a:lnTo>
                  <a:lnTo>
                    <a:pt x="438" y="648"/>
                  </a:lnTo>
                  <a:lnTo>
                    <a:pt x="432" y="642"/>
                  </a:lnTo>
                  <a:lnTo>
                    <a:pt x="426" y="642"/>
                  </a:lnTo>
                  <a:lnTo>
                    <a:pt x="414" y="654"/>
                  </a:lnTo>
                  <a:lnTo>
                    <a:pt x="402" y="660"/>
                  </a:lnTo>
                  <a:lnTo>
                    <a:pt x="396" y="660"/>
                  </a:lnTo>
                  <a:lnTo>
                    <a:pt x="396" y="648"/>
                  </a:lnTo>
                  <a:lnTo>
                    <a:pt x="408" y="624"/>
                  </a:lnTo>
                  <a:lnTo>
                    <a:pt x="408" y="612"/>
                  </a:lnTo>
                  <a:lnTo>
                    <a:pt x="414" y="600"/>
                  </a:lnTo>
                  <a:lnTo>
                    <a:pt x="414" y="594"/>
                  </a:lnTo>
                  <a:lnTo>
                    <a:pt x="408" y="588"/>
                  </a:lnTo>
                  <a:lnTo>
                    <a:pt x="372" y="570"/>
                  </a:lnTo>
                  <a:lnTo>
                    <a:pt x="366" y="564"/>
                  </a:lnTo>
                  <a:lnTo>
                    <a:pt x="330" y="564"/>
                  </a:lnTo>
                  <a:lnTo>
                    <a:pt x="324" y="570"/>
                  </a:lnTo>
                  <a:lnTo>
                    <a:pt x="324" y="576"/>
                  </a:lnTo>
                  <a:lnTo>
                    <a:pt x="330" y="582"/>
                  </a:lnTo>
                  <a:lnTo>
                    <a:pt x="336" y="582"/>
                  </a:lnTo>
                  <a:lnTo>
                    <a:pt x="342" y="594"/>
                  </a:lnTo>
                  <a:lnTo>
                    <a:pt x="342" y="600"/>
                  </a:lnTo>
                  <a:lnTo>
                    <a:pt x="336" y="606"/>
                  </a:lnTo>
                  <a:lnTo>
                    <a:pt x="336" y="618"/>
                  </a:lnTo>
                  <a:lnTo>
                    <a:pt x="330" y="630"/>
                  </a:lnTo>
                  <a:lnTo>
                    <a:pt x="330" y="6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49" name="Peru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8B02569-D3EC-40FB-A4A9-38A3B2CF289D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0035" y="2678929"/>
              <a:ext cx="259412" cy="430755"/>
            </a:xfrm>
            <a:custGeom>
              <a:avLst/>
              <a:gdLst>
                <a:gd name="T0" fmla="*/ 2147483647 w 942"/>
                <a:gd name="T1" fmla="*/ 2147483647 h 1488"/>
                <a:gd name="T2" fmla="*/ 2147483647 w 942"/>
                <a:gd name="T3" fmla="*/ 2147483647 h 1488"/>
                <a:gd name="T4" fmla="*/ 2147483647 w 942"/>
                <a:gd name="T5" fmla="*/ 2147483647 h 1488"/>
                <a:gd name="T6" fmla="*/ 2147483647 w 942"/>
                <a:gd name="T7" fmla="*/ 2147483647 h 1488"/>
                <a:gd name="T8" fmla="*/ 2147483647 w 942"/>
                <a:gd name="T9" fmla="*/ 2147483647 h 1488"/>
                <a:gd name="T10" fmla="*/ 2147483647 w 942"/>
                <a:gd name="T11" fmla="*/ 2147483647 h 1488"/>
                <a:gd name="T12" fmla="*/ 2147483647 w 942"/>
                <a:gd name="T13" fmla="*/ 2147483647 h 1488"/>
                <a:gd name="T14" fmla="*/ 2147483647 w 942"/>
                <a:gd name="T15" fmla="*/ 2147483647 h 1488"/>
                <a:gd name="T16" fmla="*/ 2147483647 w 942"/>
                <a:gd name="T17" fmla="*/ 2147483647 h 1488"/>
                <a:gd name="T18" fmla="*/ 2147483647 w 942"/>
                <a:gd name="T19" fmla="*/ 2147483647 h 1488"/>
                <a:gd name="T20" fmla="*/ 2147483647 w 942"/>
                <a:gd name="T21" fmla="*/ 2147483647 h 1488"/>
                <a:gd name="T22" fmla="*/ 2147483647 w 942"/>
                <a:gd name="T23" fmla="*/ 2147483647 h 1488"/>
                <a:gd name="T24" fmla="*/ 2147483647 w 942"/>
                <a:gd name="T25" fmla="*/ 2147483647 h 1488"/>
                <a:gd name="T26" fmla="*/ 2147483647 w 942"/>
                <a:gd name="T27" fmla="*/ 2147483647 h 1488"/>
                <a:gd name="T28" fmla="*/ 2147483647 w 942"/>
                <a:gd name="T29" fmla="*/ 2147483647 h 1488"/>
                <a:gd name="T30" fmla="*/ 2147483647 w 942"/>
                <a:gd name="T31" fmla="*/ 2147483647 h 1488"/>
                <a:gd name="T32" fmla="*/ 2147483647 w 942"/>
                <a:gd name="T33" fmla="*/ 2147483647 h 1488"/>
                <a:gd name="T34" fmla="*/ 2147483647 w 942"/>
                <a:gd name="T35" fmla="*/ 2147483647 h 1488"/>
                <a:gd name="T36" fmla="*/ 2147483647 w 942"/>
                <a:gd name="T37" fmla="*/ 2147483647 h 1488"/>
                <a:gd name="T38" fmla="*/ 2147483647 w 942"/>
                <a:gd name="T39" fmla="*/ 2147483647 h 1488"/>
                <a:gd name="T40" fmla="*/ 2147483647 w 942"/>
                <a:gd name="T41" fmla="*/ 2147483647 h 1488"/>
                <a:gd name="T42" fmla="*/ 2147483647 w 942"/>
                <a:gd name="T43" fmla="*/ 2147483647 h 1488"/>
                <a:gd name="T44" fmla="*/ 2147483647 w 942"/>
                <a:gd name="T45" fmla="*/ 2147483647 h 1488"/>
                <a:gd name="T46" fmla="*/ 2147483647 w 942"/>
                <a:gd name="T47" fmla="*/ 2147483647 h 1488"/>
                <a:gd name="T48" fmla="*/ 2147483647 w 942"/>
                <a:gd name="T49" fmla="*/ 2147483647 h 1488"/>
                <a:gd name="T50" fmla="*/ 2147483647 w 942"/>
                <a:gd name="T51" fmla="*/ 2147483647 h 1488"/>
                <a:gd name="T52" fmla="*/ 2147483647 w 942"/>
                <a:gd name="T53" fmla="*/ 2147483647 h 1488"/>
                <a:gd name="T54" fmla="*/ 2147483647 w 942"/>
                <a:gd name="T55" fmla="*/ 2147483647 h 1488"/>
                <a:gd name="T56" fmla="*/ 2147483647 w 942"/>
                <a:gd name="T57" fmla="*/ 2147483647 h 1488"/>
                <a:gd name="T58" fmla="*/ 2147483647 w 942"/>
                <a:gd name="T59" fmla="*/ 2147483647 h 1488"/>
                <a:gd name="T60" fmla="*/ 2147483647 w 942"/>
                <a:gd name="T61" fmla="*/ 2147483647 h 1488"/>
                <a:gd name="T62" fmla="*/ 2147483647 w 942"/>
                <a:gd name="T63" fmla="*/ 0 h 1488"/>
                <a:gd name="T64" fmla="*/ 2147483647 w 942"/>
                <a:gd name="T65" fmla="*/ 2147483647 h 1488"/>
                <a:gd name="T66" fmla="*/ 2147483647 w 942"/>
                <a:gd name="T67" fmla="*/ 2147483647 h 1488"/>
                <a:gd name="T68" fmla="*/ 2147483647 w 942"/>
                <a:gd name="T69" fmla="*/ 2147483647 h 1488"/>
                <a:gd name="T70" fmla="*/ 2147483647 w 942"/>
                <a:gd name="T71" fmla="*/ 2147483647 h 1488"/>
                <a:gd name="T72" fmla="*/ 2147483647 w 942"/>
                <a:gd name="T73" fmla="*/ 2147483647 h 1488"/>
                <a:gd name="T74" fmla="*/ 2147483647 w 942"/>
                <a:gd name="T75" fmla="*/ 2147483647 h 1488"/>
                <a:gd name="T76" fmla="*/ 2147483647 w 942"/>
                <a:gd name="T77" fmla="*/ 2147483647 h 1488"/>
                <a:gd name="T78" fmla="*/ 2147483647 w 942"/>
                <a:gd name="T79" fmla="*/ 2147483647 h 1488"/>
                <a:gd name="T80" fmla="*/ 2147483647 w 942"/>
                <a:gd name="T81" fmla="*/ 2147483647 h 1488"/>
                <a:gd name="T82" fmla="*/ 2147483647 w 942"/>
                <a:gd name="T83" fmla="*/ 2147483647 h 1488"/>
                <a:gd name="T84" fmla="*/ 0 w 942"/>
                <a:gd name="T85" fmla="*/ 2147483647 h 1488"/>
                <a:gd name="T86" fmla="*/ 2147483647 w 942"/>
                <a:gd name="T87" fmla="*/ 2147483647 h 1488"/>
                <a:gd name="T88" fmla="*/ 2147483647 w 942"/>
                <a:gd name="T89" fmla="*/ 2147483647 h 1488"/>
                <a:gd name="T90" fmla="*/ 2147483647 w 942"/>
                <a:gd name="T91" fmla="*/ 2147483647 h 1488"/>
                <a:gd name="T92" fmla="*/ 2147483647 w 942"/>
                <a:gd name="T93" fmla="*/ 2147483647 h 1488"/>
                <a:gd name="T94" fmla="*/ 2147483647 w 942"/>
                <a:gd name="T95" fmla="*/ 2147483647 h 1488"/>
                <a:gd name="T96" fmla="*/ 2147483647 w 942"/>
                <a:gd name="T97" fmla="*/ 2147483647 h 1488"/>
                <a:gd name="T98" fmla="*/ 2147483647 w 942"/>
                <a:gd name="T99" fmla="*/ 2147483647 h 1488"/>
                <a:gd name="T100" fmla="*/ 2147483647 w 942"/>
                <a:gd name="T101" fmla="*/ 2147483647 h 1488"/>
                <a:gd name="T102" fmla="*/ 2147483647 w 942"/>
                <a:gd name="T103" fmla="*/ 2147483647 h 1488"/>
                <a:gd name="T104" fmla="*/ 2147483647 w 942"/>
                <a:gd name="T105" fmla="*/ 2147483647 h 1488"/>
                <a:gd name="T106" fmla="*/ 2147483647 w 942"/>
                <a:gd name="T107" fmla="*/ 2147483647 h 1488"/>
                <a:gd name="T108" fmla="*/ 2147483647 w 942"/>
                <a:gd name="T109" fmla="*/ 2147483647 h 1488"/>
                <a:gd name="T110" fmla="*/ 2147483647 w 942"/>
                <a:gd name="T111" fmla="*/ 2147483647 h 1488"/>
                <a:gd name="T112" fmla="*/ 2147483647 w 942"/>
                <a:gd name="T113" fmla="*/ 2147483647 h 1488"/>
                <a:gd name="T114" fmla="*/ 2147483647 w 942"/>
                <a:gd name="T115" fmla="*/ 2147483647 h 1488"/>
                <a:gd name="T116" fmla="*/ 2147483647 w 942"/>
                <a:gd name="T117" fmla="*/ 2147483647 h 1488"/>
                <a:gd name="T118" fmla="*/ 2147483647 w 942"/>
                <a:gd name="T119" fmla="*/ 2147483647 h 1488"/>
                <a:gd name="T120" fmla="*/ 2147483647 w 942"/>
                <a:gd name="T121" fmla="*/ 2147483647 h 14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2"/>
                <a:gd name="T184" fmla="*/ 0 h 1488"/>
                <a:gd name="T185" fmla="*/ 942 w 942"/>
                <a:gd name="T186" fmla="*/ 1488 h 14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2" h="1488">
                  <a:moveTo>
                    <a:pt x="930" y="1320"/>
                  </a:moveTo>
                  <a:lnTo>
                    <a:pt x="924" y="1314"/>
                  </a:lnTo>
                  <a:lnTo>
                    <a:pt x="912" y="1308"/>
                  </a:lnTo>
                  <a:lnTo>
                    <a:pt x="888" y="1284"/>
                  </a:lnTo>
                  <a:lnTo>
                    <a:pt x="864" y="1284"/>
                  </a:lnTo>
                  <a:lnTo>
                    <a:pt x="858" y="1278"/>
                  </a:lnTo>
                  <a:lnTo>
                    <a:pt x="870" y="1260"/>
                  </a:lnTo>
                  <a:lnTo>
                    <a:pt x="870" y="1230"/>
                  </a:lnTo>
                  <a:lnTo>
                    <a:pt x="882" y="1230"/>
                  </a:lnTo>
                  <a:lnTo>
                    <a:pt x="906" y="1254"/>
                  </a:lnTo>
                  <a:lnTo>
                    <a:pt x="918" y="1236"/>
                  </a:lnTo>
                  <a:lnTo>
                    <a:pt x="918" y="1230"/>
                  </a:lnTo>
                  <a:lnTo>
                    <a:pt x="912" y="1224"/>
                  </a:lnTo>
                  <a:lnTo>
                    <a:pt x="906" y="1212"/>
                  </a:lnTo>
                  <a:lnTo>
                    <a:pt x="900" y="1194"/>
                  </a:lnTo>
                  <a:lnTo>
                    <a:pt x="912" y="1170"/>
                  </a:lnTo>
                  <a:lnTo>
                    <a:pt x="924" y="1158"/>
                  </a:lnTo>
                  <a:lnTo>
                    <a:pt x="930" y="1146"/>
                  </a:lnTo>
                  <a:lnTo>
                    <a:pt x="930" y="1140"/>
                  </a:lnTo>
                  <a:lnTo>
                    <a:pt x="924" y="1128"/>
                  </a:lnTo>
                  <a:lnTo>
                    <a:pt x="912" y="1116"/>
                  </a:lnTo>
                  <a:lnTo>
                    <a:pt x="906" y="1116"/>
                  </a:lnTo>
                  <a:lnTo>
                    <a:pt x="924" y="1086"/>
                  </a:lnTo>
                  <a:lnTo>
                    <a:pt x="912" y="1038"/>
                  </a:lnTo>
                  <a:lnTo>
                    <a:pt x="918" y="1032"/>
                  </a:lnTo>
                  <a:lnTo>
                    <a:pt x="924" y="1020"/>
                  </a:lnTo>
                  <a:lnTo>
                    <a:pt x="930" y="1014"/>
                  </a:lnTo>
                  <a:lnTo>
                    <a:pt x="930" y="1002"/>
                  </a:lnTo>
                  <a:lnTo>
                    <a:pt x="918" y="978"/>
                  </a:lnTo>
                  <a:lnTo>
                    <a:pt x="906" y="960"/>
                  </a:lnTo>
                  <a:lnTo>
                    <a:pt x="894" y="948"/>
                  </a:lnTo>
                  <a:lnTo>
                    <a:pt x="882" y="930"/>
                  </a:lnTo>
                  <a:lnTo>
                    <a:pt x="870" y="918"/>
                  </a:lnTo>
                  <a:lnTo>
                    <a:pt x="864" y="900"/>
                  </a:lnTo>
                  <a:lnTo>
                    <a:pt x="864" y="882"/>
                  </a:lnTo>
                  <a:lnTo>
                    <a:pt x="828" y="882"/>
                  </a:lnTo>
                  <a:lnTo>
                    <a:pt x="822" y="888"/>
                  </a:lnTo>
                  <a:lnTo>
                    <a:pt x="816" y="888"/>
                  </a:lnTo>
                  <a:lnTo>
                    <a:pt x="816" y="894"/>
                  </a:lnTo>
                  <a:lnTo>
                    <a:pt x="804" y="894"/>
                  </a:lnTo>
                  <a:lnTo>
                    <a:pt x="798" y="888"/>
                  </a:lnTo>
                  <a:lnTo>
                    <a:pt x="798" y="882"/>
                  </a:lnTo>
                  <a:lnTo>
                    <a:pt x="786" y="888"/>
                  </a:lnTo>
                  <a:lnTo>
                    <a:pt x="786" y="858"/>
                  </a:lnTo>
                  <a:lnTo>
                    <a:pt x="780" y="840"/>
                  </a:lnTo>
                  <a:lnTo>
                    <a:pt x="780" y="828"/>
                  </a:lnTo>
                  <a:lnTo>
                    <a:pt x="786" y="816"/>
                  </a:lnTo>
                  <a:lnTo>
                    <a:pt x="786" y="804"/>
                  </a:lnTo>
                  <a:lnTo>
                    <a:pt x="792" y="798"/>
                  </a:lnTo>
                  <a:lnTo>
                    <a:pt x="792" y="780"/>
                  </a:lnTo>
                  <a:lnTo>
                    <a:pt x="786" y="768"/>
                  </a:lnTo>
                  <a:lnTo>
                    <a:pt x="786" y="756"/>
                  </a:lnTo>
                  <a:lnTo>
                    <a:pt x="732" y="804"/>
                  </a:lnTo>
                  <a:lnTo>
                    <a:pt x="672" y="810"/>
                  </a:lnTo>
                  <a:lnTo>
                    <a:pt x="672" y="804"/>
                  </a:lnTo>
                  <a:lnTo>
                    <a:pt x="666" y="798"/>
                  </a:lnTo>
                  <a:lnTo>
                    <a:pt x="660" y="786"/>
                  </a:lnTo>
                  <a:lnTo>
                    <a:pt x="660" y="774"/>
                  </a:lnTo>
                  <a:lnTo>
                    <a:pt x="654" y="768"/>
                  </a:lnTo>
                  <a:lnTo>
                    <a:pt x="648" y="768"/>
                  </a:lnTo>
                  <a:lnTo>
                    <a:pt x="636" y="762"/>
                  </a:lnTo>
                  <a:lnTo>
                    <a:pt x="594" y="762"/>
                  </a:lnTo>
                  <a:lnTo>
                    <a:pt x="600" y="756"/>
                  </a:lnTo>
                  <a:lnTo>
                    <a:pt x="612" y="750"/>
                  </a:lnTo>
                  <a:lnTo>
                    <a:pt x="618" y="738"/>
                  </a:lnTo>
                  <a:lnTo>
                    <a:pt x="624" y="732"/>
                  </a:lnTo>
                  <a:lnTo>
                    <a:pt x="600" y="708"/>
                  </a:lnTo>
                  <a:lnTo>
                    <a:pt x="588" y="702"/>
                  </a:lnTo>
                  <a:lnTo>
                    <a:pt x="576" y="690"/>
                  </a:lnTo>
                  <a:lnTo>
                    <a:pt x="564" y="666"/>
                  </a:lnTo>
                  <a:lnTo>
                    <a:pt x="558" y="660"/>
                  </a:lnTo>
                  <a:lnTo>
                    <a:pt x="558" y="654"/>
                  </a:lnTo>
                  <a:lnTo>
                    <a:pt x="552" y="630"/>
                  </a:lnTo>
                  <a:lnTo>
                    <a:pt x="540" y="624"/>
                  </a:lnTo>
                  <a:lnTo>
                    <a:pt x="534" y="618"/>
                  </a:lnTo>
                  <a:lnTo>
                    <a:pt x="534" y="606"/>
                  </a:lnTo>
                  <a:lnTo>
                    <a:pt x="540" y="600"/>
                  </a:lnTo>
                  <a:lnTo>
                    <a:pt x="552" y="594"/>
                  </a:lnTo>
                  <a:lnTo>
                    <a:pt x="546" y="588"/>
                  </a:lnTo>
                  <a:lnTo>
                    <a:pt x="546" y="564"/>
                  </a:lnTo>
                  <a:lnTo>
                    <a:pt x="552" y="552"/>
                  </a:lnTo>
                  <a:lnTo>
                    <a:pt x="582" y="522"/>
                  </a:lnTo>
                  <a:lnTo>
                    <a:pt x="588" y="528"/>
                  </a:lnTo>
                  <a:lnTo>
                    <a:pt x="594" y="528"/>
                  </a:lnTo>
                  <a:lnTo>
                    <a:pt x="588" y="522"/>
                  </a:lnTo>
                  <a:lnTo>
                    <a:pt x="588" y="504"/>
                  </a:lnTo>
                  <a:lnTo>
                    <a:pt x="582" y="498"/>
                  </a:lnTo>
                  <a:lnTo>
                    <a:pt x="582" y="486"/>
                  </a:lnTo>
                  <a:lnTo>
                    <a:pt x="600" y="468"/>
                  </a:lnTo>
                  <a:lnTo>
                    <a:pt x="600" y="414"/>
                  </a:lnTo>
                  <a:lnTo>
                    <a:pt x="624" y="414"/>
                  </a:lnTo>
                  <a:lnTo>
                    <a:pt x="624" y="408"/>
                  </a:lnTo>
                  <a:lnTo>
                    <a:pt x="630" y="402"/>
                  </a:lnTo>
                  <a:lnTo>
                    <a:pt x="630" y="396"/>
                  </a:lnTo>
                  <a:lnTo>
                    <a:pt x="642" y="384"/>
                  </a:lnTo>
                  <a:lnTo>
                    <a:pt x="654" y="378"/>
                  </a:lnTo>
                  <a:lnTo>
                    <a:pt x="660" y="372"/>
                  </a:lnTo>
                  <a:lnTo>
                    <a:pt x="672" y="366"/>
                  </a:lnTo>
                  <a:lnTo>
                    <a:pt x="702" y="366"/>
                  </a:lnTo>
                  <a:lnTo>
                    <a:pt x="708" y="354"/>
                  </a:lnTo>
                  <a:lnTo>
                    <a:pt x="738" y="360"/>
                  </a:lnTo>
                  <a:lnTo>
                    <a:pt x="744" y="354"/>
                  </a:lnTo>
                  <a:lnTo>
                    <a:pt x="750" y="342"/>
                  </a:lnTo>
                  <a:lnTo>
                    <a:pt x="756" y="336"/>
                  </a:lnTo>
                  <a:lnTo>
                    <a:pt x="774" y="336"/>
                  </a:lnTo>
                  <a:lnTo>
                    <a:pt x="786" y="348"/>
                  </a:lnTo>
                  <a:lnTo>
                    <a:pt x="786" y="354"/>
                  </a:lnTo>
                  <a:lnTo>
                    <a:pt x="804" y="354"/>
                  </a:lnTo>
                  <a:lnTo>
                    <a:pt x="816" y="342"/>
                  </a:lnTo>
                  <a:lnTo>
                    <a:pt x="798" y="330"/>
                  </a:lnTo>
                  <a:lnTo>
                    <a:pt x="786" y="312"/>
                  </a:lnTo>
                  <a:lnTo>
                    <a:pt x="768" y="312"/>
                  </a:lnTo>
                  <a:lnTo>
                    <a:pt x="762" y="306"/>
                  </a:lnTo>
                  <a:lnTo>
                    <a:pt x="762" y="288"/>
                  </a:lnTo>
                  <a:lnTo>
                    <a:pt x="774" y="264"/>
                  </a:lnTo>
                  <a:lnTo>
                    <a:pt x="774" y="258"/>
                  </a:lnTo>
                  <a:lnTo>
                    <a:pt x="780" y="252"/>
                  </a:lnTo>
                  <a:lnTo>
                    <a:pt x="786" y="252"/>
                  </a:lnTo>
                  <a:lnTo>
                    <a:pt x="792" y="246"/>
                  </a:lnTo>
                  <a:lnTo>
                    <a:pt x="798" y="234"/>
                  </a:lnTo>
                  <a:lnTo>
                    <a:pt x="798" y="216"/>
                  </a:lnTo>
                  <a:lnTo>
                    <a:pt x="792" y="210"/>
                  </a:lnTo>
                  <a:lnTo>
                    <a:pt x="780" y="204"/>
                  </a:lnTo>
                  <a:lnTo>
                    <a:pt x="756" y="204"/>
                  </a:lnTo>
                  <a:lnTo>
                    <a:pt x="750" y="198"/>
                  </a:lnTo>
                  <a:lnTo>
                    <a:pt x="744" y="186"/>
                  </a:lnTo>
                  <a:lnTo>
                    <a:pt x="744" y="180"/>
                  </a:lnTo>
                  <a:lnTo>
                    <a:pt x="732" y="180"/>
                  </a:lnTo>
                  <a:lnTo>
                    <a:pt x="726" y="186"/>
                  </a:lnTo>
                  <a:lnTo>
                    <a:pt x="714" y="192"/>
                  </a:lnTo>
                  <a:lnTo>
                    <a:pt x="702" y="192"/>
                  </a:lnTo>
                  <a:lnTo>
                    <a:pt x="696" y="186"/>
                  </a:lnTo>
                  <a:lnTo>
                    <a:pt x="690" y="186"/>
                  </a:lnTo>
                  <a:lnTo>
                    <a:pt x="684" y="180"/>
                  </a:lnTo>
                  <a:lnTo>
                    <a:pt x="660" y="180"/>
                  </a:lnTo>
                  <a:lnTo>
                    <a:pt x="648" y="192"/>
                  </a:lnTo>
                  <a:lnTo>
                    <a:pt x="648" y="204"/>
                  </a:lnTo>
                  <a:lnTo>
                    <a:pt x="612" y="204"/>
                  </a:lnTo>
                  <a:lnTo>
                    <a:pt x="588" y="198"/>
                  </a:lnTo>
                  <a:lnTo>
                    <a:pt x="576" y="192"/>
                  </a:lnTo>
                  <a:lnTo>
                    <a:pt x="576" y="168"/>
                  </a:lnTo>
                  <a:lnTo>
                    <a:pt x="582" y="162"/>
                  </a:lnTo>
                  <a:lnTo>
                    <a:pt x="582" y="156"/>
                  </a:lnTo>
                  <a:lnTo>
                    <a:pt x="576" y="150"/>
                  </a:lnTo>
                  <a:lnTo>
                    <a:pt x="564" y="144"/>
                  </a:lnTo>
                  <a:lnTo>
                    <a:pt x="552" y="144"/>
                  </a:lnTo>
                  <a:lnTo>
                    <a:pt x="552" y="138"/>
                  </a:lnTo>
                  <a:lnTo>
                    <a:pt x="546" y="132"/>
                  </a:lnTo>
                  <a:lnTo>
                    <a:pt x="546" y="108"/>
                  </a:lnTo>
                  <a:lnTo>
                    <a:pt x="540" y="102"/>
                  </a:lnTo>
                  <a:lnTo>
                    <a:pt x="528" y="102"/>
                  </a:lnTo>
                  <a:lnTo>
                    <a:pt x="516" y="84"/>
                  </a:lnTo>
                  <a:lnTo>
                    <a:pt x="498" y="84"/>
                  </a:lnTo>
                  <a:lnTo>
                    <a:pt x="486" y="48"/>
                  </a:lnTo>
                  <a:lnTo>
                    <a:pt x="480" y="42"/>
                  </a:lnTo>
                  <a:lnTo>
                    <a:pt x="468" y="36"/>
                  </a:lnTo>
                  <a:lnTo>
                    <a:pt x="450" y="18"/>
                  </a:lnTo>
                  <a:lnTo>
                    <a:pt x="438" y="12"/>
                  </a:lnTo>
                  <a:lnTo>
                    <a:pt x="426" y="0"/>
                  </a:lnTo>
                  <a:lnTo>
                    <a:pt x="396" y="0"/>
                  </a:lnTo>
                  <a:lnTo>
                    <a:pt x="414" y="0"/>
                  </a:lnTo>
                  <a:lnTo>
                    <a:pt x="414" y="24"/>
                  </a:lnTo>
                  <a:lnTo>
                    <a:pt x="408" y="24"/>
                  </a:lnTo>
                  <a:lnTo>
                    <a:pt x="408" y="30"/>
                  </a:lnTo>
                  <a:lnTo>
                    <a:pt x="402" y="30"/>
                  </a:lnTo>
                  <a:lnTo>
                    <a:pt x="426" y="48"/>
                  </a:lnTo>
                  <a:lnTo>
                    <a:pt x="426" y="78"/>
                  </a:lnTo>
                  <a:lnTo>
                    <a:pt x="414" y="84"/>
                  </a:lnTo>
                  <a:lnTo>
                    <a:pt x="402" y="126"/>
                  </a:lnTo>
                  <a:lnTo>
                    <a:pt x="396" y="138"/>
                  </a:lnTo>
                  <a:lnTo>
                    <a:pt x="384" y="150"/>
                  </a:lnTo>
                  <a:lnTo>
                    <a:pt x="378" y="162"/>
                  </a:lnTo>
                  <a:lnTo>
                    <a:pt x="366" y="174"/>
                  </a:lnTo>
                  <a:lnTo>
                    <a:pt x="354" y="192"/>
                  </a:lnTo>
                  <a:lnTo>
                    <a:pt x="336" y="204"/>
                  </a:lnTo>
                  <a:lnTo>
                    <a:pt x="276" y="234"/>
                  </a:lnTo>
                  <a:lnTo>
                    <a:pt x="258" y="240"/>
                  </a:lnTo>
                  <a:lnTo>
                    <a:pt x="240" y="252"/>
                  </a:lnTo>
                  <a:lnTo>
                    <a:pt x="222" y="270"/>
                  </a:lnTo>
                  <a:lnTo>
                    <a:pt x="222" y="276"/>
                  </a:lnTo>
                  <a:lnTo>
                    <a:pt x="210" y="282"/>
                  </a:lnTo>
                  <a:lnTo>
                    <a:pt x="210" y="300"/>
                  </a:lnTo>
                  <a:lnTo>
                    <a:pt x="198" y="312"/>
                  </a:lnTo>
                  <a:lnTo>
                    <a:pt x="198" y="336"/>
                  </a:lnTo>
                  <a:lnTo>
                    <a:pt x="192" y="348"/>
                  </a:lnTo>
                  <a:lnTo>
                    <a:pt x="192" y="378"/>
                  </a:lnTo>
                  <a:lnTo>
                    <a:pt x="174" y="378"/>
                  </a:lnTo>
                  <a:lnTo>
                    <a:pt x="168" y="384"/>
                  </a:lnTo>
                  <a:lnTo>
                    <a:pt x="168" y="390"/>
                  </a:lnTo>
                  <a:lnTo>
                    <a:pt x="162" y="396"/>
                  </a:lnTo>
                  <a:lnTo>
                    <a:pt x="162" y="402"/>
                  </a:lnTo>
                  <a:lnTo>
                    <a:pt x="144" y="402"/>
                  </a:lnTo>
                  <a:lnTo>
                    <a:pt x="138" y="390"/>
                  </a:lnTo>
                  <a:lnTo>
                    <a:pt x="138" y="372"/>
                  </a:lnTo>
                  <a:lnTo>
                    <a:pt x="132" y="366"/>
                  </a:lnTo>
                  <a:lnTo>
                    <a:pt x="132" y="360"/>
                  </a:lnTo>
                  <a:lnTo>
                    <a:pt x="102" y="360"/>
                  </a:lnTo>
                  <a:lnTo>
                    <a:pt x="90" y="348"/>
                  </a:lnTo>
                  <a:lnTo>
                    <a:pt x="78" y="360"/>
                  </a:lnTo>
                  <a:lnTo>
                    <a:pt x="66" y="366"/>
                  </a:lnTo>
                  <a:lnTo>
                    <a:pt x="60" y="366"/>
                  </a:lnTo>
                  <a:lnTo>
                    <a:pt x="54" y="360"/>
                  </a:lnTo>
                  <a:lnTo>
                    <a:pt x="66" y="348"/>
                  </a:lnTo>
                  <a:lnTo>
                    <a:pt x="54" y="336"/>
                  </a:lnTo>
                  <a:lnTo>
                    <a:pt x="60" y="330"/>
                  </a:lnTo>
                  <a:lnTo>
                    <a:pt x="66" y="318"/>
                  </a:lnTo>
                  <a:lnTo>
                    <a:pt x="78" y="312"/>
                  </a:lnTo>
                  <a:lnTo>
                    <a:pt x="84" y="300"/>
                  </a:lnTo>
                  <a:lnTo>
                    <a:pt x="90" y="294"/>
                  </a:lnTo>
                  <a:lnTo>
                    <a:pt x="90" y="288"/>
                  </a:lnTo>
                  <a:lnTo>
                    <a:pt x="84" y="288"/>
                  </a:lnTo>
                  <a:lnTo>
                    <a:pt x="72" y="282"/>
                  </a:lnTo>
                  <a:lnTo>
                    <a:pt x="66" y="282"/>
                  </a:lnTo>
                  <a:lnTo>
                    <a:pt x="6" y="342"/>
                  </a:lnTo>
                  <a:lnTo>
                    <a:pt x="0" y="354"/>
                  </a:lnTo>
                  <a:lnTo>
                    <a:pt x="0" y="390"/>
                  </a:lnTo>
                  <a:lnTo>
                    <a:pt x="6" y="396"/>
                  </a:lnTo>
                  <a:lnTo>
                    <a:pt x="18" y="396"/>
                  </a:lnTo>
                  <a:lnTo>
                    <a:pt x="12" y="420"/>
                  </a:lnTo>
                  <a:lnTo>
                    <a:pt x="36" y="444"/>
                  </a:lnTo>
                  <a:lnTo>
                    <a:pt x="36" y="462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6" y="516"/>
                  </a:lnTo>
                  <a:lnTo>
                    <a:pt x="54" y="522"/>
                  </a:lnTo>
                  <a:lnTo>
                    <a:pt x="66" y="522"/>
                  </a:lnTo>
                  <a:lnTo>
                    <a:pt x="108" y="564"/>
                  </a:lnTo>
                  <a:lnTo>
                    <a:pt x="114" y="576"/>
                  </a:lnTo>
                  <a:lnTo>
                    <a:pt x="132" y="594"/>
                  </a:lnTo>
                  <a:lnTo>
                    <a:pt x="138" y="612"/>
                  </a:lnTo>
                  <a:lnTo>
                    <a:pt x="144" y="624"/>
                  </a:lnTo>
                  <a:lnTo>
                    <a:pt x="144" y="642"/>
                  </a:lnTo>
                  <a:lnTo>
                    <a:pt x="150" y="648"/>
                  </a:lnTo>
                  <a:lnTo>
                    <a:pt x="156" y="660"/>
                  </a:lnTo>
                  <a:lnTo>
                    <a:pt x="168" y="666"/>
                  </a:lnTo>
                  <a:lnTo>
                    <a:pt x="174" y="678"/>
                  </a:lnTo>
                  <a:lnTo>
                    <a:pt x="192" y="696"/>
                  </a:lnTo>
                  <a:lnTo>
                    <a:pt x="204" y="720"/>
                  </a:lnTo>
                  <a:lnTo>
                    <a:pt x="216" y="732"/>
                  </a:lnTo>
                  <a:lnTo>
                    <a:pt x="222" y="744"/>
                  </a:lnTo>
                  <a:lnTo>
                    <a:pt x="234" y="762"/>
                  </a:lnTo>
                  <a:lnTo>
                    <a:pt x="240" y="768"/>
                  </a:lnTo>
                  <a:lnTo>
                    <a:pt x="246" y="780"/>
                  </a:lnTo>
                  <a:lnTo>
                    <a:pt x="252" y="822"/>
                  </a:lnTo>
                  <a:lnTo>
                    <a:pt x="252" y="828"/>
                  </a:lnTo>
                  <a:lnTo>
                    <a:pt x="258" y="834"/>
                  </a:lnTo>
                  <a:lnTo>
                    <a:pt x="264" y="846"/>
                  </a:lnTo>
                  <a:lnTo>
                    <a:pt x="270" y="864"/>
                  </a:lnTo>
                  <a:lnTo>
                    <a:pt x="282" y="876"/>
                  </a:lnTo>
                  <a:lnTo>
                    <a:pt x="288" y="894"/>
                  </a:lnTo>
                  <a:lnTo>
                    <a:pt x="294" y="906"/>
                  </a:lnTo>
                  <a:lnTo>
                    <a:pt x="294" y="918"/>
                  </a:lnTo>
                  <a:lnTo>
                    <a:pt x="300" y="924"/>
                  </a:lnTo>
                  <a:lnTo>
                    <a:pt x="312" y="924"/>
                  </a:lnTo>
                  <a:lnTo>
                    <a:pt x="324" y="936"/>
                  </a:lnTo>
                  <a:lnTo>
                    <a:pt x="324" y="948"/>
                  </a:lnTo>
                  <a:lnTo>
                    <a:pt x="330" y="954"/>
                  </a:lnTo>
                  <a:lnTo>
                    <a:pt x="330" y="966"/>
                  </a:lnTo>
                  <a:lnTo>
                    <a:pt x="336" y="984"/>
                  </a:lnTo>
                  <a:lnTo>
                    <a:pt x="360" y="1014"/>
                  </a:lnTo>
                  <a:lnTo>
                    <a:pt x="378" y="1050"/>
                  </a:lnTo>
                  <a:lnTo>
                    <a:pt x="396" y="1074"/>
                  </a:lnTo>
                  <a:lnTo>
                    <a:pt x="402" y="1086"/>
                  </a:lnTo>
                  <a:lnTo>
                    <a:pt x="408" y="1104"/>
                  </a:lnTo>
                  <a:lnTo>
                    <a:pt x="408" y="1116"/>
                  </a:lnTo>
                  <a:lnTo>
                    <a:pt x="402" y="1128"/>
                  </a:lnTo>
                  <a:lnTo>
                    <a:pt x="402" y="1146"/>
                  </a:lnTo>
                  <a:lnTo>
                    <a:pt x="414" y="1158"/>
                  </a:lnTo>
                  <a:lnTo>
                    <a:pt x="420" y="1170"/>
                  </a:lnTo>
                  <a:lnTo>
                    <a:pt x="444" y="1194"/>
                  </a:lnTo>
                  <a:lnTo>
                    <a:pt x="456" y="1200"/>
                  </a:lnTo>
                  <a:lnTo>
                    <a:pt x="468" y="1212"/>
                  </a:lnTo>
                  <a:lnTo>
                    <a:pt x="474" y="1224"/>
                  </a:lnTo>
                  <a:lnTo>
                    <a:pt x="498" y="1248"/>
                  </a:lnTo>
                  <a:lnTo>
                    <a:pt x="516" y="1260"/>
                  </a:lnTo>
                  <a:lnTo>
                    <a:pt x="546" y="1278"/>
                  </a:lnTo>
                  <a:lnTo>
                    <a:pt x="576" y="1290"/>
                  </a:lnTo>
                  <a:lnTo>
                    <a:pt x="600" y="1302"/>
                  </a:lnTo>
                  <a:lnTo>
                    <a:pt x="642" y="1320"/>
                  </a:lnTo>
                  <a:lnTo>
                    <a:pt x="696" y="1350"/>
                  </a:lnTo>
                  <a:lnTo>
                    <a:pt x="708" y="1362"/>
                  </a:lnTo>
                  <a:lnTo>
                    <a:pt x="726" y="1374"/>
                  </a:lnTo>
                  <a:lnTo>
                    <a:pt x="738" y="1380"/>
                  </a:lnTo>
                  <a:lnTo>
                    <a:pt x="750" y="1392"/>
                  </a:lnTo>
                  <a:lnTo>
                    <a:pt x="774" y="1404"/>
                  </a:lnTo>
                  <a:lnTo>
                    <a:pt x="780" y="1428"/>
                  </a:lnTo>
                  <a:lnTo>
                    <a:pt x="792" y="1434"/>
                  </a:lnTo>
                  <a:lnTo>
                    <a:pt x="798" y="1446"/>
                  </a:lnTo>
                  <a:lnTo>
                    <a:pt x="810" y="1452"/>
                  </a:lnTo>
                  <a:lnTo>
                    <a:pt x="816" y="1458"/>
                  </a:lnTo>
                  <a:lnTo>
                    <a:pt x="840" y="1470"/>
                  </a:lnTo>
                  <a:lnTo>
                    <a:pt x="846" y="1482"/>
                  </a:lnTo>
                  <a:lnTo>
                    <a:pt x="858" y="1488"/>
                  </a:lnTo>
                  <a:lnTo>
                    <a:pt x="894" y="1464"/>
                  </a:lnTo>
                  <a:lnTo>
                    <a:pt x="900" y="1458"/>
                  </a:lnTo>
                  <a:lnTo>
                    <a:pt x="900" y="1440"/>
                  </a:lnTo>
                  <a:lnTo>
                    <a:pt x="894" y="1428"/>
                  </a:lnTo>
                  <a:lnTo>
                    <a:pt x="912" y="1416"/>
                  </a:lnTo>
                  <a:lnTo>
                    <a:pt x="900" y="1392"/>
                  </a:lnTo>
                  <a:lnTo>
                    <a:pt x="918" y="1374"/>
                  </a:lnTo>
                  <a:lnTo>
                    <a:pt x="930" y="1368"/>
                  </a:lnTo>
                  <a:lnTo>
                    <a:pt x="942" y="1344"/>
                  </a:lnTo>
                  <a:lnTo>
                    <a:pt x="942" y="1332"/>
                  </a:lnTo>
                  <a:lnTo>
                    <a:pt x="930" y="13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0" name="Paraguay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D36BB59-B49F-402D-9B2B-80FBC710D56F}"/>
                </a:ext>
              </a:extLst>
            </p:cNvPr>
            <p:cNvSpPr>
              <a:spLocks/>
            </p:cNvSpPr>
            <p:nvPr/>
          </p:nvSpPr>
          <p:spPr bwMode="gray">
            <a:xfrm>
              <a:off x="4656208" y="3129109"/>
              <a:ext cx="164981" cy="196525"/>
            </a:xfrm>
            <a:custGeom>
              <a:avLst/>
              <a:gdLst>
                <a:gd name="T0" fmla="*/ 2147483647 w 600"/>
                <a:gd name="T1" fmla="*/ 2147483647 h 678"/>
                <a:gd name="T2" fmla="*/ 2147483647 w 600"/>
                <a:gd name="T3" fmla="*/ 2147483647 h 678"/>
                <a:gd name="T4" fmla="*/ 2147483647 w 600"/>
                <a:gd name="T5" fmla="*/ 2147483647 h 678"/>
                <a:gd name="T6" fmla="*/ 2147483647 w 600"/>
                <a:gd name="T7" fmla="*/ 2147483647 h 678"/>
                <a:gd name="T8" fmla="*/ 2147483647 w 600"/>
                <a:gd name="T9" fmla="*/ 2147483647 h 678"/>
                <a:gd name="T10" fmla="*/ 2147483647 w 600"/>
                <a:gd name="T11" fmla="*/ 2147483647 h 678"/>
                <a:gd name="T12" fmla="*/ 2147483647 w 600"/>
                <a:gd name="T13" fmla="*/ 2147483647 h 678"/>
                <a:gd name="T14" fmla="*/ 2147483647 w 600"/>
                <a:gd name="T15" fmla="*/ 2147483647 h 678"/>
                <a:gd name="T16" fmla="*/ 2147483647 w 600"/>
                <a:gd name="T17" fmla="*/ 2147483647 h 678"/>
                <a:gd name="T18" fmla="*/ 2147483647 w 600"/>
                <a:gd name="T19" fmla="*/ 2147483647 h 678"/>
                <a:gd name="T20" fmla="*/ 2147483647 w 600"/>
                <a:gd name="T21" fmla="*/ 2147483647 h 678"/>
                <a:gd name="T22" fmla="*/ 2147483647 w 600"/>
                <a:gd name="T23" fmla="*/ 2147483647 h 678"/>
                <a:gd name="T24" fmla="*/ 2147483647 w 600"/>
                <a:gd name="T25" fmla="*/ 2147483647 h 678"/>
                <a:gd name="T26" fmla="*/ 2147483647 w 600"/>
                <a:gd name="T27" fmla="*/ 2147483647 h 678"/>
                <a:gd name="T28" fmla="*/ 2147483647 w 600"/>
                <a:gd name="T29" fmla="*/ 2147483647 h 678"/>
                <a:gd name="T30" fmla="*/ 2147483647 w 600"/>
                <a:gd name="T31" fmla="*/ 2147483647 h 678"/>
                <a:gd name="T32" fmla="*/ 2147483647 w 600"/>
                <a:gd name="T33" fmla="*/ 2147483647 h 678"/>
                <a:gd name="T34" fmla="*/ 2147483647 w 600"/>
                <a:gd name="T35" fmla="*/ 2147483647 h 678"/>
                <a:gd name="T36" fmla="*/ 2147483647 w 600"/>
                <a:gd name="T37" fmla="*/ 2147483647 h 678"/>
                <a:gd name="T38" fmla="*/ 2147483647 w 600"/>
                <a:gd name="T39" fmla="*/ 2147483647 h 678"/>
                <a:gd name="T40" fmla="*/ 2147483647 w 600"/>
                <a:gd name="T41" fmla="*/ 2147483647 h 678"/>
                <a:gd name="T42" fmla="*/ 2147483647 w 600"/>
                <a:gd name="T43" fmla="*/ 2147483647 h 678"/>
                <a:gd name="T44" fmla="*/ 2147483647 w 600"/>
                <a:gd name="T45" fmla="*/ 2147483647 h 678"/>
                <a:gd name="T46" fmla="*/ 2147483647 w 600"/>
                <a:gd name="T47" fmla="*/ 2147483647 h 678"/>
                <a:gd name="T48" fmla="*/ 2147483647 w 600"/>
                <a:gd name="T49" fmla="*/ 2147483647 h 678"/>
                <a:gd name="T50" fmla="*/ 2147483647 w 600"/>
                <a:gd name="T51" fmla="*/ 2147483647 h 678"/>
                <a:gd name="T52" fmla="*/ 2147483647 w 600"/>
                <a:gd name="T53" fmla="*/ 0 h 678"/>
                <a:gd name="T54" fmla="*/ 2147483647 w 600"/>
                <a:gd name="T55" fmla="*/ 2147483647 h 678"/>
                <a:gd name="T56" fmla="*/ 2147483647 w 600"/>
                <a:gd name="T57" fmla="*/ 2147483647 h 678"/>
                <a:gd name="T58" fmla="*/ 0 w 600"/>
                <a:gd name="T59" fmla="*/ 2147483647 h 678"/>
                <a:gd name="T60" fmla="*/ 2147483647 w 600"/>
                <a:gd name="T61" fmla="*/ 2147483647 h 678"/>
                <a:gd name="T62" fmla="*/ 2147483647 w 600"/>
                <a:gd name="T63" fmla="*/ 2147483647 h 678"/>
                <a:gd name="T64" fmla="*/ 2147483647 w 600"/>
                <a:gd name="T65" fmla="*/ 2147483647 h 678"/>
                <a:gd name="T66" fmla="*/ 2147483647 w 600"/>
                <a:gd name="T67" fmla="*/ 2147483647 h 678"/>
                <a:gd name="T68" fmla="*/ 2147483647 w 600"/>
                <a:gd name="T69" fmla="*/ 2147483647 h 678"/>
                <a:gd name="T70" fmla="*/ 2147483647 w 600"/>
                <a:gd name="T71" fmla="*/ 2147483647 h 678"/>
                <a:gd name="T72" fmla="*/ 2147483647 w 600"/>
                <a:gd name="T73" fmla="*/ 2147483647 h 678"/>
                <a:gd name="T74" fmla="*/ 2147483647 w 600"/>
                <a:gd name="T75" fmla="*/ 2147483647 h 678"/>
                <a:gd name="T76" fmla="*/ 2147483647 w 600"/>
                <a:gd name="T77" fmla="*/ 2147483647 h 678"/>
                <a:gd name="T78" fmla="*/ 2147483647 w 600"/>
                <a:gd name="T79" fmla="*/ 2147483647 h 678"/>
                <a:gd name="T80" fmla="*/ 2147483647 w 600"/>
                <a:gd name="T81" fmla="*/ 2147483647 h 678"/>
                <a:gd name="T82" fmla="*/ 2147483647 w 600"/>
                <a:gd name="T83" fmla="*/ 2147483647 h 678"/>
                <a:gd name="T84" fmla="*/ 2147483647 w 600"/>
                <a:gd name="T85" fmla="*/ 2147483647 h 678"/>
                <a:gd name="T86" fmla="*/ 2147483647 w 600"/>
                <a:gd name="T87" fmla="*/ 2147483647 h 678"/>
                <a:gd name="T88" fmla="*/ 2147483647 w 600"/>
                <a:gd name="T89" fmla="*/ 2147483647 h 678"/>
                <a:gd name="T90" fmla="*/ 2147483647 w 600"/>
                <a:gd name="T91" fmla="*/ 2147483647 h 678"/>
                <a:gd name="T92" fmla="*/ 2147483647 w 600"/>
                <a:gd name="T93" fmla="*/ 2147483647 h 678"/>
                <a:gd name="T94" fmla="*/ 2147483647 w 600"/>
                <a:gd name="T95" fmla="*/ 2147483647 h 678"/>
                <a:gd name="T96" fmla="*/ 2147483647 w 600"/>
                <a:gd name="T97" fmla="*/ 2147483647 h 678"/>
                <a:gd name="T98" fmla="*/ 2147483647 w 600"/>
                <a:gd name="T99" fmla="*/ 2147483647 h 678"/>
                <a:gd name="T100" fmla="*/ 2147483647 w 600"/>
                <a:gd name="T101" fmla="*/ 2147483647 h 678"/>
                <a:gd name="T102" fmla="*/ 2147483647 w 600"/>
                <a:gd name="T103" fmla="*/ 2147483647 h 678"/>
                <a:gd name="T104" fmla="*/ 2147483647 w 600"/>
                <a:gd name="T105" fmla="*/ 2147483647 h 678"/>
                <a:gd name="T106" fmla="*/ 2147483647 w 600"/>
                <a:gd name="T107" fmla="*/ 2147483647 h 678"/>
                <a:gd name="T108" fmla="*/ 2147483647 w 600"/>
                <a:gd name="T109" fmla="*/ 2147483647 h 678"/>
                <a:gd name="T110" fmla="*/ 2147483647 w 600"/>
                <a:gd name="T111" fmla="*/ 2147483647 h 678"/>
                <a:gd name="T112" fmla="*/ 2147483647 w 600"/>
                <a:gd name="T113" fmla="*/ 2147483647 h 678"/>
                <a:gd name="T114" fmla="*/ 2147483647 w 600"/>
                <a:gd name="T115" fmla="*/ 2147483647 h 678"/>
                <a:gd name="T116" fmla="*/ 2147483647 w 600"/>
                <a:gd name="T117" fmla="*/ 2147483647 h 678"/>
                <a:gd name="T118" fmla="*/ 2147483647 w 600"/>
                <a:gd name="T119" fmla="*/ 2147483647 h 6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0"/>
                <a:gd name="T181" fmla="*/ 0 h 678"/>
                <a:gd name="T182" fmla="*/ 600 w 600"/>
                <a:gd name="T183" fmla="*/ 678 h 6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0" h="678">
                  <a:moveTo>
                    <a:pt x="480" y="660"/>
                  </a:moveTo>
                  <a:lnTo>
                    <a:pt x="492" y="678"/>
                  </a:lnTo>
                  <a:lnTo>
                    <a:pt x="492" y="660"/>
                  </a:lnTo>
                  <a:lnTo>
                    <a:pt x="498" y="654"/>
                  </a:lnTo>
                  <a:lnTo>
                    <a:pt x="510" y="654"/>
                  </a:lnTo>
                  <a:lnTo>
                    <a:pt x="516" y="660"/>
                  </a:lnTo>
                  <a:lnTo>
                    <a:pt x="516" y="666"/>
                  </a:lnTo>
                  <a:lnTo>
                    <a:pt x="522" y="660"/>
                  </a:lnTo>
                  <a:lnTo>
                    <a:pt x="534" y="636"/>
                  </a:lnTo>
                  <a:lnTo>
                    <a:pt x="546" y="624"/>
                  </a:lnTo>
                  <a:lnTo>
                    <a:pt x="552" y="624"/>
                  </a:lnTo>
                  <a:lnTo>
                    <a:pt x="558" y="618"/>
                  </a:lnTo>
                  <a:lnTo>
                    <a:pt x="570" y="612"/>
                  </a:lnTo>
                  <a:lnTo>
                    <a:pt x="576" y="600"/>
                  </a:lnTo>
                  <a:lnTo>
                    <a:pt x="588" y="594"/>
                  </a:lnTo>
                  <a:lnTo>
                    <a:pt x="588" y="516"/>
                  </a:lnTo>
                  <a:lnTo>
                    <a:pt x="582" y="498"/>
                  </a:lnTo>
                  <a:lnTo>
                    <a:pt x="582" y="486"/>
                  </a:lnTo>
                  <a:lnTo>
                    <a:pt x="588" y="474"/>
                  </a:lnTo>
                  <a:lnTo>
                    <a:pt x="588" y="468"/>
                  </a:lnTo>
                  <a:lnTo>
                    <a:pt x="594" y="462"/>
                  </a:lnTo>
                  <a:lnTo>
                    <a:pt x="594" y="432"/>
                  </a:lnTo>
                  <a:lnTo>
                    <a:pt x="600" y="414"/>
                  </a:lnTo>
                  <a:lnTo>
                    <a:pt x="600" y="396"/>
                  </a:lnTo>
                  <a:lnTo>
                    <a:pt x="594" y="384"/>
                  </a:lnTo>
                  <a:lnTo>
                    <a:pt x="582" y="372"/>
                  </a:lnTo>
                  <a:lnTo>
                    <a:pt x="570" y="366"/>
                  </a:lnTo>
                  <a:lnTo>
                    <a:pt x="558" y="366"/>
                  </a:lnTo>
                  <a:lnTo>
                    <a:pt x="540" y="384"/>
                  </a:lnTo>
                  <a:lnTo>
                    <a:pt x="528" y="384"/>
                  </a:lnTo>
                  <a:lnTo>
                    <a:pt x="516" y="378"/>
                  </a:lnTo>
                  <a:lnTo>
                    <a:pt x="504" y="354"/>
                  </a:lnTo>
                  <a:lnTo>
                    <a:pt x="504" y="336"/>
                  </a:lnTo>
                  <a:lnTo>
                    <a:pt x="498" y="318"/>
                  </a:lnTo>
                  <a:lnTo>
                    <a:pt x="498" y="294"/>
                  </a:lnTo>
                  <a:lnTo>
                    <a:pt x="492" y="276"/>
                  </a:lnTo>
                  <a:lnTo>
                    <a:pt x="492" y="252"/>
                  </a:lnTo>
                  <a:lnTo>
                    <a:pt x="486" y="246"/>
                  </a:lnTo>
                  <a:lnTo>
                    <a:pt x="474" y="240"/>
                  </a:lnTo>
                  <a:lnTo>
                    <a:pt x="402" y="240"/>
                  </a:lnTo>
                  <a:lnTo>
                    <a:pt x="360" y="234"/>
                  </a:lnTo>
                  <a:lnTo>
                    <a:pt x="324" y="222"/>
                  </a:lnTo>
                  <a:lnTo>
                    <a:pt x="318" y="216"/>
                  </a:lnTo>
                  <a:lnTo>
                    <a:pt x="312" y="204"/>
                  </a:lnTo>
                  <a:lnTo>
                    <a:pt x="312" y="162"/>
                  </a:lnTo>
                  <a:lnTo>
                    <a:pt x="318" y="150"/>
                  </a:lnTo>
                  <a:lnTo>
                    <a:pt x="318" y="132"/>
                  </a:lnTo>
                  <a:lnTo>
                    <a:pt x="306" y="132"/>
                  </a:lnTo>
                  <a:lnTo>
                    <a:pt x="306" y="96"/>
                  </a:lnTo>
                  <a:lnTo>
                    <a:pt x="294" y="90"/>
                  </a:lnTo>
                  <a:lnTo>
                    <a:pt x="288" y="84"/>
                  </a:lnTo>
                  <a:lnTo>
                    <a:pt x="288" y="78"/>
                  </a:lnTo>
                  <a:lnTo>
                    <a:pt x="270" y="42"/>
                  </a:lnTo>
                  <a:lnTo>
                    <a:pt x="216" y="0"/>
                  </a:lnTo>
                  <a:lnTo>
                    <a:pt x="138" y="12"/>
                  </a:lnTo>
                  <a:lnTo>
                    <a:pt x="36" y="30"/>
                  </a:lnTo>
                  <a:lnTo>
                    <a:pt x="30" y="60"/>
                  </a:lnTo>
                  <a:lnTo>
                    <a:pt x="18" y="72"/>
                  </a:lnTo>
                  <a:lnTo>
                    <a:pt x="6" y="78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12" y="120"/>
                  </a:lnTo>
                  <a:lnTo>
                    <a:pt x="12" y="126"/>
                  </a:lnTo>
                  <a:lnTo>
                    <a:pt x="18" y="132"/>
                  </a:lnTo>
                  <a:lnTo>
                    <a:pt x="18" y="156"/>
                  </a:lnTo>
                  <a:lnTo>
                    <a:pt x="6" y="228"/>
                  </a:lnTo>
                  <a:lnTo>
                    <a:pt x="6" y="246"/>
                  </a:lnTo>
                  <a:lnTo>
                    <a:pt x="24" y="264"/>
                  </a:lnTo>
                  <a:lnTo>
                    <a:pt x="24" y="270"/>
                  </a:lnTo>
                  <a:lnTo>
                    <a:pt x="30" y="276"/>
                  </a:lnTo>
                  <a:lnTo>
                    <a:pt x="36" y="288"/>
                  </a:lnTo>
                  <a:lnTo>
                    <a:pt x="48" y="294"/>
                  </a:lnTo>
                  <a:lnTo>
                    <a:pt x="54" y="306"/>
                  </a:lnTo>
                  <a:lnTo>
                    <a:pt x="60" y="312"/>
                  </a:lnTo>
                  <a:lnTo>
                    <a:pt x="84" y="324"/>
                  </a:lnTo>
                  <a:lnTo>
                    <a:pt x="102" y="342"/>
                  </a:lnTo>
                  <a:lnTo>
                    <a:pt x="114" y="348"/>
                  </a:lnTo>
                  <a:lnTo>
                    <a:pt x="120" y="366"/>
                  </a:lnTo>
                  <a:lnTo>
                    <a:pt x="126" y="366"/>
                  </a:lnTo>
                  <a:lnTo>
                    <a:pt x="132" y="372"/>
                  </a:lnTo>
                  <a:lnTo>
                    <a:pt x="168" y="390"/>
                  </a:lnTo>
                  <a:lnTo>
                    <a:pt x="198" y="390"/>
                  </a:lnTo>
                  <a:lnTo>
                    <a:pt x="210" y="396"/>
                  </a:lnTo>
                  <a:lnTo>
                    <a:pt x="216" y="402"/>
                  </a:lnTo>
                  <a:lnTo>
                    <a:pt x="228" y="408"/>
                  </a:lnTo>
                  <a:lnTo>
                    <a:pt x="234" y="414"/>
                  </a:lnTo>
                  <a:lnTo>
                    <a:pt x="240" y="414"/>
                  </a:lnTo>
                  <a:lnTo>
                    <a:pt x="246" y="420"/>
                  </a:lnTo>
                  <a:lnTo>
                    <a:pt x="258" y="426"/>
                  </a:lnTo>
                  <a:lnTo>
                    <a:pt x="276" y="438"/>
                  </a:lnTo>
                  <a:lnTo>
                    <a:pt x="312" y="456"/>
                  </a:lnTo>
                  <a:lnTo>
                    <a:pt x="318" y="462"/>
                  </a:lnTo>
                  <a:lnTo>
                    <a:pt x="330" y="462"/>
                  </a:lnTo>
                  <a:lnTo>
                    <a:pt x="342" y="468"/>
                  </a:lnTo>
                  <a:lnTo>
                    <a:pt x="360" y="474"/>
                  </a:lnTo>
                  <a:lnTo>
                    <a:pt x="372" y="480"/>
                  </a:lnTo>
                  <a:lnTo>
                    <a:pt x="378" y="486"/>
                  </a:lnTo>
                  <a:lnTo>
                    <a:pt x="372" y="492"/>
                  </a:lnTo>
                  <a:lnTo>
                    <a:pt x="372" y="504"/>
                  </a:lnTo>
                  <a:lnTo>
                    <a:pt x="366" y="510"/>
                  </a:lnTo>
                  <a:lnTo>
                    <a:pt x="360" y="522"/>
                  </a:lnTo>
                  <a:lnTo>
                    <a:pt x="366" y="528"/>
                  </a:lnTo>
                  <a:lnTo>
                    <a:pt x="372" y="540"/>
                  </a:lnTo>
                  <a:lnTo>
                    <a:pt x="372" y="546"/>
                  </a:lnTo>
                  <a:lnTo>
                    <a:pt x="366" y="552"/>
                  </a:lnTo>
                  <a:lnTo>
                    <a:pt x="348" y="552"/>
                  </a:lnTo>
                  <a:lnTo>
                    <a:pt x="348" y="588"/>
                  </a:lnTo>
                  <a:lnTo>
                    <a:pt x="342" y="594"/>
                  </a:lnTo>
                  <a:lnTo>
                    <a:pt x="336" y="606"/>
                  </a:lnTo>
                  <a:lnTo>
                    <a:pt x="330" y="612"/>
                  </a:lnTo>
                  <a:lnTo>
                    <a:pt x="324" y="624"/>
                  </a:lnTo>
                  <a:lnTo>
                    <a:pt x="324" y="636"/>
                  </a:lnTo>
                  <a:lnTo>
                    <a:pt x="330" y="642"/>
                  </a:lnTo>
                  <a:lnTo>
                    <a:pt x="354" y="642"/>
                  </a:lnTo>
                  <a:lnTo>
                    <a:pt x="366" y="636"/>
                  </a:lnTo>
                  <a:lnTo>
                    <a:pt x="372" y="636"/>
                  </a:lnTo>
                  <a:lnTo>
                    <a:pt x="384" y="642"/>
                  </a:lnTo>
                  <a:lnTo>
                    <a:pt x="390" y="648"/>
                  </a:lnTo>
                  <a:lnTo>
                    <a:pt x="402" y="654"/>
                  </a:lnTo>
                  <a:lnTo>
                    <a:pt x="420" y="660"/>
                  </a:lnTo>
                  <a:lnTo>
                    <a:pt x="480" y="6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1" name="Papua New Guine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48999FE8-4F49-4868-AEB0-031645BEAF4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601655" y="2722348"/>
              <a:ext cx="299572" cy="211379"/>
            </a:xfrm>
            <a:custGeom>
              <a:avLst/>
              <a:gdLst>
                <a:gd name="T0" fmla="*/ 2147483647 w 1086"/>
                <a:gd name="T1" fmla="*/ 2147483647 h 726"/>
                <a:gd name="T2" fmla="*/ 2147483647 w 1086"/>
                <a:gd name="T3" fmla="*/ 2147483647 h 726"/>
                <a:gd name="T4" fmla="*/ 2147483647 w 1086"/>
                <a:gd name="T5" fmla="*/ 2147483647 h 726"/>
                <a:gd name="T6" fmla="*/ 2147483647 w 1086"/>
                <a:gd name="T7" fmla="*/ 2147483647 h 726"/>
                <a:gd name="T8" fmla="*/ 2147483647 w 1086"/>
                <a:gd name="T9" fmla="*/ 2147483647 h 726"/>
                <a:gd name="T10" fmla="*/ 2147483647 w 1086"/>
                <a:gd name="T11" fmla="*/ 2147483647 h 726"/>
                <a:gd name="T12" fmla="*/ 2147483647 w 1086"/>
                <a:gd name="T13" fmla="*/ 2147483647 h 726"/>
                <a:gd name="T14" fmla="*/ 2147483647 w 1086"/>
                <a:gd name="T15" fmla="*/ 2147483647 h 726"/>
                <a:gd name="T16" fmla="*/ 2147483647 w 1086"/>
                <a:gd name="T17" fmla="*/ 2147483647 h 726"/>
                <a:gd name="T18" fmla="*/ 2147483647 w 1086"/>
                <a:gd name="T19" fmla="*/ 2147483647 h 726"/>
                <a:gd name="T20" fmla="*/ 2147483647 w 1086"/>
                <a:gd name="T21" fmla="*/ 2147483647 h 726"/>
                <a:gd name="T22" fmla="*/ 2147483647 w 1086"/>
                <a:gd name="T23" fmla="*/ 2147483647 h 726"/>
                <a:gd name="T24" fmla="*/ 2147483647 w 1086"/>
                <a:gd name="T25" fmla="*/ 2147483647 h 726"/>
                <a:gd name="T26" fmla="*/ 2147483647 w 1086"/>
                <a:gd name="T27" fmla="*/ 2147483647 h 726"/>
                <a:gd name="T28" fmla="*/ 2147483647 w 1086"/>
                <a:gd name="T29" fmla="*/ 2147483647 h 726"/>
                <a:gd name="T30" fmla="*/ 2147483647 w 1086"/>
                <a:gd name="T31" fmla="*/ 2147483647 h 726"/>
                <a:gd name="T32" fmla="*/ 2147483647 w 1086"/>
                <a:gd name="T33" fmla="*/ 2147483647 h 726"/>
                <a:gd name="T34" fmla="*/ 2147483647 w 1086"/>
                <a:gd name="T35" fmla="*/ 2147483647 h 726"/>
                <a:gd name="T36" fmla="*/ 2147483647 w 1086"/>
                <a:gd name="T37" fmla="*/ 2147483647 h 726"/>
                <a:gd name="T38" fmla="*/ 2147483647 w 1086"/>
                <a:gd name="T39" fmla="*/ 2147483647 h 726"/>
                <a:gd name="T40" fmla="*/ 2147483647 w 1086"/>
                <a:gd name="T41" fmla="*/ 2147483647 h 726"/>
                <a:gd name="T42" fmla="*/ 2147483647 w 1086"/>
                <a:gd name="T43" fmla="*/ 2147483647 h 726"/>
                <a:gd name="T44" fmla="*/ 2147483647 w 1086"/>
                <a:gd name="T45" fmla="*/ 2147483647 h 726"/>
                <a:gd name="T46" fmla="*/ 2147483647 w 1086"/>
                <a:gd name="T47" fmla="*/ 2147483647 h 726"/>
                <a:gd name="T48" fmla="*/ 2147483647 w 1086"/>
                <a:gd name="T49" fmla="*/ 2147483647 h 726"/>
                <a:gd name="T50" fmla="*/ 2147483647 w 1086"/>
                <a:gd name="T51" fmla="*/ 2147483647 h 726"/>
                <a:gd name="T52" fmla="*/ 2147483647 w 1086"/>
                <a:gd name="T53" fmla="*/ 2147483647 h 726"/>
                <a:gd name="T54" fmla="*/ 2147483647 w 1086"/>
                <a:gd name="T55" fmla="*/ 2147483647 h 726"/>
                <a:gd name="T56" fmla="*/ 2147483647 w 1086"/>
                <a:gd name="T57" fmla="*/ 2147483647 h 726"/>
                <a:gd name="T58" fmla="*/ 2147483647 w 1086"/>
                <a:gd name="T59" fmla="*/ 2147483647 h 726"/>
                <a:gd name="T60" fmla="*/ 2147483647 w 1086"/>
                <a:gd name="T61" fmla="*/ 2147483647 h 726"/>
                <a:gd name="T62" fmla="*/ 2147483647 w 1086"/>
                <a:gd name="T63" fmla="*/ 2147483647 h 726"/>
                <a:gd name="T64" fmla="*/ 2147483647 w 1086"/>
                <a:gd name="T65" fmla="*/ 2147483647 h 726"/>
                <a:gd name="T66" fmla="*/ 2147483647 w 1086"/>
                <a:gd name="T67" fmla="*/ 2147483647 h 726"/>
                <a:gd name="T68" fmla="*/ 2147483647 w 1086"/>
                <a:gd name="T69" fmla="*/ 2147483647 h 726"/>
                <a:gd name="T70" fmla="*/ 2147483647 w 1086"/>
                <a:gd name="T71" fmla="*/ 2147483647 h 726"/>
                <a:gd name="T72" fmla="*/ 2147483647 w 1086"/>
                <a:gd name="T73" fmla="*/ 2147483647 h 726"/>
                <a:gd name="T74" fmla="*/ 2147483647 w 1086"/>
                <a:gd name="T75" fmla="*/ 2147483647 h 726"/>
                <a:gd name="T76" fmla="*/ 2147483647 w 1086"/>
                <a:gd name="T77" fmla="*/ 2147483647 h 726"/>
                <a:gd name="T78" fmla="*/ 2147483647 w 1086"/>
                <a:gd name="T79" fmla="*/ 2147483647 h 726"/>
                <a:gd name="T80" fmla="*/ 2147483647 w 1086"/>
                <a:gd name="T81" fmla="*/ 2147483647 h 726"/>
                <a:gd name="T82" fmla="*/ 2147483647 w 1086"/>
                <a:gd name="T83" fmla="*/ 2147483647 h 726"/>
                <a:gd name="T84" fmla="*/ 2147483647 w 1086"/>
                <a:gd name="T85" fmla="*/ 2147483647 h 726"/>
                <a:gd name="T86" fmla="*/ 2147483647 w 1086"/>
                <a:gd name="T87" fmla="*/ 2147483647 h 726"/>
                <a:gd name="T88" fmla="*/ 2147483647 w 1086"/>
                <a:gd name="T89" fmla="*/ 2147483647 h 726"/>
                <a:gd name="T90" fmla="*/ 2147483647 w 1086"/>
                <a:gd name="T91" fmla="*/ 2147483647 h 726"/>
                <a:gd name="T92" fmla="*/ 2147483647 w 1086"/>
                <a:gd name="T93" fmla="*/ 2147483647 h 726"/>
                <a:gd name="T94" fmla="*/ 2147483647 w 1086"/>
                <a:gd name="T95" fmla="*/ 2147483647 h 726"/>
                <a:gd name="T96" fmla="*/ 2147483647 w 1086"/>
                <a:gd name="T97" fmla="*/ 2147483647 h 726"/>
                <a:gd name="T98" fmla="*/ 2147483647 w 1086"/>
                <a:gd name="T99" fmla="*/ 2147483647 h 726"/>
                <a:gd name="T100" fmla="*/ 2147483647 w 1086"/>
                <a:gd name="T101" fmla="*/ 2147483647 h 726"/>
                <a:gd name="T102" fmla="*/ 2147483647 w 1086"/>
                <a:gd name="T103" fmla="*/ 2147483647 h 726"/>
                <a:gd name="T104" fmla="*/ 2147483647 w 1086"/>
                <a:gd name="T105" fmla="*/ 2147483647 h 726"/>
                <a:gd name="T106" fmla="*/ 2147483647 w 1086"/>
                <a:gd name="T107" fmla="*/ 2147483647 h 726"/>
                <a:gd name="T108" fmla="*/ 2147483647 w 1086"/>
                <a:gd name="T109" fmla="*/ 2147483647 h 726"/>
                <a:gd name="T110" fmla="*/ 2147483647 w 1086"/>
                <a:gd name="T111" fmla="*/ 2147483647 h 726"/>
                <a:gd name="T112" fmla="*/ 2147483647 w 1086"/>
                <a:gd name="T113" fmla="*/ 2147483647 h 7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86"/>
                <a:gd name="T172" fmla="*/ 0 h 726"/>
                <a:gd name="T173" fmla="*/ 1086 w 1086"/>
                <a:gd name="T174" fmla="*/ 726 h 7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86" h="726">
                  <a:moveTo>
                    <a:pt x="486" y="0"/>
                  </a:moveTo>
                  <a:lnTo>
                    <a:pt x="462" y="0"/>
                  </a:lnTo>
                  <a:lnTo>
                    <a:pt x="450" y="6"/>
                  </a:lnTo>
                  <a:lnTo>
                    <a:pt x="444" y="12"/>
                  </a:lnTo>
                  <a:lnTo>
                    <a:pt x="432" y="18"/>
                  </a:lnTo>
                  <a:lnTo>
                    <a:pt x="462" y="36"/>
                  </a:lnTo>
                  <a:lnTo>
                    <a:pt x="474" y="36"/>
                  </a:lnTo>
                  <a:lnTo>
                    <a:pt x="486" y="30"/>
                  </a:lnTo>
                  <a:lnTo>
                    <a:pt x="498" y="18"/>
                  </a:lnTo>
                  <a:lnTo>
                    <a:pt x="492" y="6"/>
                  </a:lnTo>
                  <a:lnTo>
                    <a:pt x="486" y="0"/>
                  </a:lnTo>
                  <a:close/>
                  <a:moveTo>
                    <a:pt x="756" y="216"/>
                  </a:moveTo>
                  <a:lnTo>
                    <a:pt x="750" y="222"/>
                  </a:lnTo>
                  <a:lnTo>
                    <a:pt x="750" y="228"/>
                  </a:lnTo>
                  <a:lnTo>
                    <a:pt x="756" y="234"/>
                  </a:lnTo>
                  <a:lnTo>
                    <a:pt x="768" y="240"/>
                  </a:lnTo>
                  <a:lnTo>
                    <a:pt x="774" y="246"/>
                  </a:lnTo>
                  <a:lnTo>
                    <a:pt x="774" y="264"/>
                  </a:lnTo>
                  <a:lnTo>
                    <a:pt x="702" y="300"/>
                  </a:lnTo>
                  <a:lnTo>
                    <a:pt x="666" y="300"/>
                  </a:lnTo>
                  <a:lnTo>
                    <a:pt x="630" y="312"/>
                  </a:lnTo>
                  <a:lnTo>
                    <a:pt x="594" y="330"/>
                  </a:lnTo>
                  <a:lnTo>
                    <a:pt x="588" y="336"/>
                  </a:lnTo>
                  <a:lnTo>
                    <a:pt x="570" y="336"/>
                  </a:lnTo>
                  <a:lnTo>
                    <a:pt x="564" y="342"/>
                  </a:lnTo>
                  <a:lnTo>
                    <a:pt x="588" y="378"/>
                  </a:lnTo>
                  <a:lnTo>
                    <a:pt x="684" y="378"/>
                  </a:lnTo>
                  <a:lnTo>
                    <a:pt x="702" y="366"/>
                  </a:lnTo>
                  <a:lnTo>
                    <a:pt x="738" y="366"/>
                  </a:lnTo>
                  <a:lnTo>
                    <a:pt x="750" y="360"/>
                  </a:lnTo>
                  <a:lnTo>
                    <a:pt x="774" y="336"/>
                  </a:lnTo>
                  <a:lnTo>
                    <a:pt x="774" y="330"/>
                  </a:lnTo>
                  <a:lnTo>
                    <a:pt x="804" y="324"/>
                  </a:lnTo>
                  <a:lnTo>
                    <a:pt x="798" y="300"/>
                  </a:lnTo>
                  <a:lnTo>
                    <a:pt x="822" y="300"/>
                  </a:lnTo>
                  <a:lnTo>
                    <a:pt x="822" y="288"/>
                  </a:lnTo>
                  <a:lnTo>
                    <a:pt x="828" y="258"/>
                  </a:lnTo>
                  <a:lnTo>
                    <a:pt x="828" y="228"/>
                  </a:lnTo>
                  <a:lnTo>
                    <a:pt x="822" y="198"/>
                  </a:lnTo>
                  <a:lnTo>
                    <a:pt x="816" y="192"/>
                  </a:lnTo>
                  <a:lnTo>
                    <a:pt x="804" y="186"/>
                  </a:lnTo>
                  <a:lnTo>
                    <a:pt x="792" y="192"/>
                  </a:lnTo>
                  <a:lnTo>
                    <a:pt x="786" y="198"/>
                  </a:lnTo>
                  <a:lnTo>
                    <a:pt x="762" y="210"/>
                  </a:lnTo>
                  <a:lnTo>
                    <a:pt x="756" y="216"/>
                  </a:lnTo>
                  <a:close/>
                  <a:moveTo>
                    <a:pt x="834" y="132"/>
                  </a:moveTo>
                  <a:lnTo>
                    <a:pt x="822" y="132"/>
                  </a:lnTo>
                  <a:lnTo>
                    <a:pt x="816" y="120"/>
                  </a:lnTo>
                  <a:lnTo>
                    <a:pt x="804" y="108"/>
                  </a:lnTo>
                  <a:lnTo>
                    <a:pt x="792" y="102"/>
                  </a:lnTo>
                  <a:lnTo>
                    <a:pt x="786" y="90"/>
                  </a:lnTo>
                  <a:lnTo>
                    <a:pt x="774" y="78"/>
                  </a:lnTo>
                  <a:lnTo>
                    <a:pt x="768" y="78"/>
                  </a:lnTo>
                  <a:lnTo>
                    <a:pt x="762" y="72"/>
                  </a:lnTo>
                  <a:lnTo>
                    <a:pt x="756" y="72"/>
                  </a:lnTo>
                  <a:lnTo>
                    <a:pt x="732" y="36"/>
                  </a:lnTo>
                  <a:lnTo>
                    <a:pt x="720" y="84"/>
                  </a:lnTo>
                  <a:lnTo>
                    <a:pt x="762" y="96"/>
                  </a:lnTo>
                  <a:lnTo>
                    <a:pt x="816" y="150"/>
                  </a:lnTo>
                  <a:lnTo>
                    <a:pt x="828" y="150"/>
                  </a:lnTo>
                  <a:lnTo>
                    <a:pt x="834" y="156"/>
                  </a:lnTo>
                  <a:lnTo>
                    <a:pt x="846" y="162"/>
                  </a:lnTo>
                  <a:lnTo>
                    <a:pt x="852" y="174"/>
                  </a:lnTo>
                  <a:lnTo>
                    <a:pt x="852" y="180"/>
                  </a:lnTo>
                  <a:lnTo>
                    <a:pt x="858" y="192"/>
                  </a:lnTo>
                  <a:lnTo>
                    <a:pt x="852" y="204"/>
                  </a:lnTo>
                  <a:lnTo>
                    <a:pt x="852" y="240"/>
                  </a:lnTo>
                  <a:lnTo>
                    <a:pt x="858" y="252"/>
                  </a:lnTo>
                  <a:lnTo>
                    <a:pt x="864" y="258"/>
                  </a:lnTo>
                  <a:lnTo>
                    <a:pt x="882" y="258"/>
                  </a:lnTo>
                  <a:lnTo>
                    <a:pt x="894" y="246"/>
                  </a:lnTo>
                  <a:lnTo>
                    <a:pt x="900" y="234"/>
                  </a:lnTo>
                  <a:lnTo>
                    <a:pt x="900" y="222"/>
                  </a:lnTo>
                  <a:lnTo>
                    <a:pt x="888" y="186"/>
                  </a:lnTo>
                  <a:lnTo>
                    <a:pt x="876" y="174"/>
                  </a:lnTo>
                  <a:lnTo>
                    <a:pt x="864" y="156"/>
                  </a:lnTo>
                  <a:lnTo>
                    <a:pt x="852" y="150"/>
                  </a:lnTo>
                  <a:lnTo>
                    <a:pt x="846" y="138"/>
                  </a:lnTo>
                  <a:lnTo>
                    <a:pt x="834" y="132"/>
                  </a:lnTo>
                  <a:close/>
                  <a:moveTo>
                    <a:pt x="1086" y="360"/>
                  </a:moveTo>
                  <a:lnTo>
                    <a:pt x="1020" y="294"/>
                  </a:lnTo>
                  <a:lnTo>
                    <a:pt x="1020" y="288"/>
                  </a:lnTo>
                  <a:lnTo>
                    <a:pt x="1002" y="270"/>
                  </a:lnTo>
                  <a:lnTo>
                    <a:pt x="984" y="270"/>
                  </a:lnTo>
                  <a:lnTo>
                    <a:pt x="978" y="276"/>
                  </a:lnTo>
                  <a:lnTo>
                    <a:pt x="978" y="300"/>
                  </a:lnTo>
                  <a:lnTo>
                    <a:pt x="996" y="330"/>
                  </a:lnTo>
                  <a:lnTo>
                    <a:pt x="1020" y="378"/>
                  </a:lnTo>
                  <a:lnTo>
                    <a:pt x="1086" y="438"/>
                  </a:lnTo>
                  <a:lnTo>
                    <a:pt x="1086" y="360"/>
                  </a:lnTo>
                  <a:close/>
                  <a:moveTo>
                    <a:pt x="672" y="672"/>
                  </a:moveTo>
                  <a:lnTo>
                    <a:pt x="630" y="642"/>
                  </a:lnTo>
                  <a:lnTo>
                    <a:pt x="648" y="630"/>
                  </a:lnTo>
                  <a:lnTo>
                    <a:pt x="636" y="630"/>
                  </a:lnTo>
                  <a:lnTo>
                    <a:pt x="624" y="624"/>
                  </a:lnTo>
                  <a:lnTo>
                    <a:pt x="612" y="624"/>
                  </a:lnTo>
                  <a:lnTo>
                    <a:pt x="600" y="618"/>
                  </a:lnTo>
                  <a:lnTo>
                    <a:pt x="594" y="606"/>
                  </a:lnTo>
                  <a:lnTo>
                    <a:pt x="594" y="594"/>
                  </a:lnTo>
                  <a:lnTo>
                    <a:pt x="600" y="582"/>
                  </a:lnTo>
                  <a:lnTo>
                    <a:pt x="600" y="564"/>
                  </a:lnTo>
                  <a:lnTo>
                    <a:pt x="588" y="570"/>
                  </a:lnTo>
                  <a:lnTo>
                    <a:pt x="582" y="570"/>
                  </a:lnTo>
                  <a:lnTo>
                    <a:pt x="570" y="576"/>
                  </a:lnTo>
                  <a:lnTo>
                    <a:pt x="564" y="576"/>
                  </a:lnTo>
                  <a:lnTo>
                    <a:pt x="552" y="582"/>
                  </a:lnTo>
                  <a:lnTo>
                    <a:pt x="552" y="552"/>
                  </a:lnTo>
                  <a:lnTo>
                    <a:pt x="528" y="540"/>
                  </a:lnTo>
                  <a:lnTo>
                    <a:pt x="528" y="492"/>
                  </a:lnTo>
                  <a:lnTo>
                    <a:pt x="474" y="456"/>
                  </a:lnTo>
                  <a:lnTo>
                    <a:pt x="450" y="402"/>
                  </a:lnTo>
                  <a:lnTo>
                    <a:pt x="474" y="390"/>
                  </a:lnTo>
                  <a:lnTo>
                    <a:pt x="480" y="384"/>
                  </a:lnTo>
                  <a:lnTo>
                    <a:pt x="492" y="378"/>
                  </a:lnTo>
                  <a:lnTo>
                    <a:pt x="504" y="366"/>
                  </a:lnTo>
                  <a:lnTo>
                    <a:pt x="504" y="360"/>
                  </a:lnTo>
                  <a:lnTo>
                    <a:pt x="492" y="336"/>
                  </a:lnTo>
                  <a:lnTo>
                    <a:pt x="468" y="324"/>
                  </a:lnTo>
                  <a:lnTo>
                    <a:pt x="462" y="318"/>
                  </a:lnTo>
                  <a:lnTo>
                    <a:pt x="456" y="318"/>
                  </a:lnTo>
                  <a:lnTo>
                    <a:pt x="450" y="312"/>
                  </a:lnTo>
                  <a:lnTo>
                    <a:pt x="438" y="312"/>
                  </a:lnTo>
                  <a:lnTo>
                    <a:pt x="402" y="300"/>
                  </a:lnTo>
                  <a:lnTo>
                    <a:pt x="390" y="300"/>
                  </a:lnTo>
                  <a:lnTo>
                    <a:pt x="378" y="294"/>
                  </a:lnTo>
                  <a:lnTo>
                    <a:pt x="372" y="294"/>
                  </a:lnTo>
                  <a:lnTo>
                    <a:pt x="372" y="234"/>
                  </a:lnTo>
                  <a:lnTo>
                    <a:pt x="366" y="222"/>
                  </a:lnTo>
                  <a:lnTo>
                    <a:pt x="354" y="210"/>
                  </a:lnTo>
                  <a:lnTo>
                    <a:pt x="342" y="210"/>
                  </a:lnTo>
                  <a:lnTo>
                    <a:pt x="288" y="156"/>
                  </a:lnTo>
                  <a:lnTo>
                    <a:pt x="252" y="162"/>
                  </a:lnTo>
                  <a:lnTo>
                    <a:pt x="216" y="126"/>
                  </a:lnTo>
                  <a:lnTo>
                    <a:pt x="186" y="120"/>
                  </a:lnTo>
                  <a:lnTo>
                    <a:pt x="66" y="60"/>
                  </a:lnTo>
                  <a:lnTo>
                    <a:pt x="42" y="72"/>
                  </a:lnTo>
                  <a:lnTo>
                    <a:pt x="0" y="42"/>
                  </a:lnTo>
                  <a:lnTo>
                    <a:pt x="42" y="72"/>
                  </a:lnTo>
                  <a:lnTo>
                    <a:pt x="36" y="102"/>
                  </a:lnTo>
                  <a:lnTo>
                    <a:pt x="36" y="240"/>
                  </a:lnTo>
                  <a:lnTo>
                    <a:pt x="30" y="258"/>
                  </a:lnTo>
                  <a:lnTo>
                    <a:pt x="30" y="372"/>
                  </a:lnTo>
                  <a:lnTo>
                    <a:pt x="24" y="378"/>
                  </a:lnTo>
                  <a:lnTo>
                    <a:pt x="12" y="384"/>
                  </a:lnTo>
                  <a:lnTo>
                    <a:pt x="0" y="396"/>
                  </a:lnTo>
                  <a:lnTo>
                    <a:pt x="0" y="402"/>
                  </a:lnTo>
                  <a:lnTo>
                    <a:pt x="6" y="408"/>
                  </a:lnTo>
                  <a:lnTo>
                    <a:pt x="18" y="414"/>
                  </a:lnTo>
                  <a:lnTo>
                    <a:pt x="30" y="414"/>
                  </a:lnTo>
                  <a:lnTo>
                    <a:pt x="30" y="444"/>
                  </a:lnTo>
                  <a:lnTo>
                    <a:pt x="24" y="456"/>
                  </a:lnTo>
                  <a:lnTo>
                    <a:pt x="24" y="480"/>
                  </a:lnTo>
                  <a:lnTo>
                    <a:pt x="18" y="492"/>
                  </a:lnTo>
                  <a:lnTo>
                    <a:pt x="18" y="504"/>
                  </a:lnTo>
                  <a:lnTo>
                    <a:pt x="12" y="510"/>
                  </a:lnTo>
                  <a:lnTo>
                    <a:pt x="12" y="516"/>
                  </a:lnTo>
                  <a:lnTo>
                    <a:pt x="18" y="540"/>
                  </a:lnTo>
                  <a:lnTo>
                    <a:pt x="18" y="588"/>
                  </a:lnTo>
                  <a:lnTo>
                    <a:pt x="30" y="594"/>
                  </a:lnTo>
                  <a:lnTo>
                    <a:pt x="48" y="594"/>
                  </a:lnTo>
                  <a:lnTo>
                    <a:pt x="60" y="588"/>
                  </a:lnTo>
                  <a:lnTo>
                    <a:pt x="90" y="588"/>
                  </a:lnTo>
                  <a:lnTo>
                    <a:pt x="96" y="582"/>
                  </a:lnTo>
                  <a:lnTo>
                    <a:pt x="102" y="582"/>
                  </a:lnTo>
                  <a:lnTo>
                    <a:pt x="126" y="600"/>
                  </a:lnTo>
                  <a:lnTo>
                    <a:pt x="132" y="600"/>
                  </a:lnTo>
                  <a:lnTo>
                    <a:pt x="138" y="594"/>
                  </a:lnTo>
                  <a:lnTo>
                    <a:pt x="156" y="588"/>
                  </a:lnTo>
                  <a:lnTo>
                    <a:pt x="168" y="582"/>
                  </a:lnTo>
                  <a:lnTo>
                    <a:pt x="180" y="570"/>
                  </a:lnTo>
                  <a:lnTo>
                    <a:pt x="180" y="564"/>
                  </a:lnTo>
                  <a:lnTo>
                    <a:pt x="168" y="552"/>
                  </a:lnTo>
                  <a:lnTo>
                    <a:pt x="150" y="540"/>
                  </a:lnTo>
                  <a:lnTo>
                    <a:pt x="138" y="534"/>
                  </a:lnTo>
                  <a:lnTo>
                    <a:pt x="120" y="522"/>
                  </a:lnTo>
                  <a:lnTo>
                    <a:pt x="108" y="516"/>
                  </a:lnTo>
                  <a:lnTo>
                    <a:pt x="102" y="510"/>
                  </a:lnTo>
                  <a:lnTo>
                    <a:pt x="96" y="510"/>
                  </a:lnTo>
                  <a:lnTo>
                    <a:pt x="108" y="510"/>
                  </a:lnTo>
                  <a:lnTo>
                    <a:pt x="138" y="516"/>
                  </a:lnTo>
                  <a:lnTo>
                    <a:pt x="204" y="516"/>
                  </a:lnTo>
                  <a:lnTo>
                    <a:pt x="204" y="510"/>
                  </a:lnTo>
                  <a:lnTo>
                    <a:pt x="198" y="504"/>
                  </a:lnTo>
                  <a:lnTo>
                    <a:pt x="198" y="498"/>
                  </a:lnTo>
                  <a:lnTo>
                    <a:pt x="186" y="486"/>
                  </a:lnTo>
                  <a:lnTo>
                    <a:pt x="192" y="492"/>
                  </a:lnTo>
                  <a:lnTo>
                    <a:pt x="204" y="492"/>
                  </a:lnTo>
                  <a:lnTo>
                    <a:pt x="210" y="498"/>
                  </a:lnTo>
                  <a:lnTo>
                    <a:pt x="216" y="498"/>
                  </a:lnTo>
                  <a:lnTo>
                    <a:pt x="222" y="492"/>
                  </a:lnTo>
                  <a:lnTo>
                    <a:pt x="222" y="486"/>
                  </a:lnTo>
                  <a:lnTo>
                    <a:pt x="216" y="480"/>
                  </a:lnTo>
                  <a:lnTo>
                    <a:pt x="216" y="468"/>
                  </a:lnTo>
                  <a:lnTo>
                    <a:pt x="210" y="462"/>
                  </a:lnTo>
                  <a:lnTo>
                    <a:pt x="222" y="468"/>
                  </a:lnTo>
                  <a:lnTo>
                    <a:pt x="228" y="474"/>
                  </a:lnTo>
                  <a:lnTo>
                    <a:pt x="246" y="474"/>
                  </a:lnTo>
                  <a:lnTo>
                    <a:pt x="252" y="468"/>
                  </a:lnTo>
                  <a:lnTo>
                    <a:pt x="264" y="462"/>
                  </a:lnTo>
                  <a:lnTo>
                    <a:pt x="270" y="456"/>
                  </a:lnTo>
                  <a:lnTo>
                    <a:pt x="288" y="474"/>
                  </a:lnTo>
                  <a:lnTo>
                    <a:pt x="300" y="480"/>
                  </a:lnTo>
                  <a:lnTo>
                    <a:pt x="306" y="486"/>
                  </a:lnTo>
                  <a:lnTo>
                    <a:pt x="312" y="486"/>
                  </a:lnTo>
                  <a:lnTo>
                    <a:pt x="330" y="492"/>
                  </a:lnTo>
                  <a:lnTo>
                    <a:pt x="342" y="492"/>
                  </a:lnTo>
                  <a:lnTo>
                    <a:pt x="378" y="504"/>
                  </a:lnTo>
                  <a:lnTo>
                    <a:pt x="390" y="510"/>
                  </a:lnTo>
                  <a:lnTo>
                    <a:pt x="402" y="534"/>
                  </a:lnTo>
                  <a:lnTo>
                    <a:pt x="402" y="558"/>
                  </a:lnTo>
                  <a:lnTo>
                    <a:pt x="408" y="570"/>
                  </a:lnTo>
                  <a:lnTo>
                    <a:pt x="420" y="582"/>
                  </a:lnTo>
                  <a:lnTo>
                    <a:pt x="438" y="582"/>
                  </a:lnTo>
                  <a:lnTo>
                    <a:pt x="450" y="594"/>
                  </a:lnTo>
                  <a:lnTo>
                    <a:pt x="450" y="606"/>
                  </a:lnTo>
                  <a:lnTo>
                    <a:pt x="456" y="618"/>
                  </a:lnTo>
                  <a:lnTo>
                    <a:pt x="468" y="654"/>
                  </a:lnTo>
                  <a:lnTo>
                    <a:pt x="486" y="672"/>
                  </a:lnTo>
                  <a:lnTo>
                    <a:pt x="516" y="678"/>
                  </a:lnTo>
                  <a:lnTo>
                    <a:pt x="558" y="684"/>
                  </a:lnTo>
                  <a:lnTo>
                    <a:pt x="618" y="684"/>
                  </a:lnTo>
                  <a:lnTo>
                    <a:pt x="630" y="690"/>
                  </a:lnTo>
                  <a:lnTo>
                    <a:pt x="654" y="714"/>
                  </a:lnTo>
                  <a:lnTo>
                    <a:pt x="678" y="726"/>
                  </a:lnTo>
                  <a:lnTo>
                    <a:pt x="684" y="726"/>
                  </a:lnTo>
                  <a:lnTo>
                    <a:pt x="684" y="720"/>
                  </a:lnTo>
                  <a:lnTo>
                    <a:pt x="678" y="708"/>
                  </a:lnTo>
                  <a:lnTo>
                    <a:pt x="678" y="702"/>
                  </a:lnTo>
                  <a:lnTo>
                    <a:pt x="672" y="690"/>
                  </a:lnTo>
                  <a:lnTo>
                    <a:pt x="666" y="684"/>
                  </a:lnTo>
                  <a:lnTo>
                    <a:pt x="672" y="6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2" name="Panam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72B492B-4921-498B-A8FF-51BF5FAC520F}"/>
                </a:ext>
              </a:extLst>
            </p:cNvPr>
            <p:cNvSpPr>
              <a:spLocks/>
            </p:cNvSpPr>
            <p:nvPr/>
          </p:nvSpPr>
          <p:spPr bwMode="gray">
            <a:xfrm>
              <a:off x="4232900" y="2454983"/>
              <a:ext cx="111797" cy="57129"/>
            </a:xfrm>
            <a:custGeom>
              <a:avLst/>
              <a:gdLst>
                <a:gd name="T0" fmla="*/ 2147483647 w 408"/>
                <a:gd name="T1" fmla="*/ 2147483647 h 198"/>
                <a:gd name="T2" fmla="*/ 2147483647 w 408"/>
                <a:gd name="T3" fmla="*/ 2147483647 h 198"/>
                <a:gd name="T4" fmla="*/ 2147483647 w 408"/>
                <a:gd name="T5" fmla="*/ 2147483647 h 198"/>
                <a:gd name="T6" fmla="*/ 2147483647 w 408"/>
                <a:gd name="T7" fmla="*/ 2147483647 h 198"/>
                <a:gd name="T8" fmla="*/ 2147483647 w 408"/>
                <a:gd name="T9" fmla="*/ 2147483647 h 198"/>
                <a:gd name="T10" fmla="*/ 2147483647 w 408"/>
                <a:gd name="T11" fmla="*/ 2147483647 h 198"/>
                <a:gd name="T12" fmla="*/ 2147483647 w 408"/>
                <a:gd name="T13" fmla="*/ 2147483647 h 198"/>
                <a:gd name="T14" fmla="*/ 2147483647 w 408"/>
                <a:gd name="T15" fmla="*/ 2147483647 h 198"/>
                <a:gd name="T16" fmla="*/ 2147483647 w 408"/>
                <a:gd name="T17" fmla="*/ 2147483647 h 198"/>
                <a:gd name="T18" fmla="*/ 2147483647 w 408"/>
                <a:gd name="T19" fmla="*/ 2147483647 h 198"/>
                <a:gd name="T20" fmla="*/ 2147483647 w 408"/>
                <a:gd name="T21" fmla="*/ 2147483647 h 198"/>
                <a:gd name="T22" fmla="*/ 2147483647 w 408"/>
                <a:gd name="T23" fmla="*/ 2147483647 h 198"/>
                <a:gd name="T24" fmla="*/ 2147483647 w 408"/>
                <a:gd name="T25" fmla="*/ 2147483647 h 198"/>
                <a:gd name="T26" fmla="*/ 2147483647 w 408"/>
                <a:gd name="T27" fmla="*/ 2147483647 h 198"/>
                <a:gd name="T28" fmla="*/ 2147483647 w 408"/>
                <a:gd name="T29" fmla="*/ 2147483647 h 198"/>
                <a:gd name="T30" fmla="*/ 2147483647 w 408"/>
                <a:gd name="T31" fmla="*/ 2147483647 h 198"/>
                <a:gd name="T32" fmla="*/ 2147483647 w 408"/>
                <a:gd name="T33" fmla="*/ 0 h 198"/>
                <a:gd name="T34" fmla="*/ 2147483647 w 408"/>
                <a:gd name="T35" fmla="*/ 2147483647 h 198"/>
                <a:gd name="T36" fmla="*/ 2147483647 w 408"/>
                <a:gd name="T37" fmla="*/ 2147483647 h 198"/>
                <a:gd name="T38" fmla="*/ 2147483647 w 408"/>
                <a:gd name="T39" fmla="*/ 2147483647 h 198"/>
                <a:gd name="T40" fmla="*/ 2147483647 w 408"/>
                <a:gd name="T41" fmla="*/ 2147483647 h 198"/>
                <a:gd name="T42" fmla="*/ 2147483647 w 408"/>
                <a:gd name="T43" fmla="*/ 2147483647 h 198"/>
                <a:gd name="T44" fmla="*/ 2147483647 w 408"/>
                <a:gd name="T45" fmla="*/ 2147483647 h 198"/>
                <a:gd name="T46" fmla="*/ 2147483647 w 408"/>
                <a:gd name="T47" fmla="*/ 2147483647 h 198"/>
                <a:gd name="T48" fmla="*/ 2147483647 w 408"/>
                <a:gd name="T49" fmla="*/ 2147483647 h 198"/>
                <a:gd name="T50" fmla="*/ 2147483647 w 408"/>
                <a:gd name="T51" fmla="*/ 2147483647 h 198"/>
                <a:gd name="T52" fmla="*/ 2147483647 w 408"/>
                <a:gd name="T53" fmla="*/ 2147483647 h 198"/>
                <a:gd name="T54" fmla="*/ 2147483647 w 408"/>
                <a:gd name="T55" fmla="*/ 2147483647 h 198"/>
                <a:gd name="T56" fmla="*/ 0 w 408"/>
                <a:gd name="T57" fmla="*/ 2147483647 h 198"/>
                <a:gd name="T58" fmla="*/ 2147483647 w 408"/>
                <a:gd name="T59" fmla="*/ 2147483647 h 198"/>
                <a:gd name="T60" fmla="*/ 2147483647 w 408"/>
                <a:gd name="T61" fmla="*/ 2147483647 h 198"/>
                <a:gd name="T62" fmla="*/ 2147483647 w 408"/>
                <a:gd name="T63" fmla="*/ 2147483647 h 198"/>
                <a:gd name="T64" fmla="*/ 0 w 408"/>
                <a:gd name="T65" fmla="*/ 2147483647 h 198"/>
                <a:gd name="T66" fmla="*/ 2147483647 w 408"/>
                <a:gd name="T67" fmla="*/ 2147483647 h 198"/>
                <a:gd name="T68" fmla="*/ 2147483647 w 408"/>
                <a:gd name="T69" fmla="*/ 2147483647 h 198"/>
                <a:gd name="T70" fmla="*/ 2147483647 w 408"/>
                <a:gd name="T71" fmla="*/ 2147483647 h 198"/>
                <a:gd name="T72" fmla="*/ 2147483647 w 408"/>
                <a:gd name="T73" fmla="*/ 2147483647 h 198"/>
                <a:gd name="T74" fmla="*/ 2147483647 w 408"/>
                <a:gd name="T75" fmla="*/ 2147483647 h 198"/>
                <a:gd name="T76" fmla="*/ 2147483647 w 408"/>
                <a:gd name="T77" fmla="*/ 2147483647 h 198"/>
                <a:gd name="T78" fmla="*/ 2147483647 w 408"/>
                <a:gd name="T79" fmla="*/ 2147483647 h 198"/>
                <a:gd name="T80" fmla="*/ 2147483647 w 408"/>
                <a:gd name="T81" fmla="*/ 2147483647 h 198"/>
                <a:gd name="T82" fmla="*/ 2147483647 w 408"/>
                <a:gd name="T83" fmla="*/ 2147483647 h 198"/>
                <a:gd name="T84" fmla="*/ 2147483647 w 408"/>
                <a:gd name="T85" fmla="*/ 2147483647 h 198"/>
                <a:gd name="T86" fmla="*/ 2147483647 w 408"/>
                <a:gd name="T87" fmla="*/ 2147483647 h 198"/>
                <a:gd name="T88" fmla="*/ 2147483647 w 408"/>
                <a:gd name="T89" fmla="*/ 2147483647 h 198"/>
                <a:gd name="T90" fmla="*/ 2147483647 w 408"/>
                <a:gd name="T91" fmla="*/ 2147483647 h 198"/>
                <a:gd name="T92" fmla="*/ 2147483647 w 408"/>
                <a:gd name="T93" fmla="*/ 2147483647 h 198"/>
                <a:gd name="T94" fmla="*/ 2147483647 w 408"/>
                <a:gd name="T95" fmla="*/ 2147483647 h 198"/>
                <a:gd name="T96" fmla="*/ 2147483647 w 408"/>
                <a:gd name="T97" fmla="*/ 2147483647 h 198"/>
                <a:gd name="T98" fmla="*/ 2147483647 w 408"/>
                <a:gd name="T99" fmla="*/ 2147483647 h 198"/>
                <a:gd name="T100" fmla="*/ 2147483647 w 408"/>
                <a:gd name="T101" fmla="*/ 2147483647 h 19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08"/>
                <a:gd name="T154" fmla="*/ 0 h 198"/>
                <a:gd name="T155" fmla="*/ 408 w 408"/>
                <a:gd name="T156" fmla="*/ 198 h 19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08" h="198">
                  <a:moveTo>
                    <a:pt x="306" y="66"/>
                  </a:moveTo>
                  <a:lnTo>
                    <a:pt x="318" y="78"/>
                  </a:lnTo>
                  <a:lnTo>
                    <a:pt x="324" y="90"/>
                  </a:lnTo>
                  <a:lnTo>
                    <a:pt x="330" y="96"/>
                  </a:lnTo>
                  <a:lnTo>
                    <a:pt x="342" y="90"/>
                  </a:lnTo>
                  <a:lnTo>
                    <a:pt x="372" y="120"/>
                  </a:lnTo>
                  <a:lnTo>
                    <a:pt x="342" y="102"/>
                  </a:lnTo>
                  <a:lnTo>
                    <a:pt x="342" y="120"/>
                  </a:lnTo>
                  <a:lnTo>
                    <a:pt x="336" y="132"/>
                  </a:lnTo>
                  <a:lnTo>
                    <a:pt x="336" y="162"/>
                  </a:lnTo>
                  <a:lnTo>
                    <a:pt x="342" y="168"/>
                  </a:lnTo>
                  <a:lnTo>
                    <a:pt x="348" y="180"/>
                  </a:lnTo>
                  <a:lnTo>
                    <a:pt x="354" y="186"/>
                  </a:lnTo>
                  <a:lnTo>
                    <a:pt x="360" y="186"/>
                  </a:lnTo>
                  <a:lnTo>
                    <a:pt x="372" y="156"/>
                  </a:lnTo>
                  <a:lnTo>
                    <a:pt x="378" y="162"/>
                  </a:lnTo>
                  <a:lnTo>
                    <a:pt x="390" y="168"/>
                  </a:lnTo>
                  <a:lnTo>
                    <a:pt x="396" y="162"/>
                  </a:lnTo>
                  <a:lnTo>
                    <a:pt x="408" y="138"/>
                  </a:lnTo>
                  <a:lnTo>
                    <a:pt x="408" y="126"/>
                  </a:lnTo>
                  <a:lnTo>
                    <a:pt x="396" y="120"/>
                  </a:lnTo>
                  <a:lnTo>
                    <a:pt x="390" y="108"/>
                  </a:lnTo>
                  <a:lnTo>
                    <a:pt x="390" y="90"/>
                  </a:lnTo>
                  <a:lnTo>
                    <a:pt x="396" y="84"/>
                  </a:lnTo>
                  <a:lnTo>
                    <a:pt x="372" y="66"/>
                  </a:lnTo>
                  <a:lnTo>
                    <a:pt x="372" y="60"/>
                  </a:lnTo>
                  <a:lnTo>
                    <a:pt x="366" y="54"/>
                  </a:lnTo>
                  <a:lnTo>
                    <a:pt x="366" y="42"/>
                  </a:lnTo>
                  <a:lnTo>
                    <a:pt x="360" y="30"/>
                  </a:lnTo>
                  <a:lnTo>
                    <a:pt x="348" y="24"/>
                  </a:lnTo>
                  <a:lnTo>
                    <a:pt x="330" y="18"/>
                  </a:lnTo>
                  <a:lnTo>
                    <a:pt x="288" y="18"/>
                  </a:lnTo>
                  <a:lnTo>
                    <a:pt x="282" y="0"/>
                  </a:lnTo>
                  <a:lnTo>
                    <a:pt x="246" y="0"/>
                  </a:lnTo>
                  <a:lnTo>
                    <a:pt x="234" y="6"/>
                  </a:lnTo>
                  <a:lnTo>
                    <a:pt x="228" y="12"/>
                  </a:lnTo>
                  <a:lnTo>
                    <a:pt x="222" y="24"/>
                  </a:lnTo>
                  <a:lnTo>
                    <a:pt x="210" y="36"/>
                  </a:lnTo>
                  <a:lnTo>
                    <a:pt x="204" y="36"/>
                  </a:lnTo>
                  <a:lnTo>
                    <a:pt x="198" y="30"/>
                  </a:lnTo>
                  <a:lnTo>
                    <a:pt x="192" y="30"/>
                  </a:lnTo>
                  <a:lnTo>
                    <a:pt x="168" y="42"/>
                  </a:lnTo>
                  <a:lnTo>
                    <a:pt x="144" y="66"/>
                  </a:lnTo>
                  <a:lnTo>
                    <a:pt x="132" y="72"/>
                  </a:lnTo>
                  <a:lnTo>
                    <a:pt x="120" y="72"/>
                  </a:lnTo>
                  <a:lnTo>
                    <a:pt x="114" y="66"/>
                  </a:lnTo>
                  <a:lnTo>
                    <a:pt x="102" y="60"/>
                  </a:lnTo>
                  <a:lnTo>
                    <a:pt x="90" y="42"/>
                  </a:lnTo>
                  <a:lnTo>
                    <a:pt x="78" y="54"/>
                  </a:lnTo>
                  <a:lnTo>
                    <a:pt x="60" y="54"/>
                  </a:lnTo>
                  <a:lnTo>
                    <a:pt x="48" y="42"/>
                  </a:lnTo>
                  <a:lnTo>
                    <a:pt x="48" y="18"/>
                  </a:lnTo>
                  <a:lnTo>
                    <a:pt x="36" y="6"/>
                  </a:lnTo>
                  <a:lnTo>
                    <a:pt x="24" y="6"/>
                  </a:lnTo>
                  <a:lnTo>
                    <a:pt x="18" y="12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36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12" y="72"/>
                  </a:lnTo>
                  <a:lnTo>
                    <a:pt x="6" y="72"/>
                  </a:lnTo>
                  <a:lnTo>
                    <a:pt x="6" y="96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48" y="102"/>
                  </a:lnTo>
                  <a:lnTo>
                    <a:pt x="60" y="120"/>
                  </a:lnTo>
                  <a:lnTo>
                    <a:pt x="90" y="114"/>
                  </a:lnTo>
                  <a:lnTo>
                    <a:pt x="90" y="126"/>
                  </a:lnTo>
                  <a:lnTo>
                    <a:pt x="84" y="132"/>
                  </a:lnTo>
                  <a:lnTo>
                    <a:pt x="84" y="150"/>
                  </a:lnTo>
                  <a:lnTo>
                    <a:pt x="90" y="156"/>
                  </a:lnTo>
                  <a:lnTo>
                    <a:pt x="108" y="156"/>
                  </a:lnTo>
                  <a:lnTo>
                    <a:pt x="114" y="150"/>
                  </a:lnTo>
                  <a:lnTo>
                    <a:pt x="120" y="150"/>
                  </a:lnTo>
                  <a:lnTo>
                    <a:pt x="120" y="132"/>
                  </a:lnTo>
                  <a:lnTo>
                    <a:pt x="138" y="126"/>
                  </a:lnTo>
                  <a:lnTo>
                    <a:pt x="138" y="150"/>
                  </a:lnTo>
                  <a:lnTo>
                    <a:pt x="144" y="168"/>
                  </a:lnTo>
                  <a:lnTo>
                    <a:pt x="144" y="180"/>
                  </a:lnTo>
                  <a:lnTo>
                    <a:pt x="150" y="192"/>
                  </a:lnTo>
                  <a:lnTo>
                    <a:pt x="156" y="198"/>
                  </a:lnTo>
                  <a:lnTo>
                    <a:pt x="162" y="198"/>
                  </a:lnTo>
                  <a:lnTo>
                    <a:pt x="180" y="192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198" y="168"/>
                  </a:lnTo>
                  <a:lnTo>
                    <a:pt x="186" y="162"/>
                  </a:lnTo>
                  <a:lnTo>
                    <a:pt x="180" y="150"/>
                  </a:lnTo>
                  <a:lnTo>
                    <a:pt x="174" y="144"/>
                  </a:lnTo>
                  <a:lnTo>
                    <a:pt x="168" y="132"/>
                  </a:lnTo>
                  <a:lnTo>
                    <a:pt x="162" y="126"/>
                  </a:lnTo>
                  <a:lnTo>
                    <a:pt x="186" y="102"/>
                  </a:lnTo>
                  <a:lnTo>
                    <a:pt x="222" y="84"/>
                  </a:lnTo>
                  <a:lnTo>
                    <a:pt x="228" y="72"/>
                  </a:lnTo>
                  <a:lnTo>
                    <a:pt x="246" y="54"/>
                  </a:lnTo>
                  <a:lnTo>
                    <a:pt x="258" y="48"/>
                  </a:lnTo>
                  <a:lnTo>
                    <a:pt x="276" y="54"/>
                  </a:lnTo>
                  <a:lnTo>
                    <a:pt x="288" y="60"/>
                  </a:lnTo>
                  <a:lnTo>
                    <a:pt x="306" y="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3" name="Paki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16A464B-974E-449F-A11B-3DF4A51DF8DE}"/>
                </a:ext>
              </a:extLst>
            </p:cNvPr>
            <p:cNvSpPr>
              <a:spLocks/>
            </p:cNvSpPr>
            <p:nvPr/>
          </p:nvSpPr>
          <p:spPr bwMode="gray">
            <a:xfrm>
              <a:off x="7007196" y="1815133"/>
              <a:ext cx="289803" cy="306214"/>
            </a:xfrm>
            <a:custGeom>
              <a:avLst/>
              <a:gdLst>
                <a:gd name="T0" fmla="*/ 2147483647 w 1050"/>
                <a:gd name="T1" fmla="*/ 2147483647 h 1056"/>
                <a:gd name="T2" fmla="*/ 2147483647 w 1050"/>
                <a:gd name="T3" fmla="*/ 2147483647 h 1056"/>
                <a:gd name="T4" fmla="*/ 2147483647 w 1050"/>
                <a:gd name="T5" fmla="*/ 2147483647 h 1056"/>
                <a:gd name="T6" fmla="*/ 2147483647 w 1050"/>
                <a:gd name="T7" fmla="*/ 2147483647 h 1056"/>
                <a:gd name="T8" fmla="*/ 2147483647 w 1050"/>
                <a:gd name="T9" fmla="*/ 2147483647 h 1056"/>
                <a:gd name="T10" fmla="*/ 2147483647 w 1050"/>
                <a:gd name="T11" fmla="*/ 2147483647 h 1056"/>
                <a:gd name="T12" fmla="*/ 2147483647 w 1050"/>
                <a:gd name="T13" fmla="*/ 2147483647 h 1056"/>
                <a:gd name="T14" fmla="*/ 2147483647 w 1050"/>
                <a:gd name="T15" fmla="*/ 2147483647 h 1056"/>
                <a:gd name="T16" fmla="*/ 2147483647 w 1050"/>
                <a:gd name="T17" fmla="*/ 2147483647 h 1056"/>
                <a:gd name="T18" fmla="*/ 2147483647 w 1050"/>
                <a:gd name="T19" fmla="*/ 2147483647 h 1056"/>
                <a:gd name="T20" fmla="*/ 2147483647 w 1050"/>
                <a:gd name="T21" fmla="*/ 2147483647 h 1056"/>
                <a:gd name="T22" fmla="*/ 2147483647 w 1050"/>
                <a:gd name="T23" fmla="*/ 2147483647 h 1056"/>
                <a:gd name="T24" fmla="*/ 2147483647 w 1050"/>
                <a:gd name="T25" fmla="*/ 2147483647 h 1056"/>
                <a:gd name="T26" fmla="*/ 2147483647 w 1050"/>
                <a:gd name="T27" fmla="*/ 2147483647 h 1056"/>
                <a:gd name="T28" fmla="*/ 2147483647 w 1050"/>
                <a:gd name="T29" fmla="*/ 2147483647 h 1056"/>
                <a:gd name="T30" fmla="*/ 2147483647 w 1050"/>
                <a:gd name="T31" fmla="*/ 2147483647 h 1056"/>
                <a:gd name="T32" fmla="*/ 2147483647 w 1050"/>
                <a:gd name="T33" fmla="*/ 2147483647 h 1056"/>
                <a:gd name="T34" fmla="*/ 2147483647 w 1050"/>
                <a:gd name="T35" fmla="*/ 2147483647 h 1056"/>
                <a:gd name="T36" fmla="*/ 2147483647 w 1050"/>
                <a:gd name="T37" fmla="*/ 2147483647 h 1056"/>
                <a:gd name="T38" fmla="*/ 2147483647 w 1050"/>
                <a:gd name="T39" fmla="*/ 2147483647 h 1056"/>
                <a:gd name="T40" fmla="*/ 2147483647 w 1050"/>
                <a:gd name="T41" fmla="*/ 2147483647 h 1056"/>
                <a:gd name="T42" fmla="*/ 2147483647 w 1050"/>
                <a:gd name="T43" fmla="*/ 2147483647 h 1056"/>
                <a:gd name="T44" fmla="*/ 0 w 1050"/>
                <a:gd name="T45" fmla="*/ 2147483647 h 1056"/>
                <a:gd name="T46" fmla="*/ 2147483647 w 1050"/>
                <a:gd name="T47" fmla="*/ 2147483647 h 1056"/>
                <a:gd name="T48" fmla="*/ 2147483647 w 1050"/>
                <a:gd name="T49" fmla="*/ 2147483647 h 1056"/>
                <a:gd name="T50" fmla="*/ 2147483647 w 1050"/>
                <a:gd name="T51" fmla="*/ 2147483647 h 1056"/>
                <a:gd name="T52" fmla="*/ 2147483647 w 1050"/>
                <a:gd name="T53" fmla="*/ 2147483647 h 1056"/>
                <a:gd name="T54" fmla="*/ 2147483647 w 1050"/>
                <a:gd name="T55" fmla="*/ 2147483647 h 1056"/>
                <a:gd name="T56" fmla="*/ 2147483647 w 1050"/>
                <a:gd name="T57" fmla="*/ 2147483647 h 1056"/>
                <a:gd name="T58" fmla="*/ 2147483647 w 1050"/>
                <a:gd name="T59" fmla="*/ 2147483647 h 1056"/>
                <a:gd name="T60" fmla="*/ 2147483647 w 1050"/>
                <a:gd name="T61" fmla="*/ 2147483647 h 1056"/>
                <a:gd name="T62" fmla="*/ 2147483647 w 1050"/>
                <a:gd name="T63" fmla="*/ 2147483647 h 1056"/>
                <a:gd name="T64" fmla="*/ 2147483647 w 1050"/>
                <a:gd name="T65" fmla="*/ 2147483647 h 1056"/>
                <a:gd name="T66" fmla="*/ 2147483647 w 1050"/>
                <a:gd name="T67" fmla="*/ 2147483647 h 1056"/>
                <a:gd name="T68" fmla="*/ 2147483647 w 1050"/>
                <a:gd name="T69" fmla="*/ 2147483647 h 1056"/>
                <a:gd name="T70" fmla="*/ 2147483647 w 1050"/>
                <a:gd name="T71" fmla="*/ 2147483647 h 1056"/>
                <a:gd name="T72" fmla="*/ 2147483647 w 1050"/>
                <a:gd name="T73" fmla="*/ 2147483647 h 1056"/>
                <a:gd name="T74" fmla="*/ 2147483647 w 1050"/>
                <a:gd name="T75" fmla="*/ 2147483647 h 1056"/>
                <a:gd name="T76" fmla="*/ 2147483647 w 1050"/>
                <a:gd name="T77" fmla="*/ 2147483647 h 1056"/>
                <a:gd name="T78" fmla="*/ 2147483647 w 1050"/>
                <a:gd name="T79" fmla="*/ 2147483647 h 1056"/>
                <a:gd name="T80" fmla="*/ 2147483647 w 1050"/>
                <a:gd name="T81" fmla="*/ 2147483647 h 1056"/>
                <a:gd name="T82" fmla="*/ 2147483647 w 1050"/>
                <a:gd name="T83" fmla="*/ 2147483647 h 1056"/>
                <a:gd name="T84" fmla="*/ 2147483647 w 1050"/>
                <a:gd name="T85" fmla="*/ 2147483647 h 1056"/>
                <a:gd name="T86" fmla="*/ 2147483647 w 1050"/>
                <a:gd name="T87" fmla="*/ 2147483647 h 1056"/>
                <a:gd name="T88" fmla="*/ 2147483647 w 1050"/>
                <a:gd name="T89" fmla="*/ 2147483647 h 1056"/>
                <a:gd name="T90" fmla="*/ 2147483647 w 1050"/>
                <a:gd name="T91" fmla="*/ 2147483647 h 1056"/>
                <a:gd name="T92" fmla="*/ 2147483647 w 1050"/>
                <a:gd name="T93" fmla="*/ 2147483647 h 1056"/>
                <a:gd name="T94" fmla="*/ 2147483647 w 1050"/>
                <a:gd name="T95" fmla="*/ 2147483647 h 1056"/>
                <a:gd name="T96" fmla="*/ 2147483647 w 1050"/>
                <a:gd name="T97" fmla="*/ 2147483647 h 1056"/>
                <a:gd name="T98" fmla="*/ 2147483647 w 1050"/>
                <a:gd name="T99" fmla="*/ 2147483647 h 1056"/>
                <a:gd name="T100" fmla="*/ 2147483647 w 1050"/>
                <a:gd name="T101" fmla="*/ 2147483647 h 1056"/>
                <a:gd name="T102" fmla="*/ 2147483647 w 1050"/>
                <a:gd name="T103" fmla="*/ 2147483647 h 1056"/>
                <a:gd name="T104" fmla="*/ 2147483647 w 1050"/>
                <a:gd name="T105" fmla="*/ 2147483647 h 1056"/>
                <a:gd name="T106" fmla="*/ 2147483647 w 1050"/>
                <a:gd name="T107" fmla="*/ 2147483647 h 1056"/>
                <a:gd name="T108" fmla="*/ 2147483647 w 1050"/>
                <a:gd name="T109" fmla="*/ 2147483647 h 1056"/>
                <a:gd name="T110" fmla="*/ 2147483647 w 1050"/>
                <a:gd name="T111" fmla="*/ 2147483647 h 1056"/>
                <a:gd name="T112" fmla="*/ 2147483647 w 1050"/>
                <a:gd name="T113" fmla="*/ 2147483647 h 1056"/>
                <a:gd name="T114" fmla="*/ 2147483647 w 1050"/>
                <a:gd name="T115" fmla="*/ 2147483647 h 1056"/>
                <a:gd name="T116" fmla="*/ 2147483647 w 1050"/>
                <a:gd name="T117" fmla="*/ 2147483647 h 1056"/>
                <a:gd name="T118" fmla="*/ 2147483647 w 1050"/>
                <a:gd name="T119" fmla="*/ 2147483647 h 1056"/>
                <a:gd name="T120" fmla="*/ 2147483647 w 1050"/>
                <a:gd name="T121" fmla="*/ 2147483647 h 1056"/>
                <a:gd name="T122" fmla="*/ 2147483647 w 1050"/>
                <a:gd name="T123" fmla="*/ 2147483647 h 10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50"/>
                <a:gd name="T187" fmla="*/ 0 h 1056"/>
                <a:gd name="T188" fmla="*/ 1050 w 1050"/>
                <a:gd name="T189" fmla="*/ 1056 h 105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50" h="1056">
                  <a:moveTo>
                    <a:pt x="1008" y="120"/>
                  </a:moveTo>
                  <a:lnTo>
                    <a:pt x="996" y="120"/>
                  </a:lnTo>
                  <a:lnTo>
                    <a:pt x="984" y="114"/>
                  </a:lnTo>
                  <a:lnTo>
                    <a:pt x="978" y="102"/>
                  </a:lnTo>
                  <a:lnTo>
                    <a:pt x="972" y="96"/>
                  </a:lnTo>
                  <a:lnTo>
                    <a:pt x="972" y="90"/>
                  </a:lnTo>
                  <a:lnTo>
                    <a:pt x="960" y="96"/>
                  </a:lnTo>
                  <a:lnTo>
                    <a:pt x="924" y="84"/>
                  </a:lnTo>
                  <a:lnTo>
                    <a:pt x="924" y="60"/>
                  </a:lnTo>
                  <a:lnTo>
                    <a:pt x="912" y="36"/>
                  </a:lnTo>
                  <a:lnTo>
                    <a:pt x="900" y="24"/>
                  </a:lnTo>
                  <a:lnTo>
                    <a:pt x="888" y="18"/>
                  </a:lnTo>
                  <a:lnTo>
                    <a:pt x="876" y="18"/>
                  </a:lnTo>
                  <a:lnTo>
                    <a:pt x="870" y="6"/>
                  </a:lnTo>
                  <a:lnTo>
                    <a:pt x="822" y="6"/>
                  </a:lnTo>
                  <a:lnTo>
                    <a:pt x="810" y="0"/>
                  </a:lnTo>
                  <a:lnTo>
                    <a:pt x="804" y="6"/>
                  </a:lnTo>
                  <a:lnTo>
                    <a:pt x="792" y="6"/>
                  </a:lnTo>
                  <a:lnTo>
                    <a:pt x="786" y="12"/>
                  </a:lnTo>
                  <a:lnTo>
                    <a:pt x="774" y="12"/>
                  </a:lnTo>
                  <a:lnTo>
                    <a:pt x="762" y="6"/>
                  </a:lnTo>
                  <a:lnTo>
                    <a:pt x="738" y="6"/>
                  </a:lnTo>
                  <a:lnTo>
                    <a:pt x="732" y="12"/>
                  </a:lnTo>
                  <a:lnTo>
                    <a:pt x="690" y="12"/>
                  </a:lnTo>
                  <a:lnTo>
                    <a:pt x="684" y="18"/>
                  </a:lnTo>
                  <a:lnTo>
                    <a:pt x="678" y="18"/>
                  </a:lnTo>
                  <a:lnTo>
                    <a:pt x="654" y="30"/>
                  </a:lnTo>
                  <a:lnTo>
                    <a:pt x="648" y="36"/>
                  </a:lnTo>
                  <a:lnTo>
                    <a:pt x="624" y="48"/>
                  </a:lnTo>
                  <a:lnTo>
                    <a:pt x="618" y="54"/>
                  </a:lnTo>
                  <a:lnTo>
                    <a:pt x="612" y="66"/>
                  </a:lnTo>
                  <a:lnTo>
                    <a:pt x="606" y="72"/>
                  </a:lnTo>
                  <a:lnTo>
                    <a:pt x="606" y="78"/>
                  </a:lnTo>
                  <a:lnTo>
                    <a:pt x="636" y="108"/>
                  </a:lnTo>
                  <a:lnTo>
                    <a:pt x="636" y="138"/>
                  </a:lnTo>
                  <a:lnTo>
                    <a:pt x="642" y="144"/>
                  </a:lnTo>
                  <a:lnTo>
                    <a:pt x="648" y="156"/>
                  </a:lnTo>
                  <a:lnTo>
                    <a:pt x="648" y="162"/>
                  </a:lnTo>
                  <a:lnTo>
                    <a:pt x="624" y="186"/>
                  </a:lnTo>
                  <a:lnTo>
                    <a:pt x="618" y="198"/>
                  </a:lnTo>
                  <a:lnTo>
                    <a:pt x="618" y="210"/>
                  </a:lnTo>
                  <a:lnTo>
                    <a:pt x="624" y="216"/>
                  </a:lnTo>
                  <a:lnTo>
                    <a:pt x="624" y="246"/>
                  </a:lnTo>
                  <a:lnTo>
                    <a:pt x="606" y="246"/>
                  </a:lnTo>
                  <a:lnTo>
                    <a:pt x="600" y="252"/>
                  </a:lnTo>
                  <a:lnTo>
                    <a:pt x="594" y="252"/>
                  </a:lnTo>
                  <a:lnTo>
                    <a:pt x="576" y="246"/>
                  </a:lnTo>
                  <a:lnTo>
                    <a:pt x="570" y="240"/>
                  </a:lnTo>
                  <a:lnTo>
                    <a:pt x="552" y="240"/>
                  </a:lnTo>
                  <a:lnTo>
                    <a:pt x="552" y="252"/>
                  </a:lnTo>
                  <a:lnTo>
                    <a:pt x="564" y="264"/>
                  </a:lnTo>
                  <a:lnTo>
                    <a:pt x="576" y="270"/>
                  </a:lnTo>
                  <a:lnTo>
                    <a:pt x="576" y="276"/>
                  </a:lnTo>
                  <a:lnTo>
                    <a:pt x="582" y="282"/>
                  </a:lnTo>
                  <a:lnTo>
                    <a:pt x="582" y="288"/>
                  </a:lnTo>
                  <a:lnTo>
                    <a:pt x="594" y="294"/>
                  </a:lnTo>
                  <a:lnTo>
                    <a:pt x="600" y="294"/>
                  </a:lnTo>
                  <a:lnTo>
                    <a:pt x="570" y="312"/>
                  </a:lnTo>
                  <a:lnTo>
                    <a:pt x="552" y="312"/>
                  </a:lnTo>
                  <a:lnTo>
                    <a:pt x="546" y="318"/>
                  </a:lnTo>
                  <a:lnTo>
                    <a:pt x="546" y="354"/>
                  </a:lnTo>
                  <a:lnTo>
                    <a:pt x="540" y="354"/>
                  </a:lnTo>
                  <a:lnTo>
                    <a:pt x="534" y="360"/>
                  </a:lnTo>
                  <a:lnTo>
                    <a:pt x="534" y="378"/>
                  </a:lnTo>
                  <a:lnTo>
                    <a:pt x="540" y="390"/>
                  </a:lnTo>
                  <a:lnTo>
                    <a:pt x="540" y="402"/>
                  </a:lnTo>
                  <a:lnTo>
                    <a:pt x="546" y="408"/>
                  </a:lnTo>
                  <a:lnTo>
                    <a:pt x="546" y="414"/>
                  </a:lnTo>
                  <a:lnTo>
                    <a:pt x="540" y="420"/>
                  </a:lnTo>
                  <a:lnTo>
                    <a:pt x="534" y="432"/>
                  </a:lnTo>
                  <a:lnTo>
                    <a:pt x="522" y="438"/>
                  </a:lnTo>
                  <a:lnTo>
                    <a:pt x="510" y="438"/>
                  </a:lnTo>
                  <a:lnTo>
                    <a:pt x="504" y="432"/>
                  </a:lnTo>
                  <a:lnTo>
                    <a:pt x="504" y="420"/>
                  </a:lnTo>
                  <a:lnTo>
                    <a:pt x="474" y="420"/>
                  </a:lnTo>
                  <a:lnTo>
                    <a:pt x="462" y="426"/>
                  </a:lnTo>
                  <a:lnTo>
                    <a:pt x="456" y="432"/>
                  </a:lnTo>
                  <a:lnTo>
                    <a:pt x="444" y="438"/>
                  </a:lnTo>
                  <a:lnTo>
                    <a:pt x="438" y="438"/>
                  </a:lnTo>
                  <a:lnTo>
                    <a:pt x="432" y="444"/>
                  </a:lnTo>
                  <a:lnTo>
                    <a:pt x="432" y="450"/>
                  </a:lnTo>
                  <a:lnTo>
                    <a:pt x="438" y="450"/>
                  </a:lnTo>
                  <a:lnTo>
                    <a:pt x="444" y="456"/>
                  </a:lnTo>
                  <a:lnTo>
                    <a:pt x="444" y="462"/>
                  </a:lnTo>
                  <a:lnTo>
                    <a:pt x="438" y="468"/>
                  </a:lnTo>
                  <a:lnTo>
                    <a:pt x="396" y="468"/>
                  </a:lnTo>
                  <a:lnTo>
                    <a:pt x="396" y="456"/>
                  </a:lnTo>
                  <a:lnTo>
                    <a:pt x="378" y="456"/>
                  </a:lnTo>
                  <a:lnTo>
                    <a:pt x="372" y="468"/>
                  </a:lnTo>
                  <a:lnTo>
                    <a:pt x="360" y="474"/>
                  </a:lnTo>
                  <a:lnTo>
                    <a:pt x="354" y="486"/>
                  </a:lnTo>
                  <a:lnTo>
                    <a:pt x="354" y="504"/>
                  </a:lnTo>
                  <a:lnTo>
                    <a:pt x="360" y="516"/>
                  </a:lnTo>
                  <a:lnTo>
                    <a:pt x="360" y="534"/>
                  </a:lnTo>
                  <a:lnTo>
                    <a:pt x="366" y="540"/>
                  </a:lnTo>
                  <a:lnTo>
                    <a:pt x="366" y="570"/>
                  </a:lnTo>
                  <a:lnTo>
                    <a:pt x="360" y="576"/>
                  </a:lnTo>
                  <a:lnTo>
                    <a:pt x="354" y="576"/>
                  </a:lnTo>
                  <a:lnTo>
                    <a:pt x="306" y="600"/>
                  </a:lnTo>
                  <a:lnTo>
                    <a:pt x="276" y="600"/>
                  </a:lnTo>
                  <a:lnTo>
                    <a:pt x="258" y="606"/>
                  </a:lnTo>
                  <a:lnTo>
                    <a:pt x="234" y="606"/>
                  </a:lnTo>
                  <a:lnTo>
                    <a:pt x="228" y="612"/>
                  </a:lnTo>
                  <a:lnTo>
                    <a:pt x="204" y="612"/>
                  </a:lnTo>
                  <a:lnTo>
                    <a:pt x="204" y="606"/>
                  </a:lnTo>
                  <a:lnTo>
                    <a:pt x="150" y="606"/>
                  </a:lnTo>
                  <a:lnTo>
                    <a:pt x="144" y="612"/>
                  </a:lnTo>
                  <a:lnTo>
                    <a:pt x="138" y="612"/>
                  </a:lnTo>
                  <a:lnTo>
                    <a:pt x="120" y="618"/>
                  </a:lnTo>
                  <a:lnTo>
                    <a:pt x="102" y="618"/>
                  </a:lnTo>
                  <a:lnTo>
                    <a:pt x="78" y="606"/>
                  </a:lnTo>
                  <a:lnTo>
                    <a:pt x="60" y="600"/>
                  </a:lnTo>
                  <a:lnTo>
                    <a:pt x="42" y="588"/>
                  </a:lnTo>
                  <a:lnTo>
                    <a:pt x="30" y="582"/>
                  </a:lnTo>
                  <a:lnTo>
                    <a:pt x="0" y="582"/>
                  </a:lnTo>
                  <a:lnTo>
                    <a:pt x="24" y="606"/>
                  </a:lnTo>
                  <a:lnTo>
                    <a:pt x="30" y="618"/>
                  </a:lnTo>
                  <a:lnTo>
                    <a:pt x="36" y="624"/>
                  </a:lnTo>
                  <a:lnTo>
                    <a:pt x="48" y="642"/>
                  </a:lnTo>
                  <a:lnTo>
                    <a:pt x="60" y="654"/>
                  </a:lnTo>
                  <a:lnTo>
                    <a:pt x="66" y="672"/>
                  </a:lnTo>
                  <a:lnTo>
                    <a:pt x="78" y="690"/>
                  </a:lnTo>
                  <a:lnTo>
                    <a:pt x="84" y="696"/>
                  </a:lnTo>
                  <a:lnTo>
                    <a:pt x="102" y="696"/>
                  </a:lnTo>
                  <a:lnTo>
                    <a:pt x="114" y="690"/>
                  </a:lnTo>
                  <a:lnTo>
                    <a:pt x="126" y="708"/>
                  </a:lnTo>
                  <a:lnTo>
                    <a:pt x="150" y="708"/>
                  </a:lnTo>
                  <a:lnTo>
                    <a:pt x="144" y="738"/>
                  </a:lnTo>
                  <a:lnTo>
                    <a:pt x="150" y="738"/>
                  </a:lnTo>
                  <a:lnTo>
                    <a:pt x="150" y="762"/>
                  </a:lnTo>
                  <a:lnTo>
                    <a:pt x="156" y="774"/>
                  </a:lnTo>
                  <a:lnTo>
                    <a:pt x="156" y="786"/>
                  </a:lnTo>
                  <a:lnTo>
                    <a:pt x="174" y="786"/>
                  </a:lnTo>
                  <a:lnTo>
                    <a:pt x="180" y="792"/>
                  </a:lnTo>
                  <a:lnTo>
                    <a:pt x="186" y="804"/>
                  </a:lnTo>
                  <a:lnTo>
                    <a:pt x="192" y="822"/>
                  </a:lnTo>
                  <a:lnTo>
                    <a:pt x="192" y="834"/>
                  </a:lnTo>
                  <a:lnTo>
                    <a:pt x="186" y="840"/>
                  </a:lnTo>
                  <a:lnTo>
                    <a:pt x="180" y="840"/>
                  </a:lnTo>
                  <a:lnTo>
                    <a:pt x="180" y="834"/>
                  </a:lnTo>
                  <a:lnTo>
                    <a:pt x="150" y="834"/>
                  </a:lnTo>
                  <a:lnTo>
                    <a:pt x="138" y="840"/>
                  </a:lnTo>
                  <a:lnTo>
                    <a:pt x="132" y="846"/>
                  </a:lnTo>
                  <a:lnTo>
                    <a:pt x="132" y="852"/>
                  </a:lnTo>
                  <a:lnTo>
                    <a:pt x="126" y="852"/>
                  </a:lnTo>
                  <a:lnTo>
                    <a:pt x="126" y="858"/>
                  </a:lnTo>
                  <a:lnTo>
                    <a:pt x="120" y="864"/>
                  </a:lnTo>
                  <a:lnTo>
                    <a:pt x="108" y="864"/>
                  </a:lnTo>
                  <a:lnTo>
                    <a:pt x="102" y="882"/>
                  </a:lnTo>
                  <a:lnTo>
                    <a:pt x="96" y="888"/>
                  </a:lnTo>
                  <a:lnTo>
                    <a:pt x="96" y="894"/>
                  </a:lnTo>
                  <a:lnTo>
                    <a:pt x="84" y="906"/>
                  </a:lnTo>
                  <a:lnTo>
                    <a:pt x="84" y="936"/>
                  </a:lnTo>
                  <a:lnTo>
                    <a:pt x="90" y="948"/>
                  </a:lnTo>
                  <a:lnTo>
                    <a:pt x="90" y="954"/>
                  </a:lnTo>
                  <a:lnTo>
                    <a:pt x="96" y="948"/>
                  </a:lnTo>
                  <a:lnTo>
                    <a:pt x="108" y="948"/>
                  </a:lnTo>
                  <a:lnTo>
                    <a:pt x="114" y="942"/>
                  </a:lnTo>
                  <a:lnTo>
                    <a:pt x="120" y="942"/>
                  </a:lnTo>
                  <a:lnTo>
                    <a:pt x="126" y="948"/>
                  </a:lnTo>
                  <a:lnTo>
                    <a:pt x="138" y="948"/>
                  </a:lnTo>
                  <a:lnTo>
                    <a:pt x="150" y="954"/>
                  </a:lnTo>
                  <a:lnTo>
                    <a:pt x="174" y="954"/>
                  </a:lnTo>
                  <a:lnTo>
                    <a:pt x="210" y="936"/>
                  </a:lnTo>
                  <a:lnTo>
                    <a:pt x="216" y="930"/>
                  </a:lnTo>
                  <a:lnTo>
                    <a:pt x="222" y="930"/>
                  </a:lnTo>
                  <a:lnTo>
                    <a:pt x="234" y="936"/>
                  </a:lnTo>
                  <a:lnTo>
                    <a:pt x="276" y="936"/>
                  </a:lnTo>
                  <a:lnTo>
                    <a:pt x="288" y="930"/>
                  </a:lnTo>
                  <a:lnTo>
                    <a:pt x="300" y="930"/>
                  </a:lnTo>
                  <a:lnTo>
                    <a:pt x="306" y="924"/>
                  </a:lnTo>
                  <a:lnTo>
                    <a:pt x="312" y="924"/>
                  </a:lnTo>
                  <a:lnTo>
                    <a:pt x="348" y="930"/>
                  </a:lnTo>
                  <a:lnTo>
                    <a:pt x="354" y="924"/>
                  </a:lnTo>
                  <a:lnTo>
                    <a:pt x="366" y="918"/>
                  </a:lnTo>
                  <a:lnTo>
                    <a:pt x="372" y="912"/>
                  </a:lnTo>
                  <a:lnTo>
                    <a:pt x="384" y="912"/>
                  </a:lnTo>
                  <a:lnTo>
                    <a:pt x="396" y="918"/>
                  </a:lnTo>
                  <a:lnTo>
                    <a:pt x="408" y="930"/>
                  </a:lnTo>
                  <a:lnTo>
                    <a:pt x="432" y="978"/>
                  </a:lnTo>
                  <a:lnTo>
                    <a:pt x="444" y="984"/>
                  </a:lnTo>
                  <a:lnTo>
                    <a:pt x="450" y="990"/>
                  </a:lnTo>
                  <a:lnTo>
                    <a:pt x="468" y="996"/>
                  </a:lnTo>
                  <a:lnTo>
                    <a:pt x="486" y="996"/>
                  </a:lnTo>
                  <a:lnTo>
                    <a:pt x="522" y="1008"/>
                  </a:lnTo>
                  <a:lnTo>
                    <a:pt x="540" y="1044"/>
                  </a:lnTo>
                  <a:lnTo>
                    <a:pt x="552" y="1056"/>
                  </a:lnTo>
                  <a:lnTo>
                    <a:pt x="570" y="1056"/>
                  </a:lnTo>
                  <a:lnTo>
                    <a:pt x="588" y="1050"/>
                  </a:lnTo>
                  <a:lnTo>
                    <a:pt x="582" y="1044"/>
                  </a:lnTo>
                  <a:lnTo>
                    <a:pt x="582" y="1032"/>
                  </a:lnTo>
                  <a:lnTo>
                    <a:pt x="594" y="1020"/>
                  </a:lnTo>
                  <a:lnTo>
                    <a:pt x="606" y="1020"/>
                  </a:lnTo>
                  <a:lnTo>
                    <a:pt x="618" y="1026"/>
                  </a:lnTo>
                  <a:lnTo>
                    <a:pt x="624" y="1032"/>
                  </a:lnTo>
                  <a:lnTo>
                    <a:pt x="648" y="1020"/>
                  </a:lnTo>
                  <a:lnTo>
                    <a:pt x="648" y="1026"/>
                  </a:lnTo>
                  <a:lnTo>
                    <a:pt x="654" y="1032"/>
                  </a:lnTo>
                  <a:lnTo>
                    <a:pt x="678" y="1032"/>
                  </a:lnTo>
                  <a:lnTo>
                    <a:pt x="690" y="1020"/>
                  </a:lnTo>
                  <a:lnTo>
                    <a:pt x="702" y="1014"/>
                  </a:lnTo>
                  <a:lnTo>
                    <a:pt x="708" y="1014"/>
                  </a:lnTo>
                  <a:lnTo>
                    <a:pt x="708" y="1026"/>
                  </a:lnTo>
                  <a:lnTo>
                    <a:pt x="714" y="1032"/>
                  </a:lnTo>
                  <a:lnTo>
                    <a:pt x="732" y="1032"/>
                  </a:lnTo>
                  <a:lnTo>
                    <a:pt x="738" y="1026"/>
                  </a:lnTo>
                  <a:lnTo>
                    <a:pt x="750" y="1020"/>
                  </a:lnTo>
                  <a:lnTo>
                    <a:pt x="750" y="996"/>
                  </a:lnTo>
                  <a:lnTo>
                    <a:pt x="744" y="990"/>
                  </a:lnTo>
                  <a:lnTo>
                    <a:pt x="738" y="978"/>
                  </a:lnTo>
                  <a:lnTo>
                    <a:pt x="714" y="936"/>
                  </a:lnTo>
                  <a:lnTo>
                    <a:pt x="714" y="912"/>
                  </a:lnTo>
                  <a:lnTo>
                    <a:pt x="690" y="912"/>
                  </a:lnTo>
                  <a:lnTo>
                    <a:pt x="678" y="900"/>
                  </a:lnTo>
                  <a:lnTo>
                    <a:pt x="672" y="888"/>
                  </a:lnTo>
                  <a:lnTo>
                    <a:pt x="666" y="882"/>
                  </a:lnTo>
                  <a:lnTo>
                    <a:pt x="672" y="852"/>
                  </a:lnTo>
                  <a:lnTo>
                    <a:pt x="672" y="834"/>
                  </a:lnTo>
                  <a:lnTo>
                    <a:pt x="642" y="840"/>
                  </a:lnTo>
                  <a:lnTo>
                    <a:pt x="636" y="840"/>
                  </a:lnTo>
                  <a:lnTo>
                    <a:pt x="624" y="834"/>
                  </a:lnTo>
                  <a:lnTo>
                    <a:pt x="618" y="828"/>
                  </a:lnTo>
                  <a:lnTo>
                    <a:pt x="618" y="804"/>
                  </a:lnTo>
                  <a:lnTo>
                    <a:pt x="624" y="792"/>
                  </a:lnTo>
                  <a:lnTo>
                    <a:pt x="636" y="780"/>
                  </a:lnTo>
                  <a:lnTo>
                    <a:pt x="642" y="768"/>
                  </a:lnTo>
                  <a:lnTo>
                    <a:pt x="648" y="762"/>
                  </a:lnTo>
                  <a:lnTo>
                    <a:pt x="654" y="750"/>
                  </a:lnTo>
                  <a:lnTo>
                    <a:pt x="654" y="744"/>
                  </a:lnTo>
                  <a:lnTo>
                    <a:pt x="666" y="732"/>
                  </a:lnTo>
                  <a:lnTo>
                    <a:pt x="678" y="726"/>
                  </a:lnTo>
                  <a:lnTo>
                    <a:pt x="684" y="726"/>
                  </a:lnTo>
                  <a:lnTo>
                    <a:pt x="690" y="732"/>
                  </a:lnTo>
                  <a:lnTo>
                    <a:pt x="690" y="744"/>
                  </a:lnTo>
                  <a:lnTo>
                    <a:pt x="696" y="750"/>
                  </a:lnTo>
                  <a:lnTo>
                    <a:pt x="702" y="750"/>
                  </a:lnTo>
                  <a:lnTo>
                    <a:pt x="726" y="738"/>
                  </a:lnTo>
                  <a:lnTo>
                    <a:pt x="732" y="732"/>
                  </a:lnTo>
                  <a:lnTo>
                    <a:pt x="738" y="738"/>
                  </a:lnTo>
                  <a:lnTo>
                    <a:pt x="756" y="738"/>
                  </a:lnTo>
                  <a:lnTo>
                    <a:pt x="762" y="732"/>
                  </a:lnTo>
                  <a:lnTo>
                    <a:pt x="768" y="720"/>
                  </a:lnTo>
                  <a:lnTo>
                    <a:pt x="774" y="714"/>
                  </a:lnTo>
                  <a:lnTo>
                    <a:pt x="774" y="708"/>
                  </a:lnTo>
                  <a:lnTo>
                    <a:pt x="792" y="696"/>
                  </a:lnTo>
                  <a:lnTo>
                    <a:pt x="792" y="678"/>
                  </a:lnTo>
                  <a:lnTo>
                    <a:pt x="798" y="672"/>
                  </a:lnTo>
                  <a:lnTo>
                    <a:pt x="798" y="666"/>
                  </a:lnTo>
                  <a:lnTo>
                    <a:pt x="804" y="660"/>
                  </a:lnTo>
                  <a:lnTo>
                    <a:pt x="828" y="648"/>
                  </a:lnTo>
                  <a:lnTo>
                    <a:pt x="840" y="636"/>
                  </a:lnTo>
                  <a:lnTo>
                    <a:pt x="846" y="618"/>
                  </a:lnTo>
                  <a:lnTo>
                    <a:pt x="846" y="606"/>
                  </a:lnTo>
                  <a:lnTo>
                    <a:pt x="852" y="588"/>
                  </a:lnTo>
                  <a:lnTo>
                    <a:pt x="852" y="576"/>
                  </a:lnTo>
                  <a:lnTo>
                    <a:pt x="858" y="570"/>
                  </a:lnTo>
                  <a:lnTo>
                    <a:pt x="870" y="564"/>
                  </a:lnTo>
                  <a:lnTo>
                    <a:pt x="876" y="558"/>
                  </a:lnTo>
                  <a:lnTo>
                    <a:pt x="888" y="558"/>
                  </a:lnTo>
                  <a:lnTo>
                    <a:pt x="870" y="534"/>
                  </a:lnTo>
                  <a:lnTo>
                    <a:pt x="894" y="498"/>
                  </a:lnTo>
                  <a:lnTo>
                    <a:pt x="924" y="480"/>
                  </a:lnTo>
                  <a:lnTo>
                    <a:pt x="924" y="474"/>
                  </a:lnTo>
                  <a:lnTo>
                    <a:pt x="912" y="462"/>
                  </a:lnTo>
                  <a:lnTo>
                    <a:pt x="906" y="450"/>
                  </a:lnTo>
                  <a:lnTo>
                    <a:pt x="906" y="414"/>
                  </a:lnTo>
                  <a:lnTo>
                    <a:pt x="912" y="408"/>
                  </a:lnTo>
                  <a:lnTo>
                    <a:pt x="924" y="408"/>
                  </a:lnTo>
                  <a:lnTo>
                    <a:pt x="948" y="396"/>
                  </a:lnTo>
                  <a:lnTo>
                    <a:pt x="954" y="390"/>
                  </a:lnTo>
                  <a:lnTo>
                    <a:pt x="954" y="384"/>
                  </a:lnTo>
                  <a:lnTo>
                    <a:pt x="948" y="378"/>
                  </a:lnTo>
                  <a:lnTo>
                    <a:pt x="936" y="372"/>
                  </a:lnTo>
                  <a:lnTo>
                    <a:pt x="900" y="372"/>
                  </a:lnTo>
                  <a:lnTo>
                    <a:pt x="894" y="336"/>
                  </a:lnTo>
                  <a:lnTo>
                    <a:pt x="876" y="336"/>
                  </a:lnTo>
                  <a:lnTo>
                    <a:pt x="864" y="318"/>
                  </a:lnTo>
                  <a:lnTo>
                    <a:pt x="846" y="318"/>
                  </a:lnTo>
                  <a:lnTo>
                    <a:pt x="846" y="306"/>
                  </a:lnTo>
                  <a:lnTo>
                    <a:pt x="852" y="294"/>
                  </a:lnTo>
                  <a:lnTo>
                    <a:pt x="852" y="288"/>
                  </a:lnTo>
                  <a:lnTo>
                    <a:pt x="846" y="288"/>
                  </a:lnTo>
                  <a:lnTo>
                    <a:pt x="834" y="276"/>
                  </a:lnTo>
                  <a:lnTo>
                    <a:pt x="834" y="270"/>
                  </a:lnTo>
                  <a:lnTo>
                    <a:pt x="840" y="264"/>
                  </a:lnTo>
                  <a:lnTo>
                    <a:pt x="846" y="252"/>
                  </a:lnTo>
                  <a:lnTo>
                    <a:pt x="852" y="246"/>
                  </a:lnTo>
                  <a:lnTo>
                    <a:pt x="822" y="240"/>
                  </a:lnTo>
                  <a:lnTo>
                    <a:pt x="828" y="228"/>
                  </a:lnTo>
                  <a:lnTo>
                    <a:pt x="804" y="210"/>
                  </a:lnTo>
                  <a:lnTo>
                    <a:pt x="804" y="204"/>
                  </a:lnTo>
                  <a:lnTo>
                    <a:pt x="810" y="192"/>
                  </a:lnTo>
                  <a:lnTo>
                    <a:pt x="834" y="180"/>
                  </a:lnTo>
                  <a:lnTo>
                    <a:pt x="876" y="180"/>
                  </a:lnTo>
                  <a:lnTo>
                    <a:pt x="894" y="186"/>
                  </a:lnTo>
                  <a:lnTo>
                    <a:pt x="912" y="186"/>
                  </a:lnTo>
                  <a:lnTo>
                    <a:pt x="918" y="192"/>
                  </a:lnTo>
                  <a:lnTo>
                    <a:pt x="918" y="204"/>
                  </a:lnTo>
                  <a:lnTo>
                    <a:pt x="930" y="204"/>
                  </a:lnTo>
                  <a:lnTo>
                    <a:pt x="942" y="198"/>
                  </a:lnTo>
                  <a:lnTo>
                    <a:pt x="948" y="192"/>
                  </a:lnTo>
                  <a:lnTo>
                    <a:pt x="960" y="186"/>
                  </a:lnTo>
                  <a:lnTo>
                    <a:pt x="966" y="180"/>
                  </a:lnTo>
                  <a:lnTo>
                    <a:pt x="972" y="186"/>
                  </a:lnTo>
                  <a:lnTo>
                    <a:pt x="978" y="180"/>
                  </a:lnTo>
                  <a:lnTo>
                    <a:pt x="1002" y="180"/>
                  </a:lnTo>
                  <a:lnTo>
                    <a:pt x="1002" y="162"/>
                  </a:lnTo>
                  <a:lnTo>
                    <a:pt x="1026" y="156"/>
                  </a:lnTo>
                  <a:lnTo>
                    <a:pt x="1050" y="120"/>
                  </a:lnTo>
                  <a:lnTo>
                    <a:pt x="1008" y="1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4" name="Parcel Island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654AEC1-B9DA-4382-AB8E-DAC09F57376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007939" y="2276738"/>
              <a:ext cx="26050" cy="17139"/>
            </a:xfrm>
            <a:custGeom>
              <a:avLst/>
              <a:gdLst>
                <a:gd name="T0" fmla="*/ 2147483647 w 96"/>
                <a:gd name="T1" fmla="*/ 2147483647 h 66"/>
                <a:gd name="T2" fmla="*/ 2147483647 w 96"/>
                <a:gd name="T3" fmla="*/ 2147483647 h 66"/>
                <a:gd name="T4" fmla="*/ 0 w 96"/>
                <a:gd name="T5" fmla="*/ 2147483647 h 66"/>
                <a:gd name="T6" fmla="*/ 0 w 96"/>
                <a:gd name="T7" fmla="*/ 2147483647 h 66"/>
                <a:gd name="T8" fmla="*/ 2147483647 w 96"/>
                <a:gd name="T9" fmla="*/ 2147483647 h 66"/>
                <a:gd name="T10" fmla="*/ 2147483647 w 96"/>
                <a:gd name="T11" fmla="*/ 2147483647 h 66"/>
                <a:gd name="T12" fmla="*/ 2147483647 w 96"/>
                <a:gd name="T13" fmla="*/ 2147483647 h 66"/>
                <a:gd name="T14" fmla="*/ 2147483647 w 96"/>
                <a:gd name="T15" fmla="*/ 2147483647 h 66"/>
                <a:gd name="T16" fmla="*/ 2147483647 w 96"/>
                <a:gd name="T17" fmla="*/ 2147483647 h 66"/>
                <a:gd name="T18" fmla="*/ 2147483647 w 96"/>
                <a:gd name="T19" fmla="*/ 0 h 66"/>
                <a:gd name="T20" fmla="*/ 2147483647 w 96"/>
                <a:gd name="T21" fmla="*/ 2147483647 h 66"/>
                <a:gd name="T22" fmla="*/ 2147483647 w 96"/>
                <a:gd name="T23" fmla="*/ 2147483647 h 66"/>
                <a:gd name="T24" fmla="*/ 2147483647 w 96"/>
                <a:gd name="T25" fmla="*/ 2147483647 h 66"/>
                <a:gd name="T26" fmla="*/ 2147483647 w 96"/>
                <a:gd name="T27" fmla="*/ 2147483647 h 66"/>
                <a:gd name="T28" fmla="*/ 2147483647 w 96"/>
                <a:gd name="T29" fmla="*/ 0 h 66"/>
                <a:gd name="T30" fmla="*/ 2147483647 w 96"/>
                <a:gd name="T31" fmla="*/ 0 h 66"/>
                <a:gd name="T32" fmla="*/ 2147483647 w 96"/>
                <a:gd name="T33" fmla="*/ 2147483647 h 66"/>
                <a:gd name="T34" fmla="*/ 2147483647 w 96"/>
                <a:gd name="T35" fmla="*/ 2147483647 h 66"/>
                <a:gd name="T36" fmla="*/ 2147483647 w 96"/>
                <a:gd name="T37" fmla="*/ 2147483647 h 66"/>
                <a:gd name="T38" fmla="*/ 2147483647 w 96"/>
                <a:gd name="T39" fmla="*/ 2147483647 h 66"/>
                <a:gd name="T40" fmla="*/ 2147483647 w 96"/>
                <a:gd name="T41" fmla="*/ 2147483647 h 66"/>
                <a:gd name="T42" fmla="*/ 2147483647 w 96"/>
                <a:gd name="T43" fmla="*/ 2147483647 h 66"/>
                <a:gd name="T44" fmla="*/ 2147483647 w 96"/>
                <a:gd name="T45" fmla="*/ 2147483647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66"/>
                <a:gd name="T71" fmla="*/ 96 w 96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66">
                  <a:moveTo>
                    <a:pt x="12" y="42"/>
                  </a:moveTo>
                  <a:lnTo>
                    <a:pt x="6" y="42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24" y="54"/>
                  </a:lnTo>
                  <a:lnTo>
                    <a:pt x="24" y="42"/>
                  </a:lnTo>
                  <a:lnTo>
                    <a:pt x="12" y="42"/>
                  </a:lnTo>
                  <a:close/>
                  <a:moveTo>
                    <a:pt x="42" y="0"/>
                  </a:moveTo>
                  <a:lnTo>
                    <a:pt x="42" y="18"/>
                  </a:lnTo>
                  <a:lnTo>
                    <a:pt x="54" y="30"/>
                  </a:lnTo>
                  <a:lnTo>
                    <a:pt x="60" y="30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42" y="0"/>
                  </a:lnTo>
                  <a:close/>
                  <a:moveTo>
                    <a:pt x="96" y="36"/>
                  </a:moveTo>
                  <a:lnTo>
                    <a:pt x="78" y="36"/>
                  </a:lnTo>
                  <a:lnTo>
                    <a:pt x="72" y="42"/>
                  </a:lnTo>
                  <a:lnTo>
                    <a:pt x="72" y="54"/>
                  </a:lnTo>
                  <a:lnTo>
                    <a:pt x="84" y="60"/>
                  </a:lnTo>
                  <a:lnTo>
                    <a:pt x="96" y="48"/>
                  </a:lnTo>
                  <a:lnTo>
                    <a:pt x="96" y="3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5" name="Om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33A5ED5-4EBE-45C1-BC7C-A49C45080A05}"/>
                </a:ext>
              </a:extLst>
            </p:cNvPr>
            <p:cNvSpPr>
              <a:spLocks/>
            </p:cNvSpPr>
            <p:nvPr/>
          </p:nvSpPr>
          <p:spPr bwMode="gray">
            <a:xfrm>
              <a:off x="6858496" y="2095066"/>
              <a:ext cx="148700" cy="194241"/>
            </a:xfrm>
            <a:custGeom>
              <a:avLst/>
              <a:gdLst>
                <a:gd name="T0" fmla="*/ 2147483647 w 540"/>
                <a:gd name="T1" fmla="*/ 2147483647 h 672"/>
                <a:gd name="T2" fmla="*/ 2147483647 w 540"/>
                <a:gd name="T3" fmla="*/ 2147483647 h 672"/>
                <a:gd name="T4" fmla="*/ 2147483647 w 540"/>
                <a:gd name="T5" fmla="*/ 2147483647 h 672"/>
                <a:gd name="T6" fmla="*/ 2147483647 w 540"/>
                <a:gd name="T7" fmla="*/ 2147483647 h 672"/>
                <a:gd name="T8" fmla="*/ 2147483647 w 540"/>
                <a:gd name="T9" fmla="*/ 2147483647 h 672"/>
                <a:gd name="T10" fmla="*/ 2147483647 w 540"/>
                <a:gd name="T11" fmla="*/ 2147483647 h 672"/>
                <a:gd name="T12" fmla="*/ 2147483647 w 540"/>
                <a:gd name="T13" fmla="*/ 2147483647 h 672"/>
                <a:gd name="T14" fmla="*/ 2147483647 w 540"/>
                <a:gd name="T15" fmla="*/ 2147483647 h 672"/>
                <a:gd name="T16" fmla="*/ 2147483647 w 540"/>
                <a:gd name="T17" fmla="*/ 2147483647 h 672"/>
                <a:gd name="T18" fmla="*/ 2147483647 w 540"/>
                <a:gd name="T19" fmla="*/ 2147483647 h 672"/>
                <a:gd name="T20" fmla="*/ 2147483647 w 540"/>
                <a:gd name="T21" fmla="*/ 2147483647 h 672"/>
                <a:gd name="T22" fmla="*/ 2147483647 w 540"/>
                <a:gd name="T23" fmla="*/ 2147483647 h 672"/>
                <a:gd name="T24" fmla="*/ 2147483647 w 540"/>
                <a:gd name="T25" fmla="*/ 2147483647 h 672"/>
                <a:gd name="T26" fmla="*/ 2147483647 w 540"/>
                <a:gd name="T27" fmla="*/ 2147483647 h 672"/>
                <a:gd name="T28" fmla="*/ 2147483647 w 540"/>
                <a:gd name="T29" fmla="*/ 2147483647 h 672"/>
                <a:gd name="T30" fmla="*/ 2147483647 w 540"/>
                <a:gd name="T31" fmla="*/ 2147483647 h 672"/>
                <a:gd name="T32" fmla="*/ 2147483647 w 540"/>
                <a:gd name="T33" fmla="*/ 2147483647 h 672"/>
                <a:gd name="T34" fmla="*/ 2147483647 w 540"/>
                <a:gd name="T35" fmla="*/ 2147483647 h 672"/>
                <a:gd name="T36" fmla="*/ 2147483647 w 540"/>
                <a:gd name="T37" fmla="*/ 2147483647 h 672"/>
                <a:gd name="T38" fmla="*/ 2147483647 w 540"/>
                <a:gd name="T39" fmla="*/ 2147483647 h 672"/>
                <a:gd name="T40" fmla="*/ 2147483647 w 540"/>
                <a:gd name="T41" fmla="*/ 2147483647 h 672"/>
                <a:gd name="T42" fmla="*/ 2147483647 w 540"/>
                <a:gd name="T43" fmla="*/ 2147483647 h 672"/>
                <a:gd name="T44" fmla="*/ 2147483647 w 540"/>
                <a:gd name="T45" fmla="*/ 2147483647 h 672"/>
                <a:gd name="T46" fmla="*/ 2147483647 w 540"/>
                <a:gd name="T47" fmla="*/ 2147483647 h 672"/>
                <a:gd name="T48" fmla="*/ 2147483647 w 540"/>
                <a:gd name="T49" fmla="*/ 2147483647 h 672"/>
                <a:gd name="T50" fmla="*/ 2147483647 w 540"/>
                <a:gd name="T51" fmla="*/ 0 h 672"/>
                <a:gd name="T52" fmla="*/ 2147483647 w 540"/>
                <a:gd name="T53" fmla="*/ 2147483647 h 672"/>
                <a:gd name="T54" fmla="*/ 2147483647 w 540"/>
                <a:gd name="T55" fmla="*/ 2147483647 h 672"/>
                <a:gd name="T56" fmla="*/ 2147483647 w 540"/>
                <a:gd name="T57" fmla="*/ 2147483647 h 672"/>
                <a:gd name="T58" fmla="*/ 2147483647 w 540"/>
                <a:gd name="T59" fmla="*/ 2147483647 h 672"/>
                <a:gd name="T60" fmla="*/ 2147483647 w 540"/>
                <a:gd name="T61" fmla="*/ 2147483647 h 672"/>
                <a:gd name="T62" fmla="*/ 2147483647 w 540"/>
                <a:gd name="T63" fmla="*/ 2147483647 h 672"/>
                <a:gd name="T64" fmla="*/ 2147483647 w 540"/>
                <a:gd name="T65" fmla="*/ 2147483647 h 672"/>
                <a:gd name="T66" fmla="*/ 2147483647 w 540"/>
                <a:gd name="T67" fmla="*/ 2147483647 h 672"/>
                <a:gd name="T68" fmla="*/ 2147483647 w 540"/>
                <a:gd name="T69" fmla="*/ 2147483647 h 672"/>
                <a:gd name="T70" fmla="*/ 2147483647 w 540"/>
                <a:gd name="T71" fmla="*/ 2147483647 h 672"/>
                <a:gd name="T72" fmla="*/ 2147483647 w 540"/>
                <a:gd name="T73" fmla="*/ 2147483647 h 672"/>
                <a:gd name="T74" fmla="*/ 2147483647 w 540"/>
                <a:gd name="T75" fmla="*/ 2147483647 h 672"/>
                <a:gd name="T76" fmla="*/ 2147483647 w 540"/>
                <a:gd name="T77" fmla="*/ 2147483647 h 672"/>
                <a:gd name="T78" fmla="*/ 2147483647 w 540"/>
                <a:gd name="T79" fmla="*/ 2147483647 h 672"/>
                <a:gd name="T80" fmla="*/ 2147483647 w 540"/>
                <a:gd name="T81" fmla="*/ 2147483647 h 672"/>
                <a:gd name="T82" fmla="*/ 2147483647 w 540"/>
                <a:gd name="T83" fmla="*/ 2147483647 h 672"/>
                <a:gd name="T84" fmla="*/ 2147483647 w 540"/>
                <a:gd name="T85" fmla="*/ 2147483647 h 672"/>
                <a:gd name="T86" fmla="*/ 2147483647 w 540"/>
                <a:gd name="T87" fmla="*/ 2147483647 h 6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40"/>
                <a:gd name="T133" fmla="*/ 0 h 672"/>
                <a:gd name="T134" fmla="*/ 540 w 540"/>
                <a:gd name="T135" fmla="*/ 672 h 6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40" h="672">
                  <a:moveTo>
                    <a:pt x="258" y="564"/>
                  </a:moveTo>
                  <a:lnTo>
                    <a:pt x="276" y="564"/>
                  </a:lnTo>
                  <a:lnTo>
                    <a:pt x="288" y="558"/>
                  </a:lnTo>
                  <a:lnTo>
                    <a:pt x="306" y="552"/>
                  </a:lnTo>
                  <a:lnTo>
                    <a:pt x="330" y="540"/>
                  </a:lnTo>
                  <a:lnTo>
                    <a:pt x="336" y="528"/>
                  </a:lnTo>
                  <a:lnTo>
                    <a:pt x="342" y="510"/>
                  </a:lnTo>
                  <a:lnTo>
                    <a:pt x="342" y="498"/>
                  </a:lnTo>
                  <a:lnTo>
                    <a:pt x="348" y="498"/>
                  </a:lnTo>
                  <a:lnTo>
                    <a:pt x="354" y="492"/>
                  </a:lnTo>
                  <a:lnTo>
                    <a:pt x="366" y="486"/>
                  </a:lnTo>
                  <a:lnTo>
                    <a:pt x="384" y="480"/>
                  </a:lnTo>
                  <a:lnTo>
                    <a:pt x="408" y="456"/>
                  </a:lnTo>
                  <a:lnTo>
                    <a:pt x="414" y="444"/>
                  </a:lnTo>
                  <a:lnTo>
                    <a:pt x="414" y="426"/>
                  </a:lnTo>
                  <a:lnTo>
                    <a:pt x="420" y="408"/>
                  </a:lnTo>
                  <a:lnTo>
                    <a:pt x="420" y="378"/>
                  </a:lnTo>
                  <a:lnTo>
                    <a:pt x="426" y="372"/>
                  </a:lnTo>
                  <a:lnTo>
                    <a:pt x="432" y="372"/>
                  </a:lnTo>
                  <a:lnTo>
                    <a:pt x="444" y="378"/>
                  </a:lnTo>
                  <a:lnTo>
                    <a:pt x="450" y="384"/>
                  </a:lnTo>
                  <a:lnTo>
                    <a:pt x="462" y="384"/>
                  </a:lnTo>
                  <a:lnTo>
                    <a:pt x="468" y="378"/>
                  </a:lnTo>
                  <a:lnTo>
                    <a:pt x="480" y="354"/>
                  </a:lnTo>
                  <a:lnTo>
                    <a:pt x="480" y="330"/>
                  </a:lnTo>
                  <a:lnTo>
                    <a:pt x="534" y="276"/>
                  </a:lnTo>
                  <a:lnTo>
                    <a:pt x="534" y="264"/>
                  </a:lnTo>
                  <a:lnTo>
                    <a:pt x="540" y="252"/>
                  </a:lnTo>
                  <a:lnTo>
                    <a:pt x="540" y="204"/>
                  </a:lnTo>
                  <a:lnTo>
                    <a:pt x="528" y="192"/>
                  </a:lnTo>
                  <a:lnTo>
                    <a:pt x="510" y="192"/>
                  </a:lnTo>
                  <a:lnTo>
                    <a:pt x="510" y="186"/>
                  </a:lnTo>
                  <a:lnTo>
                    <a:pt x="492" y="168"/>
                  </a:lnTo>
                  <a:lnTo>
                    <a:pt x="486" y="150"/>
                  </a:lnTo>
                  <a:lnTo>
                    <a:pt x="462" y="126"/>
                  </a:lnTo>
                  <a:lnTo>
                    <a:pt x="456" y="114"/>
                  </a:lnTo>
                  <a:lnTo>
                    <a:pt x="432" y="96"/>
                  </a:lnTo>
                  <a:lnTo>
                    <a:pt x="396" y="84"/>
                  </a:lnTo>
                  <a:lnTo>
                    <a:pt x="366" y="78"/>
                  </a:lnTo>
                  <a:lnTo>
                    <a:pt x="348" y="78"/>
                  </a:lnTo>
                  <a:lnTo>
                    <a:pt x="342" y="72"/>
                  </a:lnTo>
                  <a:lnTo>
                    <a:pt x="330" y="72"/>
                  </a:lnTo>
                  <a:lnTo>
                    <a:pt x="318" y="60"/>
                  </a:lnTo>
                  <a:lnTo>
                    <a:pt x="294" y="48"/>
                  </a:lnTo>
                  <a:lnTo>
                    <a:pt x="288" y="36"/>
                  </a:lnTo>
                  <a:lnTo>
                    <a:pt x="288" y="30"/>
                  </a:lnTo>
                  <a:lnTo>
                    <a:pt x="282" y="18"/>
                  </a:lnTo>
                  <a:lnTo>
                    <a:pt x="276" y="12"/>
                  </a:lnTo>
                  <a:lnTo>
                    <a:pt x="252" y="18"/>
                  </a:lnTo>
                  <a:lnTo>
                    <a:pt x="246" y="6"/>
                  </a:lnTo>
                  <a:lnTo>
                    <a:pt x="246" y="0"/>
                  </a:lnTo>
                  <a:lnTo>
                    <a:pt x="240" y="0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24"/>
                  </a:lnTo>
                  <a:lnTo>
                    <a:pt x="228" y="54"/>
                  </a:lnTo>
                  <a:lnTo>
                    <a:pt x="246" y="72"/>
                  </a:lnTo>
                  <a:lnTo>
                    <a:pt x="246" y="78"/>
                  </a:lnTo>
                  <a:lnTo>
                    <a:pt x="240" y="78"/>
                  </a:lnTo>
                  <a:lnTo>
                    <a:pt x="240" y="72"/>
                  </a:lnTo>
                  <a:lnTo>
                    <a:pt x="228" y="72"/>
                  </a:lnTo>
                  <a:lnTo>
                    <a:pt x="228" y="78"/>
                  </a:lnTo>
                  <a:lnTo>
                    <a:pt x="222" y="84"/>
                  </a:lnTo>
                  <a:lnTo>
                    <a:pt x="222" y="96"/>
                  </a:lnTo>
                  <a:lnTo>
                    <a:pt x="216" y="108"/>
                  </a:lnTo>
                  <a:lnTo>
                    <a:pt x="216" y="120"/>
                  </a:lnTo>
                  <a:lnTo>
                    <a:pt x="210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2" y="156"/>
                  </a:lnTo>
                  <a:lnTo>
                    <a:pt x="192" y="168"/>
                  </a:lnTo>
                  <a:lnTo>
                    <a:pt x="210" y="204"/>
                  </a:lnTo>
                  <a:lnTo>
                    <a:pt x="216" y="210"/>
                  </a:lnTo>
                  <a:lnTo>
                    <a:pt x="216" y="222"/>
                  </a:lnTo>
                  <a:lnTo>
                    <a:pt x="222" y="228"/>
                  </a:lnTo>
                  <a:lnTo>
                    <a:pt x="234" y="234"/>
                  </a:lnTo>
                  <a:lnTo>
                    <a:pt x="240" y="240"/>
                  </a:lnTo>
                  <a:lnTo>
                    <a:pt x="204" y="414"/>
                  </a:lnTo>
                  <a:lnTo>
                    <a:pt x="0" y="486"/>
                  </a:lnTo>
                  <a:lnTo>
                    <a:pt x="84" y="672"/>
                  </a:lnTo>
                  <a:lnTo>
                    <a:pt x="114" y="660"/>
                  </a:lnTo>
                  <a:lnTo>
                    <a:pt x="198" y="636"/>
                  </a:lnTo>
                  <a:lnTo>
                    <a:pt x="228" y="624"/>
                  </a:lnTo>
                  <a:lnTo>
                    <a:pt x="246" y="618"/>
                  </a:lnTo>
                  <a:lnTo>
                    <a:pt x="252" y="606"/>
                  </a:lnTo>
                  <a:lnTo>
                    <a:pt x="252" y="594"/>
                  </a:lnTo>
                  <a:lnTo>
                    <a:pt x="258" y="582"/>
                  </a:lnTo>
                  <a:lnTo>
                    <a:pt x="258" y="56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6" name="Norway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1865A77-6616-4B6A-9764-A5140E78E10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972805" y="904490"/>
              <a:ext cx="373379" cy="433041"/>
            </a:xfrm>
            <a:custGeom>
              <a:avLst/>
              <a:gdLst>
                <a:gd name="T0" fmla="*/ 2147483647 w 1362"/>
                <a:gd name="T1" fmla="*/ 2147483647 h 1500"/>
                <a:gd name="T2" fmla="*/ 2147483647 w 1362"/>
                <a:gd name="T3" fmla="*/ 2147483647 h 1500"/>
                <a:gd name="T4" fmla="*/ 2147483647 w 1362"/>
                <a:gd name="T5" fmla="*/ 2147483647 h 1500"/>
                <a:gd name="T6" fmla="*/ 2147483647 w 1362"/>
                <a:gd name="T7" fmla="*/ 2147483647 h 1500"/>
                <a:gd name="T8" fmla="*/ 2147483647 w 1362"/>
                <a:gd name="T9" fmla="*/ 0 h 1500"/>
                <a:gd name="T10" fmla="*/ 2147483647 w 1362"/>
                <a:gd name="T11" fmla="*/ 2147483647 h 1500"/>
                <a:gd name="T12" fmla="*/ 2147483647 w 1362"/>
                <a:gd name="T13" fmla="*/ 2147483647 h 1500"/>
                <a:gd name="T14" fmla="*/ 2147483647 w 1362"/>
                <a:gd name="T15" fmla="*/ 2147483647 h 1500"/>
                <a:gd name="T16" fmla="*/ 2147483647 w 1362"/>
                <a:gd name="T17" fmla="*/ 2147483647 h 1500"/>
                <a:gd name="T18" fmla="*/ 2147483647 w 1362"/>
                <a:gd name="T19" fmla="*/ 2147483647 h 1500"/>
                <a:gd name="T20" fmla="*/ 2147483647 w 1362"/>
                <a:gd name="T21" fmla="*/ 2147483647 h 1500"/>
                <a:gd name="T22" fmla="*/ 2147483647 w 1362"/>
                <a:gd name="T23" fmla="*/ 2147483647 h 1500"/>
                <a:gd name="T24" fmla="*/ 2147483647 w 1362"/>
                <a:gd name="T25" fmla="*/ 2147483647 h 1500"/>
                <a:gd name="T26" fmla="*/ 2147483647 w 1362"/>
                <a:gd name="T27" fmla="*/ 2147483647 h 1500"/>
                <a:gd name="T28" fmla="*/ 2147483647 w 1362"/>
                <a:gd name="T29" fmla="*/ 2147483647 h 1500"/>
                <a:gd name="T30" fmla="*/ 2147483647 w 1362"/>
                <a:gd name="T31" fmla="*/ 2147483647 h 1500"/>
                <a:gd name="T32" fmla="*/ 2147483647 w 1362"/>
                <a:gd name="T33" fmla="*/ 2147483647 h 1500"/>
                <a:gd name="T34" fmla="*/ 2147483647 w 1362"/>
                <a:gd name="T35" fmla="*/ 2147483647 h 1500"/>
                <a:gd name="T36" fmla="*/ 2147483647 w 1362"/>
                <a:gd name="T37" fmla="*/ 2147483647 h 1500"/>
                <a:gd name="T38" fmla="*/ 2147483647 w 1362"/>
                <a:gd name="T39" fmla="*/ 2147483647 h 1500"/>
                <a:gd name="T40" fmla="*/ 2147483647 w 1362"/>
                <a:gd name="T41" fmla="*/ 2147483647 h 1500"/>
                <a:gd name="T42" fmla="*/ 2147483647 w 1362"/>
                <a:gd name="T43" fmla="*/ 2147483647 h 1500"/>
                <a:gd name="T44" fmla="*/ 2147483647 w 1362"/>
                <a:gd name="T45" fmla="*/ 2147483647 h 1500"/>
                <a:gd name="T46" fmla="*/ 2147483647 w 1362"/>
                <a:gd name="T47" fmla="*/ 2147483647 h 1500"/>
                <a:gd name="T48" fmla="*/ 2147483647 w 1362"/>
                <a:gd name="T49" fmla="*/ 2147483647 h 1500"/>
                <a:gd name="T50" fmla="*/ 2147483647 w 1362"/>
                <a:gd name="T51" fmla="*/ 2147483647 h 1500"/>
                <a:gd name="T52" fmla="*/ 2147483647 w 1362"/>
                <a:gd name="T53" fmla="*/ 2147483647 h 1500"/>
                <a:gd name="T54" fmla="*/ 2147483647 w 1362"/>
                <a:gd name="T55" fmla="*/ 2147483647 h 1500"/>
                <a:gd name="T56" fmla="*/ 2147483647 w 1362"/>
                <a:gd name="T57" fmla="*/ 2147483647 h 1500"/>
                <a:gd name="T58" fmla="*/ 2147483647 w 1362"/>
                <a:gd name="T59" fmla="*/ 2147483647 h 1500"/>
                <a:gd name="T60" fmla="*/ 2147483647 w 1362"/>
                <a:gd name="T61" fmla="*/ 2147483647 h 1500"/>
                <a:gd name="T62" fmla="*/ 2147483647 w 1362"/>
                <a:gd name="T63" fmla="*/ 2147483647 h 1500"/>
                <a:gd name="T64" fmla="*/ 2147483647 w 1362"/>
                <a:gd name="T65" fmla="*/ 2147483647 h 1500"/>
                <a:gd name="T66" fmla="*/ 2147483647 w 1362"/>
                <a:gd name="T67" fmla="*/ 2147483647 h 1500"/>
                <a:gd name="T68" fmla="*/ 2147483647 w 1362"/>
                <a:gd name="T69" fmla="*/ 2147483647 h 1500"/>
                <a:gd name="T70" fmla="*/ 2147483647 w 1362"/>
                <a:gd name="T71" fmla="*/ 2147483647 h 1500"/>
                <a:gd name="T72" fmla="*/ 2147483647 w 1362"/>
                <a:gd name="T73" fmla="*/ 2147483647 h 1500"/>
                <a:gd name="T74" fmla="*/ 2147483647 w 1362"/>
                <a:gd name="T75" fmla="*/ 2147483647 h 1500"/>
                <a:gd name="T76" fmla="*/ 2147483647 w 1362"/>
                <a:gd name="T77" fmla="*/ 2147483647 h 1500"/>
                <a:gd name="T78" fmla="*/ 2147483647 w 1362"/>
                <a:gd name="T79" fmla="*/ 2147483647 h 1500"/>
                <a:gd name="T80" fmla="*/ 2147483647 w 1362"/>
                <a:gd name="T81" fmla="*/ 2147483647 h 1500"/>
                <a:gd name="T82" fmla="*/ 2147483647 w 1362"/>
                <a:gd name="T83" fmla="*/ 2147483647 h 1500"/>
                <a:gd name="T84" fmla="*/ 2147483647 w 1362"/>
                <a:gd name="T85" fmla="*/ 2147483647 h 1500"/>
                <a:gd name="T86" fmla="*/ 2147483647 w 1362"/>
                <a:gd name="T87" fmla="*/ 2147483647 h 1500"/>
                <a:gd name="T88" fmla="*/ 2147483647 w 1362"/>
                <a:gd name="T89" fmla="*/ 2147483647 h 1500"/>
                <a:gd name="T90" fmla="*/ 2147483647 w 1362"/>
                <a:gd name="T91" fmla="*/ 2147483647 h 1500"/>
                <a:gd name="T92" fmla="*/ 2147483647 w 1362"/>
                <a:gd name="T93" fmla="*/ 2147483647 h 1500"/>
                <a:gd name="T94" fmla="*/ 2147483647 w 1362"/>
                <a:gd name="T95" fmla="*/ 2147483647 h 1500"/>
                <a:gd name="T96" fmla="*/ 2147483647 w 1362"/>
                <a:gd name="T97" fmla="*/ 2147483647 h 1500"/>
                <a:gd name="T98" fmla="*/ 2147483647 w 1362"/>
                <a:gd name="T99" fmla="*/ 2147483647 h 1500"/>
                <a:gd name="T100" fmla="*/ 2147483647 w 1362"/>
                <a:gd name="T101" fmla="*/ 2147483647 h 1500"/>
                <a:gd name="T102" fmla="*/ 2147483647 w 1362"/>
                <a:gd name="T103" fmla="*/ 2147483647 h 1500"/>
                <a:gd name="T104" fmla="*/ 2147483647 w 1362"/>
                <a:gd name="T105" fmla="*/ 2147483647 h 1500"/>
                <a:gd name="T106" fmla="*/ 2147483647 w 1362"/>
                <a:gd name="T107" fmla="*/ 2147483647 h 1500"/>
                <a:gd name="T108" fmla="*/ 2147483647 w 1362"/>
                <a:gd name="T109" fmla="*/ 2147483647 h 1500"/>
                <a:gd name="T110" fmla="*/ 2147483647 w 1362"/>
                <a:gd name="T111" fmla="*/ 2147483647 h 1500"/>
                <a:gd name="T112" fmla="*/ 2147483647 w 1362"/>
                <a:gd name="T113" fmla="*/ 2147483647 h 1500"/>
                <a:gd name="T114" fmla="*/ 2147483647 w 1362"/>
                <a:gd name="T115" fmla="*/ 2147483647 h 15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62"/>
                <a:gd name="T175" fmla="*/ 0 h 1500"/>
                <a:gd name="T176" fmla="*/ 1362 w 1362"/>
                <a:gd name="T177" fmla="*/ 1500 h 150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62" h="1500">
                  <a:moveTo>
                    <a:pt x="324" y="120"/>
                  </a:moveTo>
                  <a:lnTo>
                    <a:pt x="336" y="126"/>
                  </a:lnTo>
                  <a:lnTo>
                    <a:pt x="354" y="132"/>
                  </a:lnTo>
                  <a:lnTo>
                    <a:pt x="378" y="132"/>
                  </a:lnTo>
                  <a:lnTo>
                    <a:pt x="294" y="90"/>
                  </a:lnTo>
                  <a:lnTo>
                    <a:pt x="294" y="102"/>
                  </a:lnTo>
                  <a:lnTo>
                    <a:pt x="306" y="108"/>
                  </a:lnTo>
                  <a:lnTo>
                    <a:pt x="312" y="114"/>
                  </a:lnTo>
                  <a:lnTo>
                    <a:pt x="324" y="120"/>
                  </a:lnTo>
                  <a:close/>
                  <a:moveTo>
                    <a:pt x="684" y="48"/>
                  </a:moveTo>
                  <a:lnTo>
                    <a:pt x="732" y="48"/>
                  </a:lnTo>
                  <a:lnTo>
                    <a:pt x="738" y="54"/>
                  </a:lnTo>
                  <a:lnTo>
                    <a:pt x="750" y="54"/>
                  </a:lnTo>
                  <a:lnTo>
                    <a:pt x="774" y="66"/>
                  </a:lnTo>
                  <a:lnTo>
                    <a:pt x="786" y="66"/>
                  </a:lnTo>
                  <a:lnTo>
                    <a:pt x="798" y="60"/>
                  </a:lnTo>
                  <a:lnTo>
                    <a:pt x="804" y="60"/>
                  </a:lnTo>
                  <a:lnTo>
                    <a:pt x="816" y="54"/>
                  </a:lnTo>
                  <a:lnTo>
                    <a:pt x="828" y="54"/>
                  </a:lnTo>
                  <a:lnTo>
                    <a:pt x="840" y="60"/>
                  </a:lnTo>
                  <a:lnTo>
                    <a:pt x="876" y="72"/>
                  </a:lnTo>
                  <a:lnTo>
                    <a:pt x="888" y="78"/>
                  </a:lnTo>
                  <a:lnTo>
                    <a:pt x="894" y="84"/>
                  </a:lnTo>
                  <a:lnTo>
                    <a:pt x="900" y="84"/>
                  </a:lnTo>
                  <a:lnTo>
                    <a:pt x="924" y="60"/>
                  </a:lnTo>
                  <a:lnTo>
                    <a:pt x="984" y="66"/>
                  </a:lnTo>
                  <a:lnTo>
                    <a:pt x="984" y="42"/>
                  </a:lnTo>
                  <a:lnTo>
                    <a:pt x="1014" y="42"/>
                  </a:lnTo>
                  <a:lnTo>
                    <a:pt x="1026" y="36"/>
                  </a:lnTo>
                  <a:lnTo>
                    <a:pt x="1032" y="24"/>
                  </a:lnTo>
                  <a:lnTo>
                    <a:pt x="1038" y="18"/>
                  </a:lnTo>
                  <a:lnTo>
                    <a:pt x="1032" y="12"/>
                  </a:lnTo>
                  <a:lnTo>
                    <a:pt x="1002" y="12"/>
                  </a:lnTo>
                  <a:lnTo>
                    <a:pt x="990" y="18"/>
                  </a:lnTo>
                  <a:lnTo>
                    <a:pt x="984" y="18"/>
                  </a:lnTo>
                  <a:lnTo>
                    <a:pt x="972" y="6"/>
                  </a:lnTo>
                  <a:lnTo>
                    <a:pt x="960" y="0"/>
                  </a:lnTo>
                  <a:lnTo>
                    <a:pt x="918" y="0"/>
                  </a:lnTo>
                  <a:lnTo>
                    <a:pt x="900" y="6"/>
                  </a:lnTo>
                  <a:lnTo>
                    <a:pt x="882" y="18"/>
                  </a:lnTo>
                  <a:lnTo>
                    <a:pt x="870" y="18"/>
                  </a:lnTo>
                  <a:lnTo>
                    <a:pt x="864" y="12"/>
                  </a:lnTo>
                  <a:lnTo>
                    <a:pt x="864" y="6"/>
                  </a:lnTo>
                  <a:lnTo>
                    <a:pt x="858" y="6"/>
                  </a:lnTo>
                  <a:lnTo>
                    <a:pt x="852" y="0"/>
                  </a:lnTo>
                  <a:lnTo>
                    <a:pt x="822" y="0"/>
                  </a:lnTo>
                  <a:lnTo>
                    <a:pt x="804" y="18"/>
                  </a:lnTo>
                  <a:lnTo>
                    <a:pt x="738" y="0"/>
                  </a:lnTo>
                  <a:lnTo>
                    <a:pt x="726" y="0"/>
                  </a:lnTo>
                  <a:lnTo>
                    <a:pt x="708" y="6"/>
                  </a:lnTo>
                  <a:lnTo>
                    <a:pt x="690" y="6"/>
                  </a:lnTo>
                  <a:lnTo>
                    <a:pt x="672" y="12"/>
                  </a:lnTo>
                  <a:lnTo>
                    <a:pt x="660" y="12"/>
                  </a:lnTo>
                  <a:lnTo>
                    <a:pt x="660" y="6"/>
                  </a:lnTo>
                  <a:lnTo>
                    <a:pt x="666" y="0"/>
                  </a:lnTo>
                  <a:lnTo>
                    <a:pt x="630" y="12"/>
                  </a:lnTo>
                  <a:lnTo>
                    <a:pt x="648" y="36"/>
                  </a:lnTo>
                  <a:lnTo>
                    <a:pt x="684" y="48"/>
                  </a:lnTo>
                  <a:close/>
                  <a:moveTo>
                    <a:pt x="324" y="66"/>
                  </a:moveTo>
                  <a:lnTo>
                    <a:pt x="342" y="66"/>
                  </a:lnTo>
                  <a:lnTo>
                    <a:pt x="348" y="72"/>
                  </a:lnTo>
                  <a:lnTo>
                    <a:pt x="360" y="72"/>
                  </a:lnTo>
                  <a:lnTo>
                    <a:pt x="360" y="78"/>
                  </a:lnTo>
                  <a:lnTo>
                    <a:pt x="342" y="96"/>
                  </a:lnTo>
                  <a:lnTo>
                    <a:pt x="336" y="96"/>
                  </a:lnTo>
                  <a:lnTo>
                    <a:pt x="378" y="114"/>
                  </a:lnTo>
                  <a:lnTo>
                    <a:pt x="390" y="120"/>
                  </a:lnTo>
                  <a:lnTo>
                    <a:pt x="396" y="126"/>
                  </a:lnTo>
                  <a:lnTo>
                    <a:pt x="414" y="126"/>
                  </a:lnTo>
                  <a:lnTo>
                    <a:pt x="426" y="132"/>
                  </a:lnTo>
                  <a:lnTo>
                    <a:pt x="438" y="132"/>
                  </a:lnTo>
                  <a:lnTo>
                    <a:pt x="462" y="108"/>
                  </a:lnTo>
                  <a:lnTo>
                    <a:pt x="504" y="96"/>
                  </a:lnTo>
                  <a:lnTo>
                    <a:pt x="534" y="120"/>
                  </a:lnTo>
                  <a:lnTo>
                    <a:pt x="528" y="120"/>
                  </a:lnTo>
                  <a:lnTo>
                    <a:pt x="516" y="126"/>
                  </a:lnTo>
                  <a:lnTo>
                    <a:pt x="504" y="126"/>
                  </a:lnTo>
                  <a:lnTo>
                    <a:pt x="480" y="132"/>
                  </a:lnTo>
                  <a:lnTo>
                    <a:pt x="468" y="138"/>
                  </a:lnTo>
                  <a:lnTo>
                    <a:pt x="456" y="150"/>
                  </a:lnTo>
                  <a:lnTo>
                    <a:pt x="486" y="150"/>
                  </a:lnTo>
                  <a:lnTo>
                    <a:pt x="498" y="156"/>
                  </a:lnTo>
                  <a:lnTo>
                    <a:pt x="522" y="156"/>
                  </a:lnTo>
                  <a:lnTo>
                    <a:pt x="516" y="162"/>
                  </a:lnTo>
                  <a:lnTo>
                    <a:pt x="504" y="162"/>
                  </a:lnTo>
                  <a:lnTo>
                    <a:pt x="486" y="168"/>
                  </a:lnTo>
                  <a:lnTo>
                    <a:pt x="474" y="174"/>
                  </a:lnTo>
                  <a:lnTo>
                    <a:pt x="468" y="180"/>
                  </a:lnTo>
                  <a:lnTo>
                    <a:pt x="462" y="180"/>
                  </a:lnTo>
                  <a:lnTo>
                    <a:pt x="516" y="198"/>
                  </a:lnTo>
                  <a:lnTo>
                    <a:pt x="522" y="198"/>
                  </a:lnTo>
                  <a:lnTo>
                    <a:pt x="528" y="204"/>
                  </a:lnTo>
                  <a:lnTo>
                    <a:pt x="540" y="210"/>
                  </a:lnTo>
                  <a:lnTo>
                    <a:pt x="558" y="210"/>
                  </a:lnTo>
                  <a:lnTo>
                    <a:pt x="576" y="216"/>
                  </a:lnTo>
                  <a:lnTo>
                    <a:pt x="594" y="210"/>
                  </a:lnTo>
                  <a:lnTo>
                    <a:pt x="606" y="204"/>
                  </a:lnTo>
                  <a:lnTo>
                    <a:pt x="612" y="204"/>
                  </a:lnTo>
                  <a:lnTo>
                    <a:pt x="618" y="198"/>
                  </a:lnTo>
                  <a:lnTo>
                    <a:pt x="612" y="192"/>
                  </a:lnTo>
                  <a:lnTo>
                    <a:pt x="612" y="186"/>
                  </a:lnTo>
                  <a:lnTo>
                    <a:pt x="606" y="180"/>
                  </a:lnTo>
                  <a:lnTo>
                    <a:pt x="606" y="174"/>
                  </a:lnTo>
                  <a:lnTo>
                    <a:pt x="612" y="168"/>
                  </a:lnTo>
                  <a:lnTo>
                    <a:pt x="618" y="168"/>
                  </a:lnTo>
                  <a:lnTo>
                    <a:pt x="630" y="162"/>
                  </a:lnTo>
                  <a:lnTo>
                    <a:pt x="648" y="162"/>
                  </a:lnTo>
                  <a:lnTo>
                    <a:pt x="648" y="144"/>
                  </a:lnTo>
                  <a:lnTo>
                    <a:pt x="678" y="132"/>
                  </a:lnTo>
                  <a:lnTo>
                    <a:pt x="690" y="102"/>
                  </a:lnTo>
                  <a:lnTo>
                    <a:pt x="714" y="114"/>
                  </a:lnTo>
                  <a:lnTo>
                    <a:pt x="738" y="102"/>
                  </a:lnTo>
                  <a:lnTo>
                    <a:pt x="750" y="114"/>
                  </a:lnTo>
                  <a:lnTo>
                    <a:pt x="762" y="120"/>
                  </a:lnTo>
                  <a:lnTo>
                    <a:pt x="780" y="126"/>
                  </a:lnTo>
                  <a:lnTo>
                    <a:pt x="792" y="138"/>
                  </a:lnTo>
                  <a:lnTo>
                    <a:pt x="792" y="144"/>
                  </a:lnTo>
                  <a:lnTo>
                    <a:pt x="786" y="150"/>
                  </a:lnTo>
                  <a:lnTo>
                    <a:pt x="786" y="162"/>
                  </a:lnTo>
                  <a:lnTo>
                    <a:pt x="774" y="174"/>
                  </a:lnTo>
                  <a:lnTo>
                    <a:pt x="828" y="174"/>
                  </a:lnTo>
                  <a:lnTo>
                    <a:pt x="834" y="180"/>
                  </a:lnTo>
                  <a:lnTo>
                    <a:pt x="846" y="186"/>
                  </a:lnTo>
                  <a:lnTo>
                    <a:pt x="852" y="192"/>
                  </a:lnTo>
                  <a:lnTo>
                    <a:pt x="858" y="192"/>
                  </a:lnTo>
                  <a:lnTo>
                    <a:pt x="864" y="186"/>
                  </a:lnTo>
                  <a:lnTo>
                    <a:pt x="876" y="186"/>
                  </a:lnTo>
                  <a:lnTo>
                    <a:pt x="894" y="174"/>
                  </a:lnTo>
                  <a:lnTo>
                    <a:pt x="906" y="168"/>
                  </a:lnTo>
                  <a:lnTo>
                    <a:pt x="924" y="162"/>
                  </a:lnTo>
                  <a:lnTo>
                    <a:pt x="936" y="156"/>
                  </a:lnTo>
                  <a:lnTo>
                    <a:pt x="942" y="150"/>
                  </a:lnTo>
                  <a:lnTo>
                    <a:pt x="942" y="144"/>
                  </a:lnTo>
                  <a:lnTo>
                    <a:pt x="936" y="144"/>
                  </a:lnTo>
                  <a:lnTo>
                    <a:pt x="924" y="138"/>
                  </a:lnTo>
                  <a:lnTo>
                    <a:pt x="888" y="138"/>
                  </a:lnTo>
                  <a:lnTo>
                    <a:pt x="882" y="120"/>
                  </a:lnTo>
                  <a:lnTo>
                    <a:pt x="828" y="114"/>
                  </a:lnTo>
                  <a:lnTo>
                    <a:pt x="828" y="96"/>
                  </a:lnTo>
                  <a:lnTo>
                    <a:pt x="798" y="102"/>
                  </a:lnTo>
                  <a:lnTo>
                    <a:pt x="798" y="84"/>
                  </a:lnTo>
                  <a:lnTo>
                    <a:pt x="726" y="84"/>
                  </a:lnTo>
                  <a:lnTo>
                    <a:pt x="720" y="72"/>
                  </a:lnTo>
                  <a:lnTo>
                    <a:pt x="684" y="72"/>
                  </a:lnTo>
                  <a:lnTo>
                    <a:pt x="678" y="60"/>
                  </a:lnTo>
                  <a:lnTo>
                    <a:pt x="654" y="48"/>
                  </a:lnTo>
                  <a:lnTo>
                    <a:pt x="624" y="48"/>
                  </a:lnTo>
                  <a:lnTo>
                    <a:pt x="624" y="30"/>
                  </a:lnTo>
                  <a:lnTo>
                    <a:pt x="618" y="30"/>
                  </a:lnTo>
                  <a:lnTo>
                    <a:pt x="612" y="24"/>
                  </a:lnTo>
                  <a:lnTo>
                    <a:pt x="540" y="24"/>
                  </a:lnTo>
                  <a:lnTo>
                    <a:pt x="534" y="30"/>
                  </a:lnTo>
                  <a:lnTo>
                    <a:pt x="534" y="36"/>
                  </a:lnTo>
                  <a:lnTo>
                    <a:pt x="540" y="42"/>
                  </a:lnTo>
                  <a:lnTo>
                    <a:pt x="546" y="54"/>
                  </a:lnTo>
                  <a:lnTo>
                    <a:pt x="564" y="72"/>
                  </a:lnTo>
                  <a:lnTo>
                    <a:pt x="552" y="66"/>
                  </a:lnTo>
                  <a:lnTo>
                    <a:pt x="546" y="60"/>
                  </a:lnTo>
                  <a:lnTo>
                    <a:pt x="528" y="48"/>
                  </a:lnTo>
                  <a:lnTo>
                    <a:pt x="492" y="30"/>
                  </a:lnTo>
                  <a:lnTo>
                    <a:pt x="480" y="30"/>
                  </a:lnTo>
                  <a:lnTo>
                    <a:pt x="474" y="36"/>
                  </a:lnTo>
                  <a:lnTo>
                    <a:pt x="468" y="48"/>
                  </a:lnTo>
                  <a:lnTo>
                    <a:pt x="462" y="54"/>
                  </a:lnTo>
                  <a:lnTo>
                    <a:pt x="450" y="54"/>
                  </a:lnTo>
                  <a:lnTo>
                    <a:pt x="438" y="48"/>
                  </a:lnTo>
                  <a:lnTo>
                    <a:pt x="420" y="48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8" y="30"/>
                  </a:lnTo>
                  <a:lnTo>
                    <a:pt x="384" y="30"/>
                  </a:lnTo>
                  <a:lnTo>
                    <a:pt x="372" y="42"/>
                  </a:lnTo>
                  <a:lnTo>
                    <a:pt x="366" y="30"/>
                  </a:lnTo>
                  <a:lnTo>
                    <a:pt x="354" y="30"/>
                  </a:lnTo>
                  <a:lnTo>
                    <a:pt x="318" y="48"/>
                  </a:lnTo>
                  <a:lnTo>
                    <a:pt x="318" y="60"/>
                  </a:lnTo>
                  <a:lnTo>
                    <a:pt x="324" y="66"/>
                  </a:lnTo>
                  <a:close/>
                  <a:moveTo>
                    <a:pt x="642" y="708"/>
                  </a:moveTo>
                  <a:lnTo>
                    <a:pt x="666" y="696"/>
                  </a:lnTo>
                  <a:lnTo>
                    <a:pt x="666" y="690"/>
                  </a:lnTo>
                  <a:lnTo>
                    <a:pt x="678" y="690"/>
                  </a:lnTo>
                  <a:lnTo>
                    <a:pt x="678" y="678"/>
                  </a:lnTo>
                  <a:lnTo>
                    <a:pt x="672" y="672"/>
                  </a:lnTo>
                  <a:lnTo>
                    <a:pt x="630" y="690"/>
                  </a:lnTo>
                  <a:lnTo>
                    <a:pt x="642" y="708"/>
                  </a:lnTo>
                  <a:close/>
                  <a:moveTo>
                    <a:pt x="774" y="648"/>
                  </a:moveTo>
                  <a:lnTo>
                    <a:pt x="780" y="642"/>
                  </a:lnTo>
                  <a:lnTo>
                    <a:pt x="786" y="642"/>
                  </a:lnTo>
                  <a:lnTo>
                    <a:pt x="792" y="636"/>
                  </a:lnTo>
                  <a:lnTo>
                    <a:pt x="792" y="630"/>
                  </a:lnTo>
                  <a:lnTo>
                    <a:pt x="786" y="624"/>
                  </a:lnTo>
                  <a:lnTo>
                    <a:pt x="774" y="624"/>
                  </a:lnTo>
                  <a:lnTo>
                    <a:pt x="768" y="630"/>
                  </a:lnTo>
                  <a:lnTo>
                    <a:pt x="768" y="642"/>
                  </a:lnTo>
                  <a:lnTo>
                    <a:pt x="774" y="648"/>
                  </a:lnTo>
                  <a:close/>
                  <a:moveTo>
                    <a:pt x="594" y="696"/>
                  </a:moveTo>
                  <a:lnTo>
                    <a:pt x="576" y="696"/>
                  </a:lnTo>
                  <a:lnTo>
                    <a:pt x="552" y="708"/>
                  </a:lnTo>
                  <a:lnTo>
                    <a:pt x="546" y="714"/>
                  </a:lnTo>
                  <a:lnTo>
                    <a:pt x="570" y="720"/>
                  </a:lnTo>
                  <a:lnTo>
                    <a:pt x="576" y="714"/>
                  </a:lnTo>
                  <a:lnTo>
                    <a:pt x="588" y="714"/>
                  </a:lnTo>
                  <a:lnTo>
                    <a:pt x="600" y="702"/>
                  </a:lnTo>
                  <a:lnTo>
                    <a:pt x="594" y="696"/>
                  </a:lnTo>
                  <a:close/>
                  <a:moveTo>
                    <a:pt x="918" y="612"/>
                  </a:moveTo>
                  <a:lnTo>
                    <a:pt x="936" y="618"/>
                  </a:lnTo>
                  <a:lnTo>
                    <a:pt x="942" y="606"/>
                  </a:lnTo>
                  <a:lnTo>
                    <a:pt x="948" y="600"/>
                  </a:lnTo>
                  <a:lnTo>
                    <a:pt x="948" y="594"/>
                  </a:lnTo>
                  <a:lnTo>
                    <a:pt x="918" y="594"/>
                  </a:lnTo>
                  <a:lnTo>
                    <a:pt x="918" y="612"/>
                  </a:lnTo>
                  <a:close/>
                  <a:moveTo>
                    <a:pt x="486" y="756"/>
                  </a:moveTo>
                  <a:lnTo>
                    <a:pt x="474" y="756"/>
                  </a:lnTo>
                  <a:lnTo>
                    <a:pt x="438" y="774"/>
                  </a:lnTo>
                  <a:lnTo>
                    <a:pt x="432" y="780"/>
                  </a:lnTo>
                  <a:lnTo>
                    <a:pt x="432" y="786"/>
                  </a:lnTo>
                  <a:lnTo>
                    <a:pt x="444" y="786"/>
                  </a:lnTo>
                  <a:lnTo>
                    <a:pt x="456" y="780"/>
                  </a:lnTo>
                  <a:lnTo>
                    <a:pt x="462" y="774"/>
                  </a:lnTo>
                  <a:lnTo>
                    <a:pt x="474" y="768"/>
                  </a:lnTo>
                  <a:lnTo>
                    <a:pt x="510" y="768"/>
                  </a:lnTo>
                  <a:lnTo>
                    <a:pt x="510" y="762"/>
                  </a:lnTo>
                  <a:lnTo>
                    <a:pt x="504" y="762"/>
                  </a:lnTo>
                  <a:lnTo>
                    <a:pt x="504" y="756"/>
                  </a:lnTo>
                  <a:lnTo>
                    <a:pt x="486" y="756"/>
                  </a:lnTo>
                  <a:close/>
                  <a:moveTo>
                    <a:pt x="1356" y="660"/>
                  </a:moveTo>
                  <a:lnTo>
                    <a:pt x="1326" y="666"/>
                  </a:lnTo>
                  <a:lnTo>
                    <a:pt x="1290" y="654"/>
                  </a:lnTo>
                  <a:lnTo>
                    <a:pt x="1260" y="642"/>
                  </a:lnTo>
                  <a:lnTo>
                    <a:pt x="1302" y="642"/>
                  </a:lnTo>
                  <a:lnTo>
                    <a:pt x="1326" y="630"/>
                  </a:lnTo>
                  <a:lnTo>
                    <a:pt x="1344" y="630"/>
                  </a:lnTo>
                  <a:lnTo>
                    <a:pt x="1350" y="624"/>
                  </a:lnTo>
                  <a:lnTo>
                    <a:pt x="1356" y="624"/>
                  </a:lnTo>
                  <a:lnTo>
                    <a:pt x="1344" y="618"/>
                  </a:lnTo>
                  <a:lnTo>
                    <a:pt x="1338" y="612"/>
                  </a:lnTo>
                  <a:lnTo>
                    <a:pt x="1320" y="606"/>
                  </a:lnTo>
                  <a:lnTo>
                    <a:pt x="1308" y="600"/>
                  </a:lnTo>
                  <a:lnTo>
                    <a:pt x="1284" y="600"/>
                  </a:lnTo>
                  <a:lnTo>
                    <a:pt x="1260" y="588"/>
                  </a:lnTo>
                  <a:lnTo>
                    <a:pt x="1254" y="588"/>
                  </a:lnTo>
                  <a:lnTo>
                    <a:pt x="1242" y="582"/>
                  </a:lnTo>
                  <a:lnTo>
                    <a:pt x="1242" y="588"/>
                  </a:lnTo>
                  <a:lnTo>
                    <a:pt x="1236" y="594"/>
                  </a:lnTo>
                  <a:lnTo>
                    <a:pt x="1236" y="600"/>
                  </a:lnTo>
                  <a:lnTo>
                    <a:pt x="1218" y="618"/>
                  </a:lnTo>
                  <a:lnTo>
                    <a:pt x="1206" y="618"/>
                  </a:lnTo>
                  <a:lnTo>
                    <a:pt x="1200" y="612"/>
                  </a:lnTo>
                  <a:lnTo>
                    <a:pt x="1224" y="588"/>
                  </a:lnTo>
                  <a:lnTo>
                    <a:pt x="1158" y="564"/>
                  </a:lnTo>
                  <a:lnTo>
                    <a:pt x="1158" y="576"/>
                  </a:lnTo>
                  <a:lnTo>
                    <a:pt x="1152" y="594"/>
                  </a:lnTo>
                  <a:lnTo>
                    <a:pt x="1134" y="630"/>
                  </a:lnTo>
                  <a:lnTo>
                    <a:pt x="1128" y="630"/>
                  </a:lnTo>
                  <a:lnTo>
                    <a:pt x="1122" y="624"/>
                  </a:lnTo>
                  <a:lnTo>
                    <a:pt x="1116" y="612"/>
                  </a:lnTo>
                  <a:lnTo>
                    <a:pt x="1116" y="594"/>
                  </a:lnTo>
                  <a:lnTo>
                    <a:pt x="1122" y="582"/>
                  </a:lnTo>
                  <a:lnTo>
                    <a:pt x="1116" y="594"/>
                  </a:lnTo>
                  <a:lnTo>
                    <a:pt x="1104" y="600"/>
                  </a:lnTo>
                  <a:lnTo>
                    <a:pt x="1080" y="624"/>
                  </a:lnTo>
                  <a:lnTo>
                    <a:pt x="1056" y="636"/>
                  </a:lnTo>
                  <a:lnTo>
                    <a:pt x="1050" y="636"/>
                  </a:lnTo>
                  <a:lnTo>
                    <a:pt x="1050" y="630"/>
                  </a:lnTo>
                  <a:lnTo>
                    <a:pt x="1056" y="618"/>
                  </a:lnTo>
                  <a:lnTo>
                    <a:pt x="1086" y="588"/>
                  </a:lnTo>
                  <a:lnTo>
                    <a:pt x="1092" y="576"/>
                  </a:lnTo>
                  <a:lnTo>
                    <a:pt x="1104" y="570"/>
                  </a:lnTo>
                  <a:lnTo>
                    <a:pt x="1068" y="570"/>
                  </a:lnTo>
                  <a:lnTo>
                    <a:pt x="1050" y="582"/>
                  </a:lnTo>
                  <a:lnTo>
                    <a:pt x="1026" y="582"/>
                  </a:lnTo>
                  <a:lnTo>
                    <a:pt x="984" y="606"/>
                  </a:lnTo>
                  <a:lnTo>
                    <a:pt x="960" y="606"/>
                  </a:lnTo>
                  <a:lnTo>
                    <a:pt x="954" y="636"/>
                  </a:lnTo>
                  <a:lnTo>
                    <a:pt x="918" y="624"/>
                  </a:lnTo>
                  <a:lnTo>
                    <a:pt x="882" y="630"/>
                  </a:lnTo>
                  <a:lnTo>
                    <a:pt x="894" y="660"/>
                  </a:lnTo>
                  <a:lnTo>
                    <a:pt x="846" y="648"/>
                  </a:lnTo>
                  <a:lnTo>
                    <a:pt x="828" y="654"/>
                  </a:lnTo>
                  <a:lnTo>
                    <a:pt x="834" y="678"/>
                  </a:lnTo>
                  <a:lnTo>
                    <a:pt x="792" y="690"/>
                  </a:lnTo>
                  <a:lnTo>
                    <a:pt x="792" y="654"/>
                  </a:lnTo>
                  <a:lnTo>
                    <a:pt x="762" y="654"/>
                  </a:lnTo>
                  <a:lnTo>
                    <a:pt x="774" y="678"/>
                  </a:lnTo>
                  <a:lnTo>
                    <a:pt x="750" y="660"/>
                  </a:lnTo>
                  <a:lnTo>
                    <a:pt x="750" y="690"/>
                  </a:lnTo>
                  <a:lnTo>
                    <a:pt x="726" y="690"/>
                  </a:lnTo>
                  <a:lnTo>
                    <a:pt x="726" y="660"/>
                  </a:lnTo>
                  <a:lnTo>
                    <a:pt x="738" y="654"/>
                  </a:lnTo>
                  <a:lnTo>
                    <a:pt x="744" y="648"/>
                  </a:lnTo>
                  <a:lnTo>
                    <a:pt x="708" y="642"/>
                  </a:lnTo>
                  <a:lnTo>
                    <a:pt x="708" y="684"/>
                  </a:lnTo>
                  <a:lnTo>
                    <a:pt x="678" y="696"/>
                  </a:lnTo>
                  <a:lnTo>
                    <a:pt x="696" y="708"/>
                  </a:lnTo>
                  <a:lnTo>
                    <a:pt x="660" y="714"/>
                  </a:lnTo>
                  <a:lnTo>
                    <a:pt x="672" y="726"/>
                  </a:lnTo>
                  <a:lnTo>
                    <a:pt x="630" y="726"/>
                  </a:lnTo>
                  <a:lnTo>
                    <a:pt x="630" y="738"/>
                  </a:lnTo>
                  <a:lnTo>
                    <a:pt x="660" y="750"/>
                  </a:lnTo>
                  <a:lnTo>
                    <a:pt x="654" y="762"/>
                  </a:lnTo>
                  <a:lnTo>
                    <a:pt x="618" y="744"/>
                  </a:lnTo>
                  <a:lnTo>
                    <a:pt x="600" y="750"/>
                  </a:lnTo>
                  <a:lnTo>
                    <a:pt x="624" y="762"/>
                  </a:lnTo>
                  <a:lnTo>
                    <a:pt x="606" y="780"/>
                  </a:lnTo>
                  <a:lnTo>
                    <a:pt x="594" y="762"/>
                  </a:lnTo>
                  <a:lnTo>
                    <a:pt x="576" y="768"/>
                  </a:lnTo>
                  <a:lnTo>
                    <a:pt x="576" y="780"/>
                  </a:lnTo>
                  <a:lnTo>
                    <a:pt x="546" y="780"/>
                  </a:lnTo>
                  <a:lnTo>
                    <a:pt x="540" y="792"/>
                  </a:lnTo>
                  <a:lnTo>
                    <a:pt x="564" y="804"/>
                  </a:lnTo>
                  <a:lnTo>
                    <a:pt x="564" y="822"/>
                  </a:lnTo>
                  <a:lnTo>
                    <a:pt x="528" y="810"/>
                  </a:lnTo>
                  <a:lnTo>
                    <a:pt x="522" y="822"/>
                  </a:lnTo>
                  <a:lnTo>
                    <a:pt x="552" y="834"/>
                  </a:lnTo>
                  <a:lnTo>
                    <a:pt x="504" y="834"/>
                  </a:lnTo>
                  <a:lnTo>
                    <a:pt x="504" y="852"/>
                  </a:lnTo>
                  <a:lnTo>
                    <a:pt x="492" y="846"/>
                  </a:lnTo>
                  <a:lnTo>
                    <a:pt x="486" y="846"/>
                  </a:lnTo>
                  <a:lnTo>
                    <a:pt x="474" y="852"/>
                  </a:lnTo>
                  <a:lnTo>
                    <a:pt x="468" y="858"/>
                  </a:lnTo>
                  <a:lnTo>
                    <a:pt x="456" y="858"/>
                  </a:lnTo>
                  <a:lnTo>
                    <a:pt x="456" y="870"/>
                  </a:lnTo>
                  <a:lnTo>
                    <a:pt x="462" y="876"/>
                  </a:lnTo>
                  <a:lnTo>
                    <a:pt x="456" y="876"/>
                  </a:lnTo>
                  <a:lnTo>
                    <a:pt x="450" y="882"/>
                  </a:lnTo>
                  <a:lnTo>
                    <a:pt x="444" y="882"/>
                  </a:lnTo>
                  <a:lnTo>
                    <a:pt x="444" y="900"/>
                  </a:lnTo>
                  <a:lnTo>
                    <a:pt x="480" y="900"/>
                  </a:lnTo>
                  <a:lnTo>
                    <a:pt x="468" y="912"/>
                  </a:lnTo>
                  <a:lnTo>
                    <a:pt x="432" y="906"/>
                  </a:lnTo>
                  <a:lnTo>
                    <a:pt x="420" y="912"/>
                  </a:lnTo>
                  <a:lnTo>
                    <a:pt x="414" y="918"/>
                  </a:lnTo>
                  <a:lnTo>
                    <a:pt x="414" y="930"/>
                  </a:lnTo>
                  <a:lnTo>
                    <a:pt x="420" y="936"/>
                  </a:lnTo>
                  <a:lnTo>
                    <a:pt x="420" y="948"/>
                  </a:lnTo>
                  <a:lnTo>
                    <a:pt x="408" y="954"/>
                  </a:lnTo>
                  <a:lnTo>
                    <a:pt x="390" y="954"/>
                  </a:lnTo>
                  <a:lnTo>
                    <a:pt x="390" y="972"/>
                  </a:lnTo>
                  <a:lnTo>
                    <a:pt x="408" y="990"/>
                  </a:lnTo>
                  <a:lnTo>
                    <a:pt x="408" y="996"/>
                  </a:lnTo>
                  <a:lnTo>
                    <a:pt x="402" y="1002"/>
                  </a:lnTo>
                  <a:lnTo>
                    <a:pt x="366" y="1002"/>
                  </a:lnTo>
                  <a:lnTo>
                    <a:pt x="360" y="1008"/>
                  </a:lnTo>
                  <a:lnTo>
                    <a:pt x="360" y="1026"/>
                  </a:lnTo>
                  <a:lnTo>
                    <a:pt x="354" y="1032"/>
                  </a:lnTo>
                  <a:lnTo>
                    <a:pt x="342" y="1032"/>
                  </a:lnTo>
                  <a:lnTo>
                    <a:pt x="336" y="1026"/>
                  </a:lnTo>
                  <a:lnTo>
                    <a:pt x="318" y="1026"/>
                  </a:lnTo>
                  <a:lnTo>
                    <a:pt x="294" y="1050"/>
                  </a:lnTo>
                  <a:lnTo>
                    <a:pt x="282" y="1050"/>
                  </a:lnTo>
                  <a:lnTo>
                    <a:pt x="270" y="1062"/>
                  </a:lnTo>
                  <a:lnTo>
                    <a:pt x="270" y="1068"/>
                  </a:lnTo>
                  <a:lnTo>
                    <a:pt x="276" y="1074"/>
                  </a:lnTo>
                  <a:lnTo>
                    <a:pt x="276" y="1080"/>
                  </a:lnTo>
                  <a:lnTo>
                    <a:pt x="264" y="1092"/>
                  </a:lnTo>
                  <a:lnTo>
                    <a:pt x="252" y="1092"/>
                  </a:lnTo>
                  <a:lnTo>
                    <a:pt x="246" y="1086"/>
                  </a:lnTo>
                  <a:lnTo>
                    <a:pt x="234" y="1080"/>
                  </a:lnTo>
                  <a:lnTo>
                    <a:pt x="234" y="1074"/>
                  </a:lnTo>
                  <a:lnTo>
                    <a:pt x="228" y="1074"/>
                  </a:lnTo>
                  <a:lnTo>
                    <a:pt x="204" y="1086"/>
                  </a:lnTo>
                  <a:lnTo>
                    <a:pt x="198" y="1092"/>
                  </a:lnTo>
                  <a:lnTo>
                    <a:pt x="180" y="1092"/>
                  </a:lnTo>
                  <a:lnTo>
                    <a:pt x="180" y="1110"/>
                  </a:lnTo>
                  <a:lnTo>
                    <a:pt x="186" y="1116"/>
                  </a:lnTo>
                  <a:lnTo>
                    <a:pt x="192" y="1116"/>
                  </a:lnTo>
                  <a:lnTo>
                    <a:pt x="192" y="1128"/>
                  </a:lnTo>
                  <a:lnTo>
                    <a:pt x="186" y="1128"/>
                  </a:lnTo>
                  <a:lnTo>
                    <a:pt x="174" y="1116"/>
                  </a:lnTo>
                  <a:lnTo>
                    <a:pt x="162" y="1116"/>
                  </a:lnTo>
                  <a:lnTo>
                    <a:pt x="156" y="1122"/>
                  </a:lnTo>
                  <a:lnTo>
                    <a:pt x="156" y="1134"/>
                  </a:lnTo>
                  <a:lnTo>
                    <a:pt x="168" y="1134"/>
                  </a:lnTo>
                  <a:lnTo>
                    <a:pt x="174" y="1140"/>
                  </a:lnTo>
                  <a:lnTo>
                    <a:pt x="180" y="1140"/>
                  </a:lnTo>
                  <a:lnTo>
                    <a:pt x="180" y="1152"/>
                  </a:lnTo>
                  <a:lnTo>
                    <a:pt x="138" y="1152"/>
                  </a:lnTo>
                  <a:lnTo>
                    <a:pt x="138" y="1146"/>
                  </a:lnTo>
                  <a:lnTo>
                    <a:pt x="132" y="1146"/>
                  </a:lnTo>
                  <a:lnTo>
                    <a:pt x="126" y="1158"/>
                  </a:lnTo>
                  <a:lnTo>
                    <a:pt x="126" y="1170"/>
                  </a:lnTo>
                  <a:lnTo>
                    <a:pt x="120" y="1164"/>
                  </a:lnTo>
                  <a:lnTo>
                    <a:pt x="102" y="1164"/>
                  </a:lnTo>
                  <a:lnTo>
                    <a:pt x="96" y="1158"/>
                  </a:lnTo>
                  <a:lnTo>
                    <a:pt x="90" y="1158"/>
                  </a:lnTo>
                  <a:lnTo>
                    <a:pt x="90" y="1164"/>
                  </a:lnTo>
                  <a:lnTo>
                    <a:pt x="96" y="1170"/>
                  </a:lnTo>
                  <a:lnTo>
                    <a:pt x="120" y="1182"/>
                  </a:lnTo>
                  <a:lnTo>
                    <a:pt x="132" y="1182"/>
                  </a:lnTo>
                  <a:lnTo>
                    <a:pt x="108" y="1200"/>
                  </a:lnTo>
                  <a:lnTo>
                    <a:pt x="108" y="1188"/>
                  </a:lnTo>
                  <a:lnTo>
                    <a:pt x="90" y="1188"/>
                  </a:lnTo>
                  <a:lnTo>
                    <a:pt x="84" y="1194"/>
                  </a:lnTo>
                  <a:lnTo>
                    <a:pt x="60" y="1182"/>
                  </a:lnTo>
                  <a:lnTo>
                    <a:pt x="54" y="1194"/>
                  </a:lnTo>
                  <a:lnTo>
                    <a:pt x="66" y="1200"/>
                  </a:lnTo>
                  <a:lnTo>
                    <a:pt x="30" y="1194"/>
                  </a:lnTo>
                  <a:lnTo>
                    <a:pt x="30" y="1212"/>
                  </a:lnTo>
                  <a:lnTo>
                    <a:pt x="78" y="1212"/>
                  </a:lnTo>
                  <a:lnTo>
                    <a:pt x="54" y="1218"/>
                  </a:lnTo>
                  <a:lnTo>
                    <a:pt x="18" y="1212"/>
                  </a:lnTo>
                  <a:lnTo>
                    <a:pt x="6" y="1224"/>
                  </a:lnTo>
                  <a:lnTo>
                    <a:pt x="6" y="1230"/>
                  </a:lnTo>
                  <a:lnTo>
                    <a:pt x="18" y="1242"/>
                  </a:lnTo>
                  <a:lnTo>
                    <a:pt x="36" y="1242"/>
                  </a:lnTo>
                  <a:lnTo>
                    <a:pt x="18" y="1248"/>
                  </a:lnTo>
                  <a:lnTo>
                    <a:pt x="12" y="1254"/>
                  </a:lnTo>
                  <a:lnTo>
                    <a:pt x="12" y="1260"/>
                  </a:lnTo>
                  <a:lnTo>
                    <a:pt x="66" y="1260"/>
                  </a:lnTo>
                  <a:lnTo>
                    <a:pt x="78" y="1272"/>
                  </a:lnTo>
                  <a:lnTo>
                    <a:pt x="96" y="1260"/>
                  </a:lnTo>
                  <a:lnTo>
                    <a:pt x="108" y="1272"/>
                  </a:lnTo>
                  <a:lnTo>
                    <a:pt x="138" y="1260"/>
                  </a:lnTo>
                  <a:lnTo>
                    <a:pt x="132" y="1266"/>
                  </a:lnTo>
                  <a:lnTo>
                    <a:pt x="126" y="1278"/>
                  </a:lnTo>
                  <a:lnTo>
                    <a:pt x="60" y="1278"/>
                  </a:lnTo>
                  <a:lnTo>
                    <a:pt x="54" y="1272"/>
                  </a:lnTo>
                  <a:lnTo>
                    <a:pt x="24" y="1272"/>
                  </a:lnTo>
                  <a:lnTo>
                    <a:pt x="12" y="1278"/>
                  </a:lnTo>
                  <a:lnTo>
                    <a:pt x="0" y="1278"/>
                  </a:lnTo>
                  <a:lnTo>
                    <a:pt x="6" y="1284"/>
                  </a:lnTo>
                  <a:lnTo>
                    <a:pt x="6" y="1296"/>
                  </a:lnTo>
                  <a:lnTo>
                    <a:pt x="12" y="1296"/>
                  </a:lnTo>
                  <a:lnTo>
                    <a:pt x="18" y="1302"/>
                  </a:lnTo>
                  <a:lnTo>
                    <a:pt x="30" y="1302"/>
                  </a:lnTo>
                  <a:lnTo>
                    <a:pt x="24" y="1308"/>
                  </a:lnTo>
                  <a:lnTo>
                    <a:pt x="18" y="1320"/>
                  </a:lnTo>
                  <a:lnTo>
                    <a:pt x="36" y="1338"/>
                  </a:lnTo>
                  <a:lnTo>
                    <a:pt x="48" y="1338"/>
                  </a:lnTo>
                  <a:lnTo>
                    <a:pt x="72" y="1320"/>
                  </a:lnTo>
                  <a:lnTo>
                    <a:pt x="102" y="1314"/>
                  </a:lnTo>
                  <a:lnTo>
                    <a:pt x="90" y="1338"/>
                  </a:lnTo>
                  <a:lnTo>
                    <a:pt x="78" y="1332"/>
                  </a:lnTo>
                  <a:lnTo>
                    <a:pt x="66" y="1350"/>
                  </a:lnTo>
                  <a:lnTo>
                    <a:pt x="30" y="1350"/>
                  </a:lnTo>
                  <a:lnTo>
                    <a:pt x="48" y="1368"/>
                  </a:lnTo>
                  <a:lnTo>
                    <a:pt x="24" y="1380"/>
                  </a:lnTo>
                  <a:lnTo>
                    <a:pt x="6" y="1380"/>
                  </a:lnTo>
                  <a:lnTo>
                    <a:pt x="6" y="1398"/>
                  </a:lnTo>
                  <a:lnTo>
                    <a:pt x="66" y="1398"/>
                  </a:lnTo>
                  <a:lnTo>
                    <a:pt x="54" y="1422"/>
                  </a:lnTo>
                  <a:lnTo>
                    <a:pt x="66" y="1422"/>
                  </a:lnTo>
                  <a:lnTo>
                    <a:pt x="54" y="1440"/>
                  </a:lnTo>
                  <a:lnTo>
                    <a:pt x="42" y="1434"/>
                  </a:lnTo>
                  <a:lnTo>
                    <a:pt x="36" y="1434"/>
                  </a:lnTo>
                  <a:lnTo>
                    <a:pt x="30" y="1428"/>
                  </a:lnTo>
                  <a:lnTo>
                    <a:pt x="18" y="1428"/>
                  </a:lnTo>
                  <a:lnTo>
                    <a:pt x="18" y="1440"/>
                  </a:lnTo>
                  <a:lnTo>
                    <a:pt x="24" y="1452"/>
                  </a:lnTo>
                  <a:lnTo>
                    <a:pt x="36" y="1464"/>
                  </a:lnTo>
                  <a:lnTo>
                    <a:pt x="84" y="1482"/>
                  </a:lnTo>
                  <a:lnTo>
                    <a:pt x="78" y="1488"/>
                  </a:lnTo>
                  <a:lnTo>
                    <a:pt x="84" y="1494"/>
                  </a:lnTo>
                  <a:lnTo>
                    <a:pt x="126" y="1494"/>
                  </a:lnTo>
                  <a:lnTo>
                    <a:pt x="132" y="1500"/>
                  </a:lnTo>
                  <a:lnTo>
                    <a:pt x="144" y="1500"/>
                  </a:lnTo>
                  <a:lnTo>
                    <a:pt x="192" y="1476"/>
                  </a:lnTo>
                  <a:lnTo>
                    <a:pt x="204" y="1464"/>
                  </a:lnTo>
                  <a:lnTo>
                    <a:pt x="216" y="1458"/>
                  </a:lnTo>
                  <a:lnTo>
                    <a:pt x="222" y="1452"/>
                  </a:lnTo>
                  <a:lnTo>
                    <a:pt x="258" y="1422"/>
                  </a:lnTo>
                  <a:lnTo>
                    <a:pt x="282" y="1422"/>
                  </a:lnTo>
                  <a:lnTo>
                    <a:pt x="294" y="1416"/>
                  </a:lnTo>
                  <a:lnTo>
                    <a:pt x="300" y="1410"/>
                  </a:lnTo>
                  <a:lnTo>
                    <a:pt x="300" y="1386"/>
                  </a:lnTo>
                  <a:lnTo>
                    <a:pt x="294" y="1380"/>
                  </a:lnTo>
                  <a:lnTo>
                    <a:pt x="294" y="1374"/>
                  </a:lnTo>
                  <a:lnTo>
                    <a:pt x="312" y="1368"/>
                  </a:lnTo>
                  <a:lnTo>
                    <a:pt x="306" y="1374"/>
                  </a:lnTo>
                  <a:lnTo>
                    <a:pt x="306" y="1380"/>
                  </a:lnTo>
                  <a:lnTo>
                    <a:pt x="300" y="1386"/>
                  </a:lnTo>
                  <a:lnTo>
                    <a:pt x="300" y="1392"/>
                  </a:lnTo>
                  <a:lnTo>
                    <a:pt x="312" y="1404"/>
                  </a:lnTo>
                  <a:lnTo>
                    <a:pt x="330" y="1410"/>
                  </a:lnTo>
                  <a:lnTo>
                    <a:pt x="342" y="1410"/>
                  </a:lnTo>
                  <a:lnTo>
                    <a:pt x="348" y="1416"/>
                  </a:lnTo>
                  <a:lnTo>
                    <a:pt x="354" y="1416"/>
                  </a:lnTo>
                  <a:lnTo>
                    <a:pt x="372" y="1434"/>
                  </a:lnTo>
                  <a:lnTo>
                    <a:pt x="378" y="1422"/>
                  </a:lnTo>
                  <a:lnTo>
                    <a:pt x="384" y="1416"/>
                  </a:lnTo>
                  <a:lnTo>
                    <a:pt x="384" y="1398"/>
                  </a:lnTo>
                  <a:lnTo>
                    <a:pt x="372" y="1386"/>
                  </a:lnTo>
                  <a:lnTo>
                    <a:pt x="372" y="1380"/>
                  </a:lnTo>
                  <a:lnTo>
                    <a:pt x="378" y="1374"/>
                  </a:lnTo>
                  <a:lnTo>
                    <a:pt x="384" y="1374"/>
                  </a:lnTo>
                  <a:lnTo>
                    <a:pt x="384" y="1368"/>
                  </a:lnTo>
                  <a:lnTo>
                    <a:pt x="378" y="1356"/>
                  </a:lnTo>
                  <a:lnTo>
                    <a:pt x="414" y="1356"/>
                  </a:lnTo>
                  <a:lnTo>
                    <a:pt x="420" y="1350"/>
                  </a:lnTo>
                  <a:lnTo>
                    <a:pt x="420" y="1326"/>
                  </a:lnTo>
                  <a:lnTo>
                    <a:pt x="426" y="1326"/>
                  </a:lnTo>
                  <a:lnTo>
                    <a:pt x="420" y="1314"/>
                  </a:lnTo>
                  <a:lnTo>
                    <a:pt x="420" y="1308"/>
                  </a:lnTo>
                  <a:lnTo>
                    <a:pt x="414" y="1302"/>
                  </a:lnTo>
                  <a:lnTo>
                    <a:pt x="414" y="1296"/>
                  </a:lnTo>
                  <a:lnTo>
                    <a:pt x="408" y="1284"/>
                  </a:lnTo>
                  <a:lnTo>
                    <a:pt x="402" y="1278"/>
                  </a:lnTo>
                  <a:lnTo>
                    <a:pt x="426" y="1272"/>
                  </a:lnTo>
                  <a:lnTo>
                    <a:pt x="438" y="1260"/>
                  </a:lnTo>
                  <a:lnTo>
                    <a:pt x="438" y="1248"/>
                  </a:lnTo>
                  <a:lnTo>
                    <a:pt x="420" y="1230"/>
                  </a:lnTo>
                  <a:lnTo>
                    <a:pt x="414" y="1230"/>
                  </a:lnTo>
                  <a:lnTo>
                    <a:pt x="402" y="1218"/>
                  </a:lnTo>
                  <a:lnTo>
                    <a:pt x="402" y="1200"/>
                  </a:lnTo>
                  <a:lnTo>
                    <a:pt x="408" y="1188"/>
                  </a:lnTo>
                  <a:lnTo>
                    <a:pt x="408" y="1176"/>
                  </a:lnTo>
                  <a:lnTo>
                    <a:pt x="384" y="1152"/>
                  </a:lnTo>
                  <a:lnTo>
                    <a:pt x="384" y="1140"/>
                  </a:lnTo>
                  <a:lnTo>
                    <a:pt x="390" y="1134"/>
                  </a:lnTo>
                  <a:lnTo>
                    <a:pt x="396" y="1134"/>
                  </a:lnTo>
                  <a:lnTo>
                    <a:pt x="402" y="1128"/>
                  </a:lnTo>
                  <a:lnTo>
                    <a:pt x="402" y="1122"/>
                  </a:lnTo>
                  <a:lnTo>
                    <a:pt x="396" y="1116"/>
                  </a:lnTo>
                  <a:lnTo>
                    <a:pt x="390" y="1116"/>
                  </a:lnTo>
                  <a:lnTo>
                    <a:pt x="384" y="1110"/>
                  </a:lnTo>
                  <a:lnTo>
                    <a:pt x="426" y="1068"/>
                  </a:lnTo>
                  <a:lnTo>
                    <a:pt x="438" y="1062"/>
                  </a:lnTo>
                  <a:lnTo>
                    <a:pt x="444" y="1056"/>
                  </a:lnTo>
                  <a:lnTo>
                    <a:pt x="456" y="1050"/>
                  </a:lnTo>
                  <a:lnTo>
                    <a:pt x="498" y="1050"/>
                  </a:lnTo>
                  <a:lnTo>
                    <a:pt x="504" y="1044"/>
                  </a:lnTo>
                  <a:lnTo>
                    <a:pt x="504" y="1038"/>
                  </a:lnTo>
                  <a:lnTo>
                    <a:pt x="486" y="1020"/>
                  </a:lnTo>
                  <a:lnTo>
                    <a:pt x="474" y="1014"/>
                  </a:lnTo>
                  <a:lnTo>
                    <a:pt x="486" y="1008"/>
                  </a:lnTo>
                  <a:lnTo>
                    <a:pt x="492" y="1008"/>
                  </a:lnTo>
                  <a:lnTo>
                    <a:pt x="522" y="978"/>
                  </a:lnTo>
                  <a:lnTo>
                    <a:pt x="528" y="936"/>
                  </a:lnTo>
                  <a:lnTo>
                    <a:pt x="528" y="900"/>
                  </a:lnTo>
                  <a:lnTo>
                    <a:pt x="546" y="912"/>
                  </a:lnTo>
                  <a:lnTo>
                    <a:pt x="558" y="906"/>
                  </a:lnTo>
                  <a:lnTo>
                    <a:pt x="564" y="906"/>
                  </a:lnTo>
                  <a:lnTo>
                    <a:pt x="570" y="900"/>
                  </a:lnTo>
                  <a:lnTo>
                    <a:pt x="576" y="900"/>
                  </a:lnTo>
                  <a:lnTo>
                    <a:pt x="576" y="894"/>
                  </a:lnTo>
                  <a:lnTo>
                    <a:pt x="570" y="888"/>
                  </a:lnTo>
                  <a:lnTo>
                    <a:pt x="570" y="882"/>
                  </a:lnTo>
                  <a:lnTo>
                    <a:pt x="564" y="876"/>
                  </a:lnTo>
                  <a:lnTo>
                    <a:pt x="582" y="876"/>
                  </a:lnTo>
                  <a:lnTo>
                    <a:pt x="588" y="870"/>
                  </a:lnTo>
                  <a:lnTo>
                    <a:pt x="588" y="864"/>
                  </a:lnTo>
                  <a:lnTo>
                    <a:pt x="594" y="858"/>
                  </a:lnTo>
                  <a:lnTo>
                    <a:pt x="606" y="852"/>
                  </a:lnTo>
                  <a:lnTo>
                    <a:pt x="612" y="852"/>
                  </a:lnTo>
                  <a:lnTo>
                    <a:pt x="618" y="834"/>
                  </a:lnTo>
                  <a:lnTo>
                    <a:pt x="612" y="828"/>
                  </a:lnTo>
                  <a:lnTo>
                    <a:pt x="600" y="822"/>
                  </a:lnTo>
                  <a:lnTo>
                    <a:pt x="600" y="810"/>
                  </a:lnTo>
                  <a:lnTo>
                    <a:pt x="606" y="810"/>
                  </a:lnTo>
                  <a:lnTo>
                    <a:pt x="618" y="804"/>
                  </a:lnTo>
                  <a:lnTo>
                    <a:pt x="636" y="786"/>
                  </a:lnTo>
                  <a:lnTo>
                    <a:pt x="678" y="780"/>
                  </a:lnTo>
                  <a:lnTo>
                    <a:pt x="696" y="780"/>
                  </a:lnTo>
                  <a:lnTo>
                    <a:pt x="702" y="774"/>
                  </a:lnTo>
                  <a:lnTo>
                    <a:pt x="702" y="744"/>
                  </a:lnTo>
                  <a:lnTo>
                    <a:pt x="714" y="732"/>
                  </a:lnTo>
                  <a:lnTo>
                    <a:pt x="720" y="738"/>
                  </a:lnTo>
                  <a:lnTo>
                    <a:pt x="720" y="750"/>
                  </a:lnTo>
                  <a:lnTo>
                    <a:pt x="744" y="744"/>
                  </a:lnTo>
                  <a:lnTo>
                    <a:pt x="768" y="750"/>
                  </a:lnTo>
                  <a:lnTo>
                    <a:pt x="792" y="750"/>
                  </a:lnTo>
                  <a:lnTo>
                    <a:pt x="798" y="756"/>
                  </a:lnTo>
                  <a:lnTo>
                    <a:pt x="810" y="756"/>
                  </a:lnTo>
                  <a:lnTo>
                    <a:pt x="816" y="750"/>
                  </a:lnTo>
                  <a:lnTo>
                    <a:pt x="810" y="750"/>
                  </a:lnTo>
                  <a:lnTo>
                    <a:pt x="798" y="738"/>
                  </a:lnTo>
                  <a:lnTo>
                    <a:pt x="798" y="732"/>
                  </a:lnTo>
                  <a:lnTo>
                    <a:pt x="810" y="732"/>
                  </a:lnTo>
                  <a:lnTo>
                    <a:pt x="810" y="708"/>
                  </a:lnTo>
                  <a:lnTo>
                    <a:pt x="840" y="714"/>
                  </a:lnTo>
                  <a:lnTo>
                    <a:pt x="834" y="708"/>
                  </a:lnTo>
                  <a:lnTo>
                    <a:pt x="840" y="702"/>
                  </a:lnTo>
                  <a:lnTo>
                    <a:pt x="858" y="708"/>
                  </a:lnTo>
                  <a:lnTo>
                    <a:pt x="858" y="696"/>
                  </a:lnTo>
                  <a:lnTo>
                    <a:pt x="864" y="690"/>
                  </a:lnTo>
                  <a:lnTo>
                    <a:pt x="882" y="690"/>
                  </a:lnTo>
                  <a:lnTo>
                    <a:pt x="888" y="696"/>
                  </a:lnTo>
                  <a:lnTo>
                    <a:pt x="894" y="708"/>
                  </a:lnTo>
                  <a:lnTo>
                    <a:pt x="906" y="714"/>
                  </a:lnTo>
                  <a:lnTo>
                    <a:pt x="918" y="726"/>
                  </a:lnTo>
                  <a:lnTo>
                    <a:pt x="930" y="726"/>
                  </a:lnTo>
                  <a:lnTo>
                    <a:pt x="942" y="732"/>
                  </a:lnTo>
                  <a:lnTo>
                    <a:pt x="960" y="732"/>
                  </a:lnTo>
                  <a:lnTo>
                    <a:pt x="966" y="738"/>
                  </a:lnTo>
                  <a:lnTo>
                    <a:pt x="978" y="738"/>
                  </a:lnTo>
                  <a:lnTo>
                    <a:pt x="990" y="732"/>
                  </a:lnTo>
                  <a:lnTo>
                    <a:pt x="996" y="726"/>
                  </a:lnTo>
                  <a:lnTo>
                    <a:pt x="1026" y="726"/>
                  </a:lnTo>
                  <a:lnTo>
                    <a:pt x="1038" y="732"/>
                  </a:lnTo>
                  <a:lnTo>
                    <a:pt x="1044" y="738"/>
                  </a:lnTo>
                  <a:lnTo>
                    <a:pt x="1062" y="738"/>
                  </a:lnTo>
                  <a:lnTo>
                    <a:pt x="1062" y="726"/>
                  </a:lnTo>
                  <a:lnTo>
                    <a:pt x="1068" y="720"/>
                  </a:lnTo>
                  <a:lnTo>
                    <a:pt x="1068" y="714"/>
                  </a:lnTo>
                  <a:lnTo>
                    <a:pt x="1092" y="714"/>
                  </a:lnTo>
                  <a:lnTo>
                    <a:pt x="1092" y="678"/>
                  </a:lnTo>
                  <a:lnTo>
                    <a:pt x="1098" y="672"/>
                  </a:lnTo>
                  <a:lnTo>
                    <a:pt x="1098" y="660"/>
                  </a:lnTo>
                  <a:lnTo>
                    <a:pt x="1110" y="654"/>
                  </a:lnTo>
                  <a:lnTo>
                    <a:pt x="1116" y="654"/>
                  </a:lnTo>
                  <a:lnTo>
                    <a:pt x="1128" y="648"/>
                  </a:lnTo>
                  <a:lnTo>
                    <a:pt x="1158" y="648"/>
                  </a:lnTo>
                  <a:lnTo>
                    <a:pt x="1170" y="642"/>
                  </a:lnTo>
                  <a:lnTo>
                    <a:pt x="1206" y="642"/>
                  </a:lnTo>
                  <a:lnTo>
                    <a:pt x="1206" y="654"/>
                  </a:lnTo>
                  <a:lnTo>
                    <a:pt x="1242" y="660"/>
                  </a:lnTo>
                  <a:lnTo>
                    <a:pt x="1248" y="660"/>
                  </a:lnTo>
                  <a:lnTo>
                    <a:pt x="1260" y="672"/>
                  </a:lnTo>
                  <a:lnTo>
                    <a:pt x="1266" y="684"/>
                  </a:lnTo>
                  <a:lnTo>
                    <a:pt x="1266" y="702"/>
                  </a:lnTo>
                  <a:lnTo>
                    <a:pt x="1260" y="702"/>
                  </a:lnTo>
                  <a:lnTo>
                    <a:pt x="1260" y="696"/>
                  </a:lnTo>
                  <a:lnTo>
                    <a:pt x="1254" y="696"/>
                  </a:lnTo>
                  <a:lnTo>
                    <a:pt x="1254" y="708"/>
                  </a:lnTo>
                  <a:lnTo>
                    <a:pt x="1278" y="708"/>
                  </a:lnTo>
                  <a:lnTo>
                    <a:pt x="1284" y="696"/>
                  </a:lnTo>
                  <a:lnTo>
                    <a:pt x="1284" y="690"/>
                  </a:lnTo>
                  <a:lnTo>
                    <a:pt x="1308" y="684"/>
                  </a:lnTo>
                  <a:lnTo>
                    <a:pt x="1314" y="672"/>
                  </a:lnTo>
                  <a:lnTo>
                    <a:pt x="1350" y="672"/>
                  </a:lnTo>
                  <a:lnTo>
                    <a:pt x="1362" y="660"/>
                  </a:lnTo>
                  <a:lnTo>
                    <a:pt x="1356" y="660"/>
                  </a:lnTo>
                  <a:close/>
                  <a:moveTo>
                    <a:pt x="564" y="726"/>
                  </a:moveTo>
                  <a:lnTo>
                    <a:pt x="540" y="738"/>
                  </a:lnTo>
                  <a:lnTo>
                    <a:pt x="546" y="756"/>
                  </a:lnTo>
                  <a:lnTo>
                    <a:pt x="576" y="756"/>
                  </a:lnTo>
                  <a:lnTo>
                    <a:pt x="570" y="738"/>
                  </a:lnTo>
                  <a:lnTo>
                    <a:pt x="564" y="726"/>
                  </a:lnTo>
                  <a:close/>
                  <a:moveTo>
                    <a:pt x="522" y="714"/>
                  </a:moveTo>
                  <a:lnTo>
                    <a:pt x="516" y="720"/>
                  </a:lnTo>
                  <a:lnTo>
                    <a:pt x="510" y="732"/>
                  </a:lnTo>
                  <a:lnTo>
                    <a:pt x="510" y="750"/>
                  </a:lnTo>
                  <a:lnTo>
                    <a:pt x="528" y="768"/>
                  </a:lnTo>
                  <a:lnTo>
                    <a:pt x="528" y="756"/>
                  </a:lnTo>
                  <a:lnTo>
                    <a:pt x="534" y="744"/>
                  </a:lnTo>
                  <a:lnTo>
                    <a:pt x="534" y="720"/>
                  </a:lnTo>
                  <a:lnTo>
                    <a:pt x="528" y="714"/>
                  </a:lnTo>
                  <a:lnTo>
                    <a:pt x="522" y="714"/>
                  </a:lnTo>
                  <a:close/>
                  <a:moveTo>
                    <a:pt x="606" y="738"/>
                  </a:moveTo>
                  <a:lnTo>
                    <a:pt x="618" y="732"/>
                  </a:lnTo>
                  <a:lnTo>
                    <a:pt x="624" y="732"/>
                  </a:lnTo>
                  <a:lnTo>
                    <a:pt x="630" y="726"/>
                  </a:lnTo>
                  <a:lnTo>
                    <a:pt x="618" y="720"/>
                  </a:lnTo>
                  <a:lnTo>
                    <a:pt x="588" y="720"/>
                  </a:lnTo>
                  <a:lnTo>
                    <a:pt x="576" y="732"/>
                  </a:lnTo>
                  <a:lnTo>
                    <a:pt x="582" y="744"/>
                  </a:lnTo>
                  <a:lnTo>
                    <a:pt x="606" y="7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7" name="Niger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96A1E19-60EB-488A-BD7D-D18E02FA08FF}"/>
                </a:ext>
              </a:extLst>
            </p:cNvPr>
            <p:cNvSpPr>
              <a:spLocks/>
            </p:cNvSpPr>
            <p:nvPr/>
          </p:nvSpPr>
          <p:spPr bwMode="gray">
            <a:xfrm>
              <a:off x="5906595" y="2355576"/>
              <a:ext cx="230106" cy="222805"/>
            </a:xfrm>
            <a:custGeom>
              <a:avLst/>
              <a:gdLst>
                <a:gd name="T0" fmla="*/ 2147483647 w 840"/>
                <a:gd name="T1" fmla="*/ 2147483647 h 768"/>
                <a:gd name="T2" fmla="*/ 2147483647 w 840"/>
                <a:gd name="T3" fmla="*/ 2147483647 h 768"/>
                <a:gd name="T4" fmla="*/ 2147483647 w 840"/>
                <a:gd name="T5" fmla="*/ 2147483647 h 768"/>
                <a:gd name="T6" fmla="*/ 2147483647 w 840"/>
                <a:gd name="T7" fmla="*/ 2147483647 h 768"/>
                <a:gd name="T8" fmla="*/ 2147483647 w 840"/>
                <a:gd name="T9" fmla="*/ 2147483647 h 768"/>
                <a:gd name="T10" fmla="*/ 2147483647 w 840"/>
                <a:gd name="T11" fmla="*/ 2147483647 h 768"/>
                <a:gd name="T12" fmla="*/ 2147483647 w 840"/>
                <a:gd name="T13" fmla="*/ 2147483647 h 768"/>
                <a:gd name="T14" fmla="*/ 2147483647 w 840"/>
                <a:gd name="T15" fmla="*/ 2147483647 h 768"/>
                <a:gd name="T16" fmla="*/ 2147483647 w 840"/>
                <a:gd name="T17" fmla="*/ 2147483647 h 768"/>
                <a:gd name="T18" fmla="*/ 2147483647 w 840"/>
                <a:gd name="T19" fmla="*/ 2147483647 h 768"/>
                <a:gd name="T20" fmla="*/ 2147483647 w 840"/>
                <a:gd name="T21" fmla="*/ 2147483647 h 768"/>
                <a:gd name="T22" fmla="*/ 2147483647 w 840"/>
                <a:gd name="T23" fmla="*/ 2147483647 h 768"/>
                <a:gd name="T24" fmla="*/ 2147483647 w 840"/>
                <a:gd name="T25" fmla="*/ 2147483647 h 768"/>
                <a:gd name="T26" fmla="*/ 2147483647 w 840"/>
                <a:gd name="T27" fmla="*/ 2147483647 h 768"/>
                <a:gd name="T28" fmla="*/ 2147483647 w 840"/>
                <a:gd name="T29" fmla="*/ 2147483647 h 768"/>
                <a:gd name="T30" fmla="*/ 2147483647 w 840"/>
                <a:gd name="T31" fmla="*/ 2147483647 h 768"/>
                <a:gd name="T32" fmla="*/ 2147483647 w 840"/>
                <a:gd name="T33" fmla="*/ 2147483647 h 768"/>
                <a:gd name="T34" fmla="*/ 2147483647 w 840"/>
                <a:gd name="T35" fmla="*/ 2147483647 h 768"/>
                <a:gd name="T36" fmla="*/ 2147483647 w 840"/>
                <a:gd name="T37" fmla="*/ 2147483647 h 768"/>
                <a:gd name="T38" fmla="*/ 2147483647 w 840"/>
                <a:gd name="T39" fmla="*/ 2147483647 h 768"/>
                <a:gd name="T40" fmla="*/ 2147483647 w 840"/>
                <a:gd name="T41" fmla="*/ 2147483647 h 768"/>
                <a:gd name="T42" fmla="*/ 2147483647 w 840"/>
                <a:gd name="T43" fmla="*/ 2147483647 h 768"/>
                <a:gd name="T44" fmla="*/ 2147483647 w 840"/>
                <a:gd name="T45" fmla="*/ 2147483647 h 768"/>
                <a:gd name="T46" fmla="*/ 2147483647 w 840"/>
                <a:gd name="T47" fmla="*/ 2147483647 h 768"/>
                <a:gd name="T48" fmla="*/ 2147483647 w 840"/>
                <a:gd name="T49" fmla="*/ 2147483647 h 768"/>
                <a:gd name="T50" fmla="*/ 2147483647 w 840"/>
                <a:gd name="T51" fmla="*/ 2147483647 h 768"/>
                <a:gd name="T52" fmla="*/ 2147483647 w 840"/>
                <a:gd name="T53" fmla="*/ 2147483647 h 768"/>
                <a:gd name="T54" fmla="*/ 2147483647 w 840"/>
                <a:gd name="T55" fmla="*/ 2147483647 h 768"/>
                <a:gd name="T56" fmla="*/ 2147483647 w 840"/>
                <a:gd name="T57" fmla="*/ 2147483647 h 768"/>
                <a:gd name="T58" fmla="*/ 2147483647 w 840"/>
                <a:gd name="T59" fmla="*/ 2147483647 h 768"/>
                <a:gd name="T60" fmla="*/ 2147483647 w 840"/>
                <a:gd name="T61" fmla="*/ 2147483647 h 768"/>
                <a:gd name="T62" fmla="*/ 2147483647 w 840"/>
                <a:gd name="T63" fmla="*/ 2147483647 h 768"/>
                <a:gd name="T64" fmla="*/ 2147483647 w 840"/>
                <a:gd name="T65" fmla="*/ 2147483647 h 768"/>
                <a:gd name="T66" fmla="*/ 2147483647 w 840"/>
                <a:gd name="T67" fmla="*/ 2147483647 h 768"/>
                <a:gd name="T68" fmla="*/ 2147483647 w 840"/>
                <a:gd name="T69" fmla="*/ 2147483647 h 768"/>
                <a:gd name="T70" fmla="*/ 2147483647 w 840"/>
                <a:gd name="T71" fmla="*/ 2147483647 h 768"/>
                <a:gd name="T72" fmla="*/ 2147483647 w 840"/>
                <a:gd name="T73" fmla="*/ 2147483647 h 768"/>
                <a:gd name="T74" fmla="*/ 2147483647 w 840"/>
                <a:gd name="T75" fmla="*/ 2147483647 h 768"/>
                <a:gd name="T76" fmla="*/ 2147483647 w 840"/>
                <a:gd name="T77" fmla="*/ 2147483647 h 768"/>
                <a:gd name="T78" fmla="*/ 2147483647 w 840"/>
                <a:gd name="T79" fmla="*/ 2147483647 h 768"/>
                <a:gd name="T80" fmla="*/ 2147483647 w 840"/>
                <a:gd name="T81" fmla="*/ 2147483647 h 768"/>
                <a:gd name="T82" fmla="*/ 2147483647 w 840"/>
                <a:gd name="T83" fmla="*/ 2147483647 h 768"/>
                <a:gd name="T84" fmla="*/ 2147483647 w 840"/>
                <a:gd name="T85" fmla="*/ 2147483647 h 768"/>
                <a:gd name="T86" fmla="*/ 2147483647 w 840"/>
                <a:gd name="T87" fmla="*/ 2147483647 h 768"/>
                <a:gd name="T88" fmla="*/ 2147483647 w 840"/>
                <a:gd name="T89" fmla="*/ 2147483647 h 768"/>
                <a:gd name="T90" fmla="*/ 2147483647 w 840"/>
                <a:gd name="T91" fmla="*/ 2147483647 h 768"/>
                <a:gd name="T92" fmla="*/ 2147483647 w 840"/>
                <a:gd name="T93" fmla="*/ 2147483647 h 768"/>
                <a:gd name="T94" fmla="*/ 2147483647 w 840"/>
                <a:gd name="T95" fmla="*/ 2147483647 h 768"/>
                <a:gd name="T96" fmla="*/ 2147483647 w 840"/>
                <a:gd name="T97" fmla="*/ 2147483647 h 768"/>
                <a:gd name="T98" fmla="*/ 2147483647 w 840"/>
                <a:gd name="T99" fmla="*/ 2147483647 h 768"/>
                <a:gd name="T100" fmla="*/ 2147483647 w 840"/>
                <a:gd name="T101" fmla="*/ 2147483647 h 768"/>
                <a:gd name="T102" fmla="*/ 2147483647 w 840"/>
                <a:gd name="T103" fmla="*/ 2147483647 h 768"/>
                <a:gd name="T104" fmla="*/ 2147483647 w 840"/>
                <a:gd name="T105" fmla="*/ 2147483647 h 768"/>
                <a:gd name="T106" fmla="*/ 2147483647 w 840"/>
                <a:gd name="T107" fmla="*/ 2147483647 h 768"/>
                <a:gd name="T108" fmla="*/ 2147483647 w 840"/>
                <a:gd name="T109" fmla="*/ 2147483647 h 768"/>
                <a:gd name="T110" fmla="*/ 2147483647 w 840"/>
                <a:gd name="T111" fmla="*/ 2147483647 h 768"/>
                <a:gd name="T112" fmla="*/ 2147483647 w 840"/>
                <a:gd name="T113" fmla="*/ 2147483647 h 768"/>
                <a:gd name="T114" fmla="*/ 2147483647 w 840"/>
                <a:gd name="T115" fmla="*/ 2147483647 h 768"/>
                <a:gd name="T116" fmla="*/ 2147483647 w 840"/>
                <a:gd name="T117" fmla="*/ 2147483647 h 768"/>
                <a:gd name="T118" fmla="*/ 2147483647 w 840"/>
                <a:gd name="T119" fmla="*/ 2147483647 h 7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0"/>
                <a:gd name="T181" fmla="*/ 0 h 768"/>
                <a:gd name="T182" fmla="*/ 840 w 840"/>
                <a:gd name="T183" fmla="*/ 768 h 7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0" h="768">
                  <a:moveTo>
                    <a:pt x="420" y="738"/>
                  </a:moveTo>
                  <a:lnTo>
                    <a:pt x="420" y="732"/>
                  </a:lnTo>
                  <a:lnTo>
                    <a:pt x="426" y="726"/>
                  </a:lnTo>
                  <a:lnTo>
                    <a:pt x="426" y="714"/>
                  </a:lnTo>
                  <a:lnTo>
                    <a:pt x="432" y="702"/>
                  </a:lnTo>
                  <a:lnTo>
                    <a:pt x="432" y="648"/>
                  </a:lnTo>
                  <a:lnTo>
                    <a:pt x="498" y="594"/>
                  </a:lnTo>
                  <a:lnTo>
                    <a:pt x="498" y="588"/>
                  </a:lnTo>
                  <a:lnTo>
                    <a:pt x="504" y="582"/>
                  </a:lnTo>
                  <a:lnTo>
                    <a:pt x="516" y="558"/>
                  </a:lnTo>
                  <a:lnTo>
                    <a:pt x="522" y="552"/>
                  </a:lnTo>
                  <a:lnTo>
                    <a:pt x="528" y="552"/>
                  </a:lnTo>
                  <a:lnTo>
                    <a:pt x="534" y="558"/>
                  </a:lnTo>
                  <a:lnTo>
                    <a:pt x="546" y="564"/>
                  </a:lnTo>
                  <a:lnTo>
                    <a:pt x="552" y="564"/>
                  </a:lnTo>
                  <a:lnTo>
                    <a:pt x="558" y="558"/>
                  </a:lnTo>
                  <a:lnTo>
                    <a:pt x="558" y="546"/>
                  </a:lnTo>
                  <a:lnTo>
                    <a:pt x="552" y="540"/>
                  </a:lnTo>
                  <a:lnTo>
                    <a:pt x="564" y="540"/>
                  </a:lnTo>
                  <a:lnTo>
                    <a:pt x="570" y="552"/>
                  </a:lnTo>
                  <a:lnTo>
                    <a:pt x="582" y="564"/>
                  </a:lnTo>
                  <a:lnTo>
                    <a:pt x="588" y="576"/>
                  </a:lnTo>
                  <a:lnTo>
                    <a:pt x="588" y="582"/>
                  </a:lnTo>
                  <a:lnTo>
                    <a:pt x="594" y="594"/>
                  </a:lnTo>
                  <a:lnTo>
                    <a:pt x="600" y="600"/>
                  </a:lnTo>
                  <a:lnTo>
                    <a:pt x="606" y="600"/>
                  </a:lnTo>
                  <a:lnTo>
                    <a:pt x="624" y="582"/>
                  </a:lnTo>
                  <a:lnTo>
                    <a:pt x="624" y="570"/>
                  </a:lnTo>
                  <a:lnTo>
                    <a:pt x="630" y="558"/>
                  </a:lnTo>
                  <a:lnTo>
                    <a:pt x="642" y="552"/>
                  </a:lnTo>
                  <a:lnTo>
                    <a:pt x="648" y="546"/>
                  </a:lnTo>
                  <a:lnTo>
                    <a:pt x="648" y="516"/>
                  </a:lnTo>
                  <a:lnTo>
                    <a:pt x="672" y="486"/>
                  </a:lnTo>
                  <a:lnTo>
                    <a:pt x="684" y="438"/>
                  </a:lnTo>
                  <a:lnTo>
                    <a:pt x="696" y="432"/>
                  </a:lnTo>
                  <a:lnTo>
                    <a:pt x="702" y="426"/>
                  </a:lnTo>
                  <a:lnTo>
                    <a:pt x="714" y="420"/>
                  </a:lnTo>
                  <a:lnTo>
                    <a:pt x="720" y="414"/>
                  </a:lnTo>
                  <a:lnTo>
                    <a:pt x="720" y="402"/>
                  </a:lnTo>
                  <a:lnTo>
                    <a:pt x="726" y="384"/>
                  </a:lnTo>
                  <a:lnTo>
                    <a:pt x="726" y="354"/>
                  </a:lnTo>
                  <a:lnTo>
                    <a:pt x="744" y="354"/>
                  </a:lnTo>
                  <a:lnTo>
                    <a:pt x="750" y="348"/>
                  </a:lnTo>
                  <a:lnTo>
                    <a:pt x="756" y="330"/>
                  </a:lnTo>
                  <a:lnTo>
                    <a:pt x="756" y="300"/>
                  </a:lnTo>
                  <a:lnTo>
                    <a:pt x="762" y="294"/>
                  </a:lnTo>
                  <a:lnTo>
                    <a:pt x="768" y="264"/>
                  </a:lnTo>
                  <a:lnTo>
                    <a:pt x="774" y="252"/>
                  </a:lnTo>
                  <a:lnTo>
                    <a:pt x="786" y="240"/>
                  </a:lnTo>
                  <a:lnTo>
                    <a:pt x="786" y="234"/>
                  </a:lnTo>
                  <a:lnTo>
                    <a:pt x="792" y="228"/>
                  </a:lnTo>
                  <a:lnTo>
                    <a:pt x="792" y="222"/>
                  </a:lnTo>
                  <a:lnTo>
                    <a:pt x="798" y="216"/>
                  </a:lnTo>
                  <a:lnTo>
                    <a:pt x="798" y="210"/>
                  </a:lnTo>
                  <a:lnTo>
                    <a:pt x="810" y="210"/>
                  </a:lnTo>
                  <a:lnTo>
                    <a:pt x="822" y="204"/>
                  </a:lnTo>
                  <a:lnTo>
                    <a:pt x="840" y="186"/>
                  </a:lnTo>
                  <a:lnTo>
                    <a:pt x="840" y="174"/>
                  </a:lnTo>
                  <a:lnTo>
                    <a:pt x="834" y="168"/>
                  </a:lnTo>
                  <a:lnTo>
                    <a:pt x="834" y="162"/>
                  </a:lnTo>
                  <a:lnTo>
                    <a:pt x="840" y="156"/>
                  </a:lnTo>
                  <a:lnTo>
                    <a:pt x="840" y="126"/>
                  </a:lnTo>
                  <a:lnTo>
                    <a:pt x="810" y="126"/>
                  </a:lnTo>
                  <a:lnTo>
                    <a:pt x="810" y="120"/>
                  </a:lnTo>
                  <a:lnTo>
                    <a:pt x="804" y="108"/>
                  </a:lnTo>
                  <a:lnTo>
                    <a:pt x="804" y="60"/>
                  </a:lnTo>
                  <a:lnTo>
                    <a:pt x="774" y="12"/>
                  </a:lnTo>
                  <a:lnTo>
                    <a:pt x="756" y="12"/>
                  </a:lnTo>
                  <a:lnTo>
                    <a:pt x="750" y="18"/>
                  </a:lnTo>
                  <a:lnTo>
                    <a:pt x="750" y="24"/>
                  </a:lnTo>
                  <a:lnTo>
                    <a:pt x="744" y="30"/>
                  </a:lnTo>
                  <a:lnTo>
                    <a:pt x="744" y="36"/>
                  </a:lnTo>
                  <a:lnTo>
                    <a:pt x="720" y="36"/>
                  </a:lnTo>
                  <a:lnTo>
                    <a:pt x="714" y="42"/>
                  </a:lnTo>
                  <a:lnTo>
                    <a:pt x="702" y="48"/>
                  </a:lnTo>
                  <a:lnTo>
                    <a:pt x="696" y="54"/>
                  </a:lnTo>
                  <a:lnTo>
                    <a:pt x="684" y="60"/>
                  </a:lnTo>
                  <a:lnTo>
                    <a:pt x="654" y="60"/>
                  </a:lnTo>
                  <a:lnTo>
                    <a:pt x="648" y="54"/>
                  </a:lnTo>
                  <a:lnTo>
                    <a:pt x="636" y="48"/>
                  </a:lnTo>
                  <a:lnTo>
                    <a:pt x="600" y="36"/>
                  </a:lnTo>
                  <a:lnTo>
                    <a:pt x="546" y="36"/>
                  </a:lnTo>
                  <a:lnTo>
                    <a:pt x="528" y="42"/>
                  </a:lnTo>
                  <a:lnTo>
                    <a:pt x="516" y="54"/>
                  </a:lnTo>
                  <a:lnTo>
                    <a:pt x="504" y="60"/>
                  </a:lnTo>
                  <a:lnTo>
                    <a:pt x="492" y="84"/>
                  </a:lnTo>
                  <a:lnTo>
                    <a:pt x="486" y="90"/>
                  </a:lnTo>
                  <a:lnTo>
                    <a:pt x="480" y="90"/>
                  </a:lnTo>
                  <a:lnTo>
                    <a:pt x="468" y="84"/>
                  </a:lnTo>
                  <a:lnTo>
                    <a:pt x="438" y="84"/>
                  </a:lnTo>
                  <a:lnTo>
                    <a:pt x="414" y="72"/>
                  </a:lnTo>
                  <a:lnTo>
                    <a:pt x="402" y="60"/>
                  </a:lnTo>
                  <a:lnTo>
                    <a:pt x="390" y="54"/>
                  </a:lnTo>
                  <a:lnTo>
                    <a:pt x="384" y="48"/>
                  </a:lnTo>
                  <a:lnTo>
                    <a:pt x="372" y="42"/>
                  </a:lnTo>
                  <a:lnTo>
                    <a:pt x="360" y="42"/>
                  </a:lnTo>
                  <a:lnTo>
                    <a:pt x="336" y="54"/>
                  </a:lnTo>
                  <a:lnTo>
                    <a:pt x="324" y="66"/>
                  </a:lnTo>
                  <a:lnTo>
                    <a:pt x="312" y="72"/>
                  </a:lnTo>
                  <a:lnTo>
                    <a:pt x="306" y="72"/>
                  </a:lnTo>
                  <a:lnTo>
                    <a:pt x="294" y="66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2" y="48"/>
                  </a:lnTo>
                  <a:lnTo>
                    <a:pt x="282" y="42"/>
                  </a:lnTo>
                  <a:lnTo>
                    <a:pt x="258" y="18"/>
                  </a:lnTo>
                  <a:lnTo>
                    <a:pt x="222" y="18"/>
                  </a:lnTo>
                  <a:lnTo>
                    <a:pt x="222" y="12"/>
                  </a:lnTo>
                  <a:lnTo>
                    <a:pt x="210" y="0"/>
                  </a:lnTo>
                  <a:lnTo>
                    <a:pt x="198" y="0"/>
                  </a:lnTo>
                  <a:lnTo>
                    <a:pt x="186" y="6"/>
                  </a:lnTo>
                  <a:lnTo>
                    <a:pt x="180" y="6"/>
                  </a:lnTo>
                  <a:lnTo>
                    <a:pt x="180" y="12"/>
                  </a:lnTo>
                  <a:lnTo>
                    <a:pt x="126" y="12"/>
                  </a:lnTo>
                  <a:lnTo>
                    <a:pt x="102" y="36"/>
                  </a:lnTo>
                  <a:lnTo>
                    <a:pt x="102" y="60"/>
                  </a:lnTo>
                  <a:lnTo>
                    <a:pt x="96" y="78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8" y="108"/>
                  </a:lnTo>
                  <a:lnTo>
                    <a:pt x="72" y="114"/>
                  </a:lnTo>
                  <a:lnTo>
                    <a:pt x="66" y="114"/>
                  </a:lnTo>
                  <a:lnTo>
                    <a:pt x="66" y="168"/>
                  </a:lnTo>
                  <a:lnTo>
                    <a:pt x="60" y="180"/>
                  </a:lnTo>
                  <a:lnTo>
                    <a:pt x="60" y="186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8" y="234"/>
                  </a:lnTo>
                  <a:lnTo>
                    <a:pt x="78" y="246"/>
                  </a:lnTo>
                  <a:lnTo>
                    <a:pt x="84" y="252"/>
                  </a:lnTo>
                  <a:lnTo>
                    <a:pt x="84" y="264"/>
                  </a:lnTo>
                  <a:lnTo>
                    <a:pt x="78" y="270"/>
                  </a:lnTo>
                  <a:lnTo>
                    <a:pt x="72" y="270"/>
                  </a:lnTo>
                  <a:lnTo>
                    <a:pt x="60" y="276"/>
                  </a:lnTo>
                  <a:lnTo>
                    <a:pt x="60" y="318"/>
                  </a:lnTo>
                  <a:lnTo>
                    <a:pt x="48" y="324"/>
                  </a:lnTo>
                  <a:lnTo>
                    <a:pt x="42" y="336"/>
                  </a:lnTo>
                  <a:lnTo>
                    <a:pt x="36" y="342"/>
                  </a:lnTo>
                  <a:lnTo>
                    <a:pt x="36" y="372"/>
                  </a:lnTo>
                  <a:lnTo>
                    <a:pt x="24" y="396"/>
                  </a:lnTo>
                  <a:lnTo>
                    <a:pt x="6" y="396"/>
                  </a:lnTo>
                  <a:lnTo>
                    <a:pt x="0" y="426"/>
                  </a:lnTo>
                  <a:lnTo>
                    <a:pt x="6" y="462"/>
                  </a:lnTo>
                  <a:lnTo>
                    <a:pt x="0" y="492"/>
                  </a:lnTo>
                  <a:lnTo>
                    <a:pt x="0" y="606"/>
                  </a:lnTo>
                  <a:lnTo>
                    <a:pt x="6" y="612"/>
                  </a:lnTo>
                  <a:lnTo>
                    <a:pt x="30" y="612"/>
                  </a:lnTo>
                  <a:lnTo>
                    <a:pt x="54" y="600"/>
                  </a:lnTo>
                  <a:lnTo>
                    <a:pt x="60" y="594"/>
                  </a:lnTo>
                  <a:lnTo>
                    <a:pt x="66" y="600"/>
                  </a:lnTo>
                  <a:lnTo>
                    <a:pt x="108" y="600"/>
                  </a:lnTo>
                  <a:lnTo>
                    <a:pt x="126" y="606"/>
                  </a:lnTo>
                  <a:lnTo>
                    <a:pt x="138" y="618"/>
                  </a:lnTo>
                  <a:lnTo>
                    <a:pt x="150" y="636"/>
                  </a:lnTo>
                  <a:lnTo>
                    <a:pt x="156" y="648"/>
                  </a:lnTo>
                  <a:lnTo>
                    <a:pt x="168" y="660"/>
                  </a:lnTo>
                  <a:lnTo>
                    <a:pt x="186" y="660"/>
                  </a:lnTo>
                  <a:lnTo>
                    <a:pt x="180" y="666"/>
                  </a:lnTo>
                  <a:lnTo>
                    <a:pt x="180" y="678"/>
                  </a:lnTo>
                  <a:lnTo>
                    <a:pt x="174" y="684"/>
                  </a:lnTo>
                  <a:lnTo>
                    <a:pt x="186" y="684"/>
                  </a:lnTo>
                  <a:lnTo>
                    <a:pt x="198" y="678"/>
                  </a:lnTo>
                  <a:lnTo>
                    <a:pt x="198" y="684"/>
                  </a:lnTo>
                  <a:lnTo>
                    <a:pt x="192" y="690"/>
                  </a:lnTo>
                  <a:lnTo>
                    <a:pt x="186" y="702"/>
                  </a:lnTo>
                  <a:lnTo>
                    <a:pt x="186" y="714"/>
                  </a:lnTo>
                  <a:lnTo>
                    <a:pt x="204" y="750"/>
                  </a:lnTo>
                  <a:lnTo>
                    <a:pt x="216" y="762"/>
                  </a:lnTo>
                  <a:lnTo>
                    <a:pt x="234" y="768"/>
                  </a:lnTo>
                  <a:lnTo>
                    <a:pt x="270" y="768"/>
                  </a:lnTo>
                  <a:lnTo>
                    <a:pt x="276" y="762"/>
                  </a:lnTo>
                  <a:lnTo>
                    <a:pt x="282" y="762"/>
                  </a:lnTo>
                  <a:lnTo>
                    <a:pt x="288" y="738"/>
                  </a:lnTo>
                  <a:lnTo>
                    <a:pt x="312" y="750"/>
                  </a:lnTo>
                  <a:lnTo>
                    <a:pt x="336" y="744"/>
                  </a:lnTo>
                  <a:lnTo>
                    <a:pt x="354" y="756"/>
                  </a:lnTo>
                  <a:lnTo>
                    <a:pt x="396" y="756"/>
                  </a:lnTo>
                  <a:lnTo>
                    <a:pt x="396" y="732"/>
                  </a:lnTo>
                  <a:lnTo>
                    <a:pt x="420" y="732"/>
                  </a:lnTo>
                  <a:lnTo>
                    <a:pt x="420" y="7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8" name="Nige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59450F1-67A3-4CC3-AED4-139359E63B6E}"/>
                </a:ext>
              </a:extLst>
            </p:cNvPr>
            <p:cNvSpPr>
              <a:spLocks/>
            </p:cNvSpPr>
            <p:nvPr/>
          </p:nvSpPr>
          <p:spPr bwMode="gray">
            <a:xfrm>
              <a:off x="5857752" y="2131630"/>
              <a:ext cx="306084" cy="273079"/>
            </a:xfrm>
            <a:custGeom>
              <a:avLst/>
              <a:gdLst>
                <a:gd name="T0" fmla="*/ 2147483647 w 1110"/>
                <a:gd name="T1" fmla="*/ 2147483647 h 942"/>
                <a:gd name="T2" fmla="*/ 2147483647 w 1110"/>
                <a:gd name="T3" fmla="*/ 2147483647 h 942"/>
                <a:gd name="T4" fmla="*/ 2147483647 w 1110"/>
                <a:gd name="T5" fmla="*/ 2147483647 h 942"/>
                <a:gd name="T6" fmla="*/ 2147483647 w 1110"/>
                <a:gd name="T7" fmla="*/ 2147483647 h 942"/>
                <a:gd name="T8" fmla="*/ 2147483647 w 1110"/>
                <a:gd name="T9" fmla="*/ 2147483647 h 942"/>
                <a:gd name="T10" fmla="*/ 2147483647 w 1110"/>
                <a:gd name="T11" fmla="*/ 2147483647 h 942"/>
                <a:gd name="T12" fmla="*/ 2147483647 w 1110"/>
                <a:gd name="T13" fmla="*/ 2147483647 h 942"/>
                <a:gd name="T14" fmla="*/ 2147483647 w 1110"/>
                <a:gd name="T15" fmla="*/ 2147483647 h 942"/>
                <a:gd name="T16" fmla="*/ 2147483647 w 1110"/>
                <a:gd name="T17" fmla="*/ 2147483647 h 942"/>
                <a:gd name="T18" fmla="*/ 2147483647 w 1110"/>
                <a:gd name="T19" fmla="*/ 2147483647 h 942"/>
                <a:gd name="T20" fmla="*/ 2147483647 w 1110"/>
                <a:gd name="T21" fmla="*/ 2147483647 h 942"/>
                <a:gd name="T22" fmla="*/ 2147483647 w 1110"/>
                <a:gd name="T23" fmla="*/ 2147483647 h 942"/>
                <a:gd name="T24" fmla="*/ 2147483647 w 1110"/>
                <a:gd name="T25" fmla="*/ 2147483647 h 942"/>
                <a:gd name="T26" fmla="*/ 2147483647 w 1110"/>
                <a:gd name="T27" fmla="*/ 2147483647 h 942"/>
                <a:gd name="T28" fmla="*/ 2147483647 w 1110"/>
                <a:gd name="T29" fmla="*/ 2147483647 h 942"/>
                <a:gd name="T30" fmla="*/ 2147483647 w 1110"/>
                <a:gd name="T31" fmla="*/ 2147483647 h 942"/>
                <a:gd name="T32" fmla="*/ 2147483647 w 1110"/>
                <a:gd name="T33" fmla="*/ 2147483647 h 942"/>
                <a:gd name="T34" fmla="*/ 2147483647 w 1110"/>
                <a:gd name="T35" fmla="*/ 2147483647 h 942"/>
                <a:gd name="T36" fmla="*/ 2147483647 w 1110"/>
                <a:gd name="T37" fmla="*/ 2147483647 h 942"/>
                <a:gd name="T38" fmla="*/ 2147483647 w 1110"/>
                <a:gd name="T39" fmla="*/ 2147483647 h 942"/>
                <a:gd name="T40" fmla="*/ 2147483647 w 1110"/>
                <a:gd name="T41" fmla="*/ 2147483647 h 942"/>
                <a:gd name="T42" fmla="*/ 2147483647 w 1110"/>
                <a:gd name="T43" fmla="*/ 2147483647 h 942"/>
                <a:gd name="T44" fmla="*/ 2147483647 w 1110"/>
                <a:gd name="T45" fmla="*/ 2147483647 h 942"/>
                <a:gd name="T46" fmla="*/ 2147483647 w 1110"/>
                <a:gd name="T47" fmla="*/ 2147483647 h 942"/>
                <a:gd name="T48" fmla="*/ 2147483647 w 1110"/>
                <a:gd name="T49" fmla="*/ 2147483647 h 942"/>
                <a:gd name="T50" fmla="*/ 2147483647 w 1110"/>
                <a:gd name="T51" fmla="*/ 2147483647 h 942"/>
                <a:gd name="T52" fmla="*/ 2147483647 w 1110"/>
                <a:gd name="T53" fmla="*/ 2147483647 h 942"/>
                <a:gd name="T54" fmla="*/ 2147483647 w 1110"/>
                <a:gd name="T55" fmla="*/ 2147483647 h 942"/>
                <a:gd name="T56" fmla="*/ 2147483647 w 1110"/>
                <a:gd name="T57" fmla="*/ 2147483647 h 942"/>
                <a:gd name="T58" fmla="*/ 2147483647 w 1110"/>
                <a:gd name="T59" fmla="*/ 2147483647 h 942"/>
                <a:gd name="T60" fmla="*/ 2147483647 w 1110"/>
                <a:gd name="T61" fmla="*/ 2147483647 h 942"/>
                <a:gd name="T62" fmla="*/ 2147483647 w 1110"/>
                <a:gd name="T63" fmla="*/ 2147483647 h 942"/>
                <a:gd name="T64" fmla="*/ 2147483647 w 1110"/>
                <a:gd name="T65" fmla="*/ 2147483647 h 942"/>
                <a:gd name="T66" fmla="*/ 2147483647 w 1110"/>
                <a:gd name="T67" fmla="*/ 2147483647 h 942"/>
                <a:gd name="T68" fmla="*/ 2147483647 w 1110"/>
                <a:gd name="T69" fmla="*/ 2147483647 h 942"/>
                <a:gd name="T70" fmla="*/ 2147483647 w 1110"/>
                <a:gd name="T71" fmla="*/ 2147483647 h 942"/>
                <a:gd name="T72" fmla="*/ 2147483647 w 1110"/>
                <a:gd name="T73" fmla="*/ 2147483647 h 942"/>
                <a:gd name="T74" fmla="*/ 2147483647 w 1110"/>
                <a:gd name="T75" fmla="*/ 2147483647 h 942"/>
                <a:gd name="T76" fmla="*/ 2147483647 w 1110"/>
                <a:gd name="T77" fmla="*/ 2147483647 h 942"/>
                <a:gd name="T78" fmla="*/ 2147483647 w 1110"/>
                <a:gd name="T79" fmla="*/ 2147483647 h 942"/>
                <a:gd name="T80" fmla="*/ 2147483647 w 1110"/>
                <a:gd name="T81" fmla="*/ 2147483647 h 942"/>
                <a:gd name="T82" fmla="*/ 2147483647 w 1110"/>
                <a:gd name="T83" fmla="*/ 2147483647 h 942"/>
                <a:gd name="T84" fmla="*/ 2147483647 w 1110"/>
                <a:gd name="T85" fmla="*/ 2147483647 h 942"/>
                <a:gd name="T86" fmla="*/ 2147483647 w 1110"/>
                <a:gd name="T87" fmla="*/ 2147483647 h 942"/>
                <a:gd name="T88" fmla="*/ 2147483647 w 1110"/>
                <a:gd name="T89" fmla="*/ 2147483647 h 942"/>
                <a:gd name="T90" fmla="*/ 2147483647 w 1110"/>
                <a:gd name="T91" fmla="*/ 2147483647 h 942"/>
                <a:gd name="T92" fmla="*/ 2147483647 w 1110"/>
                <a:gd name="T93" fmla="*/ 2147483647 h 942"/>
                <a:gd name="T94" fmla="*/ 2147483647 w 1110"/>
                <a:gd name="T95" fmla="*/ 2147483647 h 942"/>
                <a:gd name="T96" fmla="*/ 2147483647 w 1110"/>
                <a:gd name="T97" fmla="*/ 2147483647 h 942"/>
                <a:gd name="T98" fmla="*/ 0 w 1110"/>
                <a:gd name="T99" fmla="*/ 2147483647 h 942"/>
                <a:gd name="T100" fmla="*/ 2147483647 w 1110"/>
                <a:gd name="T101" fmla="*/ 2147483647 h 94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0"/>
                <a:gd name="T154" fmla="*/ 0 h 942"/>
                <a:gd name="T155" fmla="*/ 1110 w 1110"/>
                <a:gd name="T156" fmla="*/ 942 h 94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0" h="942">
                  <a:moveTo>
                    <a:pt x="54" y="792"/>
                  </a:moveTo>
                  <a:lnTo>
                    <a:pt x="54" y="810"/>
                  </a:lnTo>
                  <a:lnTo>
                    <a:pt x="66" y="810"/>
                  </a:lnTo>
                  <a:lnTo>
                    <a:pt x="48" y="828"/>
                  </a:lnTo>
                  <a:lnTo>
                    <a:pt x="48" y="834"/>
                  </a:lnTo>
                  <a:lnTo>
                    <a:pt x="72" y="858"/>
                  </a:lnTo>
                  <a:lnTo>
                    <a:pt x="84" y="864"/>
                  </a:lnTo>
                  <a:lnTo>
                    <a:pt x="90" y="876"/>
                  </a:lnTo>
                  <a:lnTo>
                    <a:pt x="108" y="876"/>
                  </a:lnTo>
                  <a:lnTo>
                    <a:pt x="120" y="864"/>
                  </a:lnTo>
                  <a:lnTo>
                    <a:pt x="132" y="864"/>
                  </a:lnTo>
                  <a:lnTo>
                    <a:pt x="144" y="876"/>
                  </a:lnTo>
                  <a:lnTo>
                    <a:pt x="150" y="888"/>
                  </a:lnTo>
                  <a:lnTo>
                    <a:pt x="126" y="894"/>
                  </a:lnTo>
                  <a:lnTo>
                    <a:pt x="150" y="930"/>
                  </a:lnTo>
                  <a:lnTo>
                    <a:pt x="150" y="906"/>
                  </a:lnTo>
                  <a:lnTo>
                    <a:pt x="180" y="894"/>
                  </a:lnTo>
                  <a:lnTo>
                    <a:pt x="192" y="906"/>
                  </a:lnTo>
                  <a:lnTo>
                    <a:pt x="198" y="918"/>
                  </a:lnTo>
                  <a:lnTo>
                    <a:pt x="204" y="924"/>
                  </a:lnTo>
                  <a:lnTo>
                    <a:pt x="210" y="924"/>
                  </a:lnTo>
                  <a:lnTo>
                    <a:pt x="216" y="930"/>
                  </a:lnTo>
                  <a:lnTo>
                    <a:pt x="222" y="930"/>
                  </a:lnTo>
                  <a:lnTo>
                    <a:pt x="234" y="936"/>
                  </a:lnTo>
                  <a:lnTo>
                    <a:pt x="240" y="942"/>
                  </a:lnTo>
                  <a:lnTo>
                    <a:pt x="240" y="888"/>
                  </a:lnTo>
                  <a:lnTo>
                    <a:pt x="246" y="888"/>
                  </a:lnTo>
                  <a:lnTo>
                    <a:pt x="252" y="882"/>
                  </a:lnTo>
                  <a:lnTo>
                    <a:pt x="258" y="870"/>
                  </a:lnTo>
                  <a:lnTo>
                    <a:pt x="264" y="864"/>
                  </a:lnTo>
                  <a:lnTo>
                    <a:pt x="270" y="852"/>
                  </a:lnTo>
                  <a:lnTo>
                    <a:pt x="276" y="834"/>
                  </a:lnTo>
                  <a:lnTo>
                    <a:pt x="276" y="810"/>
                  </a:lnTo>
                  <a:lnTo>
                    <a:pt x="300" y="786"/>
                  </a:lnTo>
                  <a:lnTo>
                    <a:pt x="354" y="786"/>
                  </a:lnTo>
                  <a:lnTo>
                    <a:pt x="354" y="780"/>
                  </a:lnTo>
                  <a:lnTo>
                    <a:pt x="360" y="780"/>
                  </a:lnTo>
                  <a:lnTo>
                    <a:pt x="372" y="774"/>
                  </a:lnTo>
                  <a:lnTo>
                    <a:pt x="384" y="774"/>
                  </a:lnTo>
                  <a:lnTo>
                    <a:pt x="396" y="786"/>
                  </a:lnTo>
                  <a:lnTo>
                    <a:pt x="396" y="792"/>
                  </a:lnTo>
                  <a:lnTo>
                    <a:pt x="432" y="792"/>
                  </a:lnTo>
                  <a:lnTo>
                    <a:pt x="456" y="816"/>
                  </a:lnTo>
                  <a:lnTo>
                    <a:pt x="456" y="822"/>
                  </a:lnTo>
                  <a:lnTo>
                    <a:pt x="462" y="828"/>
                  </a:lnTo>
                  <a:lnTo>
                    <a:pt x="462" y="834"/>
                  </a:lnTo>
                  <a:lnTo>
                    <a:pt x="468" y="840"/>
                  </a:lnTo>
                  <a:lnTo>
                    <a:pt x="480" y="846"/>
                  </a:lnTo>
                  <a:lnTo>
                    <a:pt x="486" y="846"/>
                  </a:lnTo>
                  <a:lnTo>
                    <a:pt x="498" y="840"/>
                  </a:lnTo>
                  <a:lnTo>
                    <a:pt x="510" y="828"/>
                  </a:lnTo>
                  <a:lnTo>
                    <a:pt x="534" y="816"/>
                  </a:lnTo>
                  <a:lnTo>
                    <a:pt x="546" y="816"/>
                  </a:lnTo>
                  <a:lnTo>
                    <a:pt x="558" y="822"/>
                  </a:lnTo>
                  <a:lnTo>
                    <a:pt x="564" y="828"/>
                  </a:lnTo>
                  <a:lnTo>
                    <a:pt x="576" y="834"/>
                  </a:lnTo>
                  <a:lnTo>
                    <a:pt x="588" y="846"/>
                  </a:lnTo>
                  <a:lnTo>
                    <a:pt x="612" y="858"/>
                  </a:lnTo>
                  <a:lnTo>
                    <a:pt x="642" y="858"/>
                  </a:lnTo>
                  <a:lnTo>
                    <a:pt x="654" y="864"/>
                  </a:lnTo>
                  <a:lnTo>
                    <a:pt x="660" y="864"/>
                  </a:lnTo>
                  <a:lnTo>
                    <a:pt x="666" y="858"/>
                  </a:lnTo>
                  <a:lnTo>
                    <a:pt x="678" y="834"/>
                  </a:lnTo>
                  <a:lnTo>
                    <a:pt x="690" y="828"/>
                  </a:lnTo>
                  <a:lnTo>
                    <a:pt x="702" y="816"/>
                  </a:lnTo>
                  <a:lnTo>
                    <a:pt x="720" y="810"/>
                  </a:lnTo>
                  <a:lnTo>
                    <a:pt x="774" y="810"/>
                  </a:lnTo>
                  <a:lnTo>
                    <a:pt x="810" y="822"/>
                  </a:lnTo>
                  <a:lnTo>
                    <a:pt x="822" y="828"/>
                  </a:lnTo>
                  <a:lnTo>
                    <a:pt x="828" y="834"/>
                  </a:lnTo>
                  <a:lnTo>
                    <a:pt x="858" y="834"/>
                  </a:lnTo>
                  <a:lnTo>
                    <a:pt x="870" y="828"/>
                  </a:lnTo>
                  <a:lnTo>
                    <a:pt x="876" y="822"/>
                  </a:lnTo>
                  <a:lnTo>
                    <a:pt x="888" y="816"/>
                  </a:lnTo>
                  <a:lnTo>
                    <a:pt x="894" y="810"/>
                  </a:lnTo>
                  <a:lnTo>
                    <a:pt x="918" y="810"/>
                  </a:lnTo>
                  <a:lnTo>
                    <a:pt x="918" y="804"/>
                  </a:lnTo>
                  <a:lnTo>
                    <a:pt x="924" y="798"/>
                  </a:lnTo>
                  <a:lnTo>
                    <a:pt x="924" y="792"/>
                  </a:lnTo>
                  <a:lnTo>
                    <a:pt x="930" y="786"/>
                  </a:lnTo>
                  <a:lnTo>
                    <a:pt x="936" y="786"/>
                  </a:lnTo>
                  <a:lnTo>
                    <a:pt x="930" y="726"/>
                  </a:lnTo>
                  <a:lnTo>
                    <a:pt x="948" y="720"/>
                  </a:lnTo>
                  <a:lnTo>
                    <a:pt x="948" y="714"/>
                  </a:lnTo>
                  <a:lnTo>
                    <a:pt x="954" y="708"/>
                  </a:lnTo>
                  <a:lnTo>
                    <a:pt x="954" y="696"/>
                  </a:lnTo>
                  <a:lnTo>
                    <a:pt x="960" y="678"/>
                  </a:lnTo>
                  <a:lnTo>
                    <a:pt x="966" y="666"/>
                  </a:lnTo>
                  <a:lnTo>
                    <a:pt x="978" y="648"/>
                  </a:lnTo>
                  <a:lnTo>
                    <a:pt x="984" y="636"/>
                  </a:lnTo>
                  <a:lnTo>
                    <a:pt x="1002" y="618"/>
                  </a:lnTo>
                  <a:lnTo>
                    <a:pt x="1026" y="588"/>
                  </a:lnTo>
                  <a:lnTo>
                    <a:pt x="1050" y="564"/>
                  </a:lnTo>
                  <a:lnTo>
                    <a:pt x="1068" y="540"/>
                  </a:lnTo>
                  <a:lnTo>
                    <a:pt x="1074" y="534"/>
                  </a:lnTo>
                  <a:lnTo>
                    <a:pt x="1092" y="288"/>
                  </a:lnTo>
                  <a:lnTo>
                    <a:pt x="1110" y="252"/>
                  </a:lnTo>
                  <a:lnTo>
                    <a:pt x="1080" y="216"/>
                  </a:lnTo>
                  <a:lnTo>
                    <a:pt x="1074" y="192"/>
                  </a:lnTo>
                  <a:lnTo>
                    <a:pt x="1044" y="156"/>
                  </a:lnTo>
                  <a:lnTo>
                    <a:pt x="1056" y="108"/>
                  </a:lnTo>
                  <a:lnTo>
                    <a:pt x="1038" y="42"/>
                  </a:lnTo>
                  <a:lnTo>
                    <a:pt x="1020" y="48"/>
                  </a:lnTo>
                  <a:lnTo>
                    <a:pt x="1002" y="60"/>
                  </a:lnTo>
                  <a:lnTo>
                    <a:pt x="990" y="66"/>
                  </a:lnTo>
                  <a:lnTo>
                    <a:pt x="984" y="66"/>
                  </a:lnTo>
                  <a:lnTo>
                    <a:pt x="978" y="60"/>
                  </a:lnTo>
                  <a:lnTo>
                    <a:pt x="966" y="54"/>
                  </a:lnTo>
                  <a:lnTo>
                    <a:pt x="960" y="42"/>
                  </a:lnTo>
                  <a:lnTo>
                    <a:pt x="954" y="36"/>
                  </a:lnTo>
                  <a:lnTo>
                    <a:pt x="942" y="30"/>
                  </a:lnTo>
                  <a:lnTo>
                    <a:pt x="936" y="24"/>
                  </a:lnTo>
                  <a:lnTo>
                    <a:pt x="930" y="24"/>
                  </a:lnTo>
                  <a:lnTo>
                    <a:pt x="918" y="18"/>
                  </a:lnTo>
                  <a:lnTo>
                    <a:pt x="900" y="12"/>
                  </a:lnTo>
                  <a:lnTo>
                    <a:pt x="888" y="12"/>
                  </a:lnTo>
                  <a:lnTo>
                    <a:pt x="876" y="6"/>
                  </a:lnTo>
                  <a:lnTo>
                    <a:pt x="864" y="6"/>
                  </a:lnTo>
                  <a:lnTo>
                    <a:pt x="828" y="0"/>
                  </a:lnTo>
                  <a:lnTo>
                    <a:pt x="816" y="6"/>
                  </a:lnTo>
                  <a:lnTo>
                    <a:pt x="786" y="30"/>
                  </a:lnTo>
                  <a:lnTo>
                    <a:pt x="738" y="66"/>
                  </a:lnTo>
                  <a:lnTo>
                    <a:pt x="684" y="102"/>
                  </a:lnTo>
                  <a:lnTo>
                    <a:pt x="624" y="144"/>
                  </a:lnTo>
                  <a:lnTo>
                    <a:pt x="576" y="180"/>
                  </a:lnTo>
                  <a:lnTo>
                    <a:pt x="534" y="210"/>
                  </a:lnTo>
                  <a:lnTo>
                    <a:pt x="510" y="222"/>
                  </a:lnTo>
                  <a:lnTo>
                    <a:pt x="480" y="246"/>
                  </a:lnTo>
                  <a:lnTo>
                    <a:pt x="450" y="282"/>
                  </a:lnTo>
                  <a:lnTo>
                    <a:pt x="414" y="312"/>
                  </a:lnTo>
                  <a:lnTo>
                    <a:pt x="390" y="330"/>
                  </a:lnTo>
                  <a:lnTo>
                    <a:pt x="366" y="336"/>
                  </a:lnTo>
                  <a:lnTo>
                    <a:pt x="324" y="342"/>
                  </a:lnTo>
                  <a:lnTo>
                    <a:pt x="282" y="354"/>
                  </a:lnTo>
                  <a:lnTo>
                    <a:pt x="282" y="558"/>
                  </a:lnTo>
                  <a:lnTo>
                    <a:pt x="264" y="582"/>
                  </a:lnTo>
                  <a:lnTo>
                    <a:pt x="264" y="594"/>
                  </a:lnTo>
                  <a:lnTo>
                    <a:pt x="258" y="606"/>
                  </a:lnTo>
                  <a:lnTo>
                    <a:pt x="258" y="624"/>
                  </a:lnTo>
                  <a:lnTo>
                    <a:pt x="252" y="636"/>
                  </a:lnTo>
                  <a:lnTo>
                    <a:pt x="240" y="642"/>
                  </a:lnTo>
                  <a:lnTo>
                    <a:pt x="222" y="648"/>
                  </a:lnTo>
                  <a:lnTo>
                    <a:pt x="198" y="648"/>
                  </a:lnTo>
                  <a:lnTo>
                    <a:pt x="186" y="654"/>
                  </a:lnTo>
                  <a:lnTo>
                    <a:pt x="138" y="648"/>
                  </a:lnTo>
                  <a:lnTo>
                    <a:pt x="138" y="666"/>
                  </a:lnTo>
                  <a:lnTo>
                    <a:pt x="72" y="660"/>
                  </a:lnTo>
                  <a:lnTo>
                    <a:pt x="48" y="678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6" y="738"/>
                  </a:lnTo>
                  <a:lnTo>
                    <a:pt x="6" y="762"/>
                  </a:lnTo>
                  <a:lnTo>
                    <a:pt x="18" y="786"/>
                  </a:lnTo>
                  <a:lnTo>
                    <a:pt x="30" y="792"/>
                  </a:lnTo>
                  <a:lnTo>
                    <a:pt x="54" y="7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59" name="Nicaragu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3E2E994-7895-4F60-93A2-48C5DDD35081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9325" y="2332725"/>
              <a:ext cx="90088" cy="95978"/>
            </a:xfrm>
            <a:custGeom>
              <a:avLst/>
              <a:gdLst>
                <a:gd name="T0" fmla="*/ 2147483647 w 324"/>
                <a:gd name="T1" fmla="*/ 2147483647 h 330"/>
                <a:gd name="T2" fmla="*/ 2147483647 w 324"/>
                <a:gd name="T3" fmla="*/ 0 h 330"/>
                <a:gd name="T4" fmla="*/ 2147483647 w 324"/>
                <a:gd name="T5" fmla="*/ 2147483647 h 330"/>
                <a:gd name="T6" fmla="*/ 2147483647 w 324"/>
                <a:gd name="T7" fmla="*/ 2147483647 h 330"/>
                <a:gd name="T8" fmla="*/ 2147483647 w 324"/>
                <a:gd name="T9" fmla="*/ 0 h 330"/>
                <a:gd name="T10" fmla="*/ 2147483647 w 324"/>
                <a:gd name="T11" fmla="*/ 2147483647 h 330"/>
                <a:gd name="T12" fmla="*/ 2147483647 w 324"/>
                <a:gd name="T13" fmla="*/ 2147483647 h 330"/>
                <a:gd name="T14" fmla="*/ 2147483647 w 324"/>
                <a:gd name="T15" fmla="*/ 2147483647 h 330"/>
                <a:gd name="T16" fmla="*/ 2147483647 w 324"/>
                <a:gd name="T17" fmla="*/ 2147483647 h 330"/>
                <a:gd name="T18" fmla="*/ 2147483647 w 324"/>
                <a:gd name="T19" fmla="*/ 2147483647 h 330"/>
                <a:gd name="T20" fmla="*/ 2147483647 w 324"/>
                <a:gd name="T21" fmla="*/ 2147483647 h 330"/>
                <a:gd name="T22" fmla="*/ 2147483647 w 324"/>
                <a:gd name="T23" fmla="*/ 2147483647 h 330"/>
                <a:gd name="T24" fmla="*/ 2147483647 w 324"/>
                <a:gd name="T25" fmla="*/ 2147483647 h 330"/>
                <a:gd name="T26" fmla="*/ 2147483647 w 324"/>
                <a:gd name="T27" fmla="*/ 2147483647 h 330"/>
                <a:gd name="T28" fmla="*/ 2147483647 w 324"/>
                <a:gd name="T29" fmla="*/ 2147483647 h 330"/>
                <a:gd name="T30" fmla="*/ 2147483647 w 324"/>
                <a:gd name="T31" fmla="*/ 2147483647 h 330"/>
                <a:gd name="T32" fmla="*/ 2147483647 w 324"/>
                <a:gd name="T33" fmla="*/ 2147483647 h 330"/>
                <a:gd name="T34" fmla="*/ 2147483647 w 324"/>
                <a:gd name="T35" fmla="*/ 2147483647 h 330"/>
                <a:gd name="T36" fmla="*/ 2147483647 w 324"/>
                <a:gd name="T37" fmla="*/ 2147483647 h 330"/>
                <a:gd name="T38" fmla="*/ 2147483647 w 324"/>
                <a:gd name="T39" fmla="*/ 2147483647 h 330"/>
                <a:gd name="T40" fmla="*/ 2147483647 w 324"/>
                <a:gd name="T41" fmla="*/ 2147483647 h 330"/>
                <a:gd name="T42" fmla="*/ 2147483647 w 324"/>
                <a:gd name="T43" fmla="*/ 2147483647 h 330"/>
                <a:gd name="T44" fmla="*/ 2147483647 w 324"/>
                <a:gd name="T45" fmla="*/ 2147483647 h 330"/>
                <a:gd name="T46" fmla="*/ 2147483647 w 324"/>
                <a:gd name="T47" fmla="*/ 2147483647 h 330"/>
                <a:gd name="T48" fmla="*/ 2147483647 w 324"/>
                <a:gd name="T49" fmla="*/ 2147483647 h 330"/>
                <a:gd name="T50" fmla="*/ 2147483647 w 324"/>
                <a:gd name="T51" fmla="*/ 2147483647 h 330"/>
                <a:gd name="T52" fmla="*/ 2147483647 w 324"/>
                <a:gd name="T53" fmla="*/ 2147483647 h 330"/>
                <a:gd name="T54" fmla="*/ 2147483647 w 324"/>
                <a:gd name="T55" fmla="*/ 2147483647 h 330"/>
                <a:gd name="T56" fmla="*/ 2147483647 w 324"/>
                <a:gd name="T57" fmla="*/ 2147483647 h 330"/>
                <a:gd name="T58" fmla="*/ 2147483647 w 324"/>
                <a:gd name="T59" fmla="*/ 2147483647 h 330"/>
                <a:gd name="T60" fmla="*/ 2147483647 w 324"/>
                <a:gd name="T61" fmla="*/ 2147483647 h 330"/>
                <a:gd name="T62" fmla="*/ 2147483647 w 324"/>
                <a:gd name="T63" fmla="*/ 2147483647 h 330"/>
                <a:gd name="T64" fmla="*/ 2147483647 w 324"/>
                <a:gd name="T65" fmla="*/ 2147483647 h 330"/>
                <a:gd name="T66" fmla="*/ 2147483647 w 324"/>
                <a:gd name="T67" fmla="*/ 2147483647 h 330"/>
                <a:gd name="T68" fmla="*/ 2147483647 w 324"/>
                <a:gd name="T69" fmla="*/ 2147483647 h 330"/>
                <a:gd name="T70" fmla="*/ 2147483647 w 324"/>
                <a:gd name="T71" fmla="*/ 2147483647 h 330"/>
                <a:gd name="T72" fmla="*/ 2147483647 w 324"/>
                <a:gd name="T73" fmla="*/ 2147483647 h 330"/>
                <a:gd name="T74" fmla="*/ 2147483647 w 324"/>
                <a:gd name="T75" fmla="*/ 2147483647 h 330"/>
                <a:gd name="T76" fmla="*/ 2147483647 w 324"/>
                <a:gd name="T77" fmla="*/ 2147483647 h 330"/>
                <a:gd name="T78" fmla="*/ 2147483647 w 324"/>
                <a:gd name="T79" fmla="*/ 2147483647 h 330"/>
                <a:gd name="T80" fmla="*/ 2147483647 w 324"/>
                <a:gd name="T81" fmla="*/ 2147483647 h 3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4"/>
                <a:gd name="T124" fmla="*/ 0 h 330"/>
                <a:gd name="T125" fmla="*/ 324 w 324"/>
                <a:gd name="T126" fmla="*/ 330 h 3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4" h="330">
                  <a:moveTo>
                    <a:pt x="324" y="18"/>
                  </a:moveTo>
                  <a:lnTo>
                    <a:pt x="318" y="12"/>
                  </a:lnTo>
                  <a:lnTo>
                    <a:pt x="318" y="6"/>
                  </a:lnTo>
                  <a:lnTo>
                    <a:pt x="312" y="0"/>
                  </a:lnTo>
                  <a:lnTo>
                    <a:pt x="264" y="0"/>
                  </a:lnTo>
                  <a:lnTo>
                    <a:pt x="264" y="6"/>
                  </a:lnTo>
                  <a:lnTo>
                    <a:pt x="252" y="18"/>
                  </a:lnTo>
                  <a:lnTo>
                    <a:pt x="240" y="18"/>
                  </a:lnTo>
                  <a:lnTo>
                    <a:pt x="222" y="0"/>
                  </a:lnTo>
                  <a:lnTo>
                    <a:pt x="210" y="0"/>
                  </a:lnTo>
                  <a:lnTo>
                    <a:pt x="198" y="12"/>
                  </a:lnTo>
                  <a:lnTo>
                    <a:pt x="198" y="30"/>
                  </a:lnTo>
                  <a:lnTo>
                    <a:pt x="180" y="30"/>
                  </a:lnTo>
                  <a:lnTo>
                    <a:pt x="168" y="54"/>
                  </a:lnTo>
                  <a:lnTo>
                    <a:pt x="144" y="78"/>
                  </a:lnTo>
                  <a:lnTo>
                    <a:pt x="126" y="78"/>
                  </a:lnTo>
                  <a:lnTo>
                    <a:pt x="120" y="72"/>
                  </a:lnTo>
                  <a:lnTo>
                    <a:pt x="120" y="66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96" y="84"/>
                  </a:lnTo>
                  <a:lnTo>
                    <a:pt x="60" y="84"/>
                  </a:lnTo>
                  <a:lnTo>
                    <a:pt x="54" y="90"/>
                  </a:lnTo>
                  <a:lnTo>
                    <a:pt x="54" y="102"/>
                  </a:lnTo>
                  <a:lnTo>
                    <a:pt x="60" y="108"/>
                  </a:lnTo>
                  <a:lnTo>
                    <a:pt x="60" y="120"/>
                  </a:lnTo>
                  <a:lnTo>
                    <a:pt x="66" y="126"/>
                  </a:lnTo>
                  <a:lnTo>
                    <a:pt x="48" y="126"/>
                  </a:lnTo>
                  <a:lnTo>
                    <a:pt x="48" y="144"/>
                  </a:lnTo>
                  <a:lnTo>
                    <a:pt x="36" y="150"/>
                  </a:lnTo>
                  <a:lnTo>
                    <a:pt x="0" y="150"/>
                  </a:lnTo>
                  <a:lnTo>
                    <a:pt x="48" y="204"/>
                  </a:lnTo>
                  <a:lnTo>
                    <a:pt x="48" y="210"/>
                  </a:lnTo>
                  <a:lnTo>
                    <a:pt x="54" y="216"/>
                  </a:lnTo>
                  <a:lnTo>
                    <a:pt x="54" y="228"/>
                  </a:lnTo>
                  <a:lnTo>
                    <a:pt x="66" y="252"/>
                  </a:lnTo>
                  <a:lnTo>
                    <a:pt x="72" y="258"/>
                  </a:lnTo>
                  <a:lnTo>
                    <a:pt x="96" y="270"/>
                  </a:lnTo>
                  <a:lnTo>
                    <a:pt x="108" y="282"/>
                  </a:lnTo>
                  <a:lnTo>
                    <a:pt x="114" y="294"/>
                  </a:lnTo>
                  <a:lnTo>
                    <a:pt x="138" y="294"/>
                  </a:lnTo>
                  <a:lnTo>
                    <a:pt x="132" y="294"/>
                  </a:lnTo>
                  <a:lnTo>
                    <a:pt x="120" y="282"/>
                  </a:lnTo>
                  <a:lnTo>
                    <a:pt x="120" y="276"/>
                  </a:lnTo>
                  <a:lnTo>
                    <a:pt x="126" y="270"/>
                  </a:lnTo>
                  <a:lnTo>
                    <a:pt x="138" y="270"/>
                  </a:lnTo>
                  <a:lnTo>
                    <a:pt x="138" y="264"/>
                  </a:lnTo>
                  <a:lnTo>
                    <a:pt x="132" y="258"/>
                  </a:lnTo>
                  <a:lnTo>
                    <a:pt x="126" y="258"/>
                  </a:lnTo>
                  <a:lnTo>
                    <a:pt x="120" y="264"/>
                  </a:lnTo>
                  <a:lnTo>
                    <a:pt x="114" y="264"/>
                  </a:lnTo>
                  <a:lnTo>
                    <a:pt x="114" y="222"/>
                  </a:lnTo>
                  <a:lnTo>
                    <a:pt x="120" y="222"/>
                  </a:lnTo>
                  <a:lnTo>
                    <a:pt x="132" y="228"/>
                  </a:lnTo>
                  <a:lnTo>
                    <a:pt x="144" y="240"/>
                  </a:lnTo>
                  <a:lnTo>
                    <a:pt x="156" y="246"/>
                  </a:lnTo>
                  <a:lnTo>
                    <a:pt x="180" y="270"/>
                  </a:lnTo>
                  <a:lnTo>
                    <a:pt x="192" y="306"/>
                  </a:lnTo>
                  <a:lnTo>
                    <a:pt x="210" y="306"/>
                  </a:lnTo>
                  <a:lnTo>
                    <a:pt x="216" y="312"/>
                  </a:lnTo>
                  <a:lnTo>
                    <a:pt x="222" y="312"/>
                  </a:lnTo>
                  <a:lnTo>
                    <a:pt x="222" y="318"/>
                  </a:lnTo>
                  <a:lnTo>
                    <a:pt x="234" y="330"/>
                  </a:lnTo>
                  <a:lnTo>
                    <a:pt x="270" y="330"/>
                  </a:lnTo>
                  <a:lnTo>
                    <a:pt x="270" y="324"/>
                  </a:lnTo>
                  <a:lnTo>
                    <a:pt x="258" y="312"/>
                  </a:lnTo>
                  <a:lnTo>
                    <a:pt x="252" y="300"/>
                  </a:lnTo>
                  <a:lnTo>
                    <a:pt x="252" y="276"/>
                  </a:lnTo>
                  <a:lnTo>
                    <a:pt x="264" y="264"/>
                  </a:lnTo>
                  <a:lnTo>
                    <a:pt x="270" y="264"/>
                  </a:lnTo>
                  <a:lnTo>
                    <a:pt x="270" y="246"/>
                  </a:lnTo>
                  <a:lnTo>
                    <a:pt x="264" y="234"/>
                  </a:lnTo>
                  <a:lnTo>
                    <a:pt x="264" y="222"/>
                  </a:lnTo>
                  <a:lnTo>
                    <a:pt x="270" y="174"/>
                  </a:lnTo>
                  <a:lnTo>
                    <a:pt x="282" y="192"/>
                  </a:lnTo>
                  <a:lnTo>
                    <a:pt x="288" y="108"/>
                  </a:lnTo>
                  <a:lnTo>
                    <a:pt x="288" y="102"/>
                  </a:lnTo>
                  <a:lnTo>
                    <a:pt x="294" y="96"/>
                  </a:lnTo>
                  <a:lnTo>
                    <a:pt x="306" y="72"/>
                  </a:lnTo>
                  <a:lnTo>
                    <a:pt x="312" y="66"/>
                  </a:lnTo>
                  <a:lnTo>
                    <a:pt x="324" y="42"/>
                  </a:lnTo>
                  <a:lnTo>
                    <a:pt x="324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0" name="New Zea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7A4CA22-4C97-40E3-A496-BFD528EDFC35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774234" y="3481026"/>
              <a:ext cx="349501" cy="284505"/>
            </a:xfrm>
            <a:custGeom>
              <a:avLst/>
              <a:gdLst>
                <a:gd name="T0" fmla="*/ 2147483647 w 1272"/>
                <a:gd name="T1" fmla="*/ 2147483647 h 984"/>
                <a:gd name="T2" fmla="*/ 2147483647 w 1272"/>
                <a:gd name="T3" fmla="*/ 2147483647 h 984"/>
                <a:gd name="T4" fmla="*/ 2147483647 w 1272"/>
                <a:gd name="T5" fmla="*/ 2147483647 h 984"/>
                <a:gd name="T6" fmla="*/ 2147483647 w 1272"/>
                <a:gd name="T7" fmla="*/ 2147483647 h 984"/>
                <a:gd name="T8" fmla="*/ 2147483647 w 1272"/>
                <a:gd name="T9" fmla="*/ 2147483647 h 984"/>
                <a:gd name="T10" fmla="*/ 2147483647 w 1272"/>
                <a:gd name="T11" fmla="*/ 2147483647 h 984"/>
                <a:gd name="T12" fmla="*/ 2147483647 w 1272"/>
                <a:gd name="T13" fmla="*/ 2147483647 h 984"/>
                <a:gd name="T14" fmla="*/ 2147483647 w 1272"/>
                <a:gd name="T15" fmla="*/ 2147483647 h 984"/>
                <a:gd name="T16" fmla="*/ 2147483647 w 1272"/>
                <a:gd name="T17" fmla="*/ 2147483647 h 984"/>
                <a:gd name="T18" fmla="*/ 2147483647 w 1272"/>
                <a:gd name="T19" fmla="*/ 2147483647 h 984"/>
                <a:gd name="T20" fmla="*/ 2147483647 w 1272"/>
                <a:gd name="T21" fmla="*/ 2147483647 h 984"/>
                <a:gd name="T22" fmla="*/ 2147483647 w 1272"/>
                <a:gd name="T23" fmla="*/ 2147483647 h 984"/>
                <a:gd name="T24" fmla="*/ 2147483647 w 1272"/>
                <a:gd name="T25" fmla="*/ 2147483647 h 984"/>
                <a:gd name="T26" fmla="*/ 2147483647 w 1272"/>
                <a:gd name="T27" fmla="*/ 2147483647 h 984"/>
                <a:gd name="T28" fmla="*/ 2147483647 w 1272"/>
                <a:gd name="T29" fmla="*/ 2147483647 h 984"/>
                <a:gd name="T30" fmla="*/ 2147483647 w 1272"/>
                <a:gd name="T31" fmla="*/ 2147483647 h 984"/>
                <a:gd name="T32" fmla="*/ 2147483647 w 1272"/>
                <a:gd name="T33" fmla="*/ 2147483647 h 984"/>
                <a:gd name="T34" fmla="*/ 2147483647 w 1272"/>
                <a:gd name="T35" fmla="*/ 2147483647 h 984"/>
                <a:gd name="T36" fmla="*/ 2147483647 w 1272"/>
                <a:gd name="T37" fmla="*/ 2147483647 h 984"/>
                <a:gd name="T38" fmla="*/ 2147483647 w 1272"/>
                <a:gd name="T39" fmla="*/ 2147483647 h 984"/>
                <a:gd name="T40" fmla="*/ 2147483647 w 1272"/>
                <a:gd name="T41" fmla="*/ 2147483647 h 984"/>
                <a:gd name="T42" fmla="*/ 2147483647 w 1272"/>
                <a:gd name="T43" fmla="*/ 2147483647 h 984"/>
                <a:gd name="T44" fmla="*/ 2147483647 w 1272"/>
                <a:gd name="T45" fmla="*/ 2147483647 h 984"/>
                <a:gd name="T46" fmla="*/ 2147483647 w 1272"/>
                <a:gd name="T47" fmla="*/ 2147483647 h 984"/>
                <a:gd name="T48" fmla="*/ 2147483647 w 1272"/>
                <a:gd name="T49" fmla="*/ 2147483647 h 984"/>
                <a:gd name="T50" fmla="*/ 2147483647 w 1272"/>
                <a:gd name="T51" fmla="*/ 2147483647 h 984"/>
                <a:gd name="T52" fmla="*/ 2147483647 w 1272"/>
                <a:gd name="T53" fmla="*/ 2147483647 h 984"/>
                <a:gd name="T54" fmla="*/ 2147483647 w 1272"/>
                <a:gd name="T55" fmla="*/ 2147483647 h 984"/>
                <a:gd name="T56" fmla="*/ 2147483647 w 1272"/>
                <a:gd name="T57" fmla="*/ 2147483647 h 984"/>
                <a:gd name="T58" fmla="*/ 2147483647 w 1272"/>
                <a:gd name="T59" fmla="*/ 2147483647 h 984"/>
                <a:gd name="T60" fmla="*/ 2147483647 w 1272"/>
                <a:gd name="T61" fmla="*/ 2147483647 h 984"/>
                <a:gd name="T62" fmla="*/ 2147483647 w 1272"/>
                <a:gd name="T63" fmla="*/ 2147483647 h 984"/>
                <a:gd name="T64" fmla="*/ 2147483647 w 1272"/>
                <a:gd name="T65" fmla="*/ 2147483647 h 984"/>
                <a:gd name="T66" fmla="*/ 2147483647 w 1272"/>
                <a:gd name="T67" fmla="*/ 2147483647 h 984"/>
                <a:gd name="T68" fmla="*/ 2147483647 w 1272"/>
                <a:gd name="T69" fmla="*/ 2147483647 h 984"/>
                <a:gd name="T70" fmla="*/ 2147483647 w 1272"/>
                <a:gd name="T71" fmla="*/ 2147483647 h 984"/>
                <a:gd name="T72" fmla="*/ 2147483647 w 1272"/>
                <a:gd name="T73" fmla="*/ 2147483647 h 984"/>
                <a:gd name="T74" fmla="*/ 2147483647 w 1272"/>
                <a:gd name="T75" fmla="*/ 2147483647 h 984"/>
                <a:gd name="T76" fmla="*/ 2147483647 w 1272"/>
                <a:gd name="T77" fmla="*/ 2147483647 h 984"/>
                <a:gd name="T78" fmla="*/ 2147483647 w 1272"/>
                <a:gd name="T79" fmla="*/ 2147483647 h 984"/>
                <a:gd name="T80" fmla="*/ 2147483647 w 1272"/>
                <a:gd name="T81" fmla="*/ 2147483647 h 984"/>
                <a:gd name="T82" fmla="*/ 2147483647 w 1272"/>
                <a:gd name="T83" fmla="*/ 2147483647 h 984"/>
                <a:gd name="T84" fmla="*/ 2147483647 w 1272"/>
                <a:gd name="T85" fmla="*/ 2147483647 h 984"/>
                <a:gd name="T86" fmla="*/ 2147483647 w 1272"/>
                <a:gd name="T87" fmla="*/ 2147483647 h 984"/>
                <a:gd name="T88" fmla="*/ 2147483647 w 1272"/>
                <a:gd name="T89" fmla="*/ 2147483647 h 984"/>
                <a:gd name="T90" fmla="*/ 2147483647 w 1272"/>
                <a:gd name="T91" fmla="*/ 2147483647 h 984"/>
                <a:gd name="T92" fmla="*/ 2147483647 w 1272"/>
                <a:gd name="T93" fmla="*/ 2147483647 h 984"/>
                <a:gd name="T94" fmla="*/ 2147483647 w 1272"/>
                <a:gd name="T95" fmla="*/ 2147483647 h 984"/>
                <a:gd name="T96" fmla="*/ 2147483647 w 1272"/>
                <a:gd name="T97" fmla="*/ 2147483647 h 984"/>
                <a:gd name="T98" fmla="*/ 2147483647 w 1272"/>
                <a:gd name="T99" fmla="*/ 2147483647 h 984"/>
                <a:gd name="T100" fmla="*/ 2147483647 w 1272"/>
                <a:gd name="T101" fmla="*/ 2147483647 h 984"/>
                <a:gd name="T102" fmla="*/ 2147483647 w 1272"/>
                <a:gd name="T103" fmla="*/ 2147483647 h 984"/>
                <a:gd name="T104" fmla="*/ 2147483647 w 1272"/>
                <a:gd name="T105" fmla="*/ 2147483647 h 984"/>
                <a:gd name="T106" fmla="*/ 2147483647 w 1272"/>
                <a:gd name="T107" fmla="*/ 2147483647 h 984"/>
                <a:gd name="T108" fmla="*/ 2147483647 w 1272"/>
                <a:gd name="T109" fmla="*/ 2147483647 h 984"/>
                <a:gd name="T110" fmla="*/ 2147483647 w 1272"/>
                <a:gd name="T111" fmla="*/ 2147483647 h 984"/>
                <a:gd name="T112" fmla="*/ 2147483647 w 1272"/>
                <a:gd name="T113" fmla="*/ 2147483647 h 984"/>
                <a:gd name="T114" fmla="*/ 2147483647 w 1272"/>
                <a:gd name="T115" fmla="*/ 2147483647 h 984"/>
                <a:gd name="T116" fmla="*/ 2147483647 w 1272"/>
                <a:gd name="T117" fmla="*/ 2147483647 h 984"/>
                <a:gd name="T118" fmla="*/ 2147483647 w 1272"/>
                <a:gd name="T119" fmla="*/ 2147483647 h 984"/>
                <a:gd name="T120" fmla="*/ 2147483647 w 1272"/>
                <a:gd name="T121" fmla="*/ 2147483647 h 9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72"/>
                <a:gd name="T184" fmla="*/ 0 h 984"/>
                <a:gd name="T185" fmla="*/ 1272 w 1272"/>
                <a:gd name="T186" fmla="*/ 984 h 9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72" h="984">
                  <a:moveTo>
                    <a:pt x="750" y="564"/>
                  </a:moveTo>
                  <a:lnTo>
                    <a:pt x="738" y="564"/>
                  </a:lnTo>
                  <a:lnTo>
                    <a:pt x="744" y="528"/>
                  </a:lnTo>
                  <a:lnTo>
                    <a:pt x="720" y="546"/>
                  </a:lnTo>
                  <a:lnTo>
                    <a:pt x="726" y="540"/>
                  </a:lnTo>
                  <a:lnTo>
                    <a:pt x="726" y="504"/>
                  </a:lnTo>
                  <a:lnTo>
                    <a:pt x="708" y="504"/>
                  </a:lnTo>
                  <a:lnTo>
                    <a:pt x="702" y="510"/>
                  </a:lnTo>
                  <a:lnTo>
                    <a:pt x="696" y="522"/>
                  </a:lnTo>
                  <a:lnTo>
                    <a:pt x="690" y="528"/>
                  </a:lnTo>
                  <a:lnTo>
                    <a:pt x="672" y="540"/>
                  </a:lnTo>
                  <a:lnTo>
                    <a:pt x="660" y="546"/>
                  </a:lnTo>
                  <a:lnTo>
                    <a:pt x="654" y="558"/>
                  </a:lnTo>
                  <a:lnTo>
                    <a:pt x="642" y="570"/>
                  </a:lnTo>
                  <a:lnTo>
                    <a:pt x="630" y="576"/>
                  </a:lnTo>
                  <a:lnTo>
                    <a:pt x="618" y="588"/>
                  </a:lnTo>
                  <a:lnTo>
                    <a:pt x="606" y="588"/>
                  </a:lnTo>
                  <a:lnTo>
                    <a:pt x="588" y="600"/>
                  </a:lnTo>
                  <a:lnTo>
                    <a:pt x="576" y="606"/>
                  </a:lnTo>
                  <a:lnTo>
                    <a:pt x="546" y="636"/>
                  </a:lnTo>
                  <a:lnTo>
                    <a:pt x="540" y="648"/>
                  </a:lnTo>
                  <a:lnTo>
                    <a:pt x="534" y="648"/>
                  </a:lnTo>
                  <a:lnTo>
                    <a:pt x="528" y="654"/>
                  </a:lnTo>
                  <a:lnTo>
                    <a:pt x="510" y="660"/>
                  </a:lnTo>
                  <a:lnTo>
                    <a:pt x="498" y="666"/>
                  </a:lnTo>
                  <a:lnTo>
                    <a:pt x="462" y="678"/>
                  </a:lnTo>
                  <a:lnTo>
                    <a:pt x="438" y="690"/>
                  </a:lnTo>
                  <a:lnTo>
                    <a:pt x="426" y="702"/>
                  </a:lnTo>
                  <a:lnTo>
                    <a:pt x="414" y="708"/>
                  </a:lnTo>
                  <a:lnTo>
                    <a:pt x="408" y="720"/>
                  </a:lnTo>
                  <a:lnTo>
                    <a:pt x="396" y="726"/>
                  </a:lnTo>
                  <a:lnTo>
                    <a:pt x="378" y="726"/>
                  </a:lnTo>
                  <a:lnTo>
                    <a:pt x="366" y="732"/>
                  </a:lnTo>
                  <a:lnTo>
                    <a:pt x="312" y="750"/>
                  </a:lnTo>
                  <a:lnTo>
                    <a:pt x="288" y="762"/>
                  </a:lnTo>
                  <a:lnTo>
                    <a:pt x="270" y="774"/>
                  </a:lnTo>
                  <a:lnTo>
                    <a:pt x="246" y="786"/>
                  </a:lnTo>
                  <a:lnTo>
                    <a:pt x="222" y="792"/>
                  </a:lnTo>
                  <a:lnTo>
                    <a:pt x="198" y="804"/>
                  </a:lnTo>
                  <a:lnTo>
                    <a:pt x="180" y="810"/>
                  </a:lnTo>
                  <a:lnTo>
                    <a:pt x="174" y="816"/>
                  </a:lnTo>
                  <a:lnTo>
                    <a:pt x="168" y="828"/>
                  </a:lnTo>
                  <a:lnTo>
                    <a:pt x="168" y="846"/>
                  </a:lnTo>
                  <a:lnTo>
                    <a:pt x="156" y="834"/>
                  </a:lnTo>
                  <a:lnTo>
                    <a:pt x="150" y="834"/>
                  </a:lnTo>
                  <a:lnTo>
                    <a:pt x="144" y="840"/>
                  </a:lnTo>
                  <a:lnTo>
                    <a:pt x="120" y="852"/>
                  </a:lnTo>
                  <a:lnTo>
                    <a:pt x="108" y="864"/>
                  </a:lnTo>
                  <a:lnTo>
                    <a:pt x="72" y="882"/>
                  </a:lnTo>
                  <a:lnTo>
                    <a:pt x="66" y="882"/>
                  </a:lnTo>
                  <a:lnTo>
                    <a:pt x="54" y="888"/>
                  </a:lnTo>
                  <a:lnTo>
                    <a:pt x="36" y="888"/>
                  </a:lnTo>
                  <a:lnTo>
                    <a:pt x="18" y="894"/>
                  </a:lnTo>
                  <a:lnTo>
                    <a:pt x="12" y="906"/>
                  </a:lnTo>
                  <a:lnTo>
                    <a:pt x="0" y="912"/>
                  </a:lnTo>
                  <a:lnTo>
                    <a:pt x="18" y="912"/>
                  </a:lnTo>
                  <a:lnTo>
                    <a:pt x="24" y="918"/>
                  </a:lnTo>
                  <a:lnTo>
                    <a:pt x="30" y="918"/>
                  </a:lnTo>
                  <a:lnTo>
                    <a:pt x="24" y="924"/>
                  </a:lnTo>
                  <a:lnTo>
                    <a:pt x="24" y="942"/>
                  </a:lnTo>
                  <a:lnTo>
                    <a:pt x="30" y="948"/>
                  </a:lnTo>
                  <a:lnTo>
                    <a:pt x="42" y="948"/>
                  </a:lnTo>
                  <a:lnTo>
                    <a:pt x="54" y="942"/>
                  </a:lnTo>
                  <a:lnTo>
                    <a:pt x="60" y="936"/>
                  </a:lnTo>
                  <a:lnTo>
                    <a:pt x="72" y="948"/>
                  </a:lnTo>
                  <a:lnTo>
                    <a:pt x="96" y="948"/>
                  </a:lnTo>
                  <a:lnTo>
                    <a:pt x="102" y="954"/>
                  </a:lnTo>
                  <a:lnTo>
                    <a:pt x="132" y="954"/>
                  </a:lnTo>
                  <a:lnTo>
                    <a:pt x="150" y="972"/>
                  </a:lnTo>
                  <a:lnTo>
                    <a:pt x="180" y="966"/>
                  </a:lnTo>
                  <a:lnTo>
                    <a:pt x="192" y="972"/>
                  </a:lnTo>
                  <a:lnTo>
                    <a:pt x="198" y="978"/>
                  </a:lnTo>
                  <a:lnTo>
                    <a:pt x="216" y="984"/>
                  </a:lnTo>
                  <a:lnTo>
                    <a:pt x="228" y="984"/>
                  </a:lnTo>
                  <a:lnTo>
                    <a:pt x="252" y="972"/>
                  </a:lnTo>
                  <a:lnTo>
                    <a:pt x="264" y="948"/>
                  </a:lnTo>
                  <a:lnTo>
                    <a:pt x="288" y="936"/>
                  </a:lnTo>
                  <a:lnTo>
                    <a:pt x="312" y="936"/>
                  </a:lnTo>
                  <a:lnTo>
                    <a:pt x="336" y="924"/>
                  </a:lnTo>
                  <a:lnTo>
                    <a:pt x="342" y="912"/>
                  </a:lnTo>
                  <a:lnTo>
                    <a:pt x="342" y="894"/>
                  </a:lnTo>
                  <a:lnTo>
                    <a:pt x="348" y="882"/>
                  </a:lnTo>
                  <a:lnTo>
                    <a:pt x="372" y="870"/>
                  </a:lnTo>
                  <a:lnTo>
                    <a:pt x="396" y="870"/>
                  </a:lnTo>
                  <a:lnTo>
                    <a:pt x="408" y="858"/>
                  </a:lnTo>
                  <a:lnTo>
                    <a:pt x="408" y="846"/>
                  </a:lnTo>
                  <a:lnTo>
                    <a:pt x="402" y="840"/>
                  </a:lnTo>
                  <a:lnTo>
                    <a:pt x="420" y="840"/>
                  </a:lnTo>
                  <a:lnTo>
                    <a:pt x="480" y="792"/>
                  </a:lnTo>
                  <a:lnTo>
                    <a:pt x="462" y="774"/>
                  </a:lnTo>
                  <a:lnTo>
                    <a:pt x="504" y="792"/>
                  </a:lnTo>
                  <a:lnTo>
                    <a:pt x="504" y="774"/>
                  </a:lnTo>
                  <a:lnTo>
                    <a:pt x="510" y="768"/>
                  </a:lnTo>
                  <a:lnTo>
                    <a:pt x="540" y="768"/>
                  </a:lnTo>
                  <a:lnTo>
                    <a:pt x="546" y="774"/>
                  </a:lnTo>
                  <a:lnTo>
                    <a:pt x="558" y="780"/>
                  </a:lnTo>
                  <a:lnTo>
                    <a:pt x="570" y="780"/>
                  </a:lnTo>
                  <a:lnTo>
                    <a:pt x="576" y="774"/>
                  </a:lnTo>
                  <a:lnTo>
                    <a:pt x="576" y="768"/>
                  </a:lnTo>
                  <a:lnTo>
                    <a:pt x="582" y="762"/>
                  </a:lnTo>
                  <a:lnTo>
                    <a:pt x="582" y="756"/>
                  </a:lnTo>
                  <a:lnTo>
                    <a:pt x="570" y="744"/>
                  </a:lnTo>
                  <a:lnTo>
                    <a:pt x="612" y="702"/>
                  </a:lnTo>
                  <a:lnTo>
                    <a:pt x="618" y="702"/>
                  </a:lnTo>
                  <a:lnTo>
                    <a:pt x="624" y="696"/>
                  </a:lnTo>
                  <a:lnTo>
                    <a:pt x="660" y="678"/>
                  </a:lnTo>
                  <a:lnTo>
                    <a:pt x="666" y="666"/>
                  </a:lnTo>
                  <a:lnTo>
                    <a:pt x="672" y="660"/>
                  </a:lnTo>
                  <a:lnTo>
                    <a:pt x="672" y="654"/>
                  </a:lnTo>
                  <a:lnTo>
                    <a:pt x="696" y="654"/>
                  </a:lnTo>
                  <a:lnTo>
                    <a:pt x="708" y="648"/>
                  </a:lnTo>
                  <a:lnTo>
                    <a:pt x="738" y="618"/>
                  </a:lnTo>
                  <a:lnTo>
                    <a:pt x="738" y="612"/>
                  </a:lnTo>
                  <a:lnTo>
                    <a:pt x="744" y="612"/>
                  </a:lnTo>
                  <a:lnTo>
                    <a:pt x="750" y="606"/>
                  </a:lnTo>
                  <a:lnTo>
                    <a:pt x="768" y="594"/>
                  </a:lnTo>
                  <a:lnTo>
                    <a:pt x="780" y="582"/>
                  </a:lnTo>
                  <a:lnTo>
                    <a:pt x="786" y="570"/>
                  </a:lnTo>
                  <a:lnTo>
                    <a:pt x="786" y="546"/>
                  </a:lnTo>
                  <a:lnTo>
                    <a:pt x="780" y="540"/>
                  </a:lnTo>
                  <a:lnTo>
                    <a:pt x="780" y="534"/>
                  </a:lnTo>
                  <a:lnTo>
                    <a:pt x="750" y="564"/>
                  </a:lnTo>
                  <a:close/>
                  <a:moveTo>
                    <a:pt x="1224" y="324"/>
                  </a:moveTo>
                  <a:lnTo>
                    <a:pt x="1236" y="318"/>
                  </a:lnTo>
                  <a:lnTo>
                    <a:pt x="1242" y="318"/>
                  </a:lnTo>
                  <a:lnTo>
                    <a:pt x="1266" y="306"/>
                  </a:lnTo>
                  <a:lnTo>
                    <a:pt x="1272" y="300"/>
                  </a:lnTo>
                  <a:lnTo>
                    <a:pt x="1272" y="282"/>
                  </a:lnTo>
                  <a:lnTo>
                    <a:pt x="1266" y="270"/>
                  </a:lnTo>
                  <a:lnTo>
                    <a:pt x="1260" y="264"/>
                  </a:lnTo>
                  <a:lnTo>
                    <a:pt x="1248" y="264"/>
                  </a:lnTo>
                  <a:lnTo>
                    <a:pt x="1236" y="276"/>
                  </a:lnTo>
                  <a:lnTo>
                    <a:pt x="1236" y="282"/>
                  </a:lnTo>
                  <a:lnTo>
                    <a:pt x="1224" y="282"/>
                  </a:lnTo>
                  <a:lnTo>
                    <a:pt x="1212" y="276"/>
                  </a:lnTo>
                  <a:lnTo>
                    <a:pt x="1200" y="276"/>
                  </a:lnTo>
                  <a:lnTo>
                    <a:pt x="1194" y="282"/>
                  </a:lnTo>
                  <a:lnTo>
                    <a:pt x="1176" y="288"/>
                  </a:lnTo>
                  <a:lnTo>
                    <a:pt x="1158" y="288"/>
                  </a:lnTo>
                  <a:lnTo>
                    <a:pt x="1146" y="276"/>
                  </a:lnTo>
                  <a:lnTo>
                    <a:pt x="1146" y="222"/>
                  </a:lnTo>
                  <a:lnTo>
                    <a:pt x="1170" y="180"/>
                  </a:lnTo>
                  <a:lnTo>
                    <a:pt x="1170" y="174"/>
                  </a:lnTo>
                  <a:lnTo>
                    <a:pt x="1164" y="162"/>
                  </a:lnTo>
                  <a:lnTo>
                    <a:pt x="1158" y="156"/>
                  </a:lnTo>
                  <a:lnTo>
                    <a:pt x="1146" y="156"/>
                  </a:lnTo>
                  <a:lnTo>
                    <a:pt x="1140" y="168"/>
                  </a:lnTo>
                  <a:lnTo>
                    <a:pt x="1134" y="174"/>
                  </a:lnTo>
                  <a:lnTo>
                    <a:pt x="1134" y="204"/>
                  </a:lnTo>
                  <a:lnTo>
                    <a:pt x="1128" y="216"/>
                  </a:lnTo>
                  <a:lnTo>
                    <a:pt x="1116" y="222"/>
                  </a:lnTo>
                  <a:lnTo>
                    <a:pt x="1116" y="192"/>
                  </a:lnTo>
                  <a:lnTo>
                    <a:pt x="1092" y="174"/>
                  </a:lnTo>
                  <a:lnTo>
                    <a:pt x="1104" y="150"/>
                  </a:lnTo>
                  <a:lnTo>
                    <a:pt x="1116" y="138"/>
                  </a:lnTo>
                  <a:lnTo>
                    <a:pt x="1122" y="126"/>
                  </a:lnTo>
                  <a:lnTo>
                    <a:pt x="1128" y="108"/>
                  </a:lnTo>
                  <a:lnTo>
                    <a:pt x="1128" y="84"/>
                  </a:lnTo>
                  <a:lnTo>
                    <a:pt x="1116" y="78"/>
                  </a:lnTo>
                  <a:lnTo>
                    <a:pt x="1110" y="72"/>
                  </a:lnTo>
                  <a:lnTo>
                    <a:pt x="1098" y="66"/>
                  </a:lnTo>
                  <a:lnTo>
                    <a:pt x="1092" y="60"/>
                  </a:lnTo>
                  <a:lnTo>
                    <a:pt x="1080" y="60"/>
                  </a:lnTo>
                  <a:lnTo>
                    <a:pt x="1086" y="42"/>
                  </a:lnTo>
                  <a:lnTo>
                    <a:pt x="1062" y="42"/>
                  </a:lnTo>
                  <a:lnTo>
                    <a:pt x="1044" y="18"/>
                  </a:lnTo>
                  <a:lnTo>
                    <a:pt x="1050" y="0"/>
                  </a:lnTo>
                  <a:lnTo>
                    <a:pt x="1020" y="18"/>
                  </a:lnTo>
                  <a:lnTo>
                    <a:pt x="1044" y="54"/>
                  </a:lnTo>
                  <a:lnTo>
                    <a:pt x="1032" y="90"/>
                  </a:lnTo>
                  <a:lnTo>
                    <a:pt x="1056" y="102"/>
                  </a:lnTo>
                  <a:lnTo>
                    <a:pt x="1044" y="108"/>
                  </a:lnTo>
                  <a:lnTo>
                    <a:pt x="1044" y="126"/>
                  </a:lnTo>
                  <a:lnTo>
                    <a:pt x="1068" y="132"/>
                  </a:lnTo>
                  <a:lnTo>
                    <a:pt x="1044" y="150"/>
                  </a:lnTo>
                  <a:lnTo>
                    <a:pt x="1062" y="156"/>
                  </a:lnTo>
                  <a:lnTo>
                    <a:pt x="1062" y="168"/>
                  </a:lnTo>
                  <a:lnTo>
                    <a:pt x="1056" y="174"/>
                  </a:lnTo>
                  <a:lnTo>
                    <a:pt x="1056" y="192"/>
                  </a:lnTo>
                  <a:lnTo>
                    <a:pt x="1068" y="198"/>
                  </a:lnTo>
                  <a:lnTo>
                    <a:pt x="1074" y="204"/>
                  </a:lnTo>
                  <a:lnTo>
                    <a:pt x="1056" y="210"/>
                  </a:lnTo>
                  <a:lnTo>
                    <a:pt x="1044" y="222"/>
                  </a:lnTo>
                  <a:lnTo>
                    <a:pt x="1062" y="234"/>
                  </a:lnTo>
                  <a:lnTo>
                    <a:pt x="1038" y="258"/>
                  </a:lnTo>
                  <a:lnTo>
                    <a:pt x="1032" y="270"/>
                  </a:lnTo>
                  <a:lnTo>
                    <a:pt x="1026" y="276"/>
                  </a:lnTo>
                  <a:lnTo>
                    <a:pt x="1026" y="288"/>
                  </a:lnTo>
                  <a:lnTo>
                    <a:pt x="1038" y="300"/>
                  </a:lnTo>
                  <a:lnTo>
                    <a:pt x="1026" y="300"/>
                  </a:lnTo>
                  <a:lnTo>
                    <a:pt x="1014" y="306"/>
                  </a:lnTo>
                  <a:lnTo>
                    <a:pt x="1002" y="306"/>
                  </a:lnTo>
                  <a:lnTo>
                    <a:pt x="978" y="318"/>
                  </a:lnTo>
                  <a:lnTo>
                    <a:pt x="948" y="348"/>
                  </a:lnTo>
                  <a:lnTo>
                    <a:pt x="930" y="360"/>
                  </a:lnTo>
                  <a:lnTo>
                    <a:pt x="894" y="372"/>
                  </a:lnTo>
                  <a:lnTo>
                    <a:pt x="870" y="384"/>
                  </a:lnTo>
                  <a:lnTo>
                    <a:pt x="858" y="396"/>
                  </a:lnTo>
                  <a:lnTo>
                    <a:pt x="858" y="432"/>
                  </a:lnTo>
                  <a:lnTo>
                    <a:pt x="864" y="444"/>
                  </a:lnTo>
                  <a:lnTo>
                    <a:pt x="870" y="450"/>
                  </a:lnTo>
                  <a:lnTo>
                    <a:pt x="870" y="456"/>
                  </a:lnTo>
                  <a:lnTo>
                    <a:pt x="924" y="456"/>
                  </a:lnTo>
                  <a:lnTo>
                    <a:pt x="924" y="474"/>
                  </a:lnTo>
                  <a:lnTo>
                    <a:pt x="918" y="486"/>
                  </a:lnTo>
                  <a:lnTo>
                    <a:pt x="918" y="522"/>
                  </a:lnTo>
                  <a:lnTo>
                    <a:pt x="894" y="534"/>
                  </a:lnTo>
                  <a:lnTo>
                    <a:pt x="882" y="534"/>
                  </a:lnTo>
                  <a:lnTo>
                    <a:pt x="864" y="540"/>
                  </a:lnTo>
                  <a:lnTo>
                    <a:pt x="852" y="546"/>
                  </a:lnTo>
                  <a:lnTo>
                    <a:pt x="852" y="558"/>
                  </a:lnTo>
                  <a:lnTo>
                    <a:pt x="840" y="570"/>
                  </a:lnTo>
                  <a:lnTo>
                    <a:pt x="852" y="576"/>
                  </a:lnTo>
                  <a:lnTo>
                    <a:pt x="858" y="582"/>
                  </a:lnTo>
                  <a:lnTo>
                    <a:pt x="876" y="588"/>
                  </a:lnTo>
                  <a:lnTo>
                    <a:pt x="888" y="588"/>
                  </a:lnTo>
                  <a:lnTo>
                    <a:pt x="912" y="576"/>
                  </a:lnTo>
                  <a:lnTo>
                    <a:pt x="924" y="558"/>
                  </a:lnTo>
                  <a:lnTo>
                    <a:pt x="972" y="510"/>
                  </a:lnTo>
                  <a:lnTo>
                    <a:pt x="996" y="498"/>
                  </a:lnTo>
                  <a:lnTo>
                    <a:pt x="1014" y="492"/>
                  </a:lnTo>
                  <a:lnTo>
                    <a:pt x="1026" y="486"/>
                  </a:lnTo>
                  <a:lnTo>
                    <a:pt x="1032" y="480"/>
                  </a:lnTo>
                  <a:lnTo>
                    <a:pt x="1038" y="480"/>
                  </a:lnTo>
                  <a:lnTo>
                    <a:pt x="1044" y="474"/>
                  </a:lnTo>
                  <a:lnTo>
                    <a:pt x="1050" y="462"/>
                  </a:lnTo>
                  <a:lnTo>
                    <a:pt x="1056" y="462"/>
                  </a:lnTo>
                  <a:lnTo>
                    <a:pt x="1062" y="456"/>
                  </a:lnTo>
                  <a:lnTo>
                    <a:pt x="1074" y="450"/>
                  </a:lnTo>
                  <a:lnTo>
                    <a:pt x="1080" y="444"/>
                  </a:lnTo>
                  <a:lnTo>
                    <a:pt x="1080" y="420"/>
                  </a:lnTo>
                  <a:lnTo>
                    <a:pt x="1074" y="414"/>
                  </a:lnTo>
                  <a:lnTo>
                    <a:pt x="1080" y="414"/>
                  </a:lnTo>
                  <a:lnTo>
                    <a:pt x="1086" y="408"/>
                  </a:lnTo>
                  <a:lnTo>
                    <a:pt x="1110" y="396"/>
                  </a:lnTo>
                  <a:lnTo>
                    <a:pt x="1140" y="396"/>
                  </a:lnTo>
                  <a:lnTo>
                    <a:pt x="1152" y="402"/>
                  </a:lnTo>
                  <a:lnTo>
                    <a:pt x="1164" y="402"/>
                  </a:lnTo>
                  <a:lnTo>
                    <a:pt x="1176" y="390"/>
                  </a:lnTo>
                  <a:lnTo>
                    <a:pt x="1176" y="360"/>
                  </a:lnTo>
                  <a:lnTo>
                    <a:pt x="1200" y="360"/>
                  </a:lnTo>
                  <a:lnTo>
                    <a:pt x="1212" y="354"/>
                  </a:lnTo>
                  <a:lnTo>
                    <a:pt x="1218" y="354"/>
                  </a:lnTo>
                  <a:lnTo>
                    <a:pt x="1224" y="348"/>
                  </a:lnTo>
                  <a:lnTo>
                    <a:pt x="1224" y="3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1" name="Newfound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2E63411-B2E7-4C16-BF85-F30D07C60D84}"/>
                </a:ext>
              </a:extLst>
            </p:cNvPr>
            <p:cNvSpPr>
              <a:spLocks/>
            </p:cNvSpPr>
            <p:nvPr/>
          </p:nvSpPr>
          <p:spPr bwMode="gray">
            <a:xfrm>
              <a:off x="4851582" y="1482640"/>
              <a:ext cx="117224" cy="111973"/>
            </a:xfrm>
            <a:custGeom>
              <a:avLst/>
              <a:gdLst>
                <a:gd name="T0" fmla="*/ 2147483647 w 426"/>
                <a:gd name="T1" fmla="*/ 2147483647 h 384"/>
                <a:gd name="T2" fmla="*/ 2147483647 w 426"/>
                <a:gd name="T3" fmla="*/ 2147483647 h 384"/>
                <a:gd name="T4" fmla="*/ 2147483647 w 426"/>
                <a:gd name="T5" fmla="*/ 0 h 384"/>
                <a:gd name="T6" fmla="*/ 2147483647 w 426"/>
                <a:gd name="T7" fmla="*/ 2147483647 h 384"/>
                <a:gd name="T8" fmla="*/ 2147483647 w 426"/>
                <a:gd name="T9" fmla="*/ 2147483647 h 384"/>
                <a:gd name="T10" fmla="*/ 2147483647 w 426"/>
                <a:gd name="T11" fmla="*/ 2147483647 h 384"/>
                <a:gd name="T12" fmla="*/ 2147483647 w 426"/>
                <a:gd name="T13" fmla="*/ 2147483647 h 384"/>
                <a:gd name="T14" fmla="*/ 2147483647 w 426"/>
                <a:gd name="T15" fmla="*/ 2147483647 h 384"/>
                <a:gd name="T16" fmla="*/ 2147483647 w 426"/>
                <a:gd name="T17" fmla="*/ 2147483647 h 384"/>
                <a:gd name="T18" fmla="*/ 2147483647 w 426"/>
                <a:gd name="T19" fmla="*/ 2147483647 h 384"/>
                <a:gd name="T20" fmla="*/ 2147483647 w 426"/>
                <a:gd name="T21" fmla="*/ 2147483647 h 384"/>
                <a:gd name="T22" fmla="*/ 2147483647 w 426"/>
                <a:gd name="T23" fmla="*/ 2147483647 h 384"/>
                <a:gd name="T24" fmla="*/ 2147483647 w 426"/>
                <a:gd name="T25" fmla="*/ 2147483647 h 384"/>
                <a:gd name="T26" fmla="*/ 2147483647 w 426"/>
                <a:gd name="T27" fmla="*/ 2147483647 h 384"/>
                <a:gd name="T28" fmla="*/ 2147483647 w 426"/>
                <a:gd name="T29" fmla="*/ 2147483647 h 384"/>
                <a:gd name="T30" fmla="*/ 2147483647 w 426"/>
                <a:gd name="T31" fmla="*/ 2147483647 h 384"/>
                <a:gd name="T32" fmla="*/ 2147483647 w 426"/>
                <a:gd name="T33" fmla="*/ 2147483647 h 384"/>
                <a:gd name="T34" fmla="*/ 2147483647 w 426"/>
                <a:gd name="T35" fmla="*/ 2147483647 h 384"/>
                <a:gd name="T36" fmla="*/ 2147483647 w 426"/>
                <a:gd name="T37" fmla="*/ 2147483647 h 384"/>
                <a:gd name="T38" fmla="*/ 2147483647 w 426"/>
                <a:gd name="T39" fmla="*/ 2147483647 h 384"/>
                <a:gd name="T40" fmla="*/ 2147483647 w 426"/>
                <a:gd name="T41" fmla="*/ 2147483647 h 384"/>
                <a:gd name="T42" fmla="*/ 2147483647 w 426"/>
                <a:gd name="T43" fmla="*/ 2147483647 h 384"/>
                <a:gd name="T44" fmla="*/ 2147483647 w 426"/>
                <a:gd name="T45" fmla="*/ 2147483647 h 384"/>
                <a:gd name="T46" fmla="*/ 2147483647 w 426"/>
                <a:gd name="T47" fmla="*/ 2147483647 h 384"/>
                <a:gd name="T48" fmla="*/ 2147483647 w 426"/>
                <a:gd name="T49" fmla="*/ 2147483647 h 384"/>
                <a:gd name="T50" fmla="*/ 2147483647 w 426"/>
                <a:gd name="T51" fmla="*/ 2147483647 h 384"/>
                <a:gd name="T52" fmla="*/ 2147483647 w 426"/>
                <a:gd name="T53" fmla="*/ 2147483647 h 384"/>
                <a:gd name="T54" fmla="*/ 2147483647 w 426"/>
                <a:gd name="T55" fmla="*/ 2147483647 h 384"/>
                <a:gd name="T56" fmla="*/ 2147483647 w 426"/>
                <a:gd name="T57" fmla="*/ 2147483647 h 384"/>
                <a:gd name="T58" fmla="*/ 2147483647 w 426"/>
                <a:gd name="T59" fmla="*/ 2147483647 h 384"/>
                <a:gd name="T60" fmla="*/ 2147483647 w 426"/>
                <a:gd name="T61" fmla="*/ 2147483647 h 384"/>
                <a:gd name="T62" fmla="*/ 2147483647 w 426"/>
                <a:gd name="T63" fmla="*/ 2147483647 h 384"/>
                <a:gd name="T64" fmla="*/ 2147483647 w 426"/>
                <a:gd name="T65" fmla="*/ 2147483647 h 384"/>
                <a:gd name="T66" fmla="*/ 2147483647 w 426"/>
                <a:gd name="T67" fmla="*/ 2147483647 h 384"/>
                <a:gd name="T68" fmla="*/ 2147483647 w 426"/>
                <a:gd name="T69" fmla="*/ 2147483647 h 384"/>
                <a:gd name="T70" fmla="*/ 2147483647 w 426"/>
                <a:gd name="T71" fmla="*/ 2147483647 h 384"/>
                <a:gd name="T72" fmla="*/ 2147483647 w 426"/>
                <a:gd name="T73" fmla="*/ 2147483647 h 384"/>
                <a:gd name="T74" fmla="*/ 2147483647 w 426"/>
                <a:gd name="T75" fmla="*/ 2147483647 h 384"/>
                <a:gd name="T76" fmla="*/ 2147483647 w 426"/>
                <a:gd name="T77" fmla="*/ 2147483647 h 384"/>
                <a:gd name="T78" fmla="*/ 2147483647 w 426"/>
                <a:gd name="T79" fmla="*/ 2147483647 h 384"/>
                <a:gd name="T80" fmla="*/ 2147483647 w 426"/>
                <a:gd name="T81" fmla="*/ 2147483647 h 384"/>
                <a:gd name="T82" fmla="*/ 2147483647 w 426"/>
                <a:gd name="T83" fmla="*/ 2147483647 h 3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6"/>
                <a:gd name="T127" fmla="*/ 0 h 384"/>
                <a:gd name="T128" fmla="*/ 426 w 426"/>
                <a:gd name="T129" fmla="*/ 384 h 3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6" h="384">
                  <a:moveTo>
                    <a:pt x="258" y="18"/>
                  </a:moveTo>
                  <a:lnTo>
                    <a:pt x="270" y="12"/>
                  </a:lnTo>
                  <a:lnTo>
                    <a:pt x="276" y="12"/>
                  </a:lnTo>
                  <a:lnTo>
                    <a:pt x="294" y="6"/>
                  </a:lnTo>
                  <a:lnTo>
                    <a:pt x="306" y="0"/>
                  </a:lnTo>
                  <a:lnTo>
                    <a:pt x="330" y="0"/>
                  </a:lnTo>
                  <a:lnTo>
                    <a:pt x="342" y="6"/>
                  </a:lnTo>
                  <a:lnTo>
                    <a:pt x="342" y="18"/>
                  </a:lnTo>
                  <a:lnTo>
                    <a:pt x="336" y="24"/>
                  </a:lnTo>
                  <a:lnTo>
                    <a:pt x="312" y="42"/>
                  </a:lnTo>
                  <a:lnTo>
                    <a:pt x="312" y="48"/>
                  </a:lnTo>
                  <a:lnTo>
                    <a:pt x="306" y="54"/>
                  </a:lnTo>
                  <a:lnTo>
                    <a:pt x="300" y="72"/>
                  </a:lnTo>
                  <a:lnTo>
                    <a:pt x="276" y="96"/>
                  </a:lnTo>
                  <a:lnTo>
                    <a:pt x="258" y="102"/>
                  </a:lnTo>
                  <a:lnTo>
                    <a:pt x="246" y="102"/>
                  </a:lnTo>
                  <a:lnTo>
                    <a:pt x="210" y="150"/>
                  </a:lnTo>
                  <a:lnTo>
                    <a:pt x="210" y="174"/>
                  </a:lnTo>
                  <a:lnTo>
                    <a:pt x="234" y="156"/>
                  </a:lnTo>
                  <a:lnTo>
                    <a:pt x="264" y="108"/>
                  </a:lnTo>
                  <a:lnTo>
                    <a:pt x="282" y="126"/>
                  </a:lnTo>
                  <a:lnTo>
                    <a:pt x="306" y="138"/>
                  </a:lnTo>
                  <a:lnTo>
                    <a:pt x="294" y="168"/>
                  </a:lnTo>
                  <a:lnTo>
                    <a:pt x="324" y="168"/>
                  </a:lnTo>
                  <a:lnTo>
                    <a:pt x="330" y="192"/>
                  </a:lnTo>
                  <a:lnTo>
                    <a:pt x="384" y="162"/>
                  </a:lnTo>
                  <a:lnTo>
                    <a:pt x="402" y="174"/>
                  </a:lnTo>
                  <a:lnTo>
                    <a:pt x="396" y="180"/>
                  </a:lnTo>
                  <a:lnTo>
                    <a:pt x="390" y="192"/>
                  </a:lnTo>
                  <a:lnTo>
                    <a:pt x="378" y="204"/>
                  </a:lnTo>
                  <a:lnTo>
                    <a:pt x="372" y="204"/>
                  </a:lnTo>
                  <a:lnTo>
                    <a:pt x="384" y="204"/>
                  </a:lnTo>
                  <a:lnTo>
                    <a:pt x="396" y="210"/>
                  </a:lnTo>
                  <a:lnTo>
                    <a:pt x="408" y="210"/>
                  </a:lnTo>
                  <a:lnTo>
                    <a:pt x="408" y="216"/>
                  </a:lnTo>
                  <a:lnTo>
                    <a:pt x="396" y="240"/>
                  </a:lnTo>
                  <a:lnTo>
                    <a:pt x="384" y="252"/>
                  </a:lnTo>
                  <a:lnTo>
                    <a:pt x="378" y="264"/>
                  </a:lnTo>
                  <a:lnTo>
                    <a:pt x="366" y="276"/>
                  </a:lnTo>
                  <a:lnTo>
                    <a:pt x="360" y="288"/>
                  </a:lnTo>
                  <a:lnTo>
                    <a:pt x="354" y="294"/>
                  </a:lnTo>
                  <a:lnTo>
                    <a:pt x="390" y="294"/>
                  </a:lnTo>
                  <a:lnTo>
                    <a:pt x="354" y="312"/>
                  </a:lnTo>
                  <a:lnTo>
                    <a:pt x="384" y="312"/>
                  </a:lnTo>
                  <a:lnTo>
                    <a:pt x="420" y="300"/>
                  </a:lnTo>
                  <a:lnTo>
                    <a:pt x="426" y="324"/>
                  </a:lnTo>
                  <a:lnTo>
                    <a:pt x="360" y="384"/>
                  </a:lnTo>
                  <a:lnTo>
                    <a:pt x="318" y="378"/>
                  </a:lnTo>
                  <a:lnTo>
                    <a:pt x="336" y="354"/>
                  </a:lnTo>
                  <a:lnTo>
                    <a:pt x="306" y="360"/>
                  </a:lnTo>
                  <a:lnTo>
                    <a:pt x="300" y="348"/>
                  </a:lnTo>
                  <a:lnTo>
                    <a:pt x="228" y="360"/>
                  </a:lnTo>
                  <a:lnTo>
                    <a:pt x="192" y="354"/>
                  </a:lnTo>
                  <a:lnTo>
                    <a:pt x="186" y="348"/>
                  </a:lnTo>
                  <a:lnTo>
                    <a:pt x="228" y="336"/>
                  </a:lnTo>
                  <a:lnTo>
                    <a:pt x="234" y="330"/>
                  </a:lnTo>
                  <a:lnTo>
                    <a:pt x="234" y="324"/>
                  </a:lnTo>
                  <a:lnTo>
                    <a:pt x="228" y="324"/>
                  </a:lnTo>
                  <a:lnTo>
                    <a:pt x="222" y="318"/>
                  </a:lnTo>
                  <a:lnTo>
                    <a:pt x="198" y="318"/>
                  </a:lnTo>
                  <a:lnTo>
                    <a:pt x="162" y="312"/>
                  </a:lnTo>
                  <a:lnTo>
                    <a:pt x="126" y="300"/>
                  </a:lnTo>
                  <a:lnTo>
                    <a:pt x="96" y="294"/>
                  </a:lnTo>
                  <a:lnTo>
                    <a:pt x="78" y="294"/>
                  </a:lnTo>
                  <a:lnTo>
                    <a:pt x="72" y="300"/>
                  </a:lnTo>
                  <a:lnTo>
                    <a:pt x="48" y="300"/>
                  </a:lnTo>
                  <a:lnTo>
                    <a:pt x="36" y="306"/>
                  </a:lnTo>
                  <a:lnTo>
                    <a:pt x="24" y="306"/>
                  </a:lnTo>
                  <a:lnTo>
                    <a:pt x="12" y="300"/>
                  </a:lnTo>
                  <a:lnTo>
                    <a:pt x="6" y="294"/>
                  </a:lnTo>
                  <a:lnTo>
                    <a:pt x="18" y="282"/>
                  </a:lnTo>
                  <a:lnTo>
                    <a:pt x="24" y="282"/>
                  </a:lnTo>
                  <a:lnTo>
                    <a:pt x="30" y="276"/>
                  </a:lnTo>
                  <a:lnTo>
                    <a:pt x="42" y="276"/>
                  </a:lnTo>
                  <a:lnTo>
                    <a:pt x="30" y="276"/>
                  </a:lnTo>
                  <a:lnTo>
                    <a:pt x="12" y="270"/>
                  </a:lnTo>
                  <a:lnTo>
                    <a:pt x="0" y="258"/>
                  </a:lnTo>
                  <a:lnTo>
                    <a:pt x="6" y="252"/>
                  </a:lnTo>
                  <a:lnTo>
                    <a:pt x="18" y="252"/>
                  </a:lnTo>
                  <a:lnTo>
                    <a:pt x="54" y="234"/>
                  </a:lnTo>
                  <a:lnTo>
                    <a:pt x="60" y="228"/>
                  </a:lnTo>
                  <a:lnTo>
                    <a:pt x="66" y="228"/>
                  </a:lnTo>
                  <a:lnTo>
                    <a:pt x="204" y="90"/>
                  </a:lnTo>
                  <a:lnTo>
                    <a:pt x="258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2" name="Netherland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559AF1A-0BB3-4ABB-A220-1D4B37A32CBE}"/>
                </a:ext>
              </a:extLst>
            </p:cNvPr>
            <p:cNvSpPr>
              <a:spLocks/>
            </p:cNvSpPr>
            <p:nvPr/>
          </p:nvSpPr>
          <p:spPr bwMode="gray">
            <a:xfrm>
              <a:off x="5929389" y="1439221"/>
              <a:ext cx="73807" cy="60557"/>
            </a:xfrm>
            <a:custGeom>
              <a:avLst/>
              <a:gdLst>
                <a:gd name="T0" fmla="*/ 0 w 270"/>
                <a:gd name="T1" fmla="*/ 2147483647 h 210"/>
                <a:gd name="T2" fmla="*/ 2147483647 w 270"/>
                <a:gd name="T3" fmla="*/ 2147483647 h 210"/>
                <a:gd name="T4" fmla="*/ 2147483647 w 270"/>
                <a:gd name="T5" fmla="*/ 2147483647 h 210"/>
                <a:gd name="T6" fmla="*/ 2147483647 w 270"/>
                <a:gd name="T7" fmla="*/ 2147483647 h 210"/>
                <a:gd name="T8" fmla="*/ 2147483647 w 270"/>
                <a:gd name="T9" fmla="*/ 2147483647 h 210"/>
                <a:gd name="T10" fmla="*/ 2147483647 w 270"/>
                <a:gd name="T11" fmla="*/ 2147483647 h 210"/>
                <a:gd name="T12" fmla="*/ 2147483647 w 270"/>
                <a:gd name="T13" fmla="*/ 2147483647 h 210"/>
                <a:gd name="T14" fmla="*/ 2147483647 w 270"/>
                <a:gd name="T15" fmla="*/ 2147483647 h 210"/>
                <a:gd name="T16" fmla="*/ 2147483647 w 270"/>
                <a:gd name="T17" fmla="*/ 2147483647 h 210"/>
                <a:gd name="T18" fmla="*/ 2147483647 w 270"/>
                <a:gd name="T19" fmla="*/ 2147483647 h 210"/>
                <a:gd name="T20" fmla="*/ 2147483647 w 270"/>
                <a:gd name="T21" fmla="*/ 2147483647 h 210"/>
                <a:gd name="T22" fmla="*/ 2147483647 w 270"/>
                <a:gd name="T23" fmla="*/ 2147483647 h 210"/>
                <a:gd name="T24" fmla="*/ 2147483647 w 270"/>
                <a:gd name="T25" fmla="*/ 2147483647 h 210"/>
                <a:gd name="T26" fmla="*/ 2147483647 w 270"/>
                <a:gd name="T27" fmla="*/ 2147483647 h 210"/>
                <a:gd name="T28" fmla="*/ 2147483647 w 270"/>
                <a:gd name="T29" fmla="*/ 2147483647 h 210"/>
                <a:gd name="T30" fmla="*/ 2147483647 w 270"/>
                <a:gd name="T31" fmla="*/ 2147483647 h 210"/>
                <a:gd name="T32" fmla="*/ 2147483647 w 270"/>
                <a:gd name="T33" fmla="*/ 2147483647 h 210"/>
                <a:gd name="T34" fmla="*/ 2147483647 w 270"/>
                <a:gd name="T35" fmla="*/ 2147483647 h 210"/>
                <a:gd name="T36" fmla="*/ 2147483647 w 270"/>
                <a:gd name="T37" fmla="*/ 2147483647 h 210"/>
                <a:gd name="T38" fmla="*/ 2147483647 w 270"/>
                <a:gd name="T39" fmla="*/ 2147483647 h 210"/>
                <a:gd name="T40" fmla="*/ 2147483647 w 270"/>
                <a:gd name="T41" fmla="*/ 2147483647 h 210"/>
                <a:gd name="T42" fmla="*/ 2147483647 w 270"/>
                <a:gd name="T43" fmla="*/ 2147483647 h 210"/>
                <a:gd name="T44" fmla="*/ 2147483647 w 270"/>
                <a:gd name="T45" fmla="*/ 2147483647 h 210"/>
                <a:gd name="T46" fmla="*/ 2147483647 w 270"/>
                <a:gd name="T47" fmla="*/ 2147483647 h 210"/>
                <a:gd name="T48" fmla="*/ 2147483647 w 270"/>
                <a:gd name="T49" fmla="*/ 2147483647 h 210"/>
                <a:gd name="T50" fmla="*/ 2147483647 w 270"/>
                <a:gd name="T51" fmla="*/ 2147483647 h 210"/>
                <a:gd name="T52" fmla="*/ 2147483647 w 270"/>
                <a:gd name="T53" fmla="*/ 2147483647 h 210"/>
                <a:gd name="T54" fmla="*/ 2147483647 w 270"/>
                <a:gd name="T55" fmla="*/ 2147483647 h 210"/>
                <a:gd name="T56" fmla="*/ 2147483647 w 270"/>
                <a:gd name="T57" fmla="*/ 2147483647 h 210"/>
                <a:gd name="T58" fmla="*/ 2147483647 w 270"/>
                <a:gd name="T59" fmla="*/ 0 h 210"/>
                <a:gd name="T60" fmla="*/ 2147483647 w 270"/>
                <a:gd name="T61" fmla="*/ 2147483647 h 210"/>
                <a:gd name="T62" fmla="*/ 2147483647 w 270"/>
                <a:gd name="T63" fmla="*/ 2147483647 h 210"/>
                <a:gd name="T64" fmla="*/ 2147483647 w 270"/>
                <a:gd name="T65" fmla="*/ 2147483647 h 210"/>
                <a:gd name="T66" fmla="*/ 2147483647 w 270"/>
                <a:gd name="T67" fmla="*/ 2147483647 h 210"/>
                <a:gd name="T68" fmla="*/ 2147483647 w 270"/>
                <a:gd name="T69" fmla="*/ 2147483647 h 210"/>
                <a:gd name="T70" fmla="*/ 2147483647 w 270"/>
                <a:gd name="T71" fmla="*/ 2147483647 h 210"/>
                <a:gd name="T72" fmla="*/ 2147483647 w 270"/>
                <a:gd name="T73" fmla="*/ 2147483647 h 210"/>
                <a:gd name="T74" fmla="*/ 2147483647 w 270"/>
                <a:gd name="T75" fmla="*/ 2147483647 h 210"/>
                <a:gd name="T76" fmla="*/ 2147483647 w 270"/>
                <a:gd name="T77" fmla="*/ 2147483647 h 210"/>
                <a:gd name="T78" fmla="*/ 2147483647 w 270"/>
                <a:gd name="T79" fmla="*/ 2147483647 h 210"/>
                <a:gd name="T80" fmla="*/ 2147483647 w 270"/>
                <a:gd name="T81" fmla="*/ 2147483647 h 210"/>
                <a:gd name="T82" fmla="*/ 2147483647 w 270"/>
                <a:gd name="T83" fmla="*/ 2147483647 h 210"/>
                <a:gd name="T84" fmla="*/ 2147483647 w 270"/>
                <a:gd name="T85" fmla="*/ 2147483647 h 210"/>
                <a:gd name="T86" fmla="*/ 2147483647 w 270"/>
                <a:gd name="T87" fmla="*/ 2147483647 h 210"/>
                <a:gd name="T88" fmla="*/ 2147483647 w 270"/>
                <a:gd name="T89" fmla="*/ 2147483647 h 2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0"/>
                <a:gd name="T136" fmla="*/ 0 h 210"/>
                <a:gd name="T137" fmla="*/ 270 w 270"/>
                <a:gd name="T138" fmla="*/ 210 h 2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0" h="210">
                  <a:moveTo>
                    <a:pt x="18" y="156"/>
                  </a:moveTo>
                  <a:lnTo>
                    <a:pt x="0" y="174"/>
                  </a:lnTo>
                  <a:lnTo>
                    <a:pt x="12" y="162"/>
                  </a:lnTo>
                  <a:lnTo>
                    <a:pt x="24" y="162"/>
                  </a:lnTo>
                  <a:lnTo>
                    <a:pt x="30" y="168"/>
                  </a:lnTo>
                  <a:lnTo>
                    <a:pt x="54" y="168"/>
                  </a:lnTo>
                  <a:lnTo>
                    <a:pt x="60" y="174"/>
                  </a:lnTo>
                  <a:lnTo>
                    <a:pt x="66" y="162"/>
                  </a:lnTo>
                  <a:lnTo>
                    <a:pt x="84" y="168"/>
                  </a:lnTo>
                  <a:lnTo>
                    <a:pt x="84" y="156"/>
                  </a:lnTo>
                  <a:lnTo>
                    <a:pt x="96" y="162"/>
                  </a:lnTo>
                  <a:lnTo>
                    <a:pt x="96" y="156"/>
                  </a:lnTo>
                  <a:lnTo>
                    <a:pt x="132" y="156"/>
                  </a:lnTo>
                  <a:lnTo>
                    <a:pt x="132" y="168"/>
                  </a:lnTo>
                  <a:lnTo>
                    <a:pt x="138" y="174"/>
                  </a:lnTo>
                  <a:lnTo>
                    <a:pt x="150" y="174"/>
                  </a:lnTo>
                  <a:lnTo>
                    <a:pt x="162" y="168"/>
                  </a:lnTo>
                  <a:lnTo>
                    <a:pt x="168" y="168"/>
                  </a:lnTo>
                  <a:lnTo>
                    <a:pt x="174" y="174"/>
                  </a:lnTo>
                  <a:lnTo>
                    <a:pt x="174" y="192"/>
                  </a:lnTo>
                  <a:lnTo>
                    <a:pt x="168" y="198"/>
                  </a:lnTo>
                  <a:lnTo>
                    <a:pt x="168" y="210"/>
                  </a:lnTo>
                  <a:lnTo>
                    <a:pt x="180" y="210"/>
                  </a:lnTo>
                  <a:lnTo>
                    <a:pt x="180" y="198"/>
                  </a:lnTo>
                  <a:lnTo>
                    <a:pt x="186" y="192"/>
                  </a:lnTo>
                  <a:lnTo>
                    <a:pt x="186" y="180"/>
                  </a:lnTo>
                  <a:lnTo>
                    <a:pt x="180" y="174"/>
                  </a:lnTo>
                  <a:lnTo>
                    <a:pt x="186" y="168"/>
                  </a:lnTo>
                  <a:lnTo>
                    <a:pt x="198" y="162"/>
                  </a:lnTo>
                  <a:lnTo>
                    <a:pt x="198" y="156"/>
                  </a:lnTo>
                  <a:lnTo>
                    <a:pt x="192" y="150"/>
                  </a:lnTo>
                  <a:lnTo>
                    <a:pt x="192" y="144"/>
                  </a:lnTo>
                  <a:lnTo>
                    <a:pt x="186" y="120"/>
                  </a:lnTo>
                  <a:lnTo>
                    <a:pt x="192" y="120"/>
                  </a:lnTo>
                  <a:lnTo>
                    <a:pt x="198" y="126"/>
                  </a:lnTo>
                  <a:lnTo>
                    <a:pt x="222" y="126"/>
                  </a:lnTo>
                  <a:lnTo>
                    <a:pt x="222" y="120"/>
                  </a:lnTo>
                  <a:lnTo>
                    <a:pt x="228" y="114"/>
                  </a:lnTo>
                  <a:lnTo>
                    <a:pt x="234" y="114"/>
                  </a:lnTo>
                  <a:lnTo>
                    <a:pt x="240" y="102"/>
                  </a:lnTo>
                  <a:lnTo>
                    <a:pt x="246" y="96"/>
                  </a:lnTo>
                  <a:lnTo>
                    <a:pt x="252" y="96"/>
                  </a:lnTo>
                  <a:lnTo>
                    <a:pt x="252" y="90"/>
                  </a:lnTo>
                  <a:lnTo>
                    <a:pt x="240" y="78"/>
                  </a:lnTo>
                  <a:lnTo>
                    <a:pt x="234" y="78"/>
                  </a:lnTo>
                  <a:lnTo>
                    <a:pt x="228" y="72"/>
                  </a:lnTo>
                  <a:lnTo>
                    <a:pt x="228" y="66"/>
                  </a:lnTo>
                  <a:lnTo>
                    <a:pt x="234" y="66"/>
                  </a:lnTo>
                  <a:lnTo>
                    <a:pt x="246" y="60"/>
                  </a:lnTo>
                  <a:lnTo>
                    <a:pt x="258" y="60"/>
                  </a:lnTo>
                  <a:lnTo>
                    <a:pt x="252" y="54"/>
                  </a:lnTo>
                  <a:lnTo>
                    <a:pt x="252" y="36"/>
                  </a:lnTo>
                  <a:lnTo>
                    <a:pt x="258" y="36"/>
                  </a:lnTo>
                  <a:lnTo>
                    <a:pt x="270" y="30"/>
                  </a:lnTo>
                  <a:lnTo>
                    <a:pt x="264" y="18"/>
                  </a:lnTo>
                  <a:lnTo>
                    <a:pt x="270" y="12"/>
                  </a:lnTo>
                  <a:lnTo>
                    <a:pt x="264" y="12"/>
                  </a:lnTo>
                  <a:lnTo>
                    <a:pt x="252" y="6"/>
                  </a:lnTo>
                  <a:lnTo>
                    <a:pt x="246" y="6"/>
                  </a:lnTo>
                  <a:lnTo>
                    <a:pt x="234" y="0"/>
                  </a:lnTo>
                  <a:lnTo>
                    <a:pt x="180" y="0"/>
                  </a:lnTo>
                  <a:lnTo>
                    <a:pt x="168" y="12"/>
                  </a:lnTo>
                  <a:lnTo>
                    <a:pt x="156" y="18"/>
                  </a:lnTo>
                  <a:lnTo>
                    <a:pt x="156" y="30"/>
                  </a:lnTo>
                  <a:lnTo>
                    <a:pt x="162" y="36"/>
                  </a:lnTo>
                  <a:lnTo>
                    <a:pt x="162" y="54"/>
                  </a:lnTo>
                  <a:lnTo>
                    <a:pt x="168" y="60"/>
                  </a:lnTo>
                  <a:lnTo>
                    <a:pt x="174" y="60"/>
                  </a:lnTo>
                  <a:lnTo>
                    <a:pt x="180" y="66"/>
                  </a:lnTo>
                  <a:lnTo>
                    <a:pt x="180" y="78"/>
                  </a:lnTo>
                  <a:lnTo>
                    <a:pt x="168" y="84"/>
                  </a:lnTo>
                  <a:lnTo>
                    <a:pt x="162" y="90"/>
                  </a:lnTo>
                  <a:lnTo>
                    <a:pt x="144" y="90"/>
                  </a:lnTo>
                  <a:lnTo>
                    <a:pt x="138" y="84"/>
                  </a:lnTo>
                  <a:lnTo>
                    <a:pt x="138" y="66"/>
                  </a:lnTo>
                  <a:lnTo>
                    <a:pt x="150" y="54"/>
                  </a:lnTo>
                  <a:lnTo>
                    <a:pt x="150" y="36"/>
                  </a:lnTo>
                  <a:lnTo>
                    <a:pt x="144" y="30"/>
                  </a:lnTo>
                  <a:lnTo>
                    <a:pt x="144" y="24"/>
                  </a:lnTo>
                  <a:lnTo>
                    <a:pt x="132" y="36"/>
                  </a:lnTo>
                  <a:lnTo>
                    <a:pt x="120" y="42"/>
                  </a:lnTo>
                  <a:lnTo>
                    <a:pt x="114" y="48"/>
                  </a:lnTo>
                  <a:lnTo>
                    <a:pt x="102" y="54"/>
                  </a:lnTo>
                  <a:lnTo>
                    <a:pt x="96" y="6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90" y="102"/>
                  </a:lnTo>
                  <a:lnTo>
                    <a:pt x="60" y="132"/>
                  </a:lnTo>
                  <a:lnTo>
                    <a:pt x="72" y="144"/>
                  </a:lnTo>
                  <a:lnTo>
                    <a:pt x="42" y="144"/>
                  </a:lnTo>
                  <a:lnTo>
                    <a:pt x="18" y="15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3" name="Nepal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F8DB42A-DE24-4349-9430-9C0EF9E73B0E}"/>
                </a:ext>
              </a:extLst>
            </p:cNvPr>
            <p:cNvSpPr>
              <a:spLocks/>
            </p:cNvSpPr>
            <p:nvPr/>
          </p:nvSpPr>
          <p:spPr bwMode="gray">
            <a:xfrm>
              <a:off x="7370806" y="1968239"/>
              <a:ext cx="161725" cy="94834"/>
            </a:xfrm>
            <a:custGeom>
              <a:avLst/>
              <a:gdLst>
                <a:gd name="T0" fmla="*/ 2147483647 w 588"/>
                <a:gd name="T1" fmla="*/ 2147483647 h 330"/>
                <a:gd name="T2" fmla="*/ 2147483647 w 588"/>
                <a:gd name="T3" fmla="*/ 2147483647 h 330"/>
                <a:gd name="T4" fmla="*/ 2147483647 w 588"/>
                <a:gd name="T5" fmla="*/ 2147483647 h 330"/>
                <a:gd name="T6" fmla="*/ 2147483647 w 588"/>
                <a:gd name="T7" fmla="*/ 2147483647 h 330"/>
                <a:gd name="T8" fmla="*/ 2147483647 w 588"/>
                <a:gd name="T9" fmla="*/ 2147483647 h 330"/>
                <a:gd name="T10" fmla="*/ 2147483647 w 588"/>
                <a:gd name="T11" fmla="*/ 2147483647 h 330"/>
                <a:gd name="T12" fmla="*/ 2147483647 w 588"/>
                <a:gd name="T13" fmla="*/ 2147483647 h 330"/>
                <a:gd name="T14" fmla="*/ 2147483647 w 588"/>
                <a:gd name="T15" fmla="*/ 2147483647 h 330"/>
                <a:gd name="T16" fmla="*/ 2147483647 w 588"/>
                <a:gd name="T17" fmla="*/ 2147483647 h 330"/>
                <a:gd name="T18" fmla="*/ 2147483647 w 588"/>
                <a:gd name="T19" fmla="*/ 2147483647 h 330"/>
                <a:gd name="T20" fmla="*/ 2147483647 w 588"/>
                <a:gd name="T21" fmla="*/ 2147483647 h 330"/>
                <a:gd name="T22" fmla="*/ 2147483647 w 588"/>
                <a:gd name="T23" fmla="*/ 2147483647 h 330"/>
                <a:gd name="T24" fmla="*/ 2147483647 w 588"/>
                <a:gd name="T25" fmla="*/ 2147483647 h 330"/>
                <a:gd name="T26" fmla="*/ 2147483647 w 588"/>
                <a:gd name="T27" fmla="*/ 2147483647 h 330"/>
                <a:gd name="T28" fmla="*/ 2147483647 w 588"/>
                <a:gd name="T29" fmla="*/ 2147483647 h 330"/>
                <a:gd name="T30" fmla="*/ 2147483647 w 588"/>
                <a:gd name="T31" fmla="*/ 2147483647 h 330"/>
                <a:gd name="T32" fmla="*/ 2147483647 w 588"/>
                <a:gd name="T33" fmla="*/ 2147483647 h 330"/>
                <a:gd name="T34" fmla="*/ 2147483647 w 588"/>
                <a:gd name="T35" fmla="*/ 2147483647 h 330"/>
                <a:gd name="T36" fmla="*/ 2147483647 w 588"/>
                <a:gd name="T37" fmla="*/ 2147483647 h 330"/>
                <a:gd name="T38" fmla="*/ 2147483647 w 588"/>
                <a:gd name="T39" fmla="*/ 2147483647 h 330"/>
                <a:gd name="T40" fmla="*/ 2147483647 w 588"/>
                <a:gd name="T41" fmla="*/ 2147483647 h 330"/>
                <a:gd name="T42" fmla="*/ 2147483647 w 588"/>
                <a:gd name="T43" fmla="*/ 2147483647 h 330"/>
                <a:gd name="T44" fmla="*/ 2147483647 w 588"/>
                <a:gd name="T45" fmla="*/ 2147483647 h 330"/>
                <a:gd name="T46" fmla="*/ 2147483647 w 588"/>
                <a:gd name="T47" fmla="*/ 2147483647 h 330"/>
                <a:gd name="T48" fmla="*/ 2147483647 w 588"/>
                <a:gd name="T49" fmla="*/ 2147483647 h 330"/>
                <a:gd name="T50" fmla="*/ 2147483647 w 588"/>
                <a:gd name="T51" fmla="*/ 2147483647 h 330"/>
                <a:gd name="T52" fmla="*/ 2147483647 w 588"/>
                <a:gd name="T53" fmla="*/ 2147483647 h 330"/>
                <a:gd name="T54" fmla="*/ 2147483647 w 588"/>
                <a:gd name="T55" fmla="*/ 2147483647 h 330"/>
                <a:gd name="T56" fmla="*/ 2147483647 w 588"/>
                <a:gd name="T57" fmla="*/ 2147483647 h 330"/>
                <a:gd name="T58" fmla="*/ 2147483647 w 588"/>
                <a:gd name="T59" fmla="*/ 2147483647 h 330"/>
                <a:gd name="T60" fmla="*/ 2147483647 w 588"/>
                <a:gd name="T61" fmla="*/ 2147483647 h 330"/>
                <a:gd name="T62" fmla="*/ 2147483647 w 588"/>
                <a:gd name="T63" fmla="*/ 2147483647 h 330"/>
                <a:gd name="T64" fmla="*/ 2147483647 w 588"/>
                <a:gd name="T65" fmla="*/ 2147483647 h 330"/>
                <a:gd name="T66" fmla="*/ 2147483647 w 588"/>
                <a:gd name="T67" fmla="*/ 2147483647 h 330"/>
                <a:gd name="T68" fmla="*/ 2147483647 w 588"/>
                <a:gd name="T69" fmla="*/ 2147483647 h 330"/>
                <a:gd name="T70" fmla="*/ 2147483647 w 588"/>
                <a:gd name="T71" fmla="*/ 0 h 330"/>
                <a:gd name="T72" fmla="*/ 2147483647 w 588"/>
                <a:gd name="T73" fmla="*/ 2147483647 h 330"/>
                <a:gd name="T74" fmla="*/ 2147483647 w 588"/>
                <a:gd name="T75" fmla="*/ 2147483647 h 330"/>
                <a:gd name="T76" fmla="*/ 2147483647 w 588"/>
                <a:gd name="T77" fmla="*/ 2147483647 h 330"/>
                <a:gd name="T78" fmla="*/ 2147483647 w 588"/>
                <a:gd name="T79" fmla="*/ 2147483647 h 330"/>
                <a:gd name="T80" fmla="*/ 2147483647 w 588"/>
                <a:gd name="T81" fmla="*/ 2147483647 h 330"/>
                <a:gd name="T82" fmla="*/ 2147483647 w 588"/>
                <a:gd name="T83" fmla="*/ 2147483647 h 330"/>
                <a:gd name="T84" fmla="*/ 0 w 588"/>
                <a:gd name="T85" fmla="*/ 2147483647 h 330"/>
                <a:gd name="T86" fmla="*/ 2147483647 w 588"/>
                <a:gd name="T87" fmla="*/ 2147483647 h 330"/>
                <a:gd name="T88" fmla="*/ 2147483647 w 588"/>
                <a:gd name="T89" fmla="*/ 2147483647 h 330"/>
                <a:gd name="T90" fmla="*/ 2147483647 w 588"/>
                <a:gd name="T91" fmla="*/ 2147483647 h 330"/>
                <a:gd name="T92" fmla="*/ 2147483647 w 588"/>
                <a:gd name="T93" fmla="*/ 2147483647 h 330"/>
                <a:gd name="T94" fmla="*/ 2147483647 w 588"/>
                <a:gd name="T95" fmla="*/ 2147483647 h 330"/>
                <a:gd name="T96" fmla="*/ 2147483647 w 588"/>
                <a:gd name="T97" fmla="*/ 2147483647 h 330"/>
                <a:gd name="T98" fmla="*/ 2147483647 w 588"/>
                <a:gd name="T99" fmla="*/ 2147483647 h 330"/>
                <a:gd name="T100" fmla="*/ 2147483647 w 588"/>
                <a:gd name="T101" fmla="*/ 2147483647 h 330"/>
                <a:gd name="T102" fmla="*/ 2147483647 w 588"/>
                <a:gd name="T103" fmla="*/ 2147483647 h 330"/>
                <a:gd name="T104" fmla="*/ 2147483647 w 588"/>
                <a:gd name="T105" fmla="*/ 2147483647 h 330"/>
                <a:gd name="T106" fmla="*/ 2147483647 w 588"/>
                <a:gd name="T107" fmla="*/ 2147483647 h 330"/>
                <a:gd name="T108" fmla="*/ 2147483647 w 588"/>
                <a:gd name="T109" fmla="*/ 2147483647 h 33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8"/>
                <a:gd name="T166" fmla="*/ 0 h 330"/>
                <a:gd name="T167" fmla="*/ 588 w 588"/>
                <a:gd name="T168" fmla="*/ 330 h 33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8" h="330">
                  <a:moveTo>
                    <a:pt x="294" y="234"/>
                  </a:moveTo>
                  <a:lnTo>
                    <a:pt x="306" y="246"/>
                  </a:lnTo>
                  <a:lnTo>
                    <a:pt x="306" y="252"/>
                  </a:lnTo>
                  <a:lnTo>
                    <a:pt x="330" y="252"/>
                  </a:lnTo>
                  <a:lnTo>
                    <a:pt x="384" y="306"/>
                  </a:lnTo>
                  <a:lnTo>
                    <a:pt x="402" y="294"/>
                  </a:lnTo>
                  <a:lnTo>
                    <a:pt x="432" y="312"/>
                  </a:lnTo>
                  <a:lnTo>
                    <a:pt x="438" y="306"/>
                  </a:lnTo>
                  <a:lnTo>
                    <a:pt x="456" y="306"/>
                  </a:lnTo>
                  <a:lnTo>
                    <a:pt x="474" y="312"/>
                  </a:lnTo>
                  <a:lnTo>
                    <a:pt x="486" y="318"/>
                  </a:lnTo>
                  <a:lnTo>
                    <a:pt x="492" y="330"/>
                  </a:lnTo>
                  <a:lnTo>
                    <a:pt x="498" y="318"/>
                  </a:lnTo>
                  <a:lnTo>
                    <a:pt x="510" y="312"/>
                  </a:lnTo>
                  <a:lnTo>
                    <a:pt x="516" y="312"/>
                  </a:lnTo>
                  <a:lnTo>
                    <a:pt x="522" y="318"/>
                  </a:lnTo>
                  <a:lnTo>
                    <a:pt x="522" y="330"/>
                  </a:lnTo>
                  <a:lnTo>
                    <a:pt x="588" y="330"/>
                  </a:lnTo>
                  <a:lnTo>
                    <a:pt x="588" y="294"/>
                  </a:lnTo>
                  <a:lnTo>
                    <a:pt x="576" y="270"/>
                  </a:lnTo>
                  <a:lnTo>
                    <a:pt x="576" y="222"/>
                  </a:lnTo>
                  <a:lnTo>
                    <a:pt x="564" y="204"/>
                  </a:lnTo>
                  <a:lnTo>
                    <a:pt x="540" y="216"/>
                  </a:lnTo>
                  <a:lnTo>
                    <a:pt x="522" y="216"/>
                  </a:lnTo>
                  <a:lnTo>
                    <a:pt x="498" y="204"/>
                  </a:lnTo>
                  <a:lnTo>
                    <a:pt x="480" y="198"/>
                  </a:lnTo>
                  <a:lnTo>
                    <a:pt x="474" y="192"/>
                  </a:lnTo>
                  <a:lnTo>
                    <a:pt x="462" y="186"/>
                  </a:lnTo>
                  <a:lnTo>
                    <a:pt x="462" y="192"/>
                  </a:lnTo>
                  <a:lnTo>
                    <a:pt x="456" y="198"/>
                  </a:lnTo>
                  <a:lnTo>
                    <a:pt x="438" y="198"/>
                  </a:lnTo>
                  <a:lnTo>
                    <a:pt x="432" y="192"/>
                  </a:lnTo>
                  <a:lnTo>
                    <a:pt x="432" y="180"/>
                  </a:lnTo>
                  <a:lnTo>
                    <a:pt x="432" y="186"/>
                  </a:lnTo>
                  <a:lnTo>
                    <a:pt x="420" y="198"/>
                  </a:lnTo>
                  <a:lnTo>
                    <a:pt x="408" y="198"/>
                  </a:lnTo>
                  <a:lnTo>
                    <a:pt x="402" y="192"/>
                  </a:lnTo>
                  <a:lnTo>
                    <a:pt x="402" y="174"/>
                  </a:lnTo>
                  <a:lnTo>
                    <a:pt x="396" y="174"/>
                  </a:lnTo>
                  <a:lnTo>
                    <a:pt x="390" y="180"/>
                  </a:lnTo>
                  <a:lnTo>
                    <a:pt x="378" y="180"/>
                  </a:lnTo>
                  <a:lnTo>
                    <a:pt x="360" y="174"/>
                  </a:lnTo>
                  <a:lnTo>
                    <a:pt x="354" y="168"/>
                  </a:lnTo>
                  <a:lnTo>
                    <a:pt x="348" y="168"/>
                  </a:lnTo>
                  <a:lnTo>
                    <a:pt x="348" y="162"/>
                  </a:lnTo>
                  <a:lnTo>
                    <a:pt x="354" y="156"/>
                  </a:lnTo>
                  <a:lnTo>
                    <a:pt x="354" y="150"/>
                  </a:lnTo>
                  <a:lnTo>
                    <a:pt x="348" y="144"/>
                  </a:lnTo>
                  <a:lnTo>
                    <a:pt x="342" y="144"/>
                  </a:lnTo>
                  <a:lnTo>
                    <a:pt x="330" y="150"/>
                  </a:lnTo>
                  <a:lnTo>
                    <a:pt x="324" y="156"/>
                  </a:lnTo>
                  <a:lnTo>
                    <a:pt x="312" y="150"/>
                  </a:lnTo>
                  <a:lnTo>
                    <a:pt x="282" y="120"/>
                  </a:lnTo>
                  <a:lnTo>
                    <a:pt x="282" y="102"/>
                  </a:lnTo>
                  <a:lnTo>
                    <a:pt x="276" y="90"/>
                  </a:lnTo>
                  <a:lnTo>
                    <a:pt x="270" y="84"/>
                  </a:lnTo>
                  <a:lnTo>
                    <a:pt x="258" y="84"/>
                  </a:lnTo>
                  <a:lnTo>
                    <a:pt x="252" y="96"/>
                  </a:lnTo>
                  <a:lnTo>
                    <a:pt x="246" y="102"/>
                  </a:lnTo>
                  <a:lnTo>
                    <a:pt x="246" y="108"/>
                  </a:lnTo>
                  <a:lnTo>
                    <a:pt x="234" y="108"/>
                  </a:lnTo>
                  <a:lnTo>
                    <a:pt x="234" y="96"/>
                  </a:lnTo>
                  <a:lnTo>
                    <a:pt x="228" y="90"/>
                  </a:lnTo>
                  <a:lnTo>
                    <a:pt x="222" y="78"/>
                  </a:lnTo>
                  <a:lnTo>
                    <a:pt x="216" y="72"/>
                  </a:lnTo>
                  <a:lnTo>
                    <a:pt x="210" y="60"/>
                  </a:lnTo>
                  <a:lnTo>
                    <a:pt x="168" y="54"/>
                  </a:lnTo>
                  <a:lnTo>
                    <a:pt x="150" y="36"/>
                  </a:lnTo>
                  <a:lnTo>
                    <a:pt x="138" y="30"/>
                  </a:lnTo>
                  <a:lnTo>
                    <a:pt x="132" y="18"/>
                  </a:lnTo>
                  <a:lnTo>
                    <a:pt x="120" y="6"/>
                  </a:lnTo>
                  <a:lnTo>
                    <a:pt x="108" y="0"/>
                  </a:lnTo>
                  <a:lnTo>
                    <a:pt x="96" y="0"/>
                  </a:lnTo>
                  <a:lnTo>
                    <a:pt x="84" y="6"/>
                  </a:lnTo>
                  <a:lnTo>
                    <a:pt x="78" y="12"/>
                  </a:lnTo>
                  <a:lnTo>
                    <a:pt x="54" y="30"/>
                  </a:lnTo>
                  <a:lnTo>
                    <a:pt x="36" y="12"/>
                  </a:lnTo>
                  <a:lnTo>
                    <a:pt x="30" y="36"/>
                  </a:lnTo>
                  <a:lnTo>
                    <a:pt x="6" y="60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6" y="84"/>
                  </a:lnTo>
                  <a:lnTo>
                    <a:pt x="18" y="96"/>
                  </a:lnTo>
                  <a:lnTo>
                    <a:pt x="12" y="96"/>
                  </a:lnTo>
                  <a:lnTo>
                    <a:pt x="0" y="108"/>
                  </a:lnTo>
                  <a:lnTo>
                    <a:pt x="0" y="120"/>
                  </a:lnTo>
                  <a:lnTo>
                    <a:pt x="30" y="150"/>
                  </a:lnTo>
                  <a:lnTo>
                    <a:pt x="42" y="144"/>
                  </a:lnTo>
                  <a:lnTo>
                    <a:pt x="60" y="168"/>
                  </a:lnTo>
                  <a:lnTo>
                    <a:pt x="84" y="168"/>
                  </a:lnTo>
                  <a:lnTo>
                    <a:pt x="96" y="186"/>
                  </a:lnTo>
                  <a:lnTo>
                    <a:pt x="138" y="204"/>
                  </a:lnTo>
                  <a:lnTo>
                    <a:pt x="150" y="204"/>
                  </a:lnTo>
                  <a:lnTo>
                    <a:pt x="156" y="210"/>
                  </a:lnTo>
                  <a:lnTo>
                    <a:pt x="162" y="222"/>
                  </a:lnTo>
                  <a:lnTo>
                    <a:pt x="168" y="228"/>
                  </a:lnTo>
                  <a:lnTo>
                    <a:pt x="186" y="228"/>
                  </a:lnTo>
                  <a:lnTo>
                    <a:pt x="192" y="222"/>
                  </a:lnTo>
                  <a:lnTo>
                    <a:pt x="204" y="222"/>
                  </a:lnTo>
                  <a:lnTo>
                    <a:pt x="204" y="234"/>
                  </a:lnTo>
                  <a:lnTo>
                    <a:pt x="210" y="240"/>
                  </a:lnTo>
                  <a:lnTo>
                    <a:pt x="234" y="240"/>
                  </a:lnTo>
                  <a:lnTo>
                    <a:pt x="240" y="246"/>
                  </a:lnTo>
                  <a:lnTo>
                    <a:pt x="246" y="258"/>
                  </a:lnTo>
                  <a:lnTo>
                    <a:pt x="258" y="246"/>
                  </a:lnTo>
                  <a:lnTo>
                    <a:pt x="276" y="246"/>
                  </a:lnTo>
                  <a:lnTo>
                    <a:pt x="282" y="252"/>
                  </a:lnTo>
                  <a:lnTo>
                    <a:pt x="282" y="258"/>
                  </a:lnTo>
                  <a:lnTo>
                    <a:pt x="282" y="240"/>
                  </a:lnTo>
                  <a:lnTo>
                    <a:pt x="288" y="234"/>
                  </a:lnTo>
                  <a:lnTo>
                    <a:pt x="294" y="23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4" name="Namib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F9D13D5-9432-413D-A738-A02A06A56E23}"/>
                </a:ext>
              </a:extLst>
            </p:cNvPr>
            <p:cNvSpPr>
              <a:spLocks/>
            </p:cNvSpPr>
            <p:nvPr/>
          </p:nvSpPr>
          <p:spPr bwMode="gray">
            <a:xfrm>
              <a:off x="6080259" y="3075407"/>
              <a:ext cx="262668" cy="282219"/>
            </a:xfrm>
            <a:custGeom>
              <a:avLst/>
              <a:gdLst>
                <a:gd name="T0" fmla="*/ 2147483647 w 954"/>
                <a:gd name="T1" fmla="*/ 2147483647 h 972"/>
                <a:gd name="T2" fmla="*/ 2147483647 w 954"/>
                <a:gd name="T3" fmla="*/ 2147483647 h 972"/>
                <a:gd name="T4" fmla="*/ 2147483647 w 954"/>
                <a:gd name="T5" fmla="*/ 2147483647 h 972"/>
                <a:gd name="T6" fmla="*/ 2147483647 w 954"/>
                <a:gd name="T7" fmla="*/ 2147483647 h 972"/>
                <a:gd name="T8" fmla="*/ 2147483647 w 954"/>
                <a:gd name="T9" fmla="*/ 2147483647 h 972"/>
                <a:gd name="T10" fmla="*/ 2147483647 w 954"/>
                <a:gd name="T11" fmla="*/ 2147483647 h 972"/>
                <a:gd name="T12" fmla="*/ 2147483647 w 954"/>
                <a:gd name="T13" fmla="*/ 2147483647 h 972"/>
                <a:gd name="T14" fmla="*/ 2147483647 w 954"/>
                <a:gd name="T15" fmla="*/ 2147483647 h 972"/>
                <a:gd name="T16" fmla="*/ 2147483647 w 954"/>
                <a:gd name="T17" fmla="*/ 2147483647 h 972"/>
                <a:gd name="T18" fmla="*/ 2147483647 w 954"/>
                <a:gd name="T19" fmla="*/ 2147483647 h 972"/>
                <a:gd name="T20" fmla="*/ 2147483647 w 954"/>
                <a:gd name="T21" fmla="*/ 2147483647 h 972"/>
                <a:gd name="T22" fmla="*/ 2147483647 w 954"/>
                <a:gd name="T23" fmla="*/ 2147483647 h 972"/>
                <a:gd name="T24" fmla="*/ 2147483647 w 954"/>
                <a:gd name="T25" fmla="*/ 2147483647 h 972"/>
                <a:gd name="T26" fmla="*/ 2147483647 w 954"/>
                <a:gd name="T27" fmla="*/ 2147483647 h 972"/>
                <a:gd name="T28" fmla="*/ 2147483647 w 954"/>
                <a:gd name="T29" fmla="*/ 2147483647 h 972"/>
                <a:gd name="T30" fmla="*/ 2147483647 w 954"/>
                <a:gd name="T31" fmla="*/ 2147483647 h 972"/>
                <a:gd name="T32" fmla="*/ 2147483647 w 954"/>
                <a:gd name="T33" fmla="*/ 2147483647 h 972"/>
                <a:gd name="T34" fmla="*/ 2147483647 w 954"/>
                <a:gd name="T35" fmla="*/ 2147483647 h 972"/>
                <a:gd name="T36" fmla="*/ 2147483647 w 954"/>
                <a:gd name="T37" fmla="*/ 2147483647 h 972"/>
                <a:gd name="T38" fmla="*/ 2147483647 w 954"/>
                <a:gd name="T39" fmla="*/ 2147483647 h 972"/>
                <a:gd name="T40" fmla="*/ 2147483647 w 954"/>
                <a:gd name="T41" fmla="*/ 2147483647 h 972"/>
                <a:gd name="T42" fmla="*/ 2147483647 w 954"/>
                <a:gd name="T43" fmla="*/ 2147483647 h 972"/>
                <a:gd name="T44" fmla="*/ 2147483647 w 954"/>
                <a:gd name="T45" fmla="*/ 2147483647 h 972"/>
                <a:gd name="T46" fmla="*/ 2147483647 w 954"/>
                <a:gd name="T47" fmla="*/ 2147483647 h 972"/>
                <a:gd name="T48" fmla="*/ 2147483647 w 954"/>
                <a:gd name="T49" fmla="*/ 2147483647 h 972"/>
                <a:gd name="T50" fmla="*/ 2147483647 w 954"/>
                <a:gd name="T51" fmla="*/ 2147483647 h 972"/>
                <a:gd name="T52" fmla="*/ 2147483647 w 954"/>
                <a:gd name="T53" fmla="*/ 2147483647 h 972"/>
                <a:gd name="T54" fmla="*/ 2147483647 w 954"/>
                <a:gd name="T55" fmla="*/ 2147483647 h 972"/>
                <a:gd name="T56" fmla="*/ 2147483647 w 954"/>
                <a:gd name="T57" fmla="*/ 2147483647 h 972"/>
                <a:gd name="T58" fmla="*/ 2147483647 w 954"/>
                <a:gd name="T59" fmla="*/ 2147483647 h 972"/>
                <a:gd name="T60" fmla="*/ 2147483647 w 954"/>
                <a:gd name="T61" fmla="*/ 2147483647 h 972"/>
                <a:gd name="T62" fmla="*/ 2147483647 w 954"/>
                <a:gd name="T63" fmla="*/ 2147483647 h 972"/>
                <a:gd name="T64" fmla="*/ 2147483647 w 954"/>
                <a:gd name="T65" fmla="*/ 2147483647 h 972"/>
                <a:gd name="T66" fmla="*/ 2147483647 w 954"/>
                <a:gd name="T67" fmla="*/ 0 h 972"/>
                <a:gd name="T68" fmla="*/ 2147483647 w 954"/>
                <a:gd name="T69" fmla="*/ 2147483647 h 972"/>
                <a:gd name="T70" fmla="*/ 2147483647 w 954"/>
                <a:gd name="T71" fmla="*/ 2147483647 h 972"/>
                <a:gd name="T72" fmla="*/ 0 w 954"/>
                <a:gd name="T73" fmla="*/ 2147483647 h 972"/>
                <a:gd name="T74" fmla="*/ 2147483647 w 954"/>
                <a:gd name="T75" fmla="*/ 2147483647 h 972"/>
                <a:gd name="T76" fmla="*/ 2147483647 w 954"/>
                <a:gd name="T77" fmla="*/ 2147483647 h 972"/>
                <a:gd name="T78" fmla="*/ 2147483647 w 954"/>
                <a:gd name="T79" fmla="*/ 2147483647 h 972"/>
                <a:gd name="T80" fmla="*/ 2147483647 w 954"/>
                <a:gd name="T81" fmla="*/ 2147483647 h 972"/>
                <a:gd name="T82" fmla="*/ 2147483647 w 954"/>
                <a:gd name="T83" fmla="*/ 2147483647 h 972"/>
                <a:gd name="T84" fmla="*/ 2147483647 w 954"/>
                <a:gd name="T85" fmla="*/ 2147483647 h 972"/>
                <a:gd name="T86" fmla="*/ 2147483647 w 954"/>
                <a:gd name="T87" fmla="*/ 2147483647 h 972"/>
                <a:gd name="T88" fmla="*/ 2147483647 w 954"/>
                <a:gd name="T89" fmla="*/ 2147483647 h 972"/>
                <a:gd name="T90" fmla="*/ 2147483647 w 954"/>
                <a:gd name="T91" fmla="*/ 2147483647 h 972"/>
                <a:gd name="T92" fmla="*/ 2147483647 w 954"/>
                <a:gd name="T93" fmla="*/ 2147483647 h 972"/>
                <a:gd name="T94" fmla="*/ 2147483647 w 954"/>
                <a:gd name="T95" fmla="*/ 2147483647 h 972"/>
                <a:gd name="T96" fmla="*/ 2147483647 w 954"/>
                <a:gd name="T97" fmla="*/ 2147483647 h 972"/>
                <a:gd name="T98" fmla="*/ 2147483647 w 954"/>
                <a:gd name="T99" fmla="*/ 2147483647 h 972"/>
                <a:gd name="T100" fmla="*/ 2147483647 w 954"/>
                <a:gd name="T101" fmla="*/ 2147483647 h 972"/>
                <a:gd name="T102" fmla="*/ 2147483647 w 954"/>
                <a:gd name="T103" fmla="*/ 2147483647 h 972"/>
                <a:gd name="T104" fmla="*/ 2147483647 w 954"/>
                <a:gd name="T105" fmla="*/ 2147483647 h 972"/>
                <a:gd name="T106" fmla="*/ 2147483647 w 954"/>
                <a:gd name="T107" fmla="*/ 2147483647 h 972"/>
                <a:gd name="T108" fmla="*/ 2147483647 w 954"/>
                <a:gd name="T109" fmla="*/ 2147483647 h 972"/>
                <a:gd name="T110" fmla="*/ 2147483647 w 954"/>
                <a:gd name="T111" fmla="*/ 2147483647 h 972"/>
                <a:gd name="T112" fmla="*/ 2147483647 w 954"/>
                <a:gd name="T113" fmla="*/ 2147483647 h 972"/>
                <a:gd name="T114" fmla="*/ 2147483647 w 954"/>
                <a:gd name="T115" fmla="*/ 2147483647 h 972"/>
                <a:gd name="T116" fmla="*/ 2147483647 w 954"/>
                <a:gd name="T117" fmla="*/ 2147483647 h 972"/>
                <a:gd name="T118" fmla="*/ 2147483647 w 954"/>
                <a:gd name="T119" fmla="*/ 2147483647 h 9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4"/>
                <a:gd name="T181" fmla="*/ 0 h 972"/>
                <a:gd name="T182" fmla="*/ 954 w 954"/>
                <a:gd name="T183" fmla="*/ 972 h 9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4" h="972">
                  <a:moveTo>
                    <a:pt x="366" y="894"/>
                  </a:moveTo>
                  <a:lnTo>
                    <a:pt x="372" y="894"/>
                  </a:lnTo>
                  <a:lnTo>
                    <a:pt x="390" y="912"/>
                  </a:lnTo>
                  <a:lnTo>
                    <a:pt x="390" y="936"/>
                  </a:lnTo>
                  <a:lnTo>
                    <a:pt x="396" y="948"/>
                  </a:lnTo>
                  <a:lnTo>
                    <a:pt x="402" y="954"/>
                  </a:lnTo>
                  <a:lnTo>
                    <a:pt x="426" y="954"/>
                  </a:lnTo>
                  <a:lnTo>
                    <a:pt x="432" y="960"/>
                  </a:lnTo>
                  <a:lnTo>
                    <a:pt x="432" y="966"/>
                  </a:lnTo>
                  <a:lnTo>
                    <a:pt x="438" y="972"/>
                  </a:lnTo>
                  <a:lnTo>
                    <a:pt x="462" y="972"/>
                  </a:lnTo>
                  <a:lnTo>
                    <a:pt x="474" y="960"/>
                  </a:lnTo>
                  <a:lnTo>
                    <a:pt x="486" y="960"/>
                  </a:lnTo>
                  <a:lnTo>
                    <a:pt x="498" y="972"/>
                  </a:lnTo>
                  <a:lnTo>
                    <a:pt x="522" y="972"/>
                  </a:lnTo>
                  <a:lnTo>
                    <a:pt x="522" y="948"/>
                  </a:lnTo>
                  <a:lnTo>
                    <a:pt x="534" y="948"/>
                  </a:lnTo>
                  <a:lnTo>
                    <a:pt x="534" y="942"/>
                  </a:lnTo>
                  <a:lnTo>
                    <a:pt x="540" y="936"/>
                  </a:lnTo>
                  <a:lnTo>
                    <a:pt x="552" y="930"/>
                  </a:lnTo>
                  <a:lnTo>
                    <a:pt x="570" y="930"/>
                  </a:lnTo>
                  <a:lnTo>
                    <a:pt x="582" y="414"/>
                  </a:lnTo>
                  <a:lnTo>
                    <a:pt x="654" y="414"/>
                  </a:lnTo>
                  <a:lnTo>
                    <a:pt x="648" y="288"/>
                  </a:lnTo>
                  <a:lnTo>
                    <a:pt x="654" y="282"/>
                  </a:lnTo>
                  <a:lnTo>
                    <a:pt x="654" y="108"/>
                  </a:lnTo>
                  <a:lnTo>
                    <a:pt x="690" y="108"/>
                  </a:lnTo>
                  <a:lnTo>
                    <a:pt x="708" y="102"/>
                  </a:lnTo>
                  <a:lnTo>
                    <a:pt x="744" y="102"/>
                  </a:lnTo>
                  <a:lnTo>
                    <a:pt x="792" y="90"/>
                  </a:lnTo>
                  <a:lnTo>
                    <a:pt x="804" y="84"/>
                  </a:lnTo>
                  <a:lnTo>
                    <a:pt x="822" y="84"/>
                  </a:lnTo>
                  <a:lnTo>
                    <a:pt x="828" y="90"/>
                  </a:lnTo>
                  <a:lnTo>
                    <a:pt x="828" y="108"/>
                  </a:lnTo>
                  <a:lnTo>
                    <a:pt x="834" y="108"/>
                  </a:lnTo>
                  <a:lnTo>
                    <a:pt x="834" y="126"/>
                  </a:lnTo>
                  <a:lnTo>
                    <a:pt x="840" y="126"/>
                  </a:lnTo>
                  <a:lnTo>
                    <a:pt x="882" y="84"/>
                  </a:lnTo>
                  <a:lnTo>
                    <a:pt x="906" y="84"/>
                  </a:lnTo>
                  <a:lnTo>
                    <a:pt x="918" y="72"/>
                  </a:lnTo>
                  <a:lnTo>
                    <a:pt x="954" y="66"/>
                  </a:lnTo>
                  <a:lnTo>
                    <a:pt x="936" y="48"/>
                  </a:lnTo>
                  <a:lnTo>
                    <a:pt x="906" y="54"/>
                  </a:lnTo>
                  <a:lnTo>
                    <a:pt x="906" y="48"/>
                  </a:lnTo>
                  <a:lnTo>
                    <a:pt x="900" y="42"/>
                  </a:lnTo>
                  <a:lnTo>
                    <a:pt x="882" y="42"/>
                  </a:lnTo>
                  <a:lnTo>
                    <a:pt x="876" y="48"/>
                  </a:lnTo>
                  <a:lnTo>
                    <a:pt x="870" y="48"/>
                  </a:lnTo>
                  <a:lnTo>
                    <a:pt x="846" y="60"/>
                  </a:lnTo>
                  <a:lnTo>
                    <a:pt x="828" y="54"/>
                  </a:lnTo>
                  <a:lnTo>
                    <a:pt x="816" y="60"/>
                  </a:lnTo>
                  <a:lnTo>
                    <a:pt x="780" y="72"/>
                  </a:lnTo>
                  <a:lnTo>
                    <a:pt x="732" y="78"/>
                  </a:lnTo>
                  <a:lnTo>
                    <a:pt x="696" y="84"/>
                  </a:lnTo>
                  <a:lnTo>
                    <a:pt x="624" y="84"/>
                  </a:lnTo>
                  <a:lnTo>
                    <a:pt x="618" y="72"/>
                  </a:lnTo>
                  <a:lnTo>
                    <a:pt x="546" y="78"/>
                  </a:lnTo>
                  <a:lnTo>
                    <a:pt x="540" y="66"/>
                  </a:lnTo>
                  <a:lnTo>
                    <a:pt x="504" y="66"/>
                  </a:lnTo>
                  <a:lnTo>
                    <a:pt x="480" y="42"/>
                  </a:lnTo>
                  <a:lnTo>
                    <a:pt x="480" y="36"/>
                  </a:lnTo>
                  <a:lnTo>
                    <a:pt x="174" y="36"/>
                  </a:lnTo>
                  <a:lnTo>
                    <a:pt x="168" y="30"/>
                  </a:lnTo>
                  <a:lnTo>
                    <a:pt x="156" y="30"/>
                  </a:lnTo>
                  <a:lnTo>
                    <a:pt x="132" y="18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90" y="0"/>
                  </a:lnTo>
                  <a:lnTo>
                    <a:pt x="90" y="6"/>
                  </a:lnTo>
                  <a:lnTo>
                    <a:pt x="72" y="24"/>
                  </a:lnTo>
                  <a:lnTo>
                    <a:pt x="42" y="24"/>
                  </a:lnTo>
                  <a:lnTo>
                    <a:pt x="36" y="18"/>
                  </a:lnTo>
                  <a:lnTo>
                    <a:pt x="18" y="24"/>
                  </a:lnTo>
                  <a:lnTo>
                    <a:pt x="0" y="24"/>
                  </a:lnTo>
                  <a:lnTo>
                    <a:pt x="6" y="96"/>
                  </a:lnTo>
                  <a:lnTo>
                    <a:pt x="12" y="108"/>
                  </a:lnTo>
                  <a:lnTo>
                    <a:pt x="30" y="126"/>
                  </a:lnTo>
                  <a:lnTo>
                    <a:pt x="36" y="138"/>
                  </a:lnTo>
                  <a:lnTo>
                    <a:pt x="54" y="162"/>
                  </a:lnTo>
                  <a:lnTo>
                    <a:pt x="72" y="192"/>
                  </a:lnTo>
                  <a:lnTo>
                    <a:pt x="96" y="228"/>
                  </a:lnTo>
                  <a:lnTo>
                    <a:pt x="102" y="258"/>
                  </a:lnTo>
                  <a:lnTo>
                    <a:pt x="102" y="276"/>
                  </a:lnTo>
                  <a:lnTo>
                    <a:pt x="114" y="294"/>
                  </a:lnTo>
                  <a:lnTo>
                    <a:pt x="120" y="312"/>
                  </a:lnTo>
                  <a:lnTo>
                    <a:pt x="138" y="348"/>
                  </a:lnTo>
                  <a:lnTo>
                    <a:pt x="156" y="366"/>
                  </a:lnTo>
                  <a:lnTo>
                    <a:pt x="156" y="390"/>
                  </a:lnTo>
                  <a:lnTo>
                    <a:pt x="162" y="396"/>
                  </a:lnTo>
                  <a:lnTo>
                    <a:pt x="174" y="402"/>
                  </a:lnTo>
                  <a:lnTo>
                    <a:pt x="180" y="414"/>
                  </a:lnTo>
                  <a:lnTo>
                    <a:pt x="192" y="420"/>
                  </a:lnTo>
                  <a:lnTo>
                    <a:pt x="198" y="432"/>
                  </a:lnTo>
                  <a:lnTo>
                    <a:pt x="198" y="582"/>
                  </a:lnTo>
                  <a:lnTo>
                    <a:pt x="222" y="630"/>
                  </a:lnTo>
                  <a:lnTo>
                    <a:pt x="222" y="678"/>
                  </a:lnTo>
                  <a:lnTo>
                    <a:pt x="216" y="678"/>
                  </a:lnTo>
                  <a:lnTo>
                    <a:pt x="228" y="726"/>
                  </a:lnTo>
                  <a:lnTo>
                    <a:pt x="228" y="762"/>
                  </a:lnTo>
                  <a:lnTo>
                    <a:pt x="240" y="762"/>
                  </a:lnTo>
                  <a:lnTo>
                    <a:pt x="240" y="804"/>
                  </a:lnTo>
                  <a:lnTo>
                    <a:pt x="252" y="810"/>
                  </a:lnTo>
                  <a:lnTo>
                    <a:pt x="258" y="816"/>
                  </a:lnTo>
                  <a:lnTo>
                    <a:pt x="258" y="846"/>
                  </a:lnTo>
                  <a:lnTo>
                    <a:pt x="264" y="858"/>
                  </a:lnTo>
                  <a:lnTo>
                    <a:pt x="270" y="864"/>
                  </a:lnTo>
                  <a:lnTo>
                    <a:pt x="276" y="876"/>
                  </a:lnTo>
                  <a:lnTo>
                    <a:pt x="282" y="894"/>
                  </a:lnTo>
                  <a:lnTo>
                    <a:pt x="282" y="900"/>
                  </a:lnTo>
                  <a:lnTo>
                    <a:pt x="288" y="912"/>
                  </a:lnTo>
                  <a:lnTo>
                    <a:pt x="294" y="918"/>
                  </a:lnTo>
                  <a:lnTo>
                    <a:pt x="318" y="930"/>
                  </a:lnTo>
                  <a:lnTo>
                    <a:pt x="324" y="936"/>
                  </a:lnTo>
                  <a:lnTo>
                    <a:pt x="330" y="936"/>
                  </a:lnTo>
                  <a:lnTo>
                    <a:pt x="330" y="942"/>
                  </a:lnTo>
                  <a:lnTo>
                    <a:pt x="348" y="930"/>
                  </a:lnTo>
                  <a:lnTo>
                    <a:pt x="348" y="924"/>
                  </a:lnTo>
                  <a:lnTo>
                    <a:pt x="354" y="918"/>
                  </a:lnTo>
                  <a:lnTo>
                    <a:pt x="360" y="906"/>
                  </a:lnTo>
                  <a:lnTo>
                    <a:pt x="360" y="900"/>
                  </a:lnTo>
                  <a:lnTo>
                    <a:pt x="366" y="89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5" name="Myanma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BF65106-C561-4975-9EC7-7298B4B0CF38}"/>
                </a:ext>
              </a:extLst>
            </p:cNvPr>
            <p:cNvSpPr>
              <a:spLocks/>
            </p:cNvSpPr>
            <p:nvPr/>
          </p:nvSpPr>
          <p:spPr bwMode="gray">
            <a:xfrm>
              <a:off x="7624791" y="2012801"/>
              <a:ext cx="175836" cy="434184"/>
            </a:xfrm>
            <a:custGeom>
              <a:avLst/>
              <a:gdLst>
                <a:gd name="T0" fmla="*/ 2147483647 w 636"/>
                <a:gd name="T1" fmla="*/ 2147483647 h 1500"/>
                <a:gd name="T2" fmla="*/ 2147483647 w 636"/>
                <a:gd name="T3" fmla="*/ 2147483647 h 1500"/>
                <a:gd name="T4" fmla="*/ 2147483647 w 636"/>
                <a:gd name="T5" fmla="*/ 2147483647 h 1500"/>
                <a:gd name="T6" fmla="*/ 2147483647 w 636"/>
                <a:gd name="T7" fmla="*/ 2147483647 h 1500"/>
                <a:gd name="T8" fmla="*/ 2147483647 w 636"/>
                <a:gd name="T9" fmla="*/ 2147483647 h 1500"/>
                <a:gd name="T10" fmla="*/ 2147483647 w 636"/>
                <a:gd name="T11" fmla="*/ 2147483647 h 1500"/>
                <a:gd name="T12" fmla="*/ 2147483647 w 636"/>
                <a:gd name="T13" fmla="*/ 2147483647 h 1500"/>
                <a:gd name="T14" fmla="*/ 2147483647 w 636"/>
                <a:gd name="T15" fmla="*/ 2147483647 h 1500"/>
                <a:gd name="T16" fmla="*/ 2147483647 w 636"/>
                <a:gd name="T17" fmla="*/ 2147483647 h 1500"/>
                <a:gd name="T18" fmla="*/ 2147483647 w 636"/>
                <a:gd name="T19" fmla="*/ 2147483647 h 1500"/>
                <a:gd name="T20" fmla="*/ 2147483647 w 636"/>
                <a:gd name="T21" fmla="*/ 2147483647 h 1500"/>
                <a:gd name="T22" fmla="*/ 2147483647 w 636"/>
                <a:gd name="T23" fmla="*/ 2147483647 h 1500"/>
                <a:gd name="T24" fmla="*/ 2147483647 w 636"/>
                <a:gd name="T25" fmla="*/ 2147483647 h 1500"/>
                <a:gd name="T26" fmla="*/ 2147483647 w 636"/>
                <a:gd name="T27" fmla="*/ 2147483647 h 1500"/>
                <a:gd name="T28" fmla="*/ 2147483647 w 636"/>
                <a:gd name="T29" fmla="*/ 2147483647 h 1500"/>
                <a:gd name="T30" fmla="*/ 2147483647 w 636"/>
                <a:gd name="T31" fmla="*/ 2147483647 h 1500"/>
                <a:gd name="T32" fmla="*/ 2147483647 w 636"/>
                <a:gd name="T33" fmla="*/ 2147483647 h 1500"/>
                <a:gd name="T34" fmla="*/ 2147483647 w 636"/>
                <a:gd name="T35" fmla="*/ 2147483647 h 1500"/>
                <a:gd name="T36" fmla="*/ 2147483647 w 636"/>
                <a:gd name="T37" fmla="*/ 2147483647 h 1500"/>
                <a:gd name="T38" fmla="*/ 2147483647 w 636"/>
                <a:gd name="T39" fmla="*/ 2147483647 h 1500"/>
                <a:gd name="T40" fmla="*/ 2147483647 w 636"/>
                <a:gd name="T41" fmla="*/ 2147483647 h 1500"/>
                <a:gd name="T42" fmla="*/ 2147483647 w 636"/>
                <a:gd name="T43" fmla="*/ 2147483647 h 1500"/>
                <a:gd name="T44" fmla="*/ 2147483647 w 636"/>
                <a:gd name="T45" fmla="*/ 2147483647 h 1500"/>
                <a:gd name="T46" fmla="*/ 2147483647 w 636"/>
                <a:gd name="T47" fmla="*/ 2147483647 h 1500"/>
                <a:gd name="T48" fmla="*/ 2147483647 w 636"/>
                <a:gd name="T49" fmla="*/ 2147483647 h 1500"/>
                <a:gd name="T50" fmla="*/ 2147483647 w 636"/>
                <a:gd name="T51" fmla="*/ 2147483647 h 1500"/>
                <a:gd name="T52" fmla="*/ 2147483647 w 636"/>
                <a:gd name="T53" fmla="*/ 2147483647 h 1500"/>
                <a:gd name="T54" fmla="*/ 2147483647 w 636"/>
                <a:gd name="T55" fmla="*/ 2147483647 h 1500"/>
                <a:gd name="T56" fmla="*/ 2147483647 w 636"/>
                <a:gd name="T57" fmla="*/ 2147483647 h 1500"/>
                <a:gd name="T58" fmla="*/ 2147483647 w 636"/>
                <a:gd name="T59" fmla="*/ 2147483647 h 1500"/>
                <a:gd name="T60" fmla="*/ 2147483647 w 636"/>
                <a:gd name="T61" fmla="*/ 2147483647 h 1500"/>
                <a:gd name="T62" fmla="*/ 2147483647 w 636"/>
                <a:gd name="T63" fmla="*/ 2147483647 h 1500"/>
                <a:gd name="T64" fmla="*/ 2147483647 w 636"/>
                <a:gd name="T65" fmla="*/ 2147483647 h 1500"/>
                <a:gd name="T66" fmla="*/ 2147483647 w 636"/>
                <a:gd name="T67" fmla="*/ 2147483647 h 1500"/>
                <a:gd name="T68" fmla="*/ 2147483647 w 636"/>
                <a:gd name="T69" fmla="*/ 2147483647 h 1500"/>
                <a:gd name="T70" fmla="*/ 2147483647 w 636"/>
                <a:gd name="T71" fmla="*/ 2147483647 h 1500"/>
                <a:gd name="T72" fmla="*/ 2147483647 w 636"/>
                <a:gd name="T73" fmla="*/ 2147483647 h 1500"/>
                <a:gd name="T74" fmla="*/ 2147483647 w 636"/>
                <a:gd name="T75" fmla="*/ 2147483647 h 1500"/>
                <a:gd name="T76" fmla="*/ 2147483647 w 636"/>
                <a:gd name="T77" fmla="*/ 2147483647 h 1500"/>
                <a:gd name="T78" fmla="*/ 2147483647 w 636"/>
                <a:gd name="T79" fmla="*/ 2147483647 h 1500"/>
                <a:gd name="T80" fmla="*/ 2147483647 w 636"/>
                <a:gd name="T81" fmla="*/ 2147483647 h 1500"/>
                <a:gd name="T82" fmla="*/ 2147483647 w 636"/>
                <a:gd name="T83" fmla="*/ 2147483647 h 1500"/>
                <a:gd name="T84" fmla="*/ 2147483647 w 636"/>
                <a:gd name="T85" fmla="*/ 2147483647 h 1500"/>
                <a:gd name="T86" fmla="*/ 2147483647 w 636"/>
                <a:gd name="T87" fmla="*/ 0 h 1500"/>
                <a:gd name="T88" fmla="*/ 2147483647 w 636"/>
                <a:gd name="T89" fmla="*/ 2147483647 h 1500"/>
                <a:gd name="T90" fmla="*/ 2147483647 w 636"/>
                <a:gd name="T91" fmla="*/ 2147483647 h 1500"/>
                <a:gd name="T92" fmla="*/ 2147483647 w 636"/>
                <a:gd name="T93" fmla="*/ 2147483647 h 1500"/>
                <a:gd name="T94" fmla="*/ 2147483647 w 636"/>
                <a:gd name="T95" fmla="*/ 2147483647 h 1500"/>
                <a:gd name="T96" fmla="*/ 2147483647 w 636"/>
                <a:gd name="T97" fmla="*/ 2147483647 h 1500"/>
                <a:gd name="T98" fmla="*/ 2147483647 w 636"/>
                <a:gd name="T99" fmla="*/ 2147483647 h 1500"/>
                <a:gd name="T100" fmla="*/ 2147483647 w 636"/>
                <a:gd name="T101" fmla="*/ 2147483647 h 1500"/>
                <a:gd name="T102" fmla="*/ 2147483647 w 636"/>
                <a:gd name="T103" fmla="*/ 2147483647 h 1500"/>
                <a:gd name="T104" fmla="*/ 2147483647 w 636"/>
                <a:gd name="T105" fmla="*/ 2147483647 h 1500"/>
                <a:gd name="T106" fmla="*/ 2147483647 w 636"/>
                <a:gd name="T107" fmla="*/ 2147483647 h 1500"/>
                <a:gd name="T108" fmla="*/ 2147483647 w 636"/>
                <a:gd name="T109" fmla="*/ 2147483647 h 15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36"/>
                <a:gd name="T166" fmla="*/ 0 h 1500"/>
                <a:gd name="T167" fmla="*/ 636 w 636"/>
                <a:gd name="T168" fmla="*/ 1500 h 15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36" h="1500">
                  <a:moveTo>
                    <a:pt x="0" y="588"/>
                  </a:moveTo>
                  <a:lnTo>
                    <a:pt x="18" y="588"/>
                  </a:lnTo>
                  <a:lnTo>
                    <a:pt x="12" y="630"/>
                  </a:lnTo>
                  <a:lnTo>
                    <a:pt x="18" y="630"/>
                  </a:lnTo>
                  <a:lnTo>
                    <a:pt x="24" y="636"/>
                  </a:lnTo>
                  <a:lnTo>
                    <a:pt x="42" y="642"/>
                  </a:lnTo>
                  <a:lnTo>
                    <a:pt x="54" y="648"/>
                  </a:lnTo>
                  <a:lnTo>
                    <a:pt x="72" y="666"/>
                  </a:lnTo>
                  <a:lnTo>
                    <a:pt x="84" y="690"/>
                  </a:lnTo>
                  <a:lnTo>
                    <a:pt x="90" y="696"/>
                  </a:lnTo>
                  <a:lnTo>
                    <a:pt x="90" y="702"/>
                  </a:lnTo>
                  <a:lnTo>
                    <a:pt x="126" y="696"/>
                  </a:lnTo>
                  <a:lnTo>
                    <a:pt x="102" y="738"/>
                  </a:lnTo>
                  <a:lnTo>
                    <a:pt x="108" y="738"/>
                  </a:lnTo>
                  <a:lnTo>
                    <a:pt x="114" y="744"/>
                  </a:lnTo>
                  <a:lnTo>
                    <a:pt x="126" y="744"/>
                  </a:lnTo>
                  <a:lnTo>
                    <a:pt x="144" y="750"/>
                  </a:lnTo>
                  <a:lnTo>
                    <a:pt x="156" y="762"/>
                  </a:lnTo>
                  <a:lnTo>
                    <a:pt x="168" y="768"/>
                  </a:lnTo>
                  <a:lnTo>
                    <a:pt x="174" y="780"/>
                  </a:lnTo>
                  <a:lnTo>
                    <a:pt x="186" y="792"/>
                  </a:lnTo>
                  <a:lnTo>
                    <a:pt x="192" y="804"/>
                  </a:lnTo>
                  <a:lnTo>
                    <a:pt x="192" y="822"/>
                  </a:lnTo>
                  <a:lnTo>
                    <a:pt x="198" y="834"/>
                  </a:lnTo>
                  <a:lnTo>
                    <a:pt x="198" y="840"/>
                  </a:lnTo>
                  <a:lnTo>
                    <a:pt x="204" y="846"/>
                  </a:lnTo>
                  <a:lnTo>
                    <a:pt x="210" y="858"/>
                  </a:lnTo>
                  <a:lnTo>
                    <a:pt x="222" y="870"/>
                  </a:lnTo>
                  <a:lnTo>
                    <a:pt x="210" y="888"/>
                  </a:lnTo>
                  <a:lnTo>
                    <a:pt x="216" y="978"/>
                  </a:lnTo>
                  <a:lnTo>
                    <a:pt x="204" y="990"/>
                  </a:lnTo>
                  <a:lnTo>
                    <a:pt x="204" y="1002"/>
                  </a:lnTo>
                  <a:lnTo>
                    <a:pt x="222" y="1020"/>
                  </a:lnTo>
                  <a:lnTo>
                    <a:pt x="234" y="1020"/>
                  </a:lnTo>
                  <a:lnTo>
                    <a:pt x="246" y="1014"/>
                  </a:lnTo>
                  <a:lnTo>
                    <a:pt x="252" y="1008"/>
                  </a:lnTo>
                  <a:lnTo>
                    <a:pt x="258" y="1014"/>
                  </a:lnTo>
                  <a:lnTo>
                    <a:pt x="258" y="1020"/>
                  </a:lnTo>
                  <a:lnTo>
                    <a:pt x="276" y="1020"/>
                  </a:lnTo>
                  <a:lnTo>
                    <a:pt x="282" y="1014"/>
                  </a:lnTo>
                  <a:lnTo>
                    <a:pt x="294" y="1008"/>
                  </a:lnTo>
                  <a:lnTo>
                    <a:pt x="300" y="996"/>
                  </a:lnTo>
                  <a:lnTo>
                    <a:pt x="306" y="990"/>
                  </a:lnTo>
                  <a:lnTo>
                    <a:pt x="312" y="978"/>
                  </a:lnTo>
                  <a:lnTo>
                    <a:pt x="324" y="978"/>
                  </a:lnTo>
                  <a:lnTo>
                    <a:pt x="360" y="960"/>
                  </a:lnTo>
                  <a:lnTo>
                    <a:pt x="366" y="954"/>
                  </a:lnTo>
                  <a:lnTo>
                    <a:pt x="366" y="900"/>
                  </a:lnTo>
                  <a:lnTo>
                    <a:pt x="372" y="894"/>
                  </a:lnTo>
                  <a:lnTo>
                    <a:pt x="378" y="894"/>
                  </a:lnTo>
                  <a:lnTo>
                    <a:pt x="396" y="912"/>
                  </a:lnTo>
                  <a:lnTo>
                    <a:pt x="402" y="924"/>
                  </a:lnTo>
                  <a:lnTo>
                    <a:pt x="402" y="954"/>
                  </a:lnTo>
                  <a:lnTo>
                    <a:pt x="408" y="954"/>
                  </a:lnTo>
                  <a:lnTo>
                    <a:pt x="426" y="972"/>
                  </a:lnTo>
                  <a:lnTo>
                    <a:pt x="432" y="984"/>
                  </a:lnTo>
                  <a:lnTo>
                    <a:pt x="444" y="1014"/>
                  </a:lnTo>
                  <a:lnTo>
                    <a:pt x="450" y="1050"/>
                  </a:lnTo>
                  <a:lnTo>
                    <a:pt x="450" y="1074"/>
                  </a:lnTo>
                  <a:lnTo>
                    <a:pt x="456" y="1092"/>
                  </a:lnTo>
                  <a:lnTo>
                    <a:pt x="456" y="1128"/>
                  </a:lnTo>
                  <a:lnTo>
                    <a:pt x="462" y="1134"/>
                  </a:lnTo>
                  <a:lnTo>
                    <a:pt x="480" y="1170"/>
                  </a:lnTo>
                  <a:lnTo>
                    <a:pt x="486" y="1176"/>
                  </a:lnTo>
                  <a:lnTo>
                    <a:pt x="486" y="1182"/>
                  </a:lnTo>
                  <a:lnTo>
                    <a:pt x="528" y="1272"/>
                  </a:lnTo>
                  <a:lnTo>
                    <a:pt x="540" y="1320"/>
                  </a:lnTo>
                  <a:lnTo>
                    <a:pt x="522" y="1320"/>
                  </a:lnTo>
                  <a:lnTo>
                    <a:pt x="516" y="1326"/>
                  </a:lnTo>
                  <a:lnTo>
                    <a:pt x="516" y="1350"/>
                  </a:lnTo>
                  <a:lnTo>
                    <a:pt x="510" y="1362"/>
                  </a:lnTo>
                  <a:lnTo>
                    <a:pt x="510" y="1374"/>
                  </a:lnTo>
                  <a:lnTo>
                    <a:pt x="552" y="1362"/>
                  </a:lnTo>
                  <a:lnTo>
                    <a:pt x="540" y="1416"/>
                  </a:lnTo>
                  <a:lnTo>
                    <a:pt x="540" y="1428"/>
                  </a:lnTo>
                  <a:lnTo>
                    <a:pt x="534" y="1440"/>
                  </a:lnTo>
                  <a:lnTo>
                    <a:pt x="534" y="1464"/>
                  </a:lnTo>
                  <a:lnTo>
                    <a:pt x="540" y="1482"/>
                  </a:lnTo>
                  <a:lnTo>
                    <a:pt x="540" y="1488"/>
                  </a:lnTo>
                  <a:lnTo>
                    <a:pt x="546" y="1500"/>
                  </a:lnTo>
                  <a:lnTo>
                    <a:pt x="552" y="1488"/>
                  </a:lnTo>
                  <a:lnTo>
                    <a:pt x="558" y="1482"/>
                  </a:lnTo>
                  <a:lnTo>
                    <a:pt x="564" y="1470"/>
                  </a:lnTo>
                  <a:lnTo>
                    <a:pt x="564" y="1458"/>
                  </a:lnTo>
                  <a:lnTo>
                    <a:pt x="558" y="1452"/>
                  </a:lnTo>
                  <a:lnTo>
                    <a:pt x="558" y="1440"/>
                  </a:lnTo>
                  <a:lnTo>
                    <a:pt x="576" y="1422"/>
                  </a:lnTo>
                  <a:lnTo>
                    <a:pt x="594" y="1386"/>
                  </a:lnTo>
                  <a:lnTo>
                    <a:pt x="594" y="1368"/>
                  </a:lnTo>
                  <a:lnTo>
                    <a:pt x="600" y="1356"/>
                  </a:lnTo>
                  <a:lnTo>
                    <a:pt x="600" y="1326"/>
                  </a:lnTo>
                  <a:lnTo>
                    <a:pt x="594" y="1314"/>
                  </a:lnTo>
                  <a:lnTo>
                    <a:pt x="594" y="1290"/>
                  </a:lnTo>
                  <a:lnTo>
                    <a:pt x="570" y="1266"/>
                  </a:lnTo>
                  <a:lnTo>
                    <a:pt x="570" y="1242"/>
                  </a:lnTo>
                  <a:lnTo>
                    <a:pt x="564" y="1224"/>
                  </a:lnTo>
                  <a:lnTo>
                    <a:pt x="564" y="1194"/>
                  </a:lnTo>
                  <a:lnTo>
                    <a:pt x="558" y="1182"/>
                  </a:lnTo>
                  <a:lnTo>
                    <a:pt x="516" y="1140"/>
                  </a:lnTo>
                  <a:lnTo>
                    <a:pt x="510" y="1128"/>
                  </a:lnTo>
                  <a:lnTo>
                    <a:pt x="504" y="1122"/>
                  </a:lnTo>
                  <a:lnTo>
                    <a:pt x="498" y="1110"/>
                  </a:lnTo>
                  <a:lnTo>
                    <a:pt x="492" y="1104"/>
                  </a:lnTo>
                  <a:lnTo>
                    <a:pt x="492" y="1098"/>
                  </a:lnTo>
                  <a:lnTo>
                    <a:pt x="486" y="1092"/>
                  </a:lnTo>
                  <a:lnTo>
                    <a:pt x="504" y="1056"/>
                  </a:lnTo>
                  <a:lnTo>
                    <a:pt x="510" y="1050"/>
                  </a:lnTo>
                  <a:lnTo>
                    <a:pt x="516" y="1038"/>
                  </a:lnTo>
                  <a:lnTo>
                    <a:pt x="516" y="1014"/>
                  </a:lnTo>
                  <a:lnTo>
                    <a:pt x="510" y="1002"/>
                  </a:lnTo>
                  <a:lnTo>
                    <a:pt x="522" y="1002"/>
                  </a:lnTo>
                  <a:lnTo>
                    <a:pt x="528" y="996"/>
                  </a:lnTo>
                  <a:lnTo>
                    <a:pt x="528" y="978"/>
                  </a:lnTo>
                  <a:lnTo>
                    <a:pt x="522" y="972"/>
                  </a:lnTo>
                  <a:lnTo>
                    <a:pt x="516" y="978"/>
                  </a:lnTo>
                  <a:lnTo>
                    <a:pt x="510" y="978"/>
                  </a:lnTo>
                  <a:lnTo>
                    <a:pt x="504" y="972"/>
                  </a:lnTo>
                  <a:lnTo>
                    <a:pt x="498" y="960"/>
                  </a:lnTo>
                  <a:lnTo>
                    <a:pt x="498" y="942"/>
                  </a:lnTo>
                  <a:lnTo>
                    <a:pt x="504" y="942"/>
                  </a:lnTo>
                  <a:lnTo>
                    <a:pt x="504" y="936"/>
                  </a:lnTo>
                  <a:lnTo>
                    <a:pt x="498" y="930"/>
                  </a:lnTo>
                  <a:lnTo>
                    <a:pt x="486" y="924"/>
                  </a:lnTo>
                  <a:lnTo>
                    <a:pt x="474" y="912"/>
                  </a:lnTo>
                  <a:lnTo>
                    <a:pt x="462" y="906"/>
                  </a:lnTo>
                  <a:lnTo>
                    <a:pt x="444" y="888"/>
                  </a:lnTo>
                  <a:lnTo>
                    <a:pt x="438" y="876"/>
                  </a:lnTo>
                  <a:lnTo>
                    <a:pt x="438" y="870"/>
                  </a:lnTo>
                  <a:lnTo>
                    <a:pt x="432" y="870"/>
                  </a:lnTo>
                  <a:lnTo>
                    <a:pt x="438" y="846"/>
                  </a:lnTo>
                  <a:lnTo>
                    <a:pt x="426" y="840"/>
                  </a:lnTo>
                  <a:lnTo>
                    <a:pt x="402" y="816"/>
                  </a:lnTo>
                  <a:lnTo>
                    <a:pt x="402" y="810"/>
                  </a:lnTo>
                  <a:lnTo>
                    <a:pt x="426" y="810"/>
                  </a:lnTo>
                  <a:lnTo>
                    <a:pt x="426" y="792"/>
                  </a:lnTo>
                  <a:lnTo>
                    <a:pt x="408" y="774"/>
                  </a:lnTo>
                  <a:lnTo>
                    <a:pt x="408" y="768"/>
                  </a:lnTo>
                  <a:lnTo>
                    <a:pt x="414" y="762"/>
                  </a:lnTo>
                  <a:lnTo>
                    <a:pt x="420" y="762"/>
                  </a:lnTo>
                  <a:lnTo>
                    <a:pt x="426" y="756"/>
                  </a:lnTo>
                  <a:lnTo>
                    <a:pt x="426" y="708"/>
                  </a:lnTo>
                  <a:lnTo>
                    <a:pt x="456" y="708"/>
                  </a:lnTo>
                  <a:lnTo>
                    <a:pt x="468" y="714"/>
                  </a:lnTo>
                  <a:lnTo>
                    <a:pt x="480" y="714"/>
                  </a:lnTo>
                  <a:lnTo>
                    <a:pt x="486" y="708"/>
                  </a:lnTo>
                  <a:lnTo>
                    <a:pt x="492" y="696"/>
                  </a:lnTo>
                  <a:lnTo>
                    <a:pt x="498" y="690"/>
                  </a:lnTo>
                  <a:lnTo>
                    <a:pt x="498" y="684"/>
                  </a:lnTo>
                  <a:lnTo>
                    <a:pt x="522" y="684"/>
                  </a:lnTo>
                  <a:lnTo>
                    <a:pt x="528" y="660"/>
                  </a:lnTo>
                  <a:lnTo>
                    <a:pt x="534" y="660"/>
                  </a:lnTo>
                  <a:lnTo>
                    <a:pt x="540" y="654"/>
                  </a:lnTo>
                  <a:lnTo>
                    <a:pt x="564" y="654"/>
                  </a:lnTo>
                  <a:lnTo>
                    <a:pt x="564" y="642"/>
                  </a:lnTo>
                  <a:lnTo>
                    <a:pt x="582" y="624"/>
                  </a:lnTo>
                  <a:lnTo>
                    <a:pt x="594" y="624"/>
                  </a:lnTo>
                  <a:lnTo>
                    <a:pt x="600" y="618"/>
                  </a:lnTo>
                  <a:lnTo>
                    <a:pt x="594" y="612"/>
                  </a:lnTo>
                  <a:lnTo>
                    <a:pt x="600" y="600"/>
                  </a:lnTo>
                  <a:lnTo>
                    <a:pt x="600" y="588"/>
                  </a:lnTo>
                  <a:lnTo>
                    <a:pt x="636" y="570"/>
                  </a:lnTo>
                  <a:lnTo>
                    <a:pt x="636" y="552"/>
                  </a:lnTo>
                  <a:lnTo>
                    <a:pt x="630" y="546"/>
                  </a:lnTo>
                  <a:lnTo>
                    <a:pt x="618" y="546"/>
                  </a:lnTo>
                  <a:lnTo>
                    <a:pt x="600" y="564"/>
                  </a:lnTo>
                  <a:lnTo>
                    <a:pt x="600" y="570"/>
                  </a:lnTo>
                  <a:lnTo>
                    <a:pt x="558" y="570"/>
                  </a:lnTo>
                  <a:lnTo>
                    <a:pt x="558" y="552"/>
                  </a:lnTo>
                  <a:lnTo>
                    <a:pt x="546" y="552"/>
                  </a:lnTo>
                  <a:lnTo>
                    <a:pt x="534" y="522"/>
                  </a:lnTo>
                  <a:lnTo>
                    <a:pt x="480" y="516"/>
                  </a:lnTo>
                  <a:lnTo>
                    <a:pt x="486" y="504"/>
                  </a:lnTo>
                  <a:lnTo>
                    <a:pt x="486" y="498"/>
                  </a:lnTo>
                  <a:lnTo>
                    <a:pt x="492" y="492"/>
                  </a:lnTo>
                  <a:lnTo>
                    <a:pt x="492" y="480"/>
                  </a:lnTo>
                  <a:lnTo>
                    <a:pt x="480" y="468"/>
                  </a:lnTo>
                  <a:lnTo>
                    <a:pt x="486" y="462"/>
                  </a:lnTo>
                  <a:lnTo>
                    <a:pt x="498" y="462"/>
                  </a:lnTo>
                  <a:lnTo>
                    <a:pt x="504" y="456"/>
                  </a:lnTo>
                  <a:lnTo>
                    <a:pt x="504" y="450"/>
                  </a:lnTo>
                  <a:lnTo>
                    <a:pt x="498" y="444"/>
                  </a:lnTo>
                  <a:lnTo>
                    <a:pt x="486" y="438"/>
                  </a:lnTo>
                  <a:lnTo>
                    <a:pt x="456" y="438"/>
                  </a:lnTo>
                  <a:lnTo>
                    <a:pt x="444" y="396"/>
                  </a:lnTo>
                  <a:lnTo>
                    <a:pt x="420" y="378"/>
                  </a:lnTo>
                  <a:lnTo>
                    <a:pt x="450" y="354"/>
                  </a:lnTo>
                  <a:lnTo>
                    <a:pt x="390" y="354"/>
                  </a:lnTo>
                  <a:lnTo>
                    <a:pt x="384" y="360"/>
                  </a:lnTo>
                  <a:lnTo>
                    <a:pt x="372" y="360"/>
                  </a:lnTo>
                  <a:lnTo>
                    <a:pt x="366" y="366"/>
                  </a:lnTo>
                  <a:lnTo>
                    <a:pt x="354" y="372"/>
                  </a:lnTo>
                  <a:lnTo>
                    <a:pt x="366" y="354"/>
                  </a:lnTo>
                  <a:lnTo>
                    <a:pt x="360" y="342"/>
                  </a:lnTo>
                  <a:lnTo>
                    <a:pt x="342" y="324"/>
                  </a:lnTo>
                  <a:lnTo>
                    <a:pt x="342" y="306"/>
                  </a:lnTo>
                  <a:lnTo>
                    <a:pt x="354" y="306"/>
                  </a:lnTo>
                  <a:lnTo>
                    <a:pt x="348" y="276"/>
                  </a:lnTo>
                  <a:lnTo>
                    <a:pt x="360" y="276"/>
                  </a:lnTo>
                  <a:lnTo>
                    <a:pt x="366" y="270"/>
                  </a:lnTo>
                  <a:lnTo>
                    <a:pt x="366" y="234"/>
                  </a:lnTo>
                  <a:lnTo>
                    <a:pt x="372" y="240"/>
                  </a:lnTo>
                  <a:lnTo>
                    <a:pt x="384" y="240"/>
                  </a:lnTo>
                  <a:lnTo>
                    <a:pt x="390" y="234"/>
                  </a:lnTo>
                  <a:lnTo>
                    <a:pt x="396" y="222"/>
                  </a:lnTo>
                  <a:lnTo>
                    <a:pt x="396" y="216"/>
                  </a:lnTo>
                  <a:lnTo>
                    <a:pt x="378" y="198"/>
                  </a:lnTo>
                  <a:lnTo>
                    <a:pt x="390" y="198"/>
                  </a:lnTo>
                  <a:lnTo>
                    <a:pt x="396" y="192"/>
                  </a:lnTo>
                  <a:lnTo>
                    <a:pt x="408" y="192"/>
                  </a:lnTo>
                  <a:lnTo>
                    <a:pt x="396" y="132"/>
                  </a:lnTo>
                  <a:lnTo>
                    <a:pt x="384" y="108"/>
                  </a:lnTo>
                  <a:lnTo>
                    <a:pt x="384" y="78"/>
                  </a:lnTo>
                  <a:lnTo>
                    <a:pt x="378" y="72"/>
                  </a:lnTo>
                  <a:lnTo>
                    <a:pt x="342" y="72"/>
                  </a:lnTo>
                  <a:lnTo>
                    <a:pt x="342" y="66"/>
                  </a:lnTo>
                  <a:lnTo>
                    <a:pt x="336" y="60"/>
                  </a:lnTo>
                  <a:lnTo>
                    <a:pt x="318" y="24"/>
                  </a:lnTo>
                  <a:lnTo>
                    <a:pt x="306" y="18"/>
                  </a:lnTo>
                  <a:lnTo>
                    <a:pt x="300" y="6"/>
                  </a:lnTo>
                  <a:lnTo>
                    <a:pt x="294" y="0"/>
                  </a:lnTo>
                  <a:lnTo>
                    <a:pt x="288" y="0"/>
                  </a:lnTo>
                  <a:lnTo>
                    <a:pt x="282" y="18"/>
                  </a:lnTo>
                  <a:lnTo>
                    <a:pt x="282" y="48"/>
                  </a:lnTo>
                  <a:lnTo>
                    <a:pt x="276" y="48"/>
                  </a:lnTo>
                  <a:lnTo>
                    <a:pt x="270" y="54"/>
                  </a:lnTo>
                  <a:lnTo>
                    <a:pt x="258" y="60"/>
                  </a:lnTo>
                  <a:lnTo>
                    <a:pt x="246" y="72"/>
                  </a:lnTo>
                  <a:lnTo>
                    <a:pt x="252" y="84"/>
                  </a:lnTo>
                  <a:lnTo>
                    <a:pt x="258" y="90"/>
                  </a:lnTo>
                  <a:lnTo>
                    <a:pt x="270" y="96"/>
                  </a:lnTo>
                  <a:lnTo>
                    <a:pt x="276" y="102"/>
                  </a:lnTo>
                  <a:lnTo>
                    <a:pt x="276" y="108"/>
                  </a:lnTo>
                  <a:lnTo>
                    <a:pt x="258" y="108"/>
                  </a:lnTo>
                  <a:lnTo>
                    <a:pt x="252" y="102"/>
                  </a:lnTo>
                  <a:lnTo>
                    <a:pt x="216" y="102"/>
                  </a:lnTo>
                  <a:lnTo>
                    <a:pt x="204" y="108"/>
                  </a:lnTo>
                  <a:lnTo>
                    <a:pt x="198" y="108"/>
                  </a:lnTo>
                  <a:lnTo>
                    <a:pt x="198" y="126"/>
                  </a:lnTo>
                  <a:lnTo>
                    <a:pt x="186" y="138"/>
                  </a:lnTo>
                  <a:lnTo>
                    <a:pt x="174" y="144"/>
                  </a:lnTo>
                  <a:lnTo>
                    <a:pt x="162" y="144"/>
                  </a:lnTo>
                  <a:lnTo>
                    <a:pt x="156" y="150"/>
                  </a:lnTo>
                  <a:lnTo>
                    <a:pt x="150" y="150"/>
                  </a:lnTo>
                  <a:lnTo>
                    <a:pt x="150" y="174"/>
                  </a:lnTo>
                  <a:lnTo>
                    <a:pt x="156" y="180"/>
                  </a:lnTo>
                  <a:lnTo>
                    <a:pt x="156" y="186"/>
                  </a:lnTo>
                  <a:lnTo>
                    <a:pt x="162" y="192"/>
                  </a:lnTo>
                  <a:lnTo>
                    <a:pt x="162" y="204"/>
                  </a:lnTo>
                  <a:lnTo>
                    <a:pt x="144" y="234"/>
                  </a:lnTo>
                  <a:lnTo>
                    <a:pt x="138" y="240"/>
                  </a:lnTo>
                  <a:lnTo>
                    <a:pt x="126" y="246"/>
                  </a:lnTo>
                  <a:lnTo>
                    <a:pt x="126" y="264"/>
                  </a:lnTo>
                  <a:lnTo>
                    <a:pt x="132" y="276"/>
                  </a:lnTo>
                  <a:lnTo>
                    <a:pt x="138" y="282"/>
                  </a:lnTo>
                  <a:lnTo>
                    <a:pt x="120" y="336"/>
                  </a:lnTo>
                  <a:lnTo>
                    <a:pt x="120" y="372"/>
                  </a:lnTo>
                  <a:lnTo>
                    <a:pt x="108" y="372"/>
                  </a:lnTo>
                  <a:lnTo>
                    <a:pt x="96" y="366"/>
                  </a:lnTo>
                  <a:lnTo>
                    <a:pt x="42" y="366"/>
                  </a:lnTo>
                  <a:lnTo>
                    <a:pt x="48" y="366"/>
                  </a:lnTo>
                  <a:lnTo>
                    <a:pt x="66" y="384"/>
                  </a:lnTo>
                  <a:lnTo>
                    <a:pt x="72" y="432"/>
                  </a:lnTo>
                  <a:lnTo>
                    <a:pt x="66" y="432"/>
                  </a:lnTo>
                  <a:lnTo>
                    <a:pt x="48" y="450"/>
                  </a:lnTo>
                  <a:lnTo>
                    <a:pt x="54" y="462"/>
                  </a:lnTo>
                  <a:lnTo>
                    <a:pt x="54" y="486"/>
                  </a:lnTo>
                  <a:lnTo>
                    <a:pt x="72" y="504"/>
                  </a:lnTo>
                  <a:lnTo>
                    <a:pt x="72" y="516"/>
                  </a:lnTo>
                  <a:lnTo>
                    <a:pt x="60" y="516"/>
                  </a:lnTo>
                  <a:lnTo>
                    <a:pt x="54" y="510"/>
                  </a:lnTo>
                  <a:lnTo>
                    <a:pt x="48" y="510"/>
                  </a:lnTo>
                  <a:lnTo>
                    <a:pt x="48" y="534"/>
                  </a:lnTo>
                  <a:lnTo>
                    <a:pt x="30" y="516"/>
                  </a:lnTo>
                  <a:lnTo>
                    <a:pt x="42" y="576"/>
                  </a:lnTo>
                  <a:lnTo>
                    <a:pt x="6" y="570"/>
                  </a:lnTo>
                  <a:lnTo>
                    <a:pt x="6" y="576"/>
                  </a:lnTo>
                  <a:lnTo>
                    <a:pt x="0" y="58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6" name="Mozambiqu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666053D-D48B-4B30-8738-69E8B26777CC}"/>
                </a:ext>
              </a:extLst>
            </p:cNvPr>
            <p:cNvSpPr>
              <a:spLocks/>
            </p:cNvSpPr>
            <p:nvPr/>
          </p:nvSpPr>
          <p:spPr bwMode="gray">
            <a:xfrm>
              <a:off x="6438443" y="2924586"/>
              <a:ext cx="209483" cy="387338"/>
            </a:xfrm>
            <a:custGeom>
              <a:avLst/>
              <a:gdLst>
                <a:gd name="T0" fmla="*/ 2147483647 w 762"/>
                <a:gd name="T1" fmla="*/ 2147483647 h 1338"/>
                <a:gd name="T2" fmla="*/ 2147483647 w 762"/>
                <a:gd name="T3" fmla="*/ 2147483647 h 1338"/>
                <a:gd name="T4" fmla="*/ 2147483647 w 762"/>
                <a:gd name="T5" fmla="*/ 2147483647 h 1338"/>
                <a:gd name="T6" fmla="*/ 2147483647 w 762"/>
                <a:gd name="T7" fmla="*/ 2147483647 h 1338"/>
                <a:gd name="T8" fmla="*/ 2147483647 w 762"/>
                <a:gd name="T9" fmla="*/ 2147483647 h 1338"/>
                <a:gd name="T10" fmla="*/ 2147483647 w 762"/>
                <a:gd name="T11" fmla="*/ 2147483647 h 1338"/>
                <a:gd name="T12" fmla="*/ 2147483647 w 762"/>
                <a:gd name="T13" fmla="*/ 2147483647 h 1338"/>
                <a:gd name="T14" fmla="*/ 2147483647 w 762"/>
                <a:gd name="T15" fmla="*/ 2147483647 h 1338"/>
                <a:gd name="T16" fmla="*/ 2147483647 w 762"/>
                <a:gd name="T17" fmla="*/ 2147483647 h 1338"/>
                <a:gd name="T18" fmla="*/ 2147483647 w 762"/>
                <a:gd name="T19" fmla="*/ 2147483647 h 1338"/>
                <a:gd name="T20" fmla="*/ 2147483647 w 762"/>
                <a:gd name="T21" fmla="*/ 2147483647 h 1338"/>
                <a:gd name="T22" fmla="*/ 2147483647 w 762"/>
                <a:gd name="T23" fmla="*/ 2147483647 h 1338"/>
                <a:gd name="T24" fmla="*/ 2147483647 w 762"/>
                <a:gd name="T25" fmla="*/ 2147483647 h 1338"/>
                <a:gd name="T26" fmla="*/ 2147483647 w 762"/>
                <a:gd name="T27" fmla="*/ 2147483647 h 1338"/>
                <a:gd name="T28" fmla="*/ 2147483647 w 762"/>
                <a:gd name="T29" fmla="*/ 2147483647 h 1338"/>
                <a:gd name="T30" fmla="*/ 2147483647 w 762"/>
                <a:gd name="T31" fmla="*/ 2147483647 h 1338"/>
                <a:gd name="T32" fmla="*/ 2147483647 w 762"/>
                <a:gd name="T33" fmla="*/ 2147483647 h 1338"/>
                <a:gd name="T34" fmla="*/ 2147483647 w 762"/>
                <a:gd name="T35" fmla="*/ 2147483647 h 1338"/>
                <a:gd name="T36" fmla="*/ 2147483647 w 762"/>
                <a:gd name="T37" fmla="*/ 2147483647 h 1338"/>
                <a:gd name="T38" fmla="*/ 2147483647 w 762"/>
                <a:gd name="T39" fmla="*/ 2147483647 h 1338"/>
                <a:gd name="T40" fmla="*/ 2147483647 w 762"/>
                <a:gd name="T41" fmla="*/ 2147483647 h 1338"/>
                <a:gd name="T42" fmla="*/ 2147483647 w 762"/>
                <a:gd name="T43" fmla="*/ 2147483647 h 1338"/>
                <a:gd name="T44" fmla="*/ 2147483647 w 762"/>
                <a:gd name="T45" fmla="*/ 2147483647 h 1338"/>
                <a:gd name="T46" fmla="*/ 2147483647 w 762"/>
                <a:gd name="T47" fmla="*/ 2147483647 h 1338"/>
                <a:gd name="T48" fmla="*/ 2147483647 w 762"/>
                <a:gd name="T49" fmla="*/ 2147483647 h 1338"/>
                <a:gd name="T50" fmla="*/ 2147483647 w 762"/>
                <a:gd name="T51" fmla="*/ 2147483647 h 1338"/>
                <a:gd name="T52" fmla="*/ 2147483647 w 762"/>
                <a:gd name="T53" fmla="*/ 2147483647 h 1338"/>
                <a:gd name="T54" fmla="*/ 2147483647 w 762"/>
                <a:gd name="T55" fmla="*/ 2147483647 h 1338"/>
                <a:gd name="T56" fmla="*/ 0 w 762"/>
                <a:gd name="T57" fmla="*/ 2147483647 h 1338"/>
                <a:gd name="T58" fmla="*/ 2147483647 w 762"/>
                <a:gd name="T59" fmla="*/ 2147483647 h 1338"/>
                <a:gd name="T60" fmla="*/ 2147483647 w 762"/>
                <a:gd name="T61" fmla="*/ 2147483647 h 1338"/>
                <a:gd name="T62" fmla="*/ 2147483647 w 762"/>
                <a:gd name="T63" fmla="*/ 2147483647 h 1338"/>
                <a:gd name="T64" fmla="*/ 2147483647 w 762"/>
                <a:gd name="T65" fmla="*/ 2147483647 h 1338"/>
                <a:gd name="T66" fmla="*/ 2147483647 w 762"/>
                <a:gd name="T67" fmla="*/ 2147483647 h 1338"/>
                <a:gd name="T68" fmla="*/ 2147483647 w 762"/>
                <a:gd name="T69" fmla="*/ 2147483647 h 1338"/>
                <a:gd name="T70" fmla="*/ 2147483647 w 762"/>
                <a:gd name="T71" fmla="*/ 2147483647 h 1338"/>
                <a:gd name="T72" fmla="*/ 2147483647 w 762"/>
                <a:gd name="T73" fmla="*/ 2147483647 h 1338"/>
                <a:gd name="T74" fmla="*/ 2147483647 w 762"/>
                <a:gd name="T75" fmla="*/ 2147483647 h 1338"/>
                <a:gd name="T76" fmla="*/ 2147483647 w 762"/>
                <a:gd name="T77" fmla="*/ 2147483647 h 1338"/>
                <a:gd name="T78" fmla="*/ 2147483647 w 762"/>
                <a:gd name="T79" fmla="*/ 2147483647 h 1338"/>
                <a:gd name="T80" fmla="*/ 2147483647 w 762"/>
                <a:gd name="T81" fmla="*/ 2147483647 h 1338"/>
                <a:gd name="T82" fmla="*/ 2147483647 w 762"/>
                <a:gd name="T83" fmla="*/ 2147483647 h 1338"/>
                <a:gd name="T84" fmla="*/ 2147483647 w 762"/>
                <a:gd name="T85" fmla="*/ 2147483647 h 1338"/>
                <a:gd name="T86" fmla="*/ 2147483647 w 762"/>
                <a:gd name="T87" fmla="*/ 2147483647 h 1338"/>
                <a:gd name="T88" fmla="*/ 2147483647 w 762"/>
                <a:gd name="T89" fmla="*/ 2147483647 h 1338"/>
                <a:gd name="T90" fmla="*/ 2147483647 w 762"/>
                <a:gd name="T91" fmla="*/ 2147483647 h 1338"/>
                <a:gd name="T92" fmla="*/ 2147483647 w 762"/>
                <a:gd name="T93" fmla="*/ 2147483647 h 1338"/>
                <a:gd name="T94" fmla="*/ 2147483647 w 762"/>
                <a:gd name="T95" fmla="*/ 2147483647 h 1338"/>
                <a:gd name="T96" fmla="*/ 2147483647 w 762"/>
                <a:gd name="T97" fmla="*/ 2147483647 h 1338"/>
                <a:gd name="T98" fmla="*/ 2147483647 w 762"/>
                <a:gd name="T99" fmla="*/ 2147483647 h 1338"/>
                <a:gd name="T100" fmla="*/ 2147483647 w 762"/>
                <a:gd name="T101" fmla="*/ 2147483647 h 1338"/>
                <a:gd name="T102" fmla="*/ 2147483647 w 762"/>
                <a:gd name="T103" fmla="*/ 2147483647 h 1338"/>
                <a:gd name="T104" fmla="*/ 2147483647 w 762"/>
                <a:gd name="T105" fmla="*/ 2147483647 h 1338"/>
                <a:gd name="T106" fmla="*/ 2147483647 w 762"/>
                <a:gd name="T107" fmla="*/ 2147483647 h 1338"/>
                <a:gd name="T108" fmla="*/ 2147483647 w 762"/>
                <a:gd name="T109" fmla="*/ 2147483647 h 1338"/>
                <a:gd name="T110" fmla="*/ 2147483647 w 762"/>
                <a:gd name="T111" fmla="*/ 2147483647 h 1338"/>
                <a:gd name="T112" fmla="*/ 2147483647 w 762"/>
                <a:gd name="T113" fmla="*/ 2147483647 h 1338"/>
                <a:gd name="T114" fmla="*/ 2147483647 w 762"/>
                <a:gd name="T115" fmla="*/ 2147483647 h 1338"/>
                <a:gd name="T116" fmla="*/ 2147483647 w 762"/>
                <a:gd name="T117" fmla="*/ 2147483647 h 1338"/>
                <a:gd name="T118" fmla="*/ 2147483647 w 762"/>
                <a:gd name="T119" fmla="*/ 2147483647 h 1338"/>
                <a:gd name="T120" fmla="*/ 2147483647 w 762"/>
                <a:gd name="T121" fmla="*/ 2147483647 h 1338"/>
                <a:gd name="T122" fmla="*/ 2147483647 w 762"/>
                <a:gd name="T123" fmla="*/ 2147483647 h 13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2"/>
                <a:gd name="T187" fmla="*/ 0 h 1338"/>
                <a:gd name="T188" fmla="*/ 762 w 762"/>
                <a:gd name="T189" fmla="*/ 1338 h 13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2" h="1338">
                  <a:moveTo>
                    <a:pt x="762" y="342"/>
                  </a:moveTo>
                  <a:lnTo>
                    <a:pt x="762" y="324"/>
                  </a:lnTo>
                  <a:lnTo>
                    <a:pt x="756" y="318"/>
                  </a:lnTo>
                  <a:lnTo>
                    <a:pt x="744" y="318"/>
                  </a:lnTo>
                  <a:lnTo>
                    <a:pt x="744" y="258"/>
                  </a:lnTo>
                  <a:lnTo>
                    <a:pt x="732" y="246"/>
                  </a:lnTo>
                  <a:lnTo>
                    <a:pt x="750" y="234"/>
                  </a:lnTo>
                  <a:lnTo>
                    <a:pt x="738" y="186"/>
                  </a:lnTo>
                  <a:lnTo>
                    <a:pt x="750" y="156"/>
                  </a:lnTo>
                  <a:lnTo>
                    <a:pt x="738" y="120"/>
                  </a:lnTo>
                  <a:lnTo>
                    <a:pt x="738" y="108"/>
                  </a:lnTo>
                  <a:lnTo>
                    <a:pt x="750" y="72"/>
                  </a:lnTo>
                  <a:lnTo>
                    <a:pt x="756" y="42"/>
                  </a:lnTo>
                  <a:lnTo>
                    <a:pt x="756" y="12"/>
                  </a:lnTo>
                  <a:lnTo>
                    <a:pt x="744" y="0"/>
                  </a:lnTo>
                  <a:lnTo>
                    <a:pt x="666" y="54"/>
                  </a:lnTo>
                  <a:lnTo>
                    <a:pt x="636" y="60"/>
                  </a:lnTo>
                  <a:lnTo>
                    <a:pt x="630" y="60"/>
                  </a:lnTo>
                  <a:lnTo>
                    <a:pt x="618" y="72"/>
                  </a:lnTo>
                  <a:lnTo>
                    <a:pt x="606" y="78"/>
                  </a:lnTo>
                  <a:lnTo>
                    <a:pt x="594" y="78"/>
                  </a:lnTo>
                  <a:lnTo>
                    <a:pt x="594" y="72"/>
                  </a:lnTo>
                  <a:lnTo>
                    <a:pt x="588" y="66"/>
                  </a:lnTo>
                  <a:lnTo>
                    <a:pt x="564" y="66"/>
                  </a:lnTo>
                  <a:lnTo>
                    <a:pt x="558" y="72"/>
                  </a:lnTo>
                  <a:lnTo>
                    <a:pt x="552" y="84"/>
                  </a:lnTo>
                  <a:lnTo>
                    <a:pt x="540" y="90"/>
                  </a:lnTo>
                  <a:lnTo>
                    <a:pt x="528" y="102"/>
                  </a:lnTo>
                  <a:lnTo>
                    <a:pt x="510" y="102"/>
                  </a:lnTo>
                  <a:lnTo>
                    <a:pt x="498" y="96"/>
                  </a:lnTo>
                  <a:lnTo>
                    <a:pt x="492" y="90"/>
                  </a:lnTo>
                  <a:lnTo>
                    <a:pt x="486" y="90"/>
                  </a:lnTo>
                  <a:lnTo>
                    <a:pt x="468" y="108"/>
                  </a:lnTo>
                  <a:lnTo>
                    <a:pt x="456" y="108"/>
                  </a:lnTo>
                  <a:lnTo>
                    <a:pt x="450" y="102"/>
                  </a:lnTo>
                  <a:lnTo>
                    <a:pt x="438" y="96"/>
                  </a:lnTo>
                  <a:lnTo>
                    <a:pt x="432" y="84"/>
                  </a:lnTo>
                  <a:lnTo>
                    <a:pt x="420" y="78"/>
                  </a:lnTo>
                  <a:lnTo>
                    <a:pt x="408" y="78"/>
                  </a:lnTo>
                  <a:lnTo>
                    <a:pt x="396" y="90"/>
                  </a:lnTo>
                  <a:lnTo>
                    <a:pt x="390" y="90"/>
                  </a:lnTo>
                  <a:lnTo>
                    <a:pt x="384" y="96"/>
                  </a:lnTo>
                  <a:lnTo>
                    <a:pt x="354" y="96"/>
                  </a:lnTo>
                  <a:lnTo>
                    <a:pt x="354" y="114"/>
                  </a:lnTo>
                  <a:lnTo>
                    <a:pt x="330" y="138"/>
                  </a:lnTo>
                  <a:lnTo>
                    <a:pt x="330" y="150"/>
                  </a:lnTo>
                  <a:lnTo>
                    <a:pt x="342" y="162"/>
                  </a:lnTo>
                  <a:lnTo>
                    <a:pt x="348" y="174"/>
                  </a:lnTo>
                  <a:lnTo>
                    <a:pt x="348" y="204"/>
                  </a:lnTo>
                  <a:lnTo>
                    <a:pt x="342" y="216"/>
                  </a:lnTo>
                  <a:lnTo>
                    <a:pt x="336" y="234"/>
                  </a:lnTo>
                  <a:lnTo>
                    <a:pt x="336" y="246"/>
                  </a:lnTo>
                  <a:lnTo>
                    <a:pt x="342" y="246"/>
                  </a:lnTo>
                  <a:lnTo>
                    <a:pt x="342" y="252"/>
                  </a:lnTo>
                  <a:lnTo>
                    <a:pt x="348" y="252"/>
                  </a:lnTo>
                  <a:lnTo>
                    <a:pt x="372" y="276"/>
                  </a:lnTo>
                  <a:lnTo>
                    <a:pt x="384" y="300"/>
                  </a:lnTo>
                  <a:lnTo>
                    <a:pt x="390" y="306"/>
                  </a:lnTo>
                  <a:lnTo>
                    <a:pt x="396" y="318"/>
                  </a:lnTo>
                  <a:lnTo>
                    <a:pt x="408" y="336"/>
                  </a:lnTo>
                  <a:lnTo>
                    <a:pt x="420" y="348"/>
                  </a:lnTo>
                  <a:lnTo>
                    <a:pt x="420" y="366"/>
                  </a:lnTo>
                  <a:lnTo>
                    <a:pt x="414" y="372"/>
                  </a:lnTo>
                  <a:lnTo>
                    <a:pt x="408" y="384"/>
                  </a:lnTo>
                  <a:lnTo>
                    <a:pt x="402" y="390"/>
                  </a:lnTo>
                  <a:lnTo>
                    <a:pt x="402" y="450"/>
                  </a:lnTo>
                  <a:lnTo>
                    <a:pt x="396" y="456"/>
                  </a:lnTo>
                  <a:lnTo>
                    <a:pt x="372" y="456"/>
                  </a:lnTo>
                  <a:lnTo>
                    <a:pt x="360" y="462"/>
                  </a:lnTo>
                  <a:lnTo>
                    <a:pt x="354" y="474"/>
                  </a:lnTo>
                  <a:lnTo>
                    <a:pt x="354" y="492"/>
                  </a:lnTo>
                  <a:lnTo>
                    <a:pt x="360" y="492"/>
                  </a:lnTo>
                  <a:lnTo>
                    <a:pt x="366" y="498"/>
                  </a:lnTo>
                  <a:lnTo>
                    <a:pt x="366" y="528"/>
                  </a:lnTo>
                  <a:lnTo>
                    <a:pt x="354" y="534"/>
                  </a:lnTo>
                  <a:lnTo>
                    <a:pt x="348" y="540"/>
                  </a:lnTo>
                  <a:lnTo>
                    <a:pt x="342" y="534"/>
                  </a:lnTo>
                  <a:lnTo>
                    <a:pt x="342" y="522"/>
                  </a:lnTo>
                  <a:lnTo>
                    <a:pt x="348" y="516"/>
                  </a:lnTo>
                  <a:lnTo>
                    <a:pt x="348" y="504"/>
                  </a:lnTo>
                  <a:lnTo>
                    <a:pt x="336" y="498"/>
                  </a:lnTo>
                  <a:lnTo>
                    <a:pt x="330" y="492"/>
                  </a:lnTo>
                  <a:lnTo>
                    <a:pt x="318" y="486"/>
                  </a:lnTo>
                  <a:lnTo>
                    <a:pt x="312" y="480"/>
                  </a:lnTo>
                  <a:lnTo>
                    <a:pt x="300" y="474"/>
                  </a:lnTo>
                  <a:lnTo>
                    <a:pt x="300" y="444"/>
                  </a:lnTo>
                  <a:lnTo>
                    <a:pt x="288" y="444"/>
                  </a:lnTo>
                  <a:lnTo>
                    <a:pt x="288" y="438"/>
                  </a:lnTo>
                  <a:lnTo>
                    <a:pt x="294" y="432"/>
                  </a:lnTo>
                  <a:lnTo>
                    <a:pt x="306" y="426"/>
                  </a:lnTo>
                  <a:lnTo>
                    <a:pt x="312" y="420"/>
                  </a:lnTo>
                  <a:lnTo>
                    <a:pt x="300" y="402"/>
                  </a:lnTo>
                  <a:lnTo>
                    <a:pt x="312" y="396"/>
                  </a:lnTo>
                  <a:lnTo>
                    <a:pt x="318" y="366"/>
                  </a:lnTo>
                  <a:lnTo>
                    <a:pt x="312" y="366"/>
                  </a:lnTo>
                  <a:lnTo>
                    <a:pt x="312" y="330"/>
                  </a:lnTo>
                  <a:lnTo>
                    <a:pt x="306" y="324"/>
                  </a:lnTo>
                  <a:lnTo>
                    <a:pt x="288" y="324"/>
                  </a:lnTo>
                  <a:lnTo>
                    <a:pt x="282" y="330"/>
                  </a:lnTo>
                  <a:lnTo>
                    <a:pt x="252" y="330"/>
                  </a:lnTo>
                  <a:lnTo>
                    <a:pt x="222" y="282"/>
                  </a:lnTo>
                  <a:lnTo>
                    <a:pt x="216" y="282"/>
                  </a:lnTo>
                  <a:lnTo>
                    <a:pt x="210" y="288"/>
                  </a:lnTo>
                  <a:lnTo>
                    <a:pt x="192" y="294"/>
                  </a:lnTo>
                  <a:lnTo>
                    <a:pt x="180" y="300"/>
                  </a:lnTo>
                  <a:lnTo>
                    <a:pt x="162" y="312"/>
                  </a:lnTo>
                  <a:lnTo>
                    <a:pt x="138" y="324"/>
                  </a:lnTo>
                  <a:lnTo>
                    <a:pt x="132" y="324"/>
                  </a:lnTo>
                  <a:lnTo>
                    <a:pt x="120" y="330"/>
                  </a:lnTo>
                  <a:lnTo>
                    <a:pt x="102" y="336"/>
                  </a:lnTo>
                  <a:lnTo>
                    <a:pt x="84" y="336"/>
                  </a:lnTo>
                  <a:lnTo>
                    <a:pt x="72" y="342"/>
                  </a:lnTo>
                  <a:lnTo>
                    <a:pt x="60" y="342"/>
                  </a:lnTo>
                  <a:lnTo>
                    <a:pt x="42" y="360"/>
                  </a:lnTo>
                  <a:lnTo>
                    <a:pt x="12" y="360"/>
                  </a:lnTo>
                  <a:lnTo>
                    <a:pt x="0" y="372"/>
                  </a:lnTo>
                  <a:lnTo>
                    <a:pt x="18" y="390"/>
                  </a:lnTo>
                  <a:lnTo>
                    <a:pt x="24" y="444"/>
                  </a:lnTo>
                  <a:lnTo>
                    <a:pt x="84" y="444"/>
                  </a:lnTo>
                  <a:lnTo>
                    <a:pt x="96" y="462"/>
                  </a:lnTo>
                  <a:lnTo>
                    <a:pt x="114" y="462"/>
                  </a:lnTo>
                  <a:lnTo>
                    <a:pt x="132" y="486"/>
                  </a:lnTo>
                  <a:lnTo>
                    <a:pt x="138" y="486"/>
                  </a:lnTo>
                  <a:lnTo>
                    <a:pt x="150" y="480"/>
                  </a:lnTo>
                  <a:lnTo>
                    <a:pt x="162" y="480"/>
                  </a:lnTo>
                  <a:lnTo>
                    <a:pt x="180" y="498"/>
                  </a:lnTo>
                  <a:lnTo>
                    <a:pt x="192" y="498"/>
                  </a:lnTo>
                  <a:lnTo>
                    <a:pt x="204" y="510"/>
                  </a:lnTo>
                  <a:lnTo>
                    <a:pt x="204" y="516"/>
                  </a:lnTo>
                  <a:lnTo>
                    <a:pt x="198" y="528"/>
                  </a:lnTo>
                  <a:lnTo>
                    <a:pt x="192" y="534"/>
                  </a:lnTo>
                  <a:lnTo>
                    <a:pt x="204" y="552"/>
                  </a:lnTo>
                  <a:lnTo>
                    <a:pt x="192" y="564"/>
                  </a:lnTo>
                  <a:lnTo>
                    <a:pt x="204" y="576"/>
                  </a:lnTo>
                  <a:lnTo>
                    <a:pt x="198" y="582"/>
                  </a:lnTo>
                  <a:lnTo>
                    <a:pt x="198" y="588"/>
                  </a:lnTo>
                  <a:lnTo>
                    <a:pt x="192" y="594"/>
                  </a:lnTo>
                  <a:lnTo>
                    <a:pt x="192" y="606"/>
                  </a:lnTo>
                  <a:lnTo>
                    <a:pt x="204" y="630"/>
                  </a:lnTo>
                  <a:lnTo>
                    <a:pt x="204" y="642"/>
                  </a:lnTo>
                  <a:lnTo>
                    <a:pt x="198" y="648"/>
                  </a:lnTo>
                  <a:lnTo>
                    <a:pt x="198" y="654"/>
                  </a:lnTo>
                  <a:lnTo>
                    <a:pt x="192" y="654"/>
                  </a:lnTo>
                  <a:lnTo>
                    <a:pt x="192" y="666"/>
                  </a:lnTo>
                  <a:lnTo>
                    <a:pt x="174" y="678"/>
                  </a:lnTo>
                  <a:lnTo>
                    <a:pt x="192" y="702"/>
                  </a:lnTo>
                  <a:lnTo>
                    <a:pt x="174" y="720"/>
                  </a:lnTo>
                  <a:lnTo>
                    <a:pt x="174" y="732"/>
                  </a:lnTo>
                  <a:lnTo>
                    <a:pt x="198" y="756"/>
                  </a:lnTo>
                  <a:lnTo>
                    <a:pt x="198" y="762"/>
                  </a:lnTo>
                  <a:lnTo>
                    <a:pt x="192" y="774"/>
                  </a:lnTo>
                  <a:lnTo>
                    <a:pt x="180" y="786"/>
                  </a:lnTo>
                  <a:lnTo>
                    <a:pt x="180" y="798"/>
                  </a:lnTo>
                  <a:lnTo>
                    <a:pt x="168" y="810"/>
                  </a:lnTo>
                  <a:lnTo>
                    <a:pt x="156" y="816"/>
                  </a:lnTo>
                  <a:lnTo>
                    <a:pt x="156" y="846"/>
                  </a:lnTo>
                  <a:lnTo>
                    <a:pt x="144" y="858"/>
                  </a:lnTo>
                  <a:lnTo>
                    <a:pt x="156" y="876"/>
                  </a:lnTo>
                  <a:lnTo>
                    <a:pt x="138" y="882"/>
                  </a:lnTo>
                  <a:lnTo>
                    <a:pt x="72" y="966"/>
                  </a:lnTo>
                  <a:lnTo>
                    <a:pt x="72" y="996"/>
                  </a:lnTo>
                  <a:lnTo>
                    <a:pt x="78" y="1014"/>
                  </a:lnTo>
                  <a:lnTo>
                    <a:pt x="78" y="1032"/>
                  </a:lnTo>
                  <a:lnTo>
                    <a:pt x="84" y="1044"/>
                  </a:lnTo>
                  <a:lnTo>
                    <a:pt x="84" y="1062"/>
                  </a:lnTo>
                  <a:lnTo>
                    <a:pt x="114" y="1122"/>
                  </a:lnTo>
                  <a:lnTo>
                    <a:pt x="114" y="1212"/>
                  </a:lnTo>
                  <a:lnTo>
                    <a:pt x="90" y="1248"/>
                  </a:lnTo>
                  <a:lnTo>
                    <a:pt x="114" y="1248"/>
                  </a:lnTo>
                  <a:lnTo>
                    <a:pt x="108" y="1260"/>
                  </a:lnTo>
                  <a:lnTo>
                    <a:pt x="108" y="1284"/>
                  </a:lnTo>
                  <a:lnTo>
                    <a:pt x="114" y="1290"/>
                  </a:lnTo>
                  <a:lnTo>
                    <a:pt x="120" y="1290"/>
                  </a:lnTo>
                  <a:lnTo>
                    <a:pt x="126" y="1314"/>
                  </a:lnTo>
                  <a:lnTo>
                    <a:pt x="144" y="1314"/>
                  </a:lnTo>
                  <a:lnTo>
                    <a:pt x="156" y="1326"/>
                  </a:lnTo>
                  <a:lnTo>
                    <a:pt x="162" y="1338"/>
                  </a:lnTo>
                  <a:lnTo>
                    <a:pt x="168" y="1320"/>
                  </a:lnTo>
                  <a:lnTo>
                    <a:pt x="168" y="1284"/>
                  </a:lnTo>
                  <a:lnTo>
                    <a:pt x="162" y="1272"/>
                  </a:lnTo>
                  <a:lnTo>
                    <a:pt x="156" y="1266"/>
                  </a:lnTo>
                  <a:lnTo>
                    <a:pt x="150" y="1266"/>
                  </a:lnTo>
                  <a:lnTo>
                    <a:pt x="150" y="1242"/>
                  </a:lnTo>
                  <a:lnTo>
                    <a:pt x="162" y="1230"/>
                  </a:lnTo>
                  <a:lnTo>
                    <a:pt x="222" y="1188"/>
                  </a:lnTo>
                  <a:lnTo>
                    <a:pt x="276" y="1158"/>
                  </a:lnTo>
                  <a:lnTo>
                    <a:pt x="294" y="1146"/>
                  </a:lnTo>
                  <a:lnTo>
                    <a:pt x="312" y="1140"/>
                  </a:lnTo>
                  <a:lnTo>
                    <a:pt x="330" y="1128"/>
                  </a:lnTo>
                  <a:lnTo>
                    <a:pt x="342" y="1122"/>
                  </a:lnTo>
                  <a:lnTo>
                    <a:pt x="360" y="1104"/>
                  </a:lnTo>
                  <a:lnTo>
                    <a:pt x="360" y="1080"/>
                  </a:lnTo>
                  <a:lnTo>
                    <a:pt x="354" y="1080"/>
                  </a:lnTo>
                  <a:lnTo>
                    <a:pt x="354" y="1086"/>
                  </a:lnTo>
                  <a:lnTo>
                    <a:pt x="348" y="1080"/>
                  </a:lnTo>
                  <a:lnTo>
                    <a:pt x="342" y="1080"/>
                  </a:lnTo>
                  <a:lnTo>
                    <a:pt x="342" y="1068"/>
                  </a:lnTo>
                  <a:lnTo>
                    <a:pt x="366" y="1020"/>
                  </a:lnTo>
                  <a:lnTo>
                    <a:pt x="366" y="990"/>
                  </a:lnTo>
                  <a:lnTo>
                    <a:pt x="360" y="984"/>
                  </a:lnTo>
                  <a:lnTo>
                    <a:pt x="360" y="978"/>
                  </a:lnTo>
                  <a:lnTo>
                    <a:pt x="372" y="948"/>
                  </a:lnTo>
                  <a:lnTo>
                    <a:pt x="366" y="942"/>
                  </a:lnTo>
                  <a:lnTo>
                    <a:pt x="348" y="960"/>
                  </a:lnTo>
                  <a:lnTo>
                    <a:pt x="354" y="918"/>
                  </a:lnTo>
                  <a:lnTo>
                    <a:pt x="348" y="906"/>
                  </a:lnTo>
                  <a:lnTo>
                    <a:pt x="336" y="900"/>
                  </a:lnTo>
                  <a:lnTo>
                    <a:pt x="330" y="888"/>
                  </a:lnTo>
                  <a:lnTo>
                    <a:pt x="330" y="870"/>
                  </a:lnTo>
                  <a:lnTo>
                    <a:pt x="336" y="858"/>
                  </a:lnTo>
                  <a:lnTo>
                    <a:pt x="336" y="834"/>
                  </a:lnTo>
                  <a:lnTo>
                    <a:pt x="324" y="822"/>
                  </a:lnTo>
                  <a:lnTo>
                    <a:pt x="318" y="822"/>
                  </a:lnTo>
                  <a:lnTo>
                    <a:pt x="312" y="816"/>
                  </a:lnTo>
                  <a:lnTo>
                    <a:pt x="312" y="792"/>
                  </a:lnTo>
                  <a:lnTo>
                    <a:pt x="318" y="780"/>
                  </a:lnTo>
                  <a:lnTo>
                    <a:pt x="324" y="762"/>
                  </a:lnTo>
                  <a:lnTo>
                    <a:pt x="336" y="750"/>
                  </a:lnTo>
                  <a:lnTo>
                    <a:pt x="372" y="732"/>
                  </a:lnTo>
                  <a:lnTo>
                    <a:pt x="378" y="726"/>
                  </a:lnTo>
                  <a:lnTo>
                    <a:pt x="378" y="714"/>
                  </a:lnTo>
                  <a:lnTo>
                    <a:pt x="390" y="690"/>
                  </a:lnTo>
                  <a:lnTo>
                    <a:pt x="396" y="684"/>
                  </a:lnTo>
                  <a:lnTo>
                    <a:pt x="402" y="684"/>
                  </a:lnTo>
                  <a:lnTo>
                    <a:pt x="414" y="678"/>
                  </a:lnTo>
                  <a:lnTo>
                    <a:pt x="420" y="678"/>
                  </a:lnTo>
                  <a:lnTo>
                    <a:pt x="426" y="672"/>
                  </a:lnTo>
                  <a:lnTo>
                    <a:pt x="450" y="660"/>
                  </a:lnTo>
                  <a:lnTo>
                    <a:pt x="462" y="648"/>
                  </a:lnTo>
                  <a:lnTo>
                    <a:pt x="474" y="612"/>
                  </a:lnTo>
                  <a:lnTo>
                    <a:pt x="498" y="576"/>
                  </a:lnTo>
                  <a:lnTo>
                    <a:pt x="522" y="564"/>
                  </a:lnTo>
                  <a:lnTo>
                    <a:pt x="558" y="552"/>
                  </a:lnTo>
                  <a:lnTo>
                    <a:pt x="600" y="534"/>
                  </a:lnTo>
                  <a:lnTo>
                    <a:pt x="624" y="522"/>
                  </a:lnTo>
                  <a:lnTo>
                    <a:pt x="630" y="516"/>
                  </a:lnTo>
                  <a:lnTo>
                    <a:pt x="666" y="498"/>
                  </a:lnTo>
                  <a:lnTo>
                    <a:pt x="672" y="492"/>
                  </a:lnTo>
                  <a:lnTo>
                    <a:pt x="684" y="486"/>
                  </a:lnTo>
                  <a:lnTo>
                    <a:pt x="684" y="474"/>
                  </a:lnTo>
                  <a:lnTo>
                    <a:pt x="714" y="444"/>
                  </a:lnTo>
                  <a:lnTo>
                    <a:pt x="714" y="432"/>
                  </a:lnTo>
                  <a:lnTo>
                    <a:pt x="720" y="420"/>
                  </a:lnTo>
                  <a:lnTo>
                    <a:pt x="732" y="414"/>
                  </a:lnTo>
                  <a:lnTo>
                    <a:pt x="738" y="402"/>
                  </a:lnTo>
                  <a:lnTo>
                    <a:pt x="744" y="396"/>
                  </a:lnTo>
                  <a:lnTo>
                    <a:pt x="744" y="378"/>
                  </a:lnTo>
                  <a:lnTo>
                    <a:pt x="750" y="372"/>
                  </a:lnTo>
                  <a:lnTo>
                    <a:pt x="762" y="348"/>
                  </a:lnTo>
                  <a:lnTo>
                    <a:pt x="762" y="3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7" name="Morocc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F5D2662-CE34-45BC-9E8B-F1AD269FDCCC}"/>
                </a:ext>
              </a:extLst>
            </p:cNvPr>
            <p:cNvSpPr>
              <a:spLocks/>
            </p:cNvSpPr>
            <p:nvPr/>
          </p:nvSpPr>
          <p:spPr bwMode="gray">
            <a:xfrm>
              <a:off x="5608108" y="1842555"/>
              <a:ext cx="234447" cy="190812"/>
            </a:xfrm>
            <a:custGeom>
              <a:avLst/>
              <a:gdLst>
                <a:gd name="T0" fmla="*/ 2147483647 w 846"/>
                <a:gd name="T1" fmla="*/ 2147483647 h 660"/>
                <a:gd name="T2" fmla="*/ 2147483647 w 846"/>
                <a:gd name="T3" fmla="*/ 2147483647 h 660"/>
                <a:gd name="T4" fmla="*/ 2147483647 w 846"/>
                <a:gd name="T5" fmla="*/ 2147483647 h 660"/>
                <a:gd name="T6" fmla="*/ 2147483647 w 846"/>
                <a:gd name="T7" fmla="*/ 2147483647 h 660"/>
                <a:gd name="T8" fmla="*/ 2147483647 w 846"/>
                <a:gd name="T9" fmla="*/ 2147483647 h 660"/>
                <a:gd name="T10" fmla="*/ 2147483647 w 846"/>
                <a:gd name="T11" fmla="*/ 2147483647 h 660"/>
                <a:gd name="T12" fmla="*/ 2147483647 w 846"/>
                <a:gd name="T13" fmla="*/ 2147483647 h 660"/>
                <a:gd name="T14" fmla="*/ 2147483647 w 846"/>
                <a:gd name="T15" fmla="*/ 2147483647 h 660"/>
                <a:gd name="T16" fmla="*/ 2147483647 w 846"/>
                <a:gd name="T17" fmla="*/ 2147483647 h 660"/>
                <a:gd name="T18" fmla="*/ 2147483647 w 846"/>
                <a:gd name="T19" fmla="*/ 0 h 660"/>
                <a:gd name="T20" fmla="*/ 2147483647 w 846"/>
                <a:gd name="T21" fmla="*/ 2147483647 h 660"/>
                <a:gd name="T22" fmla="*/ 2147483647 w 846"/>
                <a:gd name="T23" fmla="*/ 2147483647 h 660"/>
                <a:gd name="T24" fmla="*/ 2147483647 w 846"/>
                <a:gd name="T25" fmla="*/ 2147483647 h 660"/>
                <a:gd name="T26" fmla="*/ 2147483647 w 846"/>
                <a:gd name="T27" fmla="*/ 2147483647 h 660"/>
                <a:gd name="T28" fmla="*/ 2147483647 w 846"/>
                <a:gd name="T29" fmla="*/ 2147483647 h 660"/>
                <a:gd name="T30" fmla="*/ 2147483647 w 846"/>
                <a:gd name="T31" fmla="*/ 2147483647 h 660"/>
                <a:gd name="T32" fmla="*/ 2147483647 w 846"/>
                <a:gd name="T33" fmla="*/ 2147483647 h 660"/>
                <a:gd name="T34" fmla="*/ 2147483647 w 846"/>
                <a:gd name="T35" fmla="*/ 2147483647 h 660"/>
                <a:gd name="T36" fmla="*/ 2147483647 w 846"/>
                <a:gd name="T37" fmla="*/ 2147483647 h 660"/>
                <a:gd name="T38" fmla="*/ 2147483647 w 846"/>
                <a:gd name="T39" fmla="*/ 2147483647 h 660"/>
                <a:gd name="T40" fmla="*/ 2147483647 w 846"/>
                <a:gd name="T41" fmla="*/ 2147483647 h 660"/>
                <a:gd name="T42" fmla="*/ 2147483647 w 846"/>
                <a:gd name="T43" fmla="*/ 2147483647 h 660"/>
                <a:gd name="T44" fmla="*/ 2147483647 w 846"/>
                <a:gd name="T45" fmla="*/ 2147483647 h 660"/>
                <a:gd name="T46" fmla="*/ 2147483647 w 846"/>
                <a:gd name="T47" fmla="*/ 2147483647 h 660"/>
                <a:gd name="T48" fmla="*/ 2147483647 w 846"/>
                <a:gd name="T49" fmla="*/ 2147483647 h 660"/>
                <a:gd name="T50" fmla="*/ 2147483647 w 846"/>
                <a:gd name="T51" fmla="*/ 2147483647 h 660"/>
                <a:gd name="T52" fmla="*/ 2147483647 w 846"/>
                <a:gd name="T53" fmla="*/ 2147483647 h 660"/>
                <a:gd name="T54" fmla="*/ 2147483647 w 846"/>
                <a:gd name="T55" fmla="*/ 2147483647 h 660"/>
                <a:gd name="T56" fmla="*/ 2147483647 w 846"/>
                <a:gd name="T57" fmla="*/ 2147483647 h 660"/>
                <a:gd name="T58" fmla="*/ 2147483647 w 846"/>
                <a:gd name="T59" fmla="*/ 2147483647 h 660"/>
                <a:gd name="T60" fmla="*/ 2147483647 w 846"/>
                <a:gd name="T61" fmla="*/ 2147483647 h 660"/>
                <a:gd name="T62" fmla="*/ 2147483647 w 846"/>
                <a:gd name="T63" fmla="*/ 2147483647 h 660"/>
                <a:gd name="T64" fmla="*/ 2147483647 w 846"/>
                <a:gd name="T65" fmla="*/ 2147483647 h 660"/>
                <a:gd name="T66" fmla="*/ 2147483647 w 846"/>
                <a:gd name="T67" fmla="*/ 2147483647 h 660"/>
                <a:gd name="T68" fmla="*/ 2147483647 w 846"/>
                <a:gd name="T69" fmla="*/ 2147483647 h 660"/>
                <a:gd name="T70" fmla="*/ 2147483647 w 846"/>
                <a:gd name="T71" fmla="*/ 2147483647 h 660"/>
                <a:gd name="T72" fmla="*/ 2147483647 w 846"/>
                <a:gd name="T73" fmla="*/ 2147483647 h 660"/>
                <a:gd name="T74" fmla="*/ 2147483647 w 846"/>
                <a:gd name="T75" fmla="*/ 2147483647 h 660"/>
                <a:gd name="T76" fmla="*/ 2147483647 w 846"/>
                <a:gd name="T77" fmla="*/ 2147483647 h 660"/>
                <a:gd name="T78" fmla="*/ 2147483647 w 846"/>
                <a:gd name="T79" fmla="*/ 2147483647 h 660"/>
                <a:gd name="T80" fmla="*/ 2147483647 w 846"/>
                <a:gd name="T81" fmla="*/ 2147483647 h 660"/>
                <a:gd name="T82" fmla="*/ 2147483647 w 846"/>
                <a:gd name="T83" fmla="*/ 2147483647 h 660"/>
                <a:gd name="T84" fmla="*/ 2147483647 w 846"/>
                <a:gd name="T85" fmla="*/ 2147483647 h 660"/>
                <a:gd name="T86" fmla="*/ 2147483647 w 846"/>
                <a:gd name="T87" fmla="*/ 2147483647 h 660"/>
                <a:gd name="T88" fmla="*/ 2147483647 w 846"/>
                <a:gd name="T89" fmla="*/ 2147483647 h 66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6"/>
                <a:gd name="T136" fmla="*/ 0 h 660"/>
                <a:gd name="T137" fmla="*/ 846 w 846"/>
                <a:gd name="T138" fmla="*/ 660 h 66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6" h="660">
                  <a:moveTo>
                    <a:pt x="822" y="246"/>
                  </a:moveTo>
                  <a:lnTo>
                    <a:pt x="822" y="216"/>
                  </a:lnTo>
                  <a:lnTo>
                    <a:pt x="804" y="216"/>
                  </a:lnTo>
                  <a:lnTo>
                    <a:pt x="816" y="186"/>
                  </a:lnTo>
                  <a:lnTo>
                    <a:pt x="804" y="168"/>
                  </a:lnTo>
                  <a:lnTo>
                    <a:pt x="810" y="102"/>
                  </a:lnTo>
                  <a:lnTo>
                    <a:pt x="798" y="102"/>
                  </a:lnTo>
                  <a:lnTo>
                    <a:pt x="798" y="90"/>
                  </a:lnTo>
                  <a:lnTo>
                    <a:pt x="804" y="84"/>
                  </a:lnTo>
                  <a:lnTo>
                    <a:pt x="792" y="78"/>
                  </a:lnTo>
                  <a:lnTo>
                    <a:pt x="786" y="66"/>
                  </a:lnTo>
                  <a:lnTo>
                    <a:pt x="780" y="60"/>
                  </a:lnTo>
                  <a:lnTo>
                    <a:pt x="744" y="42"/>
                  </a:lnTo>
                  <a:lnTo>
                    <a:pt x="720" y="42"/>
                  </a:lnTo>
                  <a:lnTo>
                    <a:pt x="708" y="48"/>
                  </a:lnTo>
                  <a:lnTo>
                    <a:pt x="702" y="54"/>
                  </a:lnTo>
                  <a:lnTo>
                    <a:pt x="696" y="54"/>
                  </a:lnTo>
                  <a:lnTo>
                    <a:pt x="690" y="48"/>
                  </a:lnTo>
                  <a:lnTo>
                    <a:pt x="678" y="48"/>
                  </a:lnTo>
                  <a:lnTo>
                    <a:pt x="666" y="42"/>
                  </a:lnTo>
                  <a:lnTo>
                    <a:pt x="654" y="42"/>
                  </a:lnTo>
                  <a:lnTo>
                    <a:pt x="642" y="48"/>
                  </a:lnTo>
                  <a:lnTo>
                    <a:pt x="636" y="54"/>
                  </a:lnTo>
                  <a:lnTo>
                    <a:pt x="624" y="54"/>
                  </a:lnTo>
                  <a:lnTo>
                    <a:pt x="588" y="36"/>
                  </a:lnTo>
                  <a:lnTo>
                    <a:pt x="570" y="18"/>
                  </a:lnTo>
                  <a:lnTo>
                    <a:pt x="564" y="6"/>
                  </a:lnTo>
                  <a:lnTo>
                    <a:pt x="558" y="6"/>
                  </a:lnTo>
                  <a:lnTo>
                    <a:pt x="552" y="0"/>
                  </a:lnTo>
                  <a:lnTo>
                    <a:pt x="528" y="0"/>
                  </a:lnTo>
                  <a:lnTo>
                    <a:pt x="528" y="6"/>
                  </a:lnTo>
                  <a:lnTo>
                    <a:pt x="522" y="12"/>
                  </a:lnTo>
                  <a:lnTo>
                    <a:pt x="522" y="30"/>
                  </a:lnTo>
                  <a:lnTo>
                    <a:pt x="516" y="48"/>
                  </a:lnTo>
                  <a:lnTo>
                    <a:pt x="498" y="84"/>
                  </a:lnTo>
                  <a:lnTo>
                    <a:pt x="492" y="102"/>
                  </a:lnTo>
                  <a:lnTo>
                    <a:pt x="468" y="138"/>
                  </a:lnTo>
                  <a:lnTo>
                    <a:pt x="462" y="150"/>
                  </a:lnTo>
                  <a:lnTo>
                    <a:pt x="450" y="162"/>
                  </a:lnTo>
                  <a:lnTo>
                    <a:pt x="438" y="168"/>
                  </a:lnTo>
                  <a:lnTo>
                    <a:pt x="420" y="168"/>
                  </a:lnTo>
                  <a:lnTo>
                    <a:pt x="408" y="174"/>
                  </a:lnTo>
                  <a:lnTo>
                    <a:pt x="402" y="174"/>
                  </a:lnTo>
                  <a:lnTo>
                    <a:pt x="396" y="180"/>
                  </a:lnTo>
                  <a:lnTo>
                    <a:pt x="384" y="186"/>
                  </a:lnTo>
                  <a:lnTo>
                    <a:pt x="378" y="198"/>
                  </a:lnTo>
                  <a:lnTo>
                    <a:pt x="360" y="192"/>
                  </a:lnTo>
                  <a:lnTo>
                    <a:pt x="330" y="204"/>
                  </a:lnTo>
                  <a:lnTo>
                    <a:pt x="330" y="210"/>
                  </a:lnTo>
                  <a:lnTo>
                    <a:pt x="324" y="216"/>
                  </a:lnTo>
                  <a:lnTo>
                    <a:pt x="324" y="228"/>
                  </a:lnTo>
                  <a:lnTo>
                    <a:pt x="318" y="240"/>
                  </a:lnTo>
                  <a:lnTo>
                    <a:pt x="312" y="240"/>
                  </a:lnTo>
                  <a:lnTo>
                    <a:pt x="288" y="264"/>
                  </a:lnTo>
                  <a:lnTo>
                    <a:pt x="288" y="288"/>
                  </a:lnTo>
                  <a:lnTo>
                    <a:pt x="276" y="312"/>
                  </a:lnTo>
                  <a:lnTo>
                    <a:pt x="264" y="324"/>
                  </a:lnTo>
                  <a:lnTo>
                    <a:pt x="258" y="336"/>
                  </a:lnTo>
                  <a:lnTo>
                    <a:pt x="246" y="354"/>
                  </a:lnTo>
                  <a:lnTo>
                    <a:pt x="246" y="402"/>
                  </a:lnTo>
                  <a:lnTo>
                    <a:pt x="240" y="408"/>
                  </a:lnTo>
                  <a:lnTo>
                    <a:pt x="234" y="408"/>
                  </a:lnTo>
                  <a:lnTo>
                    <a:pt x="234" y="414"/>
                  </a:lnTo>
                  <a:lnTo>
                    <a:pt x="240" y="420"/>
                  </a:lnTo>
                  <a:lnTo>
                    <a:pt x="252" y="420"/>
                  </a:lnTo>
                  <a:lnTo>
                    <a:pt x="252" y="474"/>
                  </a:lnTo>
                  <a:lnTo>
                    <a:pt x="240" y="474"/>
                  </a:lnTo>
                  <a:lnTo>
                    <a:pt x="228" y="480"/>
                  </a:lnTo>
                  <a:lnTo>
                    <a:pt x="192" y="540"/>
                  </a:lnTo>
                  <a:lnTo>
                    <a:pt x="180" y="552"/>
                  </a:lnTo>
                  <a:lnTo>
                    <a:pt x="168" y="552"/>
                  </a:lnTo>
                  <a:lnTo>
                    <a:pt x="162" y="558"/>
                  </a:lnTo>
                  <a:lnTo>
                    <a:pt x="150" y="564"/>
                  </a:lnTo>
                  <a:lnTo>
                    <a:pt x="144" y="576"/>
                  </a:lnTo>
                  <a:lnTo>
                    <a:pt x="132" y="588"/>
                  </a:lnTo>
                  <a:lnTo>
                    <a:pt x="126" y="600"/>
                  </a:lnTo>
                  <a:lnTo>
                    <a:pt x="120" y="606"/>
                  </a:lnTo>
                  <a:lnTo>
                    <a:pt x="84" y="624"/>
                  </a:lnTo>
                  <a:lnTo>
                    <a:pt x="66" y="624"/>
                  </a:lnTo>
                  <a:lnTo>
                    <a:pt x="54" y="630"/>
                  </a:lnTo>
                  <a:lnTo>
                    <a:pt x="48" y="630"/>
                  </a:lnTo>
                  <a:lnTo>
                    <a:pt x="42" y="636"/>
                  </a:lnTo>
                  <a:lnTo>
                    <a:pt x="12" y="636"/>
                  </a:lnTo>
                  <a:lnTo>
                    <a:pt x="6" y="642"/>
                  </a:lnTo>
                  <a:lnTo>
                    <a:pt x="6" y="654"/>
                  </a:lnTo>
                  <a:lnTo>
                    <a:pt x="0" y="660"/>
                  </a:lnTo>
                  <a:lnTo>
                    <a:pt x="312" y="660"/>
                  </a:lnTo>
                  <a:lnTo>
                    <a:pt x="312" y="600"/>
                  </a:lnTo>
                  <a:lnTo>
                    <a:pt x="318" y="570"/>
                  </a:lnTo>
                  <a:lnTo>
                    <a:pt x="330" y="564"/>
                  </a:lnTo>
                  <a:lnTo>
                    <a:pt x="336" y="558"/>
                  </a:lnTo>
                  <a:lnTo>
                    <a:pt x="348" y="552"/>
                  </a:lnTo>
                  <a:lnTo>
                    <a:pt x="378" y="522"/>
                  </a:lnTo>
                  <a:lnTo>
                    <a:pt x="378" y="516"/>
                  </a:lnTo>
                  <a:lnTo>
                    <a:pt x="396" y="516"/>
                  </a:lnTo>
                  <a:lnTo>
                    <a:pt x="426" y="498"/>
                  </a:lnTo>
                  <a:lnTo>
                    <a:pt x="438" y="504"/>
                  </a:lnTo>
                  <a:lnTo>
                    <a:pt x="444" y="510"/>
                  </a:lnTo>
                  <a:lnTo>
                    <a:pt x="456" y="510"/>
                  </a:lnTo>
                  <a:lnTo>
                    <a:pt x="462" y="498"/>
                  </a:lnTo>
                  <a:lnTo>
                    <a:pt x="462" y="492"/>
                  </a:lnTo>
                  <a:lnTo>
                    <a:pt x="486" y="486"/>
                  </a:lnTo>
                  <a:lnTo>
                    <a:pt x="492" y="474"/>
                  </a:lnTo>
                  <a:lnTo>
                    <a:pt x="504" y="474"/>
                  </a:lnTo>
                  <a:lnTo>
                    <a:pt x="516" y="480"/>
                  </a:lnTo>
                  <a:lnTo>
                    <a:pt x="540" y="480"/>
                  </a:lnTo>
                  <a:lnTo>
                    <a:pt x="552" y="468"/>
                  </a:lnTo>
                  <a:lnTo>
                    <a:pt x="564" y="444"/>
                  </a:lnTo>
                  <a:lnTo>
                    <a:pt x="570" y="438"/>
                  </a:lnTo>
                  <a:lnTo>
                    <a:pt x="576" y="426"/>
                  </a:lnTo>
                  <a:lnTo>
                    <a:pt x="618" y="426"/>
                  </a:lnTo>
                  <a:lnTo>
                    <a:pt x="624" y="420"/>
                  </a:lnTo>
                  <a:lnTo>
                    <a:pt x="636" y="414"/>
                  </a:lnTo>
                  <a:lnTo>
                    <a:pt x="648" y="402"/>
                  </a:lnTo>
                  <a:lnTo>
                    <a:pt x="648" y="396"/>
                  </a:lnTo>
                  <a:lnTo>
                    <a:pt x="672" y="384"/>
                  </a:lnTo>
                  <a:lnTo>
                    <a:pt x="660" y="366"/>
                  </a:lnTo>
                  <a:lnTo>
                    <a:pt x="654" y="354"/>
                  </a:lnTo>
                  <a:lnTo>
                    <a:pt x="648" y="348"/>
                  </a:lnTo>
                  <a:lnTo>
                    <a:pt x="648" y="336"/>
                  </a:lnTo>
                  <a:lnTo>
                    <a:pt x="654" y="330"/>
                  </a:lnTo>
                  <a:lnTo>
                    <a:pt x="678" y="330"/>
                  </a:lnTo>
                  <a:lnTo>
                    <a:pt x="690" y="324"/>
                  </a:lnTo>
                  <a:lnTo>
                    <a:pt x="714" y="324"/>
                  </a:lnTo>
                  <a:lnTo>
                    <a:pt x="714" y="312"/>
                  </a:lnTo>
                  <a:lnTo>
                    <a:pt x="720" y="306"/>
                  </a:lnTo>
                  <a:lnTo>
                    <a:pt x="720" y="300"/>
                  </a:lnTo>
                  <a:lnTo>
                    <a:pt x="732" y="300"/>
                  </a:lnTo>
                  <a:lnTo>
                    <a:pt x="738" y="306"/>
                  </a:lnTo>
                  <a:lnTo>
                    <a:pt x="744" y="300"/>
                  </a:lnTo>
                  <a:lnTo>
                    <a:pt x="744" y="294"/>
                  </a:lnTo>
                  <a:lnTo>
                    <a:pt x="762" y="294"/>
                  </a:lnTo>
                  <a:lnTo>
                    <a:pt x="774" y="300"/>
                  </a:lnTo>
                  <a:lnTo>
                    <a:pt x="828" y="294"/>
                  </a:lnTo>
                  <a:lnTo>
                    <a:pt x="828" y="282"/>
                  </a:lnTo>
                  <a:lnTo>
                    <a:pt x="846" y="264"/>
                  </a:lnTo>
                  <a:lnTo>
                    <a:pt x="822" y="2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8" name="Montenegr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33DFCB3-851C-4C7B-98E3-D1474450DC84}"/>
                </a:ext>
              </a:extLst>
            </p:cNvPr>
            <p:cNvSpPr>
              <a:spLocks/>
            </p:cNvSpPr>
            <p:nvPr/>
          </p:nvSpPr>
          <p:spPr bwMode="gray">
            <a:xfrm>
              <a:off x="6197483" y="1662026"/>
              <a:ext cx="30391" cy="39990"/>
            </a:xfrm>
            <a:custGeom>
              <a:avLst/>
              <a:gdLst>
                <a:gd name="T0" fmla="*/ 2147483647 w 114"/>
                <a:gd name="T1" fmla="*/ 2147483647 h 138"/>
                <a:gd name="T2" fmla="*/ 2147483647 w 114"/>
                <a:gd name="T3" fmla="*/ 2147483647 h 138"/>
                <a:gd name="T4" fmla="*/ 2147483647 w 114"/>
                <a:gd name="T5" fmla="*/ 2147483647 h 138"/>
                <a:gd name="T6" fmla="*/ 2147483647 w 114"/>
                <a:gd name="T7" fmla="*/ 2147483647 h 138"/>
                <a:gd name="T8" fmla="*/ 2147483647 w 114"/>
                <a:gd name="T9" fmla="*/ 2147483647 h 138"/>
                <a:gd name="T10" fmla="*/ 2147483647 w 114"/>
                <a:gd name="T11" fmla="*/ 2147483647 h 138"/>
                <a:gd name="T12" fmla="*/ 2147483647 w 114"/>
                <a:gd name="T13" fmla="*/ 0 h 138"/>
                <a:gd name="T14" fmla="*/ 2147483647 w 114"/>
                <a:gd name="T15" fmla="*/ 0 h 138"/>
                <a:gd name="T16" fmla="*/ 2147483647 w 114"/>
                <a:gd name="T17" fmla="*/ 2147483647 h 138"/>
                <a:gd name="T18" fmla="*/ 2147483647 w 114"/>
                <a:gd name="T19" fmla="*/ 2147483647 h 138"/>
                <a:gd name="T20" fmla="*/ 2147483647 w 114"/>
                <a:gd name="T21" fmla="*/ 2147483647 h 138"/>
                <a:gd name="T22" fmla="*/ 2147483647 w 114"/>
                <a:gd name="T23" fmla="*/ 2147483647 h 138"/>
                <a:gd name="T24" fmla="*/ 2147483647 w 114"/>
                <a:gd name="T25" fmla="*/ 2147483647 h 138"/>
                <a:gd name="T26" fmla="*/ 2147483647 w 114"/>
                <a:gd name="T27" fmla="*/ 2147483647 h 138"/>
                <a:gd name="T28" fmla="*/ 0 w 114"/>
                <a:gd name="T29" fmla="*/ 2147483647 h 138"/>
                <a:gd name="T30" fmla="*/ 0 w 114"/>
                <a:gd name="T31" fmla="*/ 2147483647 h 138"/>
                <a:gd name="T32" fmla="*/ 2147483647 w 114"/>
                <a:gd name="T33" fmla="*/ 2147483647 h 138"/>
                <a:gd name="T34" fmla="*/ 2147483647 w 114"/>
                <a:gd name="T35" fmla="*/ 2147483647 h 138"/>
                <a:gd name="T36" fmla="*/ 2147483647 w 114"/>
                <a:gd name="T37" fmla="*/ 2147483647 h 138"/>
                <a:gd name="T38" fmla="*/ 2147483647 w 114"/>
                <a:gd name="T39" fmla="*/ 2147483647 h 138"/>
                <a:gd name="T40" fmla="*/ 2147483647 w 114"/>
                <a:gd name="T41" fmla="*/ 2147483647 h 138"/>
                <a:gd name="T42" fmla="*/ 2147483647 w 114"/>
                <a:gd name="T43" fmla="*/ 2147483647 h 138"/>
                <a:gd name="T44" fmla="*/ 2147483647 w 114"/>
                <a:gd name="T45" fmla="*/ 2147483647 h 138"/>
                <a:gd name="T46" fmla="*/ 2147483647 w 114"/>
                <a:gd name="T47" fmla="*/ 2147483647 h 138"/>
                <a:gd name="T48" fmla="*/ 2147483647 w 114"/>
                <a:gd name="T49" fmla="*/ 2147483647 h 138"/>
                <a:gd name="T50" fmla="*/ 2147483647 w 114"/>
                <a:gd name="T51" fmla="*/ 2147483647 h 138"/>
                <a:gd name="T52" fmla="*/ 2147483647 w 114"/>
                <a:gd name="T53" fmla="*/ 2147483647 h 138"/>
                <a:gd name="T54" fmla="*/ 2147483647 w 114"/>
                <a:gd name="T55" fmla="*/ 2147483647 h 138"/>
                <a:gd name="T56" fmla="*/ 2147483647 w 114"/>
                <a:gd name="T57" fmla="*/ 2147483647 h 138"/>
                <a:gd name="T58" fmla="*/ 2147483647 w 114"/>
                <a:gd name="T59" fmla="*/ 2147483647 h 138"/>
                <a:gd name="T60" fmla="*/ 2147483647 w 114"/>
                <a:gd name="T61" fmla="*/ 2147483647 h 138"/>
                <a:gd name="T62" fmla="*/ 2147483647 w 114"/>
                <a:gd name="T63" fmla="*/ 2147483647 h 138"/>
                <a:gd name="T64" fmla="*/ 2147483647 w 114"/>
                <a:gd name="T65" fmla="*/ 2147483647 h 138"/>
                <a:gd name="T66" fmla="*/ 2147483647 w 114"/>
                <a:gd name="T67" fmla="*/ 2147483647 h 138"/>
                <a:gd name="T68" fmla="*/ 2147483647 w 114"/>
                <a:gd name="T69" fmla="*/ 2147483647 h 138"/>
                <a:gd name="T70" fmla="*/ 2147483647 w 114"/>
                <a:gd name="T71" fmla="*/ 2147483647 h 1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38"/>
                <a:gd name="T110" fmla="*/ 114 w 114"/>
                <a:gd name="T111" fmla="*/ 138 h 1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38">
                  <a:moveTo>
                    <a:pt x="114" y="42"/>
                  </a:moveTo>
                  <a:lnTo>
                    <a:pt x="108" y="48"/>
                  </a:lnTo>
                  <a:lnTo>
                    <a:pt x="96" y="30"/>
                  </a:lnTo>
                  <a:lnTo>
                    <a:pt x="84" y="18"/>
                  </a:lnTo>
                  <a:lnTo>
                    <a:pt x="66" y="6"/>
                  </a:lnTo>
                  <a:lnTo>
                    <a:pt x="60" y="6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42" y="24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24" y="72"/>
                  </a:lnTo>
                  <a:lnTo>
                    <a:pt x="6" y="102"/>
                  </a:lnTo>
                  <a:lnTo>
                    <a:pt x="18" y="102"/>
                  </a:lnTo>
                  <a:lnTo>
                    <a:pt x="24" y="96"/>
                  </a:lnTo>
                  <a:lnTo>
                    <a:pt x="36" y="96"/>
                  </a:lnTo>
                  <a:lnTo>
                    <a:pt x="36" y="114"/>
                  </a:lnTo>
                  <a:lnTo>
                    <a:pt x="60" y="138"/>
                  </a:lnTo>
                  <a:lnTo>
                    <a:pt x="72" y="126"/>
                  </a:lnTo>
                  <a:lnTo>
                    <a:pt x="66" y="108"/>
                  </a:lnTo>
                  <a:lnTo>
                    <a:pt x="60" y="114"/>
                  </a:lnTo>
                  <a:lnTo>
                    <a:pt x="42" y="102"/>
                  </a:lnTo>
                  <a:lnTo>
                    <a:pt x="66" y="102"/>
                  </a:lnTo>
                  <a:lnTo>
                    <a:pt x="78" y="96"/>
                  </a:lnTo>
                  <a:lnTo>
                    <a:pt x="78" y="78"/>
                  </a:lnTo>
                  <a:lnTo>
                    <a:pt x="108" y="90"/>
                  </a:lnTo>
                  <a:lnTo>
                    <a:pt x="114" y="84"/>
                  </a:lnTo>
                  <a:lnTo>
                    <a:pt x="114" y="90"/>
                  </a:lnTo>
                  <a:lnTo>
                    <a:pt x="114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69" name="Mongol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B337682-566F-40BA-BAB8-B83AB652E411}"/>
                </a:ext>
              </a:extLst>
            </p:cNvPr>
            <p:cNvSpPr>
              <a:spLocks/>
            </p:cNvSpPr>
            <p:nvPr/>
          </p:nvSpPr>
          <p:spPr bwMode="gray">
            <a:xfrm>
              <a:off x="7380574" y="1466644"/>
              <a:ext cx="577435" cy="242228"/>
            </a:xfrm>
            <a:custGeom>
              <a:avLst/>
              <a:gdLst>
                <a:gd name="T0" fmla="*/ 2147483647 w 2100"/>
                <a:gd name="T1" fmla="*/ 2147483647 h 834"/>
                <a:gd name="T2" fmla="*/ 2147483647 w 2100"/>
                <a:gd name="T3" fmla="*/ 2147483647 h 834"/>
                <a:gd name="T4" fmla="*/ 2147483647 w 2100"/>
                <a:gd name="T5" fmla="*/ 2147483647 h 834"/>
                <a:gd name="T6" fmla="*/ 2147483647 w 2100"/>
                <a:gd name="T7" fmla="*/ 2147483647 h 834"/>
                <a:gd name="T8" fmla="*/ 2147483647 w 2100"/>
                <a:gd name="T9" fmla="*/ 2147483647 h 834"/>
                <a:gd name="T10" fmla="*/ 2147483647 w 2100"/>
                <a:gd name="T11" fmla="*/ 2147483647 h 834"/>
                <a:gd name="T12" fmla="*/ 2147483647 w 2100"/>
                <a:gd name="T13" fmla="*/ 2147483647 h 834"/>
                <a:gd name="T14" fmla="*/ 2147483647 w 2100"/>
                <a:gd name="T15" fmla="*/ 2147483647 h 834"/>
                <a:gd name="T16" fmla="*/ 2147483647 w 2100"/>
                <a:gd name="T17" fmla="*/ 2147483647 h 834"/>
                <a:gd name="T18" fmla="*/ 2147483647 w 2100"/>
                <a:gd name="T19" fmla="*/ 2147483647 h 834"/>
                <a:gd name="T20" fmla="*/ 2147483647 w 2100"/>
                <a:gd name="T21" fmla="*/ 2147483647 h 834"/>
                <a:gd name="T22" fmla="*/ 2147483647 w 2100"/>
                <a:gd name="T23" fmla="*/ 2147483647 h 834"/>
                <a:gd name="T24" fmla="*/ 2147483647 w 2100"/>
                <a:gd name="T25" fmla="*/ 2147483647 h 834"/>
                <a:gd name="T26" fmla="*/ 2147483647 w 2100"/>
                <a:gd name="T27" fmla="*/ 2147483647 h 834"/>
                <a:gd name="T28" fmla="*/ 2147483647 w 2100"/>
                <a:gd name="T29" fmla="*/ 2147483647 h 834"/>
                <a:gd name="T30" fmla="*/ 2147483647 w 2100"/>
                <a:gd name="T31" fmla="*/ 2147483647 h 834"/>
                <a:gd name="T32" fmla="*/ 2147483647 w 2100"/>
                <a:gd name="T33" fmla="*/ 2147483647 h 834"/>
                <a:gd name="T34" fmla="*/ 2147483647 w 2100"/>
                <a:gd name="T35" fmla="*/ 2147483647 h 834"/>
                <a:gd name="T36" fmla="*/ 2147483647 w 2100"/>
                <a:gd name="T37" fmla="*/ 2147483647 h 834"/>
                <a:gd name="T38" fmla="*/ 2147483647 w 2100"/>
                <a:gd name="T39" fmla="*/ 2147483647 h 834"/>
                <a:gd name="T40" fmla="*/ 2147483647 w 2100"/>
                <a:gd name="T41" fmla="*/ 2147483647 h 834"/>
                <a:gd name="T42" fmla="*/ 2147483647 w 2100"/>
                <a:gd name="T43" fmla="*/ 2147483647 h 834"/>
                <a:gd name="T44" fmla="*/ 2147483647 w 2100"/>
                <a:gd name="T45" fmla="*/ 2147483647 h 834"/>
                <a:gd name="T46" fmla="*/ 2147483647 w 2100"/>
                <a:gd name="T47" fmla="*/ 2147483647 h 834"/>
                <a:gd name="T48" fmla="*/ 2147483647 w 2100"/>
                <a:gd name="T49" fmla="*/ 2147483647 h 834"/>
                <a:gd name="T50" fmla="*/ 2147483647 w 2100"/>
                <a:gd name="T51" fmla="*/ 2147483647 h 834"/>
                <a:gd name="T52" fmla="*/ 2147483647 w 2100"/>
                <a:gd name="T53" fmla="*/ 2147483647 h 834"/>
                <a:gd name="T54" fmla="*/ 2147483647 w 2100"/>
                <a:gd name="T55" fmla="*/ 2147483647 h 834"/>
                <a:gd name="T56" fmla="*/ 2147483647 w 2100"/>
                <a:gd name="T57" fmla="*/ 2147483647 h 834"/>
                <a:gd name="T58" fmla="*/ 2147483647 w 2100"/>
                <a:gd name="T59" fmla="*/ 2147483647 h 834"/>
                <a:gd name="T60" fmla="*/ 2147483647 w 2100"/>
                <a:gd name="T61" fmla="*/ 2147483647 h 834"/>
                <a:gd name="T62" fmla="*/ 0 w 2100"/>
                <a:gd name="T63" fmla="*/ 2147483647 h 834"/>
                <a:gd name="T64" fmla="*/ 2147483647 w 2100"/>
                <a:gd name="T65" fmla="*/ 2147483647 h 834"/>
                <a:gd name="T66" fmla="*/ 2147483647 w 2100"/>
                <a:gd name="T67" fmla="*/ 2147483647 h 834"/>
                <a:gd name="T68" fmla="*/ 2147483647 w 2100"/>
                <a:gd name="T69" fmla="*/ 2147483647 h 834"/>
                <a:gd name="T70" fmla="*/ 2147483647 w 2100"/>
                <a:gd name="T71" fmla="*/ 2147483647 h 834"/>
                <a:gd name="T72" fmla="*/ 2147483647 w 2100"/>
                <a:gd name="T73" fmla="*/ 2147483647 h 834"/>
                <a:gd name="T74" fmla="*/ 2147483647 w 2100"/>
                <a:gd name="T75" fmla="*/ 2147483647 h 834"/>
                <a:gd name="T76" fmla="*/ 2147483647 w 2100"/>
                <a:gd name="T77" fmla="*/ 2147483647 h 834"/>
                <a:gd name="T78" fmla="*/ 2147483647 w 2100"/>
                <a:gd name="T79" fmla="*/ 2147483647 h 834"/>
                <a:gd name="T80" fmla="*/ 2147483647 w 2100"/>
                <a:gd name="T81" fmla="*/ 2147483647 h 834"/>
                <a:gd name="T82" fmla="*/ 2147483647 w 2100"/>
                <a:gd name="T83" fmla="*/ 2147483647 h 834"/>
                <a:gd name="T84" fmla="*/ 2147483647 w 2100"/>
                <a:gd name="T85" fmla="*/ 2147483647 h 834"/>
                <a:gd name="T86" fmla="*/ 2147483647 w 2100"/>
                <a:gd name="T87" fmla="*/ 2147483647 h 834"/>
                <a:gd name="T88" fmla="*/ 2147483647 w 2100"/>
                <a:gd name="T89" fmla="*/ 2147483647 h 834"/>
                <a:gd name="T90" fmla="*/ 2147483647 w 2100"/>
                <a:gd name="T91" fmla="*/ 2147483647 h 834"/>
                <a:gd name="T92" fmla="*/ 2147483647 w 2100"/>
                <a:gd name="T93" fmla="*/ 2147483647 h 834"/>
                <a:gd name="T94" fmla="*/ 2147483647 w 2100"/>
                <a:gd name="T95" fmla="*/ 2147483647 h 834"/>
                <a:gd name="T96" fmla="*/ 2147483647 w 2100"/>
                <a:gd name="T97" fmla="*/ 2147483647 h 834"/>
                <a:gd name="T98" fmla="*/ 2147483647 w 2100"/>
                <a:gd name="T99" fmla="*/ 2147483647 h 834"/>
                <a:gd name="T100" fmla="*/ 2147483647 w 2100"/>
                <a:gd name="T101" fmla="*/ 2147483647 h 834"/>
                <a:gd name="T102" fmla="*/ 2147483647 w 2100"/>
                <a:gd name="T103" fmla="*/ 2147483647 h 834"/>
                <a:gd name="T104" fmla="*/ 2147483647 w 2100"/>
                <a:gd name="T105" fmla="*/ 2147483647 h 834"/>
                <a:gd name="T106" fmla="*/ 2147483647 w 2100"/>
                <a:gd name="T107" fmla="*/ 2147483647 h 834"/>
                <a:gd name="T108" fmla="*/ 2147483647 w 2100"/>
                <a:gd name="T109" fmla="*/ 2147483647 h 834"/>
                <a:gd name="T110" fmla="*/ 2147483647 w 2100"/>
                <a:gd name="T111" fmla="*/ 2147483647 h 834"/>
                <a:gd name="T112" fmla="*/ 2147483647 w 2100"/>
                <a:gd name="T113" fmla="*/ 2147483647 h 834"/>
                <a:gd name="T114" fmla="*/ 2147483647 w 2100"/>
                <a:gd name="T115" fmla="*/ 2147483647 h 834"/>
                <a:gd name="T116" fmla="*/ 2147483647 w 2100"/>
                <a:gd name="T117" fmla="*/ 2147483647 h 834"/>
                <a:gd name="T118" fmla="*/ 2147483647 w 2100"/>
                <a:gd name="T119" fmla="*/ 2147483647 h 834"/>
                <a:gd name="T120" fmla="*/ 2147483647 w 2100"/>
                <a:gd name="T121" fmla="*/ 2147483647 h 834"/>
                <a:gd name="T122" fmla="*/ 2147483647 w 2100"/>
                <a:gd name="T123" fmla="*/ 2147483647 h 8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00"/>
                <a:gd name="T187" fmla="*/ 0 h 834"/>
                <a:gd name="T188" fmla="*/ 2100 w 2100"/>
                <a:gd name="T189" fmla="*/ 834 h 8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00" h="834">
                  <a:moveTo>
                    <a:pt x="2088" y="408"/>
                  </a:moveTo>
                  <a:lnTo>
                    <a:pt x="2076" y="396"/>
                  </a:lnTo>
                  <a:lnTo>
                    <a:pt x="2070" y="384"/>
                  </a:lnTo>
                  <a:lnTo>
                    <a:pt x="2058" y="384"/>
                  </a:lnTo>
                  <a:lnTo>
                    <a:pt x="2034" y="372"/>
                  </a:lnTo>
                  <a:lnTo>
                    <a:pt x="2022" y="360"/>
                  </a:lnTo>
                  <a:lnTo>
                    <a:pt x="2010" y="354"/>
                  </a:lnTo>
                  <a:lnTo>
                    <a:pt x="2004" y="348"/>
                  </a:lnTo>
                  <a:lnTo>
                    <a:pt x="1986" y="348"/>
                  </a:lnTo>
                  <a:lnTo>
                    <a:pt x="1974" y="342"/>
                  </a:lnTo>
                  <a:lnTo>
                    <a:pt x="1968" y="336"/>
                  </a:lnTo>
                  <a:lnTo>
                    <a:pt x="1968" y="324"/>
                  </a:lnTo>
                  <a:lnTo>
                    <a:pt x="1902" y="324"/>
                  </a:lnTo>
                  <a:lnTo>
                    <a:pt x="1902" y="348"/>
                  </a:lnTo>
                  <a:lnTo>
                    <a:pt x="1896" y="354"/>
                  </a:lnTo>
                  <a:lnTo>
                    <a:pt x="1890" y="354"/>
                  </a:lnTo>
                  <a:lnTo>
                    <a:pt x="1878" y="348"/>
                  </a:lnTo>
                  <a:lnTo>
                    <a:pt x="1866" y="336"/>
                  </a:lnTo>
                  <a:lnTo>
                    <a:pt x="1812" y="336"/>
                  </a:lnTo>
                  <a:lnTo>
                    <a:pt x="1806" y="342"/>
                  </a:lnTo>
                  <a:lnTo>
                    <a:pt x="1812" y="342"/>
                  </a:lnTo>
                  <a:lnTo>
                    <a:pt x="1812" y="348"/>
                  </a:lnTo>
                  <a:lnTo>
                    <a:pt x="1794" y="348"/>
                  </a:lnTo>
                  <a:lnTo>
                    <a:pt x="1788" y="342"/>
                  </a:lnTo>
                  <a:lnTo>
                    <a:pt x="1776" y="336"/>
                  </a:lnTo>
                  <a:lnTo>
                    <a:pt x="1770" y="324"/>
                  </a:lnTo>
                  <a:lnTo>
                    <a:pt x="1770" y="306"/>
                  </a:lnTo>
                  <a:lnTo>
                    <a:pt x="1776" y="306"/>
                  </a:lnTo>
                  <a:lnTo>
                    <a:pt x="1770" y="294"/>
                  </a:lnTo>
                  <a:lnTo>
                    <a:pt x="1764" y="270"/>
                  </a:lnTo>
                  <a:lnTo>
                    <a:pt x="1758" y="258"/>
                  </a:lnTo>
                  <a:lnTo>
                    <a:pt x="1758" y="174"/>
                  </a:lnTo>
                  <a:lnTo>
                    <a:pt x="1740" y="174"/>
                  </a:lnTo>
                  <a:lnTo>
                    <a:pt x="1716" y="168"/>
                  </a:lnTo>
                  <a:lnTo>
                    <a:pt x="1710" y="174"/>
                  </a:lnTo>
                  <a:lnTo>
                    <a:pt x="1698" y="180"/>
                  </a:lnTo>
                  <a:lnTo>
                    <a:pt x="1674" y="180"/>
                  </a:lnTo>
                  <a:lnTo>
                    <a:pt x="1662" y="174"/>
                  </a:lnTo>
                  <a:lnTo>
                    <a:pt x="1644" y="156"/>
                  </a:lnTo>
                  <a:lnTo>
                    <a:pt x="1608" y="156"/>
                  </a:lnTo>
                  <a:lnTo>
                    <a:pt x="1596" y="150"/>
                  </a:lnTo>
                  <a:lnTo>
                    <a:pt x="1578" y="150"/>
                  </a:lnTo>
                  <a:lnTo>
                    <a:pt x="1548" y="180"/>
                  </a:lnTo>
                  <a:lnTo>
                    <a:pt x="1548" y="192"/>
                  </a:lnTo>
                  <a:lnTo>
                    <a:pt x="1536" y="204"/>
                  </a:lnTo>
                  <a:lnTo>
                    <a:pt x="1500" y="204"/>
                  </a:lnTo>
                  <a:lnTo>
                    <a:pt x="1488" y="216"/>
                  </a:lnTo>
                  <a:lnTo>
                    <a:pt x="1440" y="216"/>
                  </a:lnTo>
                  <a:lnTo>
                    <a:pt x="1440" y="222"/>
                  </a:lnTo>
                  <a:lnTo>
                    <a:pt x="1422" y="240"/>
                  </a:lnTo>
                  <a:lnTo>
                    <a:pt x="1416" y="240"/>
                  </a:lnTo>
                  <a:lnTo>
                    <a:pt x="1416" y="234"/>
                  </a:lnTo>
                  <a:lnTo>
                    <a:pt x="1410" y="228"/>
                  </a:lnTo>
                  <a:lnTo>
                    <a:pt x="1392" y="228"/>
                  </a:lnTo>
                  <a:lnTo>
                    <a:pt x="1380" y="234"/>
                  </a:lnTo>
                  <a:lnTo>
                    <a:pt x="1356" y="234"/>
                  </a:lnTo>
                  <a:lnTo>
                    <a:pt x="1344" y="228"/>
                  </a:lnTo>
                  <a:lnTo>
                    <a:pt x="1338" y="228"/>
                  </a:lnTo>
                  <a:lnTo>
                    <a:pt x="1332" y="222"/>
                  </a:lnTo>
                  <a:lnTo>
                    <a:pt x="1266" y="222"/>
                  </a:lnTo>
                  <a:lnTo>
                    <a:pt x="1260" y="216"/>
                  </a:lnTo>
                  <a:lnTo>
                    <a:pt x="1260" y="204"/>
                  </a:lnTo>
                  <a:lnTo>
                    <a:pt x="1248" y="198"/>
                  </a:lnTo>
                  <a:lnTo>
                    <a:pt x="1230" y="198"/>
                  </a:lnTo>
                  <a:lnTo>
                    <a:pt x="1230" y="192"/>
                  </a:lnTo>
                  <a:lnTo>
                    <a:pt x="1218" y="180"/>
                  </a:lnTo>
                  <a:lnTo>
                    <a:pt x="1218" y="174"/>
                  </a:lnTo>
                  <a:lnTo>
                    <a:pt x="1212" y="168"/>
                  </a:lnTo>
                  <a:lnTo>
                    <a:pt x="1152" y="168"/>
                  </a:lnTo>
                  <a:lnTo>
                    <a:pt x="1128" y="144"/>
                  </a:lnTo>
                  <a:lnTo>
                    <a:pt x="1092" y="144"/>
                  </a:lnTo>
                  <a:lnTo>
                    <a:pt x="1086" y="138"/>
                  </a:lnTo>
                  <a:lnTo>
                    <a:pt x="1080" y="138"/>
                  </a:lnTo>
                  <a:lnTo>
                    <a:pt x="1068" y="132"/>
                  </a:lnTo>
                  <a:lnTo>
                    <a:pt x="1020" y="132"/>
                  </a:lnTo>
                  <a:lnTo>
                    <a:pt x="966" y="150"/>
                  </a:lnTo>
                  <a:lnTo>
                    <a:pt x="954" y="156"/>
                  </a:lnTo>
                  <a:lnTo>
                    <a:pt x="942" y="156"/>
                  </a:lnTo>
                  <a:lnTo>
                    <a:pt x="930" y="150"/>
                  </a:lnTo>
                  <a:lnTo>
                    <a:pt x="918" y="150"/>
                  </a:lnTo>
                  <a:lnTo>
                    <a:pt x="912" y="144"/>
                  </a:lnTo>
                  <a:lnTo>
                    <a:pt x="882" y="144"/>
                  </a:lnTo>
                  <a:lnTo>
                    <a:pt x="864" y="126"/>
                  </a:lnTo>
                  <a:lnTo>
                    <a:pt x="864" y="120"/>
                  </a:lnTo>
                  <a:lnTo>
                    <a:pt x="840" y="126"/>
                  </a:lnTo>
                  <a:lnTo>
                    <a:pt x="840" y="120"/>
                  </a:lnTo>
                  <a:lnTo>
                    <a:pt x="834" y="114"/>
                  </a:lnTo>
                  <a:lnTo>
                    <a:pt x="822" y="90"/>
                  </a:lnTo>
                  <a:lnTo>
                    <a:pt x="810" y="78"/>
                  </a:lnTo>
                  <a:lnTo>
                    <a:pt x="804" y="66"/>
                  </a:lnTo>
                  <a:lnTo>
                    <a:pt x="798" y="60"/>
                  </a:lnTo>
                  <a:lnTo>
                    <a:pt x="786" y="54"/>
                  </a:lnTo>
                  <a:lnTo>
                    <a:pt x="768" y="54"/>
                  </a:lnTo>
                  <a:lnTo>
                    <a:pt x="756" y="60"/>
                  </a:lnTo>
                  <a:lnTo>
                    <a:pt x="750" y="60"/>
                  </a:lnTo>
                  <a:lnTo>
                    <a:pt x="726" y="48"/>
                  </a:lnTo>
                  <a:lnTo>
                    <a:pt x="720" y="42"/>
                  </a:lnTo>
                  <a:lnTo>
                    <a:pt x="708" y="36"/>
                  </a:lnTo>
                  <a:lnTo>
                    <a:pt x="672" y="36"/>
                  </a:lnTo>
                  <a:lnTo>
                    <a:pt x="648" y="30"/>
                  </a:lnTo>
                  <a:lnTo>
                    <a:pt x="636" y="30"/>
                  </a:lnTo>
                  <a:lnTo>
                    <a:pt x="576" y="0"/>
                  </a:lnTo>
                  <a:lnTo>
                    <a:pt x="576" y="18"/>
                  </a:lnTo>
                  <a:lnTo>
                    <a:pt x="570" y="30"/>
                  </a:lnTo>
                  <a:lnTo>
                    <a:pt x="558" y="36"/>
                  </a:lnTo>
                  <a:lnTo>
                    <a:pt x="552" y="36"/>
                  </a:lnTo>
                  <a:lnTo>
                    <a:pt x="558" y="48"/>
                  </a:lnTo>
                  <a:lnTo>
                    <a:pt x="540" y="48"/>
                  </a:lnTo>
                  <a:lnTo>
                    <a:pt x="540" y="60"/>
                  </a:lnTo>
                  <a:lnTo>
                    <a:pt x="552" y="72"/>
                  </a:lnTo>
                  <a:lnTo>
                    <a:pt x="558" y="90"/>
                  </a:lnTo>
                  <a:lnTo>
                    <a:pt x="582" y="126"/>
                  </a:lnTo>
                  <a:lnTo>
                    <a:pt x="588" y="126"/>
                  </a:lnTo>
                  <a:lnTo>
                    <a:pt x="594" y="132"/>
                  </a:lnTo>
                  <a:lnTo>
                    <a:pt x="600" y="144"/>
                  </a:lnTo>
                  <a:lnTo>
                    <a:pt x="600" y="168"/>
                  </a:lnTo>
                  <a:lnTo>
                    <a:pt x="582" y="168"/>
                  </a:lnTo>
                  <a:lnTo>
                    <a:pt x="582" y="174"/>
                  </a:lnTo>
                  <a:lnTo>
                    <a:pt x="576" y="180"/>
                  </a:lnTo>
                  <a:lnTo>
                    <a:pt x="552" y="192"/>
                  </a:lnTo>
                  <a:lnTo>
                    <a:pt x="546" y="186"/>
                  </a:lnTo>
                  <a:lnTo>
                    <a:pt x="546" y="174"/>
                  </a:lnTo>
                  <a:lnTo>
                    <a:pt x="498" y="180"/>
                  </a:lnTo>
                  <a:lnTo>
                    <a:pt x="498" y="168"/>
                  </a:lnTo>
                  <a:lnTo>
                    <a:pt x="456" y="168"/>
                  </a:lnTo>
                  <a:lnTo>
                    <a:pt x="450" y="174"/>
                  </a:lnTo>
                  <a:lnTo>
                    <a:pt x="450" y="180"/>
                  </a:lnTo>
                  <a:lnTo>
                    <a:pt x="444" y="168"/>
                  </a:lnTo>
                  <a:lnTo>
                    <a:pt x="420" y="174"/>
                  </a:lnTo>
                  <a:lnTo>
                    <a:pt x="414" y="162"/>
                  </a:lnTo>
                  <a:lnTo>
                    <a:pt x="384" y="162"/>
                  </a:lnTo>
                  <a:lnTo>
                    <a:pt x="366" y="156"/>
                  </a:lnTo>
                  <a:lnTo>
                    <a:pt x="360" y="150"/>
                  </a:lnTo>
                  <a:lnTo>
                    <a:pt x="360" y="138"/>
                  </a:lnTo>
                  <a:lnTo>
                    <a:pt x="354" y="132"/>
                  </a:lnTo>
                  <a:lnTo>
                    <a:pt x="354" y="126"/>
                  </a:lnTo>
                  <a:lnTo>
                    <a:pt x="312" y="126"/>
                  </a:lnTo>
                  <a:lnTo>
                    <a:pt x="294" y="132"/>
                  </a:lnTo>
                  <a:lnTo>
                    <a:pt x="270" y="132"/>
                  </a:lnTo>
                  <a:lnTo>
                    <a:pt x="264" y="114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10" y="114"/>
                  </a:lnTo>
                  <a:lnTo>
                    <a:pt x="204" y="108"/>
                  </a:lnTo>
                  <a:lnTo>
                    <a:pt x="186" y="108"/>
                  </a:lnTo>
                  <a:lnTo>
                    <a:pt x="180" y="114"/>
                  </a:lnTo>
                  <a:lnTo>
                    <a:pt x="180" y="120"/>
                  </a:lnTo>
                  <a:lnTo>
                    <a:pt x="174" y="126"/>
                  </a:lnTo>
                  <a:lnTo>
                    <a:pt x="174" y="132"/>
                  </a:lnTo>
                  <a:lnTo>
                    <a:pt x="150" y="132"/>
                  </a:lnTo>
                  <a:lnTo>
                    <a:pt x="138" y="150"/>
                  </a:lnTo>
                  <a:lnTo>
                    <a:pt x="120" y="150"/>
                  </a:lnTo>
                  <a:lnTo>
                    <a:pt x="84" y="186"/>
                  </a:lnTo>
                  <a:lnTo>
                    <a:pt x="84" y="192"/>
                  </a:lnTo>
                  <a:lnTo>
                    <a:pt x="90" y="198"/>
                  </a:lnTo>
                  <a:lnTo>
                    <a:pt x="66" y="198"/>
                  </a:lnTo>
                  <a:lnTo>
                    <a:pt x="72" y="210"/>
                  </a:lnTo>
                  <a:lnTo>
                    <a:pt x="12" y="210"/>
                  </a:lnTo>
                  <a:lnTo>
                    <a:pt x="12" y="228"/>
                  </a:lnTo>
                  <a:lnTo>
                    <a:pt x="0" y="240"/>
                  </a:lnTo>
                  <a:lnTo>
                    <a:pt x="6" y="246"/>
                  </a:lnTo>
                  <a:lnTo>
                    <a:pt x="6" y="258"/>
                  </a:lnTo>
                  <a:lnTo>
                    <a:pt x="0" y="264"/>
                  </a:lnTo>
                  <a:lnTo>
                    <a:pt x="24" y="264"/>
                  </a:lnTo>
                  <a:lnTo>
                    <a:pt x="24" y="282"/>
                  </a:lnTo>
                  <a:lnTo>
                    <a:pt x="36" y="288"/>
                  </a:lnTo>
                  <a:lnTo>
                    <a:pt x="48" y="288"/>
                  </a:lnTo>
                  <a:lnTo>
                    <a:pt x="60" y="294"/>
                  </a:lnTo>
                  <a:lnTo>
                    <a:pt x="72" y="294"/>
                  </a:lnTo>
                  <a:lnTo>
                    <a:pt x="78" y="306"/>
                  </a:lnTo>
                  <a:lnTo>
                    <a:pt x="102" y="330"/>
                  </a:lnTo>
                  <a:lnTo>
                    <a:pt x="138" y="318"/>
                  </a:lnTo>
                  <a:lnTo>
                    <a:pt x="156" y="330"/>
                  </a:lnTo>
                  <a:lnTo>
                    <a:pt x="162" y="336"/>
                  </a:lnTo>
                  <a:lnTo>
                    <a:pt x="174" y="336"/>
                  </a:lnTo>
                  <a:lnTo>
                    <a:pt x="186" y="342"/>
                  </a:lnTo>
                  <a:lnTo>
                    <a:pt x="204" y="348"/>
                  </a:lnTo>
                  <a:lnTo>
                    <a:pt x="222" y="366"/>
                  </a:lnTo>
                  <a:lnTo>
                    <a:pt x="228" y="378"/>
                  </a:lnTo>
                  <a:lnTo>
                    <a:pt x="240" y="396"/>
                  </a:lnTo>
                  <a:lnTo>
                    <a:pt x="264" y="414"/>
                  </a:lnTo>
                  <a:lnTo>
                    <a:pt x="276" y="426"/>
                  </a:lnTo>
                  <a:lnTo>
                    <a:pt x="282" y="438"/>
                  </a:lnTo>
                  <a:lnTo>
                    <a:pt x="282" y="450"/>
                  </a:lnTo>
                  <a:lnTo>
                    <a:pt x="288" y="456"/>
                  </a:lnTo>
                  <a:lnTo>
                    <a:pt x="294" y="468"/>
                  </a:lnTo>
                  <a:lnTo>
                    <a:pt x="300" y="474"/>
                  </a:lnTo>
                  <a:lnTo>
                    <a:pt x="300" y="480"/>
                  </a:lnTo>
                  <a:lnTo>
                    <a:pt x="288" y="492"/>
                  </a:lnTo>
                  <a:lnTo>
                    <a:pt x="288" y="504"/>
                  </a:lnTo>
                  <a:lnTo>
                    <a:pt x="294" y="522"/>
                  </a:lnTo>
                  <a:lnTo>
                    <a:pt x="300" y="534"/>
                  </a:lnTo>
                  <a:lnTo>
                    <a:pt x="306" y="540"/>
                  </a:lnTo>
                  <a:lnTo>
                    <a:pt x="318" y="546"/>
                  </a:lnTo>
                  <a:lnTo>
                    <a:pt x="330" y="546"/>
                  </a:lnTo>
                  <a:lnTo>
                    <a:pt x="342" y="552"/>
                  </a:lnTo>
                  <a:lnTo>
                    <a:pt x="348" y="552"/>
                  </a:lnTo>
                  <a:lnTo>
                    <a:pt x="366" y="558"/>
                  </a:lnTo>
                  <a:lnTo>
                    <a:pt x="390" y="564"/>
                  </a:lnTo>
                  <a:lnTo>
                    <a:pt x="486" y="564"/>
                  </a:lnTo>
                  <a:lnTo>
                    <a:pt x="492" y="570"/>
                  </a:lnTo>
                  <a:lnTo>
                    <a:pt x="498" y="570"/>
                  </a:lnTo>
                  <a:lnTo>
                    <a:pt x="510" y="576"/>
                  </a:lnTo>
                  <a:lnTo>
                    <a:pt x="516" y="576"/>
                  </a:lnTo>
                  <a:lnTo>
                    <a:pt x="528" y="582"/>
                  </a:lnTo>
                  <a:lnTo>
                    <a:pt x="534" y="594"/>
                  </a:lnTo>
                  <a:lnTo>
                    <a:pt x="540" y="594"/>
                  </a:lnTo>
                  <a:lnTo>
                    <a:pt x="546" y="600"/>
                  </a:lnTo>
                  <a:lnTo>
                    <a:pt x="552" y="600"/>
                  </a:lnTo>
                  <a:lnTo>
                    <a:pt x="576" y="612"/>
                  </a:lnTo>
                  <a:lnTo>
                    <a:pt x="588" y="612"/>
                  </a:lnTo>
                  <a:lnTo>
                    <a:pt x="594" y="618"/>
                  </a:lnTo>
                  <a:lnTo>
                    <a:pt x="630" y="618"/>
                  </a:lnTo>
                  <a:lnTo>
                    <a:pt x="642" y="642"/>
                  </a:lnTo>
                  <a:lnTo>
                    <a:pt x="684" y="684"/>
                  </a:lnTo>
                  <a:lnTo>
                    <a:pt x="690" y="696"/>
                  </a:lnTo>
                  <a:lnTo>
                    <a:pt x="720" y="726"/>
                  </a:lnTo>
                  <a:lnTo>
                    <a:pt x="732" y="732"/>
                  </a:lnTo>
                  <a:lnTo>
                    <a:pt x="738" y="744"/>
                  </a:lnTo>
                  <a:lnTo>
                    <a:pt x="750" y="750"/>
                  </a:lnTo>
                  <a:lnTo>
                    <a:pt x="810" y="744"/>
                  </a:lnTo>
                  <a:lnTo>
                    <a:pt x="864" y="750"/>
                  </a:lnTo>
                  <a:lnTo>
                    <a:pt x="912" y="750"/>
                  </a:lnTo>
                  <a:lnTo>
                    <a:pt x="948" y="756"/>
                  </a:lnTo>
                  <a:lnTo>
                    <a:pt x="954" y="750"/>
                  </a:lnTo>
                  <a:lnTo>
                    <a:pt x="966" y="744"/>
                  </a:lnTo>
                  <a:lnTo>
                    <a:pt x="972" y="738"/>
                  </a:lnTo>
                  <a:lnTo>
                    <a:pt x="984" y="738"/>
                  </a:lnTo>
                  <a:lnTo>
                    <a:pt x="996" y="744"/>
                  </a:lnTo>
                  <a:lnTo>
                    <a:pt x="1002" y="744"/>
                  </a:lnTo>
                  <a:lnTo>
                    <a:pt x="1008" y="750"/>
                  </a:lnTo>
                  <a:lnTo>
                    <a:pt x="1062" y="750"/>
                  </a:lnTo>
                  <a:lnTo>
                    <a:pt x="1080" y="756"/>
                  </a:lnTo>
                  <a:lnTo>
                    <a:pt x="1092" y="756"/>
                  </a:lnTo>
                  <a:lnTo>
                    <a:pt x="1110" y="774"/>
                  </a:lnTo>
                  <a:lnTo>
                    <a:pt x="1116" y="786"/>
                  </a:lnTo>
                  <a:lnTo>
                    <a:pt x="1128" y="792"/>
                  </a:lnTo>
                  <a:lnTo>
                    <a:pt x="1152" y="798"/>
                  </a:lnTo>
                  <a:lnTo>
                    <a:pt x="1200" y="798"/>
                  </a:lnTo>
                  <a:lnTo>
                    <a:pt x="1218" y="804"/>
                  </a:lnTo>
                  <a:lnTo>
                    <a:pt x="1242" y="816"/>
                  </a:lnTo>
                  <a:lnTo>
                    <a:pt x="1248" y="822"/>
                  </a:lnTo>
                  <a:lnTo>
                    <a:pt x="1260" y="822"/>
                  </a:lnTo>
                  <a:lnTo>
                    <a:pt x="1266" y="816"/>
                  </a:lnTo>
                  <a:lnTo>
                    <a:pt x="1278" y="816"/>
                  </a:lnTo>
                  <a:lnTo>
                    <a:pt x="1290" y="810"/>
                  </a:lnTo>
                  <a:lnTo>
                    <a:pt x="1302" y="810"/>
                  </a:lnTo>
                  <a:lnTo>
                    <a:pt x="1302" y="816"/>
                  </a:lnTo>
                  <a:lnTo>
                    <a:pt x="1308" y="828"/>
                  </a:lnTo>
                  <a:lnTo>
                    <a:pt x="1314" y="828"/>
                  </a:lnTo>
                  <a:lnTo>
                    <a:pt x="1320" y="834"/>
                  </a:lnTo>
                  <a:lnTo>
                    <a:pt x="1338" y="834"/>
                  </a:lnTo>
                  <a:lnTo>
                    <a:pt x="1344" y="828"/>
                  </a:lnTo>
                  <a:lnTo>
                    <a:pt x="1362" y="816"/>
                  </a:lnTo>
                  <a:lnTo>
                    <a:pt x="1422" y="780"/>
                  </a:lnTo>
                  <a:lnTo>
                    <a:pt x="1440" y="768"/>
                  </a:lnTo>
                  <a:lnTo>
                    <a:pt x="1596" y="768"/>
                  </a:lnTo>
                  <a:lnTo>
                    <a:pt x="1614" y="744"/>
                  </a:lnTo>
                  <a:lnTo>
                    <a:pt x="1638" y="744"/>
                  </a:lnTo>
                  <a:lnTo>
                    <a:pt x="1650" y="738"/>
                  </a:lnTo>
                  <a:lnTo>
                    <a:pt x="1662" y="714"/>
                  </a:lnTo>
                  <a:lnTo>
                    <a:pt x="1662" y="708"/>
                  </a:lnTo>
                  <a:lnTo>
                    <a:pt x="1668" y="696"/>
                  </a:lnTo>
                  <a:lnTo>
                    <a:pt x="1668" y="690"/>
                  </a:lnTo>
                  <a:lnTo>
                    <a:pt x="1692" y="690"/>
                  </a:lnTo>
                  <a:lnTo>
                    <a:pt x="1704" y="678"/>
                  </a:lnTo>
                  <a:lnTo>
                    <a:pt x="1710" y="666"/>
                  </a:lnTo>
                  <a:lnTo>
                    <a:pt x="1716" y="660"/>
                  </a:lnTo>
                  <a:lnTo>
                    <a:pt x="1716" y="654"/>
                  </a:lnTo>
                  <a:lnTo>
                    <a:pt x="1704" y="648"/>
                  </a:lnTo>
                  <a:lnTo>
                    <a:pt x="1686" y="630"/>
                  </a:lnTo>
                  <a:lnTo>
                    <a:pt x="1674" y="624"/>
                  </a:lnTo>
                  <a:lnTo>
                    <a:pt x="1656" y="606"/>
                  </a:lnTo>
                  <a:lnTo>
                    <a:pt x="1650" y="594"/>
                  </a:lnTo>
                  <a:lnTo>
                    <a:pt x="1650" y="582"/>
                  </a:lnTo>
                  <a:lnTo>
                    <a:pt x="1656" y="570"/>
                  </a:lnTo>
                  <a:lnTo>
                    <a:pt x="1656" y="558"/>
                  </a:lnTo>
                  <a:lnTo>
                    <a:pt x="1668" y="552"/>
                  </a:lnTo>
                  <a:lnTo>
                    <a:pt x="1692" y="552"/>
                  </a:lnTo>
                  <a:lnTo>
                    <a:pt x="1698" y="558"/>
                  </a:lnTo>
                  <a:lnTo>
                    <a:pt x="1704" y="558"/>
                  </a:lnTo>
                  <a:lnTo>
                    <a:pt x="1710" y="564"/>
                  </a:lnTo>
                  <a:lnTo>
                    <a:pt x="1722" y="570"/>
                  </a:lnTo>
                  <a:lnTo>
                    <a:pt x="1728" y="576"/>
                  </a:lnTo>
                  <a:lnTo>
                    <a:pt x="1740" y="582"/>
                  </a:lnTo>
                  <a:lnTo>
                    <a:pt x="1764" y="582"/>
                  </a:lnTo>
                  <a:lnTo>
                    <a:pt x="1776" y="576"/>
                  </a:lnTo>
                  <a:lnTo>
                    <a:pt x="1794" y="576"/>
                  </a:lnTo>
                  <a:lnTo>
                    <a:pt x="1806" y="570"/>
                  </a:lnTo>
                  <a:lnTo>
                    <a:pt x="1812" y="558"/>
                  </a:lnTo>
                  <a:lnTo>
                    <a:pt x="1818" y="552"/>
                  </a:lnTo>
                  <a:lnTo>
                    <a:pt x="1818" y="528"/>
                  </a:lnTo>
                  <a:lnTo>
                    <a:pt x="1890" y="528"/>
                  </a:lnTo>
                  <a:lnTo>
                    <a:pt x="1914" y="504"/>
                  </a:lnTo>
                  <a:lnTo>
                    <a:pt x="1902" y="492"/>
                  </a:lnTo>
                  <a:lnTo>
                    <a:pt x="1896" y="480"/>
                  </a:lnTo>
                  <a:lnTo>
                    <a:pt x="1902" y="474"/>
                  </a:lnTo>
                  <a:lnTo>
                    <a:pt x="1938" y="456"/>
                  </a:lnTo>
                  <a:lnTo>
                    <a:pt x="1950" y="456"/>
                  </a:lnTo>
                  <a:lnTo>
                    <a:pt x="1950" y="438"/>
                  </a:lnTo>
                  <a:lnTo>
                    <a:pt x="1980" y="444"/>
                  </a:lnTo>
                  <a:lnTo>
                    <a:pt x="1998" y="426"/>
                  </a:lnTo>
                  <a:lnTo>
                    <a:pt x="2004" y="426"/>
                  </a:lnTo>
                  <a:lnTo>
                    <a:pt x="2010" y="420"/>
                  </a:lnTo>
                  <a:lnTo>
                    <a:pt x="2040" y="420"/>
                  </a:lnTo>
                  <a:lnTo>
                    <a:pt x="2052" y="426"/>
                  </a:lnTo>
                  <a:lnTo>
                    <a:pt x="2058" y="432"/>
                  </a:lnTo>
                  <a:lnTo>
                    <a:pt x="2094" y="432"/>
                  </a:lnTo>
                  <a:lnTo>
                    <a:pt x="2100" y="426"/>
                  </a:lnTo>
                  <a:lnTo>
                    <a:pt x="2100" y="420"/>
                  </a:lnTo>
                  <a:lnTo>
                    <a:pt x="2088" y="4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0" name="Moldov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79E9139-1A5F-49C8-AF78-724AE402E308}"/>
                </a:ext>
              </a:extLst>
            </p:cNvPr>
            <p:cNvSpPr>
              <a:spLocks/>
            </p:cNvSpPr>
            <p:nvPr/>
          </p:nvSpPr>
          <p:spPr bwMode="gray">
            <a:xfrm>
              <a:off x="6336415" y="1551195"/>
              <a:ext cx="58612" cy="68555"/>
            </a:xfrm>
            <a:custGeom>
              <a:avLst/>
              <a:gdLst>
                <a:gd name="T0" fmla="*/ 2147483647 w 216"/>
                <a:gd name="T1" fmla="*/ 2147483647 h 240"/>
                <a:gd name="T2" fmla="*/ 2147483647 w 216"/>
                <a:gd name="T3" fmla="*/ 2147483647 h 240"/>
                <a:gd name="T4" fmla="*/ 2147483647 w 216"/>
                <a:gd name="T5" fmla="*/ 2147483647 h 240"/>
                <a:gd name="T6" fmla="*/ 2147483647 w 216"/>
                <a:gd name="T7" fmla="*/ 2147483647 h 240"/>
                <a:gd name="T8" fmla="*/ 2147483647 w 216"/>
                <a:gd name="T9" fmla="*/ 2147483647 h 240"/>
                <a:gd name="T10" fmla="*/ 2147483647 w 216"/>
                <a:gd name="T11" fmla="*/ 2147483647 h 240"/>
                <a:gd name="T12" fmla="*/ 2147483647 w 216"/>
                <a:gd name="T13" fmla="*/ 2147483647 h 240"/>
                <a:gd name="T14" fmla="*/ 2147483647 w 216"/>
                <a:gd name="T15" fmla="*/ 2147483647 h 240"/>
                <a:gd name="T16" fmla="*/ 2147483647 w 216"/>
                <a:gd name="T17" fmla="*/ 2147483647 h 240"/>
                <a:gd name="T18" fmla="*/ 2147483647 w 216"/>
                <a:gd name="T19" fmla="*/ 2147483647 h 240"/>
                <a:gd name="T20" fmla="*/ 2147483647 w 216"/>
                <a:gd name="T21" fmla="*/ 2147483647 h 240"/>
                <a:gd name="T22" fmla="*/ 2147483647 w 216"/>
                <a:gd name="T23" fmla="*/ 2147483647 h 240"/>
                <a:gd name="T24" fmla="*/ 2147483647 w 216"/>
                <a:gd name="T25" fmla="*/ 2147483647 h 240"/>
                <a:gd name="T26" fmla="*/ 2147483647 w 216"/>
                <a:gd name="T27" fmla="*/ 2147483647 h 240"/>
                <a:gd name="T28" fmla="*/ 2147483647 w 216"/>
                <a:gd name="T29" fmla="*/ 2147483647 h 240"/>
                <a:gd name="T30" fmla="*/ 2147483647 w 216"/>
                <a:gd name="T31" fmla="*/ 2147483647 h 240"/>
                <a:gd name="T32" fmla="*/ 2147483647 w 216"/>
                <a:gd name="T33" fmla="*/ 2147483647 h 240"/>
                <a:gd name="T34" fmla="*/ 2147483647 w 216"/>
                <a:gd name="T35" fmla="*/ 2147483647 h 240"/>
                <a:gd name="T36" fmla="*/ 2147483647 w 216"/>
                <a:gd name="T37" fmla="*/ 2147483647 h 240"/>
                <a:gd name="T38" fmla="*/ 2147483647 w 216"/>
                <a:gd name="T39" fmla="*/ 2147483647 h 240"/>
                <a:gd name="T40" fmla="*/ 2147483647 w 216"/>
                <a:gd name="T41" fmla="*/ 2147483647 h 240"/>
                <a:gd name="T42" fmla="*/ 2147483647 w 216"/>
                <a:gd name="T43" fmla="*/ 2147483647 h 240"/>
                <a:gd name="T44" fmla="*/ 2147483647 w 216"/>
                <a:gd name="T45" fmla="*/ 2147483647 h 240"/>
                <a:gd name="T46" fmla="*/ 2147483647 w 216"/>
                <a:gd name="T47" fmla="*/ 2147483647 h 240"/>
                <a:gd name="T48" fmla="*/ 2147483647 w 216"/>
                <a:gd name="T49" fmla="*/ 2147483647 h 240"/>
                <a:gd name="T50" fmla="*/ 2147483647 w 216"/>
                <a:gd name="T51" fmla="*/ 2147483647 h 240"/>
                <a:gd name="T52" fmla="*/ 2147483647 w 216"/>
                <a:gd name="T53" fmla="*/ 2147483647 h 240"/>
                <a:gd name="T54" fmla="*/ 2147483647 w 216"/>
                <a:gd name="T55" fmla="*/ 2147483647 h 240"/>
                <a:gd name="T56" fmla="*/ 2147483647 w 216"/>
                <a:gd name="T57" fmla="*/ 2147483647 h 240"/>
                <a:gd name="T58" fmla="*/ 2147483647 w 216"/>
                <a:gd name="T59" fmla="*/ 2147483647 h 240"/>
                <a:gd name="T60" fmla="*/ 2147483647 w 216"/>
                <a:gd name="T61" fmla="*/ 0 h 240"/>
                <a:gd name="T62" fmla="*/ 2147483647 w 216"/>
                <a:gd name="T63" fmla="*/ 2147483647 h 240"/>
                <a:gd name="T64" fmla="*/ 2147483647 w 216"/>
                <a:gd name="T65" fmla="*/ 2147483647 h 240"/>
                <a:gd name="T66" fmla="*/ 2147483647 w 216"/>
                <a:gd name="T67" fmla="*/ 2147483647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240"/>
                <a:gd name="T104" fmla="*/ 216 w 216"/>
                <a:gd name="T105" fmla="*/ 240 h 24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240">
                  <a:moveTo>
                    <a:pt x="0" y="18"/>
                  </a:moveTo>
                  <a:lnTo>
                    <a:pt x="18" y="24"/>
                  </a:lnTo>
                  <a:lnTo>
                    <a:pt x="24" y="30"/>
                  </a:lnTo>
                  <a:lnTo>
                    <a:pt x="30" y="42"/>
                  </a:lnTo>
                  <a:lnTo>
                    <a:pt x="36" y="48"/>
                  </a:lnTo>
                  <a:lnTo>
                    <a:pt x="36" y="60"/>
                  </a:lnTo>
                  <a:lnTo>
                    <a:pt x="60" y="72"/>
                  </a:lnTo>
                  <a:lnTo>
                    <a:pt x="66" y="96"/>
                  </a:lnTo>
                  <a:lnTo>
                    <a:pt x="78" y="96"/>
                  </a:lnTo>
                  <a:lnTo>
                    <a:pt x="84" y="114"/>
                  </a:lnTo>
                  <a:lnTo>
                    <a:pt x="102" y="114"/>
                  </a:lnTo>
                  <a:lnTo>
                    <a:pt x="108" y="120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08" y="168"/>
                  </a:lnTo>
                  <a:lnTo>
                    <a:pt x="108" y="180"/>
                  </a:lnTo>
                  <a:lnTo>
                    <a:pt x="102" y="186"/>
                  </a:lnTo>
                  <a:lnTo>
                    <a:pt x="102" y="198"/>
                  </a:lnTo>
                  <a:lnTo>
                    <a:pt x="108" y="210"/>
                  </a:lnTo>
                  <a:lnTo>
                    <a:pt x="114" y="216"/>
                  </a:lnTo>
                  <a:lnTo>
                    <a:pt x="114" y="240"/>
                  </a:lnTo>
                  <a:lnTo>
                    <a:pt x="138" y="234"/>
                  </a:lnTo>
                  <a:lnTo>
                    <a:pt x="138" y="222"/>
                  </a:lnTo>
                  <a:lnTo>
                    <a:pt x="132" y="216"/>
                  </a:lnTo>
                  <a:lnTo>
                    <a:pt x="132" y="204"/>
                  </a:lnTo>
                  <a:lnTo>
                    <a:pt x="138" y="204"/>
                  </a:lnTo>
                  <a:lnTo>
                    <a:pt x="150" y="198"/>
                  </a:lnTo>
                  <a:lnTo>
                    <a:pt x="156" y="192"/>
                  </a:lnTo>
                  <a:lnTo>
                    <a:pt x="174" y="180"/>
                  </a:lnTo>
                  <a:lnTo>
                    <a:pt x="168" y="174"/>
                  </a:lnTo>
                  <a:lnTo>
                    <a:pt x="156" y="168"/>
                  </a:lnTo>
                  <a:lnTo>
                    <a:pt x="150" y="168"/>
                  </a:lnTo>
                  <a:lnTo>
                    <a:pt x="150" y="162"/>
                  </a:lnTo>
                  <a:lnTo>
                    <a:pt x="156" y="156"/>
                  </a:lnTo>
                  <a:lnTo>
                    <a:pt x="174" y="156"/>
                  </a:lnTo>
                  <a:lnTo>
                    <a:pt x="180" y="162"/>
                  </a:lnTo>
                  <a:lnTo>
                    <a:pt x="198" y="162"/>
                  </a:lnTo>
                  <a:lnTo>
                    <a:pt x="210" y="156"/>
                  </a:lnTo>
                  <a:lnTo>
                    <a:pt x="216" y="156"/>
                  </a:lnTo>
                  <a:lnTo>
                    <a:pt x="216" y="126"/>
                  </a:lnTo>
                  <a:lnTo>
                    <a:pt x="210" y="120"/>
                  </a:lnTo>
                  <a:lnTo>
                    <a:pt x="198" y="120"/>
                  </a:lnTo>
                  <a:lnTo>
                    <a:pt x="192" y="114"/>
                  </a:lnTo>
                  <a:lnTo>
                    <a:pt x="180" y="114"/>
                  </a:lnTo>
                  <a:lnTo>
                    <a:pt x="180" y="96"/>
                  </a:lnTo>
                  <a:lnTo>
                    <a:pt x="186" y="90"/>
                  </a:lnTo>
                  <a:lnTo>
                    <a:pt x="180" y="84"/>
                  </a:lnTo>
                  <a:lnTo>
                    <a:pt x="174" y="84"/>
                  </a:lnTo>
                  <a:lnTo>
                    <a:pt x="162" y="90"/>
                  </a:lnTo>
                  <a:lnTo>
                    <a:pt x="162" y="66"/>
                  </a:lnTo>
                  <a:lnTo>
                    <a:pt x="168" y="60"/>
                  </a:lnTo>
                  <a:lnTo>
                    <a:pt x="162" y="48"/>
                  </a:lnTo>
                  <a:lnTo>
                    <a:pt x="156" y="42"/>
                  </a:lnTo>
                  <a:lnTo>
                    <a:pt x="144" y="36"/>
                  </a:lnTo>
                  <a:lnTo>
                    <a:pt x="126" y="36"/>
                  </a:lnTo>
                  <a:lnTo>
                    <a:pt x="126" y="24"/>
                  </a:lnTo>
                  <a:lnTo>
                    <a:pt x="120" y="18"/>
                  </a:lnTo>
                  <a:lnTo>
                    <a:pt x="78" y="18"/>
                  </a:lnTo>
                  <a:lnTo>
                    <a:pt x="78" y="12"/>
                  </a:lnTo>
                  <a:lnTo>
                    <a:pt x="72" y="12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36" y="6"/>
                  </a:lnTo>
                  <a:lnTo>
                    <a:pt x="36" y="12"/>
                  </a:lnTo>
                  <a:lnTo>
                    <a:pt x="24" y="12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1" name="Mexic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1069A5F-261C-4764-854D-D1E887DEB926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7173" y="1916823"/>
              <a:ext cx="512311" cy="422758"/>
            </a:xfrm>
            <a:custGeom>
              <a:avLst/>
              <a:gdLst>
                <a:gd name="T0" fmla="*/ 2147483647 w 1860"/>
                <a:gd name="T1" fmla="*/ 2147483647 h 1458"/>
                <a:gd name="T2" fmla="*/ 2147483647 w 1860"/>
                <a:gd name="T3" fmla="*/ 2147483647 h 1458"/>
                <a:gd name="T4" fmla="*/ 2147483647 w 1860"/>
                <a:gd name="T5" fmla="*/ 2147483647 h 1458"/>
                <a:gd name="T6" fmla="*/ 2147483647 w 1860"/>
                <a:gd name="T7" fmla="*/ 2147483647 h 1458"/>
                <a:gd name="T8" fmla="*/ 2147483647 w 1860"/>
                <a:gd name="T9" fmla="*/ 2147483647 h 1458"/>
                <a:gd name="T10" fmla="*/ 2147483647 w 1860"/>
                <a:gd name="T11" fmla="*/ 2147483647 h 1458"/>
                <a:gd name="T12" fmla="*/ 2147483647 w 1860"/>
                <a:gd name="T13" fmla="*/ 2147483647 h 1458"/>
                <a:gd name="T14" fmla="*/ 2147483647 w 1860"/>
                <a:gd name="T15" fmla="*/ 2147483647 h 1458"/>
                <a:gd name="T16" fmla="*/ 2147483647 w 1860"/>
                <a:gd name="T17" fmla="*/ 2147483647 h 1458"/>
                <a:gd name="T18" fmla="*/ 2147483647 w 1860"/>
                <a:gd name="T19" fmla="*/ 2147483647 h 1458"/>
                <a:gd name="T20" fmla="*/ 2147483647 w 1860"/>
                <a:gd name="T21" fmla="*/ 2147483647 h 1458"/>
                <a:gd name="T22" fmla="*/ 2147483647 w 1860"/>
                <a:gd name="T23" fmla="*/ 2147483647 h 1458"/>
                <a:gd name="T24" fmla="*/ 2147483647 w 1860"/>
                <a:gd name="T25" fmla="*/ 2147483647 h 1458"/>
                <a:gd name="T26" fmla="*/ 2147483647 w 1860"/>
                <a:gd name="T27" fmla="*/ 2147483647 h 1458"/>
                <a:gd name="T28" fmla="*/ 2147483647 w 1860"/>
                <a:gd name="T29" fmla="*/ 2147483647 h 1458"/>
                <a:gd name="T30" fmla="*/ 2147483647 w 1860"/>
                <a:gd name="T31" fmla="*/ 2147483647 h 1458"/>
                <a:gd name="T32" fmla="*/ 2147483647 w 1860"/>
                <a:gd name="T33" fmla="*/ 2147483647 h 1458"/>
                <a:gd name="T34" fmla="*/ 2147483647 w 1860"/>
                <a:gd name="T35" fmla="*/ 2147483647 h 1458"/>
                <a:gd name="T36" fmla="*/ 2147483647 w 1860"/>
                <a:gd name="T37" fmla="*/ 2147483647 h 1458"/>
                <a:gd name="T38" fmla="*/ 2147483647 w 1860"/>
                <a:gd name="T39" fmla="*/ 2147483647 h 1458"/>
                <a:gd name="T40" fmla="*/ 2147483647 w 1860"/>
                <a:gd name="T41" fmla="*/ 2147483647 h 1458"/>
                <a:gd name="T42" fmla="*/ 2147483647 w 1860"/>
                <a:gd name="T43" fmla="*/ 2147483647 h 1458"/>
                <a:gd name="T44" fmla="*/ 2147483647 w 1860"/>
                <a:gd name="T45" fmla="*/ 2147483647 h 1458"/>
                <a:gd name="T46" fmla="*/ 2147483647 w 1860"/>
                <a:gd name="T47" fmla="*/ 2147483647 h 1458"/>
                <a:gd name="T48" fmla="*/ 2147483647 w 1860"/>
                <a:gd name="T49" fmla="*/ 2147483647 h 1458"/>
                <a:gd name="T50" fmla="*/ 2147483647 w 1860"/>
                <a:gd name="T51" fmla="*/ 2147483647 h 1458"/>
                <a:gd name="T52" fmla="*/ 2147483647 w 1860"/>
                <a:gd name="T53" fmla="*/ 2147483647 h 1458"/>
                <a:gd name="T54" fmla="*/ 2147483647 w 1860"/>
                <a:gd name="T55" fmla="*/ 2147483647 h 1458"/>
                <a:gd name="T56" fmla="*/ 0 w 1860"/>
                <a:gd name="T57" fmla="*/ 2147483647 h 1458"/>
                <a:gd name="T58" fmla="*/ 2147483647 w 1860"/>
                <a:gd name="T59" fmla="*/ 2147483647 h 1458"/>
                <a:gd name="T60" fmla="*/ 2147483647 w 1860"/>
                <a:gd name="T61" fmla="*/ 2147483647 h 1458"/>
                <a:gd name="T62" fmla="*/ 2147483647 w 1860"/>
                <a:gd name="T63" fmla="*/ 2147483647 h 1458"/>
                <a:gd name="T64" fmla="*/ 2147483647 w 1860"/>
                <a:gd name="T65" fmla="*/ 2147483647 h 1458"/>
                <a:gd name="T66" fmla="*/ 2147483647 w 1860"/>
                <a:gd name="T67" fmla="*/ 2147483647 h 1458"/>
                <a:gd name="T68" fmla="*/ 2147483647 w 1860"/>
                <a:gd name="T69" fmla="*/ 2147483647 h 1458"/>
                <a:gd name="T70" fmla="*/ 2147483647 w 1860"/>
                <a:gd name="T71" fmla="*/ 2147483647 h 1458"/>
                <a:gd name="T72" fmla="*/ 2147483647 w 1860"/>
                <a:gd name="T73" fmla="*/ 2147483647 h 1458"/>
                <a:gd name="T74" fmla="*/ 2147483647 w 1860"/>
                <a:gd name="T75" fmla="*/ 2147483647 h 1458"/>
                <a:gd name="T76" fmla="*/ 2147483647 w 1860"/>
                <a:gd name="T77" fmla="*/ 2147483647 h 1458"/>
                <a:gd name="T78" fmla="*/ 2147483647 w 1860"/>
                <a:gd name="T79" fmla="*/ 2147483647 h 1458"/>
                <a:gd name="T80" fmla="*/ 2147483647 w 1860"/>
                <a:gd name="T81" fmla="*/ 2147483647 h 1458"/>
                <a:gd name="T82" fmla="*/ 2147483647 w 1860"/>
                <a:gd name="T83" fmla="*/ 2147483647 h 1458"/>
                <a:gd name="T84" fmla="*/ 2147483647 w 1860"/>
                <a:gd name="T85" fmla="*/ 2147483647 h 1458"/>
                <a:gd name="T86" fmla="*/ 2147483647 w 1860"/>
                <a:gd name="T87" fmla="*/ 2147483647 h 1458"/>
                <a:gd name="T88" fmla="*/ 2147483647 w 1860"/>
                <a:gd name="T89" fmla="*/ 2147483647 h 1458"/>
                <a:gd name="T90" fmla="*/ 2147483647 w 1860"/>
                <a:gd name="T91" fmla="*/ 2147483647 h 1458"/>
                <a:gd name="T92" fmla="*/ 2147483647 w 1860"/>
                <a:gd name="T93" fmla="*/ 2147483647 h 1458"/>
                <a:gd name="T94" fmla="*/ 2147483647 w 1860"/>
                <a:gd name="T95" fmla="*/ 2147483647 h 1458"/>
                <a:gd name="T96" fmla="*/ 2147483647 w 1860"/>
                <a:gd name="T97" fmla="*/ 2147483647 h 1458"/>
                <a:gd name="T98" fmla="*/ 2147483647 w 1860"/>
                <a:gd name="T99" fmla="*/ 2147483647 h 1458"/>
                <a:gd name="T100" fmla="*/ 2147483647 w 1860"/>
                <a:gd name="T101" fmla="*/ 2147483647 h 1458"/>
                <a:gd name="T102" fmla="*/ 2147483647 w 1860"/>
                <a:gd name="T103" fmla="*/ 2147483647 h 1458"/>
                <a:gd name="T104" fmla="*/ 2147483647 w 1860"/>
                <a:gd name="T105" fmla="*/ 2147483647 h 1458"/>
                <a:gd name="T106" fmla="*/ 2147483647 w 1860"/>
                <a:gd name="T107" fmla="*/ 2147483647 h 1458"/>
                <a:gd name="T108" fmla="*/ 2147483647 w 1860"/>
                <a:gd name="T109" fmla="*/ 2147483647 h 1458"/>
                <a:gd name="T110" fmla="*/ 2147483647 w 1860"/>
                <a:gd name="T111" fmla="*/ 2147483647 h 1458"/>
                <a:gd name="T112" fmla="*/ 2147483647 w 1860"/>
                <a:gd name="T113" fmla="*/ 2147483647 h 1458"/>
                <a:gd name="T114" fmla="*/ 2147483647 w 1860"/>
                <a:gd name="T115" fmla="*/ 2147483647 h 1458"/>
                <a:gd name="T116" fmla="*/ 2147483647 w 1860"/>
                <a:gd name="T117" fmla="*/ 2147483647 h 1458"/>
                <a:gd name="T118" fmla="*/ 2147483647 w 1860"/>
                <a:gd name="T119" fmla="*/ 2147483647 h 1458"/>
                <a:gd name="T120" fmla="*/ 2147483647 w 1860"/>
                <a:gd name="T121" fmla="*/ 2147483647 h 145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60"/>
                <a:gd name="T184" fmla="*/ 0 h 1458"/>
                <a:gd name="T185" fmla="*/ 1860 w 1860"/>
                <a:gd name="T186" fmla="*/ 1458 h 145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60" h="1458">
                  <a:moveTo>
                    <a:pt x="1422" y="1440"/>
                  </a:moveTo>
                  <a:lnTo>
                    <a:pt x="1422" y="1380"/>
                  </a:lnTo>
                  <a:lnTo>
                    <a:pt x="1452" y="1332"/>
                  </a:lnTo>
                  <a:lnTo>
                    <a:pt x="1542" y="1338"/>
                  </a:lnTo>
                  <a:lnTo>
                    <a:pt x="1542" y="1320"/>
                  </a:lnTo>
                  <a:lnTo>
                    <a:pt x="1548" y="1320"/>
                  </a:lnTo>
                  <a:lnTo>
                    <a:pt x="1554" y="1314"/>
                  </a:lnTo>
                  <a:lnTo>
                    <a:pt x="1554" y="1302"/>
                  </a:lnTo>
                  <a:lnTo>
                    <a:pt x="1536" y="1302"/>
                  </a:lnTo>
                  <a:lnTo>
                    <a:pt x="1530" y="1278"/>
                  </a:lnTo>
                  <a:lnTo>
                    <a:pt x="1524" y="1278"/>
                  </a:lnTo>
                  <a:lnTo>
                    <a:pt x="1512" y="1272"/>
                  </a:lnTo>
                  <a:lnTo>
                    <a:pt x="1506" y="1272"/>
                  </a:lnTo>
                  <a:lnTo>
                    <a:pt x="1500" y="1266"/>
                  </a:lnTo>
                  <a:lnTo>
                    <a:pt x="1494" y="1254"/>
                  </a:lnTo>
                  <a:lnTo>
                    <a:pt x="1494" y="1248"/>
                  </a:lnTo>
                  <a:lnTo>
                    <a:pt x="1482" y="1242"/>
                  </a:lnTo>
                  <a:lnTo>
                    <a:pt x="1506" y="1242"/>
                  </a:lnTo>
                  <a:lnTo>
                    <a:pt x="1518" y="1236"/>
                  </a:lnTo>
                  <a:lnTo>
                    <a:pt x="1524" y="1236"/>
                  </a:lnTo>
                  <a:lnTo>
                    <a:pt x="1524" y="1212"/>
                  </a:lnTo>
                  <a:lnTo>
                    <a:pt x="1518" y="1200"/>
                  </a:lnTo>
                  <a:lnTo>
                    <a:pt x="1518" y="1188"/>
                  </a:lnTo>
                  <a:lnTo>
                    <a:pt x="1650" y="1194"/>
                  </a:lnTo>
                  <a:lnTo>
                    <a:pt x="1656" y="1182"/>
                  </a:lnTo>
                  <a:lnTo>
                    <a:pt x="1656" y="1176"/>
                  </a:lnTo>
                  <a:lnTo>
                    <a:pt x="1662" y="1176"/>
                  </a:lnTo>
                  <a:lnTo>
                    <a:pt x="1668" y="1182"/>
                  </a:lnTo>
                  <a:lnTo>
                    <a:pt x="1668" y="1188"/>
                  </a:lnTo>
                  <a:lnTo>
                    <a:pt x="1674" y="1188"/>
                  </a:lnTo>
                  <a:lnTo>
                    <a:pt x="1680" y="1182"/>
                  </a:lnTo>
                  <a:lnTo>
                    <a:pt x="1692" y="1176"/>
                  </a:lnTo>
                  <a:lnTo>
                    <a:pt x="1698" y="1164"/>
                  </a:lnTo>
                  <a:lnTo>
                    <a:pt x="1698" y="1152"/>
                  </a:lnTo>
                  <a:lnTo>
                    <a:pt x="1704" y="1146"/>
                  </a:lnTo>
                  <a:lnTo>
                    <a:pt x="1704" y="1140"/>
                  </a:lnTo>
                  <a:lnTo>
                    <a:pt x="1710" y="1152"/>
                  </a:lnTo>
                  <a:lnTo>
                    <a:pt x="1746" y="1116"/>
                  </a:lnTo>
                  <a:lnTo>
                    <a:pt x="1746" y="1122"/>
                  </a:lnTo>
                  <a:lnTo>
                    <a:pt x="1740" y="1128"/>
                  </a:lnTo>
                  <a:lnTo>
                    <a:pt x="1740" y="1146"/>
                  </a:lnTo>
                  <a:lnTo>
                    <a:pt x="1746" y="1152"/>
                  </a:lnTo>
                  <a:lnTo>
                    <a:pt x="1758" y="1152"/>
                  </a:lnTo>
                  <a:lnTo>
                    <a:pt x="1782" y="1086"/>
                  </a:lnTo>
                  <a:lnTo>
                    <a:pt x="1770" y="1074"/>
                  </a:lnTo>
                  <a:lnTo>
                    <a:pt x="1794" y="1068"/>
                  </a:lnTo>
                  <a:lnTo>
                    <a:pt x="1794" y="1056"/>
                  </a:lnTo>
                  <a:lnTo>
                    <a:pt x="1776" y="1050"/>
                  </a:lnTo>
                  <a:lnTo>
                    <a:pt x="1794" y="1032"/>
                  </a:lnTo>
                  <a:lnTo>
                    <a:pt x="1800" y="1008"/>
                  </a:lnTo>
                  <a:lnTo>
                    <a:pt x="1806" y="996"/>
                  </a:lnTo>
                  <a:lnTo>
                    <a:pt x="1818" y="990"/>
                  </a:lnTo>
                  <a:lnTo>
                    <a:pt x="1824" y="978"/>
                  </a:lnTo>
                  <a:lnTo>
                    <a:pt x="1836" y="966"/>
                  </a:lnTo>
                  <a:lnTo>
                    <a:pt x="1842" y="954"/>
                  </a:lnTo>
                  <a:lnTo>
                    <a:pt x="1848" y="948"/>
                  </a:lnTo>
                  <a:lnTo>
                    <a:pt x="1854" y="936"/>
                  </a:lnTo>
                  <a:lnTo>
                    <a:pt x="1854" y="930"/>
                  </a:lnTo>
                  <a:lnTo>
                    <a:pt x="1860" y="918"/>
                  </a:lnTo>
                  <a:lnTo>
                    <a:pt x="1860" y="900"/>
                  </a:lnTo>
                  <a:lnTo>
                    <a:pt x="1854" y="894"/>
                  </a:lnTo>
                  <a:lnTo>
                    <a:pt x="1818" y="894"/>
                  </a:lnTo>
                  <a:lnTo>
                    <a:pt x="1812" y="900"/>
                  </a:lnTo>
                  <a:lnTo>
                    <a:pt x="1800" y="900"/>
                  </a:lnTo>
                  <a:lnTo>
                    <a:pt x="1794" y="894"/>
                  </a:lnTo>
                  <a:lnTo>
                    <a:pt x="1782" y="894"/>
                  </a:lnTo>
                  <a:lnTo>
                    <a:pt x="1770" y="888"/>
                  </a:lnTo>
                  <a:lnTo>
                    <a:pt x="1746" y="888"/>
                  </a:lnTo>
                  <a:lnTo>
                    <a:pt x="1734" y="894"/>
                  </a:lnTo>
                  <a:lnTo>
                    <a:pt x="1716" y="900"/>
                  </a:lnTo>
                  <a:lnTo>
                    <a:pt x="1698" y="900"/>
                  </a:lnTo>
                  <a:lnTo>
                    <a:pt x="1686" y="906"/>
                  </a:lnTo>
                  <a:lnTo>
                    <a:pt x="1668" y="906"/>
                  </a:lnTo>
                  <a:lnTo>
                    <a:pt x="1656" y="912"/>
                  </a:lnTo>
                  <a:lnTo>
                    <a:pt x="1626" y="912"/>
                  </a:lnTo>
                  <a:lnTo>
                    <a:pt x="1614" y="918"/>
                  </a:lnTo>
                  <a:lnTo>
                    <a:pt x="1608" y="924"/>
                  </a:lnTo>
                  <a:lnTo>
                    <a:pt x="1596" y="948"/>
                  </a:lnTo>
                  <a:lnTo>
                    <a:pt x="1590" y="966"/>
                  </a:lnTo>
                  <a:lnTo>
                    <a:pt x="1590" y="1026"/>
                  </a:lnTo>
                  <a:lnTo>
                    <a:pt x="1572" y="1032"/>
                  </a:lnTo>
                  <a:lnTo>
                    <a:pt x="1572" y="1062"/>
                  </a:lnTo>
                  <a:lnTo>
                    <a:pt x="1566" y="1074"/>
                  </a:lnTo>
                  <a:lnTo>
                    <a:pt x="1542" y="1086"/>
                  </a:lnTo>
                  <a:lnTo>
                    <a:pt x="1524" y="1098"/>
                  </a:lnTo>
                  <a:lnTo>
                    <a:pt x="1512" y="1110"/>
                  </a:lnTo>
                  <a:lnTo>
                    <a:pt x="1512" y="1122"/>
                  </a:lnTo>
                  <a:lnTo>
                    <a:pt x="1506" y="1128"/>
                  </a:lnTo>
                  <a:lnTo>
                    <a:pt x="1506" y="1140"/>
                  </a:lnTo>
                  <a:lnTo>
                    <a:pt x="1500" y="1146"/>
                  </a:lnTo>
                  <a:lnTo>
                    <a:pt x="1488" y="1146"/>
                  </a:lnTo>
                  <a:lnTo>
                    <a:pt x="1476" y="1134"/>
                  </a:lnTo>
                  <a:lnTo>
                    <a:pt x="1476" y="1128"/>
                  </a:lnTo>
                  <a:lnTo>
                    <a:pt x="1470" y="1122"/>
                  </a:lnTo>
                  <a:lnTo>
                    <a:pt x="1440" y="1122"/>
                  </a:lnTo>
                  <a:lnTo>
                    <a:pt x="1416" y="1128"/>
                  </a:lnTo>
                  <a:lnTo>
                    <a:pt x="1392" y="1140"/>
                  </a:lnTo>
                  <a:lnTo>
                    <a:pt x="1356" y="1140"/>
                  </a:lnTo>
                  <a:lnTo>
                    <a:pt x="1338" y="1146"/>
                  </a:lnTo>
                  <a:lnTo>
                    <a:pt x="1290" y="1170"/>
                  </a:lnTo>
                  <a:lnTo>
                    <a:pt x="1284" y="1170"/>
                  </a:lnTo>
                  <a:lnTo>
                    <a:pt x="1272" y="1158"/>
                  </a:lnTo>
                  <a:lnTo>
                    <a:pt x="1266" y="1146"/>
                  </a:lnTo>
                  <a:lnTo>
                    <a:pt x="1266" y="1140"/>
                  </a:lnTo>
                  <a:lnTo>
                    <a:pt x="1260" y="1128"/>
                  </a:lnTo>
                  <a:lnTo>
                    <a:pt x="1242" y="1128"/>
                  </a:lnTo>
                  <a:lnTo>
                    <a:pt x="1224" y="1122"/>
                  </a:lnTo>
                  <a:lnTo>
                    <a:pt x="1194" y="1122"/>
                  </a:lnTo>
                  <a:lnTo>
                    <a:pt x="1194" y="1104"/>
                  </a:lnTo>
                  <a:lnTo>
                    <a:pt x="1188" y="1092"/>
                  </a:lnTo>
                  <a:lnTo>
                    <a:pt x="1176" y="1080"/>
                  </a:lnTo>
                  <a:lnTo>
                    <a:pt x="1170" y="1068"/>
                  </a:lnTo>
                  <a:lnTo>
                    <a:pt x="1164" y="1062"/>
                  </a:lnTo>
                  <a:lnTo>
                    <a:pt x="1164" y="1026"/>
                  </a:lnTo>
                  <a:lnTo>
                    <a:pt x="1128" y="966"/>
                  </a:lnTo>
                  <a:lnTo>
                    <a:pt x="1122" y="924"/>
                  </a:lnTo>
                  <a:lnTo>
                    <a:pt x="1110" y="894"/>
                  </a:lnTo>
                  <a:lnTo>
                    <a:pt x="1104" y="804"/>
                  </a:lnTo>
                  <a:lnTo>
                    <a:pt x="1110" y="798"/>
                  </a:lnTo>
                  <a:lnTo>
                    <a:pt x="1122" y="774"/>
                  </a:lnTo>
                  <a:lnTo>
                    <a:pt x="1128" y="768"/>
                  </a:lnTo>
                  <a:lnTo>
                    <a:pt x="1128" y="654"/>
                  </a:lnTo>
                  <a:lnTo>
                    <a:pt x="1152" y="648"/>
                  </a:lnTo>
                  <a:lnTo>
                    <a:pt x="1152" y="612"/>
                  </a:lnTo>
                  <a:lnTo>
                    <a:pt x="1158" y="600"/>
                  </a:lnTo>
                  <a:lnTo>
                    <a:pt x="1158" y="594"/>
                  </a:lnTo>
                  <a:lnTo>
                    <a:pt x="1164" y="588"/>
                  </a:lnTo>
                  <a:lnTo>
                    <a:pt x="1176" y="588"/>
                  </a:lnTo>
                  <a:lnTo>
                    <a:pt x="1182" y="594"/>
                  </a:lnTo>
                  <a:lnTo>
                    <a:pt x="1188" y="594"/>
                  </a:lnTo>
                  <a:lnTo>
                    <a:pt x="1188" y="588"/>
                  </a:lnTo>
                  <a:lnTo>
                    <a:pt x="1194" y="576"/>
                  </a:lnTo>
                  <a:lnTo>
                    <a:pt x="1194" y="564"/>
                  </a:lnTo>
                  <a:lnTo>
                    <a:pt x="1200" y="558"/>
                  </a:lnTo>
                  <a:lnTo>
                    <a:pt x="1206" y="546"/>
                  </a:lnTo>
                  <a:lnTo>
                    <a:pt x="1206" y="540"/>
                  </a:lnTo>
                  <a:lnTo>
                    <a:pt x="1206" y="546"/>
                  </a:lnTo>
                  <a:lnTo>
                    <a:pt x="1182" y="546"/>
                  </a:lnTo>
                  <a:lnTo>
                    <a:pt x="1176" y="534"/>
                  </a:lnTo>
                  <a:lnTo>
                    <a:pt x="1176" y="528"/>
                  </a:lnTo>
                  <a:lnTo>
                    <a:pt x="1134" y="528"/>
                  </a:lnTo>
                  <a:lnTo>
                    <a:pt x="1122" y="516"/>
                  </a:lnTo>
                  <a:lnTo>
                    <a:pt x="1110" y="516"/>
                  </a:lnTo>
                  <a:lnTo>
                    <a:pt x="1092" y="510"/>
                  </a:lnTo>
                  <a:lnTo>
                    <a:pt x="1080" y="498"/>
                  </a:lnTo>
                  <a:lnTo>
                    <a:pt x="1080" y="468"/>
                  </a:lnTo>
                  <a:lnTo>
                    <a:pt x="1068" y="456"/>
                  </a:lnTo>
                  <a:lnTo>
                    <a:pt x="1068" y="420"/>
                  </a:lnTo>
                  <a:lnTo>
                    <a:pt x="1074" y="420"/>
                  </a:lnTo>
                  <a:lnTo>
                    <a:pt x="1080" y="414"/>
                  </a:lnTo>
                  <a:lnTo>
                    <a:pt x="1080" y="408"/>
                  </a:lnTo>
                  <a:lnTo>
                    <a:pt x="1068" y="396"/>
                  </a:lnTo>
                  <a:lnTo>
                    <a:pt x="1056" y="390"/>
                  </a:lnTo>
                  <a:lnTo>
                    <a:pt x="1050" y="384"/>
                  </a:lnTo>
                  <a:lnTo>
                    <a:pt x="1050" y="360"/>
                  </a:lnTo>
                  <a:lnTo>
                    <a:pt x="1038" y="354"/>
                  </a:lnTo>
                  <a:lnTo>
                    <a:pt x="1032" y="342"/>
                  </a:lnTo>
                  <a:lnTo>
                    <a:pt x="1032" y="330"/>
                  </a:lnTo>
                  <a:lnTo>
                    <a:pt x="1038" y="318"/>
                  </a:lnTo>
                  <a:lnTo>
                    <a:pt x="1038" y="294"/>
                  </a:lnTo>
                  <a:lnTo>
                    <a:pt x="1026" y="282"/>
                  </a:lnTo>
                  <a:lnTo>
                    <a:pt x="1020" y="270"/>
                  </a:lnTo>
                  <a:lnTo>
                    <a:pt x="1008" y="258"/>
                  </a:lnTo>
                  <a:lnTo>
                    <a:pt x="1002" y="246"/>
                  </a:lnTo>
                  <a:lnTo>
                    <a:pt x="996" y="240"/>
                  </a:lnTo>
                  <a:lnTo>
                    <a:pt x="990" y="228"/>
                  </a:lnTo>
                  <a:lnTo>
                    <a:pt x="948" y="228"/>
                  </a:lnTo>
                  <a:lnTo>
                    <a:pt x="930" y="222"/>
                  </a:lnTo>
                  <a:lnTo>
                    <a:pt x="930" y="228"/>
                  </a:lnTo>
                  <a:lnTo>
                    <a:pt x="912" y="228"/>
                  </a:lnTo>
                  <a:lnTo>
                    <a:pt x="900" y="240"/>
                  </a:lnTo>
                  <a:lnTo>
                    <a:pt x="888" y="264"/>
                  </a:lnTo>
                  <a:lnTo>
                    <a:pt x="876" y="276"/>
                  </a:lnTo>
                  <a:lnTo>
                    <a:pt x="852" y="288"/>
                  </a:lnTo>
                  <a:lnTo>
                    <a:pt x="840" y="288"/>
                  </a:lnTo>
                  <a:lnTo>
                    <a:pt x="822" y="276"/>
                  </a:lnTo>
                  <a:lnTo>
                    <a:pt x="810" y="270"/>
                  </a:lnTo>
                  <a:lnTo>
                    <a:pt x="780" y="240"/>
                  </a:lnTo>
                  <a:lnTo>
                    <a:pt x="780" y="228"/>
                  </a:lnTo>
                  <a:lnTo>
                    <a:pt x="786" y="216"/>
                  </a:lnTo>
                  <a:lnTo>
                    <a:pt x="786" y="174"/>
                  </a:lnTo>
                  <a:lnTo>
                    <a:pt x="780" y="162"/>
                  </a:lnTo>
                  <a:lnTo>
                    <a:pt x="768" y="150"/>
                  </a:lnTo>
                  <a:lnTo>
                    <a:pt x="756" y="144"/>
                  </a:lnTo>
                  <a:lnTo>
                    <a:pt x="744" y="144"/>
                  </a:lnTo>
                  <a:lnTo>
                    <a:pt x="738" y="114"/>
                  </a:lnTo>
                  <a:lnTo>
                    <a:pt x="708" y="102"/>
                  </a:lnTo>
                  <a:lnTo>
                    <a:pt x="708" y="78"/>
                  </a:lnTo>
                  <a:lnTo>
                    <a:pt x="696" y="66"/>
                  </a:lnTo>
                  <a:lnTo>
                    <a:pt x="582" y="66"/>
                  </a:lnTo>
                  <a:lnTo>
                    <a:pt x="576" y="72"/>
                  </a:lnTo>
                  <a:lnTo>
                    <a:pt x="576" y="90"/>
                  </a:lnTo>
                  <a:lnTo>
                    <a:pt x="570" y="102"/>
                  </a:lnTo>
                  <a:lnTo>
                    <a:pt x="570" y="108"/>
                  </a:lnTo>
                  <a:lnTo>
                    <a:pt x="366" y="108"/>
                  </a:lnTo>
                  <a:lnTo>
                    <a:pt x="156" y="12"/>
                  </a:lnTo>
                  <a:lnTo>
                    <a:pt x="150" y="12"/>
                  </a:lnTo>
                  <a:lnTo>
                    <a:pt x="150" y="6"/>
                  </a:lnTo>
                  <a:lnTo>
                    <a:pt x="156" y="0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2" y="66"/>
                  </a:lnTo>
                  <a:lnTo>
                    <a:pt x="18" y="78"/>
                  </a:lnTo>
                  <a:lnTo>
                    <a:pt x="0" y="90"/>
                  </a:lnTo>
                  <a:lnTo>
                    <a:pt x="12" y="114"/>
                  </a:lnTo>
                  <a:lnTo>
                    <a:pt x="6" y="126"/>
                  </a:lnTo>
                  <a:lnTo>
                    <a:pt x="24" y="144"/>
                  </a:lnTo>
                  <a:lnTo>
                    <a:pt x="6" y="174"/>
                  </a:lnTo>
                  <a:lnTo>
                    <a:pt x="18" y="180"/>
                  </a:lnTo>
                  <a:lnTo>
                    <a:pt x="18" y="210"/>
                  </a:lnTo>
                  <a:lnTo>
                    <a:pt x="24" y="228"/>
                  </a:lnTo>
                  <a:lnTo>
                    <a:pt x="24" y="240"/>
                  </a:lnTo>
                  <a:lnTo>
                    <a:pt x="30" y="252"/>
                  </a:lnTo>
                  <a:lnTo>
                    <a:pt x="42" y="264"/>
                  </a:lnTo>
                  <a:lnTo>
                    <a:pt x="60" y="264"/>
                  </a:lnTo>
                  <a:lnTo>
                    <a:pt x="60" y="270"/>
                  </a:lnTo>
                  <a:lnTo>
                    <a:pt x="66" y="276"/>
                  </a:lnTo>
                  <a:lnTo>
                    <a:pt x="72" y="288"/>
                  </a:lnTo>
                  <a:lnTo>
                    <a:pt x="84" y="300"/>
                  </a:lnTo>
                  <a:lnTo>
                    <a:pt x="90" y="318"/>
                  </a:lnTo>
                  <a:lnTo>
                    <a:pt x="96" y="330"/>
                  </a:lnTo>
                  <a:lnTo>
                    <a:pt x="96" y="342"/>
                  </a:lnTo>
                  <a:lnTo>
                    <a:pt x="78" y="378"/>
                  </a:lnTo>
                  <a:lnTo>
                    <a:pt x="72" y="384"/>
                  </a:lnTo>
                  <a:lnTo>
                    <a:pt x="72" y="390"/>
                  </a:lnTo>
                  <a:lnTo>
                    <a:pt x="84" y="396"/>
                  </a:lnTo>
                  <a:lnTo>
                    <a:pt x="72" y="414"/>
                  </a:lnTo>
                  <a:lnTo>
                    <a:pt x="60" y="396"/>
                  </a:lnTo>
                  <a:lnTo>
                    <a:pt x="12" y="390"/>
                  </a:lnTo>
                  <a:lnTo>
                    <a:pt x="36" y="414"/>
                  </a:lnTo>
                  <a:lnTo>
                    <a:pt x="42" y="438"/>
                  </a:lnTo>
                  <a:lnTo>
                    <a:pt x="66" y="444"/>
                  </a:lnTo>
                  <a:lnTo>
                    <a:pt x="78" y="456"/>
                  </a:lnTo>
                  <a:lnTo>
                    <a:pt x="84" y="468"/>
                  </a:lnTo>
                  <a:lnTo>
                    <a:pt x="90" y="474"/>
                  </a:lnTo>
                  <a:lnTo>
                    <a:pt x="96" y="474"/>
                  </a:lnTo>
                  <a:lnTo>
                    <a:pt x="102" y="468"/>
                  </a:lnTo>
                  <a:lnTo>
                    <a:pt x="108" y="468"/>
                  </a:lnTo>
                  <a:lnTo>
                    <a:pt x="120" y="462"/>
                  </a:lnTo>
                  <a:lnTo>
                    <a:pt x="126" y="456"/>
                  </a:lnTo>
                  <a:lnTo>
                    <a:pt x="126" y="480"/>
                  </a:lnTo>
                  <a:lnTo>
                    <a:pt x="144" y="516"/>
                  </a:lnTo>
                  <a:lnTo>
                    <a:pt x="156" y="528"/>
                  </a:lnTo>
                  <a:lnTo>
                    <a:pt x="168" y="552"/>
                  </a:lnTo>
                  <a:lnTo>
                    <a:pt x="168" y="564"/>
                  </a:lnTo>
                  <a:lnTo>
                    <a:pt x="156" y="588"/>
                  </a:lnTo>
                  <a:lnTo>
                    <a:pt x="150" y="606"/>
                  </a:lnTo>
                  <a:lnTo>
                    <a:pt x="150" y="618"/>
                  </a:lnTo>
                  <a:lnTo>
                    <a:pt x="180" y="648"/>
                  </a:lnTo>
                  <a:lnTo>
                    <a:pt x="192" y="666"/>
                  </a:lnTo>
                  <a:lnTo>
                    <a:pt x="222" y="696"/>
                  </a:lnTo>
                  <a:lnTo>
                    <a:pt x="234" y="714"/>
                  </a:lnTo>
                  <a:lnTo>
                    <a:pt x="264" y="744"/>
                  </a:lnTo>
                  <a:lnTo>
                    <a:pt x="258" y="750"/>
                  </a:lnTo>
                  <a:lnTo>
                    <a:pt x="258" y="762"/>
                  </a:lnTo>
                  <a:lnTo>
                    <a:pt x="252" y="768"/>
                  </a:lnTo>
                  <a:lnTo>
                    <a:pt x="252" y="780"/>
                  </a:lnTo>
                  <a:lnTo>
                    <a:pt x="258" y="786"/>
                  </a:lnTo>
                  <a:lnTo>
                    <a:pt x="276" y="786"/>
                  </a:lnTo>
                  <a:lnTo>
                    <a:pt x="288" y="780"/>
                  </a:lnTo>
                  <a:lnTo>
                    <a:pt x="294" y="768"/>
                  </a:lnTo>
                  <a:lnTo>
                    <a:pt x="306" y="762"/>
                  </a:lnTo>
                  <a:lnTo>
                    <a:pt x="312" y="756"/>
                  </a:lnTo>
                  <a:lnTo>
                    <a:pt x="306" y="738"/>
                  </a:lnTo>
                  <a:lnTo>
                    <a:pt x="306" y="732"/>
                  </a:lnTo>
                  <a:lnTo>
                    <a:pt x="300" y="726"/>
                  </a:lnTo>
                  <a:lnTo>
                    <a:pt x="300" y="708"/>
                  </a:lnTo>
                  <a:lnTo>
                    <a:pt x="288" y="684"/>
                  </a:lnTo>
                  <a:lnTo>
                    <a:pt x="282" y="678"/>
                  </a:lnTo>
                  <a:lnTo>
                    <a:pt x="258" y="678"/>
                  </a:lnTo>
                  <a:lnTo>
                    <a:pt x="240" y="648"/>
                  </a:lnTo>
                  <a:lnTo>
                    <a:pt x="240" y="576"/>
                  </a:lnTo>
                  <a:lnTo>
                    <a:pt x="222" y="546"/>
                  </a:lnTo>
                  <a:lnTo>
                    <a:pt x="228" y="534"/>
                  </a:lnTo>
                  <a:lnTo>
                    <a:pt x="228" y="528"/>
                  </a:lnTo>
                  <a:lnTo>
                    <a:pt x="234" y="516"/>
                  </a:lnTo>
                  <a:lnTo>
                    <a:pt x="234" y="492"/>
                  </a:lnTo>
                  <a:lnTo>
                    <a:pt x="228" y="486"/>
                  </a:lnTo>
                  <a:lnTo>
                    <a:pt x="216" y="480"/>
                  </a:lnTo>
                  <a:lnTo>
                    <a:pt x="210" y="474"/>
                  </a:lnTo>
                  <a:lnTo>
                    <a:pt x="198" y="474"/>
                  </a:lnTo>
                  <a:lnTo>
                    <a:pt x="198" y="432"/>
                  </a:lnTo>
                  <a:lnTo>
                    <a:pt x="168" y="396"/>
                  </a:lnTo>
                  <a:lnTo>
                    <a:pt x="174" y="336"/>
                  </a:lnTo>
                  <a:lnTo>
                    <a:pt x="168" y="330"/>
                  </a:lnTo>
                  <a:lnTo>
                    <a:pt x="162" y="318"/>
                  </a:lnTo>
                  <a:lnTo>
                    <a:pt x="144" y="300"/>
                  </a:lnTo>
                  <a:lnTo>
                    <a:pt x="138" y="288"/>
                  </a:lnTo>
                  <a:lnTo>
                    <a:pt x="138" y="276"/>
                  </a:lnTo>
                  <a:lnTo>
                    <a:pt x="132" y="264"/>
                  </a:lnTo>
                  <a:lnTo>
                    <a:pt x="132" y="246"/>
                  </a:lnTo>
                  <a:lnTo>
                    <a:pt x="126" y="240"/>
                  </a:lnTo>
                  <a:lnTo>
                    <a:pt x="120" y="228"/>
                  </a:lnTo>
                  <a:lnTo>
                    <a:pt x="108" y="216"/>
                  </a:lnTo>
                  <a:lnTo>
                    <a:pt x="102" y="204"/>
                  </a:lnTo>
                  <a:lnTo>
                    <a:pt x="96" y="198"/>
                  </a:lnTo>
                  <a:lnTo>
                    <a:pt x="96" y="192"/>
                  </a:lnTo>
                  <a:lnTo>
                    <a:pt x="102" y="186"/>
                  </a:lnTo>
                  <a:lnTo>
                    <a:pt x="114" y="162"/>
                  </a:lnTo>
                  <a:lnTo>
                    <a:pt x="114" y="114"/>
                  </a:lnTo>
                  <a:lnTo>
                    <a:pt x="120" y="108"/>
                  </a:lnTo>
                  <a:lnTo>
                    <a:pt x="126" y="96"/>
                  </a:lnTo>
                  <a:lnTo>
                    <a:pt x="126" y="60"/>
                  </a:lnTo>
                  <a:lnTo>
                    <a:pt x="132" y="66"/>
                  </a:lnTo>
                  <a:lnTo>
                    <a:pt x="144" y="72"/>
                  </a:lnTo>
                  <a:lnTo>
                    <a:pt x="150" y="84"/>
                  </a:lnTo>
                  <a:lnTo>
                    <a:pt x="162" y="90"/>
                  </a:lnTo>
                  <a:lnTo>
                    <a:pt x="180" y="90"/>
                  </a:lnTo>
                  <a:lnTo>
                    <a:pt x="186" y="84"/>
                  </a:lnTo>
                  <a:lnTo>
                    <a:pt x="198" y="84"/>
                  </a:lnTo>
                  <a:lnTo>
                    <a:pt x="198" y="102"/>
                  </a:lnTo>
                  <a:lnTo>
                    <a:pt x="204" y="108"/>
                  </a:lnTo>
                  <a:lnTo>
                    <a:pt x="216" y="114"/>
                  </a:lnTo>
                  <a:lnTo>
                    <a:pt x="234" y="114"/>
                  </a:lnTo>
                  <a:lnTo>
                    <a:pt x="234" y="120"/>
                  </a:lnTo>
                  <a:lnTo>
                    <a:pt x="228" y="126"/>
                  </a:lnTo>
                  <a:lnTo>
                    <a:pt x="228" y="186"/>
                  </a:lnTo>
                  <a:lnTo>
                    <a:pt x="240" y="258"/>
                  </a:lnTo>
                  <a:lnTo>
                    <a:pt x="240" y="270"/>
                  </a:lnTo>
                  <a:lnTo>
                    <a:pt x="246" y="282"/>
                  </a:lnTo>
                  <a:lnTo>
                    <a:pt x="252" y="306"/>
                  </a:lnTo>
                  <a:lnTo>
                    <a:pt x="264" y="342"/>
                  </a:lnTo>
                  <a:lnTo>
                    <a:pt x="276" y="372"/>
                  </a:lnTo>
                  <a:lnTo>
                    <a:pt x="282" y="384"/>
                  </a:lnTo>
                  <a:lnTo>
                    <a:pt x="324" y="384"/>
                  </a:lnTo>
                  <a:lnTo>
                    <a:pt x="318" y="390"/>
                  </a:lnTo>
                  <a:lnTo>
                    <a:pt x="306" y="414"/>
                  </a:lnTo>
                  <a:lnTo>
                    <a:pt x="318" y="438"/>
                  </a:lnTo>
                  <a:lnTo>
                    <a:pt x="330" y="444"/>
                  </a:lnTo>
                  <a:lnTo>
                    <a:pt x="336" y="450"/>
                  </a:lnTo>
                  <a:lnTo>
                    <a:pt x="348" y="450"/>
                  </a:lnTo>
                  <a:lnTo>
                    <a:pt x="354" y="474"/>
                  </a:lnTo>
                  <a:lnTo>
                    <a:pt x="384" y="474"/>
                  </a:lnTo>
                  <a:lnTo>
                    <a:pt x="390" y="516"/>
                  </a:lnTo>
                  <a:lnTo>
                    <a:pt x="384" y="516"/>
                  </a:lnTo>
                  <a:lnTo>
                    <a:pt x="378" y="522"/>
                  </a:lnTo>
                  <a:lnTo>
                    <a:pt x="366" y="528"/>
                  </a:lnTo>
                  <a:lnTo>
                    <a:pt x="360" y="534"/>
                  </a:lnTo>
                  <a:lnTo>
                    <a:pt x="354" y="546"/>
                  </a:lnTo>
                  <a:lnTo>
                    <a:pt x="354" y="558"/>
                  </a:lnTo>
                  <a:lnTo>
                    <a:pt x="360" y="564"/>
                  </a:lnTo>
                  <a:lnTo>
                    <a:pt x="372" y="570"/>
                  </a:lnTo>
                  <a:lnTo>
                    <a:pt x="384" y="558"/>
                  </a:lnTo>
                  <a:lnTo>
                    <a:pt x="384" y="564"/>
                  </a:lnTo>
                  <a:lnTo>
                    <a:pt x="396" y="576"/>
                  </a:lnTo>
                  <a:lnTo>
                    <a:pt x="396" y="588"/>
                  </a:lnTo>
                  <a:lnTo>
                    <a:pt x="402" y="594"/>
                  </a:lnTo>
                  <a:lnTo>
                    <a:pt x="414" y="594"/>
                  </a:lnTo>
                  <a:lnTo>
                    <a:pt x="426" y="600"/>
                  </a:lnTo>
                  <a:lnTo>
                    <a:pt x="432" y="600"/>
                  </a:lnTo>
                  <a:lnTo>
                    <a:pt x="438" y="606"/>
                  </a:lnTo>
                  <a:lnTo>
                    <a:pt x="438" y="624"/>
                  </a:lnTo>
                  <a:lnTo>
                    <a:pt x="432" y="630"/>
                  </a:lnTo>
                  <a:lnTo>
                    <a:pt x="432" y="636"/>
                  </a:lnTo>
                  <a:lnTo>
                    <a:pt x="426" y="648"/>
                  </a:lnTo>
                  <a:lnTo>
                    <a:pt x="426" y="654"/>
                  </a:lnTo>
                  <a:lnTo>
                    <a:pt x="468" y="654"/>
                  </a:lnTo>
                  <a:lnTo>
                    <a:pt x="468" y="684"/>
                  </a:lnTo>
                  <a:lnTo>
                    <a:pt x="504" y="720"/>
                  </a:lnTo>
                  <a:lnTo>
                    <a:pt x="510" y="732"/>
                  </a:lnTo>
                  <a:lnTo>
                    <a:pt x="528" y="750"/>
                  </a:lnTo>
                  <a:lnTo>
                    <a:pt x="534" y="768"/>
                  </a:lnTo>
                  <a:lnTo>
                    <a:pt x="546" y="780"/>
                  </a:lnTo>
                  <a:lnTo>
                    <a:pt x="552" y="798"/>
                  </a:lnTo>
                  <a:lnTo>
                    <a:pt x="558" y="810"/>
                  </a:lnTo>
                  <a:lnTo>
                    <a:pt x="558" y="870"/>
                  </a:lnTo>
                  <a:lnTo>
                    <a:pt x="564" y="882"/>
                  </a:lnTo>
                  <a:lnTo>
                    <a:pt x="576" y="894"/>
                  </a:lnTo>
                  <a:lnTo>
                    <a:pt x="576" y="906"/>
                  </a:lnTo>
                  <a:lnTo>
                    <a:pt x="570" y="918"/>
                  </a:lnTo>
                  <a:lnTo>
                    <a:pt x="552" y="936"/>
                  </a:lnTo>
                  <a:lnTo>
                    <a:pt x="546" y="948"/>
                  </a:lnTo>
                  <a:lnTo>
                    <a:pt x="546" y="954"/>
                  </a:lnTo>
                  <a:lnTo>
                    <a:pt x="552" y="960"/>
                  </a:lnTo>
                  <a:lnTo>
                    <a:pt x="564" y="966"/>
                  </a:lnTo>
                  <a:lnTo>
                    <a:pt x="540" y="966"/>
                  </a:lnTo>
                  <a:lnTo>
                    <a:pt x="528" y="972"/>
                  </a:lnTo>
                  <a:lnTo>
                    <a:pt x="528" y="1038"/>
                  </a:lnTo>
                  <a:lnTo>
                    <a:pt x="534" y="1056"/>
                  </a:lnTo>
                  <a:lnTo>
                    <a:pt x="540" y="1062"/>
                  </a:lnTo>
                  <a:lnTo>
                    <a:pt x="546" y="1074"/>
                  </a:lnTo>
                  <a:lnTo>
                    <a:pt x="558" y="1074"/>
                  </a:lnTo>
                  <a:lnTo>
                    <a:pt x="576" y="1080"/>
                  </a:lnTo>
                  <a:lnTo>
                    <a:pt x="600" y="1080"/>
                  </a:lnTo>
                  <a:lnTo>
                    <a:pt x="612" y="1086"/>
                  </a:lnTo>
                  <a:lnTo>
                    <a:pt x="636" y="1110"/>
                  </a:lnTo>
                  <a:lnTo>
                    <a:pt x="642" y="1122"/>
                  </a:lnTo>
                  <a:lnTo>
                    <a:pt x="648" y="1140"/>
                  </a:lnTo>
                  <a:lnTo>
                    <a:pt x="654" y="1152"/>
                  </a:lnTo>
                  <a:lnTo>
                    <a:pt x="666" y="1164"/>
                  </a:lnTo>
                  <a:lnTo>
                    <a:pt x="678" y="1170"/>
                  </a:lnTo>
                  <a:lnTo>
                    <a:pt x="732" y="1170"/>
                  </a:lnTo>
                  <a:lnTo>
                    <a:pt x="750" y="1176"/>
                  </a:lnTo>
                  <a:lnTo>
                    <a:pt x="762" y="1182"/>
                  </a:lnTo>
                  <a:lnTo>
                    <a:pt x="768" y="1188"/>
                  </a:lnTo>
                  <a:lnTo>
                    <a:pt x="774" y="1200"/>
                  </a:lnTo>
                  <a:lnTo>
                    <a:pt x="786" y="1218"/>
                  </a:lnTo>
                  <a:lnTo>
                    <a:pt x="810" y="1242"/>
                  </a:lnTo>
                  <a:lnTo>
                    <a:pt x="834" y="1254"/>
                  </a:lnTo>
                  <a:lnTo>
                    <a:pt x="870" y="1266"/>
                  </a:lnTo>
                  <a:lnTo>
                    <a:pt x="912" y="1272"/>
                  </a:lnTo>
                  <a:lnTo>
                    <a:pt x="942" y="1278"/>
                  </a:lnTo>
                  <a:lnTo>
                    <a:pt x="960" y="1290"/>
                  </a:lnTo>
                  <a:lnTo>
                    <a:pt x="966" y="1302"/>
                  </a:lnTo>
                  <a:lnTo>
                    <a:pt x="978" y="1314"/>
                  </a:lnTo>
                  <a:lnTo>
                    <a:pt x="990" y="1320"/>
                  </a:lnTo>
                  <a:lnTo>
                    <a:pt x="996" y="1320"/>
                  </a:lnTo>
                  <a:lnTo>
                    <a:pt x="1002" y="1326"/>
                  </a:lnTo>
                  <a:lnTo>
                    <a:pt x="1008" y="1338"/>
                  </a:lnTo>
                  <a:lnTo>
                    <a:pt x="1014" y="1344"/>
                  </a:lnTo>
                  <a:lnTo>
                    <a:pt x="1080" y="1344"/>
                  </a:lnTo>
                  <a:lnTo>
                    <a:pt x="1092" y="1356"/>
                  </a:lnTo>
                  <a:lnTo>
                    <a:pt x="1098" y="1368"/>
                  </a:lnTo>
                  <a:lnTo>
                    <a:pt x="1104" y="1374"/>
                  </a:lnTo>
                  <a:lnTo>
                    <a:pt x="1116" y="1374"/>
                  </a:lnTo>
                  <a:lnTo>
                    <a:pt x="1140" y="1362"/>
                  </a:lnTo>
                  <a:lnTo>
                    <a:pt x="1170" y="1350"/>
                  </a:lnTo>
                  <a:lnTo>
                    <a:pt x="1206" y="1332"/>
                  </a:lnTo>
                  <a:lnTo>
                    <a:pt x="1260" y="1314"/>
                  </a:lnTo>
                  <a:lnTo>
                    <a:pt x="1278" y="1326"/>
                  </a:lnTo>
                  <a:lnTo>
                    <a:pt x="1308" y="1350"/>
                  </a:lnTo>
                  <a:lnTo>
                    <a:pt x="1344" y="1374"/>
                  </a:lnTo>
                  <a:lnTo>
                    <a:pt x="1386" y="1416"/>
                  </a:lnTo>
                  <a:lnTo>
                    <a:pt x="1386" y="1428"/>
                  </a:lnTo>
                  <a:lnTo>
                    <a:pt x="1392" y="1446"/>
                  </a:lnTo>
                  <a:lnTo>
                    <a:pt x="1398" y="1458"/>
                  </a:lnTo>
                  <a:lnTo>
                    <a:pt x="1416" y="1458"/>
                  </a:lnTo>
                  <a:lnTo>
                    <a:pt x="1422" y="1452"/>
                  </a:lnTo>
                  <a:lnTo>
                    <a:pt x="1422" y="14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2" name="Malt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6192314-F709-4625-82EE-0392037F5A26}"/>
                </a:ext>
              </a:extLst>
            </p:cNvPr>
            <p:cNvSpPr>
              <a:spLocks/>
            </p:cNvSpPr>
            <p:nvPr/>
          </p:nvSpPr>
          <p:spPr bwMode="gray">
            <a:xfrm>
              <a:off x="6123676" y="1834557"/>
              <a:ext cx="8683" cy="7999"/>
            </a:xfrm>
            <a:custGeom>
              <a:avLst/>
              <a:gdLst>
                <a:gd name="T0" fmla="*/ 2147483647 w 30"/>
                <a:gd name="T1" fmla="*/ 2147483647 h 30"/>
                <a:gd name="T2" fmla="*/ 2147483647 w 30"/>
                <a:gd name="T3" fmla="*/ 2147483647 h 30"/>
                <a:gd name="T4" fmla="*/ 2147483647 w 30"/>
                <a:gd name="T5" fmla="*/ 2147483647 h 30"/>
                <a:gd name="T6" fmla="*/ 2147483647 w 30"/>
                <a:gd name="T7" fmla="*/ 0 h 30"/>
                <a:gd name="T8" fmla="*/ 2147483647 w 30"/>
                <a:gd name="T9" fmla="*/ 0 h 30"/>
                <a:gd name="T10" fmla="*/ 0 w 30"/>
                <a:gd name="T11" fmla="*/ 2147483647 h 30"/>
                <a:gd name="T12" fmla="*/ 0 w 30"/>
                <a:gd name="T13" fmla="*/ 2147483647 h 30"/>
                <a:gd name="T14" fmla="*/ 2147483647 w 30"/>
                <a:gd name="T15" fmla="*/ 2147483647 h 30"/>
                <a:gd name="T16" fmla="*/ 2147483647 w 30"/>
                <a:gd name="T17" fmla="*/ 2147483647 h 30"/>
                <a:gd name="T18" fmla="*/ 2147483647 w 30"/>
                <a:gd name="T19" fmla="*/ 2147483647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0"/>
                <a:gd name="T32" fmla="*/ 30 w 30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0">
                  <a:moveTo>
                    <a:pt x="24" y="30"/>
                  </a:moveTo>
                  <a:lnTo>
                    <a:pt x="30" y="24"/>
                  </a:lnTo>
                  <a:lnTo>
                    <a:pt x="30" y="12"/>
                  </a:lnTo>
                  <a:lnTo>
                    <a:pt x="1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18" y="30"/>
                  </a:lnTo>
                  <a:lnTo>
                    <a:pt x="24" y="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3" name="Maurita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6C6F5B8-BAEB-4DDE-BBBC-F656ECA5F667}"/>
                </a:ext>
              </a:extLst>
            </p:cNvPr>
            <p:cNvSpPr>
              <a:spLocks/>
            </p:cNvSpPr>
            <p:nvPr/>
          </p:nvSpPr>
          <p:spPr bwMode="gray">
            <a:xfrm>
              <a:off x="5529959" y="2043650"/>
              <a:ext cx="235532" cy="291360"/>
            </a:xfrm>
            <a:custGeom>
              <a:avLst/>
              <a:gdLst>
                <a:gd name="T0" fmla="*/ 2147483647 w 858"/>
                <a:gd name="T1" fmla="*/ 2147483647 h 1002"/>
                <a:gd name="T2" fmla="*/ 2147483647 w 858"/>
                <a:gd name="T3" fmla="*/ 2147483647 h 1002"/>
                <a:gd name="T4" fmla="*/ 2147483647 w 858"/>
                <a:gd name="T5" fmla="*/ 2147483647 h 1002"/>
                <a:gd name="T6" fmla="*/ 2147483647 w 858"/>
                <a:gd name="T7" fmla="*/ 2147483647 h 1002"/>
                <a:gd name="T8" fmla="*/ 2147483647 w 858"/>
                <a:gd name="T9" fmla="*/ 2147483647 h 1002"/>
                <a:gd name="T10" fmla="*/ 2147483647 w 858"/>
                <a:gd name="T11" fmla="*/ 2147483647 h 1002"/>
                <a:gd name="T12" fmla="*/ 2147483647 w 858"/>
                <a:gd name="T13" fmla="*/ 2147483647 h 1002"/>
                <a:gd name="T14" fmla="*/ 2147483647 w 858"/>
                <a:gd name="T15" fmla="*/ 2147483647 h 1002"/>
                <a:gd name="T16" fmla="*/ 2147483647 w 858"/>
                <a:gd name="T17" fmla="*/ 2147483647 h 1002"/>
                <a:gd name="T18" fmla="*/ 2147483647 w 858"/>
                <a:gd name="T19" fmla="*/ 2147483647 h 1002"/>
                <a:gd name="T20" fmla="*/ 2147483647 w 858"/>
                <a:gd name="T21" fmla="*/ 2147483647 h 1002"/>
                <a:gd name="T22" fmla="*/ 2147483647 w 858"/>
                <a:gd name="T23" fmla="*/ 2147483647 h 1002"/>
                <a:gd name="T24" fmla="*/ 2147483647 w 858"/>
                <a:gd name="T25" fmla="*/ 2147483647 h 1002"/>
                <a:gd name="T26" fmla="*/ 2147483647 w 858"/>
                <a:gd name="T27" fmla="*/ 2147483647 h 1002"/>
                <a:gd name="T28" fmla="*/ 2147483647 w 858"/>
                <a:gd name="T29" fmla="*/ 2147483647 h 1002"/>
                <a:gd name="T30" fmla="*/ 2147483647 w 858"/>
                <a:gd name="T31" fmla="*/ 2147483647 h 1002"/>
                <a:gd name="T32" fmla="*/ 2147483647 w 858"/>
                <a:gd name="T33" fmla="*/ 2147483647 h 1002"/>
                <a:gd name="T34" fmla="*/ 2147483647 w 858"/>
                <a:gd name="T35" fmla="*/ 2147483647 h 1002"/>
                <a:gd name="T36" fmla="*/ 2147483647 w 858"/>
                <a:gd name="T37" fmla="*/ 2147483647 h 1002"/>
                <a:gd name="T38" fmla="*/ 2147483647 w 858"/>
                <a:gd name="T39" fmla="*/ 2147483647 h 1002"/>
                <a:gd name="T40" fmla="*/ 2147483647 w 858"/>
                <a:gd name="T41" fmla="*/ 2147483647 h 1002"/>
                <a:gd name="T42" fmla="*/ 2147483647 w 858"/>
                <a:gd name="T43" fmla="*/ 2147483647 h 1002"/>
                <a:gd name="T44" fmla="*/ 2147483647 w 858"/>
                <a:gd name="T45" fmla="*/ 2147483647 h 1002"/>
                <a:gd name="T46" fmla="*/ 2147483647 w 858"/>
                <a:gd name="T47" fmla="*/ 2147483647 h 1002"/>
                <a:gd name="T48" fmla="*/ 2147483647 w 858"/>
                <a:gd name="T49" fmla="*/ 2147483647 h 1002"/>
                <a:gd name="T50" fmla="*/ 2147483647 w 858"/>
                <a:gd name="T51" fmla="*/ 2147483647 h 1002"/>
                <a:gd name="T52" fmla="*/ 2147483647 w 858"/>
                <a:gd name="T53" fmla="*/ 2147483647 h 1002"/>
                <a:gd name="T54" fmla="*/ 2147483647 w 858"/>
                <a:gd name="T55" fmla="*/ 2147483647 h 1002"/>
                <a:gd name="T56" fmla="*/ 2147483647 w 858"/>
                <a:gd name="T57" fmla="*/ 2147483647 h 1002"/>
                <a:gd name="T58" fmla="*/ 2147483647 w 858"/>
                <a:gd name="T59" fmla="*/ 2147483647 h 1002"/>
                <a:gd name="T60" fmla="*/ 2147483647 w 858"/>
                <a:gd name="T61" fmla="*/ 2147483647 h 1002"/>
                <a:gd name="T62" fmla="*/ 2147483647 w 858"/>
                <a:gd name="T63" fmla="*/ 2147483647 h 1002"/>
                <a:gd name="T64" fmla="*/ 2147483647 w 858"/>
                <a:gd name="T65" fmla="*/ 2147483647 h 1002"/>
                <a:gd name="T66" fmla="*/ 2147483647 w 858"/>
                <a:gd name="T67" fmla="*/ 2147483647 h 1002"/>
                <a:gd name="T68" fmla="*/ 2147483647 w 858"/>
                <a:gd name="T69" fmla="*/ 2147483647 h 1002"/>
                <a:gd name="T70" fmla="*/ 2147483647 w 858"/>
                <a:gd name="T71" fmla="*/ 2147483647 h 1002"/>
                <a:gd name="T72" fmla="*/ 2147483647 w 858"/>
                <a:gd name="T73" fmla="*/ 2147483647 h 1002"/>
                <a:gd name="T74" fmla="*/ 2147483647 w 858"/>
                <a:gd name="T75" fmla="*/ 2147483647 h 1002"/>
                <a:gd name="T76" fmla="*/ 2147483647 w 858"/>
                <a:gd name="T77" fmla="*/ 2147483647 h 1002"/>
                <a:gd name="T78" fmla="*/ 2147483647 w 858"/>
                <a:gd name="T79" fmla="*/ 2147483647 h 1002"/>
                <a:gd name="T80" fmla="*/ 2147483647 w 858"/>
                <a:gd name="T81" fmla="*/ 2147483647 h 1002"/>
                <a:gd name="T82" fmla="*/ 2147483647 w 858"/>
                <a:gd name="T83" fmla="*/ 2147483647 h 1002"/>
                <a:gd name="T84" fmla="*/ 2147483647 w 858"/>
                <a:gd name="T85" fmla="*/ 2147483647 h 1002"/>
                <a:gd name="T86" fmla="*/ 2147483647 w 858"/>
                <a:gd name="T87" fmla="*/ 2147483647 h 1002"/>
                <a:gd name="T88" fmla="*/ 2147483647 w 858"/>
                <a:gd name="T89" fmla="*/ 2147483647 h 1002"/>
                <a:gd name="T90" fmla="*/ 2147483647 w 858"/>
                <a:gd name="T91" fmla="*/ 2147483647 h 1002"/>
                <a:gd name="T92" fmla="*/ 2147483647 w 858"/>
                <a:gd name="T93" fmla="*/ 2147483647 h 1002"/>
                <a:gd name="T94" fmla="*/ 2147483647 w 858"/>
                <a:gd name="T95" fmla="*/ 2147483647 h 1002"/>
                <a:gd name="T96" fmla="*/ 2147483647 w 858"/>
                <a:gd name="T97" fmla="*/ 2147483647 h 1002"/>
                <a:gd name="T98" fmla="*/ 0 w 858"/>
                <a:gd name="T99" fmla="*/ 2147483647 h 100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8"/>
                <a:gd name="T151" fmla="*/ 0 h 1002"/>
                <a:gd name="T152" fmla="*/ 858 w 858"/>
                <a:gd name="T153" fmla="*/ 1002 h 100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8" h="1002">
                  <a:moveTo>
                    <a:pt x="0" y="498"/>
                  </a:moveTo>
                  <a:lnTo>
                    <a:pt x="18" y="498"/>
                  </a:lnTo>
                  <a:lnTo>
                    <a:pt x="18" y="528"/>
                  </a:lnTo>
                  <a:lnTo>
                    <a:pt x="24" y="534"/>
                  </a:lnTo>
                  <a:lnTo>
                    <a:pt x="30" y="534"/>
                  </a:lnTo>
                  <a:lnTo>
                    <a:pt x="30" y="528"/>
                  </a:lnTo>
                  <a:lnTo>
                    <a:pt x="36" y="522"/>
                  </a:lnTo>
                  <a:lnTo>
                    <a:pt x="48" y="558"/>
                  </a:lnTo>
                  <a:lnTo>
                    <a:pt x="42" y="600"/>
                  </a:lnTo>
                  <a:lnTo>
                    <a:pt x="30" y="600"/>
                  </a:lnTo>
                  <a:lnTo>
                    <a:pt x="36" y="624"/>
                  </a:lnTo>
                  <a:lnTo>
                    <a:pt x="24" y="630"/>
                  </a:lnTo>
                  <a:lnTo>
                    <a:pt x="30" y="642"/>
                  </a:lnTo>
                  <a:lnTo>
                    <a:pt x="36" y="648"/>
                  </a:lnTo>
                  <a:lnTo>
                    <a:pt x="48" y="666"/>
                  </a:lnTo>
                  <a:lnTo>
                    <a:pt x="60" y="690"/>
                  </a:lnTo>
                  <a:lnTo>
                    <a:pt x="60" y="720"/>
                  </a:lnTo>
                  <a:lnTo>
                    <a:pt x="54" y="738"/>
                  </a:lnTo>
                  <a:lnTo>
                    <a:pt x="54" y="750"/>
                  </a:lnTo>
                  <a:lnTo>
                    <a:pt x="48" y="756"/>
                  </a:lnTo>
                  <a:lnTo>
                    <a:pt x="48" y="804"/>
                  </a:lnTo>
                  <a:lnTo>
                    <a:pt x="42" y="816"/>
                  </a:lnTo>
                  <a:lnTo>
                    <a:pt x="30" y="822"/>
                  </a:lnTo>
                  <a:lnTo>
                    <a:pt x="24" y="840"/>
                  </a:lnTo>
                  <a:lnTo>
                    <a:pt x="18" y="852"/>
                  </a:lnTo>
                  <a:lnTo>
                    <a:pt x="18" y="864"/>
                  </a:lnTo>
                  <a:lnTo>
                    <a:pt x="12" y="876"/>
                  </a:lnTo>
                  <a:lnTo>
                    <a:pt x="12" y="906"/>
                  </a:lnTo>
                  <a:lnTo>
                    <a:pt x="18" y="900"/>
                  </a:lnTo>
                  <a:lnTo>
                    <a:pt x="36" y="864"/>
                  </a:lnTo>
                  <a:lnTo>
                    <a:pt x="42" y="858"/>
                  </a:lnTo>
                  <a:lnTo>
                    <a:pt x="54" y="852"/>
                  </a:lnTo>
                  <a:lnTo>
                    <a:pt x="60" y="852"/>
                  </a:lnTo>
                  <a:lnTo>
                    <a:pt x="66" y="858"/>
                  </a:lnTo>
                  <a:lnTo>
                    <a:pt x="72" y="858"/>
                  </a:lnTo>
                  <a:lnTo>
                    <a:pt x="84" y="852"/>
                  </a:lnTo>
                  <a:lnTo>
                    <a:pt x="114" y="858"/>
                  </a:lnTo>
                  <a:lnTo>
                    <a:pt x="114" y="840"/>
                  </a:lnTo>
                  <a:lnTo>
                    <a:pt x="138" y="852"/>
                  </a:lnTo>
                  <a:lnTo>
                    <a:pt x="162" y="852"/>
                  </a:lnTo>
                  <a:lnTo>
                    <a:pt x="174" y="858"/>
                  </a:lnTo>
                  <a:lnTo>
                    <a:pt x="180" y="858"/>
                  </a:lnTo>
                  <a:lnTo>
                    <a:pt x="186" y="870"/>
                  </a:lnTo>
                  <a:lnTo>
                    <a:pt x="198" y="882"/>
                  </a:lnTo>
                  <a:lnTo>
                    <a:pt x="204" y="894"/>
                  </a:lnTo>
                  <a:lnTo>
                    <a:pt x="216" y="888"/>
                  </a:lnTo>
                  <a:lnTo>
                    <a:pt x="234" y="888"/>
                  </a:lnTo>
                  <a:lnTo>
                    <a:pt x="240" y="894"/>
                  </a:lnTo>
                  <a:lnTo>
                    <a:pt x="240" y="900"/>
                  </a:lnTo>
                  <a:lnTo>
                    <a:pt x="246" y="912"/>
                  </a:lnTo>
                  <a:lnTo>
                    <a:pt x="246" y="942"/>
                  </a:lnTo>
                  <a:lnTo>
                    <a:pt x="264" y="942"/>
                  </a:lnTo>
                  <a:lnTo>
                    <a:pt x="270" y="948"/>
                  </a:lnTo>
                  <a:lnTo>
                    <a:pt x="270" y="972"/>
                  </a:lnTo>
                  <a:lnTo>
                    <a:pt x="300" y="978"/>
                  </a:lnTo>
                  <a:lnTo>
                    <a:pt x="312" y="1002"/>
                  </a:lnTo>
                  <a:lnTo>
                    <a:pt x="330" y="1002"/>
                  </a:lnTo>
                  <a:lnTo>
                    <a:pt x="342" y="996"/>
                  </a:lnTo>
                  <a:lnTo>
                    <a:pt x="348" y="996"/>
                  </a:lnTo>
                  <a:lnTo>
                    <a:pt x="348" y="948"/>
                  </a:lnTo>
                  <a:lnTo>
                    <a:pt x="360" y="936"/>
                  </a:lnTo>
                  <a:lnTo>
                    <a:pt x="378" y="936"/>
                  </a:lnTo>
                  <a:lnTo>
                    <a:pt x="402" y="960"/>
                  </a:lnTo>
                  <a:lnTo>
                    <a:pt x="408" y="972"/>
                  </a:lnTo>
                  <a:lnTo>
                    <a:pt x="420" y="948"/>
                  </a:lnTo>
                  <a:lnTo>
                    <a:pt x="456" y="948"/>
                  </a:lnTo>
                  <a:lnTo>
                    <a:pt x="462" y="954"/>
                  </a:lnTo>
                  <a:lnTo>
                    <a:pt x="492" y="954"/>
                  </a:lnTo>
                  <a:lnTo>
                    <a:pt x="504" y="948"/>
                  </a:lnTo>
                  <a:lnTo>
                    <a:pt x="510" y="948"/>
                  </a:lnTo>
                  <a:lnTo>
                    <a:pt x="510" y="936"/>
                  </a:lnTo>
                  <a:lnTo>
                    <a:pt x="516" y="930"/>
                  </a:lnTo>
                  <a:lnTo>
                    <a:pt x="522" y="930"/>
                  </a:lnTo>
                  <a:lnTo>
                    <a:pt x="522" y="942"/>
                  </a:lnTo>
                  <a:lnTo>
                    <a:pt x="786" y="942"/>
                  </a:lnTo>
                  <a:lnTo>
                    <a:pt x="798" y="900"/>
                  </a:lnTo>
                  <a:lnTo>
                    <a:pt x="804" y="894"/>
                  </a:lnTo>
                  <a:lnTo>
                    <a:pt x="804" y="882"/>
                  </a:lnTo>
                  <a:lnTo>
                    <a:pt x="786" y="864"/>
                  </a:lnTo>
                  <a:lnTo>
                    <a:pt x="780" y="864"/>
                  </a:lnTo>
                  <a:lnTo>
                    <a:pt x="738" y="174"/>
                  </a:lnTo>
                  <a:lnTo>
                    <a:pt x="858" y="180"/>
                  </a:lnTo>
                  <a:lnTo>
                    <a:pt x="600" y="0"/>
                  </a:lnTo>
                  <a:lnTo>
                    <a:pt x="594" y="48"/>
                  </a:lnTo>
                  <a:lnTo>
                    <a:pt x="588" y="54"/>
                  </a:lnTo>
                  <a:lnTo>
                    <a:pt x="588" y="90"/>
                  </a:lnTo>
                  <a:lnTo>
                    <a:pt x="366" y="96"/>
                  </a:lnTo>
                  <a:lnTo>
                    <a:pt x="366" y="108"/>
                  </a:lnTo>
                  <a:lnTo>
                    <a:pt x="354" y="114"/>
                  </a:lnTo>
                  <a:lnTo>
                    <a:pt x="354" y="306"/>
                  </a:lnTo>
                  <a:lnTo>
                    <a:pt x="348" y="312"/>
                  </a:lnTo>
                  <a:lnTo>
                    <a:pt x="336" y="318"/>
                  </a:lnTo>
                  <a:lnTo>
                    <a:pt x="306" y="318"/>
                  </a:lnTo>
                  <a:lnTo>
                    <a:pt x="282" y="330"/>
                  </a:lnTo>
                  <a:lnTo>
                    <a:pt x="276" y="342"/>
                  </a:lnTo>
                  <a:lnTo>
                    <a:pt x="276" y="360"/>
                  </a:lnTo>
                  <a:lnTo>
                    <a:pt x="282" y="372"/>
                  </a:lnTo>
                  <a:lnTo>
                    <a:pt x="276" y="474"/>
                  </a:lnTo>
                  <a:lnTo>
                    <a:pt x="0" y="474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4" name="Mali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93A3A9E-5860-4AF5-9D13-93C47E8CFF34}"/>
                </a:ext>
              </a:extLst>
            </p:cNvPr>
            <p:cNvSpPr>
              <a:spLocks/>
            </p:cNvSpPr>
            <p:nvPr/>
          </p:nvSpPr>
          <p:spPr bwMode="gray">
            <a:xfrm>
              <a:off x="5615706" y="2095066"/>
              <a:ext cx="320194" cy="347346"/>
            </a:xfrm>
            <a:custGeom>
              <a:avLst/>
              <a:gdLst>
                <a:gd name="T0" fmla="*/ 2147483647 w 1164"/>
                <a:gd name="T1" fmla="*/ 2147483647 h 1200"/>
                <a:gd name="T2" fmla="*/ 2147483647 w 1164"/>
                <a:gd name="T3" fmla="*/ 2147483647 h 1200"/>
                <a:gd name="T4" fmla="*/ 2147483647 w 1164"/>
                <a:gd name="T5" fmla="*/ 2147483647 h 1200"/>
                <a:gd name="T6" fmla="*/ 2147483647 w 1164"/>
                <a:gd name="T7" fmla="*/ 2147483647 h 1200"/>
                <a:gd name="T8" fmla="*/ 2147483647 w 1164"/>
                <a:gd name="T9" fmla="*/ 2147483647 h 1200"/>
                <a:gd name="T10" fmla="*/ 2147483647 w 1164"/>
                <a:gd name="T11" fmla="*/ 2147483647 h 1200"/>
                <a:gd name="T12" fmla="*/ 2147483647 w 1164"/>
                <a:gd name="T13" fmla="*/ 2147483647 h 1200"/>
                <a:gd name="T14" fmla="*/ 2147483647 w 1164"/>
                <a:gd name="T15" fmla="*/ 2147483647 h 1200"/>
                <a:gd name="T16" fmla="*/ 2147483647 w 1164"/>
                <a:gd name="T17" fmla="*/ 2147483647 h 1200"/>
                <a:gd name="T18" fmla="*/ 2147483647 w 1164"/>
                <a:gd name="T19" fmla="*/ 2147483647 h 1200"/>
                <a:gd name="T20" fmla="*/ 2147483647 w 1164"/>
                <a:gd name="T21" fmla="*/ 2147483647 h 1200"/>
                <a:gd name="T22" fmla="*/ 2147483647 w 1164"/>
                <a:gd name="T23" fmla="*/ 2147483647 h 1200"/>
                <a:gd name="T24" fmla="*/ 2147483647 w 1164"/>
                <a:gd name="T25" fmla="*/ 2147483647 h 1200"/>
                <a:gd name="T26" fmla="*/ 2147483647 w 1164"/>
                <a:gd name="T27" fmla="*/ 2147483647 h 1200"/>
                <a:gd name="T28" fmla="*/ 2147483647 w 1164"/>
                <a:gd name="T29" fmla="*/ 2147483647 h 1200"/>
                <a:gd name="T30" fmla="*/ 2147483647 w 1164"/>
                <a:gd name="T31" fmla="*/ 2147483647 h 1200"/>
                <a:gd name="T32" fmla="*/ 2147483647 w 1164"/>
                <a:gd name="T33" fmla="*/ 2147483647 h 1200"/>
                <a:gd name="T34" fmla="*/ 2147483647 w 1164"/>
                <a:gd name="T35" fmla="*/ 2147483647 h 1200"/>
                <a:gd name="T36" fmla="*/ 2147483647 w 1164"/>
                <a:gd name="T37" fmla="*/ 2147483647 h 1200"/>
                <a:gd name="T38" fmla="*/ 2147483647 w 1164"/>
                <a:gd name="T39" fmla="*/ 2147483647 h 1200"/>
                <a:gd name="T40" fmla="*/ 2147483647 w 1164"/>
                <a:gd name="T41" fmla="*/ 2147483647 h 1200"/>
                <a:gd name="T42" fmla="*/ 2147483647 w 1164"/>
                <a:gd name="T43" fmla="*/ 2147483647 h 1200"/>
                <a:gd name="T44" fmla="*/ 2147483647 w 1164"/>
                <a:gd name="T45" fmla="*/ 2147483647 h 1200"/>
                <a:gd name="T46" fmla="*/ 2147483647 w 1164"/>
                <a:gd name="T47" fmla="*/ 2147483647 h 1200"/>
                <a:gd name="T48" fmla="*/ 2147483647 w 1164"/>
                <a:gd name="T49" fmla="*/ 2147483647 h 1200"/>
                <a:gd name="T50" fmla="*/ 2147483647 w 1164"/>
                <a:gd name="T51" fmla="*/ 2147483647 h 1200"/>
                <a:gd name="T52" fmla="*/ 2147483647 w 1164"/>
                <a:gd name="T53" fmla="*/ 2147483647 h 1200"/>
                <a:gd name="T54" fmla="*/ 0 w 1164"/>
                <a:gd name="T55" fmla="*/ 2147483647 h 1200"/>
                <a:gd name="T56" fmla="*/ 2147483647 w 1164"/>
                <a:gd name="T57" fmla="*/ 2147483647 h 1200"/>
                <a:gd name="T58" fmla="*/ 2147483647 w 1164"/>
                <a:gd name="T59" fmla="*/ 2147483647 h 1200"/>
                <a:gd name="T60" fmla="*/ 2147483647 w 1164"/>
                <a:gd name="T61" fmla="*/ 2147483647 h 1200"/>
                <a:gd name="T62" fmla="*/ 2147483647 w 1164"/>
                <a:gd name="T63" fmla="*/ 2147483647 h 1200"/>
                <a:gd name="T64" fmla="*/ 2147483647 w 1164"/>
                <a:gd name="T65" fmla="*/ 2147483647 h 1200"/>
                <a:gd name="T66" fmla="*/ 2147483647 w 1164"/>
                <a:gd name="T67" fmla="*/ 2147483647 h 1200"/>
                <a:gd name="T68" fmla="*/ 2147483647 w 1164"/>
                <a:gd name="T69" fmla="*/ 2147483647 h 1200"/>
                <a:gd name="T70" fmla="*/ 2147483647 w 1164"/>
                <a:gd name="T71" fmla="*/ 2147483647 h 1200"/>
                <a:gd name="T72" fmla="*/ 2147483647 w 1164"/>
                <a:gd name="T73" fmla="*/ 2147483647 h 1200"/>
                <a:gd name="T74" fmla="*/ 2147483647 w 1164"/>
                <a:gd name="T75" fmla="*/ 2147483647 h 1200"/>
                <a:gd name="T76" fmla="*/ 2147483647 w 1164"/>
                <a:gd name="T77" fmla="*/ 2147483647 h 1200"/>
                <a:gd name="T78" fmla="*/ 2147483647 w 1164"/>
                <a:gd name="T79" fmla="*/ 2147483647 h 1200"/>
                <a:gd name="T80" fmla="*/ 2147483647 w 1164"/>
                <a:gd name="T81" fmla="*/ 2147483647 h 1200"/>
                <a:gd name="T82" fmla="*/ 2147483647 w 1164"/>
                <a:gd name="T83" fmla="*/ 2147483647 h 1200"/>
                <a:gd name="T84" fmla="*/ 2147483647 w 1164"/>
                <a:gd name="T85" fmla="*/ 2147483647 h 1200"/>
                <a:gd name="T86" fmla="*/ 2147483647 w 1164"/>
                <a:gd name="T87" fmla="*/ 2147483647 h 1200"/>
                <a:gd name="T88" fmla="*/ 2147483647 w 1164"/>
                <a:gd name="T89" fmla="*/ 2147483647 h 1200"/>
                <a:gd name="T90" fmla="*/ 2147483647 w 1164"/>
                <a:gd name="T91" fmla="*/ 2147483647 h 1200"/>
                <a:gd name="T92" fmla="*/ 2147483647 w 1164"/>
                <a:gd name="T93" fmla="*/ 2147483647 h 1200"/>
                <a:gd name="T94" fmla="*/ 2147483647 w 1164"/>
                <a:gd name="T95" fmla="*/ 2147483647 h 1200"/>
                <a:gd name="T96" fmla="*/ 2147483647 w 1164"/>
                <a:gd name="T97" fmla="*/ 2147483647 h 1200"/>
                <a:gd name="T98" fmla="*/ 2147483647 w 1164"/>
                <a:gd name="T99" fmla="*/ 2147483647 h 1200"/>
                <a:gd name="T100" fmla="*/ 2147483647 w 1164"/>
                <a:gd name="T101" fmla="*/ 2147483647 h 1200"/>
                <a:gd name="T102" fmla="*/ 2147483647 w 1164"/>
                <a:gd name="T103" fmla="*/ 2147483647 h 1200"/>
                <a:gd name="T104" fmla="*/ 2147483647 w 1164"/>
                <a:gd name="T105" fmla="*/ 2147483647 h 1200"/>
                <a:gd name="T106" fmla="*/ 2147483647 w 1164"/>
                <a:gd name="T107" fmla="*/ 2147483647 h 1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64"/>
                <a:gd name="T163" fmla="*/ 0 h 1200"/>
                <a:gd name="T164" fmla="*/ 1164 w 1164"/>
                <a:gd name="T165" fmla="*/ 1200 h 12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64" h="1200">
                  <a:moveTo>
                    <a:pt x="612" y="954"/>
                  </a:moveTo>
                  <a:lnTo>
                    <a:pt x="636" y="948"/>
                  </a:lnTo>
                  <a:lnTo>
                    <a:pt x="636" y="912"/>
                  </a:lnTo>
                  <a:lnTo>
                    <a:pt x="654" y="912"/>
                  </a:lnTo>
                  <a:lnTo>
                    <a:pt x="654" y="906"/>
                  </a:lnTo>
                  <a:lnTo>
                    <a:pt x="660" y="900"/>
                  </a:lnTo>
                  <a:lnTo>
                    <a:pt x="666" y="888"/>
                  </a:lnTo>
                  <a:lnTo>
                    <a:pt x="678" y="882"/>
                  </a:lnTo>
                  <a:lnTo>
                    <a:pt x="684" y="870"/>
                  </a:lnTo>
                  <a:lnTo>
                    <a:pt x="690" y="864"/>
                  </a:lnTo>
                  <a:lnTo>
                    <a:pt x="696" y="864"/>
                  </a:lnTo>
                  <a:lnTo>
                    <a:pt x="708" y="876"/>
                  </a:lnTo>
                  <a:lnTo>
                    <a:pt x="720" y="876"/>
                  </a:lnTo>
                  <a:lnTo>
                    <a:pt x="720" y="870"/>
                  </a:lnTo>
                  <a:lnTo>
                    <a:pt x="726" y="864"/>
                  </a:lnTo>
                  <a:lnTo>
                    <a:pt x="726" y="846"/>
                  </a:lnTo>
                  <a:lnTo>
                    <a:pt x="750" y="846"/>
                  </a:lnTo>
                  <a:lnTo>
                    <a:pt x="768" y="822"/>
                  </a:lnTo>
                  <a:lnTo>
                    <a:pt x="792" y="822"/>
                  </a:lnTo>
                  <a:lnTo>
                    <a:pt x="810" y="804"/>
                  </a:lnTo>
                  <a:lnTo>
                    <a:pt x="858" y="804"/>
                  </a:lnTo>
                  <a:lnTo>
                    <a:pt x="882" y="816"/>
                  </a:lnTo>
                  <a:lnTo>
                    <a:pt x="930" y="804"/>
                  </a:lnTo>
                  <a:lnTo>
                    <a:pt x="954" y="786"/>
                  </a:lnTo>
                  <a:lnTo>
                    <a:pt x="1020" y="792"/>
                  </a:lnTo>
                  <a:lnTo>
                    <a:pt x="1020" y="774"/>
                  </a:lnTo>
                  <a:lnTo>
                    <a:pt x="1068" y="780"/>
                  </a:lnTo>
                  <a:lnTo>
                    <a:pt x="1080" y="774"/>
                  </a:lnTo>
                  <a:lnTo>
                    <a:pt x="1104" y="774"/>
                  </a:lnTo>
                  <a:lnTo>
                    <a:pt x="1122" y="768"/>
                  </a:lnTo>
                  <a:lnTo>
                    <a:pt x="1134" y="762"/>
                  </a:lnTo>
                  <a:lnTo>
                    <a:pt x="1140" y="750"/>
                  </a:lnTo>
                  <a:lnTo>
                    <a:pt x="1140" y="732"/>
                  </a:lnTo>
                  <a:lnTo>
                    <a:pt x="1146" y="720"/>
                  </a:lnTo>
                  <a:lnTo>
                    <a:pt x="1146" y="708"/>
                  </a:lnTo>
                  <a:lnTo>
                    <a:pt x="1164" y="684"/>
                  </a:lnTo>
                  <a:lnTo>
                    <a:pt x="1164" y="480"/>
                  </a:lnTo>
                  <a:lnTo>
                    <a:pt x="1140" y="480"/>
                  </a:lnTo>
                  <a:lnTo>
                    <a:pt x="1134" y="486"/>
                  </a:lnTo>
                  <a:lnTo>
                    <a:pt x="1104" y="486"/>
                  </a:lnTo>
                  <a:lnTo>
                    <a:pt x="1092" y="480"/>
                  </a:lnTo>
                  <a:lnTo>
                    <a:pt x="1086" y="474"/>
                  </a:lnTo>
                  <a:lnTo>
                    <a:pt x="1086" y="468"/>
                  </a:lnTo>
                  <a:lnTo>
                    <a:pt x="1104" y="450"/>
                  </a:lnTo>
                  <a:lnTo>
                    <a:pt x="1104" y="432"/>
                  </a:lnTo>
                  <a:lnTo>
                    <a:pt x="1092" y="408"/>
                  </a:lnTo>
                  <a:lnTo>
                    <a:pt x="1080" y="402"/>
                  </a:lnTo>
                  <a:lnTo>
                    <a:pt x="1050" y="402"/>
                  </a:lnTo>
                  <a:lnTo>
                    <a:pt x="1044" y="408"/>
                  </a:lnTo>
                  <a:lnTo>
                    <a:pt x="1038" y="408"/>
                  </a:lnTo>
                  <a:lnTo>
                    <a:pt x="1032" y="378"/>
                  </a:lnTo>
                  <a:lnTo>
                    <a:pt x="996" y="378"/>
                  </a:lnTo>
                  <a:lnTo>
                    <a:pt x="984" y="366"/>
                  </a:lnTo>
                  <a:lnTo>
                    <a:pt x="984" y="348"/>
                  </a:lnTo>
                  <a:lnTo>
                    <a:pt x="978" y="342"/>
                  </a:lnTo>
                  <a:lnTo>
                    <a:pt x="954" y="342"/>
                  </a:lnTo>
                  <a:lnTo>
                    <a:pt x="954" y="318"/>
                  </a:lnTo>
                  <a:lnTo>
                    <a:pt x="546" y="6"/>
                  </a:lnTo>
                  <a:lnTo>
                    <a:pt x="426" y="0"/>
                  </a:lnTo>
                  <a:lnTo>
                    <a:pt x="468" y="690"/>
                  </a:lnTo>
                  <a:lnTo>
                    <a:pt x="474" y="690"/>
                  </a:lnTo>
                  <a:lnTo>
                    <a:pt x="492" y="708"/>
                  </a:lnTo>
                  <a:lnTo>
                    <a:pt x="492" y="720"/>
                  </a:lnTo>
                  <a:lnTo>
                    <a:pt x="486" y="726"/>
                  </a:lnTo>
                  <a:lnTo>
                    <a:pt x="474" y="768"/>
                  </a:lnTo>
                  <a:lnTo>
                    <a:pt x="210" y="768"/>
                  </a:lnTo>
                  <a:lnTo>
                    <a:pt x="210" y="756"/>
                  </a:lnTo>
                  <a:lnTo>
                    <a:pt x="204" y="756"/>
                  </a:lnTo>
                  <a:lnTo>
                    <a:pt x="198" y="762"/>
                  </a:lnTo>
                  <a:lnTo>
                    <a:pt x="198" y="774"/>
                  </a:lnTo>
                  <a:lnTo>
                    <a:pt x="192" y="774"/>
                  </a:lnTo>
                  <a:lnTo>
                    <a:pt x="180" y="780"/>
                  </a:lnTo>
                  <a:lnTo>
                    <a:pt x="150" y="780"/>
                  </a:lnTo>
                  <a:lnTo>
                    <a:pt x="144" y="774"/>
                  </a:lnTo>
                  <a:lnTo>
                    <a:pt x="108" y="774"/>
                  </a:lnTo>
                  <a:lnTo>
                    <a:pt x="96" y="798"/>
                  </a:lnTo>
                  <a:lnTo>
                    <a:pt x="90" y="786"/>
                  </a:lnTo>
                  <a:lnTo>
                    <a:pt x="66" y="762"/>
                  </a:lnTo>
                  <a:lnTo>
                    <a:pt x="48" y="762"/>
                  </a:lnTo>
                  <a:lnTo>
                    <a:pt x="36" y="774"/>
                  </a:lnTo>
                  <a:lnTo>
                    <a:pt x="36" y="822"/>
                  </a:lnTo>
                  <a:lnTo>
                    <a:pt x="30" y="822"/>
                  </a:lnTo>
                  <a:lnTo>
                    <a:pt x="18" y="828"/>
                  </a:lnTo>
                  <a:lnTo>
                    <a:pt x="0" y="828"/>
                  </a:lnTo>
                  <a:lnTo>
                    <a:pt x="0" y="852"/>
                  </a:lnTo>
                  <a:lnTo>
                    <a:pt x="12" y="870"/>
                  </a:lnTo>
                  <a:lnTo>
                    <a:pt x="12" y="876"/>
                  </a:lnTo>
                  <a:lnTo>
                    <a:pt x="24" y="888"/>
                  </a:lnTo>
                  <a:lnTo>
                    <a:pt x="24" y="906"/>
                  </a:lnTo>
                  <a:lnTo>
                    <a:pt x="18" y="912"/>
                  </a:lnTo>
                  <a:lnTo>
                    <a:pt x="18" y="936"/>
                  </a:lnTo>
                  <a:lnTo>
                    <a:pt x="24" y="942"/>
                  </a:lnTo>
                  <a:lnTo>
                    <a:pt x="36" y="942"/>
                  </a:lnTo>
                  <a:lnTo>
                    <a:pt x="36" y="936"/>
                  </a:lnTo>
                  <a:lnTo>
                    <a:pt x="42" y="936"/>
                  </a:lnTo>
                  <a:lnTo>
                    <a:pt x="48" y="942"/>
                  </a:lnTo>
                  <a:lnTo>
                    <a:pt x="54" y="954"/>
                  </a:lnTo>
                  <a:lnTo>
                    <a:pt x="54" y="1032"/>
                  </a:lnTo>
                  <a:lnTo>
                    <a:pt x="60" y="1044"/>
                  </a:lnTo>
                  <a:lnTo>
                    <a:pt x="60" y="1050"/>
                  </a:lnTo>
                  <a:lnTo>
                    <a:pt x="66" y="1056"/>
                  </a:lnTo>
                  <a:lnTo>
                    <a:pt x="72" y="1050"/>
                  </a:lnTo>
                  <a:lnTo>
                    <a:pt x="78" y="1038"/>
                  </a:lnTo>
                  <a:lnTo>
                    <a:pt x="90" y="1026"/>
                  </a:lnTo>
                  <a:lnTo>
                    <a:pt x="102" y="1038"/>
                  </a:lnTo>
                  <a:lnTo>
                    <a:pt x="108" y="1050"/>
                  </a:lnTo>
                  <a:lnTo>
                    <a:pt x="108" y="1062"/>
                  </a:lnTo>
                  <a:lnTo>
                    <a:pt x="114" y="1050"/>
                  </a:lnTo>
                  <a:lnTo>
                    <a:pt x="126" y="1038"/>
                  </a:lnTo>
                  <a:lnTo>
                    <a:pt x="132" y="1026"/>
                  </a:lnTo>
                  <a:lnTo>
                    <a:pt x="138" y="1026"/>
                  </a:lnTo>
                  <a:lnTo>
                    <a:pt x="144" y="1032"/>
                  </a:lnTo>
                  <a:lnTo>
                    <a:pt x="150" y="1032"/>
                  </a:lnTo>
                  <a:lnTo>
                    <a:pt x="162" y="1038"/>
                  </a:lnTo>
                  <a:lnTo>
                    <a:pt x="168" y="1044"/>
                  </a:lnTo>
                  <a:lnTo>
                    <a:pt x="180" y="1050"/>
                  </a:lnTo>
                  <a:lnTo>
                    <a:pt x="198" y="1032"/>
                  </a:lnTo>
                  <a:lnTo>
                    <a:pt x="198" y="1014"/>
                  </a:lnTo>
                  <a:lnTo>
                    <a:pt x="204" y="1008"/>
                  </a:lnTo>
                  <a:lnTo>
                    <a:pt x="216" y="1008"/>
                  </a:lnTo>
                  <a:lnTo>
                    <a:pt x="228" y="1014"/>
                  </a:lnTo>
                  <a:lnTo>
                    <a:pt x="228" y="1032"/>
                  </a:lnTo>
                  <a:lnTo>
                    <a:pt x="246" y="1044"/>
                  </a:lnTo>
                  <a:lnTo>
                    <a:pt x="234" y="1074"/>
                  </a:lnTo>
                  <a:lnTo>
                    <a:pt x="270" y="1092"/>
                  </a:lnTo>
                  <a:lnTo>
                    <a:pt x="246" y="1128"/>
                  </a:lnTo>
                  <a:lnTo>
                    <a:pt x="270" y="1128"/>
                  </a:lnTo>
                  <a:lnTo>
                    <a:pt x="270" y="1164"/>
                  </a:lnTo>
                  <a:lnTo>
                    <a:pt x="300" y="1194"/>
                  </a:lnTo>
                  <a:lnTo>
                    <a:pt x="312" y="1200"/>
                  </a:lnTo>
                  <a:lnTo>
                    <a:pt x="312" y="1182"/>
                  </a:lnTo>
                  <a:lnTo>
                    <a:pt x="318" y="1176"/>
                  </a:lnTo>
                  <a:lnTo>
                    <a:pt x="330" y="1176"/>
                  </a:lnTo>
                  <a:lnTo>
                    <a:pt x="348" y="1182"/>
                  </a:lnTo>
                  <a:lnTo>
                    <a:pt x="366" y="1200"/>
                  </a:lnTo>
                  <a:lnTo>
                    <a:pt x="372" y="1182"/>
                  </a:lnTo>
                  <a:lnTo>
                    <a:pt x="390" y="1182"/>
                  </a:lnTo>
                  <a:lnTo>
                    <a:pt x="396" y="1158"/>
                  </a:lnTo>
                  <a:lnTo>
                    <a:pt x="408" y="1176"/>
                  </a:lnTo>
                  <a:lnTo>
                    <a:pt x="420" y="1152"/>
                  </a:lnTo>
                  <a:lnTo>
                    <a:pt x="420" y="1188"/>
                  </a:lnTo>
                  <a:lnTo>
                    <a:pt x="444" y="1194"/>
                  </a:lnTo>
                  <a:lnTo>
                    <a:pt x="450" y="1188"/>
                  </a:lnTo>
                  <a:lnTo>
                    <a:pt x="456" y="1176"/>
                  </a:lnTo>
                  <a:lnTo>
                    <a:pt x="462" y="1170"/>
                  </a:lnTo>
                  <a:lnTo>
                    <a:pt x="474" y="1170"/>
                  </a:lnTo>
                  <a:lnTo>
                    <a:pt x="468" y="1116"/>
                  </a:lnTo>
                  <a:lnTo>
                    <a:pt x="492" y="1116"/>
                  </a:lnTo>
                  <a:lnTo>
                    <a:pt x="504" y="1092"/>
                  </a:lnTo>
                  <a:lnTo>
                    <a:pt x="480" y="1062"/>
                  </a:lnTo>
                  <a:lnTo>
                    <a:pt x="498" y="1050"/>
                  </a:lnTo>
                  <a:lnTo>
                    <a:pt x="504" y="1050"/>
                  </a:lnTo>
                  <a:lnTo>
                    <a:pt x="510" y="1044"/>
                  </a:lnTo>
                  <a:lnTo>
                    <a:pt x="546" y="1044"/>
                  </a:lnTo>
                  <a:lnTo>
                    <a:pt x="546" y="1032"/>
                  </a:lnTo>
                  <a:lnTo>
                    <a:pt x="540" y="1026"/>
                  </a:lnTo>
                  <a:lnTo>
                    <a:pt x="546" y="1026"/>
                  </a:lnTo>
                  <a:lnTo>
                    <a:pt x="552" y="1020"/>
                  </a:lnTo>
                  <a:lnTo>
                    <a:pt x="552" y="990"/>
                  </a:lnTo>
                  <a:lnTo>
                    <a:pt x="570" y="990"/>
                  </a:lnTo>
                  <a:lnTo>
                    <a:pt x="570" y="960"/>
                  </a:lnTo>
                  <a:lnTo>
                    <a:pt x="564" y="954"/>
                  </a:lnTo>
                  <a:lnTo>
                    <a:pt x="582" y="924"/>
                  </a:lnTo>
                  <a:lnTo>
                    <a:pt x="612" y="9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5" name="Malays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C0B4B93-6939-473D-9EBB-03D990BC6CBA}"/>
                </a:ext>
              </a:extLst>
            </p:cNvPr>
            <p:cNvSpPr>
              <a:spLocks/>
            </p:cNvSpPr>
            <p:nvPr/>
          </p:nvSpPr>
          <p:spPr bwMode="gray">
            <a:xfrm>
              <a:off x="7808224" y="2522395"/>
              <a:ext cx="83576" cy="126828"/>
            </a:xfrm>
            <a:custGeom>
              <a:avLst/>
              <a:gdLst>
                <a:gd name="T0" fmla="*/ 2147483647 w 306"/>
                <a:gd name="T1" fmla="*/ 2147483647 h 438"/>
                <a:gd name="T2" fmla="*/ 2147483647 w 306"/>
                <a:gd name="T3" fmla="*/ 2147483647 h 438"/>
                <a:gd name="T4" fmla="*/ 2147483647 w 306"/>
                <a:gd name="T5" fmla="*/ 2147483647 h 438"/>
                <a:gd name="T6" fmla="*/ 2147483647 w 306"/>
                <a:gd name="T7" fmla="*/ 2147483647 h 438"/>
                <a:gd name="T8" fmla="*/ 2147483647 w 306"/>
                <a:gd name="T9" fmla="*/ 2147483647 h 438"/>
                <a:gd name="T10" fmla="*/ 2147483647 w 306"/>
                <a:gd name="T11" fmla="*/ 2147483647 h 438"/>
                <a:gd name="T12" fmla="*/ 2147483647 w 306"/>
                <a:gd name="T13" fmla="*/ 2147483647 h 438"/>
                <a:gd name="T14" fmla="*/ 2147483647 w 306"/>
                <a:gd name="T15" fmla="*/ 2147483647 h 438"/>
                <a:gd name="T16" fmla="*/ 2147483647 w 306"/>
                <a:gd name="T17" fmla="*/ 2147483647 h 438"/>
                <a:gd name="T18" fmla="*/ 2147483647 w 306"/>
                <a:gd name="T19" fmla="*/ 2147483647 h 438"/>
                <a:gd name="T20" fmla="*/ 2147483647 w 306"/>
                <a:gd name="T21" fmla="*/ 2147483647 h 438"/>
                <a:gd name="T22" fmla="*/ 2147483647 w 306"/>
                <a:gd name="T23" fmla="*/ 2147483647 h 438"/>
                <a:gd name="T24" fmla="*/ 2147483647 w 306"/>
                <a:gd name="T25" fmla="*/ 2147483647 h 438"/>
                <a:gd name="T26" fmla="*/ 2147483647 w 306"/>
                <a:gd name="T27" fmla="*/ 2147483647 h 438"/>
                <a:gd name="T28" fmla="*/ 2147483647 w 306"/>
                <a:gd name="T29" fmla="*/ 2147483647 h 438"/>
                <a:gd name="T30" fmla="*/ 2147483647 w 306"/>
                <a:gd name="T31" fmla="*/ 2147483647 h 438"/>
                <a:gd name="T32" fmla="*/ 2147483647 w 306"/>
                <a:gd name="T33" fmla="*/ 2147483647 h 438"/>
                <a:gd name="T34" fmla="*/ 2147483647 w 306"/>
                <a:gd name="T35" fmla="*/ 2147483647 h 438"/>
                <a:gd name="T36" fmla="*/ 2147483647 w 306"/>
                <a:gd name="T37" fmla="*/ 2147483647 h 438"/>
                <a:gd name="T38" fmla="*/ 2147483647 w 306"/>
                <a:gd name="T39" fmla="*/ 2147483647 h 438"/>
                <a:gd name="T40" fmla="*/ 2147483647 w 306"/>
                <a:gd name="T41" fmla="*/ 2147483647 h 438"/>
                <a:gd name="T42" fmla="*/ 2147483647 w 306"/>
                <a:gd name="T43" fmla="*/ 2147483647 h 438"/>
                <a:gd name="T44" fmla="*/ 2147483647 w 306"/>
                <a:gd name="T45" fmla="*/ 2147483647 h 438"/>
                <a:gd name="T46" fmla="*/ 2147483647 w 306"/>
                <a:gd name="T47" fmla="*/ 2147483647 h 438"/>
                <a:gd name="T48" fmla="*/ 2147483647 w 306"/>
                <a:gd name="T49" fmla="*/ 2147483647 h 438"/>
                <a:gd name="T50" fmla="*/ 2147483647 w 306"/>
                <a:gd name="T51" fmla="*/ 2147483647 h 438"/>
                <a:gd name="T52" fmla="*/ 2147483647 w 306"/>
                <a:gd name="T53" fmla="*/ 2147483647 h 438"/>
                <a:gd name="T54" fmla="*/ 2147483647 w 306"/>
                <a:gd name="T55" fmla="*/ 2147483647 h 438"/>
                <a:gd name="T56" fmla="*/ 2147483647 w 306"/>
                <a:gd name="T57" fmla="*/ 2147483647 h 438"/>
                <a:gd name="T58" fmla="*/ 2147483647 w 306"/>
                <a:gd name="T59" fmla="*/ 2147483647 h 438"/>
                <a:gd name="T60" fmla="*/ 2147483647 w 306"/>
                <a:gd name="T61" fmla="*/ 2147483647 h 438"/>
                <a:gd name="T62" fmla="*/ 2147483647 w 306"/>
                <a:gd name="T63" fmla="*/ 2147483647 h 438"/>
                <a:gd name="T64" fmla="*/ 2147483647 w 306"/>
                <a:gd name="T65" fmla="*/ 2147483647 h 438"/>
                <a:gd name="T66" fmla="*/ 2147483647 w 306"/>
                <a:gd name="T67" fmla="*/ 2147483647 h 438"/>
                <a:gd name="T68" fmla="*/ 2147483647 w 306"/>
                <a:gd name="T69" fmla="*/ 2147483647 h 438"/>
                <a:gd name="T70" fmla="*/ 2147483647 w 306"/>
                <a:gd name="T71" fmla="*/ 2147483647 h 438"/>
                <a:gd name="T72" fmla="*/ 2147483647 w 306"/>
                <a:gd name="T73" fmla="*/ 2147483647 h 438"/>
                <a:gd name="T74" fmla="*/ 2147483647 w 306"/>
                <a:gd name="T75" fmla="*/ 2147483647 h 438"/>
                <a:gd name="T76" fmla="*/ 2147483647 w 306"/>
                <a:gd name="T77" fmla="*/ 0 h 438"/>
                <a:gd name="T78" fmla="*/ 2147483647 w 306"/>
                <a:gd name="T79" fmla="*/ 2147483647 h 438"/>
                <a:gd name="T80" fmla="*/ 2147483647 w 306"/>
                <a:gd name="T81" fmla="*/ 2147483647 h 43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6"/>
                <a:gd name="T124" fmla="*/ 0 h 438"/>
                <a:gd name="T125" fmla="*/ 306 w 306"/>
                <a:gd name="T126" fmla="*/ 438 h 43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6" h="438">
                  <a:moveTo>
                    <a:pt x="0" y="42"/>
                  </a:moveTo>
                  <a:lnTo>
                    <a:pt x="6" y="138"/>
                  </a:lnTo>
                  <a:lnTo>
                    <a:pt x="18" y="138"/>
                  </a:lnTo>
                  <a:lnTo>
                    <a:pt x="24" y="132"/>
                  </a:lnTo>
                  <a:lnTo>
                    <a:pt x="42" y="132"/>
                  </a:lnTo>
                  <a:lnTo>
                    <a:pt x="54" y="138"/>
                  </a:lnTo>
                  <a:lnTo>
                    <a:pt x="54" y="168"/>
                  </a:lnTo>
                  <a:lnTo>
                    <a:pt x="48" y="180"/>
                  </a:lnTo>
                  <a:lnTo>
                    <a:pt x="48" y="198"/>
                  </a:lnTo>
                  <a:lnTo>
                    <a:pt x="54" y="216"/>
                  </a:lnTo>
                  <a:lnTo>
                    <a:pt x="60" y="228"/>
                  </a:lnTo>
                  <a:lnTo>
                    <a:pt x="66" y="234"/>
                  </a:lnTo>
                  <a:lnTo>
                    <a:pt x="84" y="234"/>
                  </a:lnTo>
                  <a:lnTo>
                    <a:pt x="90" y="228"/>
                  </a:lnTo>
                  <a:lnTo>
                    <a:pt x="90" y="240"/>
                  </a:lnTo>
                  <a:lnTo>
                    <a:pt x="84" y="252"/>
                  </a:lnTo>
                  <a:lnTo>
                    <a:pt x="84" y="282"/>
                  </a:lnTo>
                  <a:lnTo>
                    <a:pt x="96" y="306"/>
                  </a:lnTo>
                  <a:lnTo>
                    <a:pt x="102" y="312"/>
                  </a:lnTo>
                  <a:lnTo>
                    <a:pt x="114" y="318"/>
                  </a:lnTo>
                  <a:lnTo>
                    <a:pt x="132" y="330"/>
                  </a:lnTo>
                  <a:lnTo>
                    <a:pt x="144" y="336"/>
                  </a:lnTo>
                  <a:lnTo>
                    <a:pt x="162" y="354"/>
                  </a:lnTo>
                  <a:lnTo>
                    <a:pt x="168" y="354"/>
                  </a:lnTo>
                  <a:lnTo>
                    <a:pt x="168" y="366"/>
                  </a:lnTo>
                  <a:lnTo>
                    <a:pt x="174" y="372"/>
                  </a:lnTo>
                  <a:lnTo>
                    <a:pt x="174" y="378"/>
                  </a:lnTo>
                  <a:lnTo>
                    <a:pt x="180" y="384"/>
                  </a:lnTo>
                  <a:lnTo>
                    <a:pt x="186" y="384"/>
                  </a:lnTo>
                  <a:lnTo>
                    <a:pt x="198" y="390"/>
                  </a:lnTo>
                  <a:lnTo>
                    <a:pt x="204" y="396"/>
                  </a:lnTo>
                  <a:lnTo>
                    <a:pt x="216" y="396"/>
                  </a:lnTo>
                  <a:lnTo>
                    <a:pt x="222" y="402"/>
                  </a:lnTo>
                  <a:lnTo>
                    <a:pt x="228" y="402"/>
                  </a:lnTo>
                  <a:lnTo>
                    <a:pt x="252" y="438"/>
                  </a:lnTo>
                  <a:lnTo>
                    <a:pt x="300" y="432"/>
                  </a:lnTo>
                  <a:lnTo>
                    <a:pt x="300" y="420"/>
                  </a:lnTo>
                  <a:lnTo>
                    <a:pt x="306" y="408"/>
                  </a:lnTo>
                  <a:lnTo>
                    <a:pt x="306" y="378"/>
                  </a:lnTo>
                  <a:lnTo>
                    <a:pt x="294" y="354"/>
                  </a:lnTo>
                  <a:lnTo>
                    <a:pt x="270" y="330"/>
                  </a:lnTo>
                  <a:lnTo>
                    <a:pt x="264" y="318"/>
                  </a:lnTo>
                  <a:lnTo>
                    <a:pt x="258" y="312"/>
                  </a:lnTo>
                  <a:lnTo>
                    <a:pt x="258" y="288"/>
                  </a:lnTo>
                  <a:lnTo>
                    <a:pt x="252" y="276"/>
                  </a:lnTo>
                  <a:lnTo>
                    <a:pt x="246" y="270"/>
                  </a:lnTo>
                  <a:lnTo>
                    <a:pt x="246" y="258"/>
                  </a:lnTo>
                  <a:lnTo>
                    <a:pt x="252" y="252"/>
                  </a:lnTo>
                  <a:lnTo>
                    <a:pt x="252" y="126"/>
                  </a:lnTo>
                  <a:lnTo>
                    <a:pt x="246" y="114"/>
                  </a:lnTo>
                  <a:lnTo>
                    <a:pt x="222" y="90"/>
                  </a:lnTo>
                  <a:lnTo>
                    <a:pt x="204" y="84"/>
                  </a:lnTo>
                  <a:lnTo>
                    <a:pt x="192" y="72"/>
                  </a:lnTo>
                  <a:lnTo>
                    <a:pt x="180" y="66"/>
                  </a:lnTo>
                  <a:lnTo>
                    <a:pt x="156" y="42"/>
                  </a:lnTo>
                  <a:lnTo>
                    <a:pt x="150" y="54"/>
                  </a:lnTo>
                  <a:lnTo>
                    <a:pt x="144" y="60"/>
                  </a:lnTo>
                  <a:lnTo>
                    <a:pt x="138" y="72"/>
                  </a:lnTo>
                  <a:lnTo>
                    <a:pt x="138" y="78"/>
                  </a:lnTo>
                  <a:lnTo>
                    <a:pt x="132" y="84"/>
                  </a:lnTo>
                  <a:lnTo>
                    <a:pt x="114" y="66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90" y="72"/>
                  </a:lnTo>
                  <a:lnTo>
                    <a:pt x="90" y="78"/>
                  </a:lnTo>
                  <a:lnTo>
                    <a:pt x="72" y="78"/>
                  </a:lnTo>
                  <a:lnTo>
                    <a:pt x="66" y="72"/>
                  </a:lnTo>
                  <a:lnTo>
                    <a:pt x="66" y="66"/>
                  </a:lnTo>
                  <a:lnTo>
                    <a:pt x="78" y="54"/>
                  </a:lnTo>
                  <a:lnTo>
                    <a:pt x="78" y="42"/>
                  </a:lnTo>
                  <a:lnTo>
                    <a:pt x="66" y="42"/>
                  </a:lnTo>
                  <a:lnTo>
                    <a:pt x="66" y="30"/>
                  </a:lnTo>
                  <a:lnTo>
                    <a:pt x="60" y="24"/>
                  </a:lnTo>
                  <a:lnTo>
                    <a:pt x="48" y="18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6" y="18"/>
                  </a:lnTo>
                  <a:lnTo>
                    <a:pt x="12" y="24"/>
                  </a:lnTo>
                  <a:lnTo>
                    <a:pt x="6" y="36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6" name="AutoShape 80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D78D205-937F-413B-90B3-FE220A564AD5}"/>
                </a:ext>
              </a:extLst>
            </p:cNvPr>
            <p:cNvSpPr>
              <a:spLocks/>
            </p:cNvSpPr>
            <p:nvPr/>
          </p:nvSpPr>
          <p:spPr bwMode="gray">
            <a:xfrm>
              <a:off x="8004682" y="2507541"/>
              <a:ext cx="189946" cy="153107"/>
            </a:xfrm>
            <a:custGeom>
              <a:avLst/>
              <a:gdLst>
                <a:gd name="T0" fmla="*/ 2147483647 w 690"/>
                <a:gd name="T1" fmla="*/ 2147483647 h 528"/>
                <a:gd name="T2" fmla="*/ 2147483647 w 690"/>
                <a:gd name="T3" fmla="*/ 2147483647 h 528"/>
                <a:gd name="T4" fmla="*/ 2147483647 w 690"/>
                <a:gd name="T5" fmla="*/ 2147483647 h 528"/>
                <a:gd name="T6" fmla="*/ 2147483647 w 690"/>
                <a:gd name="T7" fmla="*/ 2147483647 h 528"/>
                <a:gd name="T8" fmla="*/ 2147483647 w 690"/>
                <a:gd name="T9" fmla="*/ 2147483647 h 528"/>
                <a:gd name="T10" fmla="*/ 2147483647 w 690"/>
                <a:gd name="T11" fmla="*/ 2147483647 h 528"/>
                <a:gd name="T12" fmla="*/ 2147483647 w 690"/>
                <a:gd name="T13" fmla="*/ 2147483647 h 528"/>
                <a:gd name="T14" fmla="*/ 2147483647 w 690"/>
                <a:gd name="T15" fmla="*/ 2147483647 h 528"/>
                <a:gd name="T16" fmla="*/ 2147483647 w 690"/>
                <a:gd name="T17" fmla="*/ 2147483647 h 528"/>
                <a:gd name="T18" fmla="*/ 2147483647 w 690"/>
                <a:gd name="T19" fmla="*/ 2147483647 h 528"/>
                <a:gd name="T20" fmla="*/ 2147483647 w 690"/>
                <a:gd name="T21" fmla="*/ 2147483647 h 528"/>
                <a:gd name="T22" fmla="*/ 2147483647 w 690"/>
                <a:gd name="T23" fmla="*/ 2147483647 h 528"/>
                <a:gd name="T24" fmla="*/ 2147483647 w 690"/>
                <a:gd name="T25" fmla="*/ 2147483647 h 528"/>
                <a:gd name="T26" fmla="*/ 2147483647 w 690"/>
                <a:gd name="T27" fmla="*/ 2147483647 h 528"/>
                <a:gd name="T28" fmla="*/ 2147483647 w 690"/>
                <a:gd name="T29" fmla="*/ 2147483647 h 528"/>
                <a:gd name="T30" fmla="*/ 2147483647 w 690"/>
                <a:gd name="T31" fmla="*/ 2147483647 h 528"/>
                <a:gd name="T32" fmla="*/ 2147483647 w 690"/>
                <a:gd name="T33" fmla="*/ 2147483647 h 528"/>
                <a:gd name="T34" fmla="*/ 2147483647 w 690"/>
                <a:gd name="T35" fmla="*/ 2147483647 h 528"/>
                <a:gd name="T36" fmla="*/ 2147483647 w 690"/>
                <a:gd name="T37" fmla="*/ 2147483647 h 528"/>
                <a:gd name="T38" fmla="*/ 2147483647 w 690"/>
                <a:gd name="T39" fmla="*/ 2147483647 h 528"/>
                <a:gd name="T40" fmla="*/ 2147483647 w 690"/>
                <a:gd name="T41" fmla="*/ 2147483647 h 528"/>
                <a:gd name="T42" fmla="*/ 2147483647 w 690"/>
                <a:gd name="T43" fmla="*/ 2147483647 h 528"/>
                <a:gd name="T44" fmla="*/ 2147483647 w 690"/>
                <a:gd name="T45" fmla="*/ 2147483647 h 528"/>
                <a:gd name="T46" fmla="*/ 2147483647 w 690"/>
                <a:gd name="T47" fmla="*/ 2147483647 h 528"/>
                <a:gd name="T48" fmla="*/ 2147483647 w 690"/>
                <a:gd name="T49" fmla="*/ 2147483647 h 528"/>
                <a:gd name="T50" fmla="*/ 2147483647 w 690"/>
                <a:gd name="T51" fmla="*/ 2147483647 h 528"/>
                <a:gd name="T52" fmla="*/ 2147483647 w 690"/>
                <a:gd name="T53" fmla="*/ 2147483647 h 528"/>
                <a:gd name="T54" fmla="*/ 2147483647 w 690"/>
                <a:gd name="T55" fmla="*/ 2147483647 h 528"/>
                <a:gd name="T56" fmla="*/ 2147483647 w 690"/>
                <a:gd name="T57" fmla="*/ 2147483647 h 528"/>
                <a:gd name="T58" fmla="*/ 2147483647 w 690"/>
                <a:gd name="T59" fmla="*/ 2147483647 h 528"/>
                <a:gd name="T60" fmla="*/ 2147483647 w 690"/>
                <a:gd name="T61" fmla="*/ 2147483647 h 528"/>
                <a:gd name="T62" fmla="*/ 2147483647 w 690"/>
                <a:gd name="T63" fmla="*/ 2147483647 h 528"/>
                <a:gd name="T64" fmla="*/ 2147483647 w 690"/>
                <a:gd name="T65" fmla="*/ 2147483647 h 528"/>
                <a:gd name="T66" fmla="*/ 2147483647 w 690"/>
                <a:gd name="T67" fmla="*/ 2147483647 h 528"/>
                <a:gd name="T68" fmla="*/ 2147483647 w 690"/>
                <a:gd name="T69" fmla="*/ 2147483647 h 528"/>
                <a:gd name="T70" fmla="*/ 2147483647 w 690"/>
                <a:gd name="T71" fmla="*/ 0 h 528"/>
                <a:gd name="T72" fmla="*/ 2147483647 w 690"/>
                <a:gd name="T73" fmla="*/ 0 h 528"/>
                <a:gd name="T74" fmla="*/ 2147483647 w 690"/>
                <a:gd name="T75" fmla="*/ 2147483647 h 528"/>
                <a:gd name="T76" fmla="*/ 2147483647 w 690"/>
                <a:gd name="T77" fmla="*/ 2147483647 h 528"/>
                <a:gd name="T78" fmla="*/ 2147483647 w 690"/>
                <a:gd name="T79" fmla="*/ 2147483647 h 528"/>
                <a:gd name="T80" fmla="*/ 2147483647 w 690"/>
                <a:gd name="T81" fmla="*/ 2147483647 h 528"/>
                <a:gd name="T82" fmla="*/ 2147483647 w 690"/>
                <a:gd name="T83" fmla="*/ 2147483647 h 528"/>
                <a:gd name="T84" fmla="*/ 2147483647 w 690"/>
                <a:gd name="T85" fmla="*/ 2147483647 h 528"/>
                <a:gd name="T86" fmla="*/ 2147483647 w 690"/>
                <a:gd name="T87" fmla="*/ 2147483647 h 528"/>
                <a:gd name="T88" fmla="*/ 2147483647 w 690"/>
                <a:gd name="T89" fmla="*/ 2147483647 h 528"/>
                <a:gd name="T90" fmla="*/ 2147483647 w 690"/>
                <a:gd name="T91" fmla="*/ 2147483647 h 528"/>
                <a:gd name="T92" fmla="*/ 2147483647 w 690"/>
                <a:gd name="T93" fmla="*/ 2147483647 h 528"/>
                <a:gd name="T94" fmla="*/ 2147483647 w 690"/>
                <a:gd name="T95" fmla="*/ 2147483647 h 528"/>
                <a:gd name="T96" fmla="*/ 2147483647 w 690"/>
                <a:gd name="T97" fmla="*/ 2147483647 h 528"/>
                <a:gd name="T98" fmla="*/ 2147483647 w 690"/>
                <a:gd name="T99" fmla="*/ 2147483647 h 528"/>
                <a:gd name="T100" fmla="*/ 2147483647 w 690"/>
                <a:gd name="T101" fmla="*/ 2147483647 h 528"/>
                <a:gd name="T102" fmla="*/ 2147483647 w 690"/>
                <a:gd name="T103" fmla="*/ 2147483647 h 528"/>
                <a:gd name="T104" fmla="*/ 2147483647 w 690"/>
                <a:gd name="T105" fmla="*/ 2147483647 h 528"/>
                <a:gd name="T106" fmla="*/ 2147483647 w 690"/>
                <a:gd name="T107" fmla="*/ 2147483647 h 528"/>
                <a:gd name="T108" fmla="*/ 2147483647 w 690"/>
                <a:gd name="T109" fmla="*/ 2147483647 h 528"/>
                <a:gd name="T110" fmla="*/ 2147483647 w 690"/>
                <a:gd name="T111" fmla="*/ 2147483647 h 528"/>
                <a:gd name="T112" fmla="*/ 2147483647 w 690"/>
                <a:gd name="T113" fmla="*/ 2147483647 h 528"/>
                <a:gd name="T114" fmla="*/ 0 w 690"/>
                <a:gd name="T115" fmla="*/ 2147483647 h 52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90"/>
                <a:gd name="T175" fmla="*/ 0 h 528"/>
                <a:gd name="T176" fmla="*/ 690 w 690"/>
                <a:gd name="T177" fmla="*/ 528 h 52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90" h="528">
                  <a:moveTo>
                    <a:pt x="12" y="504"/>
                  </a:moveTo>
                  <a:lnTo>
                    <a:pt x="24" y="510"/>
                  </a:lnTo>
                  <a:lnTo>
                    <a:pt x="30" y="516"/>
                  </a:lnTo>
                  <a:lnTo>
                    <a:pt x="54" y="528"/>
                  </a:lnTo>
                  <a:lnTo>
                    <a:pt x="60" y="528"/>
                  </a:lnTo>
                  <a:lnTo>
                    <a:pt x="78" y="510"/>
                  </a:lnTo>
                  <a:lnTo>
                    <a:pt x="102" y="510"/>
                  </a:lnTo>
                  <a:lnTo>
                    <a:pt x="120" y="516"/>
                  </a:lnTo>
                  <a:lnTo>
                    <a:pt x="144" y="516"/>
                  </a:lnTo>
                  <a:lnTo>
                    <a:pt x="174" y="486"/>
                  </a:lnTo>
                  <a:lnTo>
                    <a:pt x="180" y="474"/>
                  </a:lnTo>
                  <a:lnTo>
                    <a:pt x="222" y="474"/>
                  </a:lnTo>
                  <a:lnTo>
                    <a:pt x="234" y="486"/>
                  </a:lnTo>
                  <a:lnTo>
                    <a:pt x="258" y="498"/>
                  </a:lnTo>
                  <a:lnTo>
                    <a:pt x="264" y="504"/>
                  </a:lnTo>
                  <a:lnTo>
                    <a:pt x="270" y="504"/>
                  </a:lnTo>
                  <a:lnTo>
                    <a:pt x="282" y="492"/>
                  </a:lnTo>
                  <a:lnTo>
                    <a:pt x="294" y="486"/>
                  </a:lnTo>
                  <a:lnTo>
                    <a:pt x="300" y="480"/>
                  </a:lnTo>
                  <a:lnTo>
                    <a:pt x="324" y="480"/>
                  </a:lnTo>
                  <a:lnTo>
                    <a:pt x="354" y="444"/>
                  </a:lnTo>
                  <a:lnTo>
                    <a:pt x="348" y="432"/>
                  </a:lnTo>
                  <a:lnTo>
                    <a:pt x="384" y="402"/>
                  </a:lnTo>
                  <a:lnTo>
                    <a:pt x="378" y="390"/>
                  </a:lnTo>
                  <a:lnTo>
                    <a:pt x="372" y="384"/>
                  </a:lnTo>
                  <a:lnTo>
                    <a:pt x="372" y="360"/>
                  </a:lnTo>
                  <a:lnTo>
                    <a:pt x="378" y="354"/>
                  </a:lnTo>
                  <a:lnTo>
                    <a:pt x="396" y="354"/>
                  </a:lnTo>
                  <a:lnTo>
                    <a:pt x="402" y="342"/>
                  </a:lnTo>
                  <a:lnTo>
                    <a:pt x="402" y="336"/>
                  </a:lnTo>
                  <a:lnTo>
                    <a:pt x="408" y="318"/>
                  </a:lnTo>
                  <a:lnTo>
                    <a:pt x="408" y="264"/>
                  </a:lnTo>
                  <a:lnTo>
                    <a:pt x="414" y="252"/>
                  </a:lnTo>
                  <a:lnTo>
                    <a:pt x="420" y="246"/>
                  </a:lnTo>
                  <a:lnTo>
                    <a:pt x="516" y="246"/>
                  </a:lnTo>
                  <a:lnTo>
                    <a:pt x="540" y="270"/>
                  </a:lnTo>
                  <a:lnTo>
                    <a:pt x="552" y="276"/>
                  </a:lnTo>
                  <a:lnTo>
                    <a:pt x="558" y="282"/>
                  </a:lnTo>
                  <a:lnTo>
                    <a:pt x="576" y="276"/>
                  </a:lnTo>
                  <a:lnTo>
                    <a:pt x="564" y="216"/>
                  </a:lnTo>
                  <a:lnTo>
                    <a:pt x="576" y="222"/>
                  </a:lnTo>
                  <a:lnTo>
                    <a:pt x="582" y="234"/>
                  </a:lnTo>
                  <a:lnTo>
                    <a:pt x="594" y="240"/>
                  </a:lnTo>
                  <a:lnTo>
                    <a:pt x="636" y="240"/>
                  </a:lnTo>
                  <a:lnTo>
                    <a:pt x="630" y="234"/>
                  </a:lnTo>
                  <a:lnTo>
                    <a:pt x="624" y="222"/>
                  </a:lnTo>
                  <a:lnTo>
                    <a:pt x="618" y="216"/>
                  </a:lnTo>
                  <a:lnTo>
                    <a:pt x="606" y="192"/>
                  </a:lnTo>
                  <a:lnTo>
                    <a:pt x="606" y="186"/>
                  </a:lnTo>
                  <a:lnTo>
                    <a:pt x="612" y="180"/>
                  </a:lnTo>
                  <a:lnTo>
                    <a:pt x="624" y="180"/>
                  </a:lnTo>
                  <a:lnTo>
                    <a:pt x="642" y="186"/>
                  </a:lnTo>
                  <a:lnTo>
                    <a:pt x="654" y="186"/>
                  </a:lnTo>
                  <a:lnTo>
                    <a:pt x="660" y="192"/>
                  </a:lnTo>
                  <a:lnTo>
                    <a:pt x="666" y="192"/>
                  </a:lnTo>
                  <a:lnTo>
                    <a:pt x="690" y="162"/>
                  </a:lnTo>
                  <a:lnTo>
                    <a:pt x="666" y="156"/>
                  </a:lnTo>
                  <a:lnTo>
                    <a:pt x="660" y="144"/>
                  </a:lnTo>
                  <a:lnTo>
                    <a:pt x="642" y="126"/>
                  </a:lnTo>
                  <a:lnTo>
                    <a:pt x="630" y="120"/>
                  </a:lnTo>
                  <a:lnTo>
                    <a:pt x="612" y="120"/>
                  </a:lnTo>
                  <a:lnTo>
                    <a:pt x="600" y="114"/>
                  </a:lnTo>
                  <a:lnTo>
                    <a:pt x="588" y="114"/>
                  </a:lnTo>
                  <a:lnTo>
                    <a:pt x="588" y="108"/>
                  </a:lnTo>
                  <a:lnTo>
                    <a:pt x="582" y="102"/>
                  </a:lnTo>
                  <a:lnTo>
                    <a:pt x="582" y="90"/>
                  </a:lnTo>
                  <a:lnTo>
                    <a:pt x="576" y="78"/>
                  </a:lnTo>
                  <a:lnTo>
                    <a:pt x="564" y="66"/>
                  </a:lnTo>
                  <a:lnTo>
                    <a:pt x="540" y="54"/>
                  </a:lnTo>
                  <a:lnTo>
                    <a:pt x="534" y="60"/>
                  </a:lnTo>
                  <a:lnTo>
                    <a:pt x="528" y="60"/>
                  </a:lnTo>
                  <a:lnTo>
                    <a:pt x="510" y="0"/>
                  </a:lnTo>
                  <a:lnTo>
                    <a:pt x="504" y="18"/>
                  </a:lnTo>
                  <a:lnTo>
                    <a:pt x="492" y="0"/>
                  </a:lnTo>
                  <a:lnTo>
                    <a:pt x="480" y="60"/>
                  </a:lnTo>
                  <a:lnTo>
                    <a:pt x="468" y="66"/>
                  </a:lnTo>
                  <a:lnTo>
                    <a:pt x="462" y="66"/>
                  </a:lnTo>
                  <a:lnTo>
                    <a:pt x="450" y="72"/>
                  </a:lnTo>
                  <a:lnTo>
                    <a:pt x="438" y="96"/>
                  </a:lnTo>
                  <a:lnTo>
                    <a:pt x="438" y="114"/>
                  </a:lnTo>
                  <a:lnTo>
                    <a:pt x="408" y="126"/>
                  </a:lnTo>
                  <a:lnTo>
                    <a:pt x="420" y="162"/>
                  </a:lnTo>
                  <a:lnTo>
                    <a:pt x="408" y="162"/>
                  </a:lnTo>
                  <a:lnTo>
                    <a:pt x="390" y="156"/>
                  </a:lnTo>
                  <a:lnTo>
                    <a:pt x="378" y="156"/>
                  </a:lnTo>
                  <a:lnTo>
                    <a:pt x="360" y="150"/>
                  </a:lnTo>
                  <a:lnTo>
                    <a:pt x="354" y="150"/>
                  </a:lnTo>
                  <a:lnTo>
                    <a:pt x="342" y="156"/>
                  </a:lnTo>
                  <a:lnTo>
                    <a:pt x="342" y="168"/>
                  </a:lnTo>
                  <a:lnTo>
                    <a:pt x="336" y="180"/>
                  </a:lnTo>
                  <a:lnTo>
                    <a:pt x="336" y="204"/>
                  </a:lnTo>
                  <a:lnTo>
                    <a:pt x="294" y="246"/>
                  </a:lnTo>
                  <a:lnTo>
                    <a:pt x="294" y="258"/>
                  </a:lnTo>
                  <a:lnTo>
                    <a:pt x="282" y="294"/>
                  </a:lnTo>
                  <a:lnTo>
                    <a:pt x="276" y="306"/>
                  </a:lnTo>
                  <a:lnTo>
                    <a:pt x="264" y="318"/>
                  </a:lnTo>
                  <a:lnTo>
                    <a:pt x="228" y="336"/>
                  </a:lnTo>
                  <a:lnTo>
                    <a:pt x="186" y="342"/>
                  </a:lnTo>
                  <a:lnTo>
                    <a:pt x="162" y="348"/>
                  </a:lnTo>
                  <a:lnTo>
                    <a:pt x="156" y="354"/>
                  </a:lnTo>
                  <a:lnTo>
                    <a:pt x="132" y="366"/>
                  </a:lnTo>
                  <a:lnTo>
                    <a:pt x="114" y="384"/>
                  </a:lnTo>
                  <a:lnTo>
                    <a:pt x="102" y="390"/>
                  </a:lnTo>
                  <a:lnTo>
                    <a:pt x="84" y="426"/>
                  </a:lnTo>
                  <a:lnTo>
                    <a:pt x="102" y="444"/>
                  </a:lnTo>
                  <a:lnTo>
                    <a:pt x="102" y="462"/>
                  </a:lnTo>
                  <a:lnTo>
                    <a:pt x="96" y="474"/>
                  </a:lnTo>
                  <a:lnTo>
                    <a:pt x="84" y="480"/>
                  </a:lnTo>
                  <a:lnTo>
                    <a:pt x="72" y="480"/>
                  </a:lnTo>
                  <a:lnTo>
                    <a:pt x="48" y="468"/>
                  </a:lnTo>
                  <a:lnTo>
                    <a:pt x="42" y="462"/>
                  </a:lnTo>
                  <a:lnTo>
                    <a:pt x="30" y="456"/>
                  </a:lnTo>
                  <a:lnTo>
                    <a:pt x="24" y="456"/>
                  </a:lnTo>
                  <a:lnTo>
                    <a:pt x="12" y="462"/>
                  </a:lnTo>
                  <a:lnTo>
                    <a:pt x="0" y="474"/>
                  </a:lnTo>
                  <a:lnTo>
                    <a:pt x="0" y="492"/>
                  </a:lnTo>
                  <a:lnTo>
                    <a:pt x="12" y="5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7" name="Malawi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99C8EFC-EB37-47B9-A76C-3E60D496C56B}"/>
                </a:ext>
              </a:extLst>
            </p:cNvPr>
            <p:cNvSpPr>
              <a:spLocks/>
            </p:cNvSpPr>
            <p:nvPr/>
          </p:nvSpPr>
          <p:spPr bwMode="gray">
            <a:xfrm>
              <a:off x="6488372" y="2899448"/>
              <a:ext cx="65124" cy="181672"/>
            </a:xfrm>
            <a:custGeom>
              <a:avLst/>
              <a:gdLst>
                <a:gd name="T0" fmla="*/ 2147483647 w 234"/>
                <a:gd name="T1" fmla="*/ 2147483647 h 624"/>
                <a:gd name="T2" fmla="*/ 2147483647 w 234"/>
                <a:gd name="T3" fmla="*/ 2147483647 h 624"/>
                <a:gd name="T4" fmla="*/ 2147483647 w 234"/>
                <a:gd name="T5" fmla="*/ 2147483647 h 624"/>
                <a:gd name="T6" fmla="*/ 2147483647 w 234"/>
                <a:gd name="T7" fmla="*/ 2147483647 h 624"/>
                <a:gd name="T8" fmla="*/ 2147483647 w 234"/>
                <a:gd name="T9" fmla="*/ 2147483647 h 624"/>
                <a:gd name="T10" fmla="*/ 2147483647 w 234"/>
                <a:gd name="T11" fmla="*/ 2147483647 h 624"/>
                <a:gd name="T12" fmla="*/ 2147483647 w 234"/>
                <a:gd name="T13" fmla="*/ 2147483647 h 624"/>
                <a:gd name="T14" fmla="*/ 2147483647 w 234"/>
                <a:gd name="T15" fmla="*/ 2147483647 h 624"/>
                <a:gd name="T16" fmla="*/ 2147483647 w 234"/>
                <a:gd name="T17" fmla="*/ 2147483647 h 624"/>
                <a:gd name="T18" fmla="*/ 2147483647 w 234"/>
                <a:gd name="T19" fmla="*/ 2147483647 h 624"/>
                <a:gd name="T20" fmla="*/ 2147483647 w 234"/>
                <a:gd name="T21" fmla="*/ 2147483647 h 624"/>
                <a:gd name="T22" fmla="*/ 2147483647 w 234"/>
                <a:gd name="T23" fmla="*/ 2147483647 h 624"/>
                <a:gd name="T24" fmla="*/ 2147483647 w 234"/>
                <a:gd name="T25" fmla="*/ 2147483647 h 624"/>
                <a:gd name="T26" fmla="*/ 2147483647 w 234"/>
                <a:gd name="T27" fmla="*/ 2147483647 h 624"/>
                <a:gd name="T28" fmla="*/ 2147483647 w 234"/>
                <a:gd name="T29" fmla="*/ 2147483647 h 624"/>
                <a:gd name="T30" fmla="*/ 2147483647 w 234"/>
                <a:gd name="T31" fmla="*/ 2147483647 h 624"/>
                <a:gd name="T32" fmla="*/ 2147483647 w 234"/>
                <a:gd name="T33" fmla="*/ 2147483647 h 624"/>
                <a:gd name="T34" fmla="*/ 2147483647 w 234"/>
                <a:gd name="T35" fmla="*/ 2147483647 h 624"/>
                <a:gd name="T36" fmla="*/ 2147483647 w 234"/>
                <a:gd name="T37" fmla="*/ 2147483647 h 624"/>
                <a:gd name="T38" fmla="*/ 2147483647 w 234"/>
                <a:gd name="T39" fmla="*/ 2147483647 h 624"/>
                <a:gd name="T40" fmla="*/ 2147483647 w 234"/>
                <a:gd name="T41" fmla="*/ 2147483647 h 624"/>
                <a:gd name="T42" fmla="*/ 2147483647 w 234"/>
                <a:gd name="T43" fmla="*/ 2147483647 h 624"/>
                <a:gd name="T44" fmla="*/ 2147483647 w 234"/>
                <a:gd name="T45" fmla="*/ 2147483647 h 624"/>
                <a:gd name="T46" fmla="*/ 2147483647 w 234"/>
                <a:gd name="T47" fmla="*/ 0 h 624"/>
                <a:gd name="T48" fmla="*/ 2147483647 w 234"/>
                <a:gd name="T49" fmla="*/ 2147483647 h 624"/>
                <a:gd name="T50" fmla="*/ 2147483647 w 234"/>
                <a:gd name="T51" fmla="*/ 2147483647 h 624"/>
                <a:gd name="T52" fmla="*/ 2147483647 w 234"/>
                <a:gd name="T53" fmla="*/ 2147483647 h 624"/>
                <a:gd name="T54" fmla="*/ 2147483647 w 234"/>
                <a:gd name="T55" fmla="*/ 2147483647 h 624"/>
                <a:gd name="T56" fmla="*/ 2147483647 w 234"/>
                <a:gd name="T57" fmla="*/ 2147483647 h 624"/>
                <a:gd name="T58" fmla="*/ 2147483647 w 234"/>
                <a:gd name="T59" fmla="*/ 2147483647 h 624"/>
                <a:gd name="T60" fmla="*/ 2147483647 w 234"/>
                <a:gd name="T61" fmla="*/ 2147483647 h 624"/>
                <a:gd name="T62" fmla="*/ 2147483647 w 234"/>
                <a:gd name="T63" fmla="*/ 2147483647 h 624"/>
                <a:gd name="T64" fmla="*/ 2147483647 w 234"/>
                <a:gd name="T65" fmla="*/ 2147483647 h 624"/>
                <a:gd name="T66" fmla="*/ 2147483647 w 234"/>
                <a:gd name="T67" fmla="*/ 2147483647 h 624"/>
                <a:gd name="T68" fmla="*/ 2147483647 w 234"/>
                <a:gd name="T69" fmla="*/ 2147483647 h 624"/>
                <a:gd name="T70" fmla="*/ 2147483647 w 234"/>
                <a:gd name="T71" fmla="*/ 2147483647 h 624"/>
                <a:gd name="T72" fmla="*/ 2147483647 w 234"/>
                <a:gd name="T73" fmla="*/ 2147483647 h 624"/>
                <a:gd name="T74" fmla="*/ 0 w 234"/>
                <a:gd name="T75" fmla="*/ 2147483647 h 624"/>
                <a:gd name="T76" fmla="*/ 2147483647 w 234"/>
                <a:gd name="T77" fmla="*/ 2147483647 h 624"/>
                <a:gd name="T78" fmla="*/ 2147483647 w 234"/>
                <a:gd name="T79" fmla="*/ 2147483647 h 624"/>
                <a:gd name="T80" fmla="*/ 2147483647 w 234"/>
                <a:gd name="T81" fmla="*/ 2147483647 h 624"/>
                <a:gd name="T82" fmla="*/ 2147483647 w 234"/>
                <a:gd name="T83" fmla="*/ 2147483647 h 624"/>
                <a:gd name="T84" fmla="*/ 2147483647 w 234"/>
                <a:gd name="T85" fmla="*/ 2147483647 h 624"/>
                <a:gd name="T86" fmla="*/ 2147483647 w 234"/>
                <a:gd name="T87" fmla="*/ 2147483647 h 624"/>
                <a:gd name="T88" fmla="*/ 2147483647 w 234"/>
                <a:gd name="T89" fmla="*/ 2147483647 h 624"/>
                <a:gd name="T90" fmla="*/ 2147483647 w 234"/>
                <a:gd name="T91" fmla="*/ 2147483647 h 624"/>
                <a:gd name="T92" fmla="*/ 2147483647 w 234"/>
                <a:gd name="T93" fmla="*/ 2147483647 h 624"/>
                <a:gd name="T94" fmla="*/ 2147483647 w 234"/>
                <a:gd name="T95" fmla="*/ 2147483647 h 624"/>
                <a:gd name="T96" fmla="*/ 2147483647 w 234"/>
                <a:gd name="T97" fmla="*/ 2147483647 h 624"/>
                <a:gd name="T98" fmla="*/ 2147483647 w 234"/>
                <a:gd name="T99" fmla="*/ 2147483647 h 624"/>
                <a:gd name="T100" fmla="*/ 2147483647 w 234"/>
                <a:gd name="T101" fmla="*/ 2147483647 h 624"/>
                <a:gd name="T102" fmla="*/ 2147483647 w 234"/>
                <a:gd name="T103" fmla="*/ 2147483647 h 624"/>
                <a:gd name="T104" fmla="*/ 2147483647 w 234"/>
                <a:gd name="T105" fmla="*/ 2147483647 h 624"/>
                <a:gd name="T106" fmla="*/ 2147483647 w 234"/>
                <a:gd name="T107" fmla="*/ 2147483647 h 624"/>
                <a:gd name="T108" fmla="*/ 2147483647 w 234"/>
                <a:gd name="T109" fmla="*/ 2147483647 h 624"/>
                <a:gd name="T110" fmla="*/ 2147483647 w 234"/>
                <a:gd name="T111" fmla="*/ 2147483647 h 624"/>
                <a:gd name="T112" fmla="*/ 2147483647 w 234"/>
                <a:gd name="T113" fmla="*/ 2147483647 h 624"/>
                <a:gd name="T114" fmla="*/ 2147483647 w 234"/>
                <a:gd name="T115" fmla="*/ 2147483647 h 624"/>
                <a:gd name="T116" fmla="*/ 2147483647 w 234"/>
                <a:gd name="T117" fmla="*/ 2147483647 h 6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4"/>
                <a:gd name="T178" fmla="*/ 0 h 624"/>
                <a:gd name="T179" fmla="*/ 234 w 234"/>
                <a:gd name="T180" fmla="*/ 624 h 6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4" h="624">
                  <a:moveTo>
                    <a:pt x="234" y="432"/>
                  </a:moveTo>
                  <a:lnTo>
                    <a:pt x="222" y="420"/>
                  </a:lnTo>
                  <a:lnTo>
                    <a:pt x="210" y="402"/>
                  </a:lnTo>
                  <a:lnTo>
                    <a:pt x="204" y="390"/>
                  </a:lnTo>
                  <a:lnTo>
                    <a:pt x="198" y="384"/>
                  </a:lnTo>
                  <a:lnTo>
                    <a:pt x="186" y="360"/>
                  </a:lnTo>
                  <a:lnTo>
                    <a:pt x="162" y="336"/>
                  </a:lnTo>
                  <a:lnTo>
                    <a:pt x="156" y="336"/>
                  </a:lnTo>
                  <a:lnTo>
                    <a:pt x="156" y="330"/>
                  </a:lnTo>
                  <a:lnTo>
                    <a:pt x="150" y="330"/>
                  </a:lnTo>
                  <a:lnTo>
                    <a:pt x="150" y="342"/>
                  </a:lnTo>
                  <a:lnTo>
                    <a:pt x="156" y="342"/>
                  </a:lnTo>
                  <a:lnTo>
                    <a:pt x="168" y="354"/>
                  </a:lnTo>
                  <a:lnTo>
                    <a:pt x="168" y="366"/>
                  </a:lnTo>
                  <a:lnTo>
                    <a:pt x="174" y="378"/>
                  </a:lnTo>
                  <a:lnTo>
                    <a:pt x="174" y="390"/>
                  </a:lnTo>
                  <a:lnTo>
                    <a:pt x="168" y="396"/>
                  </a:lnTo>
                  <a:lnTo>
                    <a:pt x="162" y="396"/>
                  </a:lnTo>
                  <a:lnTo>
                    <a:pt x="162" y="390"/>
                  </a:lnTo>
                  <a:lnTo>
                    <a:pt x="156" y="384"/>
                  </a:lnTo>
                  <a:lnTo>
                    <a:pt x="156" y="378"/>
                  </a:lnTo>
                  <a:lnTo>
                    <a:pt x="144" y="384"/>
                  </a:lnTo>
                  <a:lnTo>
                    <a:pt x="132" y="384"/>
                  </a:lnTo>
                  <a:lnTo>
                    <a:pt x="132" y="360"/>
                  </a:lnTo>
                  <a:lnTo>
                    <a:pt x="126" y="354"/>
                  </a:lnTo>
                  <a:lnTo>
                    <a:pt x="126" y="342"/>
                  </a:lnTo>
                  <a:lnTo>
                    <a:pt x="120" y="330"/>
                  </a:lnTo>
                  <a:lnTo>
                    <a:pt x="120" y="282"/>
                  </a:lnTo>
                  <a:lnTo>
                    <a:pt x="84" y="246"/>
                  </a:lnTo>
                  <a:lnTo>
                    <a:pt x="90" y="240"/>
                  </a:lnTo>
                  <a:lnTo>
                    <a:pt x="90" y="222"/>
                  </a:lnTo>
                  <a:lnTo>
                    <a:pt x="96" y="210"/>
                  </a:lnTo>
                  <a:lnTo>
                    <a:pt x="114" y="192"/>
                  </a:lnTo>
                  <a:lnTo>
                    <a:pt x="120" y="180"/>
                  </a:lnTo>
                  <a:lnTo>
                    <a:pt x="126" y="174"/>
                  </a:lnTo>
                  <a:lnTo>
                    <a:pt x="126" y="156"/>
                  </a:lnTo>
                  <a:lnTo>
                    <a:pt x="120" y="150"/>
                  </a:lnTo>
                  <a:lnTo>
                    <a:pt x="120" y="102"/>
                  </a:lnTo>
                  <a:lnTo>
                    <a:pt x="114" y="78"/>
                  </a:lnTo>
                  <a:lnTo>
                    <a:pt x="114" y="60"/>
                  </a:lnTo>
                  <a:lnTo>
                    <a:pt x="102" y="60"/>
                  </a:lnTo>
                  <a:lnTo>
                    <a:pt x="84" y="42"/>
                  </a:lnTo>
                  <a:lnTo>
                    <a:pt x="84" y="36"/>
                  </a:lnTo>
                  <a:lnTo>
                    <a:pt x="90" y="24"/>
                  </a:lnTo>
                  <a:lnTo>
                    <a:pt x="90" y="18"/>
                  </a:lnTo>
                  <a:lnTo>
                    <a:pt x="60" y="18"/>
                  </a:lnTo>
                  <a:lnTo>
                    <a:pt x="54" y="0"/>
                  </a:lnTo>
                  <a:lnTo>
                    <a:pt x="30" y="0"/>
                  </a:lnTo>
                  <a:lnTo>
                    <a:pt x="30" y="12"/>
                  </a:lnTo>
                  <a:lnTo>
                    <a:pt x="42" y="12"/>
                  </a:lnTo>
                  <a:lnTo>
                    <a:pt x="54" y="24"/>
                  </a:lnTo>
                  <a:lnTo>
                    <a:pt x="54" y="66"/>
                  </a:lnTo>
                  <a:lnTo>
                    <a:pt x="60" y="66"/>
                  </a:lnTo>
                  <a:lnTo>
                    <a:pt x="66" y="60"/>
                  </a:lnTo>
                  <a:lnTo>
                    <a:pt x="66" y="84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54" y="108"/>
                  </a:lnTo>
                  <a:lnTo>
                    <a:pt x="48" y="114"/>
                  </a:lnTo>
                  <a:lnTo>
                    <a:pt x="42" y="114"/>
                  </a:lnTo>
                  <a:lnTo>
                    <a:pt x="42" y="132"/>
                  </a:lnTo>
                  <a:lnTo>
                    <a:pt x="54" y="138"/>
                  </a:lnTo>
                  <a:lnTo>
                    <a:pt x="48" y="156"/>
                  </a:lnTo>
                  <a:lnTo>
                    <a:pt x="48" y="228"/>
                  </a:lnTo>
                  <a:lnTo>
                    <a:pt x="60" y="228"/>
                  </a:lnTo>
                  <a:lnTo>
                    <a:pt x="60" y="234"/>
                  </a:lnTo>
                  <a:lnTo>
                    <a:pt x="42" y="252"/>
                  </a:lnTo>
                  <a:lnTo>
                    <a:pt x="30" y="258"/>
                  </a:lnTo>
                  <a:lnTo>
                    <a:pt x="24" y="264"/>
                  </a:lnTo>
                  <a:lnTo>
                    <a:pt x="18" y="264"/>
                  </a:lnTo>
                  <a:lnTo>
                    <a:pt x="24" y="300"/>
                  </a:lnTo>
                  <a:lnTo>
                    <a:pt x="18" y="312"/>
                  </a:lnTo>
                  <a:lnTo>
                    <a:pt x="12" y="318"/>
                  </a:lnTo>
                  <a:lnTo>
                    <a:pt x="6" y="330"/>
                  </a:lnTo>
                  <a:lnTo>
                    <a:pt x="0" y="336"/>
                  </a:lnTo>
                  <a:lnTo>
                    <a:pt x="0" y="342"/>
                  </a:lnTo>
                  <a:lnTo>
                    <a:pt x="12" y="348"/>
                  </a:lnTo>
                  <a:lnTo>
                    <a:pt x="24" y="360"/>
                  </a:lnTo>
                  <a:lnTo>
                    <a:pt x="36" y="366"/>
                  </a:lnTo>
                  <a:lnTo>
                    <a:pt x="66" y="414"/>
                  </a:lnTo>
                  <a:lnTo>
                    <a:pt x="96" y="414"/>
                  </a:lnTo>
                  <a:lnTo>
                    <a:pt x="102" y="408"/>
                  </a:lnTo>
                  <a:lnTo>
                    <a:pt x="120" y="408"/>
                  </a:lnTo>
                  <a:lnTo>
                    <a:pt x="126" y="414"/>
                  </a:lnTo>
                  <a:lnTo>
                    <a:pt x="126" y="450"/>
                  </a:lnTo>
                  <a:lnTo>
                    <a:pt x="132" y="450"/>
                  </a:lnTo>
                  <a:lnTo>
                    <a:pt x="126" y="480"/>
                  </a:lnTo>
                  <a:lnTo>
                    <a:pt x="114" y="486"/>
                  </a:lnTo>
                  <a:lnTo>
                    <a:pt x="126" y="504"/>
                  </a:lnTo>
                  <a:lnTo>
                    <a:pt x="120" y="510"/>
                  </a:lnTo>
                  <a:lnTo>
                    <a:pt x="108" y="516"/>
                  </a:lnTo>
                  <a:lnTo>
                    <a:pt x="102" y="522"/>
                  </a:lnTo>
                  <a:lnTo>
                    <a:pt x="102" y="528"/>
                  </a:lnTo>
                  <a:lnTo>
                    <a:pt x="114" y="528"/>
                  </a:lnTo>
                  <a:lnTo>
                    <a:pt x="114" y="558"/>
                  </a:lnTo>
                  <a:lnTo>
                    <a:pt x="126" y="564"/>
                  </a:lnTo>
                  <a:lnTo>
                    <a:pt x="132" y="570"/>
                  </a:lnTo>
                  <a:lnTo>
                    <a:pt x="144" y="576"/>
                  </a:lnTo>
                  <a:lnTo>
                    <a:pt x="150" y="582"/>
                  </a:lnTo>
                  <a:lnTo>
                    <a:pt x="162" y="588"/>
                  </a:lnTo>
                  <a:lnTo>
                    <a:pt x="162" y="600"/>
                  </a:lnTo>
                  <a:lnTo>
                    <a:pt x="156" y="606"/>
                  </a:lnTo>
                  <a:lnTo>
                    <a:pt x="156" y="618"/>
                  </a:lnTo>
                  <a:lnTo>
                    <a:pt x="162" y="624"/>
                  </a:lnTo>
                  <a:lnTo>
                    <a:pt x="168" y="618"/>
                  </a:lnTo>
                  <a:lnTo>
                    <a:pt x="180" y="612"/>
                  </a:lnTo>
                  <a:lnTo>
                    <a:pt x="180" y="582"/>
                  </a:lnTo>
                  <a:lnTo>
                    <a:pt x="174" y="576"/>
                  </a:lnTo>
                  <a:lnTo>
                    <a:pt x="168" y="576"/>
                  </a:lnTo>
                  <a:lnTo>
                    <a:pt x="168" y="558"/>
                  </a:lnTo>
                  <a:lnTo>
                    <a:pt x="174" y="546"/>
                  </a:lnTo>
                  <a:lnTo>
                    <a:pt x="186" y="540"/>
                  </a:lnTo>
                  <a:lnTo>
                    <a:pt x="210" y="540"/>
                  </a:lnTo>
                  <a:lnTo>
                    <a:pt x="216" y="534"/>
                  </a:lnTo>
                  <a:lnTo>
                    <a:pt x="216" y="474"/>
                  </a:lnTo>
                  <a:lnTo>
                    <a:pt x="222" y="468"/>
                  </a:lnTo>
                  <a:lnTo>
                    <a:pt x="228" y="456"/>
                  </a:lnTo>
                  <a:lnTo>
                    <a:pt x="234" y="450"/>
                  </a:lnTo>
                  <a:lnTo>
                    <a:pt x="234" y="4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8" name="Madagasca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B2E4FF2-9F12-449B-B850-D14FC9F4210E}"/>
                </a:ext>
              </a:extLst>
            </p:cNvPr>
            <p:cNvSpPr>
              <a:spLocks/>
            </p:cNvSpPr>
            <p:nvPr/>
          </p:nvSpPr>
          <p:spPr bwMode="gray">
            <a:xfrm>
              <a:off x="6677233" y="2965719"/>
              <a:ext cx="162811" cy="316496"/>
            </a:xfrm>
            <a:custGeom>
              <a:avLst/>
              <a:gdLst>
                <a:gd name="T0" fmla="*/ 2147483647 w 594"/>
                <a:gd name="T1" fmla="*/ 2147483647 h 1092"/>
                <a:gd name="T2" fmla="*/ 2147483647 w 594"/>
                <a:gd name="T3" fmla="*/ 2147483647 h 1092"/>
                <a:gd name="T4" fmla="*/ 2147483647 w 594"/>
                <a:gd name="T5" fmla="*/ 2147483647 h 1092"/>
                <a:gd name="T6" fmla="*/ 2147483647 w 594"/>
                <a:gd name="T7" fmla="*/ 2147483647 h 1092"/>
                <a:gd name="T8" fmla="*/ 2147483647 w 594"/>
                <a:gd name="T9" fmla="*/ 2147483647 h 1092"/>
                <a:gd name="T10" fmla="*/ 2147483647 w 594"/>
                <a:gd name="T11" fmla="*/ 2147483647 h 1092"/>
                <a:gd name="T12" fmla="*/ 2147483647 w 594"/>
                <a:gd name="T13" fmla="*/ 2147483647 h 1092"/>
                <a:gd name="T14" fmla="*/ 2147483647 w 594"/>
                <a:gd name="T15" fmla="*/ 2147483647 h 1092"/>
                <a:gd name="T16" fmla="*/ 2147483647 w 594"/>
                <a:gd name="T17" fmla="*/ 2147483647 h 1092"/>
                <a:gd name="T18" fmla="*/ 2147483647 w 594"/>
                <a:gd name="T19" fmla="*/ 2147483647 h 1092"/>
                <a:gd name="T20" fmla="*/ 2147483647 w 594"/>
                <a:gd name="T21" fmla="*/ 2147483647 h 1092"/>
                <a:gd name="T22" fmla="*/ 2147483647 w 594"/>
                <a:gd name="T23" fmla="*/ 2147483647 h 1092"/>
                <a:gd name="T24" fmla="*/ 2147483647 w 594"/>
                <a:gd name="T25" fmla="*/ 2147483647 h 1092"/>
                <a:gd name="T26" fmla="*/ 2147483647 w 594"/>
                <a:gd name="T27" fmla="*/ 2147483647 h 1092"/>
                <a:gd name="T28" fmla="*/ 2147483647 w 594"/>
                <a:gd name="T29" fmla="*/ 2147483647 h 1092"/>
                <a:gd name="T30" fmla="*/ 2147483647 w 594"/>
                <a:gd name="T31" fmla="*/ 2147483647 h 1092"/>
                <a:gd name="T32" fmla="*/ 2147483647 w 594"/>
                <a:gd name="T33" fmla="*/ 0 h 1092"/>
                <a:gd name="T34" fmla="*/ 2147483647 w 594"/>
                <a:gd name="T35" fmla="*/ 2147483647 h 1092"/>
                <a:gd name="T36" fmla="*/ 2147483647 w 594"/>
                <a:gd name="T37" fmla="*/ 2147483647 h 1092"/>
                <a:gd name="T38" fmla="*/ 2147483647 w 594"/>
                <a:gd name="T39" fmla="*/ 2147483647 h 1092"/>
                <a:gd name="T40" fmla="*/ 2147483647 w 594"/>
                <a:gd name="T41" fmla="*/ 2147483647 h 1092"/>
                <a:gd name="T42" fmla="*/ 2147483647 w 594"/>
                <a:gd name="T43" fmla="*/ 2147483647 h 1092"/>
                <a:gd name="T44" fmla="*/ 2147483647 w 594"/>
                <a:gd name="T45" fmla="*/ 2147483647 h 1092"/>
                <a:gd name="T46" fmla="*/ 2147483647 w 594"/>
                <a:gd name="T47" fmla="*/ 2147483647 h 1092"/>
                <a:gd name="T48" fmla="*/ 2147483647 w 594"/>
                <a:gd name="T49" fmla="*/ 2147483647 h 1092"/>
                <a:gd name="T50" fmla="*/ 2147483647 w 594"/>
                <a:gd name="T51" fmla="*/ 2147483647 h 1092"/>
                <a:gd name="T52" fmla="*/ 2147483647 w 594"/>
                <a:gd name="T53" fmla="*/ 2147483647 h 1092"/>
                <a:gd name="T54" fmla="*/ 2147483647 w 594"/>
                <a:gd name="T55" fmla="*/ 2147483647 h 1092"/>
                <a:gd name="T56" fmla="*/ 2147483647 w 594"/>
                <a:gd name="T57" fmla="*/ 2147483647 h 1092"/>
                <a:gd name="T58" fmla="*/ 2147483647 w 594"/>
                <a:gd name="T59" fmla="*/ 2147483647 h 1092"/>
                <a:gd name="T60" fmla="*/ 2147483647 w 594"/>
                <a:gd name="T61" fmla="*/ 2147483647 h 1092"/>
                <a:gd name="T62" fmla="*/ 2147483647 w 594"/>
                <a:gd name="T63" fmla="*/ 2147483647 h 1092"/>
                <a:gd name="T64" fmla="*/ 2147483647 w 594"/>
                <a:gd name="T65" fmla="*/ 2147483647 h 1092"/>
                <a:gd name="T66" fmla="*/ 2147483647 w 594"/>
                <a:gd name="T67" fmla="*/ 2147483647 h 1092"/>
                <a:gd name="T68" fmla="*/ 2147483647 w 594"/>
                <a:gd name="T69" fmla="*/ 2147483647 h 1092"/>
                <a:gd name="T70" fmla="*/ 2147483647 w 594"/>
                <a:gd name="T71" fmla="*/ 2147483647 h 1092"/>
                <a:gd name="T72" fmla="*/ 2147483647 w 594"/>
                <a:gd name="T73" fmla="*/ 2147483647 h 1092"/>
                <a:gd name="T74" fmla="*/ 2147483647 w 594"/>
                <a:gd name="T75" fmla="*/ 2147483647 h 1092"/>
                <a:gd name="T76" fmla="*/ 2147483647 w 594"/>
                <a:gd name="T77" fmla="*/ 2147483647 h 1092"/>
                <a:gd name="T78" fmla="*/ 2147483647 w 594"/>
                <a:gd name="T79" fmla="*/ 2147483647 h 1092"/>
                <a:gd name="T80" fmla="*/ 2147483647 w 594"/>
                <a:gd name="T81" fmla="*/ 2147483647 h 1092"/>
                <a:gd name="T82" fmla="*/ 2147483647 w 594"/>
                <a:gd name="T83" fmla="*/ 2147483647 h 1092"/>
                <a:gd name="T84" fmla="*/ 2147483647 w 594"/>
                <a:gd name="T85" fmla="*/ 2147483647 h 1092"/>
                <a:gd name="T86" fmla="*/ 0 w 594"/>
                <a:gd name="T87" fmla="*/ 2147483647 h 1092"/>
                <a:gd name="T88" fmla="*/ 2147483647 w 594"/>
                <a:gd name="T89" fmla="*/ 2147483647 h 1092"/>
                <a:gd name="T90" fmla="*/ 2147483647 w 594"/>
                <a:gd name="T91" fmla="*/ 2147483647 h 1092"/>
                <a:gd name="T92" fmla="*/ 2147483647 w 594"/>
                <a:gd name="T93" fmla="*/ 2147483647 h 1092"/>
                <a:gd name="T94" fmla="*/ 2147483647 w 594"/>
                <a:gd name="T95" fmla="*/ 2147483647 h 1092"/>
                <a:gd name="T96" fmla="*/ 2147483647 w 594"/>
                <a:gd name="T97" fmla="*/ 2147483647 h 1092"/>
                <a:gd name="T98" fmla="*/ 2147483647 w 594"/>
                <a:gd name="T99" fmla="*/ 2147483647 h 1092"/>
                <a:gd name="T100" fmla="*/ 2147483647 w 594"/>
                <a:gd name="T101" fmla="*/ 2147483647 h 1092"/>
                <a:gd name="T102" fmla="*/ 2147483647 w 594"/>
                <a:gd name="T103" fmla="*/ 2147483647 h 10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94"/>
                <a:gd name="T157" fmla="*/ 0 h 1092"/>
                <a:gd name="T158" fmla="*/ 594 w 594"/>
                <a:gd name="T159" fmla="*/ 1092 h 10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94" h="1092">
                  <a:moveTo>
                    <a:pt x="120" y="330"/>
                  </a:moveTo>
                  <a:lnTo>
                    <a:pt x="144" y="324"/>
                  </a:lnTo>
                  <a:lnTo>
                    <a:pt x="192" y="324"/>
                  </a:lnTo>
                  <a:lnTo>
                    <a:pt x="192" y="300"/>
                  </a:lnTo>
                  <a:lnTo>
                    <a:pt x="252" y="312"/>
                  </a:lnTo>
                  <a:lnTo>
                    <a:pt x="270" y="282"/>
                  </a:lnTo>
                  <a:lnTo>
                    <a:pt x="312" y="288"/>
                  </a:lnTo>
                  <a:lnTo>
                    <a:pt x="312" y="258"/>
                  </a:lnTo>
                  <a:lnTo>
                    <a:pt x="324" y="228"/>
                  </a:lnTo>
                  <a:lnTo>
                    <a:pt x="324" y="258"/>
                  </a:lnTo>
                  <a:lnTo>
                    <a:pt x="336" y="276"/>
                  </a:lnTo>
                  <a:lnTo>
                    <a:pt x="348" y="240"/>
                  </a:lnTo>
                  <a:lnTo>
                    <a:pt x="348" y="210"/>
                  </a:lnTo>
                  <a:lnTo>
                    <a:pt x="354" y="192"/>
                  </a:lnTo>
                  <a:lnTo>
                    <a:pt x="354" y="186"/>
                  </a:lnTo>
                  <a:lnTo>
                    <a:pt x="360" y="186"/>
                  </a:lnTo>
                  <a:lnTo>
                    <a:pt x="372" y="198"/>
                  </a:lnTo>
                  <a:lnTo>
                    <a:pt x="372" y="204"/>
                  </a:lnTo>
                  <a:lnTo>
                    <a:pt x="378" y="204"/>
                  </a:lnTo>
                  <a:lnTo>
                    <a:pt x="402" y="180"/>
                  </a:lnTo>
                  <a:lnTo>
                    <a:pt x="396" y="168"/>
                  </a:lnTo>
                  <a:lnTo>
                    <a:pt x="396" y="150"/>
                  </a:lnTo>
                  <a:lnTo>
                    <a:pt x="390" y="138"/>
                  </a:lnTo>
                  <a:lnTo>
                    <a:pt x="402" y="126"/>
                  </a:lnTo>
                  <a:lnTo>
                    <a:pt x="414" y="126"/>
                  </a:lnTo>
                  <a:lnTo>
                    <a:pt x="420" y="132"/>
                  </a:lnTo>
                  <a:lnTo>
                    <a:pt x="426" y="132"/>
                  </a:lnTo>
                  <a:lnTo>
                    <a:pt x="432" y="126"/>
                  </a:lnTo>
                  <a:lnTo>
                    <a:pt x="438" y="114"/>
                  </a:lnTo>
                  <a:lnTo>
                    <a:pt x="450" y="102"/>
                  </a:lnTo>
                  <a:lnTo>
                    <a:pt x="456" y="90"/>
                  </a:lnTo>
                  <a:lnTo>
                    <a:pt x="462" y="72"/>
                  </a:lnTo>
                  <a:lnTo>
                    <a:pt x="462" y="42"/>
                  </a:lnTo>
                  <a:lnTo>
                    <a:pt x="492" y="0"/>
                  </a:lnTo>
                  <a:lnTo>
                    <a:pt x="546" y="60"/>
                  </a:lnTo>
                  <a:lnTo>
                    <a:pt x="546" y="90"/>
                  </a:lnTo>
                  <a:lnTo>
                    <a:pt x="552" y="96"/>
                  </a:lnTo>
                  <a:lnTo>
                    <a:pt x="558" y="114"/>
                  </a:lnTo>
                  <a:lnTo>
                    <a:pt x="576" y="150"/>
                  </a:lnTo>
                  <a:lnTo>
                    <a:pt x="582" y="156"/>
                  </a:lnTo>
                  <a:lnTo>
                    <a:pt x="582" y="162"/>
                  </a:lnTo>
                  <a:lnTo>
                    <a:pt x="564" y="216"/>
                  </a:lnTo>
                  <a:lnTo>
                    <a:pt x="594" y="276"/>
                  </a:lnTo>
                  <a:lnTo>
                    <a:pt x="594" y="288"/>
                  </a:lnTo>
                  <a:lnTo>
                    <a:pt x="588" y="294"/>
                  </a:lnTo>
                  <a:lnTo>
                    <a:pt x="576" y="294"/>
                  </a:lnTo>
                  <a:lnTo>
                    <a:pt x="564" y="288"/>
                  </a:lnTo>
                  <a:lnTo>
                    <a:pt x="558" y="282"/>
                  </a:lnTo>
                  <a:lnTo>
                    <a:pt x="552" y="282"/>
                  </a:lnTo>
                  <a:lnTo>
                    <a:pt x="522" y="288"/>
                  </a:lnTo>
                  <a:lnTo>
                    <a:pt x="528" y="330"/>
                  </a:lnTo>
                  <a:lnTo>
                    <a:pt x="522" y="336"/>
                  </a:lnTo>
                  <a:lnTo>
                    <a:pt x="516" y="348"/>
                  </a:lnTo>
                  <a:lnTo>
                    <a:pt x="504" y="354"/>
                  </a:lnTo>
                  <a:lnTo>
                    <a:pt x="486" y="390"/>
                  </a:lnTo>
                  <a:lnTo>
                    <a:pt x="486" y="402"/>
                  </a:lnTo>
                  <a:lnTo>
                    <a:pt x="492" y="414"/>
                  </a:lnTo>
                  <a:lnTo>
                    <a:pt x="504" y="450"/>
                  </a:lnTo>
                  <a:lnTo>
                    <a:pt x="498" y="468"/>
                  </a:lnTo>
                  <a:lnTo>
                    <a:pt x="486" y="510"/>
                  </a:lnTo>
                  <a:lnTo>
                    <a:pt x="462" y="570"/>
                  </a:lnTo>
                  <a:lnTo>
                    <a:pt x="432" y="642"/>
                  </a:lnTo>
                  <a:lnTo>
                    <a:pt x="390" y="720"/>
                  </a:lnTo>
                  <a:lnTo>
                    <a:pt x="324" y="852"/>
                  </a:lnTo>
                  <a:lnTo>
                    <a:pt x="312" y="894"/>
                  </a:lnTo>
                  <a:lnTo>
                    <a:pt x="306" y="912"/>
                  </a:lnTo>
                  <a:lnTo>
                    <a:pt x="306" y="948"/>
                  </a:lnTo>
                  <a:lnTo>
                    <a:pt x="294" y="984"/>
                  </a:lnTo>
                  <a:lnTo>
                    <a:pt x="276" y="1014"/>
                  </a:lnTo>
                  <a:lnTo>
                    <a:pt x="258" y="1032"/>
                  </a:lnTo>
                  <a:lnTo>
                    <a:pt x="240" y="1044"/>
                  </a:lnTo>
                  <a:lnTo>
                    <a:pt x="222" y="1062"/>
                  </a:lnTo>
                  <a:lnTo>
                    <a:pt x="216" y="1062"/>
                  </a:lnTo>
                  <a:lnTo>
                    <a:pt x="210" y="1068"/>
                  </a:lnTo>
                  <a:lnTo>
                    <a:pt x="186" y="1068"/>
                  </a:lnTo>
                  <a:lnTo>
                    <a:pt x="150" y="1086"/>
                  </a:lnTo>
                  <a:lnTo>
                    <a:pt x="114" y="1092"/>
                  </a:lnTo>
                  <a:lnTo>
                    <a:pt x="78" y="1074"/>
                  </a:lnTo>
                  <a:lnTo>
                    <a:pt x="60" y="1056"/>
                  </a:lnTo>
                  <a:lnTo>
                    <a:pt x="48" y="1038"/>
                  </a:lnTo>
                  <a:lnTo>
                    <a:pt x="36" y="1026"/>
                  </a:lnTo>
                  <a:lnTo>
                    <a:pt x="36" y="1020"/>
                  </a:lnTo>
                  <a:lnTo>
                    <a:pt x="30" y="1014"/>
                  </a:lnTo>
                  <a:lnTo>
                    <a:pt x="48" y="990"/>
                  </a:lnTo>
                  <a:lnTo>
                    <a:pt x="42" y="978"/>
                  </a:lnTo>
                  <a:lnTo>
                    <a:pt x="24" y="948"/>
                  </a:lnTo>
                  <a:lnTo>
                    <a:pt x="12" y="900"/>
                  </a:lnTo>
                  <a:lnTo>
                    <a:pt x="0" y="834"/>
                  </a:lnTo>
                  <a:lnTo>
                    <a:pt x="0" y="786"/>
                  </a:lnTo>
                  <a:lnTo>
                    <a:pt x="6" y="756"/>
                  </a:lnTo>
                  <a:lnTo>
                    <a:pt x="18" y="738"/>
                  </a:lnTo>
                  <a:lnTo>
                    <a:pt x="60" y="696"/>
                  </a:lnTo>
                  <a:lnTo>
                    <a:pt x="72" y="678"/>
                  </a:lnTo>
                  <a:lnTo>
                    <a:pt x="90" y="672"/>
                  </a:lnTo>
                  <a:lnTo>
                    <a:pt x="96" y="660"/>
                  </a:lnTo>
                  <a:lnTo>
                    <a:pt x="108" y="654"/>
                  </a:lnTo>
                  <a:lnTo>
                    <a:pt x="108" y="636"/>
                  </a:lnTo>
                  <a:lnTo>
                    <a:pt x="102" y="600"/>
                  </a:lnTo>
                  <a:lnTo>
                    <a:pt x="96" y="558"/>
                  </a:lnTo>
                  <a:lnTo>
                    <a:pt x="96" y="522"/>
                  </a:lnTo>
                  <a:lnTo>
                    <a:pt x="78" y="432"/>
                  </a:lnTo>
                  <a:lnTo>
                    <a:pt x="90" y="408"/>
                  </a:lnTo>
                  <a:lnTo>
                    <a:pt x="132" y="366"/>
                  </a:lnTo>
                  <a:lnTo>
                    <a:pt x="132" y="360"/>
                  </a:lnTo>
                  <a:lnTo>
                    <a:pt x="120" y="3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79" name="Macedo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7ECCEA2-968F-4E62-B73A-6C9061F1A9F6}"/>
                </a:ext>
              </a:extLst>
            </p:cNvPr>
            <p:cNvSpPr>
              <a:spLocks/>
            </p:cNvSpPr>
            <p:nvPr/>
          </p:nvSpPr>
          <p:spPr bwMode="gray">
            <a:xfrm>
              <a:off x="6235472" y="1689448"/>
              <a:ext cx="45588" cy="37705"/>
            </a:xfrm>
            <a:custGeom>
              <a:avLst/>
              <a:gdLst>
                <a:gd name="T0" fmla="*/ 2147483647 w 162"/>
                <a:gd name="T1" fmla="*/ 2147483647 h 126"/>
                <a:gd name="T2" fmla="*/ 2147483647 w 162"/>
                <a:gd name="T3" fmla="*/ 2147483647 h 126"/>
                <a:gd name="T4" fmla="*/ 2147483647 w 162"/>
                <a:gd name="T5" fmla="*/ 2147483647 h 126"/>
                <a:gd name="T6" fmla="*/ 2147483647 w 162"/>
                <a:gd name="T7" fmla="*/ 2147483647 h 126"/>
                <a:gd name="T8" fmla="*/ 2147483647 w 162"/>
                <a:gd name="T9" fmla="*/ 0 h 126"/>
                <a:gd name="T10" fmla="*/ 2147483647 w 162"/>
                <a:gd name="T11" fmla="*/ 2147483647 h 126"/>
                <a:gd name="T12" fmla="*/ 2147483647 w 162"/>
                <a:gd name="T13" fmla="*/ 2147483647 h 126"/>
                <a:gd name="T14" fmla="*/ 2147483647 w 162"/>
                <a:gd name="T15" fmla="*/ 2147483647 h 126"/>
                <a:gd name="T16" fmla="*/ 2147483647 w 162"/>
                <a:gd name="T17" fmla="*/ 2147483647 h 126"/>
                <a:gd name="T18" fmla="*/ 2147483647 w 162"/>
                <a:gd name="T19" fmla="*/ 2147483647 h 126"/>
                <a:gd name="T20" fmla="*/ 2147483647 w 162"/>
                <a:gd name="T21" fmla="*/ 2147483647 h 126"/>
                <a:gd name="T22" fmla="*/ 0 w 162"/>
                <a:gd name="T23" fmla="*/ 2147483647 h 126"/>
                <a:gd name="T24" fmla="*/ 0 w 162"/>
                <a:gd name="T25" fmla="*/ 2147483647 h 126"/>
                <a:gd name="T26" fmla="*/ 2147483647 w 162"/>
                <a:gd name="T27" fmla="*/ 2147483647 h 126"/>
                <a:gd name="T28" fmla="*/ 2147483647 w 162"/>
                <a:gd name="T29" fmla="*/ 2147483647 h 126"/>
                <a:gd name="T30" fmla="*/ 2147483647 w 162"/>
                <a:gd name="T31" fmla="*/ 2147483647 h 126"/>
                <a:gd name="T32" fmla="*/ 2147483647 w 162"/>
                <a:gd name="T33" fmla="*/ 2147483647 h 126"/>
                <a:gd name="T34" fmla="*/ 2147483647 w 162"/>
                <a:gd name="T35" fmla="*/ 2147483647 h 126"/>
                <a:gd name="T36" fmla="*/ 2147483647 w 162"/>
                <a:gd name="T37" fmla="*/ 2147483647 h 126"/>
                <a:gd name="T38" fmla="*/ 2147483647 w 162"/>
                <a:gd name="T39" fmla="*/ 2147483647 h 126"/>
                <a:gd name="T40" fmla="*/ 2147483647 w 162"/>
                <a:gd name="T41" fmla="*/ 2147483647 h 126"/>
                <a:gd name="T42" fmla="*/ 2147483647 w 162"/>
                <a:gd name="T43" fmla="*/ 2147483647 h 126"/>
                <a:gd name="T44" fmla="*/ 2147483647 w 162"/>
                <a:gd name="T45" fmla="*/ 2147483647 h 126"/>
                <a:gd name="T46" fmla="*/ 2147483647 w 162"/>
                <a:gd name="T47" fmla="*/ 2147483647 h 126"/>
                <a:gd name="T48" fmla="*/ 2147483647 w 162"/>
                <a:gd name="T49" fmla="*/ 2147483647 h 126"/>
                <a:gd name="T50" fmla="*/ 2147483647 w 162"/>
                <a:gd name="T51" fmla="*/ 2147483647 h 126"/>
                <a:gd name="T52" fmla="*/ 2147483647 w 162"/>
                <a:gd name="T53" fmla="*/ 2147483647 h 126"/>
                <a:gd name="T54" fmla="*/ 2147483647 w 162"/>
                <a:gd name="T55" fmla="*/ 2147483647 h 126"/>
                <a:gd name="T56" fmla="*/ 2147483647 w 162"/>
                <a:gd name="T57" fmla="*/ 2147483647 h 126"/>
                <a:gd name="T58" fmla="*/ 2147483647 w 162"/>
                <a:gd name="T59" fmla="*/ 2147483647 h 126"/>
                <a:gd name="T60" fmla="*/ 2147483647 w 162"/>
                <a:gd name="T61" fmla="*/ 2147483647 h 126"/>
                <a:gd name="T62" fmla="*/ 2147483647 w 162"/>
                <a:gd name="T63" fmla="*/ 2147483647 h 126"/>
                <a:gd name="T64" fmla="*/ 2147483647 w 162"/>
                <a:gd name="T65" fmla="*/ 2147483647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2"/>
                <a:gd name="T100" fmla="*/ 0 h 126"/>
                <a:gd name="T101" fmla="*/ 162 w 162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2" h="126">
                  <a:moveTo>
                    <a:pt x="150" y="42"/>
                  </a:moveTo>
                  <a:lnTo>
                    <a:pt x="132" y="30"/>
                  </a:lnTo>
                  <a:lnTo>
                    <a:pt x="132" y="18"/>
                  </a:lnTo>
                  <a:lnTo>
                    <a:pt x="126" y="18"/>
                  </a:lnTo>
                  <a:lnTo>
                    <a:pt x="114" y="0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48" y="12"/>
                  </a:lnTo>
                  <a:lnTo>
                    <a:pt x="48" y="24"/>
                  </a:lnTo>
                  <a:lnTo>
                    <a:pt x="24" y="24"/>
                  </a:lnTo>
                  <a:lnTo>
                    <a:pt x="18" y="36"/>
                  </a:lnTo>
                  <a:lnTo>
                    <a:pt x="0" y="42"/>
                  </a:lnTo>
                  <a:lnTo>
                    <a:pt x="0" y="66"/>
                  </a:lnTo>
                  <a:lnTo>
                    <a:pt x="6" y="78"/>
                  </a:lnTo>
                  <a:lnTo>
                    <a:pt x="6" y="102"/>
                  </a:lnTo>
                  <a:lnTo>
                    <a:pt x="12" y="108"/>
                  </a:lnTo>
                  <a:lnTo>
                    <a:pt x="18" y="108"/>
                  </a:lnTo>
                  <a:lnTo>
                    <a:pt x="18" y="126"/>
                  </a:lnTo>
                  <a:lnTo>
                    <a:pt x="42" y="120"/>
                  </a:lnTo>
                  <a:lnTo>
                    <a:pt x="42" y="126"/>
                  </a:lnTo>
                  <a:lnTo>
                    <a:pt x="54" y="120"/>
                  </a:lnTo>
                  <a:lnTo>
                    <a:pt x="60" y="120"/>
                  </a:lnTo>
                  <a:lnTo>
                    <a:pt x="66" y="126"/>
                  </a:lnTo>
                  <a:lnTo>
                    <a:pt x="90" y="126"/>
                  </a:lnTo>
                  <a:lnTo>
                    <a:pt x="96" y="114"/>
                  </a:lnTo>
                  <a:lnTo>
                    <a:pt x="96" y="108"/>
                  </a:lnTo>
                  <a:lnTo>
                    <a:pt x="120" y="108"/>
                  </a:lnTo>
                  <a:lnTo>
                    <a:pt x="132" y="102"/>
                  </a:lnTo>
                  <a:lnTo>
                    <a:pt x="156" y="78"/>
                  </a:lnTo>
                  <a:lnTo>
                    <a:pt x="162" y="66"/>
                  </a:lnTo>
                  <a:lnTo>
                    <a:pt x="162" y="60"/>
                  </a:lnTo>
                  <a:lnTo>
                    <a:pt x="156" y="48"/>
                  </a:lnTo>
                  <a:lnTo>
                    <a:pt x="150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0" name="Luxembourg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CA23C57-BA22-488A-94E3-CC3247E9B3D2}"/>
                </a:ext>
              </a:extLst>
            </p:cNvPr>
            <p:cNvSpPr>
              <a:spLocks/>
            </p:cNvSpPr>
            <p:nvPr/>
          </p:nvSpPr>
          <p:spPr bwMode="gray">
            <a:xfrm>
              <a:off x="5973890" y="1513489"/>
              <a:ext cx="14110" cy="12569"/>
            </a:xfrm>
            <a:custGeom>
              <a:avLst/>
              <a:gdLst>
                <a:gd name="T0" fmla="*/ 2147483647 w 54"/>
                <a:gd name="T1" fmla="*/ 2147483647 h 42"/>
                <a:gd name="T2" fmla="*/ 2147483647 w 54"/>
                <a:gd name="T3" fmla="*/ 2147483647 h 42"/>
                <a:gd name="T4" fmla="*/ 2147483647 w 54"/>
                <a:gd name="T5" fmla="*/ 2147483647 h 42"/>
                <a:gd name="T6" fmla="*/ 2147483647 w 54"/>
                <a:gd name="T7" fmla="*/ 2147483647 h 42"/>
                <a:gd name="T8" fmla="*/ 2147483647 w 54"/>
                <a:gd name="T9" fmla="*/ 2147483647 h 42"/>
                <a:gd name="T10" fmla="*/ 2147483647 w 54"/>
                <a:gd name="T11" fmla="*/ 2147483647 h 42"/>
                <a:gd name="T12" fmla="*/ 2147483647 w 54"/>
                <a:gd name="T13" fmla="*/ 2147483647 h 42"/>
                <a:gd name="T14" fmla="*/ 2147483647 w 54"/>
                <a:gd name="T15" fmla="*/ 2147483647 h 42"/>
                <a:gd name="T16" fmla="*/ 2147483647 w 54"/>
                <a:gd name="T17" fmla="*/ 0 h 42"/>
                <a:gd name="T18" fmla="*/ 2147483647 w 54"/>
                <a:gd name="T19" fmla="*/ 0 h 42"/>
                <a:gd name="T20" fmla="*/ 2147483647 w 54"/>
                <a:gd name="T21" fmla="*/ 2147483647 h 42"/>
                <a:gd name="T22" fmla="*/ 2147483647 w 54"/>
                <a:gd name="T23" fmla="*/ 2147483647 h 42"/>
                <a:gd name="T24" fmla="*/ 0 w 54"/>
                <a:gd name="T25" fmla="*/ 2147483647 h 42"/>
                <a:gd name="T26" fmla="*/ 0 w 54"/>
                <a:gd name="T27" fmla="*/ 2147483647 h 42"/>
                <a:gd name="T28" fmla="*/ 2147483647 w 54"/>
                <a:gd name="T29" fmla="*/ 2147483647 h 42"/>
                <a:gd name="T30" fmla="*/ 2147483647 w 54"/>
                <a:gd name="T31" fmla="*/ 2147483647 h 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42"/>
                <a:gd name="T50" fmla="*/ 54 w 54"/>
                <a:gd name="T51" fmla="*/ 42 h 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42">
                  <a:moveTo>
                    <a:pt x="18" y="42"/>
                  </a:moveTo>
                  <a:lnTo>
                    <a:pt x="30" y="36"/>
                  </a:lnTo>
                  <a:lnTo>
                    <a:pt x="48" y="42"/>
                  </a:lnTo>
                  <a:lnTo>
                    <a:pt x="54" y="36"/>
                  </a:lnTo>
                  <a:lnTo>
                    <a:pt x="54" y="24"/>
                  </a:lnTo>
                  <a:lnTo>
                    <a:pt x="42" y="18"/>
                  </a:lnTo>
                  <a:lnTo>
                    <a:pt x="36" y="18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6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18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1" name="Liechtenstei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F8E8D1C-9D3B-40B6-8535-92E2C00B7C09}"/>
                </a:ext>
              </a:extLst>
            </p:cNvPr>
            <p:cNvSpPr>
              <a:spLocks/>
            </p:cNvSpPr>
            <p:nvPr/>
          </p:nvSpPr>
          <p:spPr bwMode="gray">
            <a:xfrm>
              <a:off x="6036843" y="1577474"/>
              <a:ext cx="4341" cy="6856"/>
            </a:xfrm>
            <a:custGeom>
              <a:avLst/>
              <a:gdLst>
                <a:gd name="T0" fmla="*/ 2147483647 w 18"/>
                <a:gd name="T1" fmla="*/ 0 h 24"/>
                <a:gd name="T2" fmla="*/ 2147483647 w 18"/>
                <a:gd name="T3" fmla="*/ 2147483647 h 24"/>
                <a:gd name="T4" fmla="*/ 0 w 18"/>
                <a:gd name="T5" fmla="*/ 2147483647 h 24"/>
                <a:gd name="T6" fmla="*/ 0 w 18"/>
                <a:gd name="T7" fmla="*/ 2147483647 h 24"/>
                <a:gd name="T8" fmla="*/ 2147483647 w 18"/>
                <a:gd name="T9" fmla="*/ 2147483647 h 24"/>
                <a:gd name="T10" fmla="*/ 2147483647 w 18"/>
                <a:gd name="T11" fmla="*/ 0 h 24"/>
                <a:gd name="T12" fmla="*/ 2147483647 w 18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4"/>
                <a:gd name="T23" fmla="*/ 18 w 18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4">
                  <a:moveTo>
                    <a:pt x="12" y="0"/>
                  </a:moveTo>
                  <a:lnTo>
                    <a:pt x="6" y="6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18" y="24"/>
                  </a:lnTo>
                  <a:lnTo>
                    <a:pt x="18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2" name="Liby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56F9C6C-86D4-4ED2-8879-688AC78D48F2}"/>
                </a:ext>
              </a:extLst>
            </p:cNvPr>
            <p:cNvSpPr>
              <a:spLocks/>
            </p:cNvSpPr>
            <p:nvPr/>
          </p:nvSpPr>
          <p:spPr bwMode="gray">
            <a:xfrm>
              <a:off x="6034673" y="1903112"/>
              <a:ext cx="302827" cy="322210"/>
            </a:xfrm>
            <a:custGeom>
              <a:avLst/>
              <a:gdLst>
                <a:gd name="T0" fmla="*/ 2147483647 w 1098"/>
                <a:gd name="T1" fmla="*/ 2147483647 h 1110"/>
                <a:gd name="T2" fmla="*/ 2147483647 w 1098"/>
                <a:gd name="T3" fmla="*/ 2147483647 h 1110"/>
                <a:gd name="T4" fmla="*/ 2147483647 w 1098"/>
                <a:gd name="T5" fmla="*/ 2147483647 h 1110"/>
                <a:gd name="T6" fmla="*/ 2147483647 w 1098"/>
                <a:gd name="T7" fmla="*/ 2147483647 h 1110"/>
                <a:gd name="T8" fmla="*/ 2147483647 w 1098"/>
                <a:gd name="T9" fmla="*/ 2147483647 h 1110"/>
                <a:gd name="T10" fmla="*/ 2147483647 w 1098"/>
                <a:gd name="T11" fmla="*/ 2147483647 h 1110"/>
                <a:gd name="T12" fmla="*/ 2147483647 w 1098"/>
                <a:gd name="T13" fmla="*/ 2147483647 h 1110"/>
                <a:gd name="T14" fmla="*/ 2147483647 w 1098"/>
                <a:gd name="T15" fmla="*/ 2147483647 h 1110"/>
                <a:gd name="T16" fmla="*/ 2147483647 w 1098"/>
                <a:gd name="T17" fmla="*/ 2147483647 h 1110"/>
                <a:gd name="T18" fmla="*/ 2147483647 w 1098"/>
                <a:gd name="T19" fmla="*/ 2147483647 h 1110"/>
                <a:gd name="T20" fmla="*/ 2147483647 w 1098"/>
                <a:gd name="T21" fmla="*/ 2147483647 h 1110"/>
                <a:gd name="T22" fmla="*/ 2147483647 w 1098"/>
                <a:gd name="T23" fmla="*/ 2147483647 h 1110"/>
                <a:gd name="T24" fmla="*/ 0 w 1098"/>
                <a:gd name="T25" fmla="*/ 2147483647 h 1110"/>
                <a:gd name="T26" fmla="*/ 2147483647 w 1098"/>
                <a:gd name="T27" fmla="*/ 2147483647 h 1110"/>
                <a:gd name="T28" fmla="*/ 2147483647 w 1098"/>
                <a:gd name="T29" fmla="*/ 2147483647 h 1110"/>
                <a:gd name="T30" fmla="*/ 2147483647 w 1098"/>
                <a:gd name="T31" fmla="*/ 2147483647 h 1110"/>
                <a:gd name="T32" fmla="*/ 2147483647 w 1098"/>
                <a:gd name="T33" fmla="*/ 2147483647 h 1110"/>
                <a:gd name="T34" fmla="*/ 2147483647 w 1098"/>
                <a:gd name="T35" fmla="*/ 2147483647 h 1110"/>
                <a:gd name="T36" fmla="*/ 2147483647 w 1098"/>
                <a:gd name="T37" fmla="*/ 2147483647 h 1110"/>
                <a:gd name="T38" fmla="*/ 2147483647 w 1098"/>
                <a:gd name="T39" fmla="*/ 2147483647 h 1110"/>
                <a:gd name="T40" fmla="*/ 2147483647 w 1098"/>
                <a:gd name="T41" fmla="*/ 2147483647 h 1110"/>
                <a:gd name="T42" fmla="*/ 2147483647 w 1098"/>
                <a:gd name="T43" fmla="*/ 2147483647 h 1110"/>
                <a:gd name="T44" fmla="*/ 2147483647 w 1098"/>
                <a:gd name="T45" fmla="*/ 2147483647 h 1110"/>
                <a:gd name="T46" fmla="*/ 2147483647 w 1098"/>
                <a:gd name="T47" fmla="*/ 2147483647 h 1110"/>
                <a:gd name="T48" fmla="*/ 2147483647 w 1098"/>
                <a:gd name="T49" fmla="*/ 2147483647 h 1110"/>
                <a:gd name="T50" fmla="*/ 2147483647 w 1098"/>
                <a:gd name="T51" fmla="*/ 2147483647 h 1110"/>
                <a:gd name="T52" fmla="*/ 2147483647 w 1098"/>
                <a:gd name="T53" fmla="*/ 2147483647 h 1110"/>
                <a:gd name="T54" fmla="*/ 2147483647 w 1098"/>
                <a:gd name="T55" fmla="*/ 2147483647 h 1110"/>
                <a:gd name="T56" fmla="*/ 2147483647 w 1098"/>
                <a:gd name="T57" fmla="*/ 2147483647 h 1110"/>
                <a:gd name="T58" fmla="*/ 2147483647 w 1098"/>
                <a:gd name="T59" fmla="*/ 2147483647 h 1110"/>
                <a:gd name="T60" fmla="*/ 2147483647 w 1098"/>
                <a:gd name="T61" fmla="*/ 2147483647 h 1110"/>
                <a:gd name="T62" fmla="*/ 2147483647 w 1098"/>
                <a:gd name="T63" fmla="*/ 2147483647 h 1110"/>
                <a:gd name="T64" fmla="*/ 2147483647 w 1098"/>
                <a:gd name="T65" fmla="*/ 2147483647 h 1110"/>
                <a:gd name="T66" fmla="*/ 2147483647 w 1098"/>
                <a:gd name="T67" fmla="*/ 2147483647 h 1110"/>
                <a:gd name="T68" fmla="*/ 2147483647 w 1098"/>
                <a:gd name="T69" fmla="*/ 2147483647 h 1110"/>
                <a:gd name="T70" fmla="*/ 2147483647 w 1098"/>
                <a:gd name="T71" fmla="*/ 2147483647 h 1110"/>
                <a:gd name="T72" fmla="*/ 2147483647 w 1098"/>
                <a:gd name="T73" fmla="*/ 2147483647 h 1110"/>
                <a:gd name="T74" fmla="*/ 2147483647 w 1098"/>
                <a:gd name="T75" fmla="*/ 2147483647 h 1110"/>
                <a:gd name="T76" fmla="*/ 2147483647 w 1098"/>
                <a:gd name="T77" fmla="*/ 2147483647 h 1110"/>
                <a:gd name="T78" fmla="*/ 2147483647 w 1098"/>
                <a:gd name="T79" fmla="*/ 2147483647 h 1110"/>
                <a:gd name="T80" fmla="*/ 2147483647 w 1098"/>
                <a:gd name="T81" fmla="*/ 2147483647 h 1110"/>
                <a:gd name="T82" fmla="*/ 2147483647 w 1098"/>
                <a:gd name="T83" fmla="*/ 2147483647 h 1110"/>
                <a:gd name="T84" fmla="*/ 2147483647 w 1098"/>
                <a:gd name="T85" fmla="*/ 2147483647 h 1110"/>
                <a:gd name="T86" fmla="*/ 2147483647 w 1098"/>
                <a:gd name="T87" fmla="*/ 2147483647 h 1110"/>
                <a:gd name="T88" fmla="*/ 2147483647 w 1098"/>
                <a:gd name="T89" fmla="*/ 2147483647 h 1110"/>
                <a:gd name="T90" fmla="*/ 2147483647 w 1098"/>
                <a:gd name="T91" fmla="*/ 2147483647 h 1110"/>
                <a:gd name="T92" fmla="*/ 2147483647 w 1098"/>
                <a:gd name="T93" fmla="*/ 2147483647 h 1110"/>
                <a:gd name="T94" fmla="*/ 2147483647 w 1098"/>
                <a:gd name="T95" fmla="*/ 2147483647 h 1110"/>
                <a:gd name="T96" fmla="*/ 2147483647 w 1098"/>
                <a:gd name="T97" fmla="*/ 2147483647 h 1110"/>
                <a:gd name="T98" fmla="*/ 2147483647 w 1098"/>
                <a:gd name="T99" fmla="*/ 2147483647 h 1110"/>
                <a:gd name="T100" fmla="*/ 2147483647 w 1098"/>
                <a:gd name="T101" fmla="*/ 2147483647 h 1110"/>
                <a:gd name="T102" fmla="*/ 2147483647 w 1098"/>
                <a:gd name="T103" fmla="*/ 2147483647 h 1110"/>
                <a:gd name="T104" fmla="*/ 2147483647 w 1098"/>
                <a:gd name="T105" fmla="*/ 2147483647 h 1110"/>
                <a:gd name="T106" fmla="*/ 2147483647 w 1098"/>
                <a:gd name="T107" fmla="*/ 2147483647 h 1110"/>
                <a:gd name="T108" fmla="*/ 2147483647 w 1098"/>
                <a:gd name="T109" fmla="*/ 2147483647 h 1110"/>
                <a:gd name="T110" fmla="*/ 2147483647 w 1098"/>
                <a:gd name="T111" fmla="*/ 2147483647 h 1110"/>
                <a:gd name="T112" fmla="*/ 2147483647 w 1098"/>
                <a:gd name="T113" fmla="*/ 2147483647 h 1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8"/>
                <a:gd name="T172" fmla="*/ 0 h 1110"/>
                <a:gd name="T173" fmla="*/ 1098 w 1098"/>
                <a:gd name="T174" fmla="*/ 1110 h 1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8" h="1110">
                  <a:moveTo>
                    <a:pt x="156" y="60"/>
                  </a:moveTo>
                  <a:lnTo>
                    <a:pt x="150" y="66"/>
                  </a:lnTo>
                  <a:lnTo>
                    <a:pt x="126" y="78"/>
                  </a:lnTo>
                  <a:lnTo>
                    <a:pt x="114" y="78"/>
                  </a:lnTo>
                  <a:lnTo>
                    <a:pt x="102" y="84"/>
                  </a:lnTo>
                  <a:lnTo>
                    <a:pt x="96" y="90"/>
                  </a:lnTo>
                  <a:lnTo>
                    <a:pt x="90" y="102"/>
                  </a:lnTo>
                  <a:lnTo>
                    <a:pt x="84" y="108"/>
                  </a:lnTo>
                  <a:lnTo>
                    <a:pt x="78" y="120"/>
                  </a:lnTo>
                  <a:lnTo>
                    <a:pt x="72" y="120"/>
                  </a:lnTo>
                  <a:lnTo>
                    <a:pt x="54" y="138"/>
                  </a:lnTo>
                  <a:lnTo>
                    <a:pt x="54" y="156"/>
                  </a:lnTo>
                  <a:lnTo>
                    <a:pt x="66" y="180"/>
                  </a:lnTo>
                  <a:lnTo>
                    <a:pt x="66" y="204"/>
                  </a:lnTo>
                  <a:lnTo>
                    <a:pt x="36" y="234"/>
                  </a:lnTo>
                  <a:lnTo>
                    <a:pt x="30" y="234"/>
                  </a:lnTo>
                  <a:lnTo>
                    <a:pt x="24" y="240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0" y="252"/>
                  </a:lnTo>
                  <a:lnTo>
                    <a:pt x="12" y="270"/>
                  </a:lnTo>
                  <a:lnTo>
                    <a:pt x="36" y="330"/>
                  </a:lnTo>
                  <a:lnTo>
                    <a:pt x="48" y="354"/>
                  </a:lnTo>
                  <a:lnTo>
                    <a:pt x="48" y="360"/>
                  </a:lnTo>
                  <a:lnTo>
                    <a:pt x="42" y="372"/>
                  </a:lnTo>
                  <a:lnTo>
                    <a:pt x="42" y="402"/>
                  </a:lnTo>
                  <a:lnTo>
                    <a:pt x="36" y="408"/>
                  </a:lnTo>
                  <a:lnTo>
                    <a:pt x="36" y="414"/>
                  </a:lnTo>
                  <a:lnTo>
                    <a:pt x="42" y="432"/>
                  </a:lnTo>
                  <a:lnTo>
                    <a:pt x="30" y="456"/>
                  </a:lnTo>
                  <a:lnTo>
                    <a:pt x="36" y="510"/>
                  </a:lnTo>
                  <a:lnTo>
                    <a:pt x="36" y="516"/>
                  </a:lnTo>
                  <a:lnTo>
                    <a:pt x="42" y="522"/>
                  </a:lnTo>
                  <a:lnTo>
                    <a:pt x="42" y="534"/>
                  </a:lnTo>
                  <a:lnTo>
                    <a:pt x="36" y="546"/>
                  </a:lnTo>
                  <a:lnTo>
                    <a:pt x="30" y="552"/>
                  </a:lnTo>
                  <a:lnTo>
                    <a:pt x="18" y="558"/>
                  </a:lnTo>
                  <a:lnTo>
                    <a:pt x="6" y="558"/>
                  </a:lnTo>
                  <a:lnTo>
                    <a:pt x="0" y="564"/>
                  </a:lnTo>
                  <a:lnTo>
                    <a:pt x="0" y="570"/>
                  </a:lnTo>
                  <a:lnTo>
                    <a:pt x="6" y="582"/>
                  </a:lnTo>
                  <a:lnTo>
                    <a:pt x="18" y="594"/>
                  </a:lnTo>
                  <a:lnTo>
                    <a:pt x="24" y="612"/>
                  </a:lnTo>
                  <a:lnTo>
                    <a:pt x="36" y="624"/>
                  </a:lnTo>
                  <a:lnTo>
                    <a:pt x="42" y="636"/>
                  </a:lnTo>
                  <a:lnTo>
                    <a:pt x="48" y="642"/>
                  </a:lnTo>
                  <a:lnTo>
                    <a:pt x="48" y="684"/>
                  </a:lnTo>
                  <a:lnTo>
                    <a:pt x="72" y="708"/>
                  </a:lnTo>
                  <a:lnTo>
                    <a:pt x="96" y="696"/>
                  </a:lnTo>
                  <a:lnTo>
                    <a:pt x="102" y="696"/>
                  </a:lnTo>
                  <a:lnTo>
                    <a:pt x="138" y="714"/>
                  </a:lnTo>
                  <a:lnTo>
                    <a:pt x="150" y="714"/>
                  </a:lnTo>
                  <a:lnTo>
                    <a:pt x="162" y="726"/>
                  </a:lnTo>
                  <a:lnTo>
                    <a:pt x="162" y="732"/>
                  </a:lnTo>
                  <a:lnTo>
                    <a:pt x="168" y="744"/>
                  </a:lnTo>
                  <a:lnTo>
                    <a:pt x="174" y="762"/>
                  </a:lnTo>
                  <a:lnTo>
                    <a:pt x="180" y="774"/>
                  </a:lnTo>
                  <a:lnTo>
                    <a:pt x="186" y="780"/>
                  </a:lnTo>
                  <a:lnTo>
                    <a:pt x="186" y="786"/>
                  </a:lnTo>
                  <a:lnTo>
                    <a:pt x="222" y="792"/>
                  </a:lnTo>
                  <a:lnTo>
                    <a:pt x="234" y="792"/>
                  </a:lnTo>
                  <a:lnTo>
                    <a:pt x="246" y="798"/>
                  </a:lnTo>
                  <a:lnTo>
                    <a:pt x="258" y="798"/>
                  </a:lnTo>
                  <a:lnTo>
                    <a:pt x="276" y="804"/>
                  </a:lnTo>
                  <a:lnTo>
                    <a:pt x="288" y="810"/>
                  </a:lnTo>
                  <a:lnTo>
                    <a:pt x="294" y="810"/>
                  </a:lnTo>
                  <a:lnTo>
                    <a:pt x="300" y="816"/>
                  </a:lnTo>
                  <a:lnTo>
                    <a:pt x="312" y="822"/>
                  </a:lnTo>
                  <a:lnTo>
                    <a:pt x="318" y="828"/>
                  </a:lnTo>
                  <a:lnTo>
                    <a:pt x="324" y="840"/>
                  </a:lnTo>
                  <a:lnTo>
                    <a:pt x="336" y="846"/>
                  </a:lnTo>
                  <a:lnTo>
                    <a:pt x="342" y="852"/>
                  </a:lnTo>
                  <a:lnTo>
                    <a:pt x="360" y="846"/>
                  </a:lnTo>
                  <a:lnTo>
                    <a:pt x="396" y="828"/>
                  </a:lnTo>
                  <a:lnTo>
                    <a:pt x="456" y="792"/>
                  </a:lnTo>
                  <a:lnTo>
                    <a:pt x="468" y="786"/>
                  </a:lnTo>
                  <a:lnTo>
                    <a:pt x="1026" y="1110"/>
                  </a:lnTo>
                  <a:lnTo>
                    <a:pt x="1026" y="1062"/>
                  </a:lnTo>
                  <a:lnTo>
                    <a:pt x="1098" y="1062"/>
                  </a:lnTo>
                  <a:lnTo>
                    <a:pt x="1098" y="828"/>
                  </a:lnTo>
                  <a:lnTo>
                    <a:pt x="1092" y="750"/>
                  </a:lnTo>
                  <a:lnTo>
                    <a:pt x="1092" y="660"/>
                  </a:lnTo>
                  <a:lnTo>
                    <a:pt x="1086" y="564"/>
                  </a:lnTo>
                  <a:lnTo>
                    <a:pt x="1086" y="468"/>
                  </a:lnTo>
                  <a:lnTo>
                    <a:pt x="1080" y="390"/>
                  </a:lnTo>
                  <a:lnTo>
                    <a:pt x="1080" y="306"/>
                  </a:lnTo>
                  <a:lnTo>
                    <a:pt x="1068" y="270"/>
                  </a:lnTo>
                  <a:lnTo>
                    <a:pt x="1056" y="258"/>
                  </a:lnTo>
                  <a:lnTo>
                    <a:pt x="1050" y="246"/>
                  </a:lnTo>
                  <a:lnTo>
                    <a:pt x="1050" y="240"/>
                  </a:lnTo>
                  <a:lnTo>
                    <a:pt x="1056" y="228"/>
                  </a:lnTo>
                  <a:lnTo>
                    <a:pt x="1062" y="222"/>
                  </a:lnTo>
                  <a:lnTo>
                    <a:pt x="1068" y="210"/>
                  </a:lnTo>
                  <a:lnTo>
                    <a:pt x="1074" y="204"/>
                  </a:lnTo>
                  <a:lnTo>
                    <a:pt x="1074" y="198"/>
                  </a:lnTo>
                  <a:lnTo>
                    <a:pt x="1068" y="186"/>
                  </a:lnTo>
                  <a:lnTo>
                    <a:pt x="1056" y="180"/>
                  </a:lnTo>
                  <a:lnTo>
                    <a:pt x="1056" y="150"/>
                  </a:lnTo>
                  <a:lnTo>
                    <a:pt x="1080" y="126"/>
                  </a:lnTo>
                  <a:lnTo>
                    <a:pt x="1074" y="114"/>
                  </a:lnTo>
                  <a:lnTo>
                    <a:pt x="1074" y="96"/>
                  </a:lnTo>
                  <a:lnTo>
                    <a:pt x="1056" y="102"/>
                  </a:lnTo>
                  <a:lnTo>
                    <a:pt x="1044" y="90"/>
                  </a:lnTo>
                  <a:lnTo>
                    <a:pt x="1032" y="102"/>
                  </a:lnTo>
                  <a:lnTo>
                    <a:pt x="1026" y="102"/>
                  </a:lnTo>
                  <a:lnTo>
                    <a:pt x="1020" y="96"/>
                  </a:lnTo>
                  <a:lnTo>
                    <a:pt x="1008" y="90"/>
                  </a:lnTo>
                  <a:lnTo>
                    <a:pt x="1002" y="84"/>
                  </a:lnTo>
                  <a:lnTo>
                    <a:pt x="990" y="78"/>
                  </a:lnTo>
                  <a:lnTo>
                    <a:pt x="978" y="78"/>
                  </a:lnTo>
                  <a:lnTo>
                    <a:pt x="966" y="84"/>
                  </a:lnTo>
                  <a:lnTo>
                    <a:pt x="954" y="84"/>
                  </a:lnTo>
                  <a:lnTo>
                    <a:pt x="942" y="78"/>
                  </a:lnTo>
                  <a:lnTo>
                    <a:pt x="936" y="72"/>
                  </a:lnTo>
                  <a:lnTo>
                    <a:pt x="936" y="48"/>
                  </a:lnTo>
                  <a:lnTo>
                    <a:pt x="930" y="42"/>
                  </a:lnTo>
                  <a:lnTo>
                    <a:pt x="918" y="36"/>
                  </a:lnTo>
                  <a:lnTo>
                    <a:pt x="882" y="36"/>
                  </a:lnTo>
                  <a:lnTo>
                    <a:pt x="876" y="30"/>
                  </a:lnTo>
                  <a:lnTo>
                    <a:pt x="864" y="30"/>
                  </a:lnTo>
                  <a:lnTo>
                    <a:pt x="852" y="24"/>
                  </a:lnTo>
                  <a:lnTo>
                    <a:pt x="840" y="24"/>
                  </a:lnTo>
                  <a:lnTo>
                    <a:pt x="834" y="30"/>
                  </a:lnTo>
                  <a:lnTo>
                    <a:pt x="834" y="36"/>
                  </a:lnTo>
                  <a:lnTo>
                    <a:pt x="798" y="36"/>
                  </a:lnTo>
                  <a:lnTo>
                    <a:pt x="780" y="42"/>
                  </a:lnTo>
                  <a:lnTo>
                    <a:pt x="768" y="48"/>
                  </a:lnTo>
                  <a:lnTo>
                    <a:pt x="732" y="84"/>
                  </a:lnTo>
                  <a:lnTo>
                    <a:pt x="720" y="108"/>
                  </a:lnTo>
                  <a:lnTo>
                    <a:pt x="720" y="120"/>
                  </a:lnTo>
                  <a:lnTo>
                    <a:pt x="726" y="138"/>
                  </a:lnTo>
                  <a:lnTo>
                    <a:pt x="738" y="150"/>
                  </a:lnTo>
                  <a:lnTo>
                    <a:pt x="744" y="162"/>
                  </a:lnTo>
                  <a:lnTo>
                    <a:pt x="744" y="180"/>
                  </a:lnTo>
                  <a:lnTo>
                    <a:pt x="738" y="192"/>
                  </a:lnTo>
                  <a:lnTo>
                    <a:pt x="714" y="216"/>
                  </a:lnTo>
                  <a:lnTo>
                    <a:pt x="708" y="228"/>
                  </a:lnTo>
                  <a:lnTo>
                    <a:pt x="696" y="234"/>
                  </a:lnTo>
                  <a:lnTo>
                    <a:pt x="666" y="234"/>
                  </a:lnTo>
                  <a:lnTo>
                    <a:pt x="648" y="228"/>
                  </a:lnTo>
                  <a:lnTo>
                    <a:pt x="630" y="216"/>
                  </a:lnTo>
                  <a:lnTo>
                    <a:pt x="612" y="198"/>
                  </a:lnTo>
                  <a:lnTo>
                    <a:pt x="582" y="180"/>
                  </a:lnTo>
                  <a:lnTo>
                    <a:pt x="552" y="168"/>
                  </a:lnTo>
                  <a:lnTo>
                    <a:pt x="528" y="162"/>
                  </a:lnTo>
                  <a:lnTo>
                    <a:pt x="462" y="162"/>
                  </a:lnTo>
                  <a:lnTo>
                    <a:pt x="438" y="150"/>
                  </a:lnTo>
                  <a:lnTo>
                    <a:pt x="426" y="138"/>
                  </a:lnTo>
                  <a:lnTo>
                    <a:pt x="420" y="126"/>
                  </a:lnTo>
                  <a:lnTo>
                    <a:pt x="414" y="108"/>
                  </a:lnTo>
                  <a:lnTo>
                    <a:pt x="414" y="96"/>
                  </a:lnTo>
                  <a:lnTo>
                    <a:pt x="402" y="72"/>
                  </a:lnTo>
                  <a:lnTo>
                    <a:pt x="378" y="60"/>
                  </a:lnTo>
                  <a:lnTo>
                    <a:pt x="366" y="60"/>
                  </a:lnTo>
                  <a:lnTo>
                    <a:pt x="354" y="54"/>
                  </a:lnTo>
                  <a:lnTo>
                    <a:pt x="348" y="48"/>
                  </a:lnTo>
                  <a:lnTo>
                    <a:pt x="324" y="36"/>
                  </a:lnTo>
                  <a:lnTo>
                    <a:pt x="318" y="36"/>
                  </a:lnTo>
                  <a:lnTo>
                    <a:pt x="306" y="30"/>
                  </a:lnTo>
                  <a:lnTo>
                    <a:pt x="264" y="30"/>
                  </a:lnTo>
                  <a:lnTo>
                    <a:pt x="252" y="36"/>
                  </a:lnTo>
                  <a:lnTo>
                    <a:pt x="216" y="36"/>
                  </a:lnTo>
                  <a:lnTo>
                    <a:pt x="192" y="24"/>
                  </a:lnTo>
                  <a:lnTo>
                    <a:pt x="180" y="12"/>
                  </a:lnTo>
                  <a:lnTo>
                    <a:pt x="168" y="6"/>
                  </a:lnTo>
                  <a:lnTo>
                    <a:pt x="150" y="6"/>
                  </a:lnTo>
                  <a:lnTo>
                    <a:pt x="144" y="0"/>
                  </a:lnTo>
                  <a:lnTo>
                    <a:pt x="138" y="42"/>
                  </a:lnTo>
                  <a:lnTo>
                    <a:pt x="144" y="42"/>
                  </a:lnTo>
                  <a:lnTo>
                    <a:pt x="156" y="54"/>
                  </a:lnTo>
                  <a:lnTo>
                    <a:pt x="156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3" name="Liber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E551EB7-A61D-4272-871D-4BB5D95F36D2}"/>
                </a:ext>
              </a:extLst>
            </p:cNvPr>
            <p:cNvSpPr>
              <a:spLocks/>
            </p:cNvSpPr>
            <p:nvPr/>
          </p:nvSpPr>
          <p:spPr bwMode="gray">
            <a:xfrm>
              <a:off x="5622218" y="2478976"/>
              <a:ext cx="85747" cy="99405"/>
            </a:xfrm>
            <a:custGeom>
              <a:avLst/>
              <a:gdLst>
                <a:gd name="T0" fmla="*/ 2147483647 w 312"/>
                <a:gd name="T1" fmla="*/ 2147483647 h 342"/>
                <a:gd name="T2" fmla="*/ 2147483647 w 312"/>
                <a:gd name="T3" fmla="*/ 2147483647 h 342"/>
                <a:gd name="T4" fmla="*/ 2147483647 w 312"/>
                <a:gd name="T5" fmla="*/ 2147483647 h 342"/>
                <a:gd name="T6" fmla="*/ 2147483647 w 312"/>
                <a:gd name="T7" fmla="*/ 2147483647 h 342"/>
                <a:gd name="T8" fmla="*/ 2147483647 w 312"/>
                <a:gd name="T9" fmla="*/ 2147483647 h 342"/>
                <a:gd name="T10" fmla="*/ 2147483647 w 312"/>
                <a:gd name="T11" fmla="*/ 2147483647 h 342"/>
                <a:gd name="T12" fmla="*/ 2147483647 w 312"/>
                <a:gd name="T13" fmla="*/ 2147483647 h 342"/>
                <a:gd name="T14" fmla="*/ 2147483647 w 312"/>
                <a:gd name="T15" fmla="*/ 2147483647 h 342"/>
                <a:gd name="T16" fmla="*/ 2147483647 w 312"/>
                <a:gd name="T17" fmla="*/ 2147483647 h 342"/>
                <a:gd name="T18" fmla="*/ 2147483647 w 312"/>
                <a:gd name="T19" fmla="*/ 2147483647 h 342"/>
                <a:gd name="T20" fmla="*/ 2147483647 w 312"/>
                <a:gd name="T21" fmla="*/ 2147483647 h 342"/>
                <a:gd name="T22" fmla="*/ 2147483647 w 312"/>
                <a:gd name="T23" fmla="*/ 2147483647 h 342"/>
                <a:gd name="T24" fmla="*/ 2147483647 w 312"/>
                <a:gd name="T25" fmla="*/ 2147483647 h 342"/>
                <a:gd name="T26" fmla="*/ 2147483647 w 312"/>
                <a:gd name="T27" fmla="*/ 2147483647 h 342"/>
                <a:gd name="T28" fmla="*/ 2147483647 w 312"/>
                <a:gd name="T29" fmla="*/ 2147483647 h 342"/>
                <a:gd name="T30" fmla="*/ 2147483647 w 312"/>
                <a:gd name="T31" fmla="*/ 2147483647 h 342"/>
                <a:gd name="T32" fmla="*/ 2147483647 w 312"/>
                <a:gd name="T33" fmla="*/ 2147483647 h 342"/>
                <a:gd name="T34" fmla="*/ 2147483647 w 312"/>
                <a:gd name="T35" fmla="*/ 2147483647 h 342"/>
                <a:gd name="T36" fmla="*/ 2147483647 w 312"/>
                <a:gd name="T37" fmla="*/ 2147483647 h 342"/>
                <a:gd name="T38" fmla="*/ 2147483647 w 312"/>
                <a:gd name="T39" fmla="*/ 2147483647 h 342"/>
                <a:gd name="T40" fmla="*/ 2147483647 w 312"/>
                <a:gd name="T41" fmla="*/ 2147483647 h 342"/>
                <a:gd name="T42" fmla="*/ 2147483647 w 312"/>
                <a:gd name="T43" fmla="*/ 2147483647 h 342"/>
                <a:gd name="T44" fmla="*/ 2147483647 w 312"/>
                <a:gd name="T45" fmla="*/ 2147483647 h 342"/>
                <a:gd name="T46" fmla="*/ 2147483647 w 312"/>
                <a:gd name="T47" fmla="*/ 2147483647 h 342"/>
                <a:gd name="T48" fmla="*/ 2147483647 w 312"/>
                <a:gd name="T49" fmla="*/ 2147483647 h 342"/>
                <a:gd name="T50" fmla="*/ 2147483647 w 312"/>
                <a:gd name="T51" fmla="*/ 0 h 342"/>
                <a:gd name="T52" fmla="*/ 2147483647 w 312"/>
                <a:gd name="T53" fmla="*/ 0 h 342"/>
                <a:gd name="T54" fmla="*/ 2147483647 w 312"/>
                <a:gd name="T55" fmla="*/ 2147483647 h 342"/>
                <a:gd name="T56" fmla="*/ 2147483647 w 312"/>
                <a:gd name="T57" fmla="*/ 2147483647 h 342"/>
                <a:gd name="T58" fmla="*/ 2147483647 w 312"/>
                <a:gd name="T59" fmla="*/ 2147483647 h 342"/>
                <a:gd name="T60" fmla="*/ 2147483647 w 312"/>
                <a:gd name="T61" fmla="*/ 2147483647 h 342"/>
                <a:gd name="T62" fmla="*/ 2147483647 w 312"/>
                <a:gd name="T63" fmla="*/ 2147483647 h 342"/>
                <a:gd name="T64" fmla="*/ 2147483647 w 312"/>
                <a:gd name="T65" fmla="*/ 2147483647 h 342"/>
                <a:gd name="T66" fmla="*/ 2147483647 w 312"/>
                <a:gd name="T67" fmla="*/ 2147483647 h 342"/>
                <a:gd name="T68" fmla="*/ 2147483647 w 312"/>
                <a:gd name="T69" fmla="*/ 2147483647 h 342"/>
                <a:gd name="T70" fmla="*/ 2147483647 w 312"/>
                <a:gd name="T71" fmla="*/ 2147483647 h 342"/>
                <a:gd name="T72" fmla="*/ 2147483647 w 312"/>
                <a:gd name="T73" fmla="*/ 2147483647 h 342"/>
                <a:gd name="T74" fmla="*/ 2147483647 w 312"/>
                <a:gd name="T75" fmla="*/ 2147483647 h 342"/>
                <a:gd name="T76" fmla="*/ 2147483647 w 312"/>
                <a:gd name="T77" fmla="*/ 2147483647 h 342"/>
                <a:gd name="T78" fmla="*/ 0 w 312"/>
                <a:gd name="T79" fmla="*/ 2147483647 h 342"/>
                <a:gd name="T80" fmla="*/ 2147483647 w 312"/>
                <a:gd name="T81" fmla="*/ 2147483647 h 342"/>
                <a:gd name="T82" fmla="*/ 2147483647 w 312"/>
                <a:gd name="T83" fmla="*/ 2147483647 h 342"/>
                <a:gd name="T84" fmla="*/ 2147483647 w 312"/>
                <a:gd name="T85" fmla="*/ 2147483647 h 342"/>
                <a:gd name="T86" fmla="*/ 2147483647 w 312"/>
                <a:gd name="T87" fmla="*/ 2147483647 h 342"/>
                <a:gd name="T88" fmla="*/ 2147483647 w 312"/>
                <a:gd name="T89" fmla="*/ 2147483647 h 342"/>
                <a:gd name="T90" fmla="*/ 2147483647 w 312"/>
                <a:gd name="T91" fmla="*/ 2147483647 h 342"/>
                <a:gd name="T92" fmla="*/ 2147483647 w 312"/>
                <a:gd name="T93" fmla="*/ 2147483647 h 342"/>
                <a:gd name="T94" fmla="*/ 2147483647 w 312"/>
                <a:gd name="T95" fmla="*/ 2147483647 h 342"/>
                <a:gd name="T96" fmla="*/ 2147483647 w 312"/>
                <a:gd name="T97" fmla="*/ 2147483647 h 342"/>
                <a:gd name="T98" fmla="*/ 2147483647 w 312"/>
                <a:gd name="T99" fmla="*/ 2147483647 h 342"/>
                <a:gd name="T100" fmla="*/ 2147483647 w 312"/>
                <a:gd name="T101" fmla="*/ 2147483647 h 342"/>
                <a:gd name="T102" fmla="*/ 2147483647 w 312"/>
                <a:gd name="T103" fmla="*/ 2147483647 h 342"/>
                <a:gd name="T104" fmla="*/ 2147483647 w 312"/>
                <a:gd name="T105" fmla="*/ 2147483647 h 342"/>
                <a:gd name="T106" fmla="*/ 2147483647 w 312"/>
                <a:gd name="T107" fmla="*/ 2147483647 h 342"/>
                <a:gd name="T108" fmla="*/ 2147483647 w 312"/>
                <a:gd name="T109" fmla="*/ 2147483647 h 342"/>
                <a:gd name="T110" fmla="*/ 2147483647 w 312"/>
                <a:gd name="T111" fmla="*/ 2147483647 h 342"/>
                <a:gd name="T112" fmla="*/ 2147483647 w 312"/>
                <a:gd name="T113" fmla="*/ 2147483647 h 342"/>
                <a:gd name="T114" fmla="*/ 2147483647 w 312"/>
                <a:gd name="T115" fmla="*/ 2147483647 h 342"/>
                <a:gd name="T116" fmla="*/ 2147483647 w 312"/>
                <a:gd name="T117" fmla="*/ 2147483647 h 342"/>
                <a:gd name="T118" fmla="*/ 2147483647 w 312"/>
                <a:gd name="T119" fmla="*/ 2147483647 h 342"/>
                <a:gd name="T120" fmla="*/ 2147483647 w 312"/>
                <a:gd name="T121" fmla="*/ 2147483647 h 3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12"/>
                <a:gd name="T184" fmla="*/ 0 h 342"/>
                <a:gd name="T185" fmla="*/ 312 w 312"/>
                <a:gd name="T186" fmla="*/ 342 h 3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12" h="342">
                  <a:moveTo>
                    <a:pt x="312" y="252"/>
                  </a:moveTo>
                  <a:lnTo>
                    <a:pt x="312" y="240"/>
                  </a:lnTo>
                  <a:lnTo>
                    <a:pt x="282" y="210"/>
                  </a:lnTo>
                  <a:lnTo>
                    <a:pt x="282" y="180"/>
                  </a:lnTo>
                  <a:lnTo>
                    <a:pt x="246" y="186"/>
                  </a:lnTo>
                  <a:lnTo>
                    <a:pt x="246" y="174"/>
                  </a:lnTo>
                  <a:lnTo>
                    <a:pt x="228" y="174"/>
                  </a:lnTo>
                  <a:lnTo>
                    <a:pt x="222" y="168"/>
                  </a:lnTo>
                  <a:lnTo>
                    <a:pt x="228" y="156"/>
                  </a:lnTo>
                  <a:lnTo>
                    <a:pt x="240" y="150"/>
                  </a:lnTo>
                  <a:lnTo>
                    <a:pt x="246" y="132"/>
                  </a:lnTo>
                  <a:lnTo>
                    <a:pt x="246" y="108"/>
                  </a:lnTo>
                  <a:lnTo>
                    <a:pt x="228" y="72"/>
                  </a:lnTo>
                  <a:lnTo>
                    <a:pt x="222" y="72"/>
                  </a:lnTo>
                  <a:lnTo>
                    <a:pt x="216" y="78"/>
                  </a:lnTo>
                  <a:lnTo>
                    <a:pt x="210" y="90"/>
                  </a:lnTo>
                  <a:lnTo>
                    <a:pt x="210" y="102"/>
                  </a:lnTo>
                  <a:lnTo>
                    <a:pt x="198" y="114"/>
                  </a:lnTo>
                  <a:lnTo>
                    <a:pt x="192" y="114"/>
                  </a:lnTo>
                  <a:lnTo>
                    <a:pt x="180" y="102"/>
                  </a:lnTo>
                  <a:lnTo>
                    <a:pt x="180" y="96"/>
                  </a:lnTo>
                  <a:lnTo>
                    <a:pt x="168" y="96"/>
                  </a:lnTo>
                  <a:lnTo>
                    <a:pt x="168" y="36"/>
                  </a:lnTo>
                  <a:lnTo>
                    <a:pt x="162" y="18"/>
                  </a:lnTo>
                  <a:lnTo>
                    <a:pt x="150" y="6"/>
                  </a:lnTo>
                  <a:lnTo>
                    <a:pt x="138" y="0"/>
                  </a:lnTo>
                  <a:lnTo>
                    <a:pt x="132" y="0"/>
                  </a:lnTo>
                  <a:lnTo>
                    <a:pt x="126" y="6"/>
                  </a:lnTo>
                  <a:lnTo>
                    <a:pt x="126" y="18"/>
                  </a:lnTo>
                  <a:lnTo>
                    <a:pt x="102" y="12"/>
                  </a:lnTo>
                  <a:lnTo>
                    <a:pt x="108" y="36"/>
                  </a:lnTo>
                  <a:lnTo>
                    <a:pt x="84" y="42"/>
                  </a:lnTo>
                  <a:lnTo>
                    <a:pt x="84" y="60"/>
                  </a:lnTo>
                  <a:lnTo>
                    <a:pt x="78" y="72"/>
                  </a:lnTo>
                  <a:lnTo>
                    <a:pt x="66" y="78"/>
                  </a:lnTo>
                  <a:lnTo>
                    <a:pt x="54" y="90"/>
                  </a:lnTo>
                  <a:lnTo>
                    <a:pt x="42" y="96"/>
                  </a:lnTo>
                  <a:lnTo>
                    <a:pt x="24" y="114"/>
                  </a:lnTo>
                  <a:lnTo>
                    <a:pt x="24" y="150"/>
                  </a:lnTo>
                  <a:lnTo>
                    <a:pt x="0" y="126"/>
                  </a:lnTo>
                  <a:lnTo>
                    <a:pt x="36" y="162"/>
                  </a:lnTo>
                  <a:lnTo>
                    <a:pt x="60" y="162"/>
                  </a:lnTo>
                  <a:lnTo>
                    <a:pt x="72" y="192"/>
                  </a:lnTo>
                  <a:lnTo>
                    <a:pt x="102" y="192"/>
                  </a:lnTo>
                  <a:lnTo>
                    <a:pt x="108" y="198"/>
                  </a:lnTo>
                  <a:lnTo>
                    <a:pt x="120" y="222"/>
                  </a:lnTo>
                  <a:lnTo>
                    <a:pt x="132" y="240"/>
                  </a:lnTo>
                  <a:lnTo>
                    <a:pt x="150" y="252"/>
                  </a:lnTo>
                  <a:lnTo>
                    <a:pt x="162" y="270"/>
                  </a:lnTo>
                  <a:lnTo>
                    <a:pt x="180" y="282"/>
                  </a:lnTo>
                  <a:lnTo>
                    <a:pt x="198" y="288"/>
                  </a:lnTo>
                  <a:lnTo>
                    <a:pt x="210" y="294"/>
                  </a:lnTo>
                  <a:lnTo>
                    <a:pt x="228" y="300"/>
                  </a:lnTo>
                  <a:lnTo>
                    <a:pt x="258" y="330"/>
                  </a:lnTo>
                  <a:lnTo>
                    <a:pt x="294" y="342"/>
                  </a:lnTo>
                  <a:lnTo>
                    <a:pt x="300" y="342"/>
                  </a:lnTo>
                  <a:lnTo>
                    <a:pt x="300" y="294"/>
                  </a:lnTo>
                  <a:lnTo>
                    <a:pt x="306" y="288"/>
                  </a:lnTo>
                  <a:lnTo>
                    <a:pt x="306" y="276"/>
                  </a:lnTo>
                  <a:lnTo>
                    <a:pt x="312" y="264"/>
                  </a:lnTo>
                  <a:lnTo>
                    <a:pt x="312" y="2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4" name="Lesoth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48F2837-5DA6-45FD-B0D0-40C9820BDE9E}"/>
                </a:ext>
              </a:extLst>
            </p:cNvPr>
            <p:cNvSpPr>
              <a:spLocks/>
            </p:cNvSpPr>
            <p:nvPr/>
          </p:nvSpPr>
          <p:spPr bwMode="gray">
            <a:xfrm>
              <a:off x="6367892" y="3348485"/>
              <a:ext cx="46672" cy="46846"/>
            </a:xfrm>
            <a:custGeom>
              <a:avLst/>
              <a:gdLst>
                <a:gd name="T0" fmla="*/ 0 w 168"/>
                <a:gd name="T1" fmla="*/ 2147483647 h 162"/>
                <a:gd name="T2" fmla="*/ 2147483647 w 168"/>
                <a:gd name="T3" fmla="*/ 2147483647 h 162"/>
                <a:gd name="T4" fmla="*/ 2147483647 w 168"/>
                <a:gd name="T5" fmla="*/ 2147483647 h 162"/>
                <a:gd name="T6" fmla="*/ 2147483647 w 168"/>
                <a:gd name="T7" fmla="*/ 2147483647 h 162"/>
                <a:gd name="T8" fmla="*/ 2147483647 w 168"/>
                <a:gd name="T9" fmla="*/ 2147483647 h 162"/>
                <a:gd name="T10" fmla="*/ 2147483647 w 168"/>
                <a:gd name="T11" fmla="*/ 2147483647 h 162"/>
                <a:gd name="T12" fmla="*/ 2147483647 w 168"/>
                <a:gd name="T13" fmla="*/ 2147483647 h 162"/>
                <a:gd name="T14" fmla="*/ 2147483647 w 168"/>
                <a:gd name="T15" fmla="*/ 2147483647 h 162"/>
                <a:gd name="T16" fmla="*/ 2147483647 w 168"/>
                <a:gd name="T17" fmla="*/ 2147483647 h 162"/>
                <a:gd name="T18" fmla="*/ 2147483647 w 168"/>
                <a:gd name="T19" fmla="*/ 2147483647 h 162"/>
                <a:gd name="T20" fmla="*/ 2147483647 w 168"/>
                <a:gd name="T21" fmla="*/ 2147483647 h 162"/>
                <a:gd name="T22" fmla="*/ 2147483647 w 168"/>
                <a:gd name="T23" fmla="*/ 2147483647 h 162"/>
                <a:gd name="T24" fmla="*/ 2147483647 w 168"/>
                <a:gd name="T25" fmla="*/ 2147483647 h 162"/>
                <a:gd name="T26" fmla="*/ 2147483647 w 168"/>
                <a:gd name="T27" fmla="*/ 2147483647 h 162"/>
                <a:gd name="T28" fmla="*/ 2147483647 w 168"/>
                <a:gd name="T29" fmla="*/ 2147483647 h 162"/>
                <a:gd name="T30" fmla="*/ 2147483647 w 168"/>
                <a:gd name="T31" fmla="*/ 2147483647 h 162"/>
                <a:gd name="T32" fmla="*/ 2147483647 w 168"/>
                <a:gd name="T33" fmla="*/ 2147483647 h 162"/>
                <a:gd name="T34" fmla="*/ 2147483647 w 168"/>
                <a:gd name="T35" fmla="*/ 2147483647 h 162"/>
                <a:gd name="T36" fmla="*/ 2147483647 w 168"/>
                <a:gd name="T37" fmla="*/ 2147483647 h 162"/>
                <a:gd name="T38" fmla="*/ 2147483647 w 168"/>
                <a:gd name="T39" fmla="*/ 2147483647 h 162"/>
                <a:gd name="T40" fmla="*/ 2147483647 w 168"/>
                <a:gd name="T41" fmla="*/ 2147483647 h 162"/>
                <a:gd name="T42" fmla="*/ 2147483647 w 168"/>
                <a:gd name="T43" fmla="*/ 0 h 162"/>
                <a:gd name="T44" fmla="*/ 2147483647 w 168"/>
                <a:gd name="T45" fmla="*/ 0 h 162"/>
                <a:gd name="T46" fmla="*/ 2147483647 w 168"/>
                <a:gd name="T47" fmla="*/ 2147483647 h 162"/>
                <a:gd name="T48" fmla="*/ 2147483647 w 168"/>
                <a:gd name="T49" fmla="*/ 2147483647 h 162"/>
                <a:gd name="T50" fmla="*/ 2147483647 w 168"/>
                <a:gd name="T51" fmla="*/ 2147483647 h 162"/>
                <a:gd name="T52" fmla="*/ 2147483647 w 168"/>
                <a:gd name="T53" fmla="*/ 2147483647 h 162"/>
                <a:gd name="T54" fmla="*/ 2147483647 w 168"/>
                <a:gd name="T55" fmla="*/ 2147483647 h 162"/>
                <a:gd name="T56" fmla="*/ 2147483647 w 168"/>
                <a:gd name="T57" fmla="*/ 2147483647 h 162"/>
                <a:gd name="T58" fmla="*/ 2147483647 w 168"/>
                <a:gd name="T59" fmla="*/ 2147483647 h 162"/>
                <a:gd name="T60" fmla="*/ 0 w 168"/>
                <a:gd name="T61" fmla="*/ 2147483647 h 16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8"/>
                <a:gd name="T94" fmla="*/ 0 h 162"/>
                <a:gd name="T95" fmla="*/ 168 w 168"/>
                <a:gd name="T96" fmla="*/ 162 h 16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8" h="162">
                  <a:moveTo>
                    <a:pt x="0" y="78"/>
                  </a:moveTo>
                  <a:lnTo>
                    <a:pt x="24" y="114"/>
                  </a:lnTo>
                  <a:lnTo>
                    <a:pt x="24" y="132"/>
                  </a:lnTo>
                  <a:lnTo>
                    <a:pt x="54" y="162"/>
                  </a:lnTo>
                  <a:lnTo>
                    <a:pt x="72" y="162"/>
                  </a:lnTo>
                  <a:lnTo>
                    <a:pt x="72" y="150"/>
                  </a:lnTo>
                  <a:lnTo>
                    <a:pt x="78" y="144"/>
                  </a:lnTo>
                  <a:lnTo>
                    <a:pt x="84" y="132"/>
                  </a:lnTo>
                  <a:lnTo>
                    <a:pt x="90" y="126"/>
                  </a:lnTo>
                  <a:lnTo>
                    <a:pt x="102" y="120"/>
                  </a:lnTo>
                  <a:lnTo>
                    <a:pt x="120" y="120"/>
                  </a:lnTo>
                  <a:lnTo>
                    <a:pt x="132" y="114"/>
                  </a:lnTo>
                  <a:lnTo>
                    <a:pt x="138" y="108"/>
                  </a:lnTo>
                  <a:lnTo>
                    <a:pt x="150" y="102"/>
                  </a:lnTo>
                  <a:lnTo>
                    <a:pt x="144" y="84"/>
                  </a:lnTo>
                  <a:lnTo>
                    <a:pt x="168" y="66"/>
                  </a:lnTo>
                  <a:lnTo>
                    <a:pt x="162" y="42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38" y="18"/>
                  </a:lnTo>
                  <a:lnTo>
                    <a:pt x="132" y="6"/>
                  </a:lnTo>
                  <a:lnTo>
                    <a:pt x="126" y="0"/>
                  </a:lnTo>
                  <a:lnTo>
                    <a:pt x="90" y="0"/>
                  </a:lnTo>
                  <a:lnTo>
                    <a:pt x="78" y="6"/>
                  </a:lnTo>
                  <a:lnTo>
                    <a:pt x="78" y="18"/>
                  </a:lnTo>
                  <a:lnTo>
                    <a:pt x="54" y="18"/>
                  </a:lnTo>
                  <a:lnTo>
                    <a:pt x="48" y="24"/>
                  </a:lnTo>
                  <a:lnTo>
                    <a:pt x="48" y="42"/>
                  </a:lnTo>
                  <a:lnTo>
                    <a:pt x="30" y="60"/>
                  </a:lnTo>
                  <a:lnTo>
                    <a:pt x="24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5" name="Lebano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4623C18-6881-4E6F-ADEB-A296EE007272}"/>
                </a:ext>
              </a:extLst>
            </p:cNvPr>
            <p:cNvSpPr>
              <a:spLocks/>
            </p:cNvSpPr>
            <p:nvPr/>
          </p:nvSpPr>
          <p:spPr bwMode="gray">
            <a:xfrm>
              <a:off x="6510080" y="1871119"/>
              <a:ext cx="30391" cy="44560"/>
            </a:xfrm>
            <a:custGeom>
              <a:avLst/>
              <a:gdLst>
                <a:gd name="T0" fmla="*/ 2147483647 w 108"/>
                <a:gd name="T1" fmla="*/ 2147483647 h 156"/>
                <a:gd name="T2" fmla="*/ 2147483647 w 108"/>
                <a:gd name="T3" fmla="*/ 2147483647 h 156"/>
                <a:gd name="T4" fmla="*/ 2147483647 w 108"/>
                <a:gd name="T5" fmla="*/ 2147483647 h 156"/>
                <a:gd name="T6" fmla="*/ 2147483647 w 108"/>
                <a:gd name="T7" fmla="*/ 2147483647 h 156"/>
                <a:gd name="T8" fmla="*/ 2147483647 w 108"/>
                <a:gd name="T9" fmla="*/ 2147483647 h 156"/>
                <a:gd name="T10" fmla="*/ 2147483647 w 108"/>
                <a:gd name="T11" fmla="*/ 2147483647 h 156"/>
                <a:gd name="T12" fmla="*/ 2147483647 w 108"/>
                <a:gd name="T13" fmla="*/ 2147483647 h 156"/>
                <a:gd name="T14" fmla="*/ 2147483647 w 108"/>
                <a:gd name="T15" fmla="*/ 2147483647 h 156"/>
                <a:gd name="T16" fmla="*/ 2147483647 w 108"/>
                <a:gd name="T17" fmla="*/ 2147483647 h 156"/>
                <a:gd name="T18" fmla="*/ 2147483647 w 108"/>
                <a:gd name="T19" fmla="*/ 2147483647 h 156"/>
                <a:gd name="T20" fmla="*/ 2147483647 w 108"/>
                <a:gd name="T21" fmla="*/ 0 h 156"/>
                <a:gd name="T22" fmla="*/ 2147483647 w 108"/>
                <a:gd name="T23" fmla="*/ 0 h 156"/>
                <a:gd name="T24" fmla="*/ 2147483647 w 108"/>
                <a:gd name="T25" fmla="*/ 0 h 156"/>
                <a:gd name="T26" fmla="*/ 2147483647 w 108"/>
                <a:gd name="T27" fmla="*/ 2147483647 h 156"/>
                <a:gd name="T28" fmla="*/ 2147483647 w 108"/>
                <a:gd name="T29" fmla="*/ 2147483647 h 156"/>
                <a:gd name="T30" fmla="*/ 2147483647 w 108"/>
                <a:gd name="T31" fmla="*/ 2147483647 h 156"/>
                <a:gd name="T32" fmla="*/ 2147483647 w 108"/>
                <a:gd name="T33" fmla="*/ 2147483647 h 156"/>
                <a:gd name="T34" fmla="*/ 2147483647 w 108"/>
                <a:gd name="T35" fmla="*/ 2147483647 h 156"/>
                <a:gd name="T36" fmla="*/ 2147483647 w 108"/>
                <a:gd name="T37" fmla="*/ 2147483647 h 156"/>
                <a:gd name="T38" fmla="*/ 2147483647 w 108"/>
                <a:gd name="T39" fmla="*/ 2147483647 h 156"/>
                <a:gd name="T40" fmla="*/ 2147483647 w 108"/>
                <a:gd name="T41" fmla="*/ 2147483647 h 156"/>
                <a:gd name="T42" fmla="*/ 0 w 108"/>
                <a:gd name="T43" fmla="*/ 2147483647 h 156"/>
                <a:gd name="T44" fmla="*/ 0 w 108"/>
                <a:gd name="T45" fmla="*/ 2147483647 h 156"/>
                <a:gd name="T46" fmla="*/ 2147483647 w 108"/>
                <a:gd name="T47" fmla="*/ 2147483647 h 156"/>
                <a:gd name="T48" fmla="*/ 2147483647 w 108"/>
                <a:gd name="T49" fmla="*/ 2147483647 h 156"/>
                <a:gd name="T50" fmla="*/ 2147483647 w 108"/>
                <a:gd name="T51" fmla="*/ 2147483647 h 156"/>
                <a:gd name="T52" fmla="*/ 2147483647 w 108"/>
                <a:gd name="T53" fmla="*/ 2147483647 h 156"/>
                <a:gd name="T54" fmla="*/ 2147483647 w 108"/>
                <a:gd name="T55" fmla="*/ 2147483647 h 156"/>
                <a:gd name="T56" fmla="*/ 2147483647 w 108"/>
                <a:gd name="T57" fmla="*/ 2147483647 h 156"/>
                <a:gd name="T58" fmla="*/ 2147483647 w 108"/>
                <a:gd name="T59" fmla="*/ 2147483647 h 156"/>
                <a:gd name="T60" fmla="*/ 2147483647 w 108"/>
                <a:gd name="T61" fmla="*/ 2147483647 h 1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8"/>
                <a:gd name="T94" fmla="*/ 0 h 156"/>
                <a:gd name="T95" fmla="*/ 108 w 108"/>
                <a:gd name="T96" fmla="*/ 156 h 1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8" h="156">
                  <a:moveTo>
                    <a:pt x="72" y="96"/>
                  </a:moveTo>
                  <a:lnTo>
                    <a:pt x="72" y="72"/>
                  </a:lnTo>
                  <a:lnTo>
                    <a:pt x="78" y="66"/>
                  </a:lnTo>
                  <a:lnTo>
                    <a:pt x="84" y="66"/>
                  </a:lnTo>
                  <a:lnTo>
                    <a:pt x="96" y="60"/>
                  </a:lnTo>
                  <a:lnTo>
                    <a:pt x="102" y="60"/>
                  </a:lnTo>
                  <a:lnTo>
                    <a:pt x="108" y="48"/>
                  </a:lnTo>
                  <a:lnTo>
                    <a:pt x="108" y="30"/>
                  </a:lnTo>
                  <a:lnTo>
                    <a:pt x="102" y="18"/>
                  </a:lnTo>
                  <a:lnTo>
                    <a:pt x="96" y="12"/>
                  </a:lnTo>
                  <a:lnTo>
                    <a:pt x="102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54" y="6"/>
                  </a:lnTo>
                  <a:lnTo>
                    <a:pt x="48" y="18"/>
                  </a:lnTo>
                  <a:lnTo>
                    <a:pt x="36" y="24"/>
                  </a:lnTo>
                  <a:lnTo>
                    <a:pt x="30" y="30"/>
                  </a:lnTo>
                  <a:lnTo>
                    <a:pt x="18" y="66"/>
                  </a:lnTo>
                  <a:lnTo>
                    <a:pt x="12" y="78"/>
                  </a:lnTo>
                  <a:lnTo>
                    <a:pt x="12" y="90"/>
                  </a:lnTo>
                  <a:lnTo>
                    <a:pt x="0" y="114"/>
                  </a:lnTo>
                  <a:lnTo>
                    <a:pt x="0" y="156"/>
                  </a:lnTo>
                  <a:lnTo>
                    <a:pt x="12" y="150"/>
                  </a:lnTo>
                  <a:lnTo>
                    <a:pt x="24" y="126"/>
                  </a:lnTo>
                  <a:lnTo>
                    <a:pt x="30" y="132"/>
                  </a:lnTo>
                  <a:lnTo>
                    <a:pt x="36" y="132"/>
                  </a:lnTo>
                  <a:lnTo>
                    <a:pt x="42" y="126"/>
                  </a:lnTo>
                  <a:lnTo>
                    <a:pt x="48" y="114"/>
                  </a:lnTo>
                  <a:lnTo>
                    <a:pt x="48" y="102"/>
                  </a:lnTo>
                  <a:lnTo>
                    <a:pt x="72" y="9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6" name="Latv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CFE7F5E-1FF5-4EFA-8709-15223F99C748}"/>
                </a:ext>
              </a:extLst>
            </p:cNvPr>
            <p:cNvSpPr>
              <a:spLocks/>
            </p:cNvSpPr>
            <p:nvPr/>
          </p:nvSpPr>
          <p:spPr bwMode="gray">
            <a:xfrm>
              <a:off x="6225704" y="1336388"/>
              <a:ext cx="117224" cy="52559"/>
            </a:xfrm>
            <a:custGeom>
              <a:avLst/>
              <a:gdLst>
                <a:gd name="T0" fmla="*/ 2147483647 w 426"/>
                <a:gd name="T1" fmla="*/ 2147483647 h 180"/>
                <a:gd name="T2" fmla="*/ 2147483647 w 426"/>
                <a:gd name="T3" fmla="*/ 2147483647 h 180"/>
                <a:gd name="T4" fmla="*/ 2147483647 w 426"/>
                <a:gd name="T5" fmla="*/ 2147483647 h 180"/>
                <a:gd name="T6" fmla="*/ 2147483647 w 426"/>
                <a:gd name="T7" fmla="*/ 2147483647 h 180"/>
                <a:gd name="T8" fmla="*/ 2147483647 w 426"/>
                <a:gd name="T9" fmla="*/ 2147483647 h 180"/>
                <a:gd name="T10" fmla="*/ 2147483647 w 426"/>
                <a:gd name="T11" fmla="*/ 2147483647 h 180"/>
                <a:gd name="T12" fmla="*/ 2147483647 w 426"/>
                <a:gd name="T13" fmla="*/ 2147483647 h 180"/>
                <a:gd name="T14" fmla="*/ 2147483647 w 426"/>
                <a:gd name="T15" fmla="*/ 2147483647 h 180"/>
                <a:gd name="T16" fmla="*/ 2147483647 w 426"/>
                <a:gd name="T17" fmla="*/ 2147483647 h 180"/>
                <a:gd name="T18" fmla="*/ 2147483647 w 426"/>
                <a:gd name="T19" fmla="*/ 2147483647 h 180"/>
                <a:gd name="T20" fmla="*/ 2147483647 w 426"/>
                <a:gd name="T21" fmla="*/ 2147483647 h 180"/>
                <a:gd name="T22" fmla="*/ 2147483647 w 426"/>
                <a:gd name="T23" fmla="*/ 2147483647 h 180"/>
                <a:gd name="T24" fmla="*/ 2147483647 w 426"/>
                <a:gd name="T25" fmla="*/ 2147483647 h 180"/>
                <a:gd name="T26" fmla="*/ 2147483647 w 426"/>
                <a:gd name="T27" fmla="*/ 2147483647 h 180"/>
                <a:gd name="T28" fmla="*/ 2147483647 w 426"/>
                <a:gd name="T29" fmla="*/ 2147483647 h 180"/>
                <a:gd name="T30" fmla="*/ 2147483647 w 426"/>
                <a:gd name="T31" fmla="*/ 2147483647 h 180"/>
                <a:gd name="T32" fmla="*/ 2147483647 w 426"/>
                <a:gd name="T33" fmla="*/ 2147483647 h 180"/>
                <a:gd name="T34" fmla="*/ 2147483647 w 426"/>
                <a:gd name="T35" fmla="*/ 2147483647 h 180"/>
                <a:gd name="T36" fmla="*/ 2147483647 w 426"/>
                <a:gd name="T37" fmla="*/ 2147483647 h 180"/>
                <a:gd name="T38" fmla="*/ 2147483647 w 426"/>
                <a:gd name="T39" fmla="*/ 2147483647 h 180"/>
                <a:gd name="T40" fmla="*/ 2147483647 w 426"/>
                <a:gd name="T41" fmla="*/ 2147483647 h 180"/>
                <a:gd name="T42" fmla="*/ 2147483647 w 426"/>
                <a:gd name="T43" fmla="*/ 2147483647 h 180"/>
                <a:gd name="T44" fmla="*/ 2147483647 w 426"/>
                <a:gd name="T45" fmla="*/ 2147483647 h 180"/>
                <a:gd name="T46" fmla="*/ 2147483647 w 426"/>
                <a:gd name="T47" fmla="*/ 2147483647 h 180"/>
                <a:gd name="T48" fmla="*/ 2147483647 w 426"/>
                <a:gd name="T49" fmla="*/ 2147483647 h 180"/>
                <a:gd name="T50" fmla="*/ 2147483647 w 426"/>
                <a:gd name="T51" fmla="*/ 2147483647 h 180"/>
                <a:gd name="T52" fmla="*/ 2147483647 w 426"/>
                <a:gd name="T53" fmla="*/ 2147483647 h 180"/>
                <a:gd name="T54" fmla="*/ 2147483647 w 426"/>
                <a:gd name="T55" fmla="*/ 2147483647 h 180"/>
                <a:gd name="T56" fmla="*/ 2147483647 w 426"/>
                <a:gd name="T57" fmla="*/ 2147483647 h 180"/>
                <a:gd name="T58" fmla="*/ 2147483647 w 426"/>
                <a:gd name="T59" fmla="*/ 2147483647 h 180"/>
                <a:gd name="T60" fmla="*/ 2147483647 w 426"/>
                <a:gd name="T61" fmla="*/ 0 h 180"/>
                <a:gd name="T62" fmla="*/ 2147483647 w 426"/>
                <a:gd name="T63" fmla="*/ 2147483647 h 180"/>
                <a:gd name="T64" fmla="*/ 2147483647 w 426"/>
                <a:gd name="T65" fmla="*/ 2147483647 h 180"/>
                <a:gd name="T66" fmla="*/ 2147483647 w 426"/>
                <a:gd name="T67" fmla="*/ 2147483647 h 180"/>
                <a:gd name="T68" fmla="*/ 2147483647 w 426"/>
                <a:gd name="T69" fmla="*/ 2147483647 h 180"/>
                <a:gd name="T70" fmla="*/ 2147483647 w 426"/>
                <a:gd name="T71" fmla="*/ 2147483647 h 180"/>
                <a:gd name="T72" fmla="*/ 2147483647 w 426"/>
                <a:gd name="T73" fmla="*/ 2147483647 h 180"/>
                <a:gd name="T74" fmla="*/ 2147483647 w 426"/>
                <a:gd name="T75" fmla="*/ 2147483647 h 180"/>
                <a:gd name="T76" fmla="*/ 2147483647 w 426"/>
                <a:gd name="T77" fmla="*/ 2147483647 h 180"/>
                <a:gd name="T78" fmla="*/ 2147483647 w 426"/>
                <a:gd name="T79" fmla="*/ 2147483647 h 180"/>
                <a:gd name="T80" fmla="*/ 2147483647 w 426"/>
                <a:gd name="T81" fmla="*/ 2147483647 h 180"/>
                <a:gd name="T82" fmla="*/ 2147483647 w 426"/>
                <a:gd name="T83" fmla="*/ 2147483647 h 180"/>
                <a:gd name="T84" fmla="*/ 0 w 426"/>
                <a:gd name="T85" fmla="*/ 2147483647 h 180"/>
                <a:gd name="T86" fmla="*/ 2147483647 w 426"/>
                <a:gd name="T87" fmla="*/ 2147483647 h 18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6"/>
                <a:gd name="T133" fmla="*/ 0 h 180"/>
                <a:gd name="T134" fmla="*/ 426 w 426"/>
                <a:gd name="T135" fmla="*/ 180 h 18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6" h="180">
                  <a:moveTo>
                    <a:pt x="6" y="144"/>
                  </a:moveTo>
                  <a:lnTo>
                    <a:pt x="6" y="138"/>
                  </a:lnTo>
                  <a:lnTo>
                    <a:pt x="12" y="138"/>
                  </a:lnTo>
                  <a:lnTo>
                    <a:pt x="24" y="132"/>
                  </a:lnTo>
                  <a:lnTo>
                    <a:pt x="66" y="132"/>
                  </a:lnTo>
                  <a:lnTo>
                    <a:pt x="78" y="120"/>
                  </a:lnTo>
                  <a:lnTo>
                    <a:pt x="96" y="120"/>
                  </a:lnTo>
                  <a:lnTo>
                    <a:pt x="102" y="126"/>
                  </a:lnTo>
                  <a:lnTo>
                    <a:pt x="108" y="126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2" y="126"/>
                  </a:lnTo>
                  <a:lnTo>
                    <a:pt x="144" y="132"/>
                  </a:lnTo>
                  <a:lnTo>
                    <a:pt x="150" y="132"/>
                  </a:lnTo>
                  <a:lnTo>
                    <a:pt x="156" y="138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80" y="132"/>
                  </a:lnTo>
                  <a:lnTo>
                    <a:pt x="186" y="138"/>
                  </a:lnTo>
                  <a:lnTo>
                    <a:pt x="204" y="138"/>
                  </a:lnTo>
                  <a:lnTo>
                    <a:pt x="216" y="126"/>
                  </a:lnTo>
                  <a:lnTo>
                    <a:pt x="228" y="126"/>
                  </a:lnTo>
                  <a:lnTo>
                    <a:pt x="234" y="132"/>
                  </a:lnTo>
                  <a:lnTo>
                    <a:pt x="240" y="144"/>
                  </a:lnTo>
                  <a:lnTo>
                    <a:pt x="270" y="144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300" y="162"/>
                  </a:lnTo>
                  <a:lnTo>
                    <a:pt x="318" y="174"/>
                  </a:lnTo>
                  <a:lnTo>
                    <a:pt x="336" y="180"/>
                  </a:lnTo>
                  <a:lnTo>
                    <a:pt x="360" y="168"/>
                  </a:lnTo>
                  <a:lnTo>
                    <a:pt x="378" y="168"/>
                  </a:lnTo>
                  <a:lnTo>
                    <a:pt x="384" y="174"/>
                  </a:lnTo>
                  <a:lnTo>
                    <a:pt x="390" y="168"/>
                  </a:lnTo>
                  <a:lnTo>
                    <a:pt x="396" y="168"/>
                  </a:lnTo>
                  <a:lnTo>
                    <a:pt x="402" y="162"/>
                  </a:lnTo>
                  <a:lnTo>
                    <a:pt x="408" y="150"/>
                  </a:lnTo>
                  <a:lnTo>
                    <a:pt x="414" y="144"/>
                  </a:lnTo>
                  <a:lnTo>
                    <a:pt x="420" y="150"/>
                  </a:lnTo>
                  <a:lnTo>
                    <a:pt x="426" y="150"/>
                  </a:lnTo>
                  <a:lnTo>
                    <a:pt x="426" y="126"/>
                  </a:lnTo>
                  <a:lnTo>
                    <a:pt x="414" y="114"/>
                  </a:lnTo>
                  <a:lnTo>
                    <a:pt x="408" y="102"/>
                  </a:lnTo>
                  <a:lnTo>
                    <a:pt x="402" y="96"/>
                  </a:lnTo>
                  <a:lnTo>
                    <a:pt x="378" y="90"/>
                  </a:lnTo>
                  <a:lnTo>
                    <a:pt x="384" y="72"/>
                  </a:lnTo>
                  <a:lnTo>
                    <a:pt x="402" y="72"/>
                  </a:lnTo>
                  <a:lnTo>
                    <a:pt x="402" y="66"/>
                  </a:lnTo>
                  <a:lnTo>
                    <a:pt x="396" y="60"/>
                  </a:lnTo>
                  <a:lnTo>
                    <a:pt x="384" y="54"/>
                  </a:lnTo>
                  <a:lnTo>
                    <a:pt x="372" y="42"/>
                  </a:lnTo>
                  <a:lnTo>
                    <a:pt x="354" y="42"/>
                  </a:lnTo>
                  <a:lnTo>
                    <a:pt x="348" y="36"/>
                  </a:lnTo>
                  <a:lnTo>
                    <a:pt x="330" y="36"/>
                  </a:lnTo>
                  <a:lnTo>
                    <a:pt x="324" y="42"/>
                  </a:lnTo>
                  <a:lnTo>
                    <a:pt x="306" y="42"/>
                  </a:lnTo>
                  <a:lnTo>
                    <a:pt x="288" y="24"/>
                  </a:lnTo>
                  <a:lnTo>
                    <a:pt x="276" y="18"/>
                  </a:lnTo>
                  <a:lnTo>
                    <a:pt x="270" y="12"/>
                  </a:lnTo>
                  <a:lnTo>
                    <a:pt x="246" y="0"/>
                  </a:lnTo>
                  <a:lnTo>
                    <a:pt x="216" y="0"/>
                  </a:lnTo>
                  <a:lnTo>
                    <a:pt x="186" y="12"/>
                  </a:lnTo>
                  <a:lnTo>
                    <a:pt x="174" y="12"/>
                  </a:lnTo>
                  <a:lnTo>
                    <a:pt x="180" y="24"/>
                  </a:lnTo>
                  <a:lnTo>
                    <a:pt x="180" y="30"/>
                  </a:lnTo>
                  <a:lnTo>
                    <a:pt x="186" y="42"/>
                  </a:lnTo>
                  <a:lnTo>
                    <a:pt x="186" y="60"/>
                  </a:lnTo>
                  <a:lnTo>
                    <a:pt x="192" y="66"/>
                  </a:lnTo>
                  <a:lnTo>
                    <a:pt x="186" y="78"/>
                  </a:lnTo>
                  <a:lnTo>
                    <a:pt x="156" y="78"/>
                  </a:lnTo>
                  <a:lnTo>
                    <a:pt x="138" y="72"/>
                  </a:lnTo>
                  <a:lnTo>
                    <a:pt x="126" y="72"/>
                  </a:lnTo>
                  <a:lnTo>
                    <a:pt x="114" y="54"/>
                  </a:lnTo>
                  <a:lnTo>
                    <a:pt x="84" y="24"/>
                  </a:lnTo>
                  <a:lnTo>
                    <a:pt x="72" y="24"/>
                  </a:lnTo>
                  <a:lnTo>
                    <a:pt x="60" y="30"/>
                  </a:lnTo>
                  <a:lnTo>
                    <a:pt x="48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4" y="54"/>
                  </a:lnTo>
                  <a:lnTo>
                    <a:pt x="24" y="66"/>
                  </a:lnTo>
                  <a:lnTo>
                    <a:pt x="18" y="78"/>
                  </a:lnTo>
                  <a:lnTo>
                    <a:pt x="6" y="84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6" y="150"/>
                  </a:lnTo>
                  <a:lnTo>
                    <a:pt x="6" y="1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7" name="Lao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167822F-AAF5-4BE7-A5CC-1C5B988E3801}"/>
                </a:ext>
              </a:extLst>
            </p:cNvPr>
            <p:cNvSpPr>
              <a:spLocks/>
            </p:cNvSpPr>
            <p:nvPr/>
          </p:nvSpPr>
          <p:spPr bwMode="gray">
            <a:xfrm>
              <a:off x="7780004" y="2153339"/>
              <a:ext cx="166066" cy="202237"/>
            </a:xfrm>
            <a:custGeom>
              <a:avLst/>
              <a:gdLst>
                <a:gd name="T0" fmla="*/ 2147483647 w 600"/>
                <a:gd name="T1" fmla="*/ 2147483647 h 696"/>
                <a:gd name="T2" fmla="*/ 2147483647 w 600"/>
                <a:gd name="T3" fmla="*/ 2147483647 h 696"/>
                <a:gd name="T4" fmla="*/ 2147483647 w 600"/>
                <a:gd name="T5" fmla="*/ 2147483647 h 696"/>
                <a:gd name="T6" fmla="*/ 2147483647 w 600"/>
                <a:gd name="T7" fmla="*/ 2147483647 h 696"/>
                <a:gd name="T8" fmla="*/ 2147483647 w 600"/>
                <a:gd name="T9" fmla="*/ 2147483647 h 696"/>
                <a:gd name="T10" fmla="*/ 2147483647 w 600"/>
                <a:gd name="T11" fmla="*/ 2147483647 h 696"/>
                <a:gd name="T12" fmla="*/ 2147483647 w 600"/>
                <a:gd name="T13" fmla="*/ 2147483647 h 696"/>
                <a:gd name="T14" fmla="*/ 2147483647 w 600"/>
                <a:gd name="T15" fmla="*/ 2147483647 h 696"/>
                <a:gd name="T16" fmla="*/ 2147483647 w 600"/>
                <a:gd name="T17" fmla="*/ 2147483647 h 696"/>
                <a:gd name="T18" fmla="*/ 2147483647 w 600"/>
                <a:gd name="T19" fmla="*/ 2147483647 h 696"/>
                <a:gd name="T20" fmla="*/ 2147483647 w 600"/>
                <a:gd name="T21" fmla="*/ 2147483647 h 696"/>
                <a:gd name="T22" fmla="*/ 2147483647 w 600"/>
                <a:gd name="T23" fmla="*/ 2147483647 h 696"/>
                <a:gd name="T24" fmla="*/ 2147483647 w 600"/>
                <a:gd name="T25" fmla="*/ 2147483647 h 696"/>
                <a:gd name="T26" fmla="*/ 2147483647 w 600"/>
                <a:gd name="T27" fmla="*/ 2147483647 h 696"/>
                <a:gd name="T28" fmla="*/ 2147483647 w 600"/>
                <a:gd name="T29" fmla="*/ 2147483647 h 696"/>
                <a:gd name="T30" fmla="*/ 2147483647 w 600"/>
                <a:gd name="T31" fmla="*/ 2147483647 h 696"/>
                <a:gd name="T32" fmla="*/ 2147483647 w 600"/>
                <a:gd name="T33" fmla="*/ 2147483647 h 696"/>
                <a:gd name="T34" fmla="*/ 2147483647 w 600"/>
                <a:gd name="T35" fmla="*/ 2147483647 h 696"/>
                <a:gd name="T36" fmla="*/ 2147483647 w 600"/>
                <a:gd name="T37" fmla="*/ 2147483647 h 696"/>
                <a:gd name="T38" fmla="*/ 2147483647 w 600"/>
                <a:gd name="T39" fmla="*/ 2147483647 h 696"/>
                <a:gd name="T40" fmla="*/ 2147483647 w 600"/>
                <a:gd name="T41" fmla="*/ 2147483647 h 696"/>
                <a:gd name="T42" fmla="*/ 2147483647 w 600"/>
                <a:gd name="T43" fmla="*/ 2147483647 h 696"/>
                <a:gd name="T44" fmla="*/ 2147483647 w 600"/>
                <a:gd name="T45" fmla="*/ 2147483647 h 696"/>
                <a:gd name="T46" fmla="*/ 2147483647 w 600"/>
                <a:gd name="T47" fmla="*/ 2147483647 h 696"/>
                <a:gd name="T48" fmla="*/ 2147483647 w 600"/>
                <a:gd name="T49" fmla="*/ 2147483647 h 696"/>
                <a:gd name="T50" fmla="*/ 2147483647 w 600"/>
                <a:gd name="T51" fmla="*/ 2147483647 h 696"/>
                <a:gd name="T52" fmla="*/ 2147483647 w 600"/>
                <a:gd name="T53" fmla="*/ 2147483647 h 696"/>
                <a:gd name="T54" fmla="*/ 2147483647 w 600"/>
                <a:gd name="T55" fmla="*/ 2147483647 h 696"/>
                <a:gd name="T56" fmla="*/ 2147483647 w 600"/>
                <a:gd name="T57" fmla="*/ 2147483647 h 696"/>
                <a:gd name="T58" fmla="*/ 2147483647 w 600"/>
                <a:gd name="T59" fmla="*/ 2147483647 h 696"/>
                <a:gd name="T60" fmla="*/ 2147483647 w 600"/>
                <a:gd name="T61" fmla="*/ 2147483647 h 696"/>
                <a:gd name="T62" fmla="*/ 2147483647 w 600"/>
                <a:gd name="T63" fmla="*/ 2147483647 h 696"/>
                <a:gd name="T64" fmla="*/ 2147483647 w 600"/>
                <a:gd name="T65" fmla="*/ 2147483647 h 696"/>
                <a:gd name="T66" fmla="*/ 2147483647 w 600"/>
                <a:gd name="T67" fmla="*/ 2147483647 h 696"/>
                <a:gd name="T68" fmla="*/ 2147483647 w 600"/>
                <a:gd name="T69" fmla="*/ 2147483647 h 696"/>
                <a:gd name="T70" fmla="*/ 2147483647 w 600"/>
                <a:gd name="T71" fmla="*/ 2147483647 h 696"/>
                <a:gd name="T72" fmla="*/ 2147483647 w 600"/>
                <a:gd name="T73" fmla="*/ 2147483647 h 696"/>
                <a:gd name="T74" fmla="*/ 2147483647 w 600"/>
                <a:gd name="T75" fmla="*/ 2147483647 h 696"/>
                <a:gd name="T76" fmla="*/ 2147483647 w 600"/>
                <a:gd name="T77" fmla="*/ 2147483647 h 696"/>
                <a:gd name="T78" fmla="*/ 2147483647 w 600"/>
                <a:gd name="T79" fmla="*/ 2147483647 h 696"/>
                <a:gd name="T80" fmla="*/ 2147483647 w 600"/>
                <a:gd name="T81" fmla="*/ 2147483647 h 696"/>
                <a:gd name="T82" fmla="*/ 2147483647 w 600"/>
                <a:gd name="T83" fmla="*/ 2147483647 h 696"/>
                <a:gd name="T84" fmla="*/ 2147483647 w 600"/>
                <a:gd name="T85" fmla="*/ 2147483647 h 696"/>
                <a:gd name="T86" fmla="*/ 2147483647 w 600"/>
                <a:gd name="T87" fmla="*/ 2147483647 h 696"/>
                <a:gd name="T88" fmla="*/ 2147483647 w 600"/>
                <a:gd name="T89" fmla="*/ 2147483647 h 696"/>
                <a:gd name="T90" fmla="*/ 2147483647 w 600"/>
                <a:gd name="T91" fmla="*/ 2147483647 h 696"/>
                <a:gd name="T92" fmla="*/ 2147483647 w 600"/>
                <a:gd name="T93" fmla="*/ 2147483647 h 696"/>
                <a:gd name="T94" fmla="*/ 2147483647 w 600"/>
                <a:gd name="T95" fmla="*/ 2147483647 h 696"/>
                <a:gd name="T96" fmla="*/ 2147483647 w 600"/>
                <a:gd name="T97" fmla="*/ 2147483647 h 696"/>
                <a:gd name="T98" fmla="*/ 2147483647 w 600"/>
                <a:gd name="T99" fmla="*/ 2147483647 h 696"/>
                <a:gd name="T100" fmla="*/ 2147483647 w 600"/>
                <a:gd name="T101" fmla="*/ 2147483647 h 696"/>
                <a:gd name="T102" fmla="*/ 2147483647 w 600"/>
                <a:gd name="T103" fmla="*/ 2147483647 h 696"/>
                <a:gd name="T104" fmla="*/ 2147483647 w 600"/>
                <a:gd name="T105" fmla="*/ 2147483647 h 696"/>
                <a:gd name="T106" fmla="*/ 2147483647 w 600"/>
                <a:gd name="T107" fmla="*/ 2147483647 h 696"/>
                <a:gd name="T108" fmla="*/ 2147483647 w 600"/>
                <a:gd name="T109" fmla="*/ 2147483647 h 696"/>
                <a:gd name="T110" fmla="*/ 2147483647 w 600"/>
                <a:gd name="T111" fmla="*/ 2147483647 h 696"/>
                <a:gd name="T112" fmla="*/ 2147483647 w 600"/>
                <a:gd name="T113" fmla="*/ 2147483647 h 696"/>
                <a:gd name="T114" fmla="*/ 2147483647 w 600"/>
                <a:gd name="T115" fmla="*/ 2147483647 h 696"/>
                <a:gd name="T116" fmla="*/ 2147483647 w 600"/>
                <a:gd name="T117" fmla="*/ 2147483647 h 696"/>
                <a:gd name="T118" fmla="*/ 0 w 600"/>
                <a:gd name="T119" fmla="*/ 2147483647 h 696"/>
                <a:gd name="T120" fmla="*/ 2147483647 w 600"/>
                <a:gd name="T121" fmla="*/ 2147483647 h 6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00"/>
                <a:gd name="T184" fmla="*/ 0 h 696"/>
                <a:gd name="T185" fmla="*/ 600 w 600"/>
                <a:gd name="T186" fmla="*/ 696 h 6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00" h="696">
                  <a:moveTo>
                    <a:pt x="24" y="180"/>
                  </a:moveTo>
                  <a:lnTo>
                    <a:pt x="36" y="180"/>
                  </a:lnTo>
                  <a:lnTo>
                    <a:pt x="42" y="186"/>
                  </a:lnTo>
                  <a:lnTo>
                    <a:pt x="42" y="198"/>
                  </a:lnTo>
                  <a:lnTo>
                    <a:pt x="36" y="204"/>
                  </a:lnTo>
                  <a:lnTo>
                    <a:pt x="36" y="228"/>
                  </a:lnTo>
                  <a:lnTo>
                    <a:pt x="42" y="240"/>
                  </a:lnTo>
                  <a:lnTo>
                    <a:pt x="48" y="246"/>
                  </a:lnTo>
                  <a:lnTo>
                    <a:pt x="66" y="246"/>
                  </a:lnTo>
                  <a:lnTo>
                    <a:pt x="66" y="234"/>
                  </a:lnTo>
                  <a:lnTo>
                    <a:pt x="78" y="234"/>
                  </a:lnTo>
                  <a:lnTo>
                    <a:pt x="84" y="228"/>
                  </a:lnTo>
                  <a:lnTo>
                    <a:pt x="90" y="228"/>
                  </a:lnTo>
                  <a:lnTo>
                    <a:pt x="102" y="234"/>
                  </a:lnTo>
                  <a:lnTo>
                    <a:pt x="102" y="264"/>
                  </a:lnTo>
                  <a:lnTo>
                    <a:pt x="96" y="270"/>
                  </a:lnTo>
                  <a:lnTo>
                    <a:pt x="102" y="276"/>
                  </a:lnTo>
                  <a:lnTo>
                    <a:pt x="108" y="288"/>
                  </a:lnTo>
                  <a:lnTo>
                    <a:pt x="108" y="300"/>
                  </a:lnTo>
                  <a:lnTo>
                    <a:pt x="102" y="312"/>
                  </a:lnTo>
                  <a:lnTo>
                    <a:pt x="90" y="324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08" y="342"/>
                  </a:lnTo>
                  <a:lnTo>
                    <a:pt x="84" y="390"/>
                  </a:lnTo>
                  <a:lnTo>
                    <a:pt x="84" y="402"/>
                  </a:lnTo>
                  <a:lnTo>
                    <a:pt x="102" y="402"/>
                  </a:lnTo>
                  <a:lnTo>
                    <a:pt x="126" y="390"/>
                  </a:lnTo>
                  <a:lnTo>
                    <a:pt x="132" y="384"/>
                  </a:lnTo>
                  <a:lnTo>
                    <a:pt x="132" y="378"/>
                  </a:lnTo>
                  <a:lnTo>
                    <a:pt x="144" y="366"/>
                  </a:lnTo>
                  <a:lnTo>
                    <a:pt x="150" y="354"/>
                  </a:lnTo>
                  <a:lnTo>
                    <a:pt x="156" y="348"/>
                  </a:lnTo>
                  <a:lnTo>
                    <a:pt x="168" y="348"/>
                  </a:lnTo>
                  <a:lnTo>
                    <a:pt x="174" y="354"/>
                  </a:lnTo>
                  <a:lnTo>
                    <a:pt x="198" y="366"/>
                  </a:lnTo>
                  <a:lnTo>
                    <a:pt x="216" y="366"/>
                  </a:lnTo>
                  <a:lnTo>
                    <a:pt x="234" y="348"/>
                  </a:lnTo>
                  <a:lnTo>
                    <a:pt x="234" y="336"/>
                  </a:lnTo>
                  <a:lnTo>
                    <a:pt x="240" y="330"/>
                  </a:lnTo>
                  <a:lnTo>
                    <a:pt x="258" y="330"/>
                  </a:lnTo>
                  <a:lnTo>
                    <a:pt x="264" y="336"/>
                  </a:lnTo>
                  <a:lnTo>
                    <a:pt x="276" y="342"/>
                  </a:lnTo>
                  <a:lnTo>
                    <a:pt x="300" y="342"/>
                  </a:lnTo>
                  <a:lnTo>
                    <a:pt x="306" y="348"/>
                  </a:lnTo>
                  <a:lnTo>
                    <a:pt x="306" y="360"/>
                  </a:lnTo>
                  <a:lnTo>
                    <a:pt x="318" y="372"/>
                  </a:lnTo>
                  <a:lnTo>
                    <a:pt x="336" y="384"/>
                  </a:lnTo>
                  <a:lnTo>
                    <a:pt x="348" y="390"/>
                  </a:lnTo>
                  <a:lnTo>
                    <a:pt x="366" y="408"/>
                  </a:lnTo>
                  <a:lnTo>
                    <a:pt x="372" y="450"/>
                  </a:lnTo>
                  <a:lnTo>
                    <a:pt x="372" y="462"/>
                  </a:lnTo>
                  <a:lnTo>
                    <a:pt x="384" y="486"/>
                  </a:lnTo>
                  <a:lnTo>
                    <a:pt x="420" y="522"/>
                  </a:lnTo>
                  <a:lnTo>
                    <a:pt x="420" y="528"/>
                  </a:lnTo>
                  <a:lnTo>
                    <a:pt x="426" y="534"/>
                  </a:lnTo>
                  <a:lnTo>
                    <a:pt x="426" y="546"/>
                  </a:lnTo>
                  <a:lnTo>
                    <a:pt x="432" y="540"/>
                  </a:lnTo>
                  <a:lnTo>
                    <a:pt x="432" y="546"/>
                  </a:lnTo>
                  <a:lnTo>
                    <a:pt x="444" y="558"/>
                  </a:lnTo>
                  <a:lnTo>
                    <a:pt x="432" y="582"/>
                  </a:lnTo>
                  <a:lnTo>
                    <a:pt x="426" y="588"/>
                  </a:lnTo>
                  <a:lnTo>
                    <a:pt x="426" y="594"/>
                  </a:lnTo>
                  <a:lnTo>
                    <a:pt x="438" y="606"/>
                  </a:lnTo>
                  <a:lnTo>
                    <a:pt x="450" y="612"/>
                  </a:lnTo>
                  <a:lnTo>
                    <a:pt x="456" y="618"/>
                  </a:lnTo>
                  <a:lnTo>
                    <a:pt x="456" y="630"/>
                  </a:lnTo>
                  <a:lnTo>
                    <a:pt x="450" y="636"/>
                  </a:lnTo>
                  <a:lnTo>
                    <a:pt x="444" y="648"/>
                  </a:lnTo>
                  <a:lnTo>
                    <a:pt x="432" y="654"/>
                  </a:lnTo>
                  <a:lnTo>
                    <a:pt x="426" y="660"/>
                  </a:lnTo>
                  <a:lnTo>
                    <a:pt x="426" y="672"/>
                  </a:lnTo>
                  <a:lnTo>
                    <a:pt x="450" y="672"/>
                  </a:lnTo>
                  <a:lnTo>
                    <a:pt x="456" y="678"/>
                  </a:lnTo>
                  <a:lnTo>
                    <a:pt x="462" y="678"/>
                  </a:lnTo>
                  <a:lnTo>
                    <a:pt x="462" y="684"/>
                  </a:lnTo>
                  <a:lnTo>
                    <a:pt x="474" y="696"/>
                  </a:lnTo>
                  <a:lnTo>
                    <a:pt x="486" y="696"/>
                  </a:lnTo>
                  <a:lnTo>
                    <a:pt x="492" y="690"/>
                  </a:lnTo>
                  <a:lnTo>
                    <a:pt x="492" y="678"/>
                  </a:lnTo>
                  <a:lnTo>
                    <a:pt x="480" y="666"/>
                  </a:lnTo>
                  <a:lnTo>
                    <a:pt x="498" y="654"/>
                  </a:lnTo>
                  <a:lnTo>
                    <a:pt x="510" y="642"/>
                  </a:lnTo>
                  <a:lnTo>
                    <a:pt x="546" y="654"/>
                  </a:lnTo>
                  <a:lnTo>
                    <a:pt x="558" y="642"/>
                  </a:lnTo>
                  <a:lnTo>
                    <a:pt x="582" y="648"/>
                  </a:lnTo>
                  <a:lnTo>
                    <a:pt x="588" y="648"/>
                  </a:lnTo>
                  <a:lnTo>
                    <a:pt x="600" y="636"/>
                  </a:lnTo>
                  <a:lnTo>
                    <a:pt x="600" y="630"/>
                  </a:lnTo>
                  <a:lnTo>
                    <a:pt x="588" y="618"/>
                  </a:lnTo>
                  <a:lnTo>
                    <a:pt x="582" y="618"/>
                  </a:lnTo>
                  <a:lnTo>
                    <a:pt x="600" y="582"/>
                  </a:lnTo>
                  <a:lnTo>
                    <a:pt x="594" y="582"/>
                  </a:lnTo>
                  <a:lnTo>
                    <a:pt x="588" y="576"/>
                  </a:lnTo>
                  <a:lnTo>
                    <a:pt x="564" y="564"/>
                  </a:lnTo>
                  <a:lnTo>
                    <a:pt x="540" y="540"/>
                  </a:lnTo>
                  <a:lnTo>
                    <a:pt x="546" y="540"/>
                  </a:lnTo>
                  <a:lnTo>
                    <a:pt x="552" y="534"/>
                  </a:lnTo>
                  <a:lnTo>
                    <a:pt x="558" y="534"/>
                  </a:lnTo>
                  <a:lnTo>
                    <a:pt x="564" y="528"/>
                  </a:lnTo>
                  <a:lnTo>
                    <a:pt x="564" y="516"/>
                  </a:lnTo>
                  <a:lnTo>
                    <a:pt x="558" y="510"/>
                  </a:lnTo>
                  <a:lnTo>
                    <a:pt x="546" y="504"/>
                  </a:lnTo>
                  <a:lnTo>
                    <a:pt x="540" y="498"/>
                  </a:lnTo>
                  <a:lnTo>
                    <a:pt x="528" y="498"/>
                  </a:lnTo>
                  <a:lnTo>
                    <a:pt x="516" y="486"/>
                  </a:lnTo>
                  <a:lnTo>
                    <a:pt x="504" y="462"/>
                  </a:lnTo>
                  <a:lnTo>
                    <a:pt x="498" y="456"/>
                  </a:lnTo>
                  <a:lnTo>
                    <a:pt x="498" y="450"/>
                  </a:lnTo>
                  <a:lnTo>
                    <a:pt x="480" y="450"/>
                  </a:lnTo>
                  <a:lnTo>
                    <a:pt x="474" y="432"/>
                  </a:lnTo>
                  <a:lnTo>
                    <a:pt x="456" y="414"/>
                  </a:lnTo>
                  <a:lnTo>
                    <a:pt x="438" y="402"/>
                  </a:lnTo>
                  <a:lnTo>
                    <a:pt x="426" y="378"/>
                  </a:lnTo>
                  <a:lnTo>
                    <a:pt x="426" y="354"/>
                  </a:lnTo>
                  <a:lnTo>
                    <a:pt x="420" y="354"/>
                  </a:lnTo>
                  <a:lnTo>
                    <a:pt x="414" y="348"/>
                  </a:lnTo>
                  <a:lnTo>
                    <a:pt x="402" y="342"/>
                  </a:lnTo>
                  <a:lnTo>
                    <a:pt x="390" y="342"/>
                  </a:lnTo>
                  <a:lnTo>
                    <a:pt x="384" y="336"/>
                  </a:lnTo>
                  <a:lnTo>
                    <a:pt x="384" y="306"/>
                  </a:lnTo>
                  <a:lnTo>
                    <a:pt x="372" y="306"/>
                  </a:lnTo>
                  <a:lnTo>
                    <a:pt x="366" y="300"/>
                  </a:lnTo>
                  <a:lnTo>
                    <a:pt x="354" y="294"/>
                  </a:lnTo>
                  <a:lnTo>
                    <a:pt x="342" y="282"/>
                  </a:lnTo>
                  <a:lnTo>
                    <a:pt x="306" y="264"/>
                  </a:lnTo>
                  <a:lnTo>
                    <a:pt x="300" y="258"/>
                  </a:lnTo>
                  <a:lnTo>
                    <a:pt x="288" y="252"/>
                  </a:lnTo>
                  <a:lnTo>
                    <a:pt x="288" y="234"/>
                  </a:lnTo>
                  <a:lnTo>
                    <a:pt x="282" y="228"/>
                  </a:lnTo>
                  <a:lnTo>
                    <a:pt x="306" y="228"/>
                  </a:lnTo>
                  <a:lnTo>
                    <a:pt x="312" y="234"/>
                  </a:lnTo>
                  <a:lnTo>
                    <a:pt x="330" y="234"/>
                  </a:lnTo>
                  <a:lnTo>
                    <a:pt x="336" y="228"/>
                  </a:lnTo>
                  <a:lnTo>
                    <a:pt x="342" y="216"/>
                  </a:lnTo>
                  <a:lnTo>
                    <a:pt x="354" y="210"/>
                  </a:lnTo>
                  <a:lnTo>
                    <a:pt x="360" y="198"/>
                  </a:lnTo>
                  <a:lnTo>
                    <a:pt x="360" y="186"/>
                  </a:lnTo>
                  <a:lnTo>
                    <a:pt x="348" y="180"/>
                  </a:lnTo>
                  <a:lnTo>
                    <a:pt x="330" y="174"/>
                  </a:lnTo>
                  <a:lnTo>
                    <a:pt x="306" y="162"/>
                  </a:lnTo>
                  <a:lnTo>
                    <a:pt x="306" y="156"/>
                  </a:lnTo>
                  <a:lnTo>
                    <a:pt x="312" y="150"/>
                  </a:lnTo>
                  <a:lnTo>
                    <a:pt x="318" y="150"/>
                  </a:lnTo>
                  <a:lnTo>
                    <a:pt x="294" y="126"/>
                  </a:lnTo>
                  <a:lnTo>
                    <a:pt x="282" y="120"/>
                  </a:lnTo>
                  <a:lnTo>
                    <a:pt x="270" y="120"/>
                  </a:lnTo>
                  <a:lnTo>
                    <a:pt x="264" y="132"/>
                  </a:lnTo>
                  <a:lnTo>
                    <a:pt x="264" y="138"/>
                  </a:lnTo>
                  <a:lnTo>
                    <a:pt x="258" y="150"/>
                  </a:lnTo>
                  <a:lnTo>
                    <a:pt x="252" y="156"/>
                  </a:lnTo>
                  <a:lnTo>
                    <a:pt x="240" y="144"/>
                  </a:lnTo>
                  <a:lnTo>
                    <a:pt x="240" y="138"/>
                  </a:lnTo>
                  <a:lnTo>
                    <a:pt x="222" y="138"/>
                  </a:lnTo>
                  <a:lnTo>
                    <a:pt x="216" y="126"/>
                  </a:lnTo>
                  <a:lnTo>
                    <a:pt x="198" y="108"/>
                  </a:lnTo>
                  <a:lnTo>
                    <a:pt x="186" y="84"/>
                  </a:lnTo>
                  <a:lnTo>
                    <a:pt x="186" y="54"/>
                  </a:lnTo>
                  <a:lnTo>
                    <a:pt x="180" y="54"/>
                  </a:lnTo>
                  <a:lnTo>
                    <a:pt x="174" y="60"/>
                  </a:lnTo>
                  <a:lnTo>
                    <a:pt x="168" y="48"/>
                  </a:lnTo>
                  <a:lnTo>
                    <a:pt x="156" y="42"/>
                  </a:lnTo>
                  <a:lnTo>
                    <a:pt x="150" y="30"/>
                  </a:lnTo>
                  <a:lnTo>
                    <a:pt x="144" y="24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96" y="0"/>
                  </a:lnTo>
                  <a:lnTo>
                    <a:pt x="90" y="6"/>
                  </a:lnTo>
                  <a:lnTo>
                    <a:pt x="90" y="48"/>
                  </a:lnTo>
                  <a:lnTo>
                    <a:pt x="114" y="72"/>
                  </a:lnTo>
                  <a:lnTo>
                    <a:pt x="114" y="108"/>
                  </a:lnTo>
                  <a:lnTo>
                    <a:pt x="72" y="108"/>
                  </a:lnTo>
                  <a:lnTo>
                    <a:pt x="72" y="84"/>
                  </a:lnTo>
                  <a:lnTo>
                    <a:pt x="36" y="102"/>
                  </a:lnTo>
                  <a:lnTo>
                    <a:pt x="36" y="114"/>
                  </a:lnTo>
                  <a:lnTo>
                    <a:pt x="30" y="126"/>
                  </a:lnTo>
                  <a:lnTo>
                    <a:pt x="36" y="132"/>
                  </a:lnTo>
                  <a:lnTo>
                    <a:pt x="30" y="138"/>
                  </a:lnTo>
                  <a:lnTo>
                    <a:pt x="18" y="138"/>
                  </a:lnTo>
                  <a:lnTo>
                    <a:pt x="0" y="156"/>
                  </a:lnTo>
                  <a:lnTo>
                    <a:pt x="0" y="168"/>
                  </a:lnTo>
                  <a:lnTo>
                    <a:pt x="6" y="168"/>
                  </a:lnTo>
                  <a:lnTo>
                    <a:pt x="12" y="174"/>
                  </a:lnTo>
                  <a:lnTo>
                    <a:pt x="24" y="18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8" name="Kyrgyz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F599050-412D-4603-9A90-AE4EEC3DE35D}"/>
                </a:ext>
              </a:extLst>
            </p:cNvPr>
            <p:cNvSpPr>
              <a:spLocks/>
            </p:cNvSpPr>
            <p:nvPr/>
          </p:nvSpPr>
          <p:spPr bwMode="gray">
            <a:xfrm>
              <a:off x="7118992" y="1672309"/>
              <a:ext cx="185604" cy="90264"/>
            </a:xfrm>
            <a:custGeom>
              <a:avLst/>
              <a:gdLst>
                <a:gd name="T0" fmla="*/ 2147483647 w 672"/>
                <a:gd name="T1" fmla="*/ 2147483647 h 312"/>
                <a:gd name="T2" fmla="*/ 2147483647 w 672"/>
                <a:gd name="T3" fmla="*/ 2147483647 h 312"/>
                <a:gd name="T4" fmla="*/ 2147483647 w 672"/>
                <a:gd name="T5" fmla="*/ 2147483647 h 312"/>
                <a:gd name="T6" fmla="*/ 2147483647 w 672"/>
                <a:gd name="T7" fmla="*/ 2147483647 h 312"/>
                <a:gd name="T8" fmla="*/ 2147483647 w 672"/>
                <a:gd name="T9" fmla="*/ 2147483647 h 312"/>
                <a:gd name="T10" fmla="*/ 2147483647 w 672"/>
                <a:gd name="T11" fmla="*/ 2147483647 h 312"/>
                <a:gd name="T12" fmla="*/ 2147483647 w 672"/>
                <a:gd name="T13" fmla="*/ 2147483647 h 312"/>
                <a:gd name="T14" fmla="*/ 2147483647 w 672"/>
                <a:gd name="T15" fmla="*/ 2147483647 h 312"/>
                <a:gd name="T16" fmla="*/ 2147483647 w 672"/>
                <a:gd name="T17" fmla="*/ 2147483647 h 312"/>
                <a:gd name="T18" fmla="*/ 2147483647 w 672"/>
                <a:gd name="T19" fmla="*/ 2147483647 h 312"/>
                <a:gd name="T20" fmla="*/ 2147483647 w 672"/>
                <a:gd name="T21" fmla="*/ 2147483647 h 312"/>
                <a:gd name="T22" fmla="*/ 2147483647 w 672"/>
                <a:gd name="T23" fmla="*/ 2147483647 h 312"/>
                <a:gd name="T24" fmla="*/ 0 w 672"/>
                <a:gd name="T25" fmla="*/ 2147483647 h 312"/>
                <a:gd name="T26" fmla="*/ 2147483647 w 672"/>
                <a:gd name="T27" fmla="*/ 2147483647 h 312"/>
                <a:gd name="T28" fmla="*/ 2147483647 w 672"/>
                <a:gd name="T29" fmla="*/ 2147483647 h 312"/>
                <a:gd name="T30" fmla="*/ 2147483647 w 672"/>
                <a:gd name="T31" fmla="*/ 2147483647 h 312"/>
                <a:gd name="T32" fmla="*/ 2147483647 w 672"/>
                <a:gd name="T33" fmla="*/ 2147483647 h 312"/>
                <a:gd name="T34" fmla="*/ 2147483647 w 672"/>
                <a:gd name="T35" fmla="*/ 2147483647 h 312"/>
                <a:gd name="T36" fmla="*/ 2147483647 w 672"/>
                <a:gd name="T37" fmla="*/ 2147483647 h 312"/>
                <a:gd name="T38" fmla="*/ 2147483647 w 672"/>
                <a:gd name="T39" fmla="*/ 2147483647 h 312"/>
                <a:gd name="T40" fmla="*/ 2147483647 w 672"/>
                <a:gd name="T41" fmla="*/ 2147483647 h 312"/>
                <a:gd name="T42" fmla="*/ 2147483647 w 672"/>
                <a:gd name="T43" fmla="*/ 2147483647 h 312"/>
                <a:gd name="T44" fmla="*/ 2147483647 w 672"/>
                <a:gd name="T45" fmla="*/ 2147483647 h 312"/>
                <a:gd name="T46" fmla="*/ 2147483647 w 672"/>
                <a:gd name="T47" fmla="*/ 2147483647 h 312"/>
                <a:gd name="T48" fmla="*/ 2147483647 w 672"/>
                <a:gd name="T49" fmla="*/ 2147483647 h 312"/>
                <a:gd name="T50" fmla="*/ 2147483647 w 672"/>
                <a:gd name="T51" fmla="*/ 2147483647 h 312"/>
                <a:gd name="T52" fmla="*/ 2147483647 w 672"/>
                <a:gd name="T53" fmla="*/ 2147483647 h 312"/>
                <a:gd name="T54" fmla="*/ 2147483647 w 672"/>
                <a:gd name="T55" fmla="*/ 2147483647 h 312"/>
                <a:gd name="T56" fmla="*/ 2147483647 w 672"/>
                <a:gd name="T57" fmla="*/ 2147483647 h 312"/>
                <a:gd name="T58" fmla="*/ 2147483647 w 672"/>
                <a:gd name="T59" fmla="*/ 2147483647 h 312"/>
                <a:gd name="T60" fmla="*/ 2147483647 w 672"/>
                <a:gd name="T61" fmla="*/ 2147483647 h 312"/>
                <a:gd name="T62" fmla="*/ 2147483647 w 672"/>
                <a:gd name="T63" fmla="*/ 2147483647 h 312"/>
                <a:gd name="T64" fmla="*/ 2147483647 w 672"/>
                <a:gd name="T65" fmla="*/ 2147483647 h 312"/>
                <a:gd name="T66" fmla="*/ 2147483647 w 672"/>
                <a:gd name="T67" fmla="*/ 2147483647 h 312"/>
                <a:gd name="T68" fmla="*/ 2147483647 w 672"/>
                <a:gd name="T69" fmla="*/ 2147483647 h 312"/>
                <a:gd name="T70" fmla="*/ 2147483647 w 672"/>
                <a:gd name="T71" fmla="*/ 2147483647 h 312"/>
                <a:gd name="T72" fmla="*/ 2147483647 w 672"/>
                <a:gd name="T73" fmla="*/ 2147483647 h 312"/>
                <a:gd name="T74" fmla="*/ 2147483647 w 672"/>
                <a:gd name="T75" fmla="*/ 2147483647 h 312"/>
                <a:gd name="T76" fmla="*/ 2147483647 w 672"/>
                <a:gd name="T77" fmla="*/ 0 h 312"/>
                <a:gd name="T78" fmla="*/ 2147483647 w 672"/>
                <a:gd name="T79" fmla="*/ 2147483647 h 312"/>
                <a:gd name="T80" fmla="*/ 2147483647 w 672"/>
                <a:gd name="T81" fmla="*/ 2147483647 h 312"/>
                <a:gd name="T82" fmla="*/ 2147483647 w 672"/>
                <a:gd name="T83" fmla="*/ 2147483647 h 312"/>
                <a:gd name="T84" fmla="*/ 2147483647 w 672"/>
                <a:gd name="T85" fmla="*/ 2147483647 h 312"/>
                <a:gd name="T86" fmla="*/ 2147483647 w 672"/>
                <a:gd name="T87" fmla="*/ 2147483647 h 312"/>
                <a:gd name="T88" fmla="*/ 2147483647 w 672"/>
                <a:gd name="T89" fmla="*/ 2147483647 h 31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72"/>
                <a:gd name="T136" fmla="*/ 0 h 312"/>
                <a:gd name="T137" fmla="*/ 672 w 672"/>
                <a:gd name="T138" fmla="*/ 312 h 31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72" h="312">
                  <a:moveTo>
                    <a:pt x="36" y="132"/>
                  </a:moveTo>
                  <a:lnTo>
                    <a:pt x="66" y="144"/>
                  </a:lnTo>
                  <a:lnTo>
                    <a:pt x="78" y="156"/>
                  </a:lnTo>
                  <a:lnTo>
                    <a:pt x="114" y="156"/>
                  </a:lnTo>
                  <a:lnTo>
                    <a:pt x="114" y="144"/>
                  </a:lnTo>
                  <a:lnTo>
                    <a:pt x="126" y="144"/>
                  </a:lnTo>
                  <a:lnTo>
                    <a:pt x="126" y="132"/>
                  </a:lnTo>
                  <a:lnTo>
                    <a:pt x="144" y="156"/>
                  </a:lnTo>
                  <a:lnTo>
                    <a:pt x="162" y="156"/>
                  </a:lnTo>
                  <a:lnTo>
                    <a:pt x="168" y="174"/>
                  </a:lnTo>
                  <a:lnTo>
                    <a:pt x="192" y="174"/>
                  </a:lnTo>
                  <a:lnTo>
                    <a:pt x="198" y="186"/>
                  </a:lnTo>
                  <a:lnTo>
                    <a:pt x="204" y="186"/>
                  </a:lnTo>
                  <a:lnTo>
                    <a:pt x="216" y="180"/>
                  </a:lnTo>
                  <a:lnTo>
                    <a:pt x="228" y="180"/>
                  </a:lnTo>
                  <a:lnTo>
                    <a:pt x="228" y="192"/>
                  </a:lnTo>
                  <a:lnTo>
                    <a:pt x="216" y="204"/>
                  </a:lnTo>
                  <a:lnTo>
                    <a:pt x="204" y="210"/>
                  </a:lnTo>
                  <a:lnTo>
                    <a:pt x="192" y="210"/>
                  </a:lnTo>
                  <a:lnTo>
                    <a:pt x="192" y="216"/>
                  </a:lnTo>
                  <a:lnTo>
                    <a:pt x="174" y="222"/>
                  </a:lnTo>
                  <a:lnTo>
                    <a:pt x="156" y="240"/>
                  </a:lnTo>
                  <a:lnTo>
                    <a:pt x="150" y="240"/>
                  </a:lnTo>
                  <a:lnTo>
                    <a:pt x="144" y="234"/>
                  </a:lnTo>
                  <a:lnTo>
                    <a:pt x="138" y="234"/>
                  </a:lnTo>
                  <a:lnTo>
                    <a:pt x="132" y="228"/>
                  </a:lnTo>
                  <a:lnTo>
                    <a:pt x="114" y="228"/>
                  </a:lnTo>
                  <a:lnTo>
                    <a:pt x="102" y="234"/>
                  </a:lnTo>
                  <a:lnTo>
                    <a:pt x="96" y="234"/>
                  </a:lnTo>
                  <a:lnTo>
                    <a:pt x="96" y="246"/>
                  </a:lnTo>
                  <a:lnTo>
                    <a:pt x="90" y="252"/>
                  </a:lnTo>
                  <a:lnTo>
                    <a:pt x="84" y="252"/>
                  </a:lnTo>
                  <a:lnTo>
                    <a:pt x="72" y="246"/>
                  </a:lnTo>
                  <a:lnTo>
                    <a:pt x="36" y="234"/>
                  </a:lnTo>
                  <a:lnTo>
                    <a:pt x="24" y="234"/>
                  </a:lnTo>
                  <a:lnTo>
                    <a:pt x="18" y="240"/>
                  </a:lnTo>
                  <a:lnTo>
                    <a:pt x="18" y="252"/>
                  </a:lnTo>
                  <a:lnTo>
                    <a:pt x="12" y="258"/>
                  </a:lnTo>
                  <a:lnTo>
                    <a:pt x="0" y="264"/>
                  </a:lnTo>
                  <a:lnTo>
                    <a:pt x="0" y="276"/>
                  </a:lnTo>
                  <a:lnTo>
                    <a:pt x="6" y="282"/>
                  </a:lnTo>
                  <a:lnTo>
                    <a:pt x="6" y="288"/>
                  </a:lnTo>
                  <a:lnTo>
                    <a:pt x="12" y="294"/>
                  </a:lnTo>
                  <a:lnTo>
                    <a:pt x="24" y="288"/>
                  </a:lnTo>
                  <a:lnTo>
                    <a:pt x="36" y="288"/>
                  </a:lnTo>
                  <a:lnTo>
                    <a:pt x="42" y="282"/>
                  </a:lnTo>
                  <a:lnTo>
                    <a:pt x="60" y="282"/>
                  </a:lnTo>
                  <a:lnTo>
                    <a:pt x="72" y="288"/>
                  </a:lnTo>
                  <a:lnTo>
                    <a:pt x="96" y="288"/>
                  </a:lnTo>
                  <a:lnTo>
                    <a:pt x="108" y="300"/>
                  </a:lnTo>
                  <a:lnTo>
                    <a:pt x="126" y="300"/>
                  </a:lnTo>
                  <a:lnTo>
                    <a:pt x="132" y="294"/>
                  </a:lnTo>
                  <a:lnTo>
                    <a:pt x="144" y="288"/>
                  </a:lnTo>
                  <a:lnTo>
                    <a:pt x="150" y="282"/>
                  </a:lnTo>
                  <a:lnTo>
                    <a:pt x="180" y="312"/>
                  </a:lnTo>
                  <a:lnTo>
                    <a:pt x="192" y="306"/>
                  </a:lnTo>
                  <a:lnTo>
                    <a:pt x="198" y="306"/>
                  </a:lnTo>
                  <a:lnTo>
                    <a:pt x="198" y="312"/>
                  </a:lnTo>
                  <a:lnTo>
                    <a:pt x="210" y="312"/>
                  </a:lnTo>
                  <a:lnTo>
                    <a:pt x="222" y="306"/>
                  </a:lnTo>
                  <a:lnTo>
                    <a:pt x="228" y="300"/>
                  </a:lnTo>
                  <a:lnTo>
                    <a:pt x="270" y="300"/>
                  </a:lnTo>
                  <a:lnTo>
                    <a:pt x="282" y="288"/>
                  </a:lnTo>
                  <a:lnTo>
                    <a:pt x="300" y="294"/>
                  </a:lnTo>
                  <a:lnTo>
                    <a:pt x="318" y="294"/>
                  </a:lnTo>
                  <a:lnTo>
                    <a:pt x="318" y="282"/>
                  </a:lnTo>
                  <a:lnTo>
                    <a:pt x="312" y="270"/>
                  </a:lnTo>
                  <a:lnTo>
                    <a:pt x="300" y="264"/>
                  </a:lnTo>
                  <a:lnTo>
                    <a:pt x="300" y="258"/>
                  </a:lnTo>
                  <a:lnTo>
                    <a:pt x="306" y="252"/>
                  </a:lnTo>
                  <a:lnTo>
                    <a:pt x="318" y="246"/>
                  </a:lnTo>
                  <a:lnTo>
                    <a:pt x="330" y="246"/>
                  </a:lnTo>
                  <a:lnTo>
                    <a:pt x="336" y="240"/>
                  </a:lnTo>
                  <a:lnTo>
                    <a:pt x="348" y="234"/>
                  </a:lnTo>
                  <a:lnTo>
                    <a:pt x="348" y="216"/>
                  </a:lnTo>
                  <a:lnTo>
                    <a:pt x="372" y="216"/>
                  </a:lnTo>
                  <a:lnTo>
                    <a:pt x="384" y="204"/>
                  </a:lnTo>
                  <a:lnTo>
                    <a:pt x="396" y="204"/>
                  </a:lnTo>
                  <a:lnTo>
                    <a:pt x="402" y="210"/>
                  </a:lnTo>
                  <a:lnTo>
                    <a:pt x="408" y="222"/>
                  </a:lnTo>
                  <a:lnTo>
                    <a:pt x="414" y="228"/>
                  </a:lnTo>
                  <a:lnTo>
                    <a:pt x="426" y="222"/>
                  </a:lnTo>
                  <a:lnTo>
                    <a:pt x="456" y="228"/>
                  </a:lnTo>
                  <a:lnTo>
                    <a:pt x="462" y="222"/>
                  </a:lnTo>
                  <a:lnTo>
                    <a:pt x="462" y="198"/>
                  </a:lnTo>
                  <a:lnTo>
                    <a:pt x="468" y="186"/>
                  </a:lnTo>
                  <a:lnTo>
                    <a:pt x="486" y="168"/>
                  </a:lnTo>
                  <a:lnTo>
                    <a:pt x="516" y="168"/>
                  </a:lnTo>
                  <a:lnTo>
                    <a:pt x="534" y="174"/>
                  </a:lnTo>
                  <a:lnTo>
                    <a:pt x="552" y="174"/>
                  </a:lnTo>
                  <a:lnTo>
                    <a:pt x="558" y="168"/>
                  </a:lnTo>
                  <a:lnTo>
                    <a:pt x="564" y="156"/>
                  </a:lnTo>
                  <a:lnTo>
                    <a:pt x="564" y="138"/>
                  </a:lnTo>
                  <a:lnTo>
                    <a:pt x="570" y="132"/>
                  </a:lnTo>
                  <a:lnTo>
                    <a:pt x="582" y="126"/>
                  </a:lnTo>
                  <a:lnTo>
                    <a:pt x="594" y="114"/>
                  </a:lnTo>
                  <a:lnTo>
                    <a:pt x="642" y="96"/>
                  </a:lnTo>
                  <a:lnTo>
                    <a:pt x="666" y="96"/>
                  </a:lnTo>
                  <a:lnTo>
                    <a:pt x="672" y="90"/>
                  </a:lnTo>
                  <a:lnTo>
                    <a:pt x="672" y="78"/>
                  </a:lnTo>
                  <a:lnTo>
                    <a:pt x="660" y="66"/>
                  </a:lnTo>
                  <a:lnTo>
                    <a:pt x="642" y="60"/>
                  </a:lnTo>
                  <a:lnTo>
                    <a:pt x="600" y="60"/>
                  </a:lnTo>
                  <a:lnTo>
                    <a:pt x="576" y="30"/>
                  </a:lnTo>
                  <a:lnTo>
                    <a:pt x="558" y="30"/>
                  </a:lnTo>
                  <a:lnTo>
                    <a:pt x="546" y="18"/>
                  </a:lnTo>
                  <a:lnTo>
                    <a:pt x="498" y="24"/>
                  </a:lnTo>
                  <a:lnTo>
                    <a:pt x="486" y="24"/>
                  </a:lnTo>
                  <a:lnTo>
                    <a:pt x="474" y="18"/>
                  </a:lnTo>
                  <a:lnTo>
                    <a:pt x="354" y="18"/>
                  </a:lnTo>
                  <a:lnTo>
                    <a:pt x="336" y="24"/>
                  </a:lnTo>
                  <a:lnTo>
                    <a:pt x="318" y="24"/>
                  </a:lnTo>
                  <a:lnTo>
                    <a:pt x="306" y="18"/>
                  </a:lnTo>
                  <a:lnTo>
                    <a:pt x="282" y="18"/>
                  </a:lnTo>
                  <a:lnTo>
                    <a:pt x="276" y="6"/>
                  </a:lnTo>
                  <a:lnTo>
                    <a:pt x="264" y="0"/>
                  </a:lnTo>
                  <a:lnTo>
                    <a:pt x="222" y="0"/>
                  </a:lnTo>
                  <a:lnTo>
                    <a:pt x="216" y="6"/>
                  </a:lnTo>
                  <a:lnTo>
                    <a:pt x="216" y="36"/>
                  </a:lnTo>
                  <a:lnTo>
                    <a:pt x="222" y="48"/>
                  </a:lnTo>
                  <a:lnTo>
                    <a:pt x="222" y="60"/>
                  </a:lnTo>
                  <a:lnTo>
                    <a:pt x="204" y="54"/>
                  </a:lnTo>
                  <a:lnTo>
                    <a:pt x="174" y="54"/>
                  </a:lnTo>
                  <a:lnTo>
                    <a:pt x="138" y="36"/>
                  </a:lnTo>
                  <a:lnTo>
                    <a:pt x="120" y="30"/>
                  </a:lnTo>
                  <a:lnTo>
                    <a:pt x="108" y="24"/>
                  </a:lnTo>
                  <a:lnTo>
                    <a:pt x="78" y="24"/>
                  </a:lnTo>
                  <a:lnTo>
                    <a:pt x="60" y="42"/>
                  </a:lnTo>
                  <a:lnTo>
                    <a:pt x="54" y="54"/>
                  </a:lnTo>
                  <a:lnTo>
                    <a:pt x="54" y="72"/>
                  </a:lnTo>
                  <a:lnTo>
                    <a:pt x="72" y="72"/>
                  </a:lnTo>
                  <a:lnTo>
                    <a:pt x="78" y="78"/>
                  </a:lnTo>
                  <a:lnTo>
                    <a:pt x="84" y="78"/>
                  </a:lnTo>
                  <a:lnTo>
                    <a:pt x="84" y="84"/>
                  </a:lnTo>
                  <a:lnTo>
                    <a:pt x="36" y="1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89" name="Kuwait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3574AD6-1531-42C6-825C-CA7ACFFBCA81}"/>
                </a:ext>
              </a:extLst>
            </p:cNvPr>
            <p:cNvSpPr>
              <a:spLocks/>
            </p:cNvSpPr>
            <p:nvPr/>
          </p:nvSpPr>
          <p:spPr bwMode="gray">
            <a:xfrm>
              <a:off x="6738015" y="1978523"/>
              <a:ext cx="37990" cy="34278"/>
            </a:xfrm>
            <a:custGeom>
              <a:avLst/>
              <a:gdLst>
                <a:gd name="T0" fmla="*/ 2147483647 w 138"/>
                <a:gd name="T1" fmla="*/ 0 h 120"/>
                <a:gd name="T2" fmla="*/ 2147483647 w 138"/>
                <a:gd name="T3" fmla="*/ 0 h 120"/>
                <a:gd name="T4" fmla="*/ 2147483647 w 138"/>
                <a:gd name="T5" fmla="*/ 2147483647 h 120"/>
                <a:gd name="T6" fmla="*/ 2147483647 w 138"/>
                <a:gd name="T7" fmla="*/ 2147483647 h 120"/>
                <a:gd name="T8" fmla="*/ 2147483647 w 138"/>
                <a:gd name="T9" fmla="*/ 2147483647 h 120"/>
                <a:gd name="T10" fmla="*/ 2147483647 w 138"/>
                <a:gd name="T11" fmla="*/ 2147483647 h 120"/>
                <a:gd name="T12" fmla="*/ 0 w 138"/>
                <a:gd name="T13" fmla="*/ 2147483647 h 120"/>
                <a:gd name="T14" fmla="*/ 2147483647 w 138"/>
                <a:gd name="T15" fmla="*/ 2147483647 h 120"/>
                <a:gd name="T16" fmla="*/ 2147483647 w 138"/>
                <a:gd name="T17" fmla="*/ 2147483647 h 120"/>
                <a:gd name="T18" fmla="*/ 2147483647 w 138"/>
                <a:gd name="T19" fmla="*/ 2147483647 h 120"/>
                <a:gd name="T20" fmla="*/ 2147483647 w 138"/>
                <a:gd name="T21" fmla="*/ 2147483647 h 120"/>
                <a:gd name="T22" fmla="*/ 2147483647 w 138"/>
                <a:gd name="T23" fmla="*/ 2147483647 h 120"/>
                <a:gd name="T24" fmla="*/ 2147483647 w 138"/>
                <a:gd name="T25" fmla="*/ 2147483647 h 120"/>
                <a:gd name="T26" fmla="*/ 2147483647 w 138"/>
                <a:gd name="T27" fmla="*/ 2147483647 h 120"/>
                <a:gd name="T28" fmla="*/ 2147483647 w 138"/>
                <a:gd name="T29" fmla="*/ 2147483647 h 120"/>
                <a:gd name="T30" fmla="*/ 2147483647 w 138"/>
                <a:gd name="T31" fmla="*/ 2147483647 h 120"/>
                <a:gd name="T32" fmla="*/ 2147483647 w 138"/>
                <a:gd name="T33" fmla="*/ 2147483647 h 120"/>
                <a:gd name="T34" fmla="*/ 2147483647 w 138"/>
                <a:gd name="T35" fmla="*/ 2147483647 h 120"/>
                <a:gd name="T36" fmla="*/ 2147483647 w 138"/>
                <a:gd name="T37" fmla="*/ 2147483647 h 120"/>
                <a:gd name="T38" fmla="*/ 2147483647 w 138"/>
                <a:gd name="T39" fmla="*/ 2147483647 h 120"/>
                <a:gd name="T40" fmla="*/ 2147483647 w 138"/>
                <a:gd name="T41" fmla="*/ 2147483647 h 120"/>
                <a:gd name="T42" fmla="*/ 2147483647 w 138"/>
                <a:gd name="T43" fmla="*/ 2147483647 h 120"/>
                <a:gd name="T44" fmla="*/ 2147483647 w 138"/>
                <a:gd name="T45" fmla="*/ 2147483647 h 120"/>
                <a:gd name="T46" fmla="*/ 2147483647 w 138"/>
                <a:gd name="T47" fmla="*/ 2147483647 h 120"/>
                <a:gd name="T48" fmla="*/ 2147483647 w 138"/>
                <a:gd name="T49" fmla="*/ 0 h 120"/>
                <a:gd name="T50" fmla="*/ 2147483647 w 138"/>
                <a:gd name="T51" fmla="*/ 0 h 12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8"/>
                <a:gd name="T79" fmla="*/ 0 h 120"/>
                <a:gd name="T80" fmla="*/ 138 w 138"/>
                <a:gd name="T81" fmla="*/ 120 h 12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8" h="120">
                  <a:moveTo>
                    <a:pt x="54" y="0"/>
                  </a:moveTo>
                  <a:lnTo>
                    <a:pt x="36" y="0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24" y="30"/>
                  </a:lnTo>
                  <a:lnTo>
                    <a:pt x="6" y="66"/>
                  </a:lnTo>
                  <a:lnTo>
                    <a:pt x="0" y="72"/>
                  </a:lnTo>
                  <a:lnTo>
                    <a:pt x="42" y="72"/>
                  </a:lnTo>
                  <a:lnTo>
                    <a:pt x="60" y="78"/>
                  </a:lnTo>
                  <a:lnTo>
                    <a:pt x="66" y="78"/>
                  </a:lnTo>
                  <a:lnTo>
                    <a:pt x="66" y="114"/>
                  </a:lnTo>
                  <a:lnTo>
                    <a:pt x="72" y="120"/>
                  </a:lnTo>
                  <a:lnTo>
                    <a:pt x="138" y="120"/>
                  </a:lnTo>
                  <a:lnTo>
                    <a:pt x="126" y="114"/>
                  </a:lnTo>
                  <a:lnTo>
                    <a:pt x="114" y="102"/>
                  </a:lnTo>
                  <a:lnTo>
                    <a:pt x="102" y="78"/>
                  </a:lnTo>
                  <a:lnTo>
                    <a:pt x="102" y="66"/>
                  </a:lnTo>
                  <a:lnTo>
                    <a:pt x="90" y="60"/>
                  </a:lnTo>
                  <a:lnTo>
                    <a:pt x="84" y="36"/>
                  </a:lnTo>
                  <a:lnTo>
                    <a:pt x="120" y="36"/>
                  </a:lnTo>
                  <a:lnTo>
                    <a:pt x="120" y="18"/>
                  </a:lnTo>
                  <a:lnTo>
                    <a:pt x="114" y="12"/>
                  </a:lnTo>
                  <a:lnTo>
                    <a:pt x="90" y="12"/>
                  </a:lnTo>
                  <a:lnTo>
                    <a:pt x="90" y="18"/>
                  </a:lnTo>
                  <a:lnTo>
                    <a:pt x="8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0" name="Korea, South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23BF788-5400-40B4-9378-2FA4A8D7A5B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175091" y="1779713"/>
              <a:ext cx="74893" cy="123399"/>
            </a:xfrm>
            <a:custGeom>
              <a:avLst/>
              <a:gdLst>
                <a:gd name="T0" fmla="*/ 2147483647 w 276"/>
                <a:gd name="T1" fmla="*/ 2147483647 h 426"/>
                <a:gd name="T2" fmla="*/ 2147483647 w 276"/>
                <a:gd name="T3" fmla="*/ 2147483647 h 426"/>
                <a:gd name="T4" fmla="*/ 2147483647 w 276"/>
                <a:gd name="T5" fmla="*/ 2147483647 h 426"/>
                <a:gd name="T6" fmla="*/ 2147483647 w 276"/>
                <a:gd name="T7" fmla="*/ 2147483647 h 426"/>
                <a:gd name="T8" fmla="*/ 2147483647 w 276"/>
                <a:gd name="T9" fmla="*/ 2147483647 h 426"/>
                <a:gd name="T10" fmla="*/ 2147483647 w 276"/>
                <a:gd name="T11" fmla="*/ 2147483647 h 426"/>
                <a:gd name="T12" fmla="*/ 2147483647 w 276"/>
                <a:gd name="T13" fmla="*/ 2147483647 h 426"/>
                <a:gd name="T14" fmla="*/ 2147483647 w 276"/>
                <a:gd name="T15" fmla="*/ 2147483647 h 426"/>
                <a:gd name="T16" fmla="*/ 2147483647 w 276"/>
                <a:gd name="T17" fmla="*/ 2147483647 h 426"/>
                <a:gd name="T18" fmla="*/ 2147483647 w 276"/>
                <a:gd name="T19" fmla="*/ 2147483647 h 426"/>
                <a:gd name="T20" fmla="*/ 2147483647 w 276"/>
                <a:gd name="T21" fmla="*/ 2147483647 h 426"/>
                <a:gd name="T22" fmla="*/ 2147483647 w 276"/>
                <a:gd name="T23" fmla="*/ 2147483647 h 426"/>
                <a:gd name="T24" fmla="*/ 2147483647 w 276"/>
                <a:gd name="T25" fmla="*/ 0 h 426"/>
                <a:gd name="T26" fmla="*/ 2147483647 w 276"/>
                <a:gd name="T27" fmla="*/ 2147483647 h 426"/>
                <a:gd name="T28" fmla="*/ 2147483647 w 276"/>
                <a:gd name="T29" fmla="*/ 2147483647 h 426"/>
                <a:gd name="T30" fmla="*/ 2147483647 w 276"/>
                <a:gd name="T31" fmla="*/ 2147483647 h 426"/>
                <a:gd name="T32" fmla="*/ 2147483647 w 276"/>
                <a:gd name="T33" fmla="*/ 2147483647 h 426"/>
                <a:gd name="T34" fmla="*/ 0 w 276"/>
                <a:gd name="T35" fmla="*/ 2147483647 h 426"/>
                <a:gd name="T36" fmla="*/ 2147483647 w 276"/>
                <a:gd name="T37" fmla="*/ 2147483647 h 426"/>
                <a:gd name="T38" fmla="*/ 2147483647 w 276"/>
                <a:gd name="T39" fmla="*/ 2147483647 h 426"/>
                <a:gd name="T40" fmla="*/ 2147483647 w 276"/>
                <a:gd name="T41" fmla="*/ 2147483647 h 426"/>
                <a:gd name="T42" fmla="*/ 2147483647 w 276"/>
                <a:gd name="T43" fmla="*/ 2147483647 h 426"/>
                <a:gd name="T44" fmla="*/ 2147483647 w 276"/>
                <a:gd name="T45" fmla="*/ 2147483647 h 426"/>
                <a:gd name="T46" fmla="*/ 2147483647 w 276"/>
                <a:gd name="T47" fmla="*/ 2147483647 h 426"/>
                <a:gd name="T48" fmla="*/ 2147483647 w 276"/>
                <a:gd name="T49" fmla="*/ 2147483647 h 426"/>
                <a:gd name="T50" fmla="*/ 2147483647 w 276"/>
                <a:gd name="T51" fmla="*/ 2147483647 h 426"/>
                <a:gd name="T52" fmla="*/ 2147483647 w 276"/>
                <a:gd name="T53" fmla="*/ 2147483647 h 426"/>
                <a:gd name="T54" fmla="*/ 2147483647 w 276"/>
                <a:gd name="T55" fmla="*/ 2147483647 h 426"/>
                <a:gd name="T56" fmla="*/ 2147483647 w 276"/>
                <a:gd name="T57" fmla="*/ 2147483647 h 426"/>
                <a:gd name="T58" fmla="*/ 2147483647 w 276"/>
                <a:gd name="T59" fmla="*/ 2147483647 h 426"/>
                <a:gd name="T60" fmla="*/ 2147483647 w 276"/>
                <a:gd name="T61" fmla="*/ 2147483647 h 426"/>
                <a:gd name="T62" fmla="*/ 2147483647 w 276"/>
                <a:gd name="T63" fmla="*/ 2147483647 h 426"/>
                <a:gd name="T64" fmla="*/ 2147483647 w 276"/>
                <a:gd name="T65" fmla="*/ 2147483647 h 426"/>
                <a:gd name="T66" fmla="*/ 2147483647 w 276"/>
                <a:gd name="T67" fmla="*/ 2147483647 h 426"/>
                <a:gd name="T68" fmla="*/ 2147483647 w 276"/>
                <a:gd name="T69" fmla="*/ 2147483647 h 426"/>
                <a:gd name="T70" fmla="*/ 2147483647 w 276"/>
                <a:gd name="T71" fmla="*/ 2147483647 h 426"/>
                <a:gd name="T72" fmla="*/ 2147483647 w 276"/>
                <a:gd name="T73" fmla="*/ 2147483647 h 426"/>
                <a:gd name="T74" fmla="*/ 2147483647 w 276"/>
                <a:gd name="T75" fmla="*/ 2147483647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6"/>
                <a:gd name="T115" fmla="*/ 0 h 426"/>
                <a:gd name="T116" fmla="*/ 276 w 276"/>
                <a:gd name="T117" fmla="*/ 426 h 42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6" h="426">
                  <a:moveTo>
                    <a:pt x="150" y="402"/>
                  </a:moveTo>
                  <a:lnTo>
                    <a:pt x="132" y="408"/>
                  </a:lnTo>
                  <a:lnTo>
                    <a:pt x="126" y="414"/>
                  </a:lnTo>
                  <a:lnTo>
                    <a:pt x="138" y="426"/>
                  </a:lnTo>
                  <a:lnTo>
                    <a:pt x="162" y="426"/>
                  </a:lnTo>
                  <a:lnTo>
                    <a:pt x="174" y="414"/>
                  </a:lnTo>
                  <a:lnTo>
                    <a:pt x="174" y="408"/>
                  </a:lnTo>
                  <a:lnTo>
                    <a:pt x="168" y="402"/>
                  </a:lnTo>
                  <a:lnTo>
                    <a:pt x="150" y="402"/>
                  </a:lnTo>
                  <a:close/>
                  <a:moveTo>
                    <a:pt x="276" y="246"/>
                  </a:moveTo>
                  <a:lnTo>
                    <a:pt x="270" y="228"/>
                  </a:lnTo>
                  <a:lnTo>
                    <a:pt x="264" y="216"/>
                  </a:lnTo>
                  <a:lnTo>
                    <a:pt x="246" y="198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46" y="162"/>
                  </a:lnTo>
                  <a:lnTo>
                    <a:pt x="240" y="150"/>
                  </a:lnTo>
                  <a:lnTo>
                    <a:pt x="210" y="120"/>
                  </a:lnTo>
                  <a:lnTo>
                    <a:pt x="198" y="102"/>
                  </a:lnTo>
                  <a:lnTo>
                    <a:pt x="168" y="72"/>
                  </a:lnTo>
                  <a:lnTo>
                    <a:pt x="144" y="66"/>
                  </a:lnTo>
                  <a:lnTo>
                    <a:pt x="144" y="60"/>
                  </a:lnTo>
                  <a:lnTo>
                    <a:pt x="138" y="54"/>
                  </a:lnTo>
                  <a:lnTo>
                    <a:pt x="132" y="42"/>
                  </a:lnTo>
                  <a:lnTo>
                    <a:pt x="102" y="12"/>
                  </a:lnTo>
                  <a:lnTo>
                    <a:pt x="96" y="0"/>
                  </a:lnTo>
                  <a:lnTo>
                    <a:pt x="78" y="12"/>
                  </a:lnTo>
                  <a:lnTo>
                    <a:pt x="48" y="12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8" y="42"/>
                  </a:lnTo>
                  <a:lnTo>
                    <a:pt x="18" y="48"/>
                  </a:lnTo>
                  <a:lnTo>
                    <a:pt x="12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2" y="84"/>
                  </a:lnTo>
                  <a:lnTo>
                    <a:pt x="24" y="90"/>
                  </a:lnTo>
                  <a:lnTo>
                    <a:pt x="30" y="90"/>
                  </a:lnTo>
                  <a:lnTo>
                    <a:pt x="42" y="96"/>
                  </a:lnTo>
                  <a:lnTo>
                    <a:pt x="60" y="132"/>
                  </a:lnTo>
                  <a:lnTo>
                    <a:pt x="54" y="132"/>
                  </a:lnTo>
                  <a:lnTo>
                    <a:pt x="48" y="126"/>
                  </a:lnTo>
                  <a:lnTo>
                    <a:pt x="36" y="126"/>
                  </a:lnTo>
                  <a:lnTo>
                    <a:pt x="24" y="120"/>
                  </a:lnTo>
                  <a:lnTo>
                    <a:pt x="6" y="120"/>
                  </a:lnTo>
                  <a:lnTo>
                    <a:pt x="6" y="126"/>
                  </a:lnTo>
                  <a:lnTo>
                    <a:pt x="18" y="132"/>
                  </a:lnTo>
                  <a:lnTo>
                    <a:pt x="30" y="144"/>
                  </a:lnTo>
                  <a:lnTo>
                    <a:pt x="42" y="150"/>
                  </a:lnTo>
                  <a:lnTo>
                    <a:pt x="54" y="192"/>
                  </a:lnTo>
                  <a:lnTo>
                    <a:pt x="90" y="198"/>
                  </a:lnTo>
                  <a:lnTo>
                    <a:pt x="90" y="228"/>
                  </a:lnTo>
                  <a:lnTo>
                    <a:pt x="78" y="240"/>
                  </a:lnTo>
                  <a:lnTo>
                    <a:pt x="78" y="270"/>
                  </a:lnTo>
                  <a:lnTo>
                    <a:pt x="84" y="282"/>
                  </a:lnTo>
                  <a:lnTo>
                    <a:pt x="102" y="300"/>
                  </a:lnTo>
                  <a:lnTo>
                    <a:pt x="108" y="300"/>
                  </a:lnTo>
                  <a:lnTo>
                    <a:pt x="108" y="306"/>
                  </a:lnTo>
                  <a:lnTo>
                    <a:pt x="102" y="312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32" y="330"/>
                  </a:lnTo>
                  <a:lnTo>
                    <a:pt x="144" y="324"/>
                  </a:lnTo>
                  <a:lnTo>
                    <a:pt x="144" y="318"/>
                  </a:lnTo>
                  <a:lnTo>
                    <a:pt x="150" y="312"/>
                  </a:lnTo>
                  <a:lnTo>
                    <a:pt x="150" y="306"/>
                  </a:lnTo>
                  <a:lnTo>
                    <a:pt x="198" y="282"/>
                  </a:lnTo>
                  <a:lnTo>
                    <a:pt x="222" y="288"/>
                  </a:lnTo>
                  <a:lnTo>
                    <a:pt x="234" y="270"/>
                  </a:lnTo>
                  <a:lnTo>
                    <a:pt x="258" y="270"/>
                  </a:lnTo>
                  <a:lnTo>
                    <a:pt x="270" y="264"/>
                  </a:lnTo>
                  <a:lnTo>
                    <a:pt x="276" y="264"/>
                  </a:lnTo>
                  <a:lnTo>
                    <a:pt x="276" y="2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1" name="Korea, North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BFD34FB-082A-4051-B908-324570C66EAD}"/>
                </a:ext>
              </a:extLst>
            </p:cNvPr>
            <p:cNvSpPr>
              <a:spLocks/>
            </p:cNvSpPr>
            <p:nvPr/>
          </p:nvSpPr>
          <p:spPr bwMode="gray">
            <a:xfrm>
              <a:off x="8112137" y="1678022"/>
              <a:ext cx="90088" cy="121114"/>
            </a:xfrm>
            <a:custGeom>
              <a:avLst/>
              <a:gdLst>
                <a:gd name="T0" fmla="*/ 2147483647 w 330"/>
                <a:gd name="T1" fmla="*/ 0 h 420"/>
                <a:gd name="T2" fmla="*/ 2147483647 w 330"/>
                <a:gd name="T3" fmla="*/ 2147483647 h 420"/>
                <a:gd name="T4" fmla="*/ 2147483647 w 330"/>
                <a:gd name="T5" fmla="*/ 2147483647 h 420"/>
                <a:gd name="T6" fmla="*/ 2147483647 w 330"/>
                <a:gd name="T7" fmla="*/ 2147483647 h 420"/>
                <a:gd name="T8" fmla="*/ 2147483647 w 330"/>
                <a:gd name="T9" fmla="*/ 2147483647 h 420"/>
                <a:gd name="T10" fmla="*/ 2147483647 w 330"/>
                <a:gd name="T11" fmla="*/ 2147483647 h 420"/>
                <a:gd name="T12" fmla="*/ 2147483647 w 330"/>
                <a:gd name="T13" fmla="*/ 2147483647 h 420"/>
                <a:gd name="T14" fmla="*/ 2147483647 w 330"/>
                <a:gd name="T15" fmla="*/ 2147483647 h 420"/>
                <a:gd name="T16" fmla="*/ 2147483647 w 330"/>
                <a:gd name="T17" fmla="*/ 2147483647 h 420"/>
                <a:gd name="T18" fmla="*/ 2147483647 w 330"/>
                <a:gd name="T19" fmla="*/ 2147483647 h 420"/>
                <a:gd name="T20" fmla="*/ 2147483647 w 330"/>
                <a:gd name="T21" fmla="*/ 2147483647 h 420"/>
                <a:gd name="T22" fmla="*/ 2147483647 w 330"/>
                <a:gd name="T23" fmla="*/ 2147483647 h 420"/>
                <a:gd name="T24" fmla="*/ 2147483647 w 330"/>
                <a:gd name="T25" fmla="*/ 2147483647 h 420"/>
                <a:gd name="T26" fmla="*/ 2147483647 w 330"/>
                <a:gd name="T27" fmla="*/ 2147483647 h 420"/>
                <a:gd name="T28" fmla="*/ 2147483647 w 330"/>
                <a:gd name="T29" fmla="*/ 2147483647 h 420"/>
                <a:gd name="T30" fmla="*/ 2147483647 w 330"/>
                <a:gd name="T31" fmla="*/ 2147483647 h 420"/>
                <a:gd name="T32" fmla="*/ 2147483647 w 330"/>
                <a:gd name="T33" fmla="*/ 2147483647 h 420"/>
                <a:gd name="T34" fmla="*/ 2147483647 w 330"/>
                <a:gd name="T35" fmla="*/ 2147483647 h 420"/>
                <a:gd name="T36" fmla="*/ 2147483647 w 330"/>
                <a:gd name="T37" fmla="*/ 2147483647 h 420"/>
                <a:gd name="T38" fmla="*/ 2147483647 w 330"/>
                <a:gd name="T39" fmla="*/ 2147483647 h 420"/>
                <a:gd name="T40" fmla="*/ 2147483647 w 330"/>
                <a:gd name="T41" fmla="*/ 2147483647 h 420"/>
                <a:gd name="T42" fmla="*/ 2147483647 w 330"/>
                <a:gd name="T43" fmla="*/ 2147483647 h 420"/>
                <a:gd name="T44" fmla="*/ 2147483647 w 330"/>
                <a:gd name="T45" fmla="*/ 2147483647 h 420"/>
                <a:gd name="T46" fmla="*/ 2147483647 w 330"/>
                <a:gd name="T47" fmla="*/ 2147483647 h 420"/>
                <a:gd name="T48" fmla="*/ 2147483647 w 330"/>
                <a:gd name="T49" fmla="*/ 2147483647 h 420"/>
                <a:gd name="T50" fmla="*/ 2147483647 w 330"/>
                <a:gd name="T51" fmla="*/ 2147483647 h 420"/>
                <a:gd name="T52" fmla="*/ 2147483647 w 330"/>
                <a:gd name="T53" fmla="*/ 2147483647 h 420"/>
                <a:gd name="T54" fmla="*/ 2147483647 w 330"/>
                <a:gd name="T55" fmla="*/ 2147483647 h 420"/>
                <a:gd name="T56" fmla="*/ 2147483647 w 330"/>
                <a:gd name="T57" fmla="*/ 2147483647 h 420"/>
                <a:gd name="T58" fmla="*/ 2147483647 w 330"/>
                <a:gd name="T59" fmla="*/ 2147483647 h 420"/>
                <a:gd name="T60" fmla="*/ 2147483647 w 330"/>
                <a:gd name="T61" fmla="*/ 2147483647 h 420"/>
                <a:gd name="T62" fmla="*/ 2147483647 w 330"/>
                <a:gd name="T63" fmla="*/ 2147483647 h 420"/>
                <a:gd name="T64" fmla="*/ 2147483647 w 330"/>
                <a:gd name="T65" fmla="*/ 2147483647 h 420"/>
                <a:gd name="T66" fmla="*/ 2147483647 w 330"/>
                <a:gd name="T67" fmla="*/ 2147483647 h 420"/>
                <a:gd name="T68" fmla="*/ 2147483647 w 330"/>
                <a:gd name="T69" fmla="*/ 2147483647 h 420"/>
                <a:gd name="T70" fmla="*/ 2147483647 w 330"/>
                <a:gd name="T71" fmla="*/ 2147483647 h 420"/>
                <a:gd name="T72" fmla="*/ 2147483647 w 330"/>
                <a:gd name="T73" fmla="*/ 2147483647 h 420"/>
                <a:gd name="T74" fmla="*/ 2147483647 w 330"/>
                <a:gd name="T75" fmla="*/ 2147483647 h 420"/>
                <a:gd name="T76" fmla="*/ 2147483647 w 330"/>
                <a:gd name="T77" fmla="*/ 2147483647 h 420"/>
                <a:gd name="T78" fmla="*/ 2147483647 w 330"/>
                <a:gd name="T79" fmla="*/ 2147483647 h 420"/>
                <a:gd name="T80" fmla="*/ 2147483647 w 330"/>
                <a:gd name="T81" fmla="*/ 2147483647 h 420"/>
                <a:gd name="T82" fmla="*/ 2147483647 w 330"/>
                <a:gd name="T83" fmla="*/ 2147483647 h 420"/>
                <a:gd name="T84" fmla="*/ 2147483647 w 330"/>
                <a:gd name="T85" fmla="*/ 2147483647 h 420"/>
                <a:gd name="T86" fmla="*/ 2147483647 w 330"/>
                <a:gd name="T87" fmla="*/ 2147483647 h 420"/>
                <a:gd name="T88" fmla="*/ 2147483647 w 330"/>
                <a:gd name="T89" fmla="*/ 2147483647 h 420"/>
                <a:gd name="T90" fmla="*/ 2147483647 w 330"/>
                <a:gd name="T91" fmla="*/ 2147483647 h 420"/>
                <a:gd name="T92" fmla="*/ 2147483647 w 330"/>
                <a:gd name="T93" fmla="*/ 2147483647 h 420"/>
                <a:gd name="T94" fmla="*/ 2147483647 w 330"/>
                <a:gd name="T95" fmla="*/ 2147483647 h 420"/>
                <a:gd name="T96" fmla="*/ 2147483647 w 330"/>
                <a:gd name="T97" fmla="*/ 2147483647 h 420"/>
                <a:gd name="T98" fmla="*/ 2147483647 w 330"/>
                <a:gd name="T99" fmla="*/ 2147483647 h 420"/>
                <a:gd name="T100" fmla="*/ 2147483647 w 330"/>
                <a:gd name="T101" fmla="*/ 2147483647 h 420"/>
                <a:gd name="T102" fmla="*/ 2147483647 w 330"/>
                <a:gd name="T103" fmla="*/ 0 h 4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0"/>
                <a:gd name="T157" fmla="*/ 0 h 420"/>
                <a:gd name="T158" fmla="*/ 330 w 330"/>
                <a:gd name="T159" fmla="*/ 420 h 42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0" h="420">
                  <a:moveTo>
                    <a:pt x="270" y="0"/>
                  </a:moveTo>
                  <a:lnTo>
                    <a:pt x="240" y="0"/>
                  </a:lnTo>
                  <a:lnTo>
                    <a:pt x="240" y="6"/>
                  </a:lnTo>
                  <a:lnTo>
                    <a:pt x="246" y="12"/>
                  </a:lnTo>
                  <a:lnTo>
                    <a:pt x="252" y="24"/>
                  </a:lnTo>
                  <a:lnTo>
                    <a:pt x="252" y="42"/>
                  </a:lnTo>
                  <a:lnTo>
                    <a:pt x="228" y="42"/>
                  </a:lnTo>
                  <a:lnTo>
                    <a:pt x="234" y="54"/>
                  </a:lnTo>
                  <a:lnTo>
                    <a:pt x="234" y="60"/>
                  </a:lnTo>
                  <a:lnTo>
                    <a:pt x="228" y="72"/>
                  </a:lnTo>
                  <a:lnTo>
                    <a:pt x="216" y="78"/>
                  </a:lnTo>
                  <a:lnTo>
                    <a:pt x="204" y="72"/>
                  </a:lnTo>
                  <a:lnTo>
                    <a:pt x="180" y="72"/>
                  </a:lnTo>
                  <a:lnTo>
                    <a:pt x="174" y="66"/>
                  </a:lnTo>
                  <a:lnTo>
                    <a:pt x="168" y="72"/>
                  </a:lnTo>
                  <a:lnTo>
                    <a:pt x="168" y="84"/>
                  </a:lnTo>
                  <a:lnTo>
                    <a:pt x="192" y="108"/>
                  </a:lnTo>
                  <a:lnTo>
                    <a:pt x="198" y="108"/>
                  </a:lnTo>
                  <a:lnTo>
                    <a:pt x="198" y="120"/>
                  </a:lnTo>
                  <a:lnTo>
                    <a:pt x="150" y="120"/>
                  </a:lnTo>
                  <a:lnTo>
                    <a:pt x="138" y="114"/>
                  </a:lnTo>
                  <a:lnTo>
                    <a:pt x="126" y="114"/>
                  </a:lnTo>
                  <a:lnTo>
                    <a:pt x="114" y="102"/>
                  </a:lnTo>
                  <a:lnTo>
                    <a:pt x="102" y="96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84" y="108"/>
                  </a:lnTo>
                  <a:lnTo>
                    <a:pt x="84" y="138"/>
                  </a:lnTo>
                  <a:lnTo>
                    <a:pt x="66" y="174"/>
                  </a:lnTo>
                  <a:lnTo>
                    <a:pt x="54" y="186"/>
                  </a:lnTo>
                  <a:lnTo>
                    <a:pt x="18" y="204"/>
                  </a:lnTo>
                  <a:lnTo>
                    <a:pt x="12" y="216"/>
                  </a:lnTo>
                  <a:lnTo>
                    <a:pt x="6" y="222"/>
                  </a:lnTo>
                  <a:lnTo>
                    <a:pt x="6" y="234"/>
                  </a:lnTo>
                  <a:lnTo>
                    <a:pt x="0" y="246"/>
                  </a:lnTo>
                  <a:lnTo>
                    <a:pt x="12" y="228"/>
                  </a:lnTo>
                  <a:lnTo>
                    <a:pt x="18" y="246"/>
                  </a:lnTo>
                  <a:lnTo>
                    <a:pt x="36" y="270"/>
                  </a:lnTo>
                  <a:lnTo>
                    <a:pt x="48" y="252"/>
                  </a:lnTo>
                  <a:lnTo>
                    <a:pt x="54" y="258"/>
                  </a:lnTo>
                  <a:lnTo>
                    <a:pt x="60" y="270"/>
                  </a:lnTo>
                  <a:lnTo>
                    <a:pt x="96" y="270"/>
                  </a:lnTo>
                  <a:lnTo>
                    <a:pt x="96" y="282"/>
                  </a:lnTo>
                  <a:lnTo>
                    <a:pt x="102" y="294"/>
                  </a:lnTo>
                  <a:lnTo>
                    <a:pt x="102" y="336"/>
                  </a:lnTo>
                  <a:lnTo>
                    <a:pt x="138" y="336"/>
                  </a:lnTo>
                  <a:lnTo>
                    <a:pt x="144" y="348"/>
                  </a:lnTo>
                  <a:lnTo>
                    <a:pt x="132" y="342"/>
                  </a:lnTo>
                  <a:lnTo>
                    <a:pt x="108" y="342"/>
                  </a:lnTo>
                  <a:lnTo>
                    <a:pt x="102" y="348"/>
                  </a:lnTo>
                  <a:lnTo>
                    <a:pt x="102" y="360"/>
                  </a:lnTo>
                  <a:lnTo>
                    <a:pt x="108" y="378"/>
                  </a:lnTo>
                  <a:lnTo>
                    <a:pt x="114" y="384"/>
                  </a:lnTo>
                  <a:lnTo>
                    <a:pt x="126" y="408"/>
                  </a:lnTo>
                  <a:lnTo>
                    <a:pt x="156" y="396"/>
                  </a:lnTo>
                  <a:lnTo>
                    <a:pt x="162" y="402"/>
                  </a:lnTo>
                  <a:lnTo>
                    <a:pt x="174" y="408"/>
                  </a:lnTo>
                  <a:lnTo>
                    <a:pt x="180" y="414"/>
                  </a:lnTo>
                  <a:lnTo>
                    <a:pt x="192" y="420"/>
                  </a:lnTo>
                  <a:lnTo>
                    <a:pt x="198" y="420"/>
                  </a:lnTo>
                  <a:lnTo>
                    <a:pt x="216" y="414"/>
                  </a:lnTo>
                  <a:lnTo>
                    <a:pt x="228" y="414"/>
                  </a:lnTo>
                  <a:lnTo>
                    <a:pt x="240" y="408"/>
                  </a:lnTo>
                  <a:lnTo>
                    <a:pt x="246" y="402"/>
                  </a:lnTo>
                  <a:lnTo>
                    <a:pt x="246" y="396"/>
                  </a:lnTo>
                  <a:lnTo>
                    <a:pt x="240" y="390"/>
                  </a:lnTo>
                  <a:lnTo>
                    <a:pt x="240" y="384"/>
                  </a:lnTo>
                  <a:lnTo>
                    <a:pt x="246" y="384"/>
                  </a:lnTo>
                  <a:lnTo>
                    <a:pt x="252" y="378"/>
                  </a:lnTo>
                  <a:lnTo>
                    <a:pt x="276" y="366"/>
                  </a:lnTo>
                  <a:lnTo>
                    <a:pt x="306" y="366"/>
                  </a:lnTo>
                  <a:lnTo>
                    <a:pt x="324" y="354"/>
                  </a:lnTo>
                  <a:lnTo>
                    <a:pt x="312" y="342"/>
                  </a:lnTo>
                  <a:lnTo>
                    <a:pt x="312" y="336"/>
                  </a:lnTo>
                  <a:lnTo>
                    <a:pt x="264" y="312"/>
                  </a:lnTo>
                  <a:lnTo>
                    <a:pt x="240" y="312"/>
                  </a:lnTo>
                  <a:lnTo>
                    <a:pt x="240" y="300"/>
                  </a:lnTo>
                  <a:lnTo>
                    <a:pt x="246" y="288"/>
                  </a:lnTo>
                  <a:lnTo>
                    <a:pt x="252" y="282"/>
                  </a:lnTo>
                  <a:lnTo>
                    <a:pt x="246" y="276"/>
                  </a:lnTo>
                  <a:lnTo>
                    <a:pt x="234" y="270"/>
                  </a:lnTo>
                  <a:lnTo>
                    <a:pt x="228" y="264"/>
                  </a:lnTo>
                  <a:lnTo>
                    <a:pt x="228" y="252"/>
                  </a:lnTo>
                  <a:lnTo>
                    <a:pt x="240" y="246"/>
                  </a:lnTo>
                  <a:lnTo>
                    <a:pt x="246" y="240"/>
                  </a:lnTo>
                  <a:lnTo>
                    <a:pt x="258" y="234"/>
                  </a:lnTo>
                  <a:lnTo>
                    <a:pt x="270" y="234"/>
                  </a:lnTo>
                  <a:lnTo>
                    <a:pt x="276" y="228"/>
                  </a:lnTo>
                  <a:lnTo>
                    <a:pt x="288" y="204"/>
                  </a:lnTo>
                  <a:lnTo>
                    <a:pt x="288" y="192"/>
                  </a:lnTo>
                  <a:lnTo>
                    <a:pt x="294" y="186"/>
                  </a:lnTo>
                  <a:lnTo>
                    <a:pt x="300" y="174"/>
                  </a:lnTo>
                  <a:lnTo>
                    <a:pt x="324" y="162"/>
                  </a:lnTo>
                  <a:lnTo>
                    <a:pt x="312" y="132"/>
                  </a:lnTo>
                  <a:lnTo>
                    <a:pt x="306" y="126"/>
                  </a:lnTo>
                  <a:lnTo>
                    <a:pt x="294" y="102"/>
                  </a:lnTo>
                  <a:lnTo>
                    <a:pt x="294" y="90"/>
                  </a:lnTo>
                  <a:lnTo>
                    <a:pt x="306" y="66"/>
                  </a:lnTo>
                  <a:lnTo>
                    <a:pt x="318" y="60"/>
                  </a:lnTo>
                  <a:lnTo>
                    <a:pt x="324" y="54"/>
                  </a:lnTo>
                  <a:lnTo>
                    <a:pt x="330" y="54"/>
                  </a:lnTo>
                  <a:lnTo>
                    <a:pt x="312" y="36"/>
                  </a:lnTo>
                  <a:lnTo>
                    <a:pt x="288" y="2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2" name="Keny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15CE6EC-D4C4-4A2D-BCBE-51EE9EF8B74F}"/>
                </a:ext>
              </a:extLst>
            </p:cNvPr>
            <p:cNvSpPr>
              <a:spLocks/>
            </p:cNvSpPr>
            <p:nvPr/>
          </p:nvSpPr>
          <p:spPr bwMode="gray">
            <a:xfrm>
              <a:off x="6518763" y="2569241"/>
              <a:ext cx="155213" cy="221662"/>
            </a:xfrm>
            <a:custGeom>
              <a:avLst/>
              <a:gdLst>
                <a:gd name="T0" fmla="*/ 2147483647 w 564"/>
                <a:gd name="T1" fmla="*/ 2147483647 h 762"/>
                <a:gd name="T2" fmla="*/ 2147483647 w 564"/>
                <a:gd name="T3" fmla="*/ 2147483647 h 762"/>
                <a:gd name="T4" fmla="*/ 2147483647 w 564"/>
                <a:gd name="T5" fmla="*/ 2147483647 h 762"/>
                <a:gd name="T6" fmla="*/ 2147483647 w 564"/>
                <a:gd name="T7" fmla="*/ 2147483647 h 762"/>
                <a:gd name="T8" fmla="*/ 2147483647 w 564"/>
                <a:gd name="T9" fmla="*/ 2147483647 h 762"/>
                <a:gd name="T10" fmla="*/ 2147483647 w 564"/>
                <a:gd name="T11" fmla="*/ 2147483647 h 762"/>
                <a:gd name="T12" fmla="*/ 2147483647 w 564"/>
                <a:gd name="T13" fmla="*/ 2147483647 h 762"/>
                <a:gd name="T14" fmla="*/ 2147483647 w 564"/>
                <a:gd name="T15" fmla="*/ 2147483647 h 762"/>
                <a:gd name="T16" fmla="*/ 2147483647 w 564"/>
                <a:gd name="T17" fmla="*/ 2147483647 h 762"/>
                <a:gd name="T18" fmla="*/ 2147483647 w 564"/>
                <a:gd name="T19" fmla="*/ 2147483647 h 762"/>
                <a:gd name="T20" fmla="*/ 2147483647 w 564"/>
                <a:gd name="T21" fmla="*/ 2147483647 h 762"/>
                <a:gd name="T22" fmla="*/ 2147483647 w 564"/>
                <a:gd name="T23" fmla="*/ 2147483647 h 762"/>
                <a:gd name="T24" fmla="*/ 2147483647 w 564"/>
                <a:gd name="T25" fmla="*/ 0 h 762"/>
                <a:gd name="T26" fmla="*/ 2147483647 w 564"/>
                <a:gd name="T27" fmla="*/ 2147483647 h 762"/>
                <a:gd name="T28" fmla="*/ 2147483647 w 564"/>
                <a:gd name="T29" fmla="*/ 2147483647 h 762"/>
                <a:gd name="T30" fmla="*/ 2147483647 w 564"/>
                <a:gd name="T31" fmla="*/ 2147483647 h 762"/>
                <a:gd name="T32" fmla="*/ 2147483647 w 564"/>
                <a:gd name="T33" fmla="*/ 2147483647 h 762"/>
                <a:gd name="T34" fmla="*/ 2147483647 w 564"/>
                <a:gd name="T35" fmla="*/ 2147483647 h 762"/>
                <a:gd name="T36" fmla="*/ 2147483647 w 564"/>
                <a:gd name="T37" fmla="*/ 2147483647 h 762"/>
                <a:gd name="T38" fmla="*/ 2147483647 w 564"/>
                <a:gd name="T39" fmla="*/ 2147483647 h 762"/>
                <a:gd name="T40" fmla="*/ 2147483647 w 564"/>
                <a:gd name="T41" fmla="*/ 2147483647 h 762"/>
                <a:gd name="T42" fmla="*/ 2147483647 w 564"/>
                <a:gd name="T43" fmla="*/ 2147483647 h 762"/>
                <a:gd name="T44" fmla="*/ 2147483647 w 564"/>
                <a:gd name="T45" fmla="*/ 2147483647 h 762"/>
                <a:gd name="T46" fmla="*/ 2147483647 w 564"/>
                <a:gd name="T47" fmla="*/ 2147483647 h 762"/>
                <a:gd name="T48" fmla="*/ 2147483647 w 564"/>
                <a:gd name="T49" fmla="*/ 2147483647 h 762"/>
                <a:gd name="T50" fmla="*/ 2147483647 w 564"/>
                <a:gd name="T51" fmla="*/ 2147483647 h 762"/>
                <a:gd name="T52" fmla="*/ 2147483647 w 564"/>
                <a:gd name="T53" fmla="*/ 2147483647 h 762"/>
                <a:gd name="T54" fmla="*/ 2147483647 w 564"/>
                <a:gd name="T55" fmla="*/ 2147483647 h 762"/>
                <a:gd name="T56" fmla="*/ 2147483647 w 564"/>
                <a:gd name="T57" fmla="*/ 2147483647 h 762"/>
                <a:gd name="T58" fmla="*/ 0 w 564"/>
                <a:gd name="T59" fmla="*/ 2147483647 h 762"/>
                <a:gd name="T60" fmla="*/ 2147483647 w 564"/>
                <a:gd name="T61" fmla="*/ 2147483647 h 762"/>
                <a:gd name="T62" fmla="*/ 2147483647 w 564"/>
                <a:gd name="T63" fmla="*/ 2147483647 h 762"/>
                <a:gd name="T64" fmla="*/ 2147483647 w 564"/>
                <a:gd name="T65" fmla="*/ 2147483647 h 762"/>
                <a:gd name="T66" fmla="*/ 2147483647 w 564"/>
                <a:gd name="T67" fmla="*/ 2147483647 h 762"/>
                <a:gd name="T68" fmla="*/ 2147483647 w 564"/>
                <a:gd name="T69" fmla="*/ 2147483647 h 762"/>
                <a:gd name="T70" fmla="*/ 0 w 564"/>
                <a:gd name="T71" fmla="*/ 2147483647 h 762"/>
                <a:gd name="T72" fmla="*/ 2147483647 w 564"/>
                <a:gd name="T73" fmla="*/ 2147483647 h 762"/>
                <a:gd name="T74" fmla="*/ 2147483647 w 564"/>
                <a:gd name="T75" fmla="*/ 2147483647 h 762"/>
                <a:gd name="T76" fmla="*/ 2147483647 w 564"/>
                <a:gd name="T77" fmla="*/ 2147483647 h 762"/>
                <a:gd name="T78" fmla="*/ 2147483647 w 564"/>
                <a:gd name="T79" fmla="*/ 2147483647 h 762"/>
                <a:gd name="T80" fmla="*/ 2147483647 w 564"/>
                <a:gd name="T81" fmla="*/ 2147483647 h 762"/>
                <a:gd name="T82" fmla="*/ 2147483647 w 564"/>
                <a:gd name="T83" fmla="*/ 2147483647 h 762"/>
                <a:gd name="T84" fmla="*/ 2147483647 w 564"/>
                <a:gd name="T85" fmla="*/ 2147483647 h 762"/>
                <a:gd name="T86" fmla="*/ 2147483647 w 564"/>
                <a:gd name="T87" fmla="*/ 2147483647 h 762"/>
                <a:gd name="T88" fmla="*/ 2147483647 w 564"/>
                <a:gd name="T89" fmla="*/ 2147483647 h 762"/>
                <a:gd name="T90" fmla="*/ 2147483647 w 564"/>
                <a:gd name="T91" fmla="*/ 2147483647 h 762"/>
                <a:gd name="T92" fmla="*/ 2147483647 w 564"/>
                <a:gd name="T93" fmla="*/ 2147483647 h 762"/>
                <a:gd name="T94" fmla="*/ 2147483647 w 564"/>
                <a:gd name="T95" fmla="*/ 2147483647 h 762"/>
                <a:gd name="T96" fmla="*/ 2147483647 w 564"/>
                <a:gd name="T97" fmla="*/ 2147483647 h 762"/>
                <a:gd name="T98" fmla="*/ 2147483647 w 564"/>
                <a:gd name="T99" fmla="*/ 2147483647 h 762"/>
                <a:gd name="T100" fmla="*/ 2147483647 w 564"/>
                <a:gd name="T101" fmla="*/ 2147483647 h 7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64"/>
                <a:gd name="T154" fmla="*/ 0 h 762"/>
                <a:gd name="T155" fmla="*/ 564 w 564"/>
                <a:gd name="T156" fmla="*/ 762 h 7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64" h="762">
                  <a:moveTo>
                    <a:pt x="498" y="150"/>
                  </a:moveTo>
                  <a:lnTo>
                    <a:pt x="540" y="108"/>
                  </a:lnTo>
                  <a:lnTo>
                    <a:pt x="558" y="72"/>
                  </a:lnTo>
                  <a:lnTo>
                    <a:pt x="564" y="66"/>
                  </a:lnTo>
                  <a:lnTo>
                    <a:pt x="564" y="60"/>
                  </a:lnTo>
                  <a:lnTo>
                    <a:pt x="540" y="54"/>
                  </a:lnTo>
                  <a:lnTo>
                    <a:pt x="534" y="60"/>
                  </a:lnTo>
                  <a:lnTo>
                    <a:pt x="504" y="60"/>
                  </a:lnTo>
                  <a:lnTo>
                    <a:pt x="480" y="30"/>
                  </a:lnTo>
                  <a:lnTo>
                    <a:pt x="462" y="48"/>
                  </a:lnTo>
                  <a:lnTo>
                    <a:pt x="456" y="48"/>
                  </a:lnTo>
                  <a:lnTo>
                    <a:pt x="450" y="54"/>
                  </a:lnTo>
                  <a:lnTo>
                    <a:pt x="438" y="60"/>
                  </a:lnTo>
                  <a:lnTo>
                    <a:pt x="426" y="60"/>
                  </a:lnTo>
                  <a:lnTo>
                    <a:pt x="414" y="72"/>
                  </a:lnTo>
                  <a:lnTo>
                    <a:pt x="414" y="84"/>
                  </a:lnTo>
                  <a:lnTo>
                    <a:pt x="390" y="102"/>
                  </a:lnTo>
                  <a:lnTo>
                    <a:pt x="378" y="96"/>
                  </a:lnTo>
                  <a:lnTo>
                    <a:pt x="372" y="96"/>
                  </a:lnTo>
                  <a:lnTo>
                    <a:pt x="360" y="90"/>
                  </a:lnTo>
                  <a:lnTo>
                    <a:pt x="330" y="90"/>
                  </a:lnTo>
                  <a:lnTo>
                    <a:pt x="318" y="84"/>
                  </a:lnTo>
                  <a:lnTo>
                    <a:pt x="288" y="84"/>
                  </a:lnTo>
                  <a:lnTo>
                    <a:pt x="210" y="24"/>
                  </a:lnTo>
                  <a:lnTo>
                    <a:pt x="138" y="18"/>
                  </a:lnTo>
                  <a:lnTo>
                    <a:pt x="132" y="0"/>
                  </a:lnTo>
                  <a:lnTo>
                    <a:pt x="108" y="12"/>
                  </a:lnTo>
                  <a:lnTo>
                    <a:pt x="18" y="12"/>
                  </a:lnTo>
                  <a:lnTo>
                    <a:pt x="0" y="42"/>
                  </a:lnTo>
                  <a:lnTo>
                    <a:pt x="6" y="48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18" y="8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30" y="84"/>
                  </a:lnTo>
                  <a:lnTo>
                    <a:pt x="30" y="96"/>
                  </a:lnTo>
                  <a:lnTo>
                    <a:pt x="24" y="102"/>
                  </a:lnTo>
                  <a:lnTo>
                    <a:pt x="24" y="108"/>
                  </a:lnTo>
                  <a:lnTo>
                    <a:pt x="42" y="126"/>
                  </a:lnTo>
                  <a:lnTo>
                    <a:pt x="36" y="132"/>
                  </a:lnTo>
                  <a:lnTo>
                    <a:pt x="72" y="174"/>
                  </a:lnTo>
                  <a:lnTo>
                    <a:pt x="66" y="180"/>
                  </a:lnTo>
                  <a:lnTo>
                    <a:pt x="60" y="180"/>
                  </a:lnTo>
                  <a:lnTo>
                    <a:pt x="54" y="186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8" y="234"/>
                  </a:lnTo>
                  <a:lnTo>
                    <a:pt x="78" y="246"/>
                  </a:lnTo>
                  <a:lnTo>
                    <a:pt x="66" y="258"/>
                  </a:lnTo>
                  <a:lnTo>
                    <a:pt x="60" y="282"/>
                  </a:lnTo>
                  <a:lnTo>
                    <a:pt x="42" y="282"/>
                  </a:lnTo>
                  <a:lnTo>
                    <a:pt x="36" y="288"/>
                  </a:lnTo>
                  <a:lnTo>
                    <a:pt x="36" y="312"/>
                  </a:lnTo>
                  <a:lnTo>
                    <a:pt x="18" y="324"/>
                  </a:lnTo>
                  <a:lnTo>
                    <a:pt x="12" y="342"/>
                  </a:lnTo>
                  <a:lnTo>
                    <a:pt x="6" y="348"/>
                  </a:lnTo>
                  <a:lnTo>
                    <a:pt x="0" y="360"/>
                  </a:lnTo>
                  <a:lnTo>
                    <a:pt x="0" y="384"/>
                  </a:lnTo>
                  <a:lnTo>
                    <a:pt x="18" y="402"/>
                  </a:lnTo>
                  <a:lnTo>
                    <a:pt x="30" y="402"/>
                  </a:lnTo>
                  <a:lnTo>
                    <a:pt x="30" y="390"/>
                  </a:lnTo>
                  <a:lnTo>
                    <a:pt x="54" y="390"/>
                  </a:lnTo>
                  <a:lnTo>
                    <a:pt x="60" y="408"/>
                  </a:lnTo>
                  <a:lnTo>
                    <a:pt x="42" y="408"/>
                  </a:lnTo>
                  <a:lnTo>
                    <a:pt x="30" y="420"/>
                  </a:lnTo>
                  <a:lnTo>
                    <a:pt x="24" y="414"/>
                  </a:lnTo>
                  <a:lnTo>
                    <a:pt x="18" y="414"/>
                  </a:lnTo>
                  <a:lnTo>
                    <a:pt x="6" y="420"/>
                  </a:lnTo>
                  <a:lnTo>
                    <a:pt x="0" y="432"/>
                  </a:lnTo>
                  <a:lnTo>
                    <a:pt x="0" y="438"/>
                  </a:lnTo>
                  <a:lnTo>
                    <a:pt x="12" y="450"/>
                  </a:lnTo>
                  <a:lnTo>
                    <a:pt x="6" y="468"/>
                  </a:lnTo>
                  <a:lnTo>
                    <a:pt x="258" y="624"/>
                  </a:lnTo>
                  <a:lnTo>
                    <a:pt x="270" y="636"/>
                  </a:lnTo>
                  <a:lnTo>
                    <a:pt x="270" y="642"/>
                  </a:lnTo>
                  <a:lnTo>
                    <a:pt x="264" y="648"/>
                  </a:lnTo>
                  <a:lnTo>
                    <a:pt x="258" y="648"/>
                  </a:lnTo>
                  <a:lnTo>
                    <a:pt x="252" y="654"/>
                  </a:lnTo>
                  <a:lnTo>
                    <a:pt x="366" y="762"/>
                  </a:lnTo>
                  <a:lnTo>
                    <a:pt x="384" y="756"/>
                  </a:lnTo>
                  <a:lnTo>
                    <a:pt x="414" y="690"/>
                  </a:lnTo>
                  <a:lnTo>
                    <a:pt x="414" y="660"/>
                  </a:lnTo>
                  <a:lnTo>
                    <a:pt x="426" y="648"/>
                  </a:lnTo>
                  <a:lnTo>
                    <a:pt x="432" y="648"/>
                  </a:lnTo>
                  <a:lnTo>
                    <a:pt x="444" y="636"/>
                  </a:lnTo>
                  <a:lnTo>
                    <a:pt x="444" y="624"/>
                  </a:lnTo>
                  <a:lnTo>
                    <a:pt x="438" y="618"/>
                  </a:lnTo>
                  <a:lnTo>
                    <a:pt x="438" y="600"/>
                  </a:lnTo>
                  <a:lnTo>
                    <a:pt x="444" y="594"/>
                  </a:lnTo>
                  <a:lnTo>
                    <a:pt x="456" y="588"/>
                  </a:lnTo>
                  <a:lnTo>
                    <a:pt x="468" y="588"/>
                  </a:lnTo>
                  <a:lnTo>
                    <a:pt x="474" y="582"/>
                  </a:lnTo>
                  <a:lnTo>
                    <a:pt x="480" y="582"/>
                  </a:lnTo>
                  <a:lnTo>
                    <a:pt x="486" y="540"/>
                  </a:lnTo>
                  <a:lnTo>
                    <a:pt x="516" y="540"/>
                  </a:lnTo>
                  <a:lnTo>
                    <a:pt x="528" y="534"/>
                  </a:lnTo>
                  <a:lnTo>
                    <a:pt x="534" y="522"/>
                  </a:lnTo>
                  <a:lnTo>
                    <a:pt x="540" y="516"/>
                  </a:lnTo>
                  <a:lnTo>
                    <a:pt x="498" y="450"/>
                  </a:lnTo>
                  <a:lnTo>
                    <a:pt x="498" y="1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3" name="Kazakh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49EB5C5-4442-415E-88C5-92D018109C0E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677233" y="1395802"/>
              <a:ext cx="691402" cy="338205"/>
            </a:xfrm>
            <a:custGeom>
              <a:avLst/>
              <a:gdLst>
                <a:gd name="T0" fmla="*/ 2147483647 w 2514"/>
                <a:gd name="T1" fmla="*/ 2147483647 h 1164"/>
                <a:gd name="T2" fmla="*/ 2147483647 w 2514"/>
                <a:gd name="T3" fmla="*/ 2147483647 h 1164"/>
                <a:gd name="T4" fmla="*/ 2147483647 w 2514"/>
                <a:gd name="T5" fmla="*/ 2147483647 h 1164"/>
                <a:gd name="T6" fmla="*/ 2147483647 w 2514"/>
                <a:gd name="T7" fmla="*/ 2147483647 h 1164"/>
                <a:gd name="T8" fmla="*/ 2147483647 w 2514"/>
                <a:gd name="T9" fmla="*/ 2147483647 h 1164"/>
                <a:gd name="T10" fmla="*/ 2147483647 w 2514"/>
                <a:gd name="T11" fmla="*/ 2147483647 h 1164"/>
                <a:gd name="T12" fmla="*/ 2147483647 w 2514"/>
                <a:gd name="T13" fmla="*/ 2147483647 h 1164"/>
                <a:gd name="T14" fmla="*/ 2147483647 w 2514"/>
                <a:gd name="T15" fmla="*/ 2147483647 h 1164"/>
                <a:gd name="T16" fmla="*/ 2147483647 w 2514"/>
                <a:gd name="T17" fmla="*/ 2147483647 h 1164"/>
                <a:gd name="T18" fmla="*/ 2147483647 w 2514"/>
                <a:gd name="T19" fmla="*/ 2147483647 h 1164"/>
                <a:gd name="T20" fmla="*/ 2147483647 w 2514"/>
                <a:gd name="T21" fmla="*/ 2147483647 h 1164"/>
                <a:gd name="T22" fmla="*/ 2147483647 w 2514"/>
                <a:gd name="T23" fmla="*/ 2147483647 h 1164"/>
                <a:gd name="T24" fmla="*/ 2147483647 w 2514"/>
                <a:gd name="T25" fmla="*/ 2147483647 h 1164"/>
                <a:gd name="T26" fmla="*/ 2147483647 w 2514"/>
                <a:gd name="T27" fmla="*/ 2147483647 h 1164"/>
                <a:gd name="T28" fmla="*/ 2147483647 w 2514"/>
                <a:gd name="T29" fmla="*/ 2147483647 h 1164"/>
                <a:gd name="T30" fmla="*/ 2147483647 w 2514"/>
                <a:gd name="T31" fmla="*/ 2147483647 h 1164"/>
                <a:gd name="T32" fmla="*/ 2147483647 w 2514"/>
                <a:gd name="T33" fmla="*/ 2147483647 h 1164"/>
                <a:gd name="T34" fmla="*/ 2147483647 w 2514"/>
                <a:gd name="T35" fmla="*/ 2147483647 h 1164"/>
                <a:gd name="T36" fmla="*/ 2147483647 w 2514"/>
                <a:gd name="T37" fmla="*/ 2147483647 h 1164"/>
                <a:gd name="T38" fmla="*/ 2147483647 w 2514"/>
                <a:gd name="T39" fmla="*/ 2147483647 h 1164"/>
                <a:gd name="T40" fmla="*/ 2147483647 w 2514"/>
                <a:gd name="T41" fmla="*/ 2147483647 h 1164"/>
                <a:gd name="T42" fmla="*/ 2147483647 w 2514"/>
                <a:gd name="T43" fmla="*/ 2147483647 h 1164"/>
                <a:gd name="T44" fmla="*/ 2147483647 w 2514"/>
                <a:gd name="T45" fmla="*/ 2147483647 h 1164"/>
                <a:gd name="T46" fmla="*/ 2147483647 w 2514"/>
                <a:gd name="T47" fmla="*/ 2147483647 h 1164"/>
                <a:gd name="T48" fmla="*/ 2147483647 w 2514"/>
                <a:gd name="T49" fmla="*/ 2147483647 h 1164"/>
                <a:gd name="T50" fmla="*/ 2147483647 w 2514"/>
                <a:gd name="T51" fmla="*/ 2147483647 h 1164"/>
                <a:gd name="T52" fmla="*/ 2147483647 w 2514"/>
                <a:gd name="T53" fmla="*/ 2147483647 h 1164"/>
                <a:gd name="T54" fmla="*/ 2147483647 w 2514"/>
                <a:gd name="T55" fmla="*/ 2147483647 h 1164"/>
                <a:gd name="T56" fmla="*/ 2147483647 w 2514"/>
                <a:gd name="T57" fmla="*/ 2147483647 h 1164"/>
                <a:gd name="T58" fmla="*/ 2147483647 w 2514"/>
                <a:gd name="T59" fmla="*/ 2147483647 h 1164"/>
                <a:gd name="T60" fmla="*/ 2147483647 w 2514"/>
                <a:gd name="T61" fmla="*/ 2147483647 h 1164"/>
                <a:gd name="T62" fmla="*/ 2147483647 w 2514"/>
                <a:gd name="T63" fmla="*/ 2147483647 h 1164"/>
                <a:gd name="T64" fmla="*/ 2147483647 w 2514"/>
                <a:gd name="T65" fmla="*/ 2147483647 h 1164"/>
                <a:gd name="T66" fmla="*/ 2147483647 w 2514"/>
                <a:gd name="T67" fmla="*/ 2147483647 h 1164"/>
                <a:gd name="T68" fmla="*/ 2147483647 w 2514"/>
                <a:gd name="T69" fmla="*/ 2147483647 h 1164"/>
                <a:gd name="T70" fmla="*/ 2147483647 w 2514"/>
                <a:gd name="T71" fmla="*/ 2147483647 h 1164"/>
                <a:gd name="T72" fmla="*/ 2147483647 w 2514"/>
                <a:gd name="T73" fmla="*/ 2147483647 h 1164"/>
                <a:gd name="T74" fmla="*/ 2147483647 w 2514"/>
                <a:gd name="T75" fmla="*/ 2147483647 h 1164"/>
                <a:gd name="T76" fmla="*/ 2147483647 w 2514"/>
                <a:gd name="T77" fmla="*/ 2147483647 h 1164"/>
                <a:gd name="T78" fmla="*/ 2147483647 w 2514"/>
                <a:gd name="T79" fmla="*/ 2147483647 h 1164"/>
                <a:gd name="T80" fmla="*/ 2147483647 w 2514"/>
                <a:gd name="T81" fmla="*/ 2147483647 h 1164"/>
                <a:gd name="T82" fmla="*/ 2147483647 w 2514"/>
                <a:gd name="T83" fmla="*/ 2147483647 h 1164"/>
                <a:gd name="T84" fmla="*/ 2147483647 w 2514"/>
                <a:gd name="T85" fmla="*/ 2147483647 h 1164"/>
                <a:gd name="T86" fmla="*/ 2147483647 w 2514"/>
                <a:gd name="T87" fmla="*/ 2147483647 h 1164"/>
                <a:gd name="T88" fmla="*/ 2147483647 w 2514"/>
                <a:gd name="T89" fmla="*/ 2147483647 h 1164"/>
                <a:gd name="T90" fmla="*/ 2147483647 w 2514"/>
                <a:gd name="T91" fmla="*/ 2147483647 h 1164"/>
                <a:gd name="T92" fmla="*/ 2147483647 w 2514"/>
                <a:gd name="T93" fmla="*/ 2147483647 h 1164"/>
                <a:gd name="T94" fmla="*/ 2147483647 w 2514"/>
                <a:gd name="T95" fmla="*/ 2147483647 h 1164"/>
                <a:gd name="T96" fmla="*/ 2147483647 w 2514"/>
                <a:gd name="T97" fmla="*/ 2147483647 h 1164"/>
                <a:gd name="T98" fmla="*/ 2147483647 w 2514"/>
                <a:gd name="T99" fmla="*/ 2147483647 h 1164"/>
                <a:gd name="T100" fmla="*/ 2147483647 w 2514"/>
                <a:gd name="T101" fmla="*/ 2147483647 h 1164"/>
                <a:gd name="T102" fmla="*/ 2147483647 w 2514"/>
                <a:gd name="T103" fmla="*/ 2147483647 h 1164"/>
                <a:gd name="T104" fmla="*/ 2147483647 w 2514"/>
                <a:gd name="T105" fmla="*/ 2147483647 h 1164"/>
                <a:gd name="T106" fmla="*/ 2147483647 w 2514"/>
                <a:gd name="T107" fmla="*/ 2147483647 h 1164"/>
                <a:gd name="T108" fmla="*/ 2147483647 w 2514"/>
                <a:gd name="T109" fmla="*/ 2147483647 h 1164"/>
                <a:gd name="T110" fmla="*/ 2147483647 w 2514"/>
                <a:gd name="T111" fmla="*/ 2147483647 h 1164"/>
                <a:gd name="T112" fmla="*/ 2147483647 w 2514"/>
                <a:gd name="T113" fmla="*/ 2147483647 h 1164"/>
                <a:gd name="T114" fmla="*/ 2147483647 w 2514"/>
                <a:gd name="T115" fmla="*/ 2147483647 h 1164"/>
                <a:gd name="T116" fmla="*/ 2147483647 w 2514"/>
                <a:gd name="T117" fmla="*/ 2147483647 h 1164"/>
                <a:gd name="T118" fmla="*/ 2147483647 w 2514"/>
                <a:gd name="T119" fmla="*/ 2147483647 h 1164"/>
                <a:gd name="T120" fmla="*/ 2147483647 w 2514"/>
                <a:gd name="T121" fmla="*/ 2147483647 h 1164"/>
                <a:gd name="T122" fmla="*/ 2147483647 w 2514"/>
                <a:gd name="T123" fmla="*/ 2147483647 h 1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14"/>
                <a:gd name="T187" fmla="*/ 0 h 1164"/>
                <a:gd name="T188" fmla="*/ 2514 w 2514"/>
                <a:gd name="T189" fmla="*/ 1164 h 1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14" h="1164">
                  <a:moveTo>
                    <a:pt x="852" y="756"/>
                  </a:moveTo>
                  <a:lnTo>
                    <a:pt x="840" y="744"/>
                  </a:lnTo>
                  <a:lnTo>
                    <a:pt x="822" y="768"/>
                  </a:lnTo>
                  <a:lnTo>
                    <a:pt x="816" y="780"/>
                  </a:lnTo>
                  <a:lnTo>
                    <a:pt x="870" y="804"/>
                  </a:lnTo>
                  <a:lnTo>
                    <a:pt x="870" y="786"/>
                  </a:lnTo>
                  <a:lnTo>
                    <a:pt x="864" y="780"/>
                  </a:lnTo>
                  <a:lnTo>
                    <a:pt x="858" y="768"/>
                  </a:lnTo>
                  <a:lnTo>
                    <a:pt x="858" y="762"/>
                  </a:lnTo>
                  <a:lnTo>
                    <a:pt x="852" y="756"/>
                  </a:lnTo>
                  <a:close/>
                  <a:moveTo>
                    <a:pt x="2484" y="492"/>
                  </a:moveTo>
                  <a:lnTo>
                    <a:pt x="2484" y="486"/>
                  </a:lnTo>
                  <a:lnTo>
                    <a:pt x="2514" y="486"/>
                  </a:lnTo>
                  <a:lnTo>
                    <a:pt x="2478" y="444"/>
                  </a:lnTo>
                  <a:lnTo>
                    <a:pt x="2454" y="420"/>
                  </a:lnTo>
                  <a:lnTo>
                    <a:pt x="2442" y="456"/>
                  </a:lnTo>
                  <a:lnTo>
                    <a:pt x="2370" y="450"/>
                  </a:lnTo>
                  <a:lnTo>
                    <a:pt x="2370" y="444"/>
                  </a:lnTo>
                  <a:lnTo>
                    <a:pt x="2364" y="438"/>
                  </a:lnTo>
                  <a:lnTo>
                    <a:pt x="2358" y="426"/>
                  </a:lnTo>
                  <a:lnTo>
                    <a:pt x="2352" y="420"/>
                  </a:lnTo>
                  <a:lnTo>
                    <a:pt x="2346" y="408"/>
                  </a:lnTo>
                  <a:lnTo>
                    <a:pt x="2346" y="402"/>
                  </a:lnTo>
                  <a:lnTo>
                    <a:pt x="2340" y="402"/>
                  </a:lnTo>
                  <a:lnTo>
                    <a:pt x="2328" y="396"/>
                  </a:lnTo>
                  <a:lnTo>
                    <a:pt x="2316" y="396"/>
                  </a:lnTo>
                  <a:lnTo>
                    <a:pt x="2304" y="390"/>
                  </a:lnTo>
                  <a:lnTo>
                    <a:pt x="2292" y="390"/>
                  </a:lnTo>
                  <a:lnTo>
                    <a:pt x="2286" y="378"/>
                  </a:lnTo>
                  <a:lnTo>
                    <a:pt x="2274" y="372"/>
                  </a:lnTo>
                  <a:lnTo>
                    <a:pt x="2250" y="348"/>
                  </a:lnTo>
                  <a:lnTo>
                    <a:pt x="2226" y="336"/>
                  </a:lnTo>
                  <a:lnTo>
                    <a:pt x="2208" y="336"/>
                  </a:lnTo>
                  <a:lnTo>
                    <a:pt x="2196" y="342"/>
                  </a:lnTo>
                  <a:lnTo>
                    <a:pt x="2178" y="348"/>
                  </a:lnTo>
                  <a:lnTo>
                    <a:pt x="2166" y="354"/>
                  </a:lnTo>
                  <a:lnTo>
                    <a:pt x="2160" y="366"/>
                  </a:lnTo>
                  <a:lnTo>
                    <a:pt x="2136" y="366"/>
                  </a:lnTo>
                  <a:lnTo>
                    <a:pt x="2124" y="360"/>
                  </a:lnTo>
                  <a:lnTo>
                    <a:pt x="2118" y="348"/>
                  </a:lnTo>
                  <a:lnTo>
                    <a:pt x="2106" y="342"/>
                  </a:lnTo>
                  <a:lnTo>
                    <a:pt x="2076" y="342"/>
                  </a:lnTo>
                  <a:lnTo>
                    <a:pt x="2076" y="336"/>
                  </a:lnTo>
                  <a:lnTo>
                    <a:pt x="2070" y="330"/>
                  </a:lnTo>
                  <a:lnTo>
                    <a:pt x="2070" y="318"/>
                  </a:lnTo>
                  <a:lnTo>
                    <a:pt x="2064" y="312"/>
                  </a:lnTo>
                  <a:lnTo>
                    <a:pt x="2052" y="312"/>
                  </a:lnTo>
                  <a:lnTo>
                    <a:pt x="2052" y="318"/>
                  </a:lnTo>
                  <a:lnTo>
                    <a:pt x="2046" y="324"/>
                  </a:lnTo>
                  <a:lnTo>
                    <a:pt x="2046" y="336"/>
                  </a:lnTo>
                  <a:lnTo>
                    <a:pt x="2034" y="348"/>
                  </a:lnTo>
                  <a:lnTo>
                    <a:pt x="2022" y="354"/>
                  </a:lnTo>
                  <a:lnTo>
                    <a:pt x="2010" y="354"/>
                  </a:lnTo>
                  <a:lnTo>
                    <a:pt x="1998" y="348"/>
                  </a:lnTo>
                  <a:lnTo>
                    <a:pt x="1986" y="336"/>
                  </a:lnTo>
                  <a:lnTo>
                    <a:pt x="1974" y="318"/>
                  </a:lnTo>
                  <a:lnTo>
                    <a:pt x="1938" y="282"/>
                  </a:lnTo>
                  <a:lnTo>
                    <a:pt x="1920" y="258"/>
                  </a:lnTo>
                  <a:lnTo>
                    <a:pt x="1848" y="198"/>
                  </a:lnTo>
                  <a:lnTo>
                    <a:pt x="1818" y="168"/>
                  </a:lnTo>
                  <a:lnTo>
                    <a:pt x="1800" y="156"/>
                  </a:lnTo>
                  <a:lnTo>
                    <a:pt x="1788" y="150"/>
                  </a:lnTo>
                  <a:lnTo>
                    <a:pt x="1758" y="132"/>
                  </a:lnTo>
                  <a:lnTo>
                    <a:pt x="1728" y="120"/>
                  </a:lnTo>
                  <a:lnTo>
                    <a:pt x="1692" y="102"/>
                  </a:lnTo>
                  <a:lnTo>
                    <a:pt x="1698" y="102"/>
                  </a:lnTo>
                  <a:lnTo>
                    <a:pt x="1710" y="90"/>
                  </a:lnTo>
                  <a:lnTo>
                    <a:pt x="1710" y="72"/>
                  </a:lnTo>
                  <a:lnTo>
                    <a:pt x="1704" y="66"/>
                  </a:lnTo>
                  <a:lnTo>
                    <a:pt x="1698" y="66"/>
                  </a:lnTo>
                  <a:lnTo>
                    <a:pt x="1680" y="84"/>
                  </a:lnTo>
                  <a:lnTo>
                    <a:pt x="1644" y="96"/>
                  </a:lnTo>
                  <a:lnTo>
                    <a:pt x="1632" y="114"/>
                  </a:lnTo>
                  <a:lnTo>
                    <a:pt x="1620" y="114"/>
                  </a:lnTo>
                  <a:lnTo>
                    <a:pt x="1608" y="120"/>
                  </a:lnTo>
                  <a:lnTo>
                    <a:pt x="1602" y="126"/>
                  </a:lnTo>
                  <a:lnTo>
                    <a:pt x="1602" y="144"/>
                  </a:lnTo>
                  <a:lnTo>
                    <a:pt x="1590" y="156"/>
                  </a:lnTo>
                  <a:lnTo>
                    <a:pt x="1578" y="150"/>
                  </a:lnTo>
                  <a:lnTo>
                    <a:pt x="1572" y="144"/>
                  </a:lnTo>
                  <a:lnTo>
                    <a:pt x="1560" y="138"/>
                  </a:lnTo>
                  <a:lnTo>
                    <a:pt x="1554" y="132"/>
                  </a:lnTo>
                  <a:lnTo>
                    <a:pt x="1548" y="132"/>
                  </a:lnTo>
                  <a:lnTo>
                    <a:pt x="1542" y="138"/>
                  </a:lnTo>
                  <a:lnTo>
                    <a:pt x="1536" y="138"/>
                  </a:lnTo>
                  <a:lnTo>
                    <a:pt x="1530" y="144"/>
                  </a:lnTo>
                  <a:lnTo>
                    <a:pt x="1524" y="144"/>
                  </a:lnTo>
                  <a:lnTo>
                    <a:pt x="1524" y="138"/>
                  </a:lnTo>
                  <a:lnTo>
                    <a:pt x="1530" y="132"/>
                  </a:lnTo>
                  <a:lnTo>
                    <a:pt x="1530" y="108"/>
                  </a:lnTo>
                  <a:lnTo>
                    <a:pt x="1518" y="102"/>
                  </a:lnTo>
                  <a:lnTo>
                    <a:pt x="1512" y="102"/>
                  </a:lnTo>
                  <a:lnTo>
                    <a:pt x="1506" y="108"/>
                  </a:lnTo>
                  <a:lnTo>
                    <a:pt x="1482" y="96"/>
                  </a:lnTo>
                  <a:lnTo>
                    <a:pt x="1458" y="108"/>
                  </a:lnTo>
                  <a:lnTo>
                    <a:pt x="1434" y="72"/>
                  </a:lnTo>
                  <a:lnTo>
                    <a:pt x="1422" y="90"/>
                  </a:lnTo>
                  <a:lnTo>
                    <a:pt x="1404" y="90"/>
                  </a:lnTo>
                  <a:lnTo>
                    <a:pt x="1392" y="96"/>
                  </a:lnTo>
                  <a:lnTo>
                    <a:pt x="1374" y="96"/>
                  </a:lnTo>
                  <a:lnTo>
                    <a:pt x="1368" y="90"/>
                  </a:lnTo>
                  <a:lnTo>
                    <a:pt x="1368" y="48"/>
                  </a:lnTo>
                  <a:lnTo>
                    <a:pt x="1362" y="42"/>
                  </a:lnTo>
                  <a:lnTo>
                    <a:pt x="1350" y="42"/>
                  </a:lnTo>
                  <a:lnTo>
                    <a:pt x="1344" y="36"/>
                  </a:lnTo>
                  <a:lnTo>
                    <a:pt x="1338" y="24"/>
                  </a:lnTo>
                  <a:lnTo>
                    <a:pt x="1320" y="6"/>
                  </a:lnTo>
                  <a:lnTo>
                    <a:pt x="1314" y="6"/>
                  </a:lnTo>
                  <a:lnTo>
                    <a:pt x="1302" y="18"/>
                  </a:lnTo>
                  <a:lnTo>
                    <a:pt x="1290" y="18"/>
                  </a:lnTo>
                  <a:lnTo>
                    <a:pt x="1278" y="6"/>
                  </a:lnTo>
                  <a:lnTo>
                    <a:pt x="1260" y="6"/>
                  </a:lnTo>
                  <a:lnTo>
                    <a:pt x="1242" y="0"/>
                  </a:lnTo>
                  <a:lnTo>
                    <a:pt x="1218" y="0"/>
                  </a:lnTo>
                  <a:lnTo>
                    <a:pt x="1200" y="6"/>
                  </a:lnTo>
                  <a:lnTo>
                    <a:pt x="1188" y="12"/>
                  </a:lnTo>
                  <a:lnTo>
                    <a:pt x="1176" y="24"/>
                  </a:lnTo>
                  <a:lnTo>
                    <a:pt x="1176" y="36"/>
                  </a:lnTo>
                  <a:lnTo>
                    <a:pt x="1164" y="36"/>
                  </a:lnTo>
                  <a:lnTo>
                    <a:pt x="1110" y="54"/>
                  </a:lnTo>
                  <a:lnTo>
                    <a:pt x="1020" y="54"/>
                  </a:lnTo>
                  <a:lnTo>
                    <a:pt x="1014" y="60"/>
                  </a:lnTo>
                  <a:lnTo>
                    <a:pt x="1014" y="78"/>
                  </a:lnTo>
                  <a:lnTo>
                    <a:pt x="948" y="78"/>
                  </a:lnTo>
                  <a:lnTo>
                    <a:pt x="942" y="96"/>
                  </a:lnTo>
                  <a:lnTo>
                    <a:pt x="888" y="96"/>
                  </a:lnTo>
                  <a:lnTo>
                    <a:pt x="828" y="102"/>
                  </a:lnTo>
                  <a:lnTo>
                    <a:pt x="792" y="114"/>
                  </a:lnTo>
                  <a:lnTo>
                    <a:pt x="780" y="126"/>
                  </a:lnTo>
                  <a:lnTo>
                    <a:pt x="780" y="132"/>
                  </a:lnTo>
                  <a:lnTo>
                    <a:pt x="786" y="138"/>
                  </a:lnTo>
                  <a:lnTo>
                    <a:pt x="786" y="144"/>
                  </a:lnTo>
                  <a:lnTo>
                    <a:pt x="810" y="144"/>
                  </a:lnTo>
                  <a:lnTo>
                    <a:pt x="798" y="162"/>
                  </a:lnTo>
                  <a:lnTo>
                    <a:pt x="810" y="162"/>
                  </a:lnTo>
                  <a:lnTo>
                    <a:pt x="834" y="174"/>
                  </a:lnTo>
                  <a:lnTo>
                    <a:pt x="846" y="174"/>
                  </a:lnTo>
                  <a:lnTo>
                    <a:pt x="858" y="186"/>
                  </a:lnTo>
                  <a:lnTo>
                    <a:pt x="804" y="186"/>
                  </a:lnTo>
                  <a:lnTo>
                    <a:pt x="792" y="198"/>
                  </a:lnTo>
                  <a:lnTo>
                    <a:pt x="798" y="204"/>
                  </a:lnTo>
                  <a:lnTo>
                    <a:pt x="804" y="216"/>
                  </a:lnTo>
                  <a:lnTo>
                    <a:pt x="810" y="222"/>
                  </a:lnTo>
                  <a:lnTo>
                    <a:pt x="810" y="234"/>
                  </a:lnTo>
                  <a:lnTo>
                    <a:pt x="798" y="246"/>
                  </a:lnTo>
                  <a:lnTo>
                    <a:pt x="786" y="246"/>
                  </a:lnTo>
                  <a:lnTo>
                    <a:pt x="774" y="252"/>
                  </a:lnTo>
                  <a:lnTo>
                    <a:pt x="762" y="252"/>
                  </a:lnTo>
                  <a:lnTo>
                    <a:pt x="792" y="282"/>
                  </a:lnTo>
                  <a:lnTo>
                    <a:pt x="816" y="282"/>
                  </a:lnTo>
                  <a:lnTo>
                    <a:pt x="834" y="288"/>
                  </a:lnTo>
                  <a:lnTo>
                    <a:pt x="846" y="294"/>
                  </a:lnTo>
                  <a:lnTo>
                    <a:pt x="870" y="318"/>
                  </a:lnTo>
                  <a:lnTo>
                    <a:pt x="876" y="336"/>
                  </a:lnTo>
                  <a:lnTo>
                    <a:pt x="876" y="348"/>
                  </a:lnTo>
                  <a:lnTo>
                    <a:pt x="870" y="360"/>
                  </a:lnTo>
                  <a:lnTo>
                    <a:pt x="864" y="366"/>
                  </a:lnTo>
                  <a:lnTo>
                    <a:pt x="828" y="366"/>
                  </a:lnTo>
                  <a:lnTo>
                    <a:pt x="816" y="360"/>
                  </a:lnTo>
                  <a:lnTo>
                    <a:pt x="810" y="354"/>
                  </a:lnTo>
                  <a:lnTo>
                    <a:pt x="798" y="354"/>
                  </a:lnTo>
                  <a:lnTo>
                    <a:pt x="792" y="348"/>
                  </a:lnTo>
                  <a:lnTo>
                    <a:pt x="780" y="372"/>
                  </a:lnTo>
                  <a:lnTo>
                    <a:pt x="768" y="372"/>
                  </a:lnTo>
                  <a:lnTo>
                    <a:pt x="756" y="366"/>
                  </a:lnTo>
                  <a:lnTo>
                    <a:pt x="732" y="366"/>
                  </a:lnTo>
                  <a:lnTo>
                    <a:pt x="708" y="354"/>
                  </a:lnTo>
                  <a:lnTo>
                    <a:pt x="702" y="342"/>
                  </a:lnTo>
                  <a:lnTo>
                    <a:pt x="690" y="336"/>
                  </a:lnTo>
                  <a:lnTo>
                    <a:pt x="684" y="330"/>
                  </a:lnTo>
                  <a:lnTo>
                    <a:pt x="672" y="330"/>
                  </a:lnTo>
                  <a:lnTo>
                    <a:pt x="666" y="336"/>
                  </a:lnTo>
                  <a:lnTo>
                    <a:pt x="654" y="342"/>
                  </a:lnTo>
                  <a:lnTo>
                    <a:pt x="636" y="348"/>
                  </a:lnTo>
                  <a:lnTo>
                    <a:pt x="624" y="348"/>
                  </a:lnTo>
                  <a:lnTo>
                    <a:pt x="588" y="330"/>
                  </a:lnTo>
                  <a:lnTo>
                    <a:pt x="582" y="330"/>
                  </a:lnTo>
                  <a:lnTo>
                    <a:pt x="570" y="336"/>
                  </a:lnTo>
                  <a:lnTo>
                    <a:pt x="558" y="348"/>
                  </a:lnTo>
                  <a:lnTo>
                    <a:pt x="546" y="354"/>
                  </a:lnTo>
                  <a:lnTo>
                    <a:pt x="540" y="366"/>
                  </a:lnTo>
                  <a:lnTo>
                    <a:pt x="534" y="372"/>
                  </a:lnTo>
                  <a:lnTo>
                    <a:pt x="462" y="336"/>
                  </a:lnTo>
                  <a:lnTo>
                    <a:pt x="450" y="336"/>
                  </a:lnTo>
                  <a:lnTo>
                    <a:pt x="450" y="342"/>
                  </a:lnTo>
                  <a:lnTo>
                    <a:pt x="462" y="354"/>
                  </a:lnTo>
                  <a:lnTo>
                    <a:pt x="462" y="372"/>
                  </a:lnTo>
                  <a:lnTo>
                    <a:pt x="450" y="372"/>
                  </a:lnTo>
                  <a:lnTo>
                    <a:pt x="438" y="360"/>
                  </a:lnTo>
                  <a:lnTo>
                    <a:pt x="438" y="354"/>
                  </a:lnTo>
                  <a:lnTo>
                    <a:pt x="426" y="324"/>
                  </a:lnTo>
                  <a:lnTo>
                    <a:pt x="390" y="324"/>
                  </a:lnTo>
                  <a:lnTo>
                    <a:pt x="384" y="312"/>
                  </a:lnTo>
                  <a:lnTo>
                    <a:pt x="384" y="306"/>
                  </a:lnTo>
                  <a:lnTo>
                    <a:pt x="378" y="300"/>
                  </a:lnTo>
                  <a:lnTo>
                    <a:pt x="318" y="300"/>
                  </a:lnTo>
                  <a:lnTo>
                    <a:pt x="312" y="288"/>
                  </a:lnTo>
                  <a:lnTo>
                    <a:pt x="306" y="282"/>
                  </a:lnTo>
                  <a:lnTo>
                    <a:pt x="288" y="282"/>
                  </a:lnTo>
                  <a:lnTo>
                    <a:pt x="276" y="288"/>
                  </a:lnTo>
                  <a:lnTo>
                    <a:pt x="264" y="300"/>
                  </a:lnTo>
                  <a:lnTo>
                    <a:pt x="234" y="300"/>
                  </a:lnTo>
                  <a:lnTo>
                    <a:pt x="228" y="294"/>
                  </a:lnTo>
                  <a:lnTo>
                    <a:pt x="228" y="288"/>
                  </a:lnTo>
                  <a:lnTo>
                    <a:pt x="222" y="288"/>
                  </a:lnTo>
                  <a:lnTo>
                    <a:pt x="210" y="282"/>
                  </a:lnTo>
                  <a:lnTo>
                    <a:pt x="180" y="282"/>
                  </a:lnTo>
                  <a:lnTo>
                    <a:pt x="180" y="288"/>
                  </a:lnTo>
                  <a:lnTo>
                    <a:pt x="186" y="294"/>
                  </a:lnTo>
                  <a:lnTo>
                    <a:pt x="186" y="312"/>
                  </a:lnTo>
                  <a:lnTo>
                    <a:pt x="174" y="324"/>
                  </a:lnTo>
                  <a:lnTo>
                    <a:pt x="162" y="330"/>
                  </a:lnTo>
                  <a:lnTo>
                    <a:pt x="150" y="330"/>
                  </a:lnTo>
                  <a:lnTo>
                    <a:pt x="138" y="336"/>
                  </a:lnTo>
                  <a:lnTo>
                    <a:pt x="132" y="336"/>
                  </a:lnTo>
                  <a:lnTo>
                    <a:pt x="132" y="360"/>
                  </a:lnTo>
                  <a:lnTo>
                    <a:pt x="102" y="372"/>
                  </a:lnTo>
                  <a:lnTo>
                    <a:pt x="114" y="384"/>
                  </a:lnTo>
                  <a:lnTo>
                    <a:pt x="120" y="396"/>
                  </a:lnTo>
                  <a:lnTo>
                    <a:pt x="114" y="402"/>
                  </a:lnTo>
                  <a:lnTo>
                    <a:pt x="108" y="414"/>
                  </a:lnTo>
                  <a:lnTo>
                    <a:pt x="102" y="420"/>
                  </a:lnTo>
                  <a:lnTo>
                    <a:pt x="90" y="420"/>
                  </a:lnTo>
                  <a:lnTo>
                    <a:pt x="78" y="414"/>
                  </a:lnTo>
                  <a:lnTo>
                    <a:pt x="72" y="402"/>
                  </a:lnTo>
                  <a:lnTo>
                    <a:pt x="60" y="396"/>
                  </a:lnTo>
                  <a:lnTo>
                    <a:pt x="48" y="384"/>
                  </a:lnTo>
                  <a:lnTo>
                    <a:pt x="36" y="378"/>
                  </a:lnTo>
                  <a:lnTo>
                    <a:pt x="24" y="378"/>
                  </a:lnTo>
                  <a:lnTo>
                    <a:pt x="18" y="384"/>
                  </a:lnTo>
                  <a:lnTo>
                    <a:pt x="18" y="396"/>
                  </a:lnTo>
                  <a:lnTo>
                    <a:pt x="24" y="402"/>
                  </a:lnTo>
                  <a:lnTo>
                    <a:pt x="24" y="426"/>
                  </a:lnTo>
                  <a:lnTo>
                    <a:pt x="0" y="426"/>
                  </a:lnTo>
                  <a:lnTo>
                    <a:pt x="6" y="462"/>
                  </a:lnTo>
                  <a:lnTo>
                    <a:pt x="12" y="468"/>
                  </a:lnTo>
                  <a:lnTo>
                    <a:pt x="12" y="492"/>
                  </a:lnTo>
                  <a:lnTo>
                    <a:pt x="0" y="516"/>
                  </a:lnTo>
                  <a:lnTo>
                    <a:pt x="0" y="546"/>
                  </a:lnTo>
                  <a:lnTo>
                    <a:pt x="6" y="546"/>
                  </a:lnTo>
                  <a:lnTo>
                    <a:pt x="12" y="552"/>
                  </a:lnTo>
                  <a:lnTo>
                    <a:pt x="36" y="552"/>
                  </a:lnTo>
                  <a:lnTo>
                    <a:pt x="42" y="558"/>
                  </a:lnTo>
                  <a:lnTo>
                    <a:pt x="42" y="588"/>
                  </a:lnTo>
                  <a:lnTo>
                    <a:pt x="48" y="594"/>
                  </a:lnTo>
                  <a:lnTo>
                    <a:pt x="90" y="594"/>
                  </a:lnTo>
                  <a:lnTo>
                    <a:pt x="102" y="588"/>
                  </a:lnTo>
                  <a:lnTo>
                    <a:pt x="114" y="588"/>
                  </a:lnTo>
                  <a:lnTo>
                    <a:pt x="162" y="636"/>
                  </a:lnTo>
                  <a:lnTo>
                    <a:pt x="168" y="648"/>
                  </a:lnTo>
                  <a:lnTo>
                    <a:pt x="180" y="660"/>
                  </a:lnTo>
                  <a:lnTo>
                    <a:pt x="180" y="672"/>
                  </a:lnTo>
                  <a:lnTo>
                    <a:pt x="144" y="672"/>
                  </a:lnTo>
                  <a:lnTo>
                    <a:pt x="144" y="678"/>
                  </a:lnTo>
                  <a:lnTo>
                    <a:pt x="156" y="690"/>
                  </a:lnTo>
                  <a:lnTo>
                    <a:pt x="174" y="696"/>
                  </a:lnTo>
                  <a:lnTo>
                    <a:pt x="186" y="696"/>
                  </a:lnTo>
                  <a:lnTo>
                    <a:pt x="192" y="702"/>
                  </a:lnTo>
                  <a:lnTo>
                    <a:pt x="198" y="702"/>
                  </a:lnTo>
                  <a:lnTo>
                    <a:pt x="204" y="690"/>
                  </a:lnTo>
                  <a:lnTo>
                    <a:pt x="222" y="690"/>
                  </a:lnTo>
                  <a:lnTo>
                    <a:pt x="228" y="684"/>
                  </a:lnTo>
                  <a:lnTo>
                    <a:pt x="246" y="672"/>
                  </a:lnTo>
                  <a:lnTo>
                    <a:pt x="306" y="648"/>
                  </a:lnTo>
                  <a:lnTo>
                    <a:pt x="324" y="642"/>
                  </a:lnTo>
                  <a:lnTo>
                    <a:pt x="336" y="648"/>
                  </a:lnTo>
                  <a:lnTo>
                    <a:pt x="342" y="654"/>
                  </a:lnTo>
                  <a:lnTo>
                    <a:pt x="360" y="666"/>
                  </a:lnTo>
                  <a:lnTo>
                    <a:pt x="366" y="672"/>
                  </a:lnTo>
                  <a:lnTo>
                    <a:pt x="384" y="672"/>
                  </a:lnTo>
                  <a:lnTo>
                    <a:pt x="390" y="666"/>
                  </a:lnTo>
                  <a:lnTo>
                    <a:pt x="402" y="666"/>
                  </a:lnTo>
                  <a:lnTo>
                    <a:pt x="408" y="660"/>
                  </a:lnTo>
                  <a:lnTo>
                    <a:pt x="414" y="666"/>
                  </a:lnTo>
                  <a:lnTo>
                    <a:pt x="426" y="672"/>
                  </a:lnTo>
                  <a:lnTo>
                    <a:pt x="450" y="696"/>
                  </a:lnTo>
                  <a:lnTo>
                    <a:pt x="450" y="726"/>
                  </a:lnTo>
                  <a:lnTo>
                    <a:pt x="444" y="732"/>
                  </a:lnTo>
                  <a:lnTo>
                    <a:pt x="444" y="738"/>
                  </a:lnTo>
                  <a:lnTo>
                    <a:pt x="438" y="744"/>
                  </a:lnTo>
                  <a:lnTo>
                    <a:pt x="438" y="750"/>
                  </a:lnTo>
                  <a:lnTo>
                    <a:pt x="444" y="756"/>
                  </a:lnTo>
                  <a:lnTo>
                    <a:pt x="450" y="768"/>
                  </a:lnTo>
                  <a:lnTo>
                    <a:pt x="462" y="774"/>
                  </a:lnTo>
                  <a:lnTo>
                    <a:pt x="474" y="786"/>
                  </a:lnTo>
                  <a:lnTo>
                    <a:pt x="486" y="786"/>
                  </a:lnTo>
                  <a:lnTo>
                    <a:pt x="504" y="768"/>
                  </a:lnTo>
                  <a:lnTo>
                    <a:pt x="516" y="762"/>
                  </a:lnTo>
                  <a:lnTo>
                    <a:pt x="528" y="762"/>
                  </a:lnTo>
                  <a:lnTo>
                    <a:pt x="528" y="792"/>
                  </a:lnTo>
                  <a:lnTo>
                    <a:pt x="546" y="810"/>
                  </a:lnTo>
                  <a:lnTo>
                    <a:pt x="510" y="816"/>
                  </a:lnTo>
                  <a:lnTo>
                    <a:pt x="510" y="828"/>
                  </a:lnTo>
                  <a:lnTo>
                    <a:pt x="504" y="834"/>
                  </a:lnTo>
                  <a:lnTo>
                    <a:pt x="498" y="834"/>
                  </a:lnTo>
                  <a:lnTo>
                    <a:pt x="486" y="822"/>
                  </a:lnTo>
                  <a:lnTo>
                    <a:pt x="486" y="816"/>
                  </a:lnTo>
                  <a:lnTo>
                    <a:pt x="498" y="804"/>
                  </a:lnTo>
                  <a:lnTo>
                    <a:pt x="504" y="804"/>
                  </a:lnTo>
                  <a:lnTo>
                    <a:pt x="510" y="798"/>
                  </a:lnTo>
                  <a:lnTo>
                    <a:pt x="480" y="798"/>
                  </a:lnTo>
                  <a:lnTo>
                    <a:pt x="462" y="792"/>
                  </a:lnTo>
                  <a:lnTo>
                    <a:pt x="450" y="792"/>
                  </a:lnTo>
                  <a:lnTo>
                    <a:pt x="432" y="786"/>
                  </a:lnTo>
                  <a:lnTo>
                    <a:pt x="408" y="786"/>
                  </a:lnTo>
                  <a:lnTo>
                    <a:pt x="390" y="780"/>
                  </a:lnTo>
                  <a:lnTo>
                    <a:pt x="372" y="780"/>
                  </a:lnTo>
                  <a:lnTo>
                    <a:pt x="360" y="774"/>
                  </a:lnTo>
                  <a:lnTo>
                    <a:pt x="348" y="774"/>
                  </a:lnTo>
                  <a:lnTo>
                    <a:pt x="360" y="804"/>
                  </a:lnTo>
                  <a:lnTo>
                    <a:pt x="342" y="804"/>
                  </a:lnTo>
                  <a:lnTo>
                    <a:pt x="330" y="816"/>
                  </a:lnTo>
                  <a:lnTo>
                    <a:pt x="330" y="822"/>
                  </a:lnTo>
                  <a:lnTo>
                    <a:pt x="336" y="828"/>
                  </a:lnTo>
                  <a:lnTo>
                    <a:pt x="348" y="834"/>
                  </a:lnTo>
                  <a:lnTo>
                    <a:pt x="354" y="840"/>
                  </a:lnTo>
                  <a:lnTo>
                    <a:pt x="366" y="840"/>
                  </a:lnTo>
                  <a:lnTo>
                    <a:pt x="372" y="846"/>
                  </a:lnTo>
                  <a:lnTo>
                    <a:pt x="372" y="852"/>
                  </a:lnTo>
                  <a:lnTo>
                    <a:pt x="360" y="852"/>
                  </a:lnTo>
                  <a:lnTo>
                    <a:pt x="348" y="846"/>
                  </a:lnTo>
                  <a:lnTo>
                    <a:pt x="336" y="846"/>
                  </a:lnTo>
                  <a:lnTo>
                    <a:pt x="324" y="840"/>
                  </a:lnTo>
                  <a:lnTo>
                    <a:pt x="306" y="834"/>
                  </a:lnTo>
                  <a:lnTo>
                    <a:pt x="300" y="834"/>
                  </a:lnTo>
                  <a:lnTo>
                    <a:pt x="294" y="840"/>
                  </a:lnTo>
                  <a:lnTo>
                    <a:pt x="294" y="846"/>
                  </a:lnTo>
                  <a:lnTo>
                    <a:pt x="306" y="858"/>
                  </a:lnTo>
                  <a:lnTo>
                    <a:pt x="318" y="864"/>
                  </a:lnTo>
                  <a:lnTo>
                    <a:pt x="324" y="870"/>
                  </a:lnTo>
                  <a:lnTo>
                    <a:pt x="336" y="870"/>
                  </a:lnTo>
                  <a:lnTo>
                    <a:pt x="336" y="882"/>
                  </a:lnTo>
                  <a:lnTo>
                    <a:pt x="342" y="894"/>
                  </a:lnTo>
                  <a:lnTo>
                    <a:pt x="366" y="918"/>
                  </a:lnTo>
                  <a:lnTo>
                    <a:pt x="372" y="930"/>
                  </a:lnTo>
                  <a:lnTo>
                    <a:pt x="372" y="954"/>
                  </a:lnTo>
                  <a:lnTo>
                    <a:pt x="408" y="960"/>
                  </a:lnTo>
                  <a:lnTo>
                    <a:pt x="414" y="978"/>
                  </a:lnTo>
                  <a:lnTo>
                    <a:pt x="444" y="978"/>
                  </a:lnTo>
                  <a:lnTo>
                    <a:pt x="480" y="996"/>
                  </a:lnTo>
                  <a:lnTo>
                    <a:pt x="486" y="1002"/>
                  </a:lnTo>
                  <a:lnTo>
                    <a:pt x="486" y="1014"/>
                  </a:lnTo>
                  <a:lnTo>
                    <a:pt x="480" y="1020"/>
                  </a:lnTo>
                  <a:lnTo>
                    <a:pt x="468" y="1026"/>
                  </a:lnTo>
                  <a:lnTo>
                    <a:pt x="462" y="1038"/>
                  </a:lnTo>
                  <a:lnTo>
                    <a:pt x="462" y="1056"/>
                  </a:lnTo>
                  <a:lnTo>
                    <a:pt x="468" y="1062"/>
                  </a:lnTo>
                  <a:lnTo>
                    <a:pt x="492" y="1062"/>
                  </a:lnTo>
                  <a:lnTo>
                    <a:pt x="498" y="1056"/>
                  </a:lnTo>
                  <a:lnTo>
                    <a:pt x="504" y="1038"/>
                  </a:lnTo>
                  <a:lnTo>
                    <a:pt x="510" y="1026"/>
                  </a:lnTo>
                  <a:lnTo>
                    <a:pt x="516" y="1020"/>
                  </a:lnTo>
                  <a:lnTo>
                    <a:pt x="528" y="1020"/>
                  </a:lnTo>
                  <a:lnTo>
                    <a:pt x="546" y="1026"/>
                  </a:lnTo>
                  <a:lnTo>
                    <a:pt x="546" y="1020"/>
                  </a:lnTo>
                  <a:lnTo>
                    <a:pt x="552" y="1014"/>
                  </a:lnTo>
                  <a:lnTo>
                    <a:pt x="570" y="1014"/>
                  </a:lnTo>
                  <a:lnTo>
                    <a:pt x="594" y="1026"/>
                  </a:lnTo>
                  <a:lnTo>
                    <a:pt x="606" y="1026"/>
                  </a:lnTo>
                  <a:lnTo>
                    <a:pt x="618" y="1038"/>
                  </a:lnTo>
                  <a:lnTo>
                    <a:pt x="630" y="1044"/>
                  </a:lnTo>
                  <a:lnTo>
                    <a:pt x="636" y="1056"/>
                  </a:lnTo>
                  <a:lnTo>
                    <a:pt x="642" y="1062"/>
                  </a:lnTo>
                  <a:lnTo>
                    <a:pt x="648" y="1074"/>
                  </a:lnTo>
                  <a:lnTo>
                    <a:pt x="672" y="1098"/>
                  </a:lnTo>
                  <a:lnTo>
                    <a:pt x="684" y="1104"/>
                  </a:lnTo>
                  <a:lnTo>
                    <a:pt x="690" y="1110"/>
                  </a:lnTo>
                  <a:lnTo>
                    <a:pt x="696" y="1104"/>
                  </a:lnTo>
                  <a:lnTo>
                    <a:pt x="696" y="1098"/>
                  </a:lnTo>
                  <a:lnTo>
                    <a:pt x="702" y="1092"/>
                  </a:lnTo>
                  <a:lnTo>
                    <a:pt x="654" y="810"/>
                  </a:lnTo>
                  <a:lnTo>
                    <a:pt x="798" y="768"/>
                  </a:lnTo>
                  <a:lnTo>
                    <a:pt x="804" y="774"/>
                  </a:lnTo>
                  <a:lnTo>
                    <a:pt x="804" y="762"/>
                  </a:lnTo>
                  <a:lnTo>
                    <a:pt x="810" y="756"/>
                  </a:lnTo>
                  <a:lnTo>
                    <a:pt x="810" y="750"/>
                  </a:lnTo>
                  <a:lnTo>
                    <a:pt x="816" y="738"/>
                  </a:lnTo>
                  <a:lnTo>
                    <a:pt x="816" y="732"/>
                  </a:lnTo>
                  <a:lnTo>
                    <a:pt x="822" y="726"/>
                  </a:lnTo>
                  <a:lnTo>
                    <a:pt x="846" y="726"/>
                  </a:lnTo>
                  <a:lnTo>
                    <a:pt x="852" y="750"/>
                  </a:lnTo>
                  <a:lnTo>
                    <a:pt x="864" y="744"/>
                  </a:lnTo>
                  <a:lnTo>
                    <a:pt x="870" y="744"/>
                  </a:lnTo>
                  <a:lnTo>
                    <a:pt x="876" y="738"/>
                  </a:lnTo>
                  <a:lnTo>
                    <a:pt x="876" y="732"/>
                  </a:lnTo>
                  <a:lnTo>
                    <a:pt x="852" y="708"/>
                  </a:lnTo>
                  <a:lnTo>
                    <a:pt x="870" y="708"/>
                  </a:lnTo>
                  <a:lnTo>
                    <a:pt x="882" y="720"/>
                  </a:lnTo>
                  <a:lnTo>
                    <a:pt x="936" y="720"/>
                  </a:lnTo>
                  <a:lnTo>
                    <a:pt x="924" y="708"/>
                  </a:lnTo>
                  <a:lnTo>
                    <a:pt x="918" y="708"/>
                  </a:lnTo>
                  <a:lnTo>
                    <a:pt x="906" y="696"/>
                  </a:lnTo>
                  <a:lnTo>
                    <a:pt x="882" y="696"/>
                  </a:lnTo>
                  <a:lnTo>
                    <a:pt x="876" y="690"/>
                  </a:lnTo>
                  <a:lnTo>
                    <a:pt x="876" y="684"/>
                  </a:lnTo>
                  <a:lnTo>
                    <a:pt x="882" y="678"/>
                  </a:lnTo>
                  <a:lnTo>
                    <a:pt x="906" y="678"/>
                  </a:lnTo>
                  <a:lnTo>
                    <a:pt x="924" y="666"/>
                  </a:lnTo>
                  <a:lnTo>
                    <a:pt x="930" y="672"/>
                  </a:lnTo>
                  <a:lnTo>
                    <a:pt x="936" y="684"/>
                  </a:lnTo>
                  <a:lnTo>
                    <a:pt x="942" y="690"/>
                  </a:lnTo>
                  <a:lnTo>
                    <a:pt x="948" y="690"/>
                  </a:lnTo>
                  <a:lnTo>
                    <a:pt x="954" y="684"/>
                  </a:lnTo>
                  <a:lnTo>
                    <a:pt x="960" y="690"/>
                  </a:lnTo>
                  <a:lnTo>
                    <a:pt x="966" y="702"/>
                  </a:lnTo>
                  <a:lnTo>
                    <a:pt x="966" y="708"/>
                  </a:lnTo>
                  <a:lnTo>
                    <a:pt x="960" y="714"/>
                  </a:lnTo>
                  <a:lnTo>
                    <a:pt x="954" y="714"/>
                  </a:lnTo>
                  <a:lnTo>
                    <a:pt x="942" y="720"/>
                  </a:lnTo>
                  <a:lnTo>
                    <a:pt x="924" y="738"/>
                  </a:lnTo>
                  <a:lnTo>
                    <a:pt x="888" y="738"/>
                  </a:lnTo>
                  <a:lnTo>
                    <a:pt x="882" y="744"/>
                  </a:lnTo>
                  <a:lnTo>
                    <a:pt x="882" y="756"/>
                  </a:lnTo>
                  <a:lnTo>
                    <a:pt x="888" y="762"/>
                  </a:lnTo>
                  <a:lnTo>
                    <a:pt x="900" y="762"/>
                  </a:lnTo>
                  <a:lnTo>
                    <a:pt x="906" y="768"/>
                  </a:lnTo>
                  <a:lnTo>
                    <a:pt x="918" y="768"/>
                  </a:lnTo>
                  <a:lnTo>
                    <a:pt x="918" y="786"/>
                  </a:lnTo>
                  <a:lnTo>
                    <a:pt x="912" y="798"/>
                  </a:lnTo>
                  <a:lnTo>
                    <a:pt x="912" y="816"/>
                  </a:lnTo>
                  <a:lnTo>
                    <a:pt x="918" y="822"/>
                  </a:lnTo>
                  <a:lnTo>
                    <a:pt x="984" y="858"/>
                  </a:lnTo>
                  <a:lnTo>
                    <a:pt x="1062" y="930"/>
                  </a:lnTo>
                  <a:lnTo>
                    <a:pt x="1068" y="930"/>
                  </a:lnTo>
                  <a:lnTo>
                    <a:pt x="1074" y="924"/>
                  </a:lnTo>
                  <a:lnTo>
                    <a:pt x="1110" y="924"/>
                  </a:lnTo>
                  <a:lnTo>
                    <a:pt x="1128" y="918"/>
                  </a:lnTo>
                  <a:lnTo>
                    <a:pt x="1188" y="918"/>
                  </a:lnTo>
                  <a:lnTo>
                    <a:pt x="1206" y="924"/>
                  </a:lnTo>
                  <a:lnTo>
                    <a:pt x="1224" y="924"/>
                  </a:lnTo>
                  <a:lnTo>
                    <a:pt x="1230" y="918"/>
                  </a:lnTo>
                  <a:lnTo>
                    <a:pt x="1254" y="906"/>
                  </a:lnTo>
                  <a:lnTo>
                    <a:pt x="1266" y="906"/>
                  </a:lnTo>
                  <a:lnTo>
                    <a:pt x="1272" y="918"/>
                  </a:lnTo>
                  <a:lnTo>
                    <a:pt x="1290" y="936"/>
                  </a:lnTo>
                  <a:lnTo>
                    <a:pt x="1296" y="954"/>
                  </a:lnTo>
                  <a:lnTo>
                    <a:pt x="1308" y="960"/>
                  </a:lnTo>
                  <a:lnTo>
                    <a:pt x="1314" y="972"/>
                  </a:lnTo>
                  <a:lnTo>
                    <a:pt x="1344" y="972"/>
                  </a:lnTo>
                  <a:lnTo>
                    <a:pt x="1344" y="984"/>
                  </a:lnTo>
                  <a:lnTo>
                    <a:pt x="1350" y="1002"/>
                  </a:lnTo>
                  <a:lnTo>
                    <a:pt x="1350" y="1044"/>
                  </a:lnTo>
                  <a:lnTo>
                    <a:pt x="1356" y="1050"/>
                  </a:lnTo>
                  <a:lnTo>
                    <a:pt x="1362" y="1050"/>
                  </a:lnTo>
                  <a:lnTo>
                    <a:pt x="1368" y="1044"/>
                  </a:lnTo>
                  <a:lnTo>
                    <a:pt x="1380" y="1044"/>
                  </a:lnTo>
                  <a:lnTo>
                    <a:pt x="1386" y="1050"/>
                  </a:lnTo>
                  <a:lnTo>
                    <a:pt x="1416" y="1110"/>
                  </a:lnTo>
                  <a:lnTo>
                    <a:pt x="1494" y="1110"/>
                  </a:lnTo>
                  <a:lnTo>
                    <a:pt x="1512" y="1116"/>
                  </a:lnTo>
                  <a:lnTo>
                    <a:pt x="1512" y="1134"/>
                  </a:lnTo>
                  <a:lnTo>
                    <a:pt x="1506" y="1140"/>
                  </a:lnTo>
                  <a:lnTo>
                    <a:pt x="1506" y="1152"/>
                  </a:lnTo>
                  <a:lnTo>
                    <a:pt x="1512" y="1152"/>
                  </a:lnTo>
                  <a:lnTo>
                    <a:pt x="1524" y="1158"/>
                  </a:lnTo>
                  <a:lnTo>
                    <a:pt x="1536" y="1158"/>
                  </a:lnTo>
                  <a:lnTo>
                    <a:pt x="1542" y="1164"/>
                  </a:lnTo>
                  <a:lnTo>
                    <a:pt x="1542" y="1152"/>
                  </a:lnTo>
                  <a:lnTo>
                    <a:pt x="1536" y="1146"/>
                  </a:lnTo>
                  <a:lnTo>
                    <a:pt x="1536" y="1134"/>
                  </a:lnTo>
                  <a:lnTo>
                    <a:pt x="1548" y="1122"/>
                  </a:lnTo>
                  <a:lnTo>
                    <a:pt x="1560" y="1116"/>
                  </a:lnTo>
                  <a:lnTo>
                    <a:pt x="1566" y="1110"/>
                  </a:lnTo>
                  <a:lnTo>
                    <a:pt x="1572" y="1110"/>
                  </a:lnTo>
                  <a:lnTo>
                    <a:pt x="1572" y="1092"/>
                  </a:lnTo>
                  <a:lnTo>
                    <a:pt x="1584" y="1080"/>
                  </a:lnTo>
                  <a:lnTo>
                    <a:pt x="1596" y="1074"/>
                  </a:lnTo>
                  <a:lnTo>
                    <a:pt x="1608" y="1074"/>
                  </a:lnTo>
                  <a:lnTo>
                    <a:pt x="1614" y="1068"/>
                  </a:lnTo>
                  <a:lnTo>
                    <a:pt x="1620" y="1068"/>
                  </a:lnTo>
                  <a:lnTo>
                    <a:pt x="1632" y="1044"/>
                  </a:lnTo>
                  <a:lnTo>
                    <a:pt x="1656" y="1044"/>
                  </a:lnTo>
                  <a:lnTo>
                    <a:pt x="1686" y="1026"/>
                  </a:lnTo>
                  <a:lnTo>
                    <a:pt x="1662" y="1026"/>
                  </a:lnTo>
                  <a:lnTo>
                    <a:pt x="1662" y="1008"/>
                  </a:lnTo>
                  <a:lnTo>
                    <a:pt x="1668" y="996"/>
                  </a:lnTo>
                  <a:lnTo>
                    <a:pt x="1686" y="978"/>
                  </a:lnTo>
                  <a:lnTo>
                    <a:pt x="1716" y="978"/>
                  </a:lnTo>
                  <a:lnTo>
                    <a:pt x="1728" y="984"/>
                  </a:lnTo>
                  <a:lnTo>
                    <a:pt x="1746" y="990"/>
                  </a:lnTo>
                  <a:lnTo>
                    <a:pt x="1782" y="1008"/>
                  </a:lnTo>
                  <a:lnTo>
                    <a:pt x="1812" y="1008"/>
                  </a:lnTo>
                  <a:lnTo>
                    <a:pt x="1830" y="1014"/>
                  </a:lnTo>
                  <a:lnTo>
                    <a:pt x="1830" y="1002"/>
                  </a:lnTo>
                  <a:lnTo>
                    <a:pt x="1824" y="990"/>
                  </a:lnTo>
                  <a:lnTo>
                    <a:pt x="1824" y="960"/>
                  </a:lnTo>
                  <a:lnTo>
                    <a:pt x="1830" y="954"/>
                  </a:lnTo>
                  <a:lnTo>
                    <a:pt x="1872" y="954"/>
                  </a:lnTo>
                  <a:lnTo>
                    <a:pt x="1884" y="960"/>
                  </a:lnTo>
                  <a:lnTo>
                    <a:pt x="1890" y="972"/>
                  </a:lnTo>
                  <a:lnTo>
                    <a:pt x="1914" y="972"/>
                  </a:lnTo>
                  <a:lnTo>
                    <a:pt x="1926" y="978"/>
                  </a:lnTo>
                  <a:lnTo>
                    <a:pt x="1944" y="978"/>
                  </a:lnTo>
                  <a:lnTo>
                    <a:pt x="1962" y="972"/>
                  </a:lnTo>
                  <a:lnTo>
                    <a:pt x="2082" y="972"/>
                  </a:lnTo>
                  <a:lnTo>
                    <a:pt x="2094" y="978"/>
                  </a:lnTo>
                  <a:lnTo>
                    <a:pt x="2106" y="978"/>
                  </a:lnTo>
                  <a:lnTo>
                    <a:pt x="2154" y="972"/>
                  </a:lnTo>
                  <a:lnTo>
                    <a:pt x="2166" y="984"/>
                  </a:lnTo>
                  <a:lnTo>
                    <a:pt x="2184" y="984"/>
                  </a:lnTo>
                  <a:lnTo>
                    <a:pt x="2208" y="1014"/>
                  </a:lnTo>
                  <a:lnTo>
                    <a:pt x="2250" y="1014"/>
                  </a:lnTo>
                  <a:lnTo>
                    <a:pt x="2268" y="1020"/>
                  </a:lnTo>
                  <a:lnTo>
                    <a:pt x="2262" y="1014"/>
                  </a:lnTo>
                  <a:lnTo>
                    <a:pt x="2262" y="1002"/>
                  </a:lnTo>
                  <a:lnTo>
                    <a:pt x="2256" y="996"/>
                  </a:lnTo>
                  <a:lnTo>
                    <a:pt x="2256" y="984"/>
                  </a:lnTo>
                  <a:lnTo>
                    <a:pt x="2280" y="984"/>
                  </a:lnTo>
                  <a:lnTo>
                    <a:pt x="2262" y="966"/>
                  </a:lnTo>
                  <a:lnTo>
                    <a:pt x="2262" y="960"/>
                  </a:lnTo>
                  <a:lnTo>
                    <a:pt x="2268" y="954"/>
                  </a:lnTo>
                  <a:lnTo>
                    <a:pt x="2286" y="954"/>
                  </a:lnTo>
                  <a:lnTo>
                    <a:pt x="2286" y="942"/>
                  </a:lnTo>
                  <a:lnTo>
                    <a:pt x="2274" y="936"/>
                  </a:lnTo>
                  <a:lnTo>
                    <a:pt x="2268" y="924"/>
                  </a:lnTo>
                  <a:lnTo>
                    <a:pt x="2226" y="882"/>
                  </a:lnTo>
                  <a:lnTo>
                    <a:pt x="2214" y="858"/>
                  </a:lnTo>
                  <a:lnTo>
                    <a:pt x="2214" y="828"/>
                  </a:lnTo>
                  <a:lnTo>
                    <a:pt x="2196" y="828"/>
                  </a:lnTo>
                  <a:lnTo>
                    <a:pt x="2184" y="822"/>
                  </a:lnTo>
                  <a:lnTo>
                    <a:pt x="2178" y="816"/>
                  </a:lnTo>
                  <a:lnTo>
                    <a:pt x="2178" y="810"/>
                  </a:lnTo>
                  <a:lnTo>
                    <a:pt x="2184" y="804"/>
                  </a:lnTo>
                  <a:lnTo>
                    <a:pt x="2196" y="798"/>
                  </a:lnTo>
                  <a:lnTo>
                    <a:pt x="2208" y="798"/>
                  </a:lnTo>
                  <a:lnTo>
                    <a:pt x="2220" y="792"/>
                  </a:lnTo>
                  <a:lnTo>
                    <a:pt x="2232" y="792"/>
                  </a:lnTo>
                  <a:lnTo>
                    <a:pt x="2268" y="774"/>
                  </a:lnTo>
                  <a:lnTo>
                    <a:pt x="2280" y="774"/>
                  </a:lnTo>
                  <a:lnTo>
                    <a:pt x="2286" y="780"/>
                  </a:lnTo>
                  <a:lnTo>
                    <a:pt x="2292" y="792"/>
                  </a:lnTo>
                  <a:lnTo>
                    <a:pt x="2298" y="798"/>
                  </a:lnTo>
                  <a:lnTo>
                    <a:pt x="2316" y="786"/>
                  </a:lnTo>
                  <a:lnTo>
                    <a:pt x="2328" y="798"/>
                  </a:lnTo>
                  <a:lnTo>
                    <a:pt x="2334" y="798"/>
                  </a:lnTo>
                  <a:lnTo>
                    <a:pt x="2340" y="792"/>
                  </a:lnTo>
                  <a:lnTo>
                    <a:pt x="2340" y="780"/>
                  </a:lnTo>
                  <a:lnTo>
                    <a:pt x="2334" y="774"/>
                  </a:lnTo>
                  <a:lnTo>
                    <a:pt x="2328" y="774"/>
                  </a:lnTo>
                  <a:lnTo>
                    <a:pt x="2322" y="768"/>
                  </a:lnTo>
                  <a:lnTo>
                    <a:pt x="2316" y="768"/>
                  </a:lnTo>
                  <a:lnTo>
                    <a:pt x="2316" y="630"/>
                  </a:lnTo>
                  <a:lnTo>
                    <a:pt x="2328" y="630"/>
                  </a:lnTo>
                  <a:lnTo>
                    <a:pt x="2340" y="636"/>
                  </a:lnTo>
                  <a:lnTo>
                    <a:pt x="2352" y="636"/>
                  </a:lnTo>
                  <a:lnTo>
                    <a:pt x="2376" y="648"/>
                  </a:lnTo>
                  <a:lnTo>
                    <a:pt x="2424" y="648"/>
                  </a:lnTo>
                  <a:lnTo>
                    <a:pt x="2436" y="660"/>
                  </a:lnTo>
                  <a:lnTo>
                    <a:pt x="2454" y="642"/>
                  </a:lnTo>
                  <a:lnTo>
                    <a:pt x="2472" y="642"/>
                  </a:lnTo>
                  <a:lnTo>
                    <a:pt x="2478" y="636"/>
                  </a:lnTo>
                  <a:lnTo>
                    <a:pt x="2478" y="618"/>
                  </a:lnTo>
                  <a:lnTo>
                    <a:pt x="2466" y="594"/>
                  </a:lnTo>
                  <a:lnTo>
                    <a:pt x="2454" y="582"/>
                  </a:lnTo>
                  <a:lnTo>
                    <a:pt x="2442" y="558"/>
                  </a:lnTo>
                  <a:lnTo>
                    <a:pt x="2442" y="540"/>
                  </a:lnTo>
                  <a:lnTo>
                    <a:pt x="2454" y="528"/>
                  </a:lnTo>
                  <a:lnTo>
                    <a:pt x="2496" y="528"/>
                  </a:lnTo>
                  <a:lnTo>
                    <a:pt x="2502" y="522"/>
                  </a:lnTo>
                  <a:lnTo>
                    <a:pt x="2502" y="510"/>
                  </a:lnTo>
                  <a:lnTo>
                    <a:pt x="2484" y="492"/>
                  </a:lnTo>
                  <a:close/>
                  <a:moveTo>
                    <a:pt x="2082" y="696"/>
                  </a:moveTo>
                  <a:lnTo>
                    <a:pt x="2046" y="696"/>
                  </a:lnTo>
                  <a:lnTo>
                    <a:pt x="2046" y="702"/>
                  </a:lnTo>
                  <a:lnTo>
                    <a:pt x="2040" y="708"/>
                  </a:lnTo>
                  <a:lnTo>
                    <a:pt x="2028" y="708"/>
                  </a:lnTo>
                  <a:lnTo>
                    <a:pt x="2022" y="702"/>
                  </a:lnTo>
                  <a:lnTo>
                    <a:pt x="2010" y="696"/>
                  </a:lnTo>
                  <a:lnTo>
                    <a:pt x="1980" y="702"/>
                  </a:lnTo>
                  <a:lnTo>
                    <a:pt x="1950" y="696"/>
                  </a:lnTo>
                  <a:lnTo>
                    <a:pt x="1932" y="696"/>
                  </a:lnTo>
                  <a:lnTo>
                    <a:pt x="1908" y="690"/>
                  </a:lnTo>
                  <a:lnTo>
                    <a:pt x="1860" y="690"/>
                  </a:lnTo>
                  <a:lnTo>
                    <a:pt x="1854" y="684"/>
                  </a:lnTo>
                  <a:lnTo>
                    <a:pt x="1854" y="678"/>
                  </a:lnTo>
                  <a:lnTo>
                    <a:pt x="1836" y="696"/>
                  </a:lnTo>
                  <a:lnTo>
                    <a:pt x="1830" y="696"/>
                  </a:lnTo>
                  <a:lnTo>
                    <a:pt x="1824" y="708"/>
                  </a:lnTo>
                  <a:lnTo>
                    <a:pt x="1824" y="714"/>
                  </a:lnTo>
                  <a:lnTo>
                    <a:pt x="1818" y="726"/>
                  </a:lnTo>
                  <a:lnTo>
                    <a:pt x="1812" y="732"/>
                  </a:lnTo>
                  <a:lnTo>
                    <a:pt x="1794" y="732"/>
                  </a:lnTo>
                  <a:lnTo>
                    <a:pt x="1800" y="762"/>
                  </a:lnTo>
                  <a:lnTo>
                    <a:pt x="1788" y="768"/>
                  </a:lnTo>
                  <a:lnTo>
                    <a:pt x="1806" y="786"/>
                  </a:lnTo>
                  <a:lnTo>
                    <a:pt x="1800" y="810"/>
                  </a:lnTo>
                  <a:lnTo>
                    <a:pt x="1794" y="810"/>
                  </a:lnTo>
                  <a:lnTo>
                    <a:pt x="1788" y="798"/>
                  </a:lnTo>
                  <a:lnTo>
                    <a:pt x="1776" y="792"/>
                  </a:lnTo>
                  <a:lnTo>
                    <a:pt x="1770" y="780"/>
                  </a:lnTo>
                  <a:lnTo>
                    <a:pt x="1758" y="774"/>
                  </a:lnTo>
                  <a:lnTo>
                    <a:pt x="1752" y="762"/>
                  </a:lnTo>
                  <a:lnTo>
                    <a:pt x="1752" y="750"/>
                  </a:lnTo>
                  <a:lnTo>
                    <a:pt x="1746" y="732"/>
                  </a:lnTo>
                  <a:lnTo>
                    <a:pt x="1746" y="720"/>
                  </a:lnTo>
                  <a:lnTo>
                    <a:pt x="1764" y="702"/>
                  </a:lnTo>
                  <a:lnTo>
                    <a:pt x="1776" y="702"/>
                  </a:lnTo>
                  <a:lnTo>
                    <a:pt x="1782" y="696"/>
                  </a:lnTo>
                  <a:lnTo>
                    <a:pt x="1788" y="684"/>
                  </a:lnTo>
                  <a:lnTo>
                    <a:pt x="1788" y="678"/>
                  </a:lnTo>
                  <a:lnTo>
                    <a:pt x="1800" y="666"/>
                  </a:lnTo>
                  <a:lnTo>
                    <a:pt x="1818" y="666"/>
                  </a:lnTo>
                  <a:lnTo>
                    <a:pt x="1830" y="672"/>
                  </a:lnTo>
                  <a:lnTo>
                    <a:pt x="1848" y="672"/>
                  </a:lnTo>
                  <a:lnTo>
                    <a:pt x="1854" y="666"/>
                  </a:lnTo>
                  <a:lnTo>
                    <a:pt x="1896" y="666"/>
                  </a:lnTo>
                  <a:lnTo>
                    <a:pt x="1908" y="672"/>
                  </a:lnTo>
                  <a:lnTo>
                    <a:pt x="1914" y="678"/>
                  </a:lnTo>
                  <a:lnTo>
                    <a:pt x="1932" y="678"/>
                  </a:lnTo>
                  <a:lnTo>
                    <a:pt x="1944" y="684"/>
                  </a:lnTo>
                  <a:lnTo>
                    <a:pt x="1974" y="684"/>
                  </a:lnTo>
                  <a:lnTo>
                    <a:pt x="1986" y="672"/>
                  </a:lnTo>
                  <a:lnTo>
                    <a:pt x="2028" y="672"/>
                  </a:lnTo>
                  <a:lnTo>
                    <a:pt x="2034" y="678"/>
                  </a:lnTo>
                  <a:lnTo>
                    <a:pt x="2046" y="678"/>
                  </a:lnTo>
                  <a:lnTo>
                    <a:pt x="2052" y="672"/>
                  </a:lnTo>
                  <a:lnTo>
                    <a:pt x="2064" y="666"/>
                  </a:lnTo>
                  <a:lnTo>
                    <a:pt x="2088" y="666"/>
                  </a:lnTo>
                  <a:lnTo>
                    <a:pt x="2088" y="684"/>
                  </a:lnTo>
                  <a:lnTo>
                    <a:pt x="2082" y="690"/>
                  </a:lnTo>
                  <a:lnTo>
                    <a:pt x="2082" y="69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4" name="Jord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3AFF9F9-96B5-4BB3-9A2B-04D8414FFC39}"/>
                </a:ext>
              </a:extLst>
            </p:cNvPr>
            <p:cNvSpPr>
              <a:spLocks/>
            </p:cNvSpPr>
            <p:nvPr/>
          </p:nvSpPr>
          <p:spPr bwMode="gray">
            <a:xfrm>
              <a:off x="6518763" y="1901969"/>
              <a:ext cx="77064" cy="98263"/>
            </a:xfrm>
            <a:custGeom>
              <a:avLst/>
              <a:gdLst>
                <a:gd name="T0" fmla="*/ 2147483647 w 282"/>
                <a:gd name="T1" fmla="*/ 2147483647 h 336"/>
                <a:gd name="T2" fmla="*/ 2147483647 w 282"/>
                <a:gd name="T3" fmla="*/ 2147483647 h 336"/>
                <a:gd name="T4" fmla="*/ 2147483647 w 282"/>
                <a:gd name="T5" fmla="*/ 0 h 336"/>
                <a:gd name="T6" fmla="*/ 2147483647 w 282"/>
                <a:gd name="T7" fmla="*/ 2147483647 h 336"/>
                <a:gd name="T8" fmla="*/ 2147483647 w 282"/>
                <a:gd name="T9" fmla="*/ 2147483647 h 336"/>
                <a:gd name="T10" fmla="*/ 2147483647 w 282"/>
                <a:gd name="T11" fmla="*/ 2147483647 h 336"/>
                <a:gd name="T12" fmla="*/ 2147483647 w 282"/>
                <a:gd name="T13" fmla="*/ 2147483647 h 336"/>
                <a:gd name="T14" fmla="*/ 2147483647 w 282"/>
                <a:gd name="T15" fmla="*/ 2147483647 h 336"/>
                <a:gd name="T16" fmla="*/ 2147483647 w 282"/>
                <a:gd name="T17" fmla="*/ 2147483647 h 336"/>
                <a:gd name="T18" fmla="*/ 2147483647 w 282"/>
                <a:gd name="T19" fmla="*/ 2147483647 h 336"/>
                <a:gd name="T20" fmla="*/ 2147483647 w 282"/>
                <a:gd name="T21" fmla="*/ 2147483647 h 336"/>
                <a:gd name="T22" fmla="*/ 2147483647 w 282"/>
                <a:gd name="T23" fmla="*/ 2147483647 h 336"/>
                <a:gd name="T24" fmla="*/ 2147483647 w 282"/>
                <a:gd name="T25" fmla="*/ 2147483647 h 336"/>
                <a:gd name="T26" fmla="*/ 2147483647 w 282"/>
                <a:gd name="T27" fmla="*/ 2147483647 h 336"/>
                <a:gd name="T28" fmla="*/ 2147483647 w 282"/>
                <a:gd name="T29" fmla="*/ 2147483647 h 336"/>
                <a:gd name="T30" fmla="*/ 2147483647 w 282"/>
                <a:gd name="T31" fmla="*/ 2147483647 h 336"/>
                <a:gd name="T32" fmla="*/ 2147483647 w 282"/>
                <a:gd name="T33" fmla="*/ 2147483647 h 336"/>
                <a:gd name="T34" fmla="*/ 2147483647 w 282"/>
                <a:gd name="T35" fmla="*/ 2147483647 h 336"/>
                <a:gd name="T36" fmla="*/ 2147483647 w 282"/>
                <a:gd name="T37" fmla="*/ 2147483647 h 336"/>
                <a:gd name="T38" fmla="*/ 2147483647 w 282"/>
                <a:gd name="T39" fmla="*/ 2147483647 h 336"/>
                <a:gd name="T40" fmla="*/ 2147483647 w 282"/>
                <a:gd name="T41" fmla="*/ 2147483647 h 336"/>
                <a:gd name="T42" fmla="*/ 2147483647 w 282"/>
                <a:gd name="T43" fmla="*/ 2147483647 h 336"/>
                <a:gd name="T44" fmla="*/ 2147483647 w 282"/>
                <a:gd name="T45" fmla="*/ 2147483647 h 336"/>
                <a:gd name="T46" fmla="*/ 0 w 282"/>
                <a:gd name="T47" fmla="*/ 2147483647 h 336"/>
                <a:gd name="T48" fmla="*/ 0 w 282"/>
                <a:gd name="T49" fmla="*/ 2147483647 h 336"/>
                <a:gd name="T50" fmla="*/ 2147483647 w 282"/>
                <a:gd name="T51" fmla="*/ 2147483647 h 336"/>
                <a:gd name="T52" fmla="*/ 2147483647 w 282"/>
                <a:gd name="T53" fmla="*/ 2147483647 h 336"/>
                <a:gd name="T54" fmla="*/ 2147483647 w 282"/>
                <a:gd name="T55" fmla="*/ 2147483647 h 336"/>
                <a:gd name="T56" fmla="*/ 2147483647 w 282"/>
                <a:gd name="T57" fmla="*/ 2147483647 h 336"/>
                <a:gd name="T58" fmla="*/ 2147483647 w 282"/>
                <a:gd name="T59" fmla="*/ 2147483647 h 336"/>
                <a:gd name="T60" fmla="*/ 2147483647 w 282"/>
                <a:gd name="T61" fmla="*/ 2147483647 h 336"/>
                <a:gd name="T62" fmla="*/ 2147483647 w 282"/>
                <a:gd name="T63" fmla="*/ 2147483647 h 336"/>
                <a:gd name="T64" fmla="*/ 2147483647 w 282"/>
                <a:gd name="T65" fmla="*/ 2147483647 h 336"/>
                <a:gd name="T66" fmla="*/ 2147483647 w 282"/>
                <a:gd name="T67" fmla="*/ 2147483647 h 336"/>
                <a:gd name="T68" fmla="*/ 2147483647 w 282"/>
                <a:gd name="T69" fmla="*/ 2147483647 h 336"/>
                <a:gd name="T70" fmla="*/ 2147483647 w 282"/>
                <a:gd name="T71" fmla="*/ 2147483647 h 336"/>
                <a:gd name="T72" fmla="*/ 2147483647 w 282"/>
                <a:gd name="T73" fmla="*/ 2147483647 h 336"/>
                <a:gd name="T74" fmla="*/ 2147483647 w 282"/>
                <a:gd name="T75" fmla="*/ 2147483647 h 336"/>
                <a:gd name="T76" fmla="*/ 2147483647 w 282"/>
                <a:gd name="T77" fmla="*/ 2147483647 h 336"/>
                <a:gd name="T78" fmla="*/ 2147483647 w 282"/>
                <a:gd name="T79" fmla="*/ 2147483647 h 336"/>
                <a:gd name="T80" fmla="*/ 2147483647 w 282"/>
                <a:gd name="T81" fmla="*/ 2147483647 h 336"/>
                <a:gd name="T82" fmla="*/ 2147483647 w 282"/>
                <a:gd name="T83" fmla="*/ 2147483647 h 336"/>
                <a:gd name="T84" fmla="*/ 2147483647 w 282"/>
                <a:gd name="T85" fmla="*/ 2147483647 h 336"/>
                <a:gd name="T86" fmla="*/ 2147483647 w 282"/>
                <a:gd name="T87" fmla="*/ 2147483647 h 336"/>
                <a:gd name="T88" fmla="*/ 2147483647 w 282"/>
                <a:gd name="T89" fmla="*/ 2147483647 h 336"/>
                <a:gd name="T90" fmla="*/ 2147483647 w 282"/>
                <a:gd name="T91" fmla="*/ 2147483647 h 336"/>
                <a:gd name="T92" fmla="*/ 2147483647 w 282"/>
                <a:gd name="T93" fmla="*/ 2147483647 h 336"/>
                <a:gd name="T94" fmla="*/ 2147483647 w 282"/>
                <a:gd name="T95" fmla="*/ 2147483647 h 336"/>
                <a:gd name="T96" fmla="*/ 2147483647 w 282"/>
                <a:gd name="T97" fmla="*/ 2147483647 h 336"/>
                <a:gd name="T98" fmla="*/ 2147483647 w 282"/>
                <a:gd name="T99" fmla="*/ 2147483647 h 336"/>
                <a:gd name="T100" fmla="*/ 2147483647 w 282"/>
                <a:gd name="T101" fmla="*/ 2147483647 h 336"/>
                <a:gd name="T102" fmla="*/ 2147483647 w 282"/>
                <a:gd name="T103" fmla="*/ 2147483647 h 336"/>
                <a:gd name="T104" fmla="*/ 2147483647 w 282"/>
                <a:gd name="T105" fmla="*/ 2147483647 h 336"/>
                <a:gd name="T106" fmla="*/ 2147483647 w 282"/>
                <a:gd name="T107" fmla="*/ 2147483647 h 336"/>
                <a:gd name="T108" fmla="*/ 2147483647 w 282"/>
                <a:gd name="T109" fmla="*/ 2147483647 h 336"/>
                <a:gd name="T110" fmla="*/ 2147483647 w 282"/>
                <a:gd name="T111" fmla="*/ 2147483647 h 336"/>
                <a:gd name="T112" fmla="*/ 2147483647 w 282"/>
                <a:gd name="T113" fmla="*/ 2147483647 h 336"/>
                <a:gd name="T114" fmla="*/ 2147483647 w 282"/>
                <a:gd name="T115" fmla="*/ 2147483647 h 336"/>
                <a:gd name="T116" fmla="*/ 2147483647 w 282"/>
                <a:gd name="T117" fmla="*/ 2147483647 h 336"/>
                <a:gd name="T118" fmla="*/ 2147483647 w 282"/>
                <a:gd name="T119" fmla="*/ 2147483647 h 336"/>
                <a:gd name="T120" fmla="*/ 2147483647 w 282"/>
                <a:gd name="T121" fmla="*/ 2147483647 h 336"/>
                <a:gd name="T122" fmla="*/ 2147483647 w 282"/>
                <a:gd name="T123" fmla="*/ 2147483647 h 3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2"/>
                <a:gd name="T187" fmla="*/ 0 h 336"/>
                <a:gd name="T188" fmla="*/ 282 w 282"/>
                <a:gd name="T189" fmla="*/ 336 h 3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2" h="336">
                  <a:moveTo>
                    <a:pt x="258" y="60"/>
                  </a:moveTo>
                  <a:lnTo>
                    <a:pt x="258" y="42"/>
                  </a:lnTo>
                  <a:lnTo>
                    <a:pt x="234" y="0"/>
                  </a:lnTo>
                  <a:lnTo>
                    <a:pt x="222" y="6"/>
                  </a:lnTo>
                  <a:lnTo>
                    <a:pt x="198" y="30"/>
                  </a:lnTo>
                  <a:lnTo>
                    <a:pt x="138" y="78"/>
                  </a:lnTo>
                  <a:lnTo>
                    <a:pt x="114" y="84"/>
                  </a:lnTo>
                  <a:lnTo>
                    <a:pt x="96" y="84"/>
                  </a:lnTo>
                  <a:lnTo>
                    <a:pt x="84" y="78"/>
                  </a:lnTo>
                  <a:lnTo>
                    <a:pt x="72" y="66"/>
                  </a:lnTo>
                  <a:lnTo>
                    <a:pt x="36" y="48"/>
                  </a:lnTo>
                  <a:lnTo>
                    <a:pt x="30" y="48"/>
                  </a:lnTo>
                  <a:lnTo>
                    <a:pt x="24" y="66"/>
                  </a:lnTo>
                  <a:lnTo>
                    <a:pt x="30" y="138"/>
                  </a:lnTo>
                  <a:lnTo>
                    <a:pt x="18" y="150"/>
                  </a:lnTo>
                  <a:lnTo>
                    <a:pt x="18" y="162"/>
                  </a:lnTo>
                  <a:lnTo>
                    <a:pt x="30" y="174"/>
                  </a:lnTo>
                  <a:lnTo>
                    <a:pt x="30" y="186"/>
                  </a:lnTo>
                  <a:lnTo>
                    <a:pt x="24" y="198"/>
                  </a:lnTo>
                  <a:lnTo>
                    <a:pt x="18" y="204"/>
                  </a:lnTo>
                  <a:lnTo>
                    <a:pt x="12" y="216"/>
                  </a:lnTo>
                  <a:lnTo>
                    <a:pt x="6" y="222"/>
                  </a:lnTo>
                  <a:lnTo>
                    <a:pt x="6" y="282"/>
                  </a:lnTo>
                  <a:lnTo>
                    <a:pt x="0" y="294"/>
                  </a:lnTo>
                  <a:lnTo>
                    <a:pt x="0" y="312"/>
                  </a:lnTo>
                  <a:lnTo>
                    <a:pt x="6" y="324"/>
                  </a:lnTo>
                  <a:lnTo>
                    <a:pt x="24" y="324"/>
                  </a:lnTo>
                  <a:lnTo>
                    <a:pt x="48" y="336"/>
                  </a:lnTo>
                  <a:lnTo>
                    <a:pt x="84" y="336"/>
                  </a:lnTo>
                  <a:lnTo>
                    <a:pt x="96" y="324"/>
                  </a:lnTo>
                  <a:lnTo>
                    <a:pt x="108" y="300"/>
                  </a:lnTo>
                  <a:lnTo>
                    <a:pt x="108" y="288"/>
                  </a:lnTo>
                  <a:lnTo>
                    <a:pt x="120" y="276"/>
                  </a:lnTo>
                  <a:lnTo>
                    <a:pt x="126" y="276"/>
                  </a:lnTo>
                  <a:lnTo>
                    <a:pt x="138" y="270"/>
                  </a:lnTo>
                  <a:lnTo>
                    <a:pt x="150" y="270"/>
                  </a:lnTo>
                  <a:lnTo>
                    <a:pt x="162" y="264"/>
                  </a:lnTo>
                  <a:lnTo>
                    <a:pt x="168" y="258"/>
                  </a:lnTo>
                  <a:lnTo>
                    <a:pt x="174" y="246"/>
                  </a:lnTo>
                  <a:lnTo>
                    <a:pt x="180" y="240"/>
                  </a:lnTo>
                  <a:lnTo>
                    <a:pt x="180" y="228"/>
                  </a:lnTo>
                  <a:lnTo>
                    <a:pt x="186" y="222"/>
                  </a:lnTo>
                  <a:lnTo>
                    <a:pt x="186" y="210"/>
                  </a:lnTo>
                  <a:lnTo>
                    <a:pt x="180" y="204"/>
                  </a:lnTo>
                  <a:lnTo>
                    <a:pt x="168" y="180"/>
                  </a:lnTo>
                  <a:lnTo>
                    <a:pt x="144" y="156"/>
                  </a:lnTo>
                  <a:lnTo>
                    <a:pt x="132" y="156"/>
                  </a:lnTo>
                  <a:lnTo>
                    <a:pt x="120" y="150"/>
                  </a:lnTo>
                  <a:lnTo>
                    <a:pt x="96" y="150"/>
                  </a:lnTo>
                  <a:lnTo>
                    <a:pt x="96" y="144"/>
                  </a:lnTo>
                  <a:lnTo>
                    <a:pt x="108" y="144"/>
                  </a:lnTo>
                  <a:lnTo>
                    <a:pt x="120" y="138"/>
                  </a:lnTo>
                  <a:lnTo>
                    <a:pt x="186" y="138"/>
                  </a:lnTo>
                  <a:lnTo>
                    <a:pt x="198" y="114"/>
                  </a:lnTo>
                  <a:lnTo>
                    <a:pt x="240" y="114"/>
                  </a:lnTo>
                  <a:lnTo>
                    <a:pt x="252" y="108"/>
                  </a:lnTo>
                  <a:lnTo>
                    <a:pt x="258" y="102"/>
                  </a:lnTo>
                  <a:lnTo>
                    <a:pt x="264" y="102"/>
                  </a:lnTo>
                  <a:lnTo>
                    <a:pt x="276" y="96"/>
                  </a:lnTo>
                  <a:lnTo>
                    <a:pt x="282" y="90"/>
                  </a:lnTo>
                  <a:lnTo>
                    <a:pt x="282" y="78"/>
                  </a:lnTo>
                  <a:lnTo>
                    <a:pt x="258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5" name="Jamaic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AB860C9-73BA-428D-997A-39A63EF8B9B8}"/>
                </a:ext>
              </a:extLst>
            </p:cNvPr>
            <p:cNvSpPr>
              <a:spLocks/>
            </p:cNvSpPr>
            <p:nvPr/>
          </p:nvSpPr>
          <p:spPr bwMode="gray">
            <a:xfrm>
              <a:off x="4339270" y="2250459"/>
              <a:ext cx="42331" cy="14853"/>
            </a:xfrm>
            <a:custGeom>
              <a:avLst/>
              <a:gdLst>
                <a:gd name="T0" fmla="*/ 2147483647 w 156"/>
                <a:gd name="T1" fmla="*/ 2147483647 h 54"/>
                <a:gd name="T2" fmla="*/ 2147483647 w 156"/>
                <a:gd name="T3" fmla="*/ 2147483647 h 54"/>
                <a:gd name="T4" fmla="*/ 2147483647 w 156"/>
                <a:gd name="T5" fmla="*/ 2147483647 h 54"/>
                <a:gd name="T6" fmla="*/ 2147483647 w 156"/>
                <a:gd name="T7" fmla="*/ 2147483647 h 54"/>
                <a:gd name="T8" fmla="*/ 2147483647 w 156"/>
                <a:gd name="T9" fmla="*/ 2147483647 h 54"/>
                <a:gd name="T10" fmla="*/ 2147483647 w 156"/>
                <a:gd name="T11" fmla="*/ 2147483647 h 54"/>
                <a:gd name="T12" fmla="*/ 2147483647 w 156"/>
                <a:gd name="T13" fmla="*/ 2147483647 h 54"/>
                <a:gd name="T14" fmla="*/ 2147483647 w 156"/>
                <a:gd name="T15" fmla="*/ 2147483647 h 54"/>
                <a:gd name="T16" fmla="*/ 2147483647 w 156"/>
                <a:gd name="T17" fmla="*/ 0 h 54"/>
                <a:gd name="T18" fmla="*/ 2147483647 w 156"/>
                <a:gd name="T19" fmla="*/ 0 h 54"/>
                <a:gd name="T20" fmla="*/ 2147483647 w 156"/>
                <a:gd name="T21" fmla="*/ 2147483647 h 54"/>
                <a:gd name="T22" fmla="*/ 0 w 156"/>
                <a:gd name="T23" fmla="*/ 2147483647 h 54"/>
                <a:gd name="T24" fmla="*/ 2147483647 w 156"/>
                <a:gd name="T25" fmla="*/ 2147483647 h 54"/>
                <a:gd name="T26" fmla="*/ 2147483647 w 156"/>
                <a:gd name="T27" fmla="*/ 2147483647 h 54"/>
                <a:gd name="T28" fmla="*/ 2147483647 w 156"/>
                <a:gd name="T29" fmla="*/ 2147483647 h 54"/>
                <a:gd name="T30" fmla="*/ 2147483647 w 156"/>
                <a:gd name="T31" fmla="*/ 2147483647 h 54"/>
                <a:gd name="T32" fmla="*/ 2147483647 w 156"/>
                <a:gd name="T33" fmla="*/ 2147483647 h 54"/>
                <a:gd name="T34" fmla="*/ 2147483647 w 156"/>
                <a:gd name="T35" fmla="*/ 2147483647 h 54"/>
                <a:gd name="T36" fmla="*/ 2147483647 w 156"/>
                <a:gd name="T37" fmla="*/ 2147483647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6"/>
                <a:gd name="T58" fmla="*/ 0 h 54"/>
                <a:gd name="T59" fmla="*/ 156 w 156"/>
                <a:gd name="T60" fmla="*/ 54 h 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6" h="54">
                  <a:moveTo>
                    <a:pt x="108" y="54"/>
                  </a:moveTo>
                  <a:lnTo>
                    <a:pt x="114" y="36"/>
                  </a:lnTo>
                  <a:lnTo>
                    <a:pt x="156" y="48"/>
                  </a:lnTo>
                  <a:lnTo>
                    <a:pt x="156" y="42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26" y="6"/>
                  </a:lnTo>
                  <a:lnTo>
                    <a:pt x="84" y="6"/>
                  </a:lnTo>
                  <a:lnTo>
                    <a:pt x="66" y="0"/>
                  </a:lnTo>
                  <a:lnTo>
                    <a:pt x="24" y="0"/>
                  </a:lnTo>
                  <a:lnTo>
                    <a:pt x="12" y="6"/>
                  </a:lnTo>
                  <a:lnTo>
                    <a:pt x="0" y="6"/>
                  </a:lnTo>
                  <a:lnTo>
                    <a:pt x="6" y="18"/>
                  </a:lnTo>
                  <a:lnTo>
                    <a:pt x="18" y="24"/>
                  </a:lnTo>
                  <a:lnTo>
                    <a:pt x="24" y="36"/>
                  </a:lnTo>
                  <a:lnTo>
                    <a:pt x="36" y="42"/>
                  </a:lnTo>
                  <a:lnTo>
                    <a:pt x="60" y="42"/>
                  </a:lnTo>
                  <a:lnTo>
                    <a:pt x="78" y="48"/>
                  </a:lnTo>
                  <a:lnTo>
                    <a:pt x="108" y="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6" name="Jap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C6A5C56-3E0F-413A-B7D0-A2F50384B60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217422" y="1618608"/>
              <a:ext cx="240960" cy="495883"/>
            </a:xfrm>
            <a:custGeom>
              <a:avLst/>
              <a:gdLst>
                <a:gd name="T0" fmla="*/ 2147483647 w 876"/>
                <a:gd name="T1" fmla="*/ 2147483647 h 1710"/>
                <a:gd name="T2" fmla="*/ 2147483647 w 876"/>
                <a:gd name="T3" fmla="*/ 2147483647 h 1710"/>
                <a:gd name="T4" fmla="*/ 2147483647 w 876"/>
                <a:gd name="T5" fmla="*/ 2147483647 h 1710"/>
                <a:gd name="T6" fmla="*/ 2147483647 w 876"/>
                <a:gd name="T7" fmla="*/ 2147483647 h 1710"/>
                <a:gd name="T8" fmla="*/ 2147483647 w 876"/>
                <a:gd name="T9" fmla="*/ 2147483647 h 1710"/>
                <a:gd name="T10" fmla="*/ 2147483647 w 876"/>
                <a:gd name="T11" fmla="*/ 2147483647 h 1710"/>
                <a:gd name="T12" fmla="*/ 2147483647 w 876"/>
                <a:gd name="T13" fmla="*/ 2147483647 h 1710"/>
                <a:gd name="T14" fmla="*/ 2147483647 w 876"/>
                <a:gd name="T15" fmla="*/ 2147483647 h 1710"/>
                <a:gd name="T16" fmla="*/ 2147483647 w 876"/>
                <a:gd name="T17" fmla="*/ 2147483647 h 1710"/>
                <a:gd name="T18" fmla="*/ 2147483647 w 876"/>
                <a:gd name="T19" fmla="*/ 2147483647 h 1710"/>
                <a:gd name="T20" fmla="*/ 2147483647 w 876"/>
                <a:gd name="T21" fmla="*/ 2147483647 h 1710"/>
                <a:gd name="T22" fmla="*/ 2147483647 w 876"/>
                <a:gd name="T23" fmla="*/ 2147483647 h 1710"/>
                <a:gd name="T24" fmla="*/ 2147483647 w 876"/>
                <a:gd name="T25" fmla="*/ 2147483647 h 1710"/>
                <a:gd name="T26" fmla="*/ 2147483647 w 876"/>
                <a:gd name="T27" fmla="*/ 2147483647 h 1710"/>
                <a:gd name="T28" fmla="*/ 2147483647 w 876"/>
                <a:gd name="T29" fmla="*/ 2147483647 h 1710"/>
                <a:gd name="T30" fmla="*/ 2147483647 w 876"/>
                <a:gd name="T31" fmla="*/ 2147483647 h 1710"/>
                <a:gd name="T32" fmla="*/ 2147483647 w 876"/>
                <a:gd name="T33" fmla="*/ 2147483647 h 1710"/>
                <a:gd name="T34" fmla="*/ 2147483647 w 876"/>
                <a:gd name="T35" fmla="*/ 2147483647 h 1710"/>
                <a:gd name="T36" fmla="*/ 2147483647 w 876"/>
                <a:gd name="T37" fmla="*/ 2147483647 h 1710"/>
                <a:gd name="T38" fmla="*/ 2147483647 w 876"/>
                <a:gd name="T39" fmla="*/ 2147483647 h 1710"/>
                <a:gd name="T40" fmla="*/ 2147483647 w 876"/>
                <a:gd name="T41" fmla="*/ 2147483647 h 1710"/>
                <a:gd name="T42" fmla="*/ 2147483647 w 876"/>
                <a:gd name="T43" fmla="*/ 2147483647 h 1710"/>
                <a:gd name="T44" fmla="*/ 2147483647 w 876"/>
                <a:gd name="T45" fmla="*/ 2147483647 h 1710"/>
                <a:gd name="T46" fmla="*/ 2147483647 w 876"/>
                <a:gd name="T47" fmla="*/ 2147483647 h 1710"/>
                <a:gd name="T48" fmla="*/ 2147483647 w 876"/>
                <a:gd name="T49" fmla="*/ 2147483647 h 1710"/>
                <a:gd name="T50" fmla="*/ 2147483647 w 876"/>
                <a:gd name="T51" fmla="*/ 2147483647 h 1710"/>
                <a:gd name="T52" fmla="*/ 2147483647 w 876"/>
                <a:gd name="T53" fmla="*/ 2147483647 h 1710"/>
                <a:gd name="T54" fmla="*/ 2147483647 w 876"/>
                <a:gd name="T55" fmla="*/ 2147483647 h 1710"/>
                <a:gd name="T56" fmla="*/ 2147483647 w 876"/>
                <a:gd name="T57" fmla="*/ 2147483647 h 1710"/>
                <a:gd name="T58" fmla="*/ 2147483647 w 876"/>
                <a:gd name="T59" fmla="*/ 2147483647 h 1710"/>
                <a:gd name="T60" fmla="*/ 2147483647 w 876"/>
                <a:gd name="T61" fmla="*/ 2147483647 h 1710"/>
                <a:gd name="T62" fmla="*/ 2147483647 w 876"/>
                <a:gd name="T63" fmla="*/ 2147483647 h 1710"/>
                <a:gd name="T64" fmla="*/ 2147483647 w 876"/>
                <a:gd name="T65" fmla="*/ 2147483647 h 1710"/>
                <a:gd name="T66" fmla="*/ 2147483647 w 876"/>
                <a:gd name="T67" fmla="*/ 2147483647 h 1710"/>
                <a:gd name="T68" fmla="*/ 2147483647 w 876"/>
                <a:gd name="T69" fmla="*/ 2147483647 h 1710"/>
                <a:gd name="T70" fmla="*/ 2147483647 w 876"/>
                <a:gd name="T71" fmla="*/ 2147483647 h 1710"/>
                <a:gd name="T72" fmla="*/ 2147483647 w 876"/>
                <a:gd name="T73" fmla="*/ 2147483647 h 1710"/>
                <a:gd name="T74" fmla="*/ 2147483647 w 876"/>
                <a:gd name="T75" fmla="*/ 2147483647 h 1710"/>
                <a:gd name="T76" fmla="*/ 2147483647 w 876"/>
                <a:gd name="T77" fmla="*/ 2147483647 h 1710"/>
                <a:gd name="T78" fmla="*/ 2147483647 w 876"/>
                <a:gd name="T79" fmla="*/ 2147483647 h 1710"/>
                <a:gd name="T80" fmla="*/ 2147483647 w 876"/>
                <a:gd name="T81" fmla="*/ 2147483647 h 1710"/>
                <a:gd name="T82" fmla="*/ 2147483647 w 876"/>
                <a:gd name="T83" fmla="*/ 2147483647 h 1710"/>
                <a:gd name="T84" fmla="*/ 2147483647 w 876"/>
                <a:gd name="T85" fmla="*/ 2147483647 h 1710"/>
                <a:gd name="T86" fmla="*/ 2147483647 w 876"/>
                <a:gd name="T87" fmla="*/ 2147483647 h 1710"/>
                <a:gd name="T88" fmla="*/ 2147483647 w 876"/>
                <a:gd name="T89" fmla="*/ 2147483647 h 1710"/>
                <a:gd name="T90" fmla="*/ 2147483647 w 876"/>
                <a:gd name="T91" fmla="*/ 2147483647 h 1710"/>
                <a:gd name="T92" fmla="*/ 2147483647 w 876"/>
                <a:gd name="T93" fmla="*/ 2147483647 h 1710"/>
                <a:gd name="T94" fmla="*/ 2147483647 w 876"/>
                <a:gd name="T95" fmla="*/ 2147483647 h 1710"/>
                <a:gd name="T96" fmla="*/ 2147483647 w 876"/>
                <a:gd name="T97" fmla="*/ 2147483647 h 1710"/>
                <a:gd name="T98" fmla="*/ 2147483647 w 876"/>
                <a:gd name="T99" fmla="*/ 2147483647 h 1710"/>
                <a:gd name="T100" fmla="*/ 2147483647 w 876"/>
                <a:gd name="T101" fmla="*/ 2147483647 h 1710"/>
                <a:gd name="T102" fmla="*/ 2147483647 w 876"/>
                <a:gd name="T103" fmla="*/ 2147483647 h 1710"/>
                <a:gd name="T104" fmla="*/ 2147483647 w 876"/>
                <a:gd name="T105" fmla="*/ 2147483647 h 1710"/>
                <a:gd name="T106" fmla="*/ 2147483647 w 876"/>
                <a:gd name="T107" fmla="*/ 2147483647 h 1710"/>
                <a:gd name="T108" fmla="*/ 2147483647 w 876"/>
                <a:gd name="T109" fmla="*/ 2147483647 h 1710"/>
                <a:gd name="T110" fmla="*/ 2147483647 w 876"/>
                <a:gd name="T111" fmla="*/ 2147483647 h 1710"/>
                <a:gd name="T112" fmla="*/ 2147483647 w 876"/>
                <a:gd name="T113" fmla="*/ 2147483647 h 1710"/>
                <a:gd name="T114" fmla="*/ 2147483647 w 876"/>
                <a:gd name="T115" fmla="*/ 2147483647 h 1710"/>
                <a:gd name="T116" fmla="*/ 2147483647 w 876"/>
                <a:gd name="T117" fmla="*/ 2147483647 h 1710"/>
                <a:gd name="T118" fmla="*/ 2147483647 w 876"/>
                <a:gd name="T119" fmla="*/ 2147483647 h 17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76"/>
                <a:gd name="T181" fmla="*/ 0 h 1710"/>
                <a:gd name="T182" fmla="*/ 876 w 876"/>
                <a:gd name="T183" fmla="*/ 1710 h 171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76" h="1710">
                  <a:moveTo>
                    <a:pt x="876" y="780"/>
                  </a:moveTo>
                  <a:lnTo>
                    <a:pt x="864" y="774"/>
                  </a:lnTo>
                  <a:lnTo>
                    <a:pt x="858" y="768"/>
                  </a:lnTo>
                  <a:lnTo>
                    <a:pt x="846" y="762"/>
                  </a:lnTo>
                  <a:lnTo>
                    <a:pt x="840" y="750"/>
                  </a:lnTo>
                  <a:lnTo>
                    <a:pt x="828" y="744"/>
                  </a:lnTo>
                  <a:lnTo>
                    <a:pt x="828" y="720"/>
                  </a:lnTo>
                  <a:lnTo>
                    <a:pt x="834" y="702"/>
                  </a:lnTo>
                  <a:lnTo>
                    <a:pt x="834" y="684"/>
                  </a:lnTo>
                  <a:lnTo>
                    <a:pt x="828" y="666"/>
                  </a:lnTo>
                  <a:lnTo>
                    <a:pt x="816" y="642"/>
                  </a:lnTo>
                  <a:lnTo>
                    <a:pt x="792" y="618"/>
                  </a:lnTo>
                  <a:lnTo>
                    <a:pt x="786" y="600"/>
                  </a:lnTo>
                  <a:lnTo>
                    <a:pt x="786" y="576"/>
                  </a:lnTo>
                  <a:lnTo>
                    <a:pt x="792" y="570"/>
                  </a:lnTo>
                  <a:lnTo>
                    <a:pt x="810" y="570"/>
                  </a:lnTo>
                  <a:lnTo>
                    <a:pt x="810" y="528"/>
                  </a:lnTo>
                  <a:lnTo>
                    <a:pt x="798" y="516"/>
                  </a:lnTo>
                  <a:lnTo>
                    <a:pt x="810" y="510"/>
                  </a:lnTo>
                  <a:lnTo>
                    <a:pt x="810" y="498"/>
                  </a:lnTo>
                  <a:lnTo>
                    <a:pt x="804" y="486"/>
                  </a:lnTo>
                  <a:lnTo>
                    <a:pt x="804" y="474"/>
                  </a:lnTo>
                  <a:lnTo>
                    <a:pt x="798" y="468"/>
                  </a:lnTo>
                  <a:lnTo>
                    <a:pt x="792" y="456"/>
                  </a:lnTo>
                  <a:lnTo>
                    <a:pt x="786" y="450"/>
                  </a:lnTo>
                  <a:lnTo>
                    <a:pt x="774" y="444"/>
                  </a:lnTo>
                  <a:lnTo>
                    <a:pt x="768" y="438"/>
                  </a:lnTo>
                  <a:lnTo>
                    <a:pt x="762" y="420"/>
                  </a:lnTo>
                  <a:lnTo>
                    <a:pt x="756" y="420"/>
                  </a:lnTo>
                  <a:lnTo>
                    <a:pt x="738" y="402"/>
                  </a:lnTo>
                  <a:lnTo>
                    <a:pt x="714" y="390"/>
                  </a:lnTo>
                  <a:lnTo>
                    <a:pt x="702" y="378"/>
                  </a:lnTo>
                  <a:lnTo>
                    <a:pt x="696" y="360"/>
                  </a:lnTo>
                  <a:lnTo>
                    <a:pt x="690" y="348"/>
                  </a:lnTo>
                  <a:lnTo>
                    <a:pt x="690" y="330"/>
                  </a:lnTo>
                  <a:lnTo>
                    <a:pt x="684" y="324"/>
                  </a:lnTo>
                  <a:lnTo>
                    <a:pt x="678" y="324"/>
                  </a:lnTo>
                  <a:lnTo>
                    <a:pt x="666" y="318"/>
                  </a:lnTo>
                  <a:lnTo>
                    <a:pt x="654" y="318"/>
                  </a:lnTo>
                  <a:lnTo>
                    <a:pt x="648" y="324"/>
                  </a:lnTo>
                  <a:lnTo>
                    <a:pt x="648" y="342"/>
                  </a:lnTo>
                  <a:lnTo>
                    <a:pt x="654" y="342"/>
                  </a:lnTo>
                  <a:lnTo>
                    <a:pt x="660" y="348"/>
                  </a:lnTo>
                  <a:lnTo>
                    <a:pt x="672" y="342"/>
                  </a:lnTo>
                  <a:lnTo>
                    <a:pt x="678" y="348"/>
                  </a:lnTo>
                  <a:lnTo>
                    <a:pt x="678" y="366"/>
                  </a:lnTo>
                  <a:lnTo>
                    <a:pt x="672" y="366"/>
                  </a:lnTo>
                  <a:lnTo>
                    <a:pt x="666" y="360"/>
                  </a:lnTo>
                  <a:lnTo>
                    <a:pt x="654" y="372"/>
                  </a:lnTo>
                  <a:lnTo>
                    <a:pt x="630" y="342"/>
                  </a:lnTo>
                  <a:lnTo>
                    <a:pt x="612" y="342"/>
                  </a:lnTo>
                  <a:lnTo>
                    <a:pt x="636" y="378"/>
                  </a:lnTo>
                  <a:lnTo>
                    <a:pt x="618" y="378"/>
                  </a:lnTo>
                  <a:lnTo>
                    <a:pt x="648" y="426"/>
                  </a:lnTo>
                  <a:lnTo>
                    <a:pt x="636" y="438"/>
                  </a:lnTo>
                  <a:lnTo>
                    <a:pt x="648" y="444"/>
                  </a:lnTo>
                  <a:lnTo>
                    <a:pt x="666" y="462"/>
                  </a:lnTo>
                  <a:lnTo>
                    <a:pt x="678" y="468"/>
                  </a:lnTo>
                  <a:lnTo>
                    <a:pt x="684" y="480"/>
                  </a:lnTo>
                  <a:lnTo>
                    <a:pt x="684" y="504"/>
                  </a:lnTo>
                  <a:lnTo>
                    <a:pt x="678" y="516"/>
                  </a:lnTo>
                  <a:lnTo>
                    <a:pt x="678" y="534"/>
                  </a:lnTo>
                  <a:lnTo>
                    <a:pt x="672" y="540"/>
                  </a:lnTo>
                  <a:lnTo>
                    <a:pt x="672" y="570"/>
                  </a:lnTo>
                  <a:lnTo>
                    <a:pt x="678" y="570"/>
                  </a:lnTo>
                  <a:lnTo>
                    <a:pt x="690" y="582"/>
                  </a:lnTo>
                  <a:lnTo>
                    <a:pt x="690" y="600"/>
                  </a:lnTo>
                  <a:lnTo>
                    <a:pt x="678" y="606"/>
                  </a:lnTo>
                  <a:lnTo>
                    <a:pt x="660" y="606"/>
                  </a:lnTo>
                  <a:lnTo>
                    <a:pt x="660" y="618"/>
                  </a:lnTo>
                  <a:lnTo>
                    <a:pt x="666" y="630"/>
                  </a:lnTo>
                  <a:lnTo>
                    <a:pt x="666" y="642"/>
                  </a:lnTo>
                  <a:lnTo>
                    <a:pt x="660" y="654"/>
                  </a:lnTo>
                  <a:lnTo>
                    <a:pt x="654" y="660"/>
                  </a:lnTo>
                  <a:lnTo>
                    <a:pt x="642" y="666"/>
                  </a:lnTo>
                  <a:lnTo>
                    <a:pt x="630" y="666"/>
                  </a:lnTo>
                  <a:lnTo>
                    <a:pt x="618" y="672"/>
                  </a:lnTo>
                  <a:lnTo>
                    <a:pt x="612" y="678"/>
                  </a:lnTo>
                  <a:lnTo>
                    <a:pt x="606" y="678"/>
                  </a:lnTo>
                  <a:lnTo>
                    <a:pt x="606" y="696"/>
                  </a:lnTo>
                  <a:lnTo>
                    <a:pt x="588" y="696"/>
                  </a:lnTo>
                  <a:lnTo>
                    <a:pt x="564" y="672"/>
                  </a:lnTo>
                  <a:lnTo>
                    <a:pt x="564" y="654"/>
                  </a:lnTo>
                  <a:lnTo>
                    <a:pt x="570" y="636"/>
                  </a:lnTo>
                  <a:lnTo>
                    <a:pt x="558" y="636"/>
                  </a:lnTo>
                  <a:lnTo>
                    <a:pt x="552" y="642"/>
                  </a:lnTo>
                  <a:lnTo>
                    <a:pt x="540" y="648"/>
                  </a:lnTo>
                  <a:lnTo>
                    <a:pt x="534" y="654"/>
                  </a:lnTo>
                  <a:lnTo>
                    <a:pt x="534" y="660"/>
                  </a:lnTo>
                  <a:lnTo>
                    <a:pt x="540" y="666"/>
                  </a:lnTo>
                  <a:lnTo>
                    <a:pt x="558" y="702"/>
                  </a:lnTo>
                  <a:lnTo>
                    <a:pt x="558" y="714"/>
                  </a:lnTo>
                  <a:lnTo>
                    <a:pt x="552" y="720"/>
                  </a:lnTo>
                  <a:lnTo>
                    <a:pt x="540" y="744"/>
                  </a:lnTo>
                  <a:lnTo>
                    <a:pt x="540" y="756"/>
                  </a:lnTo>
                  <a:lnTo>
                    <a:pt x="546" y="762"/>
                  </a:lnTo>
                  <a:lnTo>
                    <a:pt x="546" y="768"/>
                  </a:lnTo>
                  <a:lnTo>
                    <a:pt x="552" y="780"/>
                  </a:lnTo>
                  <a:lnTo>
                    <a:pt x="558" y="786"/>
                  </a:lnTo>
                  <a:lnTo>
                    <a:pt x="558" y="792"/>
                  </a:lnTo>
                  <a:lnTo>
                    <a:pt x="522" y="792"/>
                  </a:lnTo>
                  <a:lnTo>
                    <a:pt x="498" y="780"/>
                  </a:lnTo>
                  <a:lnTo>
                    <a:pt x="474" y="780"/>
                  </a:lnTo>
                  <a:lnTo>
                    <a:pt x="450" y="792"/>
                  </a:lnTo>
                  <a:lnTo>
                    <a:pt x="438" y="792"/>
                  </a:lnTo>
                  <a:lnTo>
                    <a:pt x="420" y="798"/>
                  </a:lnTo>
                  <a:lnTo>
                    <a:pt x="414" y="804"/>
                  </a:lnTo>
                  <a:lnTo>
                    <a:pt x="378" y="804"/>
                  </a:lnTo>
                  <a:lnTo>
                    <a:pt x="366" y="792"/>
                  </a:lnTo>
                  <a:lnTo>
                    <a:pt x="336" y="816"/>
                  </a:lnTo>
                  <a:lnTo>
                    <a:pt x="330" y="828"/>
                  </a:lnTo>
                  <a:lnTo>
                    <a:pt x="312" y="846"/>
                  </a:lnTo>
                  <a:lnTo>
                    <a:pt x="306" y="864"/>
                  </a:lnTo>
                  <a:lnTo>
                    <a:pt x="300" y="870"/>
                  </a:lnTo>
                  <a:lnTo>
                    <a:pt x="294" y="882"/>
                  </a:lnTo>
                  <a:lnTo>
                    <a:pt x="270" y="882"/>
                  </a:lnTo>
                  <a:lnTo>
                    <a:pt x="264" y="888"/>
                  </a:lnTo>
                  <a:lnTo>
                    <a:pt x="258" y="888"/>
                  </a:lnTo>
                  <a:lnTo>
                    <a:pt x="258" y="900"/>
                  </a:lnTo>
                  <a:lnTo>
                    <a:pt x="264" y="912"/>
                  </a:lnTo>
                  <a:lnTo>
                    <a:pt x="276" y="924"/>
                  </a:lnTo>
                  <a:lnTo>
                    <a:pt x="288" y="924"/>
                  </a:lnTo>
                  <a:lnTo>
                    <a:pt x="294" y="918"/>
                  </a:lnTo>
                  <a:lnTo>
                    <a:pt x="312" y="918"/>
                  </a:lnTo>
                  <a:lnTo>
                    <a:pt x="318" y="924"/>
                  </a:lnTo>
                  <a:lnTo>
                    <a:pt x="324" y="924"/>
                  </a:lnTo>
                  <a:lnTo>
                    <a:pt x="336" y="930"/>
                  </a:lnTo>
                  <a:lnTo>
                    <a:pt x="342" y="930"/>
                  </a:lnTo>
                  <a:lnTo>
                    <a:pt x="348" y="924"/>
                  </a:lnTo>
                  <a:lnTo>
                    <a:pt x="348" y="912"/>
                  </a:lnTo>
                  <a:lnTo>
                    <a:pt x="354" y="906"/>
                  </a:lnTo>
                  <a:lnTo>
                    <a:pt x="354" y="894"/>
                  </a:lnTo>
                  <a:lnTo>
                    <a:pt x="372" y="906"/>
                  </a:lnTo>
                  <a:lnTo>
                    <a:pt x="378" y="906"/>
                  </a:lnTo>
                  <a:lnTo>
                    <a:pt x="384" y="900"/>
                  </a:lnTo>
                  <a:lnTo>
                    <a:pt x="420" y="882"/>
                  </a:lnTo>
                  <a:lnTo>
                    <a:pt x="426" y="882"/>
                  </a:lnTo>
                  <a:lnTo>
                    <a:pt x="432" y="876"/>
                  </a:lnTo>
                  <a:lnTo>
                    <a:pt x="444" y="876"/>
                  </a:lnTo>
                  <a:lnTo>
                    <a:pt x="456" y="882"/>
                  </a:lnTo>
                  <a:lnTo>
                    <a:pt x="480" y="882"/>
                  </a:lnTo>
                  <a:lnTo>
                    <a:pt x="480" y="876"/>
                  </a:lnTo>
                  <a:lnTo>
                    <a:pt x="474" y="870"/>
                  </a:lnTo>
                  <a:lnTo>
                    <a:pt x="474" y="864"/>
                  </a:lnTo>
                  <a:lnTo>
                    <a:pt x="480" y="858"/>
                  </a:lnTo>
                  <a:lnTo>
                    <a:pt x="498" y="858"/>
                  </a:lnTo>
                  <a:lnTo>
                    <a:pt x="516" y="876"/>
                  </a:lnTo>
                  <a:lnTo>
                    <a:pt x="522" y="870"/>
                  </a:lnTo>
                  <a:lnTo>
                    <a:pt x="534" y="864"/>
                  </a:lnTo>
                  <a:lnTo>
                    <a:pt x="540" y="864"/>
                  </a:lnTo>
                  <a:lnTo>
                    <a:pt x="546" y="858"/>
                  </a:lnTo>
                  <a:lnTo>
                    <a:pt x="552" y="864"/>
                  </a:lnTo>
                  <a:lnTo>
                    <a:pt x="552" y="882"/>
                  </a:lnTo>
                  <a:lnTo>
                    <a:pt x="546" y="894"/>
                  </a:lnTo>
                  <a:lnTo>
                    <a:pt x="540" y="900"/>
                  </a:lnTo>
                  <a:lnTo>
                    <a:pt x="540" y="912"/>
                  </a:lnTo>
                  <a:lnTo>
                    <a:pt x="546" y="918"/>
                  </a:lnTo>
                  <a:lnTo>
                    <a:pt x="552" y="930"/>
                  </a:lnTo>
                  <a:lnTo>
                    <a:pt x="576" y="954"/>
                  </a:lnTo>
                  <a:lnTo>
                    <a:pt x="600" y="966"/>
                  </a:lnTo>
                  <a:lnTo>
                    <a:pt x="612" y="960"/>
                  </a:lnTo>
                  <a:lnTo>
                    <a:pt x="618" y="954"/>
                  </a:lnTo>
                  <a:lnTo>
                    <a:pt x="630" y="930"/>
                  </a:lnTo>
                  <a:lnTo>
                    <a:pt x="630" y="906"/>
                  </a:lnTo>
                  <a:lnTo>
                    <a:pt x="660" y="900"/>
                  </a:lnTo>
                  <a:lnTo>
                    <a:pt x="654" y="894"/>
                  </a:lnTo>
                  <a:lnTo>
                    <a:pt x="648" y="882"/>
                  </a:lnTo>
                  <a:lnTo>
                    <a:pt x="636" y="870"/>
                  </a:lnTo>
                  <a:lnTo>
                    <a:pt x="624" y="870"/>
                  </a:lnTo>
                  <a:lnTo>
                    <a:pt x="612" y="858"/>
                  </a:lnTo>
                  <a:lnTo>
                    <a:pt x="630" y="834"/>
                  </a:lnTo>
                  <a:lnTo>
                    <a:pt x="636" y="834"/>
                  </a:lnTo>
                  <a:lnTo>
                    <a:pt x="636" y="840"/>
                  </a:lnTo>
                  <a:lnTo>
                    <a:pt x="642" y="852"/>
                  </a:lnTo>
                  <a:lnTo>
                    <a:pt x="642" y="858"/>
                  </a:lnTo>
                  <a:lnTo>
                    <a:pt x="654" y="858"/>
                  </a:lnTo>
                  <a:lnTo>
                    <a:pt x="666" y="870"/>
                  </a:lnTo>
                  <a:lnTo>
                    <a:pt x="666" y="876"/>
                  </a:lnTo>
                  <a:lnTo>
                    <a:pt x="684" y="864"/>
                  </a:lnTo>
                  <a:lnTo>
                    <a:pt x="696" y="870"/>
                  </a:lnTo>
                  <a:lnTo>
                    <a:pt x="732" y="870"/>
                  </a:lnTo>
                  <a:lnTo>
                    <a:pt x="744" y="858"/>
                  </a:lnTo>
                  <a:lnTo>
                    <a:pt x="744" y="852"/>
                  </a:lnTo>
                  <a:lnTo>
                    <a:pt x="738" y="846"/>
                  </a:lnTo>
                  <a:lnTo>
                    <a:pt x="738" y="840"/>
                  </a:lnTo>
                  <a:lnTo>
                    <a:pt x="744" y="834"/>
                  </a:lnTo>
                  <a:lnTo>
                    <a:pt x="762" y="834"/>
                  </a:lnTo>
                  <a:lnTo>
                    <a:pt x="768" y="840"/>
                  </a:lnTo>
                  <a:lnTo>
                    <a:pt x="768" y="858"/>
                  </a:lnTo>
                  <a:lnTo>
                    <a:pt x="774" y="864"/>
                  </a:lnTo>
                  <a:lnTo>
                    <a:pt x="774" y="870"/>
                  </a:lnTo>
                  <a:lnTo>
                    <a:pt x="780" y="870"/>
                  </a:lnTo>
                  <a:lnTo>
                    <a:pt x="786" y="864"/>
                  </a:lnTo>
                  <a:lnTo>
                    <a:pt x="786" y="852"/>
                  </a:lnTo>
                  <a:lnTo>
                    <a:pt x="780" y="840"/>
                  </a:lnTo>
                  <a:lnTo>
                    <a:pt x="780" y="816"/>
                  </a:lnTo>
                  <a:lnTo>
                    <a:pt x="804" y="816"/>
                  </a:lnTo>
                  <a:lnTo>
                    <a:pt x="804" y="798"/>
                  </a:lnTo>
                  <a:lnTo>
                    <a:pt x="810" y="792"/>
                  </a:lnTo>
                  <a:lnTo>
                    <a:pt x="810" y="786"/>
                  </a:lnTo>
                  <a:lnTo>
                    <a:pt x="816" y="780"/>
                  </a:lnTo>
                  <a:lnTo>
                    <a:pt x="828" y="792"/>
                  </a:lnTo>
                  <a:lnTo>
                    <a:pt x="828" y="840"/>
                  </a:lnTo>
                  <a:lnTo>
                    <a:pt x="852" y="840"/>
                  </a:lnTo>
                  <a:lnTo>
                    <a:pt x="858" y="828"/>
                  </a:lnTo>
                  <a:lnTo>
                    <a:pt x="858" y="792"/>
                  </a:lnTo>
                  <a:lnTo>
                    <a:pt x="876" y="780"/>
                  </a:lnTo>
                  <a:close/>
                  <a:moveTo>
                    <a:pt x="498" y="912"/>
                  </a:moveTo>
                  <a:lnTo>
                    <a:pt x="486" y="906"/>
                  </a:lnTo>
                  <a:lnTo>
                    <a:pt x="480" y="900"/>
                  </a:lnTo>
                  <a:lnTo>
                    <a:pt x="468" y="894"/>
                  </a:lnTo>
                  <a:lnTo>
                    <a:pt x="444" y="894"/>
                  </a:lnTo>
                  <a:lnTo>
                    <a:pt x="438" y="900"/>
                  </a:lnTo>
                  <a:lnTo>
                    <a:pt x="438" y="924"/>
                  </a:lnTo>
                  <a:lnTo>
                    <a:pt x="432" y="924"/>
                  </a:lnTo>
                  <a:lnTo>
                    <a:pt x="426" y="918"/>
                  </a:lnTo>
                  <a:lnTo>
                    <a:pt x="396" y="918"/>
                  </a:lnTo>
                  <a:lnTo>
                    <a:pt x="390" y="924"/>
                  </a:lnTo>
                  <a:lnTo>
                    <a:pt x="390" y="942"/>
                  </a:lnTo>
                  <a:lnTo>
                    <a:pt x="396" y="948"/>
                  </a:lnTo>
                  <a:lnTo>
                    <a:pt x="396" y="954"/>
                  </a:lnTo>
                  <a:lnTo>
                    <a:pt x="378" y="972"/>
                  </a:lnTo>
                  <a:lnTo>
                    <a:pt x="390" y="978"/>
                  </a:lnTo>
                  <a:lnTo>
                    <a:pt x="396" y="990"/>
                  </a:lnTo>
                  <a:lnTo>
                    <a:pt x="408" y="1002"/>
                  </a:lnTo>
                  <a:lnTo>
                    <a:pt x="432" y="1014"/>
                  </a:lnTo>
                  <a:lnTo>
                    <a:pt x="438" y="1020"/>
                  </a:lnTo>
                  <a:lnTo>
                    <a:pt x="450" y="1026"/>
                  </a:lnTo>
                  <a:lnTo>
                    <a:pt x="450" y="984"/>
                  </a:lnTo>
                  <a:lnTo>
                    <a:pt x="456" y="972"/>
                  </a:lnTo>
                  <a:lnTo>
                    <a:pt x="462" y="966"/>
                  </a:lnTo>
                  <a:lnTo>
                    <a:pt x="474" y="960"/>
                  </a:lnTo>
                  <a:lnTo>
                    <a:pt x="486" y="960"/>
                  </a:lnTo>
                  <a:lnTo>
                    <a:pt x="492" y="966"/>
                  </a:lnTo>
                  <a:lnTo>
                    <a:pt x="504" y="972"/>
                  </a:lnTo>
                  <a:lnTo>
                    <a:pt x="510" y="984"/>
                  </a:lnTo>
                  <a:lnTo>
                    <a:pt x="516" y="990"/>
                  </a:lnTo>
                  <a:lnTo>
                    <a:pt x="516" y="978"/>
                  </a:lnTo>
                  <a:lnTo>
                    <a:pt x="522" y="966"/>
                  </a:lnTo>
                  <a:lnTo>
                    <a:pt x="522" y="954"/>
                  </a:lnTo>
                  <a:lnTo>
                    <a:pt x="528" y="942"/>
                  </a:lnTo>
                  <a:lnTo>
                    <a:pt x="528" y="930"/>
                  </a:lnTo>
                  <a:lnTo>
                    <a:pt x="522" y="918"/>
                  </a:lnTo>
                  <a:lnTo>
                    <a:pt x="516" y="912"/>
                  </a:lnTo>
                  <a:lnTo>
                    <a:pt x="516" y="906"/>
                  </a:lnTo>
                  <a:lnTo>
                    <a:pt x="498" y="912"/>
                  </a:lnTo>
                  <a:close/>
                  <a:moveTo>
                    <a:pt x="354" y="1050"/>
                  </a:moveTo>
                  <a:lnTo>
                    <a:pt x="354" y="1038"/>
                  </a:lnTo>
                  <a:lnTo>
                    <a:pt x="372" y="1020"/>
                  </a:lnTo>
                  <a:lnTo>
                    <a:pt x="372" y="1008"/>
                  </a:lnTo>
                  <a:lnTo>
                    <a:pt x="360" y="1002"/>
                  </a:lnTo>
                  <a:lnTo>
                    <a:pt x="354" y="990"/>
                  </a:lnTo>
                  <a:lnTo>
                    <a:pt x="348" y="984"/>
                  </a:lnTo>
                  <a:lnTo>
                    <a:pt x="336" y="978"/>
                  </a:lnTo>
                  <a:lnTo>
                    <a:pt x="336" y="966"/>
                  </a:lnTo>
                  <a:lnTo>
                    <a:pt x="330" y="960"/>
                  </a:lnTo>
                  <a:lnTo>
                    <a:pt x="324" y="960"/>
                  </a:lnTo>
                  <a:lnTo>
                    <a:pt x="318" y="954"/>
                  </a:lnTo>
                  <a:lnTo>
                    <a:pt x="300" y="954"/>
                  </a:lnTo>
                  <a:lnTo>
                    <a:pt x="294" y="948"/>
                  </a:lnTo>
                  <a:lnTo>
                    <a:pt x="270" y="936"/>
                  </a:lnTo>
                  <a:lnTo>
                    <a:pt x="258" y="936"/>
                  </a:lnTo>
                  <a:lnTo>
                    <a:pt x="240" y="954"/>
                  </a:lnTo>
                  <a:lnTo>
                    <a:pt x="204" y="972"/>
                  </a:lnTo>
                  <a:lnTo>
                    <a:pt x="234" y="1026"/>
                  </a:lnTo>
                  <a:lnTo>
                    <a:pt x="252" y="1014"/>
                  </a:lnTo>
                  <a:lnTo>
                    <a:pt x="252" y="1008"/>
                  </a:lnTo>
                  <a:lnTo>
                    <a:pt x="246" y="1002"/>
                  </a:lnTo>
                  <a:lnTo>
                    <a:pt x="246" y="990"/>
                  </a:lnTo>
                  <a:lnTo>
                    <a:pt x="252" y="990"/>
                  </a:lnTo>
                  <a:lnTo>
                    <a:pt x="264" y="1002"/>
                  </a:lnTo>
                  <a:lnTo>
                    <a:pt x="270" y="1014"/>
                  </a:lnTo>
                  <a:lnTo>
                    <a:pt x="276" y="1020"/>
                  </a:lnTo>
                  <a:lnTo>
                    <a:pt x="282" y="1032"/>
                  </a:lnTo>
                  <a:lnTo>
                    <a:pt x="282" y="1068"/>
                  </a:lnTo>
                  <a:lnTo>
                    <a:pt x="264" y="1074"/>
                  </a:lnTo>
                  <a:lnTo>
                    <a:pt x="264" y="1080"/>
                  </a:lnTo>
                  <a:lnTo>
                    <a:pt x="270" y="1086"/>
                  </a:lnTo>
                  <a:lnTo>
                    <a:pt x="270" y="1104"/>
                  </a:lnTo>
                  <a:lnTo>
                    <a:pt x="276" y="1116"/>
                  </a:lnTo>
                  <a:lnTo>
                    <a:pt x="282" y="1134"/>
                  </a:lnTo>
                  <a:lnTo>
                    <a:pt x="294" y="1146"/>
                  </a:lnTo>
                  <a:lnTo>
                    <a:pt x="300" y="1146"/>
                  </a:lnTo>
                  <a:lnTo>
                    <a:pt x="306" y="1140"/>
                  </a:lnTo>
                  <a:lnTo>
                    <a:pt x="306" y="1104"/>
                  </a:lnTo>
                  <a:lnTo>
                    <a:pt x="336" y="1116"/>
                  </a:lnTo>
                  <a:lnTo>
                    <a:pt x="336" y="1140"/>
                  </a:lnTo>
                  <a:lnTo>
                    <a:pt x="342" y="1146"/>
                  </a:lnTo>
                  <a:lnTo>
                    <a:pt x="342" y="1152"/>
                  </a:lnTo>
                  <a:lnTo>
                    <a:pt x="348" y="1152"/>
                  </a:lnTo>
                  <a:lnTo>
                    <a:pt x="348" y="1140"/>
                  </a:lnTo>
                  <a:lnTo>
                    <a:pt x="360" y="1128"/>
                  </a:lnTo>
                  <a:lnTo>
                    <a:pt x="366" y="1116"/>
                  </a:lnTo>
                  <a:lnTo>
                    <a:pt x="366" y="1110"/>
                  </a:lnTo>
                  <a:lnTo>
                    <a:pt x="360" y="1104"/>
                  </a:lnTo>
                  <a:lnTo>
                    <a:pt x="360" y="1074"/>
                  </a:lnTo>
                  <a:lnTo>
                    <a:pt x="354" y="1062"/>
                  </a:lnTo>
                  <a:lnTo>
                    <a:pt x="354" y="1050"/>
                  </a:lnTo>
                  <a:close/>
                  <a:moveTo>
                    <a:pt x="264" y="1026"/>
                  </a:moveTo>
                  <a:lnTo>
                    <a:pt x="246" y="1062"/>
                  </a:lnTo>
                  <a:lnTo>
                    <a:pt x="264" y="1056"/>
                  </a:lnTo>
                  <a:lnTo>
                    <a:pt x="264" y="1026"/>
                  </a:lnTo>
                  <a:close/>
                  <a:moveTo>
                    <a:pt x="624" y="618"/>
                  </a:moveTo>
                  <a:lnTo>
                    <a:pt x="636" y="618"/>
                  </a:lnTo>
                  <a:lnTo>
                    <a:pt x="636" y="594"/>
                  </a:lnTo>
                  <a:lnTo>
                    <a:pt x="630" y="594"/>
                  </a:lnTo>
                  <a:lnTo>
                    <a:pt x="612" y="570"/>
                  </a:lnTo>
                  <a:lnTo>
                    <a:pt x="606" y="582"/>
                  </a:lnTo>
                  <a:lnTo>
                    <a:pt x="618" y="600"/>
                  </a:lnTo>
                  <a:lnTo>
                    <a:pt x="624" y="618"/>
                  </a:lnTo>
                  <a:close/>
                  <a:moveTo>
                    <a:pt x="546" y="72"/>
                  </a:moveTo>
                  <a:lnTo>
                    <a:pt x="552" y="96"/>
                  </a:lnTo>
                  <a:lnTo>
                    <a:pt x="558" y="102"/>
                  </a:lnTo>
                  <a:lnTo>
                    <a:pt x="570" y="108"/>
                  </a:lnTo>
                  <a:lnTo>
                    <a:pt x="576" y="114"/>
                  </a:lnTo>
                  <a:lnTo>
                    <a:pt x="576" y="132"/>
                  </a:lnTo>
                  <a:lnTo>
                    <a:pt x="564" y="144"/>
                  </a:lnTo>
                  <a:lnTo>
                    <a:pt x="564" y="150"/>
                  </a:lnTo>
                  <a:lnTo>
                    <a:pt x="570" y="156"/>
                  </a:lnTo>
                  <a:lnTo>
                    <a:pt x="576" y="168"/>
                  </a:lnTo>
                  <a:lnTo>
                    <a:pt x="582" y="174"/>
                  </a:lnTo>
                  <a:lnTo>
                    <a:pt x="582" y="186"/>
                  </a:lnTo>
                  <a:lnTo>
                    <a:pt x="576" y="186"/>
                  </a:lnTo>
                  <a:lnTo>
                    <a:pt x="564" y="180"/>
                  </a:lnTo>
                  <a:lnTo>
                    <a:pt x="552" y="180"/>
                  </a:lnTo>
                  <a:lnTo>
                    <a:pt x="540" y="174"/>
                  </a:lnTo>
                  <a:lnTo>
                    <a:pt x="528" y="174"/>
                  </a:lnTo>
                  <a:lnTo>
                    <a:pt x="522" y="168"/>
                  </a:lnTo>
                  <a:lnTo>
                    <a:pt x="522" y="180"/>
                  </a:lnTo>
                  <a:lnTo>
                    <a:pt x="540" y="198"/>
                  </a:lnTo>
                  <a:lnTo>
                    <a:pt x="516" y="228"/>
                  </a:lnTo>
                  <a:lnTo>
                    <a:pt x="522" y="240"/>
                  </a:lnTo>
                  <a:lnTo>
                    <a:pt x="528" y="246"/>
                  </a:lnTo>
                  <a:lnTo>
                    <a:pt x="528" y="252"/>
                  </a:lnTo>
                  <a:lnTo>
                    <a:pt x="534" y="258"/>
                  </a:lnTo>
                  <a:lnTo>
                    <a:pt x="546" y="264"/>
                  </a:lnTo>
                  <a:lnTo>
                    <a:pt x="552" y="270"/>
                  </a:lnTo>
                  <a:lnTo>
                    <a:pt x="564" y="276"/>
                  </a:lnTo>
                  <a:lnTo>
                    <a:pt x="570" y="282"/>
                  </a:lnTo>
                  <a:lnTo>
                    <a:pt x="576" y="282"/>
                  </a:lnTo>
                  <a:lnTo>
                    <a:pt x="576" y="318"/>
                  </a:lnTo>
                  <a:lnTo>
                    <a:pt x="582" y="330"/>
                  </a:lnTo>
                  <a:lnTo>
                    <a:pt x="600" y="330"/>
                  </a:lnTo>
                  <a:lnTo>
                    <a:pt x="600" y="300"/>
                  </a:lnTo>
                  <a:lnTo>
                    <a:pt x="636" y="300"/>
                  </a:lnTo>
                  <a:lnTo>
                    <a:pt x="642" y="294"/>
                  </a:lnTo>
                  <a:lnTo>
                    <a:pt x="606" y="270"/>
                  </a:lnTo>
                  <a:lnTo>
                    <a:pt x="588" y="270"/>
                  </a:lnTo>
                  <a:lnTo>
                    <a:pt x="576" y="264"/>
                  </a:lnTo>
                  <a:lnTo>
                    <a:pt x="570" y="264"/>
                  </a:lnTo>
                  <a:lnTo>
                    <a:pt x="558" y="258"/>
                  </a:lnTo>
                  <a:lnTo>
                    <a:pt x="558" y="246"/>
                  </a:lnTo>
                  <a:lnTo>
                    <a:pt x="564" y="240"/>
                  </a:lnTo>
                  <a:lnTo>
                    <a:pt x="576" y="234"/>
                  </a:lnTo>
                  <a:lnTo>
                    <a:pt x="600" y="246"/>
                  </a:lnTo>
                  <a:lnTo>
                    <a:pt x="606" y="252"/>
                  </a:lnTo>
                  <a:lnTo>
                    <a:pt x="618" y="240"/>
                  </a:lnTo>
                  <a:lnTo>
                    <a:pt x="630" y="234"/>
                  </a:lnTo>
                  <a:lnTo>
                    <a:pt x="636" y="234"/>
                  </a:lnTo>
                  <a:lnTo>
                    <a:pt x="690" y="252"/>
                  </a:lnTo>
                  <a:lnTo>
                    <a:pt x="726" y="270"/>
                  </a:lnTo>
                  <a:lnTo>
                    <a:pt x="756" y="282"/>
                  </a:lnTo>
                  <a:lnTo>
                    <a:pt x="768" y="282"/>
                  </a:lnTo>
                  <a:lnTo>
                    <a:pt x="768" y="270"/>
                  </a:lnTo>
                  <a:lnTo>
                    <a:pt x="762" y="258"/>
                  </a:lnTo>
                  <a:lnTo>
                    <a:pt x="762" y="222"/>
                  </a:lnTo>
                  <a:lnTo>
                    <a:pt x="780" y="204"/>
                  </a:lnTo>
                  <a:lnTo>
                    <a:pt x="792" y="204"/>
                  </a:lnTo>
                  <a:lnTo>
                    <a:pt x="798" y="210"/>
                  </a:lnTo>
                  <a:lnTo>
                    <a:pt x="816" y="210"/>
                  </a:lnTo>
                  <a:lnTo>
                    <a:pt x="840" y="198"/>
                  </a:lnTo>
                  <a:lnTo>
                    <a:pt x="858" y="180"/>
                  </a:lnTo>
                  <a:lnTo>
                    <a:pt x="804" y="144"/>
                  </a:lnTo>
                  <a:lnTo>
                    <a:pt x="804" y="120"/>
                  </a:lnTo>
                  <a:lnTo>
                    <a:pt x="798" y="108"/>
                  </a:lnTo>
                  <a:lnTo>
                    <a:pt x="792" y="102"/>
                  </a:lnTo>
                  <a:lnTo>
                    <a:pt x="786" y="102"/>
                  </a:lnTo>
                  <a:lnTo>
                    <a:pt x="774" y="114"/>
                  </a:lnTo>
                  <a:lnTo>
                    <a:pt x="774" y="126"/>
                  </a:lnTo>
                  <a:lnTo>
                    <a:pt x="756" y="120"/>
                  </a:lnTo>
                  <a:lnTo>
                    <a:pt x="720" y="114"/>
                  </a:lnTo>
                  <a:lnTo>
                    <a:pt x="678" y="102"/>
                  </a:lnTo>
                  <a:lnTo>
                    <a:pt x="648" y="90"/>
                  </a:lnTo>
                  <a:lnTo>
                    <a:pt x="624" y="72"/>
                  </a:lnTo>
                  <a:lnTo>
                    <a:pt x="552" y="24"/>
                  </a:lnTo>
                  <a:lnTo>
                    <a:pt x="516" y="6"/>
                  </a:lnTo>
                  <a:lnTo>
                    <a:pt x="498" y="0"/>
                  </a:lnTo>
                  <a:lnTo>
                    <a:pt x="498" y="18"/>
                  </a:lnTo>
                  <a:lnTo>
                    <a:pt x="510" y="30"/>
                  </a:lnTo>
                  <a:lnTo>
                    <a:pt x="516" y="42"/>
                  </a:lnTo>
                  <a:lnTo>
                    <a:pt x="528" y="54"/>
                  </a:lnTo>
                  <a:lnTo>
                    <a:pt x="534" y="66"/>
                  </a:lnTo>
                  <a:lnTo>
                    <a:pt x="546" y="72"/>
                  </a:lnTo>
                  <a:close/>
                  <a:moveTo>
                    <a:pt x="282" y="1458"/>
                  </a:moveTo>
                  <a:lnTo>
                    <a:pt x="306" y="1458"/>
                  </a:lnTo>
                  <a:lnTo>
                    <a:pt x="276" y="1440"/>
                  </a:lnTo>
                  <a:lnTo>
                    <a:pt x="282" y="1458"/>
                  </a:lnTo>
                  <a:close/>
                  <a:moveTo>
                    <a:pt x="300" y="1386"/>
                  </a:moveTo>
                  <a:lnTo>
                    <a:pt x="312" y="1398"/>
                  </a:lnTo>
                  <a:lnTo>
                    <a:pt x="318" y="1398"/>
                  </a:lnTo>
                  <a:lnTo>
                    <a:pt x="330" y="1386"/>
                  </a:lnTo>
                  <a:lnTo>
                    <a:pt x="336" y="1386"/>
                  </a:lnTo>
                  <a:lnTo>
                    <a:pt x="342" y="1380"/>
                  </a:lnTo>
                  <a:lnTo>
                    <a:pt x="342" y="1368"/>
                  </a:lnTo>
                  <a:lnTo>
                    <a:pt x="336" y="1362"/>
                  </a:lnTo>
                  <a:lnTo>
                    <a:pt x="318" y="1362"/>
                  </a:lnTo>
                  <a:lnTo>
                    <a:pt x="306" y="1368"/>
                  </a:lnTo>
                  <a:lnTo>
                    <a:pt x="300" y="1380"/>
                  </a:lnTo>
                  <a:lnTo>
                    <a:pt x="300" y="1386"/>
                  </a:lnTo>
                  <a:close/>
                  <a:moveTo>
                    <a:pt x="312" y="1416"/>
                  </a:moveTo>
                  <a:lnTo>
                    <a:pt x="300" y="1416"/>
                  </a:lnTo>
                  <a:lnTo>
                    <a:pt x="300" y="1428"/>
                  </a:lnTo>
                  <a:lnTo>
                    <a:pt x="318" y="1428"/>
                  </a:lnTo>
                  <a:lnTo>
                    <a:pt x="318" y="1422"/>
                  </a:lnTo>
                  <a:lnTo>
                    <a:pt x="312" y="1416"/>
                  </a:lnTo>
                  <a:close/>
                  <a:moveTo>
                    <a:pt x="336" y="1200"/>
                  </a:moveTo>
                  <a:lnTo>
                    <a:pt x="336" y="1206"/>
                  </a:lnTo>
                  <a:lnTo>
                    <a:pt x="330" y="1206"/>
                  </a:lnTo>
                  <a:lnTo>
                    <a:pt x="318" y="1212"/>
                  </a:lnTo>
                  <a:lnTo>
                    <a:pt x="342" y="1230"/>
                  </a:lnTo>
                  <a:lnTo>
                    <a:pt x="342" y="1218"/>
                  </a:lnTo>
                  <a:lnTo>
                    <a:pt x="336" y="1206"/>
                  </a:lnTo>
                  <a:lnTo>
                    <a:pt x="336" y="1200"/>
                  </a:lnTo>
                  <a:close/>
                  <a:moveTo>
                    <a:pt x="366" y="1170"/>
                  </a:moveTo>
                  <a:lnTo>
                    <a:pt x="366" y="1182"/>
                  </a:lnTo>
                  <a:lnTo>
                    <a:pt x="360" y="1194"/>
                  </a:lnTo>
                  <a:lnTo>
                    <a:pt x="378" y="1224"/>
                  </a:lnTo>
                  <a:lnTo>
                    <a:pt x="378" y="1200"/>
                  </a:lnTo>
                  <a:lnTo>
                    <a:pt x="372" y="1194"/>
                  </a:lnTo>
                  <a:lnTo>
                    <a:pt x="372" y="1176"/>
                  </a:lnTo>
                  <a:lnTo>
                    <a:pt x="366" y="1170"/>
                  </a:lnTo>
                  <a:close/>
                  <a:moveTo>
                    <a:pt x="36" y="1698"/>
                  </a:moveTo>
                  <a:lnTo>
                    <a:pt x="54" y="1698"/>
                  </a:lnTo>
                  <a:lnTo>
                    <a:pt x="60" y="1692"/>
                  </a:lnTo>
                  <a:lnTo>
                    <a:pt x="72" y="1692"/>
                  </a:lnTo>
                  <a:lnTo>
                    <a:pt x="42" y="1680"/>
                  </a:lnTo>
                  <a:lnTo>
                    <a:pt x="36" y="1686"/>
                  </a:lnTo>
                  <a:lnTo>
                    <a:pt x="36" y="1698"/>
                  </a:lnTo>
                  <a:close/>
                  <a:moveTo>
                    <a:pt x="114" y="1662"/>
                  </a:moveTo>
                  <a:lnTo>
                    <a:pt x="96" y="1632"/>
                  </a:lnTo>
                  <a:lnTo>
                    <a:pt x="96" y="1662"/>
                  </a:lnTo>
                  <a:lnTo>
                    <a:pt x="102" y="1674"/>
                  </a:lnTo>
                  <a:lnTo>
                    <a:pt x="114" y="1680"/>
                  </a:lnTo>
                  <a:lnTo>
                    <a:pt x="120" y="1680"/>
                  </a:lnTo>
                  <a:lnTo>
                    <a:pt x="126" y="1674"/>
                  </a:lnTo>
                  <a:lnTo>
                    <a:pt x="126" y="1662"/>
                  </a:lnTo>
                  <a:lnTo>
                    <a:pt x="114" y="1662"/>
                  </a:lnTo>
                  <a:close/>
                  <a:moveTo>
                    <a:pt x="12" y="1686"/>
                  </a:moveTo>
                  <a:lnTo>
                    <a:pt x="6" y="1686"/>
                  </a:lnTo>
                  <a:lnTo>
                    <a:pt x="0" y="1692"/>
                  </a:lnTo>
                  <a:lnTo>
                    <a:pt x="0" y="1704"/>
                  </a:lnTo>
                  <a:lnTo>
                    <a:pt x="6" y="1710"/>
                  </a:lnTo>
                  <a:lnTo>
                    <a:pt x="12" y="1710"/>
                  </a:lnTo>
                  <a:lnTo>
                    <a:pt x="24" y="1698"/>
                  </a:lnTo>
                  <a:lnTo>
                    <a:pt x="24" y="1686"/>
                  </a:lnTo>
                  <a:lnTo>
                    <a:pt x="12" y="1686"/>
                  </a:lnTo>
                  <a:close/>
                  <a:moveTo>
                    <a:pt x="168" y="1536"/>
                  </a:moveTo>
                  <a:lnTo>
                    <a:pt x="168" y="1542"/>
                  </a:lnTo>
                  <a:lnTo>
                    <a:pt x="180" y="1548"/>
                  </a:lnTo>
                  <a:lnTo>
                    <a:pt x="186" y="1548"/>
                  </a:lnTo>
                  <a:lnTo>
                    <a:pt x="186" y="1536"/>
                  </a:lnTo>
                  <a:lnTo>
                    <a:pt x="180" y="1530"/>
                  </a:lnTo>
                  <a:lnTo>
                    <a:pt x="168" y="1530"/>
                  </a:lnTo>
                  <a:lnTo>
                    <a:pt x="168" y="1536"/>
                  </a:lnTo>
                  <a:close/>
                  <a:moveTo>
                    <a:pt x="264" y="1494"/>
                  </a:moveTo>
                  <a:lnTo>
                    <a:pt x="252" y="1518"/>
                  </a:lnTo>
                  <a:lnTo>
                    <a:pt x="246" y="1536"/>
                  </a:lnTo>
                  <a:lnTo>
                    <a:pt x="246" y="1548"/>
                  </a:lnTo>
                  <a:lnTo>
                    <a:pt x="240" y="1554"/>
                  </a:lnTo>
                  <a:lnTo>
                    <a:pt x="240" y="1560"/>
                  </a:lnTo>
                  <a:lnTo>
                    <a:pt x="258" y="1566"/>
                  </a:lnTo>
                  <a:lnTo>
                    <a:pt x="264" y="1554"/>
                  </a:lnTo>
                  <a:lnTo>
                    <a:pt x="264" y="1548"/>
                  </a:lnTo>
                  <a:lnTo>
                    <a:pt x="270" y="1542"/>
                  </a:lnTo>
                  <a:lnTo>
                    <a:pt x="270" y="1524"/>
                  </a:lnTo>
                  <a:lnTo>
                    <a:pt x="288" y="1506"/>
                  </a:lnTo>
                  <a:lnTo>
                    <a:pt x="282" y="1500"/>
                  </a:lnTo>
                  <a:lnTo>
                    <a:pt x="282" y="1494"/>
                  </a:lnTo>
                  <a:lnTo>
                    <a:pt x="276" y="1488"/>
                  </a:lnTo>
                  <a:lnTo>
                    <a:pt x="264" y="149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7" name="Italy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CCC7E66-7232-4166-922A-52851DE1143E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986915" y="1582044"/>
              <a:ext cx="214910" cy="239943"/>
            </a:xfrm>
            <a:custGeom>
              <a:avLst/>
              <a:gdLst>
                <a:gd name="T0" fmla="*/ 2147483647 w 780"/>
                <a:gd name="T1" fmla="*/ 2147483647 h 828"/>
                <a:gd name="T2" fmla="*/ 2147483647 w 780"/>
                <a:gd name="T3" fmla="*/ 2147483647 h 828"/>
                <a:gd name="T4" fmla="*/ 2147483647 w 780"/>
                <a:gd name="T5" fmla="*/ 2147483647 h 828"/>
                <a:gd name="T6" fmla="*/ 2147483647 w 780"/>
                <a:gd name="T7" fmla="*/ 2147483647 h 828"/>
                <a:gd name="T8" fmla="*/ 2147483647 w 780"/>
                <a:gd name="T9" fmla="*/ 2147483647 h 828"/>
                <a:gd name="T10" fmla="*/ 2147483647 w 780"/>
                <a:gd name="T11" fmla="*/ 2147483647 h 828"/>
                <a:gd name="T12" fmla="*/ 2147483647 w 780"/>
                <a:gd name="T13" fmla="*/ 2147483647 h 828"/>
                <a:gd name="T14" fmla="*/ 2147483647 w 780"/>
                <a:gd name="T15" fmla="*/ 2147483647 h 828"/>
                <a:gd name="T16" fmla="*/ 2147483647 w 780"/>
                <a:gd name="T17" fmla="*/ 2147483647 h 828"/>
                <a:gd name="T18" fmla="*/ 2147483647 w 780"/>
                <a:gd name="T19" fmla="*/ 2147483647 h 828"/>
                <a:gd name="T20" fmla="*/ 2147483647 w 780"/>
                <a:gd name="T21" fmla="*/ 2147483647 h 828"/>
                <a:gd name="T22" fmla="*/ 2147483647 w 780"/>
                <a:gd name="T23" fmla="*/ 2147483647 h 828"/>
                <a:gd name="T24" fmla="*/ 2147483647 w 780"/>
                <a:gd name="T25" fmla="*/ 2147483647 h 828"/>
                <a:gd name="T26" fmla="*/ 2147483647 w 780"/>
                <a:gd name="T27" fmla="*/ 2147483647 h 828"/>
                <a:gd name="T28" fmla="*/ 2147483647 w 780"/>
                <a:gd name="T29" fmla="*/ 2147483647 h 828"/>
                <a:gd name="T30" fmla="*/ 2147483647 w 780"/>
                <a:gd name="T31" fmla="*/ 2147483647 h 828"/>
                <a:gd name="T32" fmla="*/ 2147483647 w 780"/>
                <a:gd name="T33" fmla="*/ 2147483647 h 828"/>
                <a:gd name="T34" fmla="*/ 2147483647 w 780"/>
                <a:gd name="T35" fmla="*/ 2147483647 h 828"/>
                <a:gd name="T36" fmla="*/ 2147483647 w 780"/>
                <a:gd name="T37" fmla="*/ 2147483647 h 828"/>
                <a:gd name="T38" fmla="*/ 2147483647 w 780"/>
                <a:gd name="T39" fmla="*/ 2147483647 h 828"/>
                <a:gd name="T40" fmla="*/ 2147483647 w 780"/>
                <a:gd name="T41" fmla="*/ 2147483647 h 828"/>
                <a:gd name="T42" fmla="*/ 2147483647 w 780"/>
                <a:gd name="T43" fmla="*/ 2147483647 h 828"/>
                <a:gd name="T44" fmla="*/ 2147483647 w 780"/>
                <a:gd name="T45" fmla="*/ 2147483647 h 828"/>
                <a:gd name="T46" fmla="*/ 2147483647 w 780"/>
                <a:gd name="T47" fmla="*/ 2147483647 h 828"/>
                <a:gd name="T48" fmla="*/ 2147483647 w 780"/>
                <a:gd name="T49" fmla="*/ 2147483647 h 828"/>
                <a:gd name="T50" fmla="*/ 2147483647 w 780"/>
                <a:gd name="T51" fmla="*/ 2147483647 h 828"/>
                <a:gd name="T52" fmla="*/ 2147483647 w 780"/>
                <a:gd name="T53" fmla="*/ 2147483647 h 828"/>
                <a:gd name="T54" fmla="*/ 2147483647 w 780"/>
                <a:gd name="T55" fmla="*/ 2147483647 h 828"/>
                <a:gd name="T56" fmla="*/ 2147483647 w 780"/>
                <a:gd name="T57" fmla="*/ 2147483647 h 828"/>
                <a:gd name="T58" fmla="*/ 2147483647 w 780"/>
                <a:gd name="T59" fmla="*/ 2147483647 h 828"/>
                <a:gd name="T60" fmla="*/ 2147483647 w 780"/>
                <a:gd name="T61" fmla="*/ 2147483647 h 828"/>
                <a:gd name="T62" fmla="*/ 2147483647 w 780"/>
                <a:gd name="T63" fmla="*/ 2147483647 h 828"/>
                <a:gd name="T64" fmla="*/ 2147483647 w 780"/>
                <a:gd name="T65" fmla="*/ 2147483647 h 828"/>
                <a:gd name="T66" fmla="*/ 2147483647 w 780"/>
                <a:gd name="T67" fmla="*/ 2147483647 h 828"/>
                <a:gd name="T68" fmla="*/ 2147483647 w 780"/>
                <a:gd name="T69" fmla="*/ 2147483647 h 828"/>
                <a:gd name="T70" fmla="*/ 2147483647 w 780"/>
                <a:gd name="T71" fmla="*/ 2147483647 h 828"/>
                <a:gd name="T72" fmla="*/ 2147483647 w 780"/>
                <a:gd name="T73" fmla="*/ 2147483647 h 828"/>
                <a:gd name="T74" fmla="*/ 2147483647 w 780"/>
                <a:gd name="T75" fmla="*/ 2147483647 h 828"/>
                <a:gd name="T76" fmla="*/ 2147483647 w 780"/>
                <a:gd name="T77" fmla="*/ 2147483647 h 828"/>
                <a:gd name="T78" fmla="*/ 2147483647 w 780"/>
                <a:gd name="T79" fmla="*/ 2147483647 h 828"/>
                <a:gd name="T80" fmla="*/ 2147483647 w 780"/>
                <a:gd name="T81" fmla="*/ 2147483647 h 828"/>
                <a:gd name="T82" fmla="*/ 2147483647 w 780"/>
                <a:gd name="T83" fmla="*/ 2147483647 h 828"/>
                <a:gd name="T84" fmla="*/ 2147483647 w 780"/>
                <a:gd name="T85" fmla="*/ 2147483647 h 828"/>
                <a:gd name="T86" fmla="*/ 2147483647 w 780"/>
                <a:gd name="T87" fmla="*/ 2147483647 h 828"/>
                <a:gd name="T88" fmla="*/ 2147483647 w 780"/>
                <a:gd name="T89" fmla="*/ 2147483647 h 828"/>
                <a:gd name="T90" fmla="*/ 2147483647 w 780"/>
                <a:gd name="T91" fmla="*/ 2147483647 h 828"/>
                <a:gd name="T92" fmla="*/ 2147483647 w 780"/>
                <a:gd name="T93" fmla="*/ 2147483647 h 828"/>
                <a:gd name="T94" fmla="*/ 2147483647 w 780"/>
                <a:gd name="T95" fmla="*/ 2147483647 h 828"/>
                <a:gd name="T96" fmla="*/ 2147483647 w 780"/>
                <a:gd name="T97" fmla="*/ 2147483647 h 828"/>
                <a:gd name="T98" fmla="*/ 2147483647 w 780"/>
                <a:gd name="T99" fmla="*/ 2147483647 h 828"/>
                <a:gd name="T100" fmla="*/ 2147483647 w 780"/>
                <a:gd name="T101" fmla="*/ 2147483647 h 828"/>
                <a:gd name="T102" fmla="*/ 2147483647 w 780"/>
                <a:gd name="T103" fmla="*/ 2147483647 h 828"/>
                <a:gd name="T104" fmla="*/ 2147483647 w 780"/>
                <a:gd name="T105" fmla="*/ 2147483647 h 828"/>
                <a:gd name="T106" fmla="*/ 2147483647 w 780"/>
                <a:gd name="T107" fmla="*/ 2147483647 h 828"/>
                <a:gd name="T108" fmla="*/ 2147483647 w 780"/>
                <a:gd name="T109" fmla="*/ 2147483647 h 828"/>
                <a:gd name="T110" fmla="*/ 2147483647 w 780"/>
                <a:gd name="T111" fmla="*/ 2147483647 h 828"/>
                <a:gd name="T112" fmla="*/ 2147483647 w 780"/>
                <a:gd name="T113" fmla="*/ 2147483647 h 8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0"/>
                <a:gd name="T172" fmla="*/ 0 h 828"/>
                <a:gd name="T173" fmla="*/ 780 w 780"/>
                <a:gd name="T174" fmla="*/ 828 h 8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0" h="828">
                  <a:moveTo>
                    <a:pt x="570" y="720"/>
                  </a:moveTo>
                  <a:lnTo>
                    <a:pt x="558" y="714"/>
                  </a:lnTo>
                  <a:lnTo>
                    <a:pt x="552" y="708"/>
                  </a:lnTo>
                  <a:lnTo>
                    <a:pt x="540" y="708"/>
                  </a:lnTo>
                  <a:lnTo>
                    <a:pt x="534" y="714"/>
                  </a:lnTo>
                  <a:lnTo>
                    <a:pt x="522" y="720"/>
                  </a:lnTo>
                  <a:lnTo>
                    <a:pt x="516" y="726"/>
                  </a:lnTo>
                  <a:lnTo>
                    <a:pt x="468" y="726"/>
                  </a:lnTo>
                  <a:lnTo>
                    <a:pt x="456" y="720"/>
                  </a:lnTo>
                  <a:lnTo>
                    <a:pt x="444" y="708"/>
                  </a:lnTo>
                  <a:lnTo>
                    <a:pt x="438" y="708"/>
                  </a:lnTo>
                  <a:lnTo>
                    <a:pt x="420" y="726"/>
                  </a:lnTo>
                  <a:lnTo>
                    <a:pt x="402" y="714"/>
                  </a:lnTo>
                  <a:lnTo>
                    <a:pt x="396" y="714"/>
                  </a:lnTo>
                  <a:lnTo>
                    <a:pt x="384" y="726"/>
                  </a:lnTo>
                  <a:lnTo>
                    <a:pt x="384" y="738"/>
                  </a:lnTo>
                  <a:lnTo>
                    <a:pt x="396" y="750"/>
                  </a:lnTo>
                  <a:lnTo>
                    <a:pt x="420" y="762"/>
                  </a:lnTo>
                  <a:lnTo>
                    <a:pt x="426" y="762"/>
                  </a:lnTo>
                  <a:lnTo>
                    <a:pt x="444" y="780"/>
                  </a:lnTo>
                  <a:lnTo>
                    <a:pt x="444" y="786"/>
                  </a:lnTo>
                  <a:lnTo>
                    <a:pt x="456" y="786"/>
                  </a:lnTo>
                  <a:lnTo>
                    <a:pt x="468" y="798"/>
                  </a:lnTo>
                  <a:lnTo>
                    <a:pt x="480" y="804"/>
                  </a:lnTo>
                  <a:lnTo>
                    <a:pt x="498" y="798"/>
                  </a:lnTo>
                  <a:lnTo>
                    <a:pt x="504" y="804"/>
                  </a:lnTo>
                  <a:lnTo>
                    <a:pt x="516" y="810"/>
                  </a:lnTo>
                  <a:lnTo>
                    <a:pt x="522" y="822"/>
                  </a:lnTo>
                  <a:lnTo>
                    <a:pt x="534" y="828"/>
                  </a:lnTo>
                  <a:lnTo>
                    <a:pt x="558" y="828"/>
                  </a:lnTo>
                  <a:lnTo>
                    <a:pt x="570" y="816"/>
                  </a:lnTo>
                  <a:lnTo>
                    <a:pt x="570" y="792"/>
                  </a:lnTo>
                  <a:lnTo>
                    <a:pt x="564" y="780"/>
                  </a:lnTo>
                  <a:lnTo>
                    <a:pt x="564" y="768"/>
                  </a:lnTo>
                  <a:lnTo>
                    <a:pt x="570" y="750"/>
                  </a:lnTo>
                  <a:lnTo>
                    <a:pt x="576" y="738"/>
                  </a:lnTo>
                  <a:lnTo>
                    <a:pt x="582" y="732"/>
                  </a:lnTo>
                  <a:lnTo>
                    <a:pt x="582" y="714"/>
                  </a:lnTo>
                  <a:lnTo>
                    <a:pt x="576" y="702"/>
                  </a:lnTo>
                  <a:lnTo>
                    <a:pt x="570" y="720"/>
                  </a:lnTo>
                  <a:close/>
                  <a:moveTo>
                    <a:pt x="180" y="468"/>
                  </a:moveTo>
                  <a:lnTo>
                    <a:pt x="156" y="480"/>
                  </a:lnTo>
                  <a:lnTo>
                    <a:pt x="150" y="486"/>
                  </a:lnTo>
                  <a:lnTo>
                    <a:pt x="138" y="492"/>
                  </a:lnTo>
                  <a:lnTo>
                    <a:pt x="132" y="498"/>
                  </a:lnTo>
                  <a:lnTo>
                    <a:pt x="126" y="498"/>
                  </a:lnTo>
                  <a:lnTo>
                    <a:pt x="114" y="492"/>
                  </a:lnTo>
                  <a:lnTo>
                    <a:pt x="102" y="480"/>
                  </a:lnTo>
                  <a:lnTo>
                    <a:pt x="96" y="498"/>
                  </a:lnTo>
                  <a:lnTo>
                    <a:pt x="102" y="504"/>
                  </a:lnTo>
                  <a:lnTo>
                    <a:pt x="114" y="510"/>
                  </a:lnTo>
                  <a:lnTo>
                    <a:pt x="120" y="522"/>
                  </a:lnTo>
                  <a:lnTo>
                    <a:pt x="120" y="540"/>
                  </a:lnTo>
                  <a:lnTo>
                    <a:pt x="114" y="558"/>
                  </a:lnTo>
                  <a:lnTo>
                    <a:pt x="114" y="570"/>
                  </a:lnTo>
                  <a:lnTo>
                    <a:pt x="126" y="582"/>
                  </a:lnTo>
                  <a:lnTo>
                    <a:pt x="114" y="588"/>
                  </a:lnTo>
                  <a:lnTo>
                    <a:pt x="120" y="636"/>
                  </a:lnTo>
                  <a:lnTo>
                    <a:pt x="108" y="636"/>
                  </a:lnTo>
                  <a:lnTo>
                    <a:pt x="126" y="654"/>
                  </a:lnTo>
                  <a:lnTo>
                    <a:pt x="138" y="654"/>
                  </a:lnTo>
                  <a:lnTo>
                    <a:pt x="144" y="642"/>
                  </a:lnTo>
                  <a:lnTo>
                    <a:pt x="156" y="630"/>
                  </a:lnTo>
                  <a:lnTo>
                    <a:pt x="156" y="618"/>
                  </a:lnTo>
                  <a:lnTo>
                    <a:pt x="168" y="630"/>
                  </a:lnTo>
                  <a:lnTo>
                    <a:pt x="180" y="636"/>
                  </a:lnTo>
                  <a:lnTo>
                    <a:pt x="186" y="636"/>
                  </a:lnTo>
                  <a:lnTo>
                    <a:pt x="192" y="630"/>
                  </a:lnTo>
                  <a:lnTo>
                    <a:pt x="198" y="618"/>
                  </a:lnTo>
                  <a:lnTo>
                    <a:pt x="198" y="594"/>
                  </a:lnTo>
                  <a:lnTo>
                    <a:pt x="204" y="582"/>
                  </a:lnTo>
                  <a:lnTo>
                    <a:pt x="204" y="558"/>
                  </a:lnTo>
                  <a:lnTo>
                    <a:pt x="198" y="552"/>
                  </a:lnTo>
                  <a:lnTo>
                    <a:pt x="192" y="552"/>
                  </a:lnTo>
                  <a:lnTo>
                    <a:pt x="192" y="546"/>
                  </a:lnTo>
                  <a:lnTo>
                    <a:pt x="198" y="540"/>
                  </a:lnTo>
                  <a:lnTo>
                    <a:pt x="204" y="540"/>
                  </a:lnTo>
                  <a:lnTo>
                    <a:pt x="210" y="534"/>
                  </a:lnTo>
                  <a:lnTo>
                    <a:pt x="210" y="522"/>
                  </a:lnTo>
                  <a:lnTo>
                    <a:pt x="204" y="510"/>
                  </a:lnTo>
                  <a:lnTo>
                    <a:pt x="204" y="492"/>
                  </a:lnTo>
                  <a:lnTo>
                    <a:pt x="198" y="480"/>
                  </a:lnTo>
                  <a:lnTo>
                    <a:pt x="186" y="474"/>
                  </a:lnTo>
                  <a:lnTo>
                    <a:pt x="180" y="468"/>
                  </a:lnTo>
                  <a:close/>
                  <a:moveTo>
                    <a:pt x="774" y="546"/>
                  </a:moveTo>
                  <a:lnTo>
                    <a:pt x="768" y="534"/>
                  </a:lnTo>
                  <a:lnTo>
                    <a:pt x="756" y="528"/>
                  </a:lnTo>
                  <a:lnTo>
                    <a:pt x="738" y="510"/>
                  </a:lnTo>
                  <a:lnTo>
                    <a:pt x="678" y="480"/>
                  </a:lnTo>
                  <a:lnTo>
                    <a:pt x="672" y="480"/>
                  </a:lnTo>
                  <a:lnTo>
                    <a:pt x="660" y="474"/>
                  </a:lnTo>
                  <a:lnTo>
                    <a:pt x="648" y="474"/>
                  </a:lnTo>
                  <a:lnTo>
                    <a:pt x="630" y="468"/>
                  </a:lnTo>
                  <a:lnTo>
                    <a:pt x="606" y="456"/>
                  </a:lnTo>
                  <a:lnTo>
                    <a:pt x="606" y="450"/>
                  </a:lnTo>
                  <a:lnTo>
                    <a:pt x="612" y="438"/>
                  </a:lnTo>
                  <a:lnTo>
                    <a:pt x="624" y="426"/>
                  </a:lnTo>
                  <a:lnTo>
                    <a:pt x="624" y="420"/>
                  </a:lnTo>
                  <a:lnTo>
                    <a:pt x="618" y="414"/>
                  </a:lnTo>
                  <a:lnTo>
                    <a:pt x="612" y="414"/>
                  </a:lnTo>
                  <a:lnTo>
                    <a:pt x="594" y="408"/>
                  </a:lnTo>
                  <a:lnTo>
                    <a:pt x="552" y="408"/>
                  </a:lnTo>
                  <a:lnTo>
                    <a:pt x="540" y="402"/>
                  </a:lnTo>
                  <a:lnTo>
                    <a:pt x="534" y="396"/>
                  </a:lnTo>
                  <a:lnTo>
                    <a:pt x="516" y="384"/>
                  </a:lnTo>
                  <a:lnTo>
                    <a:pt x="492" y="360"/>
                  </a:lnTo>
                  <a:lnTo>
                    <a:pt x="480" y="342"/>
                  </a:lnTo>
                  <a:lnTo>
                    <a:pt x="474" y="336"/>
                  </a:lnTo>
                  <a:lnTo>
                    <a:pt x="468" y="324"/>
                  </a:lnTo>
                  <a:lnTo>
                    <a:pt x="468" y="312"/>
                  </a:lnTo>
                  <a:lnTo>
                    <a:pt x="450" y="276"/>
                  </a:lnTo>
                  <a:lnTo>
                    <a:pt x="438" y="270"/>
                  </a:lnTo>
                  <a:lnTo>
                    <a:pt x="432" y="264"/>
                  </a:lnTo>
                  <a:lnTo>
                    <a:pt x="420" y="258"/>
                  </a:lnTo>
                  <a:lnTo>
                    <a:pt x="414" y="252"/>
                  </a:lnTo>
                  <a:lnTo>
                    <a:pt x="378" y="222"/>
                  </a:lnTo>
                  <a:lnTo>
                    <a:pt x="372" y="210"/>
                  </a:lnTo>
                  <a:lnTo>
                    <a:pt x="360" y="198"/>
                  </a:lnTo>
                  <a:lnTo>
                    <a:pt x="360" y="186"/>
                  </a:lnTo>
                  <a:lnTo>
                    <a:pt x="366" y="180"/>
                  </a:lnTo>
                  <a:lnTo>
                    <a:pt x="384" y="180"/>
                  </a:lnTo>
                  <a:lnTo>
                    <a:pt x="384" y="174"/>
                  </a:lnTo>
                  <a:lnTo>
                    <a:pt x="372" y="162"/>
                  </a:lnTo>
                  <a:lnTo>
                    <a:pt x="366" y="150"/>
                  </a:lnTo>
                  <a:lnTo>
                    <a:pt x="366" y="138"/>
                  </a:lnTo>
                  <a:lnTo>
                    <a:pt x="402" y="120"/>
                  </a:lnTo>
                  <a:lnTo>
                    <a:pt x="408" y="114"/>
                  </a:lnTo>
                  <a:lnTo>
                    <a:pt x="414" y="114"/>
                  </a:lnTo>
                  <a:lnTo>
                    <a:pt x="438" y="108"/>
                  </a:lnTo>
                  <a:lnTo>
                    <a:pt x="444" y="72"/>
                  </a:lnTo>
                  <a:lnTo>
                    <a:pt x="432" y="66"/>
                  </a:lnTo>
                  <a:lnTo>
                    <a:pt x="438" y="60"/>
                  </a:lnTo>
                  <a:lnTo>
                    <a:pt x="438" y="42"/>
                  </a:lnTo>
                  <a:lnTo>
                    <a:pt x="384" y="42"/>
                  </a:lnTo>
                  <a:lnTo>
                    <a:pt x="378" y="24"/>
                  </a:lnTo>
                  <a:lnTo>
                    <a:pt x="366" y="24"/>
                  </a:lnTo>
                  <a:lnTo>
                    <a:pt x="366" y="6"/>
                  </a:lnTo>
                  <a:lnTo>
                    <a:pt x="360" y="0"/>
                  </a:lnTo>
                  <a:lnTo>
                    <a:pt x="342" y="0"/>
                  </a:lnTo>
                  <a:lnTo>
                    <a:pt x="336" y="6"/>
                  </a:lnTo>
                  <a:lnTo>
                    <a:pt x="336" y="12"/>
                  </a:lnTo>
                  <a:lnTo>
                    <a:pt x="294" y="12"/>
                  </a:lnTo>
                  <a:lnTo>
                    <a:pt x="282" y="30"/>
                  </a:lnTo>
                  <a:lnTo>
                    <a:pt x="270" y="24"/>
                  </a:lnTo>
                  <a:lnTo>
                    <a:pt x="252" y="24"/>
                  </a:lnTo>
                  <a:lnTo>
                    <a:pt x="246" y="42"/>
                  </a:lnTo>
                  <a:lnTo>
                    <a:pt x="222" y="42"/>
                  </a:lnTo>
                  <a:lnTo>
                    <a:pt x="222" y="48"/>
                  </a:lnTo>
                  <a:lnTo>
                    <a:pt x="234" y="60"/>
                  </a:lnTo>
                  <a:lnTo>
                    <a:pt x="228" y="72"/>
                  </a:lnTo>
                  <a:lnTo>
                    <a:pt x="210" y="60"/>
                  </a:lnTo>
                  <a:lnTo>
                    <a:pt x="192" y="66"/>
                  </a:lnTo>
                  <a:lnTo>
                    <a:pt x="180" y="48"/>
                  </a:lnTo>
                  <a:lnTo>
                    <a:pt x="174" y="72"/>
                  </a:lnTo>
                  <a:lnTo>
                    <a:pt x="162" y="84"/>
                  </a:lnTo>
                  <a:lnTo>
                    <a:pt x="162" y="102"/>
                  </a:lnTo>
                  <a:lnTo>
                    <a:pt x="138" y="78"/>
                  </a:lnTo>
                  <a:lnTo>
                    <a:pt x="132" y="78"/>
                  </a:lnTo>
                  <a:lnTo>
                    <a:pt x="132" y="72"/>
                  </a:lnTo>
                  <a:lnTo>
                    <a:pt x="126" y="66"/>
                  </a:lnTo>
                  <a:lnTo>
                    <a:pt x="126" y="60"/>
                  </a:lnTo>
                  <a:lnTo>
                    <a:pt x="120" y="54"/>
                  </a:lnTo>
                  <a:lnTo>
                    <a:pt x="108" y="54"/>
                  </a:lnTo>
                  <a:lnTo>
                    <a:pt x="102" y="60"/>
                  </a:lnTo>
                  <a:lnTo>
                    <a:pt x="102" y="78"/>
                  </a:lnTo>
                  <a:lnTo>
                    <a:pt x="84" y="96"/>
                  </a:lnTo>
                  <a:lnTo>
                    <a:pt x="78" y="96"/>
                  </a:lnTo>
                  <a:lnTo>
                    <a:pt x="66" y="84"/>
                  </a:lnTo>
                  <a:lnTo>
                    <a:pt x="54" y="84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30" y="102"/>
                  </a:lnTo>
                  <a:lnTo>
                    <a:pt x="24" y="102"/>
                  </a:lnTo>
                  <a:lnTo>
                    <a:pt x="18" y="108"/>
                  </a:lnTo>
                  <a:lnTo>
                    <a:pt x="42" y="132"/>
                  </a:lnTo>
                  <a:lnTo>
                    <a:pt x="42" y="138"/>
                  </a:lnTo>
                  <a:lnTo>
                    <a:pt x="24" y="156"/>
                  </a:lnTo>
                  <a:lnTo>
                    <a:pt x="0" y="156"/>
                  </a:lnTo>
                  <a:lnTo>
                    <a:pt x="12" y="174"/>
                  </a:lnTo>
                  <a:lnTo>
                    <a:pt x="24" y="174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24" y="198"/>
                  </a:lnTo>
                  <a:lnTo>
                    <a:pt x="24" y="204"/>
                  </a:lnTo>
                  <a:lnTo>
                    <a:pt x="18" y="210"/>
                  </a:lnTo>
                  <a:lnTo>
                    <a:pt x="18" y="216"/>
                  </a:lnTo>
                  <a:lnTo>
                    <a:pt x="24" y="222"/>
                  </a:lnTo>
                  <a:lnTo>
                    <a:pt x="36" y="228"/>
                  </a:lnTo>
                  <a:lnTo>
                    <a:pt x="42" y="228"/>
                  </a:lnTo>
                  <a:lnTo>
                    <a:pt x="42" y="234"/>
                  </a:lnTo>
                  <a:lnTo>
                    <a:pt x="66" y="234"/>
                  </a:lnTo>
                  <a:lnTo>
                    <a:pt x="72" y="240"/>
                  </a:lnTo>
                  <a:lnTo>
                    <a:pt x="72" y="246"/>
                  </a:lnTo>
                  <a:lnTo>
                    <a:pt x="54" y="264"/>
                  </a:lnTo>
                  <a:lnTo>
                    <a:pt x="54" y="270"/>
                  </a:lnTo>
                  <a:lnTo>
                    <a:pt x="66" y="270"/>
                  </a:lnTo>
                  <a:lnTo>
                    <a:pt x="90" y="258"/>
                  </a:lnTo>
                  <a:lnTo>
                    <a:pt x="120" y="228"/>
                  </a:lnTo>
                  <a:lnTo>
                    <a:pt x="144" y="216"/>
                  </a:lnTo>
                  <a:lnTo>
                    <a:pt x="156" y="216"/>
                  </a:lnTo>
                  <a:lnTo>
                    <a:pt x="168" y="222"/>
                  </a:lnTo>
                  <a:lnTo>
                    <a:pt x="204" y="234"/>
                  </a:lnTo>
                  <a:lnTo>
                    <a:pt x="216" y="240"/>
                  </a:lnTo>
                  <a:lnTo>
                    <a:pt x="228" y="252"/>
                  </a:lnTo>
                  <a:lnTo>
                    <a:pt x="234" y="264"/>
                  </a:lnTo>
                  <a:lnTo>
                    <a:pt x="234" y="276"/>
                  </a:lnTo>
                  <a:lnTo>
                    <a:pt x="240" y="282"/>
                  </a:lnTo>
                  <a:lnTo>
                    <a:pt x="240" y="288"/>
                  </a:lnTo>
                  <a:lnTo>
                    <a:pt x="252" y="300"/>
                  </a:lnTo>
                  <a:lnTo>
                    <a:pt x="252" y="306"/>
                  </a:lnTo>
                  <a:lnTo>
                    <a:pt x="246" y="318"/>
                  </a:lnTo>
                  <a:lnTo>
                    <a:pt x="246" y="324"/>
                  </a:lnTo>
                  <a:lnTo>
                    <a:pt x="258" y="336"/>
                  </a:lnTo>
                  <a:lnTo>
                    <a:pt x="282" y="348"/>
                  </a:lnTo>
                  <a:lnTo>
                    <a:pt x="288" y="354"/>
                  </a:lnTo>
                  <a:lnTo>
                    <a:pt x="294" y="354"/>
                  </a:lnTo>
                  <a:lnTo>
                    <a:pt x="300" y="372"/>
                  </a:lnTo>
                  <a:lnTo>
                    <a:pt x="330" y="372"/>
                  </a:lnTo>
                  <a:lnTo>
                    <a:pt x="348" y="390"/>
                  </a:lnTo>
                  <a:lnTo>
                    <a:pt x="354" y="402"/>
                  </a:lnTo>
                  <a:lnTo>
                    <a:pt x="366" y="414"/>
                  </a:lnTo>
                  <a:lnTo>
                    <a:pt x="378" y="420"/>
                  </a:lnTo>
                  <a:lnTo>
                    <a:pt x="384" y="432"/>
                  </a:lnTo>
                  <a:lnTo>
                    <a:pt x="420" y="468"/>
                  </a:lnTo>
                  <a:lnTo>
                    <a:pt x="456" y="468"/>
                  </a:lnTo>
                  <a:lnTo>
                    <a:pt x="462" y="474"/>
                  </a:lnTo>
                  <a:lnTo>
                    <a:pt x="468" y="486"/>
                  </a:lnTo>
                  <a:lnTo>
                    <a:pt x="492" y="498"/>
                  </a:lnTo>
                  <a:lnTo>
                    <a:pt x="510" y="504"/>
                  </a:lnTo>
                  <a:lnTo>
                    <a:pt x="528" y="504"/>
                  </a:lnTo>
                  <a:lnTo>
                    <a:pt x="540" y="510"/>
                  </a:lnTo>
                  <a:lnTo>
                    <a:pt x="546" y="510"/>
                  </a:lnTo>
                  <a:lnTo>
                    <a:pt x="552" y="522"/>
                  </a:lnTo>
                  <a:lnTo>
                    <a:pt x="552" y="534"/>
                  </a:lnTo>
                  <a:lnTo>
                    <a:pt x="564" y="558"/>
                  </a:lnTo>
                  <a:lnTo>
                    <a:pt x="570" y="564"/>
                  </a:lnTo>
                  <a:lnTo>
                    <a:pt x="582" y="564"/>
                  </a:lnTo>
                  <a:lnTo>
                    <a:pt x="594" y="558"/>
                  </a:lnTo>
                  <a:lnTo>
                    <a:pt x="600" y="558"/>
                  </a:lnTo>
                  <a:lnTo>
                    <a:pt x="600" y="570"/>
                  </a:lnTo>
                  <a:lnTo>
                    <a:pt x="606" y="582"/>
                  </a:lnTo>
                  <a:lnTo>
                    <a:pt x="606" y="606"/>
                  </a:lnTo>
                  <a:lnTo>
                    <a:pt x="612" y="618"/>
                  </a:lnTo>
                  <a:lnTo>
                    <a:pt x="630" y="636"/>
                  </a:lnTo>
                  <a:lnTo>
                    <a:pt x="630" y="666"/>
                  </a:lnTo>
                  <a:lnTo>
                    <a:pt x="612" y="666"/>
                  </a:lnTo>
                  <a:lnTo>
                    <a:pt x="612" y="690"/>
                  </a:lnTo>
                  <a:lnTo>
                    <a:pt x="606" y="696"/>
                  </a:lnTo>
                  <a:lnTo>
                    <a:pt x="600" y="708"/>
                  </a:lnTo>
                  <a:lnTo>
                    <a:pt x="594" y="714"/>
                  </a:lnTo>
                  <a:lnTo>
                    <a:pt x="594" y="732"/>
                  </a:lnTo>
                  <a:lnTo>
                    <a:pt x="606" y="732"/>
                  </a:lnTo>
                  <a:lnTo>
                    <a:pt x="618" y="726"/>
                  </a:lnTo>
                  <a:lnTo>
                    <a:pt x="624" y="726"/>
                  </a:lnTo>
                  <a:lnTo>
                    <a:pt x="636" y="702"/>
                  </a:lnTo>
                  <a:lnTo>
                    <a:pt x="654" y="696"/>
                  </a:lnTo>
                  <a:lnTo>
                    <a:pt x="654" y="666"/>
                  </a:lnTo>
                  <a:lnTo>
                    <a:pt x="666" y="654"/>
                  </a:lnTo>
                  <a:lnTo>
                    <a:pt x="678" y="654"/>
                  </a:lnTo>
                  <a:lnTo>
                    <a:pt x="684" y="648"/>
                  </a:lnTo>
                  <a:lnTo>
                    <a:pt x="696" y="648"/>
                  </a:lnTo>
                  <a:lnTo>
                    <a:pt x="696" y="636"/>
                  </a:lnTo>
                  <a:lnTo>
                    <a:pt x="690" y="630"/>
                  </a:lnTo>
                  <a:lnTo>
                    <a:pt x="690" y="618"/>
                  </a:lnTo>
                  <a:lnTo>
                    <a:pt x="678" y="606"/>
                  </a:lnTo>
                  <a:lnTo>
                    <a:pt x="666" y="606"/>
                  </a:lnTo>
                  <a:lnTo>
                    <a:pt x="648" y="588"/>
                  </a:lnTo>
                  <a:lnTo>
                    <a:pt x="654" y="582"/>
                  </a:lnTo>
                  <a:lnTo>
                    <a:pt x="660" y="570"/>
                  </a:lnTo>
                  <a:lnTo>
                    <a:pt x="666" y="552"/>
                  </a:lnTo>
                  <a:lnTo>
                    <a:pt x="672" y="540"/>
                  </a:lnTo>
                  <a:lnTo>
                    <a:pt x="684" y="528"/>
                  </a:lnTo>
                  <a:lnTo>
                    <a:pt x="690" y="534"/>
                  </a:lnTo>
                  <a:lnTo>
                    <a:pt x="702" y="534"/>
                  </a:lnTo>
                  <a:lnTo>
                    <a:pt x="708" y="540"/>
                  </a:lnTo>
                  <a:lnTo>
                    <a:pt x="738" y="540"/>
                  </a:lnTo>
                  <a:lnTo>
                    <a:pt x="738" y="552"/>
                  </a:lnTo>
                  <a:lnTo>
                    <a:pt x="744" y="558"/>
                  </a:lnTo>
                  <a:lnTo>
                    <a:pt x="744" y="564"/>
                  </a:lnTo>
                  <a:lnTo>
                    <a:pt x="750" y="576"/>
                  </a:lnTo>
                  <a:lnTo>
                    <a:pt x="762" y="576"/>
                  </a:lnTo>
                  <a:lnTo>
                    <a:pt x="774" y="570"/>
                  </a:lnTo>
                  <a:lnTo>
                    <a:pt x="780" y="564"/>
                  </a:lnTo>
                  <a:lnTo>
                    <a:pt x="780" y="558"/>
                  </a:lnTo>
                  <a:lnTo>
                    <a:pt x="774" y="5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8" name="Israel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468B420-FEF5-46D0-AB65-CB4912EC2C06}"/>
                </a:ext>
              </a:extLst>
            </p:cNvPr>
            <p:cNvSpPr>
              <a:spLocks/>
            </p:cNvSpPr>
            <p:nvPr/>
          </p:nvSpPr>
          <p:spPr bwMode="gray">
            <a:xfrm>
              <a:off x="6502482" y="1898542"/>
              <a:ext cx="28220" cy="93692"/>
            </a:xfrm>
            <a:custGeom>
              <a:avLst/>
              <a:gdLst>
                <a:gd name="T0" fmla="*/ 0 w 102"/>
                <a:gd name="T1" fmla="*/ 2147483647 h 324"/>
                <a:gd name="T2" fmla="*/ 2147483647 w 102"/>
                <a:gd name="T3" fmla="*/ 2147483647 h 324"/>
                <a:gd name="T4" fmla="*/ 2147483647 w 102"/>
                <a:gd name="T5" fmla="*/ 2147483647 h 324"/>
                <a:gd name="T6" fmla="*/ 2147483647 w 102"/>
                <a:gd name="T7" fmla="*/ 2147483647 h 324"/>
                <a:gd name="T8" fmla="*/ 2147483647 w 102"/>
                <a:gd name="T9" fmla="*/ 2147483647 h 324"/>
                <a:gd name="T10" fmla="*/ 2147483647 w 102"/>
                <a:gd name="T11" fmla="*/ 2147483647 h 324"/>
                <a:gd name="T12" fmla="*/ 2147483647 w 102"/>
                <a:gd name="T13" fmla="*/ 2147483647 h 324"/>
                <a:gd name="T14" fmla="*/ 2147483647 w 102"/>
                <a:gd name="T15" fmla="*/ 2147483647 h 324"/>
                <a:gd name="T16" fmla="*/ 2147483647 w 102"/>
                <a:gd name="T17" fmla="*/ 2147483647 h 324"/>
                <a:gd name="T18" fmla="*/ 2147483647 w 102"/>
                <a:gd name="T19" fmla="*/ 2147483647 h 324"/>
                <a:gd name="T20" fmla="*/ 2147483647 w 102"/>
                <a:gd name="T21" fmla="*/ 2147483647 h 324"/>
                <a:gd name="T22" fmla="*/ 2147483647 w 102"/>
                <a:gd name="T23" fmla="*/ 2147483647 h 324"/>
                <a:gd name="T24" fmla="*/ 2147483647 w 102"/>
                <a:gd name="T25" fmla="*/ 2147483647 h 324"/>
                <a:gd name="T26" fmla="*/ 2147483647 w 102"/>
                <a:gd name="T27" fmla="*/ 2147483647 h 324"/>
                <a:gd name="T28" fmla="*/ 2147483647 w 102"/>
                <a:gd name="T29" fmla="*/ 2147483647 h 324"/>
                <a:gd name="T30" fmla="*/ 2147483647 w 102"/>
                <a:gd name="T31" fmla="*/ 2147483647 h 324"/>
                <a:gd name="T32" fmla="*/ 2147483647 w 102"/>
                <a:gd name="T33" fmla="*/ 2147483647 h 324"/>
                <a:gd name="T34" fmla="*/ 2147483647 w 102"/>
                <a:gd name="T35" fmla="*/ 2147483647 h 324"/>
                <a:gd name="T36" fmla="*/ 2147483647 w 102"/>
                <a:gd name="T37" fmla="*/ 2147483647 h 324"/>
                <a:gd name="T38" fmla="*/ 2147483647 w 102"/>
                <a:gd name="T39" fmla="*/ 2147483647 h 324"/>
                <a:gd name="T40" fmla="*/ 2147483647 w 102"/>
                <a:gd name="T41" fmla="*/ 2147483647 h 324"/>
                <a:gd name="T42" fmla="*/ 2147483647 w 102"/>
                <a:gd name="T43" fmla="*/ 2147483647 h 324"/>
                <a:gd name="T44" fmla="*/ 2147483647 w 102"/>
                <a:gd name="T45" fmla="*/ 2147483647 h 324"/>
                <a:gd name="T46" fmla="*/ 2147483647 w 102"/>
                <a:gd name="T47" fmla="*/ 2147483647 h 324"/>
                <a:gd name="T48" fmla="*/ 2147483647 w 102"/>
                <a:gd name="T49" fmla="*/ 0 h 324"/>
                <a:gd name="T50" fmla="*/ 2147483647 w 102"/>
                <a:gd name="T51" fmla="*/ 2147483647 h 324"/>
                <a:gd name="T52" fmla="*/ 2147483647 w 102"/>
                <a:gd name="T53" fmla="*/ 2147483647 h 324"/>
                <a:gd name="T54" fmla="*/ 2147483647 w 102"/>
                <a:gd name="T55" fmla="*/ 2147483647 h 324"/>
                <a:gd name="T56" fmla="*/ 2147483647 w 102"/>
                <a:gd name="T57" fmla="*/ 2147483647 h 324"/>
                <a:gd name="T58" fmla="*/ 2147483647 w 102"/>
                <a:gd name="T59" fmla="*/ 2147483647 h 324"/>
                <a:gd name="T60" fmla="*/ 2147483647 w 102"/>
                <a:gd name="T61" fmla="*/ 2147483647 h 324"/>
                <a:gd name="T62" fmla="*/ 2147483647 w 102"/>
                <a:gd name="T63" fmla="*/ 2147483647 h 324"/>
                <a:gd name="T64" fmla="*/ 2147483647 w 102"/>
                <a:gd name="T65" fmla="*/ 2147483647 h 324"/>
                <a:gd name="T66" fmla="*/ 2147483647 w 102"/>
                <a:gd name="T67" fmla="*/ 2147483647 h 324"/>
                <a:gd name="T68" fmla="*/ 2147483647 w 102"/>
                <a:gd name="T69" fmla="*/ 2147483647 h 324"/>
                <a:gd name="T70" fmla="*/ 2147483647 w 102"/>
                <a:gd name="T71" fmla="*/ 2147483647 h 324"/>
                <a:gd name="T72" fmla="*/ 2147483647 w 102"/>
                <a:gd name="T73" fmla="*/ 2147483647 h 324"/>
                <a:gd name="T74" fmla="*/ 2147483647 w 102"/>
                <a:gd name="T75" fmla="*/ 2147483647 h 324"/>
                <a:gd name="T76" fmla="*/ 2147483647 w 102"/>
                <a:gd name="T77" fmla="*/ 2147483647 h 324"/>
                <a:gd name="T78" fmla="*/ 0 w 102"/>
                <a:gd name="T79" fmla="*/ 2147483647 h 3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2"/>
                <a:gd name="T121" fmla="*/ 0 h 324"/>
                <a:gd name="T122" fmla="*/ 102 w 102"/>
                <a:gd name="T123" fmla="*/ 324 h 3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2" h="324">
                  <a:moveTo>
                    <a:pt x="0" y="168"/>
                  </a:moveTo>
                  <a:lnTo>
                    <a:pt x="54" y="312"/>
                  </a:lnTo>
                  <a:lnTo>
                    <a:pt x="60" y="324"/>
                  </a:lnTo>
                  <a:lnTo>
                    <a:pt x="60" y="306"/>
                  </a:lnTo>
                  <a:lnTo>
                    <a:pt x="66" y="294"/>
                  </a:lnTo>
                  <a:lnTo>
                    <a:pt x="66" y="234"/>
                  </a:lnTo>
                  <a:lnTo>
                    <a:pt x="72" y="228"/>
                  </a:lnTo>
                  <a:lnTo>
                    <a:pt x="78" y="216"/>
                  </a:lnTo>
                  <a:lnTo>
                    <a:pt x="84" y="210"/>
                  </a:lnTo>
                  <a:lnTo>
                    <a:pt x="90" y="198"/>
                  </a:lnTo>
                  <a:lnTo>
                    <a:pt x="90" y="186"/>
                  </a:lnTo>
                  <a:lnTo>
                    <a:pt x="78" y="174"/>
                  </a:lnTo>
                  <a:lnTo>
                    <a:pt x="78" y="162"/>
                  </a:lnTo>
                  <a:lnTo>
                    <a:pt x="72" y="156"/>
                  </a:lnTo>
                  <a:lnTo>
                    <a:pt x="66" y="162"/>
                  </a:lnTo>
                  <a:lnTo>
                    <a:pt x="66" y="168"/>
                  </a:lnTo>
                  <a:lnTo>
                    <a:pt x="60" y="168"/>
                  </a:lnTo>
                  <a:lnTo>
                    <a:pt x="54" y="174"/>
                  </a:lnTo>
                  <a:lnTo>
                    <a:pt x="48" y="168"/>
                  </a:lnTo>
                  <a:lnTo>
                    <a:pt x="48" y="96"/>
                  </a:lnTo>
                  <a:lnTo>
                    <a:pt x="66" y="78"/>
                  </a:lnTo>
                  <a:lnTo>
                    <a:pt x="84" y="78"/>
                  </a:lnTo>
                  <a:lnTo>
                    <a:pt x="90" y="60"/>
                  </a:lnTo>
                  <a:lnTo>
                    <a:pt x="84" y="18"/>
                  </a:lnTo>
                  <a:lnTo>
                    <a:pt x="102" y="0"/>
                  </a:lnTo>
                  <a:lnTo>
                    <a:pt x="78" y="6"/>
                  </a:lnTo>
                  <a:lnTo>
                    <a:pt x="78" y="18"/>
                  </a:lnTo>
                  <a:lnTo>
                    <a:pt x="72" y="30"/>
                  </a:lnTo>
                  <a:lnTo>
                    <a:pt x="66" y="36"/>
                  </a:lnTo>
                  <a:lnTo>
                    <a:pt x="60" y="36"/>
                  </a:lnTo>
                  <a:lnTo>
                    <a:pt x="54" y="30"/>
                  </a:lnTo>
                  <a:lnTo>
                    <a:pt x="42" y="54"/>
                  </a:lnTo>
                  <a:lnTo>
                    <a:pt x="30" y="60"/>
                  </a:lnTo>
                  <a:lnTo>
                    <a:pt x="36" y="72"/>
                  </a:lnTo>
                  <a:lnTo>
                    <a:pt x="36" y="84"/>
                  </a:lnTo>
                  <a:lnTo>
                    <a:pt x="42" y="90"/>
                  </a:lnTo>
                  <a:lnTo>
                    <a:pt x="42" y="96"/>
                  </a:lnTo>
                  <a:lnTo>
                    <a:pt x="18" y="138"/>
                  </a:lnTo>
                  <a:lnTo>
                    <a:pt x="18" y="156"/>
                  </a:lnTo>
                  <a:lnTo>
                    <a:pt x="0" y="16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99" name="Ire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ED03732-5BFB-41AB-A2E5-C20EB1C7E7CB}"/>
                </a:ext>
              </a:extLst>
            </p:cNvPr>
            <p:cNvSpPr>
              <a:spLocks/>
            </p:cNvSpPr>
            <p:nvPr/>
          </p:nvSpPr>
          <p:spPr bwMode="gray">
            <a:xfrm>
              <a:off x="5706880" y="1398088"/>
              <a:ext cx="77064" cy="85694"/>
            </a:xfrm>
            <a:custGeom>
              <a:avLst/>
              <a:gdLst>
                <a:gd name="T0" fmla="*/ 2147483647 w 282"/>
                <a:gd name="T1" fmla="*/ 2147483647 h 300"/>
                <a:gd name="T2" fmla="*/ 2147483647 w 282"/>
                <a:gd name="T3" fmla="*/ 2147483647 h 300"/>
                <a:gd name="T4" fmla="*/ 2147483647 w 282"/>
                <a:gd name="T5" fmla="*/ 2147483647 h 300"/>
                <a:gd name="T6" fmla="*/ 2147483647 w 282"/>
                <a:gd name="T7" fmla="*/ 2147483647 h 300"/>
                <a:gd name="T8" fmla="*/ 2147483647 w 282"/>
                <a:gd name="T9" fmla="*/ 2147483647 h 300"/>
                <a:gd name="T10" fmla="*/ 2147483647 w 282"/>
                <a:gd name="T11" fmla="*/ 2147483647 h 300"/>
                <a:gd name="T12" fmla="*/ 2147483647 w 282"/>
                <a:gd name="T13" fmla="*/ 2147483647 h 300"/>
                <a:gd name="T14" fmla="*/ 2147483647 w 282"/>
                <a:gd name="T15" fmla="*/ 2147483647 h 300"/>
                <a:gd name="T16" fmla="*/ 2147483647 w 282"/>
                <a:gd name="T17" fmla="*/ 2147483647 h 300"/>
                <a:gd name="T18" fmla="*/ 2147483647 w 282"/>
                <a:gd name="T19" fmla="*/ 2147483647 h 300"/>
                <a:gd name="T20" fmla="*/ 2147483647 w 282"/>
                <a:gd name="T21" fmla="*/ 2147483647 h 300"/>
                <a:gd name="T22" fmla="*/ 2147483647 w 282"/>
                <a:gd name="T23" fmla="*/ 2147483647 h 300"/>
                <a:gd name="T24" fmla="*/ 2147483647 w 282"/>
                <a:gd name="T25" fmla="*/ 0 h 300"/>
                <a:gd name="T26" fmla="*/ 2147483647 w 282"/>
                <a:gd name="T27" fmla="*/ 2147483647 h 300"/>
                <a:gd name="T28" fmla="*/ 2147483647 w 282"/>
                <a:gd name="T29" fmla="*/ 2147483647 h 300"/>
                <a:gd name="T30" fmla="*/ 2147483647 w 282"/>
                <a:gd name="T31" fmla="*/ 2147483647 h 300"/>
                <a:gd name="T32" fmla="*/ 2147483647 w 282"/>
                <a:gd name="T33" fmla="*/ 2147483647 h 300"/>
                <a:gd name="T34" fmla="*/ 2147483647 w 282"/>
                <a:gd name="T35" fmla="*/ 2147483647 h 300"/>
                <a:gd name="T36" fmla="*/ 2147483647 w 282"/>
                <a:gd name="T37" fmla="*/ 2147483647 h 300"/>
                <a:gd name="T38" fmla="*/ 2147483647 w 282"/>
                <a:gd name="T39" fmla="*/ 2147483647 h 300"/>
                <a:gd name="T40" fmla="*/ 2147483647 w 282"/>
                <a:gd name="T41" fmla="*/ 2147483647 h 300"/>
                <a:gd name="T42" fmla="*/ 2147483647 w 282"/>
                <a:gd name="T43" fmla="*/ 2147483647 h 300"/>
                <a:gd name="T44" fmla="*/ 2147483647 w 282"/>
                <a:gd name="T45" fmla="*/ 2147483647 h 300"/>
                <a:gd name="T46" fmla="*/ 2147483647 w 282"/>
                <a:gd name="T47" fmla="*/ 2147483647 h 300"/>
                <a:gd name="T48" fmla="*/ 2147483647 w 282"/>
                <a:gd name="T49" fmla="*/ 2147483647 h 300"/>
                <a:gd name="T50" fmla="*/ 2147483647 w 282"/>
                <a:gd name="T51" fmla="*/ 2147483647 h 300"/>
                <a:gd name="T52" fmla="*/ 2147483647 w 282"/>
                <a:gd name="T53" fmla="*/ 2147483647 h 300"/>
                <a:gd name="T54" fmla="*/ 2147483647 w 282"/>
                <a:gd name="T55" fmla="*/ 2147483647 h 300"/>
                <a:gd name="T56" fmla="*/ 2147483647 w 282"/>
                <a:gd name="T57" fmla="*/ 2147483647 h 300"/>
                <a:gd name="T58" fmla="*/ 2147483647 w 282"/>
                <a:gd name="T59" fmla="*/ 2147483647 h 300"/>
                <a:gd name="T60" fmla="*/ 2147483647 w 282"/>
                <a:gd name="T61" fmla="*/ 2147483647 h 300"/>
                <a:gd name="T62" fmla="*/ 2147483647 w 282"/>
                <a:gd name="T63" fmla="*/ 2147483647 h 300"/>
                <a:gd name="T64" fmla="*/ 2147483647 w 282"/>
                <a:gd name="T65" fmla="*/ 2147483647 h 300"/>
                <a:gd name="T66" fmla="*/ 2147483647 w 282"/>
                <a:gd name="T67" fmla="*/ 2147483647 h 300"/>
                <a:gd name="T68" fmla="*/ 2147483647 w 282"/>
                <a:gd name="T69" fmla="*/ 2147483647 h 300"/>
                <a:gd name="T70" fmla="*/ 2147483647 w 282"/>
                <a:gd name="T71" fmla="*/ 2147483647 h 300"/>
                <a:gd name="T72" fmla="*/ 2147483647 w 282"/>
                <a:gd name="T73" fmla="*/ 2147483647 h 300"/>
                <a:gd name="T74" fmla="*/ 2147483647 w 282"/>
                <a:gd name="T75" fmla="*/ 2147483647 h 300"/>
                <a:gd name="T76" fmla="*/ 2147483647 w 282"/>
                <a:gd name="T77" fmla="*/ 2147483647 h 300"/>
                <a:gd name="T78" fmla="*/ 2147483647 w 282"/>
                <a:gd name="T79" fmla="*/ 2147483647 h 300"/>
                <a:gd name="T80" fmla="*/ 0 w 282"/>
                <a:gd name="T81" fmla="*/ 2147483647 h 300"/>
                <a:gd name="T82" fmla="*/ 2147483647 w 282"/>
                <a:gd name="T83" fmla="*/ 2147483647 h 300"/>
                <a:gd name="T84" fmla="*/ 2147483647 w 282"/>
                <a:gd name="T85" fmla="*/ 2147483647 h 300"/>
                <a:gd name="T86" fmla="*/ 2147483647 w 282"/>
                <a:gd name="T87" fmla="*/ 2147483647 h 300"/>
                <a:gd name="T88" fmla="*/ 2147483647 w 282"/>
                <a:gd name="T89" fmla="*/ 2147483647 h 300"/>
                <a:gd name="T90" fmla="*/ 2147483647 w 282"/>
                <a:gd name="T91" fmla="*/ 2147483647 h 300"/>
                <a:gd name="T92" fmla="*/ 2147483647 w 282"/>
                <a:gd name="T93" fmla="*/ 2147483647 h 300"/>
                <a:gd name="T94" fmla="*/ 2147483647 w 282"/>
                <a:gd name="T95" fmla="*/ 2147483647 h 300"/>
                <a:gd name="T96" fmla="*/ 2147483647 w 282"/>
                <a:gd name="T97" fmla="*/ 2147483647 h 300"/>
                <a:gd name="T98" fmla="*/ 2147483647 w 282"/>
                <a:gd name="T99" fmla="*/ 2147483647 h 300"/>
                <a:gd name="T100" fmla="*/ 2147483647 w 282"/>
                <a:gd name="T101" fmla="*/ 2147483647 h 300"/>
                <a:gd name="T102" fmla="*/ 2147483647 w 282"/>
                <a:gd name="T103" fmla="*/ 2147483647 h 300"/>
                <a:gd name="T104" fmla="*/ 2147483647 w 282"/>
                <a:gd name="T105" fmla="*/ 2147483647 h 300"/>
                <a:gd name="T106" fmla="*/ 2147483647 w 282"/>
                <a:gd name="T107" fmla="*/ 2147483647 h 300"/>
                <a:gd name="T108" fmla="*/ 2147483647 w 282"/>
                <a:gd name="T109" fmla="*/ 2147483647 h 300"/>
                <a:gd name="T110" fmla="*/ 2147483647 w 282"/>
                <a:gd name="T111" fmla="*/ 2147483647 h 3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2"/>
                <a:gd name="T169" fmla="*/ 0 h 300"/>
                <a:gd name="T170" fmla="*/ 282 w 282"/>
                <a:gd name="T171" fmla="*/ 300 h 30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2" h="300">
                  <a:moveTo>
                    <a:pt x="276" y="156"/>
                  </a:moveTo>
                  <a:lnTo>
                    <a:pt x="276" y="144"/>
                  </a:lnTo>
                  <a:lnTo>
                    <a:pt x="270" y="132"/>
                  </a:lnTo>
                  <a:lnTo>
                    <a:pt x="264" y="126"/>
                  </a:lnTo>
                  <a:lnTo>
                    <a:pt x="264" y="114"/>
                  </a:lnTo>
                  <a:lnTo>
                    <a:pt x="258" y="108"/>
                  </a:lnTo>
                  <a:lnTo>
                    <a:pt x="258" y="102"/>
                  </a:lnTo>
                  <a:lnTo>
                    <a:pt x="276" y="102"/>
                  </a:lnTo>
                  <a:lnTo>
                    <a:pt x="282" y="96"/>
                  </a:lnTo>
                  <a:lnTo>
                    <a:pt x="246" y="90"/>
                  </a:lnTo>
                  <a:lnTo>
                    <a:pt x="228" y="66"/>
                  </a:lnTo>
                  <a:lnTo>
                    <a:pt x="204" y="90"/>
                  </a:lnTo>
                  <a:lnTo>
                    <a:pt x="192" y="90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74" y="60"/>
                  </a:lnTo>
                  <a:lnTo>
                    <a:pt x="180" y="60"/>
                  </a:lnTo>
                  <a:lnTo>
                    <a:pt x="186" y="54"/>
                  </a:lnTo>
                  <a:lnTo>
                    <a:pt x="192" y="54"/>
                  </a:lnTo>
                  <a:lnTo>
                    <a:pt x="192" y="42"/>
                  </a:lnTo>
                  <a:lnTo>
                    <a:pt x="234" y="18"/>
                  </a:lnTo>
                  <a:lnTo>
                    <a:pt x="240" y="12"/>
                  </a:lnTo>
                  <a:lnTo>
                    <a:pt x="240" y="6"/>
                  </a:lnTo>
                  <a:lnTo>
                    <a:pt x="234" y="6"/>
                  </a:lnTo>
                  <a:lnTo>
                    <a:pt x="228" y="0"/>
                  </a:lnTo>
                  <a:lnTo>
                    <a:pt x="222" y="0"/>
                  </a:lnTo>
                  <a:lnTo>
                    <a:pt x="210" y="6"/>
                  </a:lnTo>
                  <a:lnTo>
                    <a:pt x="204" y="18"/>
                  </a:lnTo>
                  <a:lnTo>
                    <a:pt x="198" y="6"/>
                  </a:lnTo>
                  <a:lnTo>
                    <a:pt x="174" y="6"/>
                  </a:lnTo>
                  <a:lnTo>
                    <a:pt x="162" y="12"/>
                  </a:lnTo>
                  <a:lnTo>
                    <a:pt x="156" y="12"/>
                  </a:lnTo>
                  <a:lnTo>
                    <a:pt x="150" y="18"/>
                  </a:lnTo>
                  <a:lnTo>
                    <a:pt x="150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26" y="42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38" y="54"/>
                  </a:lnTo>
                  <a:lnTo>
                    <a:pt x="144" y="60"/>
                  </a:lnTo>
                  <a:lnTo>
                    <a:pt x="150" y="60"/>
                  </a:lnTo>
                  <a:lnTo>
                    <a:pt x="150" y="66"/>
                  </a:lnTo>
                  <a:lnTo>
                    <a:pt x="144" y="72"/>
                  </a:lnTo>
                  <a:lnTo>
                    <a:pt x="132" y="72"/>
                  </a:lnTo>
                  <a:lnTo>
                    <a:pt x="132" y="78"/>
                  </a:lnTo>
                  <a:lnTo>
                    <a:pt x="126" y="84"/>
                  </a:lnTo>
                  <a:lnTo>
                    <a:pt x="102" y="84"/>
                  </a:lnTo>
                  <a:lnTo>
                    <a:pt x="102" y="90"/>
                  </a:lnTo>
                  <a:lnTo>
                    <a:pt x="90" y="78"/>
                  </a:lnTo>
                  <a:lnTo>
                    <a:pt x="42" y="78"/>
                  </a:lnTo>
                  <a:lnTo>
                    <a:pt x="42" y="102"/>
                  </a:lnTo>
                  <a:lnTo>
                    <a:pt x="54" y="102"/>
                  </a:lnTo>
                  <a:lnTo>
                    <a:pt x="54" y="108"/>
                  </a:lnTo>
                  <a:lnTo>
                    <a:pt x="60" y="114"/>
                  </a:lnTo>
                  <a:lnTo>
                    <a:pt x="42" y="126"/>
                  </a:lnTo>
                  <a:lnTo>
                    <a:pt x="36" y="126"/>
                  </a:lnTo>
                  <a:lnTo>
                    <a:pt x="30" y="132"/>
                  </a:lnTo>
                  <a:lnTo>
                    <a:pt x="30" y="138"/>
                  </a:lnTo>
                  <a:lnTo>
                    <a:pt x="42" y="150"/>
                  </a:lnTo>
                  <a:lnTo>
                    <a:pt x="54" y="156"/>
                  </a:lnTo>
                  <a:lnTo>
                    <a:pt x="60" y="162"/>
                  </a:lnTo>
                  <a:lnTo>
                    <a:pt x="72" y="162"/>
                  </a:lnTo>
                  <a:lnTo>
                    <a:pt x="78" y="156"/>
                  </a:lnTo>
                  <a:lnTo>
                    <a:pt x="96" y="156"/>
                  </a:lnTo>
                  <a:lnTo>
                    <a:pt x="96" y="168"/>
                  </a:lnTo>
                  <a:lnTo>
                    <a:pt x="90" y="174"/>
                  </a:lnTo>
                  <a:lnTo>
                    <a:pt x="72" y="174"/>
                  </a:lnTo>
                  <a:lnTo>
                    <a:pt x="72" y="192"/>
                  </a:lnTo>
                  <a:lnTo>
                    <a:pt x="54" y="192"/>
                  </a:lnTo>
                  <a:lnTo>
                    <a:pt x="48" y="198"/>
                  </a:lnTo>
                  <a:lnTo>
                    <a:pt x="48" y="210"/>
                  </a:lnTo>
                  <a:lnTo>
                    <a:pt x="42" y="222"/>
                  </a:lnTo>
                  <a:lnTo>
                    <a:pt x="42" y="234"/>
                  </a:lnTo>
                  <a:lnTo>
                    <a:pt x="18" y="234"/>
                  </a:lnTo>
                  <a:lnTo>
                    <a:pt x="12" y="240"/>
                  </a:lnTo>
                  <a:lnTo>
                    <a:pt x="6" y="240"/>
                  </a:lnTo>
                  <a:lnTo>
                    <a:pt x="6" y="246"/>
                  </a:lnTo>
                  <a:lnTo>
                    <a:pt x="12" y="246"/>
                  </a:lnTo>
                  <a:lnTo>
                    <a:pt x="18" y="252"/>
                  </a:lnTo>
                  <a:lnTo>
                    <a:pt x="6" y="252"/>
                  </a:lnTo>
                  <a:lnTo>
                    <a:pt x="0" y="258"/>
                  </a:lnTo>
                  <a:lnTo>
                    <a:pt x="0" y="270"/>
                  </a:lnTo>
                  <a:lnTo>
                    <a:pt x="42" y="270"/>
                  </a:lnTo>
                  <a:lnTo>
                    <a:pt x="24" y="288"/>
                  </a:lnTo>
                  <a:lnTo>
                    <a:pt x="30" y="282"/>
                  </a:lnTo>
                  <a:lnTo>
                    <a:pt x="48" y="282"/>
                  </a:lnTo>
                  <a:lnTo>
                    <a:pt x="48" y="288"/>
                  </a:lnTo>
                  <a:lnTo>
                    <a:pt x="42" y="288"/>
                  </a:lnTo>
                  <a:lnTo>
                    <a:pt x="36" y="294"/>
                  </a:lnTo>
                  <a:lnTo>
                    <a:pt x="30" y="294"/>
                  </a:lnTo>
                  <a:lnTo>
                    <a:pt x="36" y="300"/>
                  </a:lnTo>
                  <a:lnTo>
                    <a:pt x="60" y="300"/>
                  </a:lnTo>
                  <a:lnTo>
                    <a:pt x="96" y="288"/>
                  </a:lnTo>
                  <a:lnTo>
                    <a:pt x="108" y="282"/>
                  </a:lnTo>
                  <a:lnTo>
                    <a:pt x="120" y="270"/>
                  </a:lnTo>
                  <a:lnTo>
                    <a:pt x="120" y="264"/>
                  </a:lnTo>
                  <a:lnTo>
                    <a:pt x="132" y="270"/>
                  </a:lnTo>
                  <a:lnTo>
                    <a:pt x="138" y="270"/>
                  </a:lnTo>
                  <a:lnTo>
                    <a:pt x="150" y="264"/>
                  </a:lnTo>
                  <a:lnTo>
                    <a:pt x="162" y="252"/>
                  </a:lnTo>
                  <a:lnTo>
                    <a:pt x="180" y="246"/>
                  </a:lnTo>
                  <a:lnTo>
                    <a:pt x="204" y="246"/>
                  </a:lnTo>
                  <a:lnTo>
                    <a:pt x="210" y="240"/>
                  </a:lnTo>
                  <a:lnTo>
                    <a:pt x="252" y="240"/>
                  </a:lnTo>
                  <a:lnTo>
                    <a:pt x="246" y="222"/>
                  </a:lnTo>
                  <a:lnTo>
                    <a:pt x="264" y="222"/>
                  </a:lnTo>
                  <a:lnTo>
                    <a:pt x="264" y="198"/>
                  </a:lnTo>
                  <a:lnTo>
                    <a:pt x="270" y="192"/>
                  </a:lnTo>
                  <a:lnTo>
                    <a:pt x="270" y="180"/>
                  </a:lnTo>
                  <a:lnTo>
                    <a:pt x="276" y="168"/>
                  </a:lnTo>
                  <a:lnTo>
                    <a:pt x="276" y="15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0" name="Iraq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BCAFAB6-4DEC-4E4E-925B-67F13611FF97}"/>
                </a:ext>
              </a:extLst>
            </p:cNvPr>
            <p:cNvSpPr>
              <a:spLocks/>
            </p:cNvSpPr>
            <p:nvPr/>
          </p:nvSpPr>
          <p:spPr bwMode="gray">
            <a:xfrm>
              <a:off x="6583888" y="1808278"/>
              <a:ext cx="187776" cy="191955"/>
            </a:xfrm>
            <a:custGeom>
              <a:avLst/>
              <a:gdLst>
                <a:gd name="T0" fmla="*/ 2147483647 w 684"/>
                <a:gd name="T1" fmla="*/ 2147483647 h 660"/>
                <a:gd name="T2" fmla="*/ 2147483647 w 684"/>
                <a:gd name="T3" fmla="*/ 2147483647 h 660"/>
                <a:gd name="T4" fmla="*/ 2147483647 w 684"/>
                <a:gd name="T5" fmla="*/ 2147483647 h 660"/>
                <a:gd name="T6" fmla="*/ 2147483647 w 684"/>
                <a:gd name="T7" fmla="*/ 2147483647 h 660"/>
                <a:gd name="T8" fmla="*/ 2147483647 w 684"/>
                <a:gd name="T9" fmla="*/ 2147483647 h 660"/>
                <a:gd name="T10" fmla="*/ 2147483647 w 684"/>
                <a:gd name="T11" fmla="*/ 2147483647 h 660"/>
                <a:gd name="T12" fmla="*/ 2147483647 w 684"/>
                <a:gd name="T13" fmla="*/ 2147483647 h 660"/>
                <a:gd name="T14" fmla="*/ 2147483647 w 684"/>
                <a:gd name="T15" fmla="*/ 2147483647 h 660"/>
                <a:gd name="T16" fmla="*/ 2147483647 w 684"/>
                <a:gd name="T17" fmla="*/ 2147483647 h 660"/>
                <a:gd name="T18" fmla="*/ 2147483647 w 684"/>
                <a:gd name="T19" fmla="*/ 2147483647 h 660"/>
                <a:gd name="T20" fmla="*/ 2147483647 w 684"/>
                <a:gd name="T21" fmla="*/ 2147483647 h 660"/>
                <a:gd name="T22" fmla="*/ 2147483647 w 684"/>
                <a:gd name="T23" fmla="*/ 2147483647 h 660"/>
                <a:gd name="T24" fmla="*/ 2147483647 w 684"/>
                <a:gd name="T25" fmla="*/ 2147483647 h 660"/>
                <a:gd name="T26" fmla="*/ 2147483647 w 684"/>
                <a:gd name="T27" fmla="*/ 2147483647 h 660"/>
                <a:gd name="T28" fmla="*/ 2147483647 w 684"/>
                <a:gd name="T29" fmla="*/ 2147483647 h 660"/>
                <a:gd name="T30" fmla="*/ 2147483647 w 684"/>
                <a:gd name="T31" fmla="*/ 2147483647 h 660"/>
                <a:gd name="T32" fmla="*/ 2147483647 w 684"/>
                <a:gd name="T33" fmla="*/ 2147483647 h 660"/>
                <a:gd name="T34" fmla="*/ 2147483647 w 684"/>
                <a:gd name="T35" fmla="*/ 2147483647 h 660"/>
                <a:gd name="T36" fmla="*/ 2147483647 w 684"/>
                <a:gd name="T37" fmla="*/ 2147483647 h 660"/>
                <a:gd name="T38" fmla="*/ 2147483647 w 684"/>
                <a:gd name="T39" fmla="*/ 2147483647 h 660"/>
                <a:gd name="T40" fmla="*/ 2147483647 w 684"/>
                <a:gd name="T41" fmla="*/ 2147483647 h 660"/>
                <a:gd name="T42" fmla="*/ 2147483647 w 684"/>
                <a:gd name="T43" fmla="*/ 2147483647 h 660"/>
                <a:gd name="T44" fmla="*/ 2147483647 w 684"/>
                <a:gd name="T45" fmla="*/ 2147483647 h 660"/>
                <a:gd name="T46" fmla="*/ 2147483647 w 684"/>
                <a:gd name="T47" fmla="*/ 2147483647 h 660"/>
                <a:gd name="T48" fmla="*/ 2147483647 w 684"/>
                <a:gd name="T49" fmla="*/ 2147483647 h 660"/>
                <a:gd name="T50" fmla="*/ 2147483647 w 684"/>
                <a:gd name="T51" fmla="*/ 2147483647 h 660"/>
                <a:gd name="T52" fmla="*/ 2147483647 w 684"/>
                <a:gd name="T53" fmla="*/ 0 h 660"/>
                <a:gd name="T54" fmla="*/ 2147483647 w 684"/>
                <a:gd name="T55" fmla="*/ 2147483647 h 660"/>
                <a:gd name="T56" fmla="*/ 2147483647 w 684"/>
                <a:gd name="T57" fmla="*/ 2147483647 h 660"/>
                <a:gd name="T58" fmla="*/ 2147483647 w 684"/>
                <a:gd name="T59" fmla="*/ 0 h 660"/>
                <a:gd name="T60" fmla="*/ 2147483647 w 684"/>
                <a:gd name="T61" fmla="*/ 2147483647 h 660"/>
                <a:gd name="T62" fmla="*/ 2147483647 w 684"/>
                <a:gd name="T63" fmla="*/ 2147483647 h 660"/>
                <a:gd name="T64" fmla="*/ 2147483647 w 684"/>
                <a:gd name="T65" fmla="*/ 2147483647 h 660"/>
                <a:gd name="T66" fmla="*/ 2147483647 w 684"/>
                <a:gd name="T67" fmla="*/ 2147483647 h 660"/>
                <a:gd name="T68" fmla="*/ 2147483647 w 684"/>
                <a:gd name="T69" fmla="*/ 2147483647 h 660"/>
                <a:gd name="T70" fmla="*/ 2147483647 w 684"/>
                <a:gd name="T71" fmla="*/ 2147483647 h 660"/>
                <a:gd name="T72" fmla="*/ 2147483647 w 684"/>
                <a:gd name="T73" fmla="*/ 2147483647 h 660"/>
                <a:gd name="T74" fmla="*/ 2147483647 w 684"/>
                <a:gd name="T75" fmla="*/ 2147483647 h 660"/>
                <a:gd name="T76" fmla="*/ 2147483647 w 684"/>
                <a:gd name="T77" fmla="*/ 2147483647 h 660"/>
                <a:gd name="T78" fmla="*/ 2147483647 w 684"/>
                <a:gd name="T79" fmla="*/ 2147483647 h 660"/>
                <a:gd name="T80" fmla="*/ 2147483647 w 684"/>
                <a:gd name="T81" fmla="*/ 2147483647 h 660"/>
                <a:gd name="T82" fmla="*/ 2147483647 w 684"/>
                <a:gd name="T83" fmla="*/ 2147483647 h 660"/>
                <a:gd name="T84" fmla="*/ 2147483647 w 684"/>
                <a:gd name="T85" fmla="*/ 2147483647 h 660"/>
                <a:gd name="T86" fmla="*/ 0 w 684"/>
                <a:gd name="T87" fmla="*/ 2147483647 h 660"/>
                <a:gd name="T88" fmla="*/ 2147483647 w 684"/>
                <a:gd name="T89" fmla="*/ 2147483647 h 660"/>
                <a:gd name="T90" fmla="*/ 2147483647 w 684"/>
                <a:gd name="T91" fmla="*/ 2147483647 h 660"/>
                <a:gd name="T92" fmla="*/ 2147483647 w 684"/>
                <a:gd name="T93" fmla="*/ 2147483647 h 660"/>
                <a:gd name="T94" fmla="*/ 2147483647 w 684"/>
                <a:gd name="T95" fmla="*/ 2147483647 h 660"/>
                <a:gd name="T96" fmla="*/ 2147483647 w 684"/>
                <a:gd name="T97" fmla="*/ 2147483647 h 660"/>
                <a:gd name="T98" fmla="*/ 2147483647 w 684"/>
                <a:gd name="T99" fmla="*/ 2147483647 h 660"/>
                <a:gd name="T100" fmla="*/ 2147483647 w 684"/>
                <a:gd name="T101" fmla="*/ 2147483647 h 660"/>
                <a:gd name="T102" fmla="*/ 2147483647 w 684"/>
                <a:gd name="T103" fmla="*/ 2147483647 h 660"/>
                <a:gd name="T104" fmla="*/ 2147483647 w 684"/>
                <a:gd name="T105" fmla="*/ 2147483647 h 660"/>
                <a:gd name="T106" fmla="*/ 2147483647 w 684"/>
                <a:gd name="T107" fmla="*/ 2147483647 h 660"/>
                <a:gd name="T108" fmla="*/ 2147483647 w 684"/>
                <a:gd name="T109" fmla="*/ 2147483647 h 660"/>
                <a:gd name="T110" fmla="*/ 2147483647 w 684"/>
                <a:gd name="T111" fmla="*/ 2147483647 h 660"/>
                <a:gd name="T112" fmla="*/ 2147483647 w 684"/>
                <a:gd name="T113" fmla="*/ 2147483647 h 660"/>
                <a:gd name="T114" fmla="*/ 2147483647 w 684"/>
                <a:gd name="T115" fmla="*/ 2147483647 h 6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84"/>
                <a:gd name="T175" fmla="*/ 0 h 660"/>
                <a:gd name="T176" fmla="*/ 684 w 684"/>
                <a:gd name="T177" fmla="*/ 660 h 6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84" h="660">
                  <a:moveTo>
                    <a:pt x="678" y="564"/>
                  </a:moveTo>
                  <a:lnTo>
                    <a:pt x="666" y="552"/>
                  </a:lnTo>
                  <a:lnTo>
                    <a:pt x="654" y="546"/>
                  </a:lnTo>
                  <a:lnTo>
                    <a:pt x="648" y="516"/>
                  </a:lnTo>
                  <a:lnTo>
                    <a:pt x="642" y="516"/>
                  </a:lnTo>
                  <a:lnTo>
                    <a:pt x="636" y="510"/>
                  </a:lnTo>
                  <a:lnTo>
                    <a:pt x="624" y="504"/>
                  </a:lnTo>
                  <a:lnTo>
                    <a:pt x="618" y="498"/>
                  </a:lnTo>
                  <a:lnTo>
                    <a:pt x="618" y="462"/>
                  </a:lnTo>
                  <a:lnTo>
                    <a:pt x="624" y="450"/>
                  </a:lnTo>
                  <a:lnTo>
                    <a:pt x="624" y="438"/>
                  </a:lnTo>
                  <a:lnTo>
                    <a:pt x="594" y="402"/>
                  </a:lnTo>
                  <a:lnTo>
                    <a:pt x="588" y="390"/>
                  </a:lnTo>
                  <a:lnTo>
                    <a:pt x="582" y="384"/>
                  </a:lnTo>
                  <a:lnTo>
                    <a:pt x="564" y="384"/>
                  </a:lnTo>
                  <a:lnTo>
                    <a:pt x="546" y="366"/>
                  </a:lnTo>
                  <a:lnTo>
                    <a:pt x="534" y="360"/>
                  </a:lnTo>
                  <a:lnTo>
                    <a:pt x="528" y="354"/>
                  </a:lnTo>
                  <a:lnTo>
                    <a:pt x="504" y="354"/>
                  </a:lnTo>
                  <a:lnTo>
                    <a:pt x="504" y="312"/>
                  </a:lnTo>
                  <a:lnTo>
                    <a:pt x="498" y="312"/>
                  </a:lnTo>
                  <a:lnTo>
                    <a:pt x="492" y="306"/>
                  </a:lnTo>
                  <a:lnTo>
                    <a:pt x="468" y="294"/>
                  </a:lnTo>
                  <a:lnTo>
                    <a:pt x="456" y="282"/>
                  </a:lnTo>
                  <a:lnTo>
                    <a:pt x="444" y="276"/>
                  </a:lnTo>
                  <a:lnTo>
                    <a:pt x="438" y="270"/>
                  </a:lnTo>
                  <a:lnTo>
                    <a:pt x="438" y="264"/>
                  </a:lnTo>
                  <a:lnTo>
                    <a:pt x="444" y="252"/>
                  </a:lnTo>
                  <a:lnTo>
                    <a:pt x="450" y="246"/>
                  </a:lnTo>
                  <a:lnTo>
                    <a:pt x="438" y="234"/>
                  </a:lnTo>
                  <a:lnTo>
                    <a:pt x="438" y="228"/>
                  </a:lnTo>
                  <a:lnTo>
                    <a:pt x="450" y="216"/>
                  </a:lnTo>
                  <a:lnTo>
                    <a:pt x="462" y="216"/>
                  </a:lnTo>
                  <a:lnTo>
                    <a:pt x="462" y="186"/>
                  </a:lnTo>
                  <a:lnTo>
                    <a:pt x="468" y="186"/>
                  </a:lnTo>
                  <a:lnTo>
                    <a:pt x="480" y="174"/>
                  </a:lnTo>
                  <a:lnTo>
                    <a:pt x="480" y="168"/>
                  </a:lnTo>
                  <a:lnTo>
                    <a:pt x="474" y="156"/>
                  </a:lnTo>
                  <a:lnTo>
                    <a:pt x="462" y="144"/>
                  </a:lnTo>
                  <a:lnTo>
                    <a:pt x="462" y="138"/>
                  </a:lnTo>
                  <a:lnTo>
                    <a:pt x="480" y="120"/>
                  </a:lnTo>
                  <a:lnTo>
                    <a:pt x="480" y="114"/>
                  </a:lnTo>
                  <a:lnTo>
                    <a:pt x="468" y="114"/>
                  </a:lnTo>
                  <a:lnTo>
                    <a:pt x="456" y="120"/>
                  </a:lnTo>
                  <a:lnTo>
                    <a:pt x="450" y="126"/>
                  </a:lnTo>
                  <a:lnTo>
                    <a:pt x="438" y="108"/>
                  </a:lnTo>
                  <a:lnTo>
                    <a:pt x="414" y="102"/>
                  </a:lnTo>
                  <a:lnTo>
                    <a:pt x="414" y="84"/>
                  </a:lnTo>
                  <a:lnTo>
                    <a:pt x="402" y="72"/>
                  </a:lnTo>
                  <a:lnTo>
                    <a:pt x="378" y="24"/>
                  </a:lnTo>
                  <a:lnTo>
                    <a:pt x="378" y="12"/>
                  </a:lnTo>
                  <a:lnTo>
                    <a:pt x="336" y="24"/>
                  </a:lnTo>
                  <a:lnTo>
                    <a:pt x="336" y="6"/>
                  </a:lnTo>
                  <a:lnTo>
                    <a:pt x="330" y="0"/>
                  </a:lnTo>
                  <a:lnTo>
                    <a:pt x="306" y="0"/>
                  </a:lnTo>
                  <a:lnTo>
                    <a:pt x="306" y="6"/>
                  </a:lnTo>
                  <a:lnTo>
                    <a:pt x="300" y="12"/>
                  </a:lnTo>
                  <a:lnTo>
                    <a:pt x="288" y="12"/>
                  </a:lnTo>
                  <a:lnTo>
                    <a:pt x="276" y="0"/>
                  </a:lnTo>
                  <a:lnTo>
                    <a:pt x="234" y="0"/>
                  </a:lnTo>
                  <a:lnTo>
                    <a:pt x="234" y="12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204" y="36"/>
                  </a:lnTo>
                  <a:lnTo>
                    <a:pt x="198" y="48"/>
                  </a:lnTo>
                  <a:lnTo>
                    <a:pt x="192" y="54"/>
                  </a:lnTo>
                  <a:lnTo>
                    <a:pt x="180" y="54"/>
                  </a:lnTo>
                  <a:lnTo>
                    <a:pt x="168" y="60"/>
                  </a:lnTo>
                  <a:lnTo>
                    <a:pt x="156" y="60"/>
                  </a:lnTo>
                  <a:lnTo>
                    <a:pt x="150" y="66"/>
                  </a:lnTo>
                  <a:lnTo>
                    <a:pt x="144" y="78"/>
                  </a:lnTo>
                  <a:lnTo>
                    <a:pt x="144" y="90"/>
                  </a:lnTo>
                  <a:lnTo>
                    <a:pt x="150" y="102"/>
                  </a:lnTo>
                  <a:lnTo>
                    <a:pt x="156" y="108"/>
                  </a:lnTo>
                  <a:lnTo>
                    <a:pt x="156" y="120"/>
                  </a:lnTo>
                  <a:lnTo>
                    <a:pt x="162" y="132"/>
                  </a:lnTo>
                  <a:lnTo>
                    <a:pt x="162" y="162"/>
                  </a:lnTo>
                  <a:lnTo>
                    <a:pt x="156" y="174"/>
                  </a:lnTo>
                  <a:lnTo>
                    <a:pt x="150" y="192"/>
                  </a:lnTo>
                  <a:lnTo>
                    <a:pt x="150" y="198"/>
                  </a:lnTo>
                  <a:lnTo>
                    <a:pt x="168" y="216"/>
                  </a:lnTo>
                  <a:lnTo>
                    <a:pt x="168" y="222"/>
                  </a:lnTo>
                  <a:lnTo>
                    <a:pt x="162" y="228"/>
                  </a:lnTo>
                  <a:lnTo>
                    <a:pt x="138" y="240"/>
                  </a:lnTo>
                  <a:lnTo>
                    <a:pt x="78" y="264"/>
                  </a:lnTo>
                  <a:lnTo>
                    <a:pt x="66" y="270"/>
                  </a:lnTo>
                  <a:lnTo>
                    <a:pt x="6" y="318"/>
                  </a:lnTo>
                  <a:lnTo>
                    <a:pt x="0" y="318"/>
                  </a:lnTo>
                  <a:lnTo>
                    <a:pt x="0" y="324"/>
                  </a:lnTo>
                  <a:lnTo>
                    <a:pt x="24" y="366"/>
                  </a:lnTo>
                  <a:lnTo>
                    <a:pt x="24" y="384"/>
                  </a:lnTo>
                  <a:lnTo>
                    <a:pt x="48" y="402"/>
                  </a:lnTo>
                  <a:lnTo>
                    <a:pt x="48" y="414"/>
                  </a:lnTo>
                  <a:lnTo>
                    <a:pt x="60" y="426"/>
                  </a:lnTo>
                  <a:lnTo>
                    <a:pt x="126" y="426"/>
                  </a:lnTo>
                  <a:lnTo>
                    <a:pt x="156" y="456"/>
                  </a:lnTo>
                  <a:lnTo>
                    <a:pt x="168" y="462"/>
                  </a:lnTo>
                  <a:lnTo>
                    <a:pt x="180" y="474"/>
                  </a:lnTo>
                  <a:lnTo>
                    <a:pt x="228" y="498"/>
                  </a:lnTo>
                  <a:lnTo>
                    <a:pt x="234" y="504"/>
                  </a:lnTo>
                  <a:lnTo>
                    <a:pt x="246" y="510"/>
                  </a:lnTo>
                  <a:lnTo>
                    <a:pt x="438" y="654"/>
                  </a:lnTo>
                  <a:lnTo>
                    <a:pt x="522" y="654"/>
                  </a:lnTo>
                  <a:lnTo>
                    <a:pt x="570" y="660"/>
                  </a:lnTo>
                  <a:lnTo>
                    <a:pt x="564" y="660"/>
                  </a:lnTo>
                  <a:lnTo>
                    <a:pt x="570" y="654"/>
                  </a:lnTo>
                  <a:lnTo>
                    <a:pt x="588" y="618"/>
                  </a:lnTo>
                  <a:lnTo>
                    <a:pt x="588" y="606"/>
                  </a:lnTo>
                  <a:lnTo>
                    <a:pt x="594" y="600"/>
                  </a:lnTo>
                  <a:lnTo>
                    <a:pt x="600" y="588"/>
                  </a:lnTo>
                  <a:lnTo>
                    <a:pt x="648" y="588"/>
                  </a:lnTo>
                  <a:lnTo>
                    <a:pt x="654" y="594"/>
                  </a:lnTo>
                  <a:lnTo>
                    <a:pt x="678" y="582"/>
                  </a:lnTo>
                  <a:lnTo>
                    <a:pt x="684" y="576"/>
                  </a:lnTo>
                  <a:lnTo>
                    <a:pt x="678" y="570"/>
                  </a:lnTo>
                  <a:lnTo>
                    <a:pt x="678" y="56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1" name="Ir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46B08E0-E0E3-4FAF-9FC6-5152D0C8536D}"/>
                </a:ext>
              </a:extLst>
            </p:cNvPr>
            <p:cNvSpPr>
              <a:spLocks/>
            </p:cNvSpPr>
            <p:nvPr/>
          </p:nvSpPr>
          <p:spPr bwMode="gray">
            <a:xfrm>
              <a:off x="6664208" y="1750005"/>
              <a:ext cx="396173" cy="342776"/>
            </a:xfrm>
            <a:custGeom>
              <a:avLst/>
              <a:gdLst>
                <a:gd name="T0" fmla="*/ 2147483647 w 1440"/>
                <a:gd name="T1" fmla="*/ 2147483647 h 1182"/>
                <a:gd name="T2" fmla="*/ 2147483647 w 1440"/>
                <a:gd name="T3" fmla="*/ 2147483647 h 1182"/>
                <a:gd name="T4" fmla="*/ 2147483647 w 1440"/>
                <a:gd name="T5" fmla="*/ 2147483647 h 1182"/>
                <a:gd name="T6" fmla="*/ 2147483647 w 1440"/>
                <a:gd name="T7" fmla="*/ 2147483647 h 1182"/>
                <a:gd name="T8" fmla="*/ 2147483647 w 1440"/>
                <a:gd name="T9" fmla="*/ 2147483647 h 1182"/>
                <a:gd name="T10" fmla="*/ 2147483647 w 1440"/>
                <a:gd name="T11" fmla="*/ 2147483647 h 1182"/>
                <a:gd name="T12" fmla="*/ 2147483647 w 1440"/>
                <a:gd name="T13" fmla="*/ 2147483647 h 1182"/>
                <a:gd name="T14" fmla="*/ 2147483647 w 1440"/>
                <a:gd name="T15" fmla="*/ 2147483647 h 1182"/>
                <a:gd name="T16" fmla="*/ 2147483647 w 1440"/>
                <a:gd name="T17" fmla="*/ 2147483647 h 1182"/>
                <a:gd name="T18" fmla="*/ 2147483647 w 1440"/>
                <a:gd name="T19" fmla="*/ 2147483647 h 1182"/>
                <a:gd name="T20" fmla="*/ 2147483647 w 1440"/>
                <a:gd name="T21" fmla="*/ 2147483647 h 1182"/>
                <a:gd name="T22" fmla="*/ 2147483647 w 1440"/>
                <a:gd name="T23" fmla="*/ 2147483647 h 1182"/>
                <a:gd name="T24" fmla="*/ 2147483647 w 1440"/>
                <a:gd name="T25" fmla="*/ 2147483647 h 1182"/>
                <a:gd name="T26" fmla="*/ 2147483647 w 1440"/>
                <a:gd name="T27" fmla="*/ 2147483647 h 1182"/>
                <a:gd name="T28" fmla="*/ 2147483647 w 1440"/>
                <a:gd name="T29" fmla="*/ 2147483647 h 1182"/>
                <a:gd name="T30" fmla="*/ 2147483647 w 1440"/>
                <a:gd name="T31" fmla="*/ 2147483647 h 1182"/>
                <a:gd name="T32" fmla="*/ 2147483647 w 1440"/>
                <a:gd name="T33" fmla="*/ 2147483647 h 1182"/>
                <a:gd name="T34" fmla="*/ 2147483647 w 1440"/>
                <a:gd name="T35" fmla="*/ 2147483647 h 1182"/>
                <a:gd name="T36" fmla="*/ 2147483647 w 1440"/>
                <a:gd name="T37" fmla="*/ 2147483647 h 1182"/>
                <a:gd name="T38" fmla="*/ 2147483647 w 1440"/>
                <a:gd name="T39" fmla="*/ 2147483647 h 1182"/>
                <a:gd name="T40" fmla="*/ 2147483647 w 1440"/>
                <a:gd name="T41" fmla="*/ 2147483647 h 1182"/>
                <a:gd name="T42" fmla="*/ 2147483647 w 1440"/>
                <a:gd name="T43" fmla="*/ 2147483647 h 1182"/>
                <a:gd name="T44" fmla="*/ 2147483647 w 1440"/>
                <a:gd name="T45" fmla="*/ 2147483647 h 1182"/>
                <a:gd name="T46" fmla="*/ 2147483647 w 1440"/>
                <a:gd name="T47" fmla="*/ 2147483647 h 1182"/>
                <a:gd name="T48" fmla="*/ 2147483647 w 1440"/>
                <a:gd name="T49" fmla="*/ 2147483647 h 1182"/>
                <a:gd name="T50" fmla="*/ 2147483647 w 1440"/>
                <a:gd name="T51" fmla="*/ 2147483647 h 1182"/>
                <a:gd name="T52" fmla="*/ 2147483647 w 1440"/>
                <a:gd name="T53" fmla="*/ 2147483647 h 1182"/>
                <a:gd name="T54" fmla="*/ 2147483647 w 1440"/>
                <a:gd name="T55" fmla="*/ 2147483647 h 1182"/>
                <a:gd name="T56" fmla="*/ 2147483647 w 1440"/>
                <a:gd name="T57" fmla="*/ 2147483647 h 1182"/>
                <a:gd name="T58" fmla="*/ 2147483647 w 1440"/>
                <a:gd name="T59" fmla="*/ 2147483647 h 1182"/>
                <a:gd name="T60" fmla="*/ 2147483647 w 1440"/>
                <a:gd name="T61" fmla="*/ 0 h 1182"/>
                <a:gd name="T62" fmla="*/ 2147483647 w 1440"/>
                <a:gd name="T63" fmla="*/ 2147483647 h 1182"/>
                <a:gd name="T64" fmla="*/ 2147483647 w 1440"/>
                <a:gd name="T65" fmla="*/ 2147483647 h 1182"/>
                <a:gd name="T66" fmla="*/ 2147483647 w 1440"/>
                <a:gd name="T67" fmla="*/ 2147483647 h 1182"/>
                <a:gd name="T68" fmla="*/ 2147483647 w 1440"/>
                <a:gd name="T69" fmla="*/ 2147483647 h 1182"/>
                <a:gd name="T70" fmla="*/ 2147483647 w 1440"/>
                <a:gd name="T71" fmla="*/ 2147483647 h 1182"/>
                <a:gd name="T72" fmla="*/ 2147483647 w 1440"/>
                <a:gd name="T73" fmla="*/ 2147483647 h 1182"/>
                <a:gd name="T74" fmla="*/ 2147483647 w 1440"/>
                <a:gd name="T75" fmla="*/ 2147483647 h 1182"/>
                <a:gd name="T76" fmla="*/ 2147483647 w 1440"/>
                <a:gd name="T77" fmla="*/ 2147483647 h 1182"/>
                <a:gd name="T78" fmla="*/ 2147483647 w 1440"/>
                <a:gd name="T79" fmla="*/ 2147483647 h 1182"/>
                <a:gd name="T80" fmla="*/ 2147483647 w 1440"/>
                <a:gd name="T81" fmla="*/ 2147483647 h 1182"/>
                <a:gd name="T82" fmla="*/ 2147483647 w 1440"/>
                <a:gd name="T83" fmla="*/ 2147483647 h 1182"/>
                <a:gd name="T84" fmla="*/ 2147483647 w 1440"/>
                <a:gd name="T85" fmla="*/ 2147483647 h 1182"/>
                <a:gd name="T86" fmla="*/ 2147483647 w 1440"/>
                <a:gd name="T87" fmla="*/ 2147483647 h 1182"/>
                <a:gd name="T88" fmla="*/ 2147483647 w 1440"/>
                <a:gd name="T89" fmla="*/ 2147483647 h 1182"/>
                <a:gd name="T90" fmla="*/ 2147483647 w 1440"/>
                <a:gd name="T91" fmla="*/ 2147483647 h 1182"/>
                <a:gd name="T92" fmla="*/ 2147483647 w 1440"/>
                <a:gd name="T93" fmla="*/ 2147483647 h 1182"/>
                <a:gd name="T94" fmla="*/ 2147483647 w 1440"/>
                <a:gd name="T95" fmla="*/ 2147483647 h 1182"/>
                <a:gd name="T96" fmla="*/ 2147483647 w 1440"/>
                <a:gd name="T97" fmla="*/ 2147483647 h 1182"/>
                <a:gd name="T98" fmla="*/ 2147483647 w 1440"/>
                <a:gd name="T99" fmla="*/ 2147483647 h 1182"/>
                <a:gd name="T100" fmla="*/ 2147483647 w 1440"/>
                <a:gd name="T101" fmla="*/ 2147483647 h 1182"/>
                <a:gd name="T102" fmla="*/ 2147483647 w 1440"/>
                <a:gd name="T103" fmla="*/ 2147483647 h 1182"/>
                <a:gd name="T104" fmla="*/ 2147483647 w 1440"/>
                <a:gd name="T105" fmla="*/ 2147483647 h 1182"/>
                <a:gd name="T106" fmla="*/ 2147483647 w 1440"/>
                <a:gd name="T107" fmla="*/ 2147483647 h 1182"/>
                <a:gd name="T108" fmla="*/ 2147483647 w 1440"/>
                <a:gd name="T109" fmla="*/ 2147483647 h 1182"/>
                <a:gd name="T110" fmla="*/ 2147483647 w 1440"/>
                <a:gd name="T111" fmla="*/ 2147483647 h 11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40"/>
                <a:gd name="T169" fmla="*/ 0 h 1182"/>
                <a:gd name="T170" fmla="*/ 1440 w 1440"/>
                <a:gd name="T171" fmla="*/ 1182 h 118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40" h="1182">
                  <a:moveTo>
                    <a:pt x="1338" y="1176"/>
                  </a:moveTo>
                  <a:lnTo>
                    <a:pt x="1338" y="1170"/>
                  </a:lnTo>
                  <a:lnTo>
                    <a:pt x="1332" y="1158"/>
                  </a:lnTo>
                  <a:lnTo>
                    <a:pt x="1332" y="1128"/>
                  </a:lnTo>
                  <a:lnTo>
                    <a:pt x="1344" y="1116"/>
                  </a:lnTo>
                  <a:lnTo>
                    <a:pt x="1344" y="1110"/>
                  </a:lnTo>
                  <a:lnTo>
                    <a:pt x="1350" y="1104"/>
                  </a:lnTo>
                  <a:lnTo>
                    <a:pt x="1356" y="1086"/>
                  </a:lnTo>
                  <a:lnTo>
                    <a:pt x="1368" y="1086"/>
                  </a:lnTo>
                  <a:lnTo>
                    <a:pt x="1374" y="1080"/>
                  </a:lnTo>
                  <a:lnTo>
                    <a:pt x="1374" y="1074"/>
                  </a:lnTo>
                  <a:lnTo>
                    <a:pt x="1380" y="1074"/>
                  </a:lnTo>
                  <a:lnTo>
                    <a:pt x="1380" y="1068"/>
                  </a:lnTo>
                  <a:lnTo>
                    <a:pt x="1386" y="1062"/>
                  </a:lnTo>
                  <a:lnTo>
                    <a:pt x="1398" y="1056"/>
                  </a:lnTo>
                  <a:lnTo>
                    <a:pt x="1428" y="1056"/>
                  </a:lnTo>
                  <a:lnTo>
                    <a:pt x="1428" y="1062"/>
                  </a:lnTo>
                  <a:lnTo>
                    <a:pt x="1434" y="1062"/>
                  </a:lnTo>
                  <a:lnTo>
                    <a:pt x="1440" y="1056"/>
                  </a:lnTo>
                  <a:lnTo>
                    <a:pt x="1440" y="1044"/>
                  </a:lnTo>
                  <a:lnTo>
                    <a:pt x="1434" y="1026"/>
                  </a:lnTo>
                  <a:lnTo>
                    <a:pt x="1428" y="1014"/>
                  </a:lnTo>
                  <a:lnTo>
                    <a:pt x="1422" y="1008"/>
                  </a:lnTo>
                  <a:lnTo>
                    <a:pt x="1404" y="1008"/>
                  </a:lnTo>
                  <a:lnTo>
                    <a:pt x="1404" y="996"/>
                  </a:lnTo>
                  <a:lnTo>
                    <a:pt x="1398" y="984"/>
                  </a:lnTo>
                  <a:lnTo>
                    <a:pt x="1398" y="960"/>
                  </a:lnTo>
                  <a:lnTo>
                    <a:pt x="1392" y="960"/>
                  </a:lnTo>
                  <a:lnTo>
                    <a:pt x="1398" y="930"/>
                  </a:lnTo>
                  <a:lnTo>
                    <a:pt x="1374" y="930"/>
                  </a:lnTo>
                  <a:lnTo>
                    <a:pt x="1362" y="912"/>
                  </a:lnTo>
                  <a:lnTo>
                    <a:pt x="1350" y="918"/>
                  </a:lnTo>
                  <a:lnTo>
                    <a:pt x="1332" y="918"/>
                  </a:lnTo>
                  <a:lnTo>
                    <a:pt x="1326" y="912"/>
                  </a:lnTo>
                  <a:lnTo>
                    <a:pt x="1314" y="894"/>
                  </a:lnTo>
                  <a:lnTo>
                    <a:pt x="1308" y="876"/>
                  </a:lnTo>
                  <a:lnTo>
                    <a:pt x="1296" y="864"/>
                  </a:lnTo>
                  <a:lnTo>
                    <a:pt x="1284" y="846"/>
                  </a:lnTo>
                  <a:lnTo>
                    <a:pt x="1278" y="840"/>
                  </a:lnTo>
                  <a:lnTo>
                    <a:pt x="1272" y="828"/>
                  </a:lnTo>
                  <a:lnTo>
                    <a:pt x="1248" y="804"/>
                  </a:lnTo>
                  <a:lnTo>
                    <a:pt x="1242" y="804"/>
                  </a:lnTo>
                  <a:lnTo>
                    <a:pt x="1242" y="792"/>
                  </a:lnTo>
                  <a:lnTo>
                    <a:pt x="1260" y="774"/>
                  </a:lnTo>
                  <a:lnTo>
                    <a:pt x="1266" y="762"/>
                  </a:lnTo>
                  <a:lnTo>
                    <a:pt x="1272" y="756"/>
                  </a:lnTo>
                  <a:lnTo>
                    <a:pt x="1296" y="708"/>
                  </a:lnTo>
                  <a:lnTo>
                    <a:pt x="1284" y="684"/>
                  </a:lnTo>
                  <a:lnTo>
                    <a:pt x="1278" y="678"/>
                  </a:lnTo>
                  <a:lnTo>
                    <a:pt x="1242" y="678"/>
                  </a:lnTo>
                  <a:lnTo>
                    <a:pt x="1230" y="672"/>
                  </a:lnTo>
                  <a:lnTo>
                    <a:pt x="1224" y="672"/>
                  </a:lnTo>
                  <a:lnTo>
                    <a:pt x="1218" y="666"/>
                  </a:lnTo>
                  <a:lnTo>
                    <a:pt x="1218" y="612"/>
                  </a:lnTo>
                  <a:lnTo>
                    <a:pt x="1212" y="606"/>
                  </a:lnTo>
                  <a:lnTo>
                    <a:pt x="1200" y="582"/>
                  </a:lnTo>
                  <a:lnTo>
                    <a:pt x="1188" y="564"/>
                  </a:lnTo>
                  <a:lnTo>
                    <a:pt x="1176" y="540"/>
                  </a:lnTo>
                  <a:lnTo>
                    <a:pt x="1182" y="528"/>
                  </a:lnTo>
                  <a:lnTo>
                    <a:pt x="1200" y="510"/>
                  </a:lnTo>
                  <a:lnTo>
                    <a:pt x="1200" y="504"/>
                  </a:lnTo>
                  <a:lnTo>
                    <a:pt x="1194" y="498"/>
                  </a:lnTo>
                  <a:lnTo>
                    <a:pt x="1170" y="498"/>
                  </a:lnTo>
                  <a:lnTo>
                    <a:pt x="1170" y="468"/>
                  </a:lnTo>
                  <a:lnTo>
                    <a:pt x="1158" y="456"/>
                  </a:lnTo>
                  <a:lnTo>
                    <a:pt x="1158" y="450"/>
                  </a:lnTo>
                  <a:lnTo>
                    <a:pt x="1164" y="444"/>
                  </a:lnTo>
                  <a:lnTo>
                    <a:pt x="1176" y="438"/>
                  </a:lnTo>
                  <a:lnTo>
                    <a:pt x="1182" y="432"/>
                  </a:lnTo>
                  <a:lnTo>
                    <a:pt x="1188" y="432"/>
                  </a:lnTo>
                  <a:lnTo>
                    <a:pt x="1176" y="414"/>
                  </a:lnTo>
                  <a:lnTo>
                    <a:pt x="1200" y="408"/>
                  </a:lnTo>
                  <a:lnTo>
                    <a:pt x="1200" y="402"/>
                  </a:lnTo>
                  <a:lnTo>
                    <a:pt x="1194" y="396"/>
                  </a:lnTo>
                  <a:lnTo>
                    <a:pt x="1194" y="372"/>
                  </a:lnTo>
                  <a:lnTo>
                    <a:pt x="1188" y="360"/>
                  </a:lnTo>
                  <a:lnTo>
                    <a:pt x="1188" y="354"/>
                  </a:lnTo>
                  <a:lnTo>
                    <a:pt x="1194" y="342"/>
                  </a:lnTo>
                  <a:lnTo>
                    <a:pt x="1200" y="336"/>
                  </a:lnTo>
                  <a:lnTo>
                    <a:pt x="1188" y="306"/>
                  </a:lnTo>
                  <a:lnTo>
                    <a:pt x="1194" y="282"/>
                  </a:lnTo>
                  <a:lnTo>
                    <a:pt x="1182" y="282"/>
                  </a:lnTo>
                  <a:lnTo>
                    <a:pt x="1182" y="246"/>
                  </a:lnTo>
                  <a:lnTo>
                    <a:pt x="1116" y="252"/>
                  </a:lnTo>
                  <a:lnTo>
                    <a:pt x="1110" y="246"/>
                  </a:lnTo>
                  <a:lnTo>
                    <a:pt x="1104" y="234"/>
                  </a:lnTo>
                  <a:lnTo>
                    <a:pt x="1092" y="228"/>
                  </a:lnTo>
                  <a:lnTo>
                    <a:pt x="1080" y="216"/>
                  </a:lnTo>
                  <a:lnTo>
                    <a:pt x="1068" y="216"/>
                  </a:lnTo>
                  <a:lnTo>
                    <a:pt x="1062" y="210"/>
                  </a:lnTo>
                  <a:lnTo>
                    <a:pt x="1056" y="210"/>
                  </a:lnTo>
                  <a:lnTo>
                    <a:pt x="1050" y="204"/>
                  </a:lnTo>
                  <a:lnTo>
                    <a:pt x="1044" y="192"/>
                  </a:lnTo>
                  <a:lnTo>
                    <a:pt x="1044" y="186"/>
                  </a:lnTo>
                  <a:lnTo>
                    <a:pt x="1038" y="180"/>
                  </a:lnTo>
                  <a:lnTo>
                    <a:pt x="1032" y="180"/>
                  </a:lnTo>
                  <a:lnTo>
                    <a:pt x="1020" y="174"/>
                  </a:lnTo>
                  <a:lnTo>
                    <a:pt x="1002" y="174"/>
                  </a:lnTo>
                  <a:lnTo>
                    <a:pt x="990" y="168"/>
                  </a:lnTo>
                  <a:lnTo>
                    <a:pt x="972" y="168"/>
                  </a:lnTo>
                  <a:lnTo>
                    <a:pt x="972" y="174"/>
                  </a:lnTo>
                  <a:lnTo>
                    <a:pt x="960" y="168"/>
                  </a:lnTo>
                  <a:lnTo>
                    <a:pt x="954" y="162"/>
                  </a:lnTo>
                  <a:lnTo>
                    <a:pt x="942" y="156"/>
                  </a:lnTo>
                  <a:lnTo>
                    <a:pt x="936" y="150"/>
                  </a:lnTo>
                  <a:lnTo>
                    <a:pt x="906" y="150"/>
                  </a:lnTo>
                  <a:lnTo>
                    <a:pt x="906" y="138"/>
                  </a:lnTo>
                  <a:lnTo>
                    <a:pt x="894" y="126"/>
                  </a:lnTo>
                  <a:lnTo>
                    <a:pt x="834" y="126"/>
                  </a:lnTo>
                  <a:lnTo>
                    <a:pt x="834" y="132"/>
                  </a:lnTo>
                  <a:lnTo>
                    <a:pt x="828" y="138"/>
                  </a:lnTo>
                  <a:lnTo>
                    <a:pt x="816" y="132"/>
                  </a:lnTo>
                  <a:lnTo>
                    <a:pt x="780" y="132"/>
                  </a:lnTo>
                  <a:lnTo>
                    <a:pt x="768" y="138"/>
                  </a:lnTo>
                  <a:lnTo>
                    <a:pt x="750" y="156"/>
                  </a:lnTo>
                  <a:lnTo>
                    <a:pt x="738" y="162"/>
                  </a:lnTo>
                  <a:lnTo>
                    <a:pt x="732" y="168"/>
                  </a:lnTo>
                  <a:lnTo>
                    <a:pt x="732" y="180"/>
                  </a:lnTo>
                  <a:lnTo>
                    <a:pt x="720" y="186"/>
                  </a:lnTo>
                  <a:lnTo>
                    <a:pt x="708" y="198"/>
                  </a:lnTo>
                  <a:lnTo>
                    <a:pt x="678" y="198"/>
                  </a:lnTo>
                  <a:lnTo>
                    <a:pt x="690" y="210"/>
                  </a:lnTo>
                  <a:lnTo>
                    <a:pt x="690" y="222"/>
                  </a:lnTo>
                  <a:lnTo>
                    <a:pt x="696" y="228"/>
                  </a:lnTo>
                  <a:lnTo>
                    <a:pt x="696" y="234"/>
                  </a:lnTo>
                  <a:lnTo>
                    <a:pt x="690" y="240"/>
                  </a:lnTo>
                  <a:lnTo>
                    <a:pt x="678" y="240"/>
                  </a:lnTo>
                  <a:lnTo>
                    <a:pt x="666" y="234"/>
                  </a:lnTo>
                  <a:lnTo>
                    <a:pt x="660" y="228"/>
                  </a:lnTo>
                  <a:lnTo>
                    <a:pt x="654" y="228"/>
                  </a:lnTo>
                  <a:lnTo>
                    <a:pt x="648" y="234"/>
                  </a:lnTo>
                  <a:lnTo>
                    <a:pt x="624" y="234"/>
                  </a:lnTo>
                  <a:lnTo>
                    <a:pt x="612" y="240"/>
                  </a:lnTo>
                  <a:lnTo>
                    <a:pt x="600" y="240"/>
                  </a:lnTo>
                  <a:lnTo>
                    <a:pt x="582" y="246"/>
                  </a:lnTo>
                  <a:lnTo>
                    <a:pt x="558" y="258"/>
                  </a:lnTo>
                  <a:lnTo>
                    <a:pt x="546" y="252"/>
                  </a:lnTo>
                  <a:lnTo>
                    <a:pt x="534" y="252"/>
                  </a:lnTo>
                  <a:lnTo>
                    <a:pt x="522" y="246"/>
                  </a:lnTo>
                  <a:lnTo>
                    <a:pt x="498" y="246"/>
                  </a:lnTo>
                  <a:lnTo>
                    <a:pt x="480" y="240"/>
                  </a:lnTo>
                  <a:lnTo>
                    <a:pt x="468" y="228"/>
                  </a:lnTo>
                  <a:lnTo>
                    <a:pt x="456" y="222"/>
                  </a:lnTo>
                  <a:lnTo>
                    <a:pt x="444" y="210"/>
                  </a:lnTo>
                  <a:lnTo>
                    <a:pt x="438" y="198"/>
                  </a:lnTo>
                  <a:lnTo>
                    <a:pt x="432" y="192"/>
                  </a:lnTo>
                  <a:lnTo>
                    <a:pt x="432" y="186"/>
                  </a:lnTo>
                  <a:lnTo>
                    <a:pt x="378" y="186"/>
                  </a:lnTo>
                  <a:lnTo>
                    <a:pt x="354" y="162"/>
                  </a:lnTo>
                  <a:lnTo>
                    <a:pt x="336" y="126"/>
                  </a:lnTo>
                  <a:lnTo>
                    <a:pt x="330" y="120"/>
                  </a:lnTo>
                  <a:lnTo>
                    <a:pt x="330" y="114"/>
                  </a:lnTo>
                  <a:lnTo>
                    <a:pt x="312" y="114"/>
                  </a:lnTo>
                  <a:lnTo>
                    <a:pt x="312" y="108"/>
                  </a:lnTo>
                  <a:lnTo>
                    <a:pt x="306" y="102"/>
                  </a:lnTo>
                  <a:lnTo>
                    <a:pt x="300" y="102"/>
                  </a:lnTo>
                  <a:lnTo>
                    <a:pt x="294" y="96"/>
                  </a:lnTo>
                  <a:lnTo>
                    <a:pt x="282" y="90"/>
                  </a:lnTo>
                  <a:lnTo>
                    <a:pt x="270" y="78"/>
                  </a:lnTo>
                  <a:lnTo>
                    <a:pt x="270" y="72"/>
                  </a:lnTo>
                  <a:lnTo>
                    <a:pt x="282" y="72"/>
                  </a:lnTo>
                  <a:lnTo>
                    <a:pt x="288" y="66"/>
                  </a:lnTo>
                  <a:lnTo>
                    <a:pt x="288" y="60"/>
                  </a:lnTo>
                  <a:lnTo>
                    <a:pt x="282" y="54"/>
                  </a:lnTo>
                  <a:lnTo>
                    <a:pt x="276" y="54"/>
                  </a:lnTo>
                  <a:lnTo>
                    <a:pt x="276" y="42"/>
                  </a:lnTo>
                  <a:lnTo>
                    <a:pt x="282" y="36"/>
                  </a:lnTo>
                  <a:lnTo>
                    <a:pt x="282" y="18"/>
                  </a:lnTo>
                  <a:lnTo>
                    <a:pt x="276" y="12"/>
                  </a:lnTo>
                  <a:lnTo>
                    <a:pt x="270" y="0"/>
                  </a:lnTo>
                  <a:lnTo>
                    <a:pt x="258" y="0"/>
                  </a:lnTo>
                  <a:lnTo>
                    <a:pt x="246" y="6"/>
                  </a:lnTo>
                  <a:lnTo>
                    <a:pt x="234" y="18"/>
                  </a:lnTo>
                  <a:lnTo>
                    <a:pt x="222" y="24"/>
                  </a:lnTo>
                  <a:lnTo>
                    <a:pt x="204" y="36"/>
                  </a:lnTo>
                  <a:lnTo>
                    <a:pt x="192" y="48"/>
                  </a:lnTo>
                  <a:lnTo>
                    <a:pt x="192" y="54"/>
                  </a:lnTo>
                  <a:lnTo>
                    <a:pt x="186" y="60"/>
                  </a:lnTo>
                  <a:lnTo>
                    <a:pt x="180" y="72"/>
                  </a:lnTo>
                  <a:lnTo>
                    <a:pt x="132" y="72"/>
                  </a:lnTo>
                  <a:lnTo>
                    <a:pt x="96" y="60"/>
                  </a:lnTo>
                  <a:lnTo>
                    <a:pt x="84" y="54"/>
                  </a:lnTo>
                  <a:lnTo>
                    <a:pt x="66" y="36"/>
                  </a:lnTo>
                  <a:lnTo>
                    <a:pt x="54" y="12"/>
                  </a:lnTo>
                  <a:lnTo>
                    <a:pt x="54" y="6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24" y="18"/>
                  </a:lnTo>
                  <a:lnTo>
                    <a:pt x="24" y="30"/>
                  </a:lnTo>
                  <a:lnTo>
                    <a:pt x="0" y="30"/>
                  </a:lnTo>
                  <a:lnTo>
                    <a:pt x="18" y="54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108"/>
                  </a:lnTo>
                  <a:lnTo>
                    <a:pt x="36" y="114"/>
                  </a:lnTo>
                  <a:lnTo>
                    <a:pt x="42" y="114"/>
                  </a:lnTo>
                  <a:lnTo>
                    <a:pt x="36" y="120"/>
                  </a:lnTo>
                  <a:lnTo>
                    <a:pt x="36" y="126"/>
                  </a:lnTo>
                  <a:lnTo>
                    <a:pt x="30" y="138"/>
                  </a:lnTo>
                  <a:lnTo>
                    <a:pt x="24" y="144"/>
                  </a:lnTo>
                  <a:lnTo>
                    <a:pt x="60" y="162"/>
                  </a:lnTo>
                  <a:lnTo>
                    <a:pt x="60" y="192"/>
                  </a:lnTo>
                  <a:lnTo>
                    <a:pt x="84" y="198"/>
                  </a:lnTo>
                  <a:lnTo>
                    <a:pt x="84" y="210"/>
                  </a:lnTo>
                  <a:lnTo>
                    <a:pt x="96" y="246"/>
                  </a:lnTo>
                  <a:lnTo>
                    <a:pt x="108" y="270"/>
                  </a:lnTo>
                  <a:lnTo>
                    <a:pt x="120" y="282"/>
                  </a:lnTo>
                  <a:lnTo>
                    <a:pt x="120" y="300"/>
                  </a:lnTo>
                  <a:lnTo>
                    <a:pt x="144" y="306"/>
                  </a:lnTo>
                  <a:lnTo>
                    <a:pt x="156" y="324"/>
                  </a:lnTo>
                  <a:lnTo>
                    <a:pt x="162" y="318"/>
                  </a:lnTo>
                  <a:lnTo>
                    <a:pt x="174" y="312"/>
                  </a:lnTo>
                  <a:lnTo>
                    <a:pt x="186" y="312"/>
                  </a:lnTo>
                  <a:lnTo>
                    <a:pt x="186" y="318"/>
                  </a:lnTo>
                  <a:lnTo>
                    <a:pt x="168" y="336"/>
                  </a:lnTo>
                  <a:lnTo>
                    <a:pt x="168" y="342"/>
                  </a:lnTo>
                  <a:lnTo>
                    <a:pt x="180" y="354"/>
                  </a:lnTo>
                  <a:lnTo>
                    <a:pt x="186" y="366"/>
                  </a:lnTo>
                  <a:lnTo>
                    <a:pt x="186" y="372"/>
                  </a:lnTo>
                  <a:lnTo>
                    <a:pt x="174" y="384"/>
                  </a:lnTo>
                  <a:lnTo>
                    <a:pt x="168" y="384"/>
                  </a:lnTo>
                  <a:lnTo>
                    <a:pt x="168" y="414"/>
                  </a:lnTo>
                  <a:lnTo>
                    <a:pt x="156" y="414"/>
                  </a:lnTo>
                  <a:lnTo>
                    <a:pt x="144" y="426"/>
                  </a:lnTo>
                  <a:lnTo>
                    <a:pt x="144" y="432"/>
                  </a:lnTo>
                  <a:lnTo>
                    <a:pt x="156" y="444"/>
                  </a:lnTo>
                  <a:lnTo>
                    <a:pt x="150" y="450"/>
                  </a:lnTo>
                  <a:lnTo>
                    <a:pt x="144" y="462"/>
                  </a:lnTo>
                  <a:lnTo>
                    <a:pt x="144" y="468"/>
                  </a:lnTo>
                  <a:lnTo>
                    <a:pt x="150" y="474"/>
                  </a:lnTo>
                  <a:lnTo>
                    <a:pt x="162" y="480"/>
                  </a:lnTo>
                  <a:lnTo>
                    <a:pt x="174" y="492"/>
                  </a:lnTo>
                  <a:lnTo>
                    <a:pt x="198" y="504"/>
                  </a:lnTo>
                  <a:lnTo>
                    <a:pt x="204" y="510"/>
                  </a:lnTo>
                  <a:lnTo>
                    <a:pt x="210" y="510"/>
                  </a:lnTo>
                  <a:lnTo>
                    <a:pt x="210" y="552"/>
                  </a:lnTo>
                  <a:lnTo>
                    <a:pt x="234" y="552"/>
                  </a:lnTo>
                  <a:lnTo>
                    <a:pt x="240" y="558"/>
                  </a:lnTo>
                  <a:lnTo>
                    <a:pt x="252" y="564"/>
                  </a:lnTo>
                  <a:lnTo>
                    <a:pt x="270" y="582"/>
                  </a:lnTo>
                  <a:lnTo>
                    <a:pt x="288" y="582"/>
                  </a:lnTo>
                  <a:lnTo>
                    <a:pt x="294" y="588"/>
                  </a:lnTo>
                  <a:lnTo>
                    <a:pt x="300" y="600"/>
                  </a:lnTo>
                  <a:lnTo>
                    <a:pt x="330" y="636"/>
                  </a:lnTo>
                  <a:lnTo>
                    <a:pt x="330" y="648"/>
                  </a:lnTo>
                  <a:lnTo>
                    <a:pt x="324" y="660"/>
                  </a:lnTo>
                  <a:lnTo>
                    <a:pt x="324" y="696"/>
                  </a:lnTo>
                  <a:lnTo>
                    <a:pt x="330" y="702"/>
                  </a:lnTo>
                  <a:lnTo>
                    <a:pt x="342" y="708"/>
                  </a:lnTo>
                  <a:lnTo>
                    <a:pt x="348" y="714"/>
                  </a:lnTo>
                  <a:lnTo>
                    <a:pt x="354" y="714"/>
                  </a:lnTo>
                  <a:lnTo>
                    <a:pt x="360" y="744"/>
                  </a:lnTo>
                  <a:lnTo>
                    <a:pt x="372" y="750"/>
                  </a:lnTo>
                  <a:lnTo>
                    <a:pt x="384" y="762"/>
                  </a:lnTo>
                  <a:lnTo>
                    <a:pt x="384" y="768"/>
                  </a:lnTo>
                  <a:lnTo>
                    <a:pt x="390" y="774"/>
                  </a:lnTo>
                  <a:lnTo>
                    <a:pt x="402" y="780"/>
                  </a:lnTo>
                  <a:lnTo>
                    <a:pt x="408" y="786"/>
                  </a:lnTo>
                  <a:lnTo>
                    <a:pt x="420" y="792"/>
                  </a:lnTo>
                  <a:lnTo>
                    <a:pt x="426" y="786"/>
                  </a:lnTo>
                  <a:lnTo>
                    <a:pt x="426" y="774"/>
                  </a:lnTo>
                  <a:lnTo>
                    <a:pt x="420" y="768"/>
                  </a:lnTo>
                  <a:lnTo>
                    <a:pt x="420" y="762"/>
                  </a:lnTo>
                  <a:lnTo>
                    <a:pt x="426" y="756"/>
                  </a:lnTo>
                  <a:lnTo>
                    <a:pt x="438" y="750"/>
                  </a:lnTo>
                  <a:lnTo>
                    <a:pt x="444" y="756"/>
                  </a:lnTo>
                  <a:lnTo>
                    <a:pt x="450" y="756"/>
                  </a:lnTo>
                  <a:lnTo>
                    <a:pt x="450" y="768"/>
                  </a:lnTo>
                  <a:lnTo>
                    <a:pt x="456" y="780"/>
                  </a:lnTo>
                  <a:lnTo>
                    <a:pt x="474" y="780"/>
                  </a:lnTo>
                  <a:lnTo>
                    <a:pt x="474" y="786"/>
                  </a:lnTo>
                  <a:lnTo>
                    <a:pt x="474" y="780"/>
                  </a:lnTo>
                  <a:lnTo>
                    <a:pt x="480" y="780"/>
                  </a:lnTo>
                  <a:lnTo>
                    <a:pt x="480" y="768"/>
                  </a:lnTo>
                  <a:lnTo>
                    <a:pt x="504" y="768"/>
                  </a:lnTo>
                  <a:lnTo>
                    <a:pt x="504" y="804"/>
                  </a:lnTo>
                  <a:lnTo>
                    <a:pt x="510" y="810"/>
                  </a:lnTo>
                  <a:lnTo>
                    <a:pt x="516" y="810"/>
                  </a:lnTo>
                  <a:lnTo>
                    <a:pt x="528" y="816"/>
                  </a:lnTo>
                  <a:lnTo>
                    <a:pt x="540" y="828"/>
                  </a:lnTo>
                  <a:lnTo>
                    <a:pt x="540" y="846"/>
                  </a:lnTo>
                  <a:lnTo>
                    <a:pt x="552" y="858"/>
                  </a:lnTo>
                  <a:lnTo>
                    <a:pt x="558" y="870"/>
                  </a:lnTo>
                  <a:lnTo>
                    <a:pt x="564" y="876"/>
                  </a:lnTo>
                  <a:lnTo>
                    <a:pt x="570" y="876"/>
                  </a:lnTo>
                  <a:lnTo>
                    <a:pt x="582" y="894"/>
                  </a:lnTo>
                  <a:lnTo>
                    <a:pt x="582" y="906"/>
                  </a:lnTo>
                  <a:lnTo>
                    <a:pt x="594" y="930"/>
                  </a:lnTo>
                  <a:lnTo>
                    <a:pt x="600" y="936"/>
                  </a:lnTo>
                  <a:lnTo>
                    <a:pt x="606" y="936"/>
                  </a:lnTo>
                  <a:lnTo>
                    <a:pt x="612" y="942"/>
                  </a:lnTo>
                  <a:lnTo>
                    <a:pt x="618" y="954"/>
                  </a:lnTo>
                  <a:lnTo>
                    <a:pt x="618" y="960"/>
                  </a:lnTo>
                  <a:lnTo>
                    <a:pt x="648" y="960"/>
                  </a:lnTo>
                  <a:lnTo>
                    <a:pt x="666" y="984"/>
                  </a:lnTo>
                  <a:lnTo>
                    <a:pt x="684" y="978"/>
                  </a:lnTo>
                  <a:lnTo>
                    <a:pt x="702" y="978"/>
                  </a:lnTo>
                  <a:lnTo>
                    <a:pt x="720" y="996"/>
                  </a:lnTo>
                  <a:lnTo>
                    <a:pt x="738" y="1008"/>
                  </a:lnTo>
                  <a:lnTo>
                    <a:pt x="756" y="1026"/>
                  </a:lnTo>
                  <a:lnTo>
                    <a:pt x="792" y="1050"/>
                  </a:lnTo>
                  <a:lnTo>
                    <a:pt x="810" y="1050"/>
                  </a:lnTo>
                  <a:lnTo>
                    <a:pt x="822" y="1056"/>
                  </a:lnTo>
                  <a:lnTo>
                    <a:pt x="834" y="1068"/>
                  </a:lnTo>
                  <a:lnTo>
                    <a:pt x="852" y="1068"/>
                  </a:lnTo>
                  <a:lnTo>
                    <a:pt x="876" y="1056"/>
                  </a:lnTo>
                  <a:lnTo>
                    <a:pt x="876" y="1050"/>
                  </a:lnTo>
                  <a:lnTo>
                    <a:pt x="900" y="1056"/>
                  </a:lnTo>
                  <a:lnTo>
                    <a:pt x="912" y="1032"/>
                  </a:lnTo>
                  <a:lnTo>
                    <a:pt x="930" y="1032"/>
                  </a:lnTo>
                  <a:lnTo>
                    <a:pt x="954" y="1008"/>
                  </a:lnTo>
                  <a:lnTo>
                    <a:pt x="966" y="1020"/>
                  </a:lnTo>
                  <a:lnTo>
                    <a:pt x="972" y="1014"/>
                  </a:lnTo>
                  <a:lnTo>
                    <a:pt x="984" y="1014"/>
                  </a:lnTo>
                  <a:lnTo>
                    <a:pt x="1002" y="1032"/>
                  </a:lnTo>
                  <a:lnTo>
                    <a:pt x="1014" y="1050"/>
                  </a:lnTo>
                  <a:lnTo>
                    <a:pt x="1020" y="1068"/>
                  </a:lnTo>
                  <a:lnTo>
                    <a:pt x="1032" y="1080"/>
                  </a:lnTo>
                  <a:lnTo>
                    <a:pt x="1032" y="1098"/>
                  </a:lnTo>
                  <a:lnTo>
                    <a:pt x="1038" y="1110"/>
                  </a:lnTo>
                  <a:lnTo>
                    <a:pt x="1044" y="1116"/>
                  </a:lnTo>
                  <a:lnTo>
                    <a:pt x="1056" y="1122"/>
                  </a:lnTo>
                  <a:lnTo>
                    <a:pt x="1080" y="1122"/>
                  </a:lnTo>
                  <a:lnTo>
                    <a:pt x="1080" y="1128"/>
                  </a:lnTo>
                  <a:lnTo>
                    <a:pt x="1086" y="1134"/>
                  </a:lnTo>
                  <a:lnTo>
                    <a:pt x="1098" y="1140"/>
                  </a:lnTo>
                  <a:lnTo>
                    <a:pt x="1164" y="1140"/>
                  </a:lnTo>
                  <a:lnTo>
                    <a:pt x="1176" y="1146"/>
                  </a:lnTo>
                  <a:lnTo>
                    <a:pt x="1200" y="1170"/>
                  </a:lnTo>
                  <a:lnTo>
                    <a:pt x="1212" y="1170"/>
                  </a:lnTo>
                  <a:lnTo>
                    <a:pt x="1224" y="1164"/>
                  </a:lnTo>
                  <a:lnTo>
                    <a:pt x="1230" y="1164"/>
                  </a:lnTo>
                  <a:lnTo>
                    <a:pt x="1242" y="1158"/>
                  </a:lnTo>
                  <a:lnTo>
                    <a:pt x="1248" y="1158"/>
                  </a:lnTo>
                  <a:lnTo>
                    <a:pt x="1254" y="1164"/>
                  </a:lnTo>
                  <a:lnTo>
                    <a:pt x="1278" y="1176"/>
                  </a:lnTo>
                  <a:lnTo>
                    <a:pt x="1296" y="1182"/>
                  </a:lnTo>
                  <a:lnTo>
                    <a:pt x="1326" y="1182"/>
                  </a:lnTo>
                  <a:lnTo>
                    <a:pt x="1338" y="11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2" name="Indones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D12E4F2-C89B-4B6B-B1B4-F07CB4D49404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714879" y="2547532"/>
              <a:ext cx="898715" cy="377054"/>
            </a:xfrm>
            <a:custGeom>
              <a:avLst/>
              <a:gdLst>
                <a:gd name="T0" fmla="*/ 2147483647 w 3264"/>
                <a:gd name="T1" fmla="*/ 2147483647 h 1302"/>
                <a:gd name="T2" fmla="*/ 2147483647 w 3264"/>
                <a:gd name="T3" fmla="*/ 2147483647 h 1302"/>
                <a:gd name="T4" fmla="*/ 2147483647 w 3264"/>
                <a:gd name="T5" fmla="*/ 2147483647 h 1302"/>
                <a:gd name="T6" fmla="*/ 2147483647 w 3264"/>
                <a:gd name="T7" fmla="*/ 2147483647 h 1302"/>
                <a:gd name="T8" fmla="*/ 2147483647 w 3264"/>
                <a:gd name="T9" fmla="*/ 2147483647 h 1302"/>
                <a:gd name="T10" fmla="*/ 2147483647 w 3264"/>
                <a:gd name="T11" fmla="*/ 2147483647 h 1302"/>
                <a:gd name="T12" fmla="*/ 2147483647 w 3264"/>
                <a:gd name="T13" fmla="*/ 2147483647 h 1302"/>
                <a:gd name="T14" fmla="*/ 2147483647 w 3264"/>
                <a:gd name="T15" fmla="*/ 2147483647 h 1302"/>
                <a:gd name="T16" fmla="*/ 2147483647 w 3264"/>
                <a:gd name="T17" fmla="*/ 2147483647 h 1302"/>
                <a:gd name="T18" fmla="*/ 2147483647 w 3264"/>
                <a:gd name="T19" fmla="*/ 2147483647 h 1302"/>
                <a:gd name="T20" fmla="*/ 2147483647 w 3264"/>
                <a:gd name="T21" fmla="*/ 2147483647 h 1302"/>
                <a:gd name="T22" fmla="*/ 2147483647 w 3264"/>
                <a:gd name="T23" fmla="*/ 2147483647 h 1302"/>
                <a:gd name="T24" fmla="*/ 2147483647 w 3264"/>
                <a:gd name="T25" fmla="*/ 2147483647 h 1302"/>
                <a:gd name="T26" fmla="*/ 2147483647 w 3264"/>
                <a:gd name="T27" fmla="*/ 2147483647 h 1302"/>
                <a:gd name="T28" fmla="*/ 2147483647 w 3264"/>
                <a:gd name="T29" fmla="*/ 2147483647 h 1302"/>
                <a:gd name="T30" fmla="*/ 2147483647 w 3264"/>
                <a:gd name="T31" fmla="*/ 2147483647 h 1302"/>
                <a:gd name="T32" fmla="*/ 2147483647 w 3264"/>
                <a:gd name="T33" fmla="*/ 2147483647 h 1302"/>
                <a:gd name="T34" fmla="*/ 2147483647 w 3264"/>
                <a:gd name="T35" fmla="*/ 2147483647 h 1302"/>
                <a:gd name="T36" fmla="*/ 2147483647 w 3264"/>
                <a:gd name="T37" fmla="*/ 2147483647 h 1302"/>
                <a:gd name="T38" fmla="*/ 2147483647 w 3264"/>
                <a:gd name="T39" fmla="*/ 2147483647 h 1302"/>
                <a:gd name="T40" fmla="*/ 2147483647 w 3264"/>
                <a:gd name="T41" fmla="*/ 2147483647 h 1302"/>
                <a:gd name="T42" fmla="*/ 2147483647 w 3264"/>
                <a:gd name="T43" fmla="*/ 2147483647 h 1302"/>
                <a:gd name="T44" fmla="*/ 2147483647 w 3264"/>
                <a:gd name="T45" fmla="*/ 2147483647 h 1302"/>
                <a:gd name="T46" fmla="*/ 2147483647 w 3264"/>
                <a:gd name="T47" fmla="*/ 2147483647 h 1302"/>
                <a:gd name="T48" fmla="*/ 2147483647 w 3264"/>
                <a:gd name="T49" fmla="*/ 2147483647 h 1302"/>
                <a:gd name="T50" fmla="*/ 2147483647 w 3264"/>
                <a:gd name="T51" fmla="*/ 2147483647 h 1302"/>
                <a:gd name="T52" fmla="*/ 2147483647 w 3264"/>
                <a:gd name="T53" fmla="*/ 2147483647 h 1302"/>
                <a:gd name="T54" fmla="*/ 2147483647 w 3264"/>
                <a:gd name="T55" fmla="*/ 2147483647 h 1302"/>
                <a:gd name="T56" fmla="*/ 2147483647 w 3264"/>
                <a:gd name="T57" fmla="*/ 2147483647 h 1302"/>
                <a:gd name="T58" fmla="*/ 2147483647 w 3264"/>
                <a:gd name="T59" fmla="*/ 2147483647 h 1302"/>
                <a:gd name="T60" fmla="*/ 2147483647 w 3264"/>
                <a:gd name="T61" fmla="*/ 2147483647 h 1302"/>
                <a:gd name="T62" fmla="*/ 2147483647 w 3264"/>
                <a:gd name="T63" fmla="*/ 2147483647 h 1302"/>
                <a:gd name="T64" fmla="*/ 2147483647 w 3264"/>
                <a:gd name="T65" fmla="*/ 2147483647 h 1302"/>
                <a:gd name="T66" fmla="*/ 2147483647 w 3264"/>
                <a:gd name="T67" fmla="*/ 2147483647 h 1302"/>
                <a:gd name="T68" fmla="*/ 2147483647 w 3264"/>
                <a:gd name="T69" fmla="*/ 2147483647 h 1302"/>
                <a:gd name="T70" fmla="*/ 2147483647 w 3264"/>
                <a:gd name="T71" fmla="*/ 2147483647 h 1302"/>
                <a:gd name="T72" fmla="*/ 2147483647 w 3264"/>
                <a:gd name="T73" fmla="*/ 2147483647 h 1302"/>
                <a:gd name="T74" fmla="*/ 2147483647 w 3264"/>
                <a:gd name="T75" fmla="*/ 2147483647 h 1302"/>
                <a:gd name="T76" fmla="*/ 2147483647 w 3264"/>
                <a:gd name="T77" fmla="*/ 2147483647 h 1302"/>
                <a:gd name="T78" fmla="*/ 2147483647 w 3264"/>
                <a:gd name="T79" fmla="*/ 2147483647 h 1302"/>
                <a:gd name="T80" fmla="*/ 2147483647 w 3264"/>
                <a:gd name="T81" fmla="*/ 2147483647 h 1302"/>
                <a:gd name="T82" fmla="*/ 2147483647 w 3264"/>
                <a:gd name="T83" fmla="*/ 2147483647 h 1302"/>
                <a:gd name="T84" fmla="*/ 2147483647 w 3264"/>
                <a:gd name="T85" fmla="*/ 2147483647 h 1302"/>
                <a:gd name="T86" fmla="*/ 2147483647 w 3264"/>
                <a:gd name="T87" fmla="*/ 2147483647 h 1302"/>
                <a:gd name="T88" fmla="*/ 2147483647 w 3264"/>
                <a:gd name="T89" fmla="*/ 2147483647 h 1302"/>
                <a:gd name="T90" fmla="*/ 2147483647 w 3264"/>
                <a:gd name="T91" fmla="*/ 2147483647 h 1302"/>
                <a:gd name="T92" fmla="*/ 2147483647 w 3264"/>
                <a:gd name="T93" fmla="*/ 2147483647 h 1302"/>
                <a:gd name="T94" fmla="*/ 2147483647 w 3264"/>
                <a:gd name="T95" fmla="*/ 2147483647 h 1302"/>
                <a:gd name="T96" fmla="*/ 2147483647 w 3264"/>
                <a:gd name="T97" fmla="*/ 2147483647 h 1302"/>
                <a:gd name="T98" fmla="*/ 2147483647 w 3264"/>
                <a:gd name="T99" fmla="*/ 2147483647 h 1302"/>
                <a:gd name="T100" fmla="*/ 2147483647 w 3264"/>
                <a:gd name="T101" fmla="*/ 2147483647 h 1302"/>
                <a:gd name="T102" fmla="*/ 2147483647 w 3264"/>
                <a:gd name="T103" fmla="*/ 2147483647 h 1302"/>
                <a:gd name="T104" fmla="*/ 2147483647 w 3264"/>
                <a:gd name="T105" fmla="*/ 2147483647 h 1302"/>
                <a:gd name="T106" fmla="*/ 2147483647 w 3264"/>
                <a:gd name="T107" fmla="*/ 2147483647 h 1302"/>
                <a:gd name="T108" fmla="*/ 2147483647 w 3264"/>
                <a:gd name="T109" fmla="*/ 2147483647 h 1302"/>
                <a:gd name="T110" fmla="*/ 2147483647 w 3264"/>
                <a:gd name="T111" fmla="*/ 2147483647 h 1302"/>
                <a:gd name="T112" fmla="*/ 2147483647 w 3264"/>
                <a:gd name="T113" fmla="*/ 2147483647 h 1302"/>
                <a:gd name="T114" fmla="*/ 2147483647 w 3264"/>
                <a:gd name="T115" fmla="*/ 2147483647 h 1302"/>
                <a:gd name="T116" fmla="*/ 2147483647 w 3264"/>
                <a:gd name="T117" fmla="*/ 2147483647 h 1302"/>
                <a:gd name="T118" fmla="*/ 2147483647 w 3264"/>
                <a:gd name="T119" fmla="*/ 2147483647 h 1302"/>
                <a:gd name="T120" fmla="*/ 2147483647 w 3264"/>
                <a:gd name="T121" fmla="*/ 2147483647 h 1302"/>
                <a:gd name="T122" fmla="*/ 2147483647 w 3264"/>
                <a:gd name="T123" fmla="*/ 2147483647 h 1302"/>
                <a:gd name="T124" fmla="*/ 2147483647 w 3264"/>
                <a:gd name="T125" fmla="*/ 2147483647 h 13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64"/>
                <a:gd name="T190" fmla="*/ 0 h 1302"/>
                <a:gd name="T191" fmla="*/ 3264 w 3264"/>
                <a:gd name="T192" fmla="*/ 1302 h 13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64" h="1302">
                  <a:moveTo>
                    <a:pt x="1788" y="984"/>
                  </a:moveTo>
                  <a:lnTo>
                    <a:pt x="1806" y="978"/>
                  </a:lnTo>
                  <a:lnTo>
                    <a:pt x="1818" y="954"/>
                  </a:lnTo>
                  <a:lnTo>
                    <a:pt x="1812" y="930"/>
                  </a:lnTo>
                  <a:lnTo>
                    <a:pt x="1788" y="984"/>
                  </a:lnTo>
                  <a:close/>
                  <a:moveTo>
                    <a:pt x="672" y="462"/>
                  </a:moveTo>
                  <a:lnTo>
                    <a:pt x="702" y="480"/>
                  </a:lnTo>
                  <a:lnTo>
                    <a:pt x="702" y="450"/>
                  </a:lnTo>
                  <a:lnTo>
                    <a:pt x="672" y="426"/>
                  </a:lnTo>
                  <a:lnTo>
                    <a:pt x="672" y="462"/>
                  </a:lnTo>
                  <a:close/>
                  <a:moveTo>
                    <a:pt x="678" y="492"/>
                  </a:moveTo>
                  <a:lnTo>
                    <a:pt x="654" y="516"/>
                  </a:lnTo>
                  <a:lnTo>
                    <a:pt x="678" y="546"/>
                  </a:lnTo>
                  <a:lnTo>
                    <a:pt x="678" y="492"/>
                  </a:lnTo>
                  <a:close/>
                  <a:moveTo>
                    <a:pt x="906" y="714"/>
                  </a:moveTo>
                  <a:lnTo>
                    <a:pt x="930" y="732"/>
                  </a:lnTo>
                  <a:lnTo>
                    <a:pt x="936" y="708"/>
                  </a:lnTo>
                  <a:lnTo>
                    <a:pt x="936" y="702"/>
                  </a:lnTo>
                  <a:lnTo>
                    <a:pt x="930" y="696"/>
                  </a:lnTo>
                  <a:lnTo>
                    <a:pt x="930" y="690"/>
                  </a:lnTo>
                  <a:lnTo>
                    <a:pt x="912" y="672"/>
                  </a:lnTo>
                  <a:lnTo>
                    <a:pt x="900" y="666"/>
                  </a:lnTo>
                  <a:lnTo>
                    <a:pt x="888" y="666"/>
                  </a:lnTo>
                  <a:lnTo>
                    <a:pt x="882" y="672"/>
                  </a:lnTo>
                  <a:lnTo>
                    <a:pt x="876" y="684"/>
                  </a:lnTo>
                  <a:lnTo>
                    <a:pt x="882" y="696"/>
                  </a:lnTo>
                  <a:lnTo>
                    <a:pt x="882" y="708"/>
                  </a:lnTo>
                  <a:lnTo>
                    <a:pt x="888" y="720"/>
                  </a:lnTo>
                  <a:lnTo>
                    <a:pt x="906" y="714"/>
                  </a:lnTo>
                  <a:close/>
                  <a:moveTo>
                    <a:pt x="684" y="372"/>
                  </a:moveTo>
                  <a:lnTo>
                    <a:pt x="672" y="360"/>
                  </a:lnTo>
                  <a:lnTo>
                    <a:pt x="660" y="372"/>
                  </a:lnTo>
                  <a:lnTo>
                    <a:pt x="672" y="396"/>
                  </a:lnTo>
                  <a:lnTo>
                    <a:pt x="684" y="396"/>
                  </a:lnTo>
                  <a:lnTo>
                    <a:pt x="684" y="372"/>
                  </a:lnTo>
                  <a:close/>
                  <a:moveTo>
                    <a:pt x="750" y="624"/>
                  </a:moveTo>
                  <a:lnTo>
                    <a:pt x="750" y="630"/>
                  </a:lnTo>
                  <a:lnTo>
                    <a:pt x="756" y="636"/>
                  </a:lnTo>
                  <a:lnTo>
                    <a:pt x="756" y="648"/>
                  </a:lnTo>
                  <a:lnTo>
                    <a:pt x="774" y="684"/>
                  </a:lnTo>
                  <a:lnTo>
                    <a:pt x="786" y="690"/>
                  </a:lnTo>
                  <a:lnTo>
                    <a:pt x="804" y="696"/>
                  </a:lnTo>
                  <a:lnTo>
                    <a:pt x="816" y="702"/>
                  </a:lnTo>
                  <a:lnTo>
                    <a:pt x="834" y="702"/>
                  </a:lnTo>
                  <a:lnTo>
                    <a:pt x="828" y="660"/>
                  </a:lnTo>
                  <a:lnTo>
                    <a:pt x="810" y="648"/>
                  </a:lnTo>
                  <a:lnTo>
                    <a:pt x="810" y="618"/>
                  </a:lnTo>
                  <a:lnTo>
                    <a:pt x="804" y="606"/>
                  </a:lnTo>
                  <a:lnTo>
                    <a:pt x="792" y="600"/>
                  </a:lnTo>
                  <a:lnTo>
                    <a:pt x="786" y="588"/>
                  </a:lnTo>
                  <a:lnTo>
                    <a:pt x="768" y="582"/>
                  </a:lnTo>
                  <a:lnTo>
                    <a:pt x="756" y="576"/>
                  </a:lnTo>
                  <a:lnTo>
                    <a:pt x="732" y="576"/>
                  </a:lnTo>
                  <a:lnTo>
                    <a:pt x="732" y="582"/>
                  </a:lnTo>
                  <a:lnTo>
                    <a:pt x="726" y="588"/>
                  </a:lnTo>
                  <a:lnTo>
                    <a:pt x="726" y="600"/>
                  </a:lnTo>
                  <a:lnTo>
                    <a:pt x="714" y="600"/>
                  </a:lnTo>
                  <a:lnTo>
                    <a:pt x="714" y="606"/>
                  </a:lnTo>
                  <a:lnTo>
                    <a:pt x="708" y="612"/>
                  </a:lnTo>
                  <a:lnTo>
                    <a:pt x="714" y="624"/>
                  </a:lnTo>
                  <a:lnTo>
                    <a:pt x="750" y="624"/>
                  </a:lnTo>
                  <a:close/>
                  <a:moveTo>
                    <a:pt x="246" y="438"/>
                  </a:moveTo>
                  <a:lnTo>
                    <a:pt x="222" y="462"/>
                  </a:lnTo>
                  <a:lnTo>
                    <a:pt x="234" y="492"/>
                  </a:lnTo>
                  <a:lnTo>
                    <a:pt x="234" y="498"/>
                  </a:lnTo>
                  <a:lnTo>
                    <a:pt x="228" y="504"/>
                  </a:lnTo>
                  <a:lnTo>
                    <a:pt x="228" y="510"/>
                  </a:lnTo>
                  <a:lnTo>
                    <a:pt x="240" y="510"/>
                  </a:lnTo>
                  <a:lnTo>
                    <a:pt x="246" y="504"/>
                  </a:lnTo>
                  <a:lnTo>
                    <a:pt x="246" y="468"/>
                  </a:lnTo>
                  <a:lnTo>
                    <a:pt x="252" y="456"/>
                  </a:lnTo>
                  <a:lnTo>
                    <a:pt x="246" y="438"/>
                  </a:lnTo>
                  <a:close/>
                  <a:moveTo>
                    <a:pt x="264" y="534"/>
                  </a:moveTo>
                  <a:lnTo>
                    <a:pt x="258" y="546"/>
                  </a:lnTo>
                  <a:lnTo>
                    <a:pt x="258" y="588"/>
                  </a:lnTo>
                  <a:lnTo>
                    <a:pt x="264" y="600"/>
                  </a:lnTo>
                  <a:lnTo>
                    <a:pt x="276" y="612"/>
                  </a:lnTo>
                  <a:lnTo>
                    <a:pt x="288" y="612"/>
                  </a:lnTo>
                  <a:lnTo>
                    <a:pt x="294" y="606"/>
                  </a:lnTo>
                  <a:lnTo>
                    <a:pt x="294" y="588"/>
                  </a:lnTo>
                  <a:lnTo>
                    <a:pt x="288" y="576"/>
                  </a:lnTo>
                  <a:lnTo>
                    <a:pt x="282" y="558"/>
                  </a:lnTo>
                  <a:lnTo>
                    <a:pt x="282" y="546"/>
                  </a:lnTo>
                  <a:lnTo>
                    <a:pt x="276" y="534"/>
                  </a:lnTo>
                  <a:lnTo>
                    <a:pt x="264" y="534"/>
                  </a:lnTo>
                  <a:close/>
                  <a:moveTo>
                    <a:pt x="48" y="222"/>
                  </a:moveTo>
                  <a:lnTo>
                    <a:pt x="42" y="228"/>
                  </a:lnTo>
                  <a:lnTo>
                    <a:pt x="42" y="246"/>
                  </a:lnTo>
                  <a:lnTo>
                    <a:pt x="48" y="258"/>
                  </a:lnTo>
                  <a:lnTo>
                    <a:pt x="66" y="258"/>
                  </a:lnTo>
                  <a:lnTo>
                    <a:pt x="84" y="276"/>
                  </a:lnTo>
                  <a:lnTo>
                    <a:pt x="90" y="270"/>
                  </a:lnTo>
                  <a:lnTo>
                    <a:pt x="90" y="252"/>
                  </a:lnTo>
                  <a:lnTo>
                    <a:pt x="78" y="246"/>
                  </a:lnTo>
                  <a:lnTo>
                    <a:pt x="72" y="234"/>
                  </a:lnTo>
                  <a:lnTo>
                    <a:pt x="60" y="228"/>
                  </a:lnTo>
                  <a:lnTo>
                    <a:pt x="54" y="222"/>
                  </a:lnTo>
                  <a:lnTo>
                    <a:pt x="48" y="222"/>
                  </a:lnTo>
                  <a:close/>
                  <a:moveTo>
                    <a:pt x="162" y="330"/>
                  </a:moveTo>
                  <a:lnTo>
                    <a:pt x="156" y="330"/>
                  </a:lnTo>
                  <a:lnTo>
                    <a:pt x="144" y="342"/>
                  </a:lnTo>
                  <a:lnTo>
                    <a:pt x="144" y="354"/>
                  </a:lnTo>
                  <a:lnTo>
                    <a:pt x="156" y="366"/>
                  </a:lnTo>
                  <a:lnTo>
                    <a:pt x="162" y="378"/>
                  </a:lnTo>
                  <a:lnTo>
                    <a:pt x="174" y="390"/>
                  </a:lnTo>
                  <a:lnTo>
                    <a:pt x="180" y="402"/>
                  </a:lnTo>
                  <a:lnTo>
                    <a:pt x="192" y="414"/>
                  </a:lnTo>
                  <a:lnTo>
                    <a:pt x="198" y="408"/>
                  </a:lnTo>
                  <a:lnTo>
                    <a:pt x="198" y="402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0"/>
                  </a:lnTo>
                  <a:lnTo>
                    <a:pt x="186" y="348"/>
                  </a:lnTo>
                  <a:lnTo>
                    <a:pt x="180" y="342"/>
                  </a:lnTo>
                  <a:lnTo>
                    <a:pt x="168" y="336"/>
                  </a:lnTo>
                  <a:lnTo>
                    <a:pt x="162" y="330"/>
                  </a:lnTo>
                  <a:close/>
                  <a:moveTo>
                    <a:pt x="2574" y="486"/>
                  </a:moveTo>
                  <a:lnTo>
                    <a:pt x="2574" y="474"/>
                  </a:lnTo>
                  <a:lnTo>
                    <a:pt x="2568" y="474"/>
                  </a:lnTo>
                  <a:lnTo>
                    <a:pt x="2556" y="468"/>
                  </a:lnTo>
                  <a:lnTo>
                    <a:pt x="2520" y="468"/>
                  </a:lnTo>
                  <a:lnTo>
                    <a:pt x="2514" y="474"/>
                  </a:lnTo>
                  <a:lnTo>
                    <a:pt x="2520" y="498"/>
                  </a:lnTo>
                  <a:lnTo>
                    <a:pt x="2526" y="498"/>
                  </a:lnTo>
                  <a:lnTo>
                    <a:pt x="2538" y="492"/>
                  </a:lnTo>
                  <a:lnTo>
                    <a:pt x="2562" y="492"/>
                  </a:lnTo>
                  <a:lnTo>
                    <a:pt x="2568" y="486"/>
                  </a:lnTo>
                  <a:lnTo>
                    <a:pt x="2574" y="486"/>
                  </a:lnTo>
                  <a:close/>
                  <a:moveTo>
                    <a:pt x="336" y="648"/>
                  </a:moveTo>
                  <a:lnTo>
                    <a:pt x="342" y="648"/>
                  </a:lnTo>
                  <a:lnTo>
                    <a:pt x="342" y="636"/>
                  </a:lnTo>
                  <a:lnTo>
                    <a:pt x="330" y="624"/>
                  </a:lnTo>
                  <a:lnTo>
                    <a:pt x="318" y="624"/>
                  </a:lnTo>
                  <a:lnTo>
                    <a:pt x="318" y="636"/>
                  </a:lnTo>
                  <a:lnTo>
                    <a:pt x="330" y="648"/>
                  </a:lnTo>
                  <a:lnTo>
                    <a:pt x="336" y="648"/>
                  </a:lnTo>
                  <a:close/>
                  <a:moveTo>
                    <a:pt x="2472" y="654"/>
                  </a:moveTo>
                  <a:lnTo>
                    <a:pt x="2484" y="648"/>
                  </a:lnTo>
                  <a:lnTo>
                    <a:pt x="2502" y="630"/>
                  </a:lnTo>
                  <a:lnTo>
                    <a:pt x="2502" y="618"/>
                  </a:lnTo>
                  <a:lnTo>
                    <a:pt x="2430" y="612"/>
                  </a:lnTo>
                  <a:lnTo>
                    <a:pt x="2430" y="624"/>
                  </a:lnTo>
                  <a:lnTo>
                    <a:pt x="2436" y="630"/>
                  </a:lnTo>
                  <a:lnTo>
                    <a:pt x="2442" y="642"/>
                  </a:lnTo>
                  <a:lnTo>
                    <a:pt x="2448" y="648"/>
                  </a:lnTo>
                  <a:lnTo>
                    <a:pt x="2460" y="654"/>
                  </a:lnTo>
                  <a:lnTo>
                    <a:pt x="2472" y="654"/>
                  </a:lnTo>
                  <a:close/>
                  <a:moveTo>
                    <a:pt x="2406" y="288"/>
                  </a:moveTo>
                  <a:lnTo>
                    <a:pt x="2418" y="276"/>
                  </a:lnTo>
                  <a:lnTo>
                    <a:pt x="2418" y="264"/>
                  </a:lnTo>
                  <a:lnTo>
                    <a:pt x="2412" y="258"/>
                  </a:lnTo>
                  <a:lnTo>
                    <a:pt x="2400" y="252"/>
                  </a:lnTo>
                  <a:lnTo>
                    <a:pt x="2376" y="252"/>
                  </a:lnTo>
                  <a:lnTo>
                    <a:pt x="2370" y="258"/>
                  </a:lnTo>
                  <a:lnTo>
                    <a:pt x="2370" y="264"/>
                  </a:lnTo>
                  <a:lnTo>
                    <a:pt x="2394" y="288"/>
                  </a:lnTo>
                  <a:lnTo>
                    <a:pt x="2406" y="288"/>
                  </a:lnTo>
                  <a:close/>
                  <a:moveTo>
                    <a:pt x="2868" y="528"/>
                  </a:moveTo>
                  <a:lnTo>
                    <a:pt x="2886" y="534"/>
                  </a:lnTo>
                  <a:lnTo>
                    <a:pt x="2892" y="534"/>
                  </a:lnTo>
                  <a:lnTo>
                    <a:pt x="2898" y="528"/>
                  </a:lnTo>
                  <a:lnTo>
                    <a:pt x="2898" y="522"/>
                  </a:lnTo>
                  <a:lnTo>
                    <a:pt x="2874" y="510"/>
                  </a:lnTo>
                  <a:lnTo>
                    <a:pt x="2868" y="516"/>
                  </a:lnTo>
                  <a:lnTo>
                    <a:pt x="2862" y="516"/>
                  </a:lnTo>
                  <a:lnTo>
                    <a:pt x="2862" y="522"/>
                  </a:lnTo>
                  <a:lnTo>
                    <a:pt x="2868" y="528"/>
                  </a:lnTo>
                  <a:close/>
                  <a:moveTo>
                    <a:pt x="2916" y="618"/>
                  </a:moveTo>
                  <a:lnTo>
                    <a:pt x="2928" y="618"/>
                  </a:lnTo>
                  <a:lnTo>
                    <a:pt x="2940" y="612"/>
                  </a:lnTo>
                  <a:lnTo>
                    <a:pt x="2958" y="612"/>
                  </a:lnTo>
                  <a:lnTo>
                    <a:pt x="2964" y="606"/>
                  </a:lnTo>
                  <a:lnTo>
                    <a:pt x="2970" y="606"/>
                  </a:lnTo>
                  <a:lnTo>
                    <a:pt x="2964" y="606"/>
                  </a:lnTo>
                  <a:lnTo>
                    <a:pt x="2958" y="600"/>
                  </a:lnTo>
                  <a:lnTo>
                    <a:pt x="2946" y="594"/>
                  </a:lnTo>
                  <a:lnTo>
                    <a:pt x="2934" y="594"/>
                  </a:lnTo>
                  <a:lnTo>
                    <a:pt x="2928" y="588"/>
                  </a:lnTo>
                  <a:lnTo>
                    <a:pt x="2922" y="588"/>
                  </a:lnTo>
                  <a:lnTo>
                    <a:pt x="2910" y="594"/>
                  </a:lnTo>
                  <a:lnTo>
                    <a:pt x="2892" y="594"/>
                  </a:lnTo>
                  <a:lnTo>
                    <a:pt x="2886" y="600"/>
                  </a:lnTo>
                  <a:lnTo>
                    <a:pt x="2880" y="600"/>
                  </a:lnTo>
                  <a:lnTo>
                    <a:pt x="2892" y="606"/>
                  </a:lnTo>
                  <a:lnTo>
                    <a:pt x="2898" y="612"/>
                  </a:lnTo>
                  <a:lnTo>
                    <a:pt x="2910" y="618"/>
                  </a:lnTo>
                  <a:lnTo>
                    <a:pt x="2916" y="618"/>
                  </a:lnTo>
                  <a:close/>
                  <a:moveTo>
                    <a:pt x="1710" y="552"/>
                  </a:moveTo>
                  <a:lnTo>
                    <a:pt x="1710" y="564"/>
                  </a:lnTo>
                  <a:lnTo>
                    <a:pt x="1716" y="570"/>
                  </a:lnTo>
                  <a:lnTo>
                    <a:pt x="1716" y="582"/>
                  </a:lnTo>
                  <a:lnTo>
                    <a:pt x="1722" y="594"/>
                  </a:lnTo>
                  <a:lnTo>
                    <a:pt x="1722" y="612"/>
                  </a:lnTo>
                  <a:lnTo>
                    <a:pt x="1716" y="618"/>
                  </a:lnTo>
                  <a:lnTo>
                    <a:pt x="1692" y="630"/>
                  </a:lnTo>
                  <a:lnTo>
                    <a:pt x="1686" y="636"/>
                  </a:lnTo>
                  <a:lnTo>
                    <a:pt x="1674" y="642"/>
                  </a:lnTo>
                  <a:lnTo>
                    <a:pt x="1674" y="678"/>
                  </a:lnTo>
                  <a:lnTo>
                    <a:pt x="1680" y="684"/>
                  </a:lnTo>
                  <a:lnTo>
                    <a:pt x="1686" y="696"/>
                  </a:lnTo>
                  <a:lnTo>
                    <a:pt x="1674" y="708"/>
                  </a:lnTo>
                  <a:lnTo>
                    <a:pt x="1674" y="720"/>
                  </a:lnTo>
                  <a:lnTo>
                    <a:pt x="1680" y="726"/>
                  </a:lnTo>
                  <a:lnTo>
                    <a:pt x="1692" y="732"/>
                  </a:lnTo>
                  <a:lnTo>
                    <a:pt x="1698" y="726"/>
                  </a:lnTo>
                  <a:lnTo>
                    <a:pt x="1722" y="726"/>
                  </a:lnTo>
                  <a:lnTo>
                    <a:pt x="1728" y="732"/>
                  </a:lnTo>
                  <a:lnTo>
                    <a:pt x="1728" y="756"/>
                  </a:lnTo>
                  <a:lnTo>
                    <a:pt x="1722" y="762"/>
                  </a:lnTo>
                  <a:lnTo>
                    <a:pt x="1740" y="780"/>
                  </a:lnTo>
                  <a:lnTo>
                    <a:pt x="1728" y="846"/>
                  </a:lnTo>
                  <a:lnTo>
                    <a:pt x="1710" y="864"/>
                  </a:lnTo>
                  <a:lnTo>
                    <a:pt x="1704" y="876"/>
                  </a:lnTo>
                  <a:lnTo>
                    <a:pt x="1704" y="888"/>
                  </a:lnTo>
                  <a:lnTo>
                    <a:pt x="1710" y="906"/>
                  </a:lnTo>
                  <a:lnTo>
                    <a:pt x="1722" y="924"/>
                  </a:lnTo>
                  <a:lnTo>
                    <a:pt x="1746" y="936"/>
                  </a:lnTo>
                  <a:lnTo>
                    <a:pt x="1764" y="930"/>
                  </a:lnTo>
                  <a:lnTo>
                    <a:pt x="1788" y="906"/>
                  </a:lnTo>
                  <a:lnTo>
                    <a:pt x="1788" y="864"/>
                  </a:lnTo>
                  <a:lnTo>
                    <a:pt x="1782" y="858"/>
                  </a:lnTo>
                  <a:lnTo>
                    <a:pt x="1776" y="846"/>
                  </a:lnTo>
                  <a:lnTo>
                    <a:pt x="1800" y="822"/>
                  </a:lnTo>
                  <a:lnTo>
                    <a:pt x="1806" y="804"/>
                  </a:lnTo>
                  <a:lnTo>
                    <a:pt x="1806" y="774"/>
                  </a:lnTo>
                  <a:lnTo>
                    <a:pt x="1812" y="756"/>
                  </a:lnTo>
                  <a:lnTo>
                    <a:pt x="1812" y="726"/>
                  </a:lnTo>
                  <a:lnTo>
                    <a:pt x="1806" y="714"/>
                  </a:lnTo>
                  <a:lnTo>
                    <a:pt x="1800" y="696"/>
                  </a:lnTo>
                  <a:lnTo>
                    <a:pt x="1794" y="684"/>
                  </a:lnTo>
                  <a:lnTo>
                    <a:pt x="1794" y="636"/>
                  </a:lnTo>
                  <a:lnTo>
                    <a:pt x="1800" y="630"/>
                  </a:lnTo>
                  <a:lnTo>
                    <a:pt x="1800" y="624"/>
                  </a:lnTo>
                  <a:lnTo>
                    <a:pt x="1806" y="618"/>
                  </a:lnTo>
                  <a:lnTo>
                    <a:pt x="1812" y="618"/>
                  </a:lnTo>
                  <a:lnTo>
                    <a:pt x="1818" y="624"/>
                  </a:lnTo>
                  <a:lnTo>
                    <a:pt x="1824" y="642"/>
                  </a:lnTo>
                  <a:lnTo>
                    <a:pt x="1830" y="666"/>
                  </a:lnTo>
                  <a:lnTo>
                    <a:pt x="1836" y="684"/>
                  </a:lnTo>
                  <a:lnTo>
                    <a:pt x="1836" y="702"/>
                  </a:lnTo>
                  <a:lnTo>
                    <a:pt x="1866" y="738"/>
                  </a:lnTo>
                  <a:lnTo>
                    <a:pt x="1866" y="792"/>
                  </a:lnTo>
                  <a:lnTo>
                    <a:pt x="1890" y="822"/>
                  </a:lnTo>
                  <a:lnTo>
                    <a:pt x="1890" y="858"/>
                  </a:lnTo>
                  <a:lnTo>
                    <a:pt x="1902" y="930"/>
                  </a:lnTo>
                  <a:lnTo>
                    <a:pt x="1920" y="918"/>
                  </a:lnTo>
                  <a:lnTo>
                    <a:pt x="1962" y="930"/>
                  </a:lnTo>
                  <a:lnTo>
                    <a:pt x="1962" y="870"/>
                  </a:lnTo>
                  <a:lnTo>
                    <a:pt x="1968" y="864"/>
                  </a:lnTo>
                  <a:lnTo>
                    <a:pt x="1974" y="852"/>
                  </a:lnTo>
                  <a:lnTo>
                    <a:pt x="1980" y="876"/>
                  </a:lnTo>
                  <a:lnTo>
                    <a:pt x="1998" y="876"/>
                  </a:lnTo>
                  <a:lnTo>
                    <a:pt x="2004" y="870"/>
                  </a:lnTo>
                  <a:lnTo>
                    <a:pt x="2010" y="858"/>
                  </a:lnTo>
                  <a:lnTo>
                    <a:pt x="2010" y="828"/>
                  </a:lnTo>
                  <a:lnTo>
                    <a:pt x="2004" y="822"/>
                  </a:lnTo>
                  <a:lnTo>
                    <a:pt x="2004" y="816"/>
                  </a:lnTo>
                  <a:lnTo>
                    <a:pt x="1992" y="810"/>
                  </a:lnTo>
                  <a:lnTo>
                    <a:pt x="1986" y="798"/>
                  </a:lnTo>
                  <a:lnTo>
                    <a:pt x="1974" y="792"/>
                  </a:lnTo>
                  <a:lnTo>
                    <a:pt x="1962" y="780"/>
                  </a:lnTo>
                  <a:lnTo>
                    <a:pt x="1956" y="768"/>
                  </a:lnTo>
                  <a:lnTo>
                    <a:pt x="1944" y="756"/>
                  </a:lnTo>
                  <a:lnTo>
                    <a:pt x="1944" y="750"/>
                  </a:lnTo>
                  <a:lnTo>
                    <a:pt x="1956" y="726"/>
                  </a:lnTo>
                  <a:lnTo>
                    <a:pt x="1968" y="720"/>
                  </a:lnTo>
                  <a:lnTo>
                    <a:pt x="1968" y="708"/>
                  </a:lnTo>
                  <a:lnTo>
                    <a:pt x="1962" y="696"/>
                  </a:lnTo>
                  <a:lnTo>
                    <a:pt x="1938" y="684"/>
                  </a:lnTo>
                  <a:lnTo>
                    <a:pt x="1932" y="672"/>
                  </a:lnTo>
                  <a:lnTo>
                    <a:pt x="1932" y="642"/>
                  </a:lnTo>
                  <a:lnTo>
                    <a:pt x="1938" y="636"/>
                  </a:lnTo>
                  <a:lnTo>
                    <a:pt x="1938" y="630"/>
                  </a:lnTo>
                  <a:lnTo>
                    <a:pt x="1926" y="618"/>
                  </a:lnTo>
                  <a:lnTo>
                    <a:pt x="1914" y="612"/>
                  </a:lnTo>
                  <a:lnTo>
                    <a:pt x="1896" y="594"/>
                  </a:lnTo>
                  <a:lnTo>
                    <a:pt x="1884" y="588"/>
                  </a:lnTo>
                  <a:lnTo>
                    <a:pt x="1878" y="582"/>
                  </a:lnTo>
                  <a:lnTo>
                    <a:pt x="1914" y="582"/>
                  </a:lnTo>
                  <a:lnTo>
                    <a:pt x="1926" y="576"/>
                  </a:lnTo>
                  <a:lnTo>
                    <a:pt x="1932" y="570"/>
                  </a:lnTo>
                  <a:lnTo>
                    <a:pt x="1944" y="546"/>
                  </a:lnTo>
                  <a:lnTo>
                    <a:pt x="1950" y="540"/>
                  </a:lnTo>
                  <a:lnTo>
                    <a:pt x="1956" y="528"/>
                  </a:lnTo>
                  <a:lnTo>
                    <a:pt x="1992" y="528"/>
                  </a:lnTo>
                  <a:lnTo>
                    <a:pt x="2004" y="522"/>
                  </a:lnTo>
                  <a:lnTo>
                    <a:pt x="2010" y="522"/>
                  </a:lnTo>
                  <a:lnTo>
                    <a:pt x="2016" y="516"/>
                  </a:lnTo>
                  <a:lnTo>
                    <a:pt x="2016" y="504"/>
                  </a:lnTo>
                  <a:lnTo>
                    <a:pt x="1998" y="486"/>
                  </a:lnTo>
                  <a:lnTo>
                    <a:pt x="1986" y="480"/>
                  </a:lnTo>
                  <a:lnTo>
                    <a:pt x="1974" y="486"/>
                  </a:lnTo>
                  <a:lnTo>
                    <a:pt x="1956" y="504"/>
                  </a:lnTo>
                  <a:lnTo>
                    <a:pt x="1956" y="510"/>
                  </a:lnTo>
                  <a:lnTo>
                    <a:pt x="1944" y="510"/>
                  </a:lnTo>
                  <a:lnTo>
                    <a:pt x="1932" y="504"/>
                  </a:lnTo>
                  <a:lnTo>
                    <a:pt x="1896" y="504"/>
                  </a:lnTo>
                  <a:lnTo>
                    <a:pt x="1890" y="510"/>
                  </a:lnTo>
                  <a:lnTo>
                    <a:pt x="1884" y="522"/>
                  </a:lnTo>
                  <a:lnTo>
                    <a:pt x="1854" y="552"/>
                  </a:lnTo>
                  <a:lnTo>
                    <a:pt x="1848" y="546"/>
                  </a:lnTo>
                  <a:lnTo>
                    <a:pt x="1836" y="540"/>
                  </a:lnTo>
                  <a:lnTo>
                    <a:pt x="1824" y="516"/>
                  </a:lnTo>
                  <a:lnTo>
                    <a:pt x="1788" y="498"/>
                  </a:lnTo>
                  <a:lnTo>
                    <a:pt x="1776" y="498"/>
                  </a:lnTo>
                  <a:lnTo>
                    <a:pt x="1776" y="486"/>
                  </a:lnTo>
                  <a:lnTo>
                    <a:pt x="1782" y="468"/>
                  </a:lnTo>
                  <a:lnTo>
                    <a:pt x="1782" y="456"/>
                  </a:lnTo>
                  <a:lnTo>
                    <a:pt x="1794" y="420"/>
                  </a:lnTo>
                  <a:lnTo>
                    <a:pt x="1806" y="408"/>
                  </a:lnTo>
                  <a:lnTo>
                    <a:pt x="1824" y="408"/>
                  </a:lnTo>
                  <a:lnTo>
                    <a:pt x="1842" y="414"/>
                  </a:lnTo>
                  <a:lnTo>
                    <a:pt x="1896" y="414"/>
                  </a:lnTo>
                  <a:lnTo>
                    <a:pt x="1902" y="408"/>
                  </a:lnTo>
                  <a:lnTo>
                    <a:pt x="1908" y="408"/>
                  </a:lnTo>
                  <a:lnTo>
                    <a:pt x="1908" y="402"/>
                  </a:lnTo>
                  <a:lnTo>
                    <a:pt x="1914" y="396"/>
                  </a:lnTo>
                  <a:lnTo>
                    <a:pt x="1920" y="396"/>
                  </a:lnTo>
                  <a:lnTo>
                    <a:pt x="1944" y="402"/>
                  </a:lnTo>
                  <a:lnTo>
                    <a:pt x="1980" y="420"/>
                  </a:lnTo>
                  <a:lnTo>
                    <a:pt x="2010" y="432"/>
                  </a:lnTo>
                  <a:lnTo>
                    <a:pt x="2034" y="438"/>
                  </a:lnTo>
                  <a:lnTo>
                    <a:pt x="2040" y="438"/>
                  </a:lnTo>
                  <a:lnTo>
                    <a:pt x="2052" y="432"/>
                  </a:lnTo>
                  <a:lnTo>
                    <a:pt x="2064" y="420"/>
                  </a:lnTo>
                  <a:lnTo>
                    <a:pt x="2082" y="420"/>
                  </a:lnTo>
                  <a:lnTo>
                    <a:pt x="2094" y="414"/>
                  </a:lnTo>
                  <a:lnTo>
                    <a:pt x="2106" y="414"/>
                  </a:lnTo>
                  <a:lnTo>
                    <a:pt x="2112" y="408"/>
                  </a:lnTo>
                  <a:lnTo>
                    <a:pt x="2112" y="402"/>
                  </a:lnTo>
                  <a:lnTo>
                    <a:pt x="2106" y="396"/>
                  </a:lnTo>
                  <a:lnTo>
                    <a:pt x="2106" y="390"/>
                  </a:lnTo>
                  <a:lnTo>
                    <a:pt x="2118" y="378"/>
                  </a:lnTo>
                  <a:lnTo>
                    <a:pt x="2142" y="366"/>
                  </a:lnTo>
                  <a:lnTo>
                    <a:pt x="2148" y="360"/>
                  </a:lnTo>
                  <a:lnTo>
                    <a:pt x="2160" y="354"/>
                  </a:lnTo>
                  <a:lnTo>
                    <a:pt x="2148" y="324"/>
                  </a:lnTo>
                  <a:lnTo>
                    <a:pt x="2070" y="360"/>
                  </a:lnTo>
                  <a:lnTo>
                    <a:pt x="2076" y="366"/>
                  </a:lnTo>
                  <a:lnTo>
                    <a:pt x="2076" y="372"/>
                  </a:lnTo>
                  <a:lnTo>
                    <a:pt x="2070" y="378"/>
                  </a:lnTo>
                  <a:lnTo>
                    <a:pt x="2046" y="378"/>
                  </a:lnTo>
                  <a:lnTo>
                    <a:pt x="2022" y="366"/>
                  </a:lnTo>
                  <a:lnTo>
                    <a:pt x="2004" y="366"/>
                  </a:lnTo>
                  <a:lnTo>
                    <a:pt x="1968" y="384"/>
                  </a:lnTo>
                  <a:lnTo>
                    <a:pt x="1950" y="384"/>
                  </a:lnTo>
                  <a:lnTo>
                    <a:pt x="1938" y="378"/>
                  </a:lnTo>
                  <a:lnTo>
                    <a:pt x="1926" y="378"/>
                  </a:lnTo>
                  <a:lnTo>
                    <a:pt x="1902" y="366"/>
                  </a:lnTo>
                  <a:lnTo>
                    <a:pt x="1860" y="366"/>
                  </a:lnTo>
                  <a:lnTo>
                    <a:pt x="1872" y="348"/>
                  </a:lnTo>
                  <a:lnTo>
                    <a:pt x="1860" y="348"/>
                  </a:lnTo>
                  <a:lnTo>
                    <a:pt x="1848" y="342"/>
                  </a:lnTo>
                  <a:lnTo>
                    <a:pt x="1824" y="342"/>
                  </a:lnTo>
                  <a:lnTo>
                    <a:pt x="1824" y="366"/>
                  </a:lnTo>
                  <a:lnTo>
                    <a:pt x="1812" y="378"/>
                  </a:lnTo>
                  <a:lnTo>
                    <a:pt x="1788" y="390"/>
                  </a:lnTo>
                  <a:lnTo>
                    <a:pt x="1764" y="390"/>
                  </a:lnTo>
                  <a:lnTo>
                    <a:pt x="1758" y="396"/>
                  </a:lnTo>
                  <a:lnTo>
                    <a:pt x="1758" y="426"/>
                  </a:lnTo>
                  <a:lnTo>
                    <a:pt x="1740" y="432"/>
                  </a:lnTo>
                  <a:lnTo>
                    <a:pt x="1752" y="498"/>
                  </a:lnTo>
                  <a:lnTo>
                    <a:pt x="1740" y="498"/>
                  </a:lnTo>
                  <a:lnTo>
                    <a:pt x="1734" y="510"/>
                  </a:lnTo>
                  <a:lnTo>
                    <a:pt x="1728" y="516"/>
                  </a:lnTo>
                  <a:lnTo>
                    <a:pt x="1710" y="552"/>
                  </a:lnTo>
                  <a:close/>
                  <a:moveTo>
                    <a:pt x="1986" y="576"/>
                  </a:moveTo>
                  <a:lnTo>
                    <a:pt x="1986" y="594"/>
                  </a:lnTo>
                  <a:lnTo>
                    <a:pt x="1992" y="600"/>
                  </a:lnTo>
                  <a:lnTo>
                    <a:pt x="2004" y="600"/>
                  </a:lnTo>
                  <a:lnTo>
                    <a:pt x="2016" y="588"/>
                  </a:lnTo>
                  <a:lnTo>
                    <a:pt x="2016" y="576"/>
                  </a:lnTo>
                  <a:lnTo>
                    <a:pt x="1986" y="576"/>
                  </a:lnTo>
                  <a:close/>
                  <a:moveTo>
                    <a:pt x="1686" y="1110"/>
                  </a:moveTo>
                  <a:lnTo>
                    <a:pt x="1674" y="1110"/>
                  </a:lnTo>
                  <a:lnTo>
                    <a:pt x="1668" y="1116"/>
                  </a:lnTo>
                  <a:lnTo>
                    <a:pt x="1662" y="1116"/>
                  </a:lnTo>
                  <a:lnTo>
                    <a:pt x="1614" y="1104"/>
                  </a:lnTo>
                  <a:lnTo>
                    <a:pt x="1644" y="1146"/>
                  </a:lnTo>
                  <a:lnTo>
                    <a:pt x="1650" y="1152"/>
                  </a:lnTo>
                  <a:lnTo>
                    <a:pt x="1662" y="1158"/>
                  </a:lnTo>
                  <a:lnTo>
                    <a:pt x="1668" y="1164"/>
                  </a:lnTo>
                  <a:lnTo>
                    <a:pt x="1680" y="1170"/>
                  </a:lnTo>
                  <a:lnTo>
                    <a:pt x="1692" y="1158"/>
                  </a:lnTo>
                  <a:lnTo>
                    <a:pt x="1698" y="1140"/>
                  </a:lnTo>
                  <a:lnTo>
                    <a:pt x="1698" y="1128"/>
                  </a:lnTo>
                  <a:lnTo>
                    <a:pt x="1692" y="1116"/>
                  </a:lnTo>
                  <a:lnTo>
                    <a:pt x="1686" y="1110"/>
                  </a:lnTo>
                  <a:close/>
                  <a:moveTo>
                    <a:pt x="2094" y="1104"/>
                  </a:moveTo>
                  <a:lnTo>
                    <a:pt x="2064" y="1128"/>
                  </a:lnTo>
                  <a:lnTo>
                    <a:pt x="2094" y="1134"/>
                  </a:lnTo>
                  <a:lnTo>
                    <a:pt x="2094" y="1104"/>
                  </a:lnTo>
                  <a:close/>
                  <a:moveTo>
                    <a:pt x="486" y="294"/>
                  </a:moveTo>
                  <a:lnTo>
                    <a:pt x="474" y="288"/>
                  </a:lnTo>
                  <a:lnTo>
                    <a:pt x="468" y="288"/>
                  </a:lnTo>
                  <a:lnTo>
                    <a:pt x="456" y="294"/>
                  </a:lnTo>
                  <a:lnTo>
                    <a:pt x="456" y="312"/>
                  </a:lnTo>
                  <a:lnTo>
                    <a:pt x="468" y="324"/>
                  </a:lnTo>
                  <a:lnTo>
                    <a:pt x="474" y="318"/>
                  </a:lnTo>
                  <a:lnTo>
                    <a:pt x="486" y="318"/>
                  </a:lnTo>
                  <a:lnTo>
                    <a:pt x="486" y="312"/>
                  </a:lnTo>
                  <a:lnTo>
                    <a:pt x="492" y="300"/>
                  </a:lnTo>
                  <a:lnTo>
                    <a:pt x="486" y="294"/>
                  </a:lnTo>
                  <a:close/>
                  <a:moveTo>
                    <a:pt x="2346" y="588"/>
                  </a:moveTo>
                  <a:lnTo>
                    <a:pt x="2340" y="576"/>
                  </a:lnTo>
                  <a:lnTo>
                    <a:pt x="2328" y="570"/>
                  </a:lnTo>
                  <a:lnTo>
                    <a:pt x="2310" y="552"/>
                  </a:lnTo>
                  <a:lnTo>
                    <a:pt x="2304" y="552"/>
                  </a:lnTo>
                  <a:lnTo>
                    <a:pt x="2304" y="600"/>
                  </a:lnTo>
                  <a:lnTo>
                    <a:pt x="2316" y="600"/>
                  </a:lnTo>
                  <a:lnTo>
                    <a:pt x="2328" y="606"/>
                  </a:lnTo>
                  <a:lnTo>
                    <a:pt x="2334" y="606"/>
                  </a:lnTo>
                  <a:lnTo>
                    <a:pt x="2346" y="600"/>
                  </a:lnTo>
                  <a:lnTo>
                    <a:pt x="2346" y="588"/>
                  </a:lnTo>
                  <a:close/>
                  <a:moveTo>
                    <a:pt x="2310" y="474"/>
                  </a:moveTo>
                  <a:lnTo>
                    <a:pt x="2340" y="504"/>
                  </a:lnTo>
                  <a:lnTo>
                    <a:pt x="2358" y="516"/>
                  </a:lnTo>
                  <a:lnTo>
                    <a:pt x="2382" y="528"/>
                  </a:lnTo>
                  <a:lnTo>
                    <a:pt x="2400" y="528"/>
                  </a:lnTo>
                  <a:lnTo>
                    <a:pt x="2400" y="522"/>
                  </a:lnTo>
                  <a:lnTo>
                    <a:pt x="2358" y="480"/>
                  </a:lnTo>
                  <a:lnTo>
                    <a:pt x="2358" y="468"/>
                  </a:lnTo>
                  <a:lnTo>
                    <a:pt x="2364" y="456"/>
                  </a:lnTo>
                  <a:lnTo>
                    <a:pt x="2376" y="450"/>
                  </a:lnTo>
                  <a:lnTo>
                    <a:pt x="2394" y="450"/>
                  </a:lnTo>
                  <a:lnTo>
                    <a:pt x="2406" y="456"/>
                  </a:lnTo>
                  <a:lnTo>
                    <a:pt x="2424" y="444"/>
                  </a:lnTo>
                  <a:lnTo>
                    <a:pt x="2400" y="432"/>
                  </a:lnTo>
                  <a:lnTo>
                    <a:pt x="2412" y="426"/>
                  </a:lnTo>
                  <a:lnTo>
                    <a:pt x="2424" y="402"/>
                  </a:lnTo>
                  <a:lnTo>
                    <a:pt x="2412" y="378"/>
                  </a:lnTo>
                  <a:lnTo>
                    <a:pt x="2400" y="372"/>
                  </a:lnTo>
                  <a:lnTo>
                    <a:pt x="2382" y="372"/>
                  </a:lnTo>
                  <a:lnTo>
                    <a:pt x="2358" y="396"/>
                  </a:lnTo>
                  <a:lnTo>
                    <a:pt x="2346" y="402"/>
                  </a:lnTo>
                  <a:lnTo>
                    <a:pt x="2340" y="408"/>
                  </a:lnTo>
                  <a:lnTo>
                    <a:pt x="2334" y="408"/>
                  </a:lnTo>
                  <a:lnTo>
                    <a:pt x="2328" y="402"/>
                  </a:lnTo>
                  <a:lnTo>
                    <a:pt x="2328" y="366"/>
                  </a:lnTo>
                  <a:lnTo>
                    <a:pt x="2334" y="360"/>
                  </a:lnTo>
                  <a:lnTo>
                    <a:pt x="2346" y="336"/>
                  </a:lnTo>
                  <a:lnTo>
                    <a:pt x="2346" y="318"/>
                  </a:lnTo>
                  <a:lnTo>
                    <a:pt x="2340" y="312"/>
                  </a:lnTo>
                  <a:lnTo>
                    <a:pt x="2358" y="276"/>
                  </a:lnTo>
                  <a:lnTo>
                    <a:pt x="2316" y="312"/>
                  </a:lnTo>
                  <a:lnTo>
                    <a:pt x="2316" y="342"/>
                  </a:lnTo>
                  <a:lnTo>
                    <a:pt x="2304" y="348"/>
                  </a:lnTo>
                  <a:lnTo>
                    <a:pt x="2298" y="354"/>
                  </a:lnTo>
                  <a:lnTo>
                    <a:pt x="2286" y="378"/>
                  </a:lnTo>
                  <a:lnTo>
                    <a:pt x="2286" y="408"/>
                  </a:lnTo>
                  <a:lnTo>
                    <a:pt x="2298" y="420"/>
                  </a:lnTo>
                  <a:lnTo>
                    <a:pt x="2304" y="432"/>
                  </a:lnTo>
                  <a:lnTo>
                    <a:pt x="2310" y="438"/>
                  </a:lnTo>
                  <a:lnTo>
                    <a:pt x="2310" y="444"/>
                  </a:lnTo>
                  <a:lnTo>
                    <a:pt x="2304" y="450"/>
                  </a:lnTo>
                  <a:lnTo>
                    <a:pt x="2304" y="468"/>
                  </a:lnTo>
                  <a:lnTo>
                    <a:pt x="2310" y="474"/>
                  </a:lnTo>
                  <a:close/>
                  <a:moveTo>
                    <a:pt x="2250" y="708"/>
                  </a:moveTo>
                  <a:lnTo>
                    <a:pt x="2238" y="696"/>
                  </a:lnTo>
                  <a:lnTo>
                    <a:pt x="2214" y="708"/>
                  </a:lnTo>
                  <a:lnTo>
                    <a:pt x="2214" y="732"/>
                  </a:lnTo>
                  <a:lnTo>
                    <a:pt x="2220" y="744"/>
                  </a:lnTo>
                  <a:lnTo>
                    <a:pt x="2226" y="750"/>
                  </a:lnTo>
                  <a:lnTo>
                    <a:pt x="2250" y="762"/>
                  </a:lnTo>
                  <a:lnTo>
                    <a:pt x="2274" y="762"/>
                  </a:lnTo>
                  <a:lnTo>
                    <a:pt x="2280" y="750"/>
                  </a:lnTo>
                  <a:lnTo>
                    <a:pt x="2280" y="738"/>
                  </a:lnTo>
                  <a:lnTo>
                    <a:pt x="2274" y="726"/>
                  </a:lnTo>
                  <a:lnTo>
                    <a:pt x="2274" y="714"/>
                  </a:lnTo>
                  <a:lnTo>
                    <a:pt x="2268" y="708"/>
                  </a:lnTo>
                  <a:lnTo>
                    <a:pt x="2268" y="702"/>
                  </a:lnTo>
                  <a:lnTo>
                    <a:pt x="2250" y="708"/>
                  </a:lnTo>
                  <a:close/>
                  <a:moveTo>
                    <a:pt x="2148" y="1104"/>
                  </a:moveTo>
                  <a:lnTo>
                    <a:pt x="2226" y="1092"/>
                  </a:lnTo>
                  <a:lnTo>
                    <a:pt x="2166" y="1074"/>
                  </a:lnTo>
                  <a:lnTo>
                    <a:pt x="2148" y="1104"/>
                  </a:lnTo>
                  <a:close/>
                  <a:moveTo>
                    <a:pt x="2544" y="750"/>
                  </a:moveTo>
                  <a:lnTo>
                    <a:pt x="2520" y="732"/>
                  </a:lnTo>
                  <a:lnTo>
                    <a:pt x="2526" y="714"/>
                  </a:lnTo>
                  <a:lnTo>
                    <a:pt x="2514" y="702"/>
                  </a:lnTo>
                  <a:lnTo>
                    <a:pt x="2508" y="690"/>
                  </a:lnTo>
                  <a:lnTo>
                    <a:pt x="2490" y="684"/>
                  </a:lnTo>
                  <a:lnTo>
                    <a:pt x="2472" y="672"/>
                  </a:lnTo>
                  <a:lnTo>
                    <a:pt x="2442" y="666"/>
                  </a:lnTo>
                  <a:lnTo>
                    <a:pt x="2424" y="666"/>
                  </a:lnTo>
                  <a:lnTo>
                    <a:pt x="2388" y="684"/>
                  </a:lnTo>
                  <a:lnTo>
                    <a:pt x="2358" y="684"/>
                  </a:lnTo>
                  <a:lnTo>
                    <a:pt x="2346" y="696"/>
                  </a:lnTo>
                  <a:lnTo>
                    <a:pt x="2340" y="708"/>
                  </a:lnTo>
                  <a:lnTo>
                    <a:pt x="2340" y="726"/>
                  </a:lnTo>
                  <a:lnTo>
                    <a:pt x="2346" y="732"/>
                  </a:lnTo>
                  <a:lnTo>
                    <a:pt x="2364" y="714"/>
                  </a:lnTo>
                  <a:lnTo>
                    <a:pt x="2364" y="726"/>
                  </a:lnTo>
                  <a:lnTo>
                    <a:pt x="2370" y="738"/>
                  </a:lnTo>
                  <a:lnTo>
                    <a:pt x="2376" y="744"/>
                  </a:lnTo>
                  <a:lnTo>
                    <a:pt x="2388" y="738"/>
                  </a:lnTo>
                  <a:lnTo>
                    <a:pt x="2394" y="732"/>
                  </a:lnTo>
                  <a:lnTo>
                    <a:pt x="2394" y="726"/>
                  </a:lnTo>
                  <a:lnTo>
                    <a:pt x="2400" y="720"/>
                  </a:lnTo>
                  <a:lnTo>
                    <a:pt x="2400" y="714"/>
                  </a:lnTo>
                  <a:lnTo>
                    <a:pt x="2406" y="726"/>
                  </a:lnTo>
                  <a:lnTo>
                    <a:pt x="2418" y="732"/>
                  </a:lnTo>
                  <a:lnTo>
                    <a:pt x="2430" y="732"/>
                  </a:lnTo>
                  <a:lnTo>
                    <a:pt x="2442" y="720"/>
                  </a:lnTo>
                  <a:lnTo>
                    <a:pt x="2454" y="714"/>
                  </a:lnTo>
                  <a:lnTo>
                    <a:pt x="2460" y="708"/>
                  </a:lnTo>
                  <a:lnTo>
                    <a:pt x="2472" y="762"/>
                  </a:lnTo>
                  <a:lnTo>
                    <a:pt x="2502" y="738"/>
                  </a:lnTo>
                  <a:lnTo>
                    <a:pt x="2538" y="774"/>
                  </a:lnTo>
                  <a:lnTo>
                    <a:pt x="2544" y="750"/>
                  </a:lnTo>
                  <a:close/>
                  <a:moveTo>
                    <a:pt x="3264" y="678"/>
                  </a:moveTo>
                  <a:lnTo>
                    <a:pt x="3222" y="648"/>
                  </a:lnTo>
                  <a:lnTo>
                    <a:pt x="3210" y="648"/>
                  </a:lnTo>
                  <a:lnTo>
                    <a:pt x="3198" y="654"/>
                  </a:lnTo>
                  <a:lnTo>
                    <a:pt x="3180" y="654"/>
                  </a:lnTo>
                  <a:lnTo>
                    <a:pt x="3162" y="648"/>
                  </a:lnTo>
                  <a:lnTo>
                    <a:pt x="3126" y="630"/>
                  </a:lnTo>
                  <a:lnTo>
                    <a:pt x="3096" y="612"/>
                  </a:lnTo>
                  <a:lnTo>
                    <a:pt x="3060" y="594"/>
                  </a:lnTo>
                  <a:lnTo>
                    <a:pt x="3042" y="582"/>
                  </a:lnTo>
                  <a:lnTo>
                    <a:pt x="3030" y="582"/>
                  </a:lnTo>
                  <a:lnTo>
                    <a:pt x="3006" y="594"/>
                  </a:lnTo>
                  <a:lnTo>
                    <a:pt x="3000" y="600"/>
                  </a:lnTo>
                  <a:lnTo>
                    <a:pt x="2988" y="606"/>
                  </a:lnTo>
                  <a:lnTo>
                    <a:pt x="3006" y="630"/>
                  </a:lnTo>
                  <a:lnTo>
                    <a:pt x="2928" y="642"/>
                  </a:lnTo>
                  <a:lnTo>
                    <a:pt x="2934" y="666"/>
                  </a:lnTo>
                  <a:lnTo>
                    <a:pt x="2928" y="678"/>
                  </a:lnTo>
                  <a:lnTo>
                    <a:pt x="2922" y="684"/>
                  </a:lnTo>
                  <a:lnTo>
                    <a:pt x="2916" y="696"/>
                  </a:lnTo>
                  <a:lnTo>
                    <a:pt x="2880" y="720"/>
                  </a:lnTo>
                  <a:lnTo>
                    <a:pt x="2862" y="726"/>
                  </a:lnTo>
                  <a:lnTo>
                    <a:pt x="2844" y="726"/>
                  </a:lnTo>
                  <a:lnTo>
                    <a:pt x="2832" y="720"/>
                  </a:lnTo>
                  <a:lnTo>
                    <a:pt x="2826" y="714"/>
                  </a:lnTo>
                  <a:lnTo>
                    <a:pt x="2820" y="702"/>
                  </a:lnTo>
                  <a:lnTo>
                    <a:pt x="2820" y="678"/>
                  </a:lnTo>
                  <a:lnTo>
                    <a:pt x="2814" y="672"/>
                  </a:lnTo>
                  <a:lnTo>
                    <a:pt x="2814" y="660"/>
                  </a:lnTo>
                  <a:lnTo>
                    <a:pt x="2808" y="666"/>
                  </a:lnTo>
                  <a:lnTo>
                    <a:pt x="2808" y="672"/>
                  </a:lnTo>
                  <a:lnTo>
                    <a:pt x="2802" y="684"/>
                  </a:lnTo>
                  <a:lnTo>
                    <a:pt x="2796" y="690"/>
                  </a:lnTo>
                  <a:lnTo>
                    <a:pt x="2796" y="696"/>
                  </a:lnTo>
                  <a:lnTo>
                    <a:pt x="2796" y="690"/>
                  </a:lnTo>
                  <a:lnTo>
                    <a:pt x="2790" y="684"/>
                  </a:lnTo>
                  <a:lnTo>
                    <a:pt x="2790" y="672"/>
                  </a:lnTo>
                  <a:lnTo>
                    <a:pt x="2784" y="660"/>
                  </a:lnTo>
                  <a:lnTo>
                    <a:pt x="2784" y="576"/>
                  </a:lnTo>
                  <a:lnTo>
                    <a:pt x="2778" y="558"/>
                  </a:lnTo>
                  <a:lnTo>
                    <a:pt x="2760" y="522"/>
                  </a:lnTo>
                  <a:lnTo>
                    <a:pt x="2724" y="522"/>
                  </a:lnTo>
                  <a:lnTo>
                    <a:pt x="2718" y="510"/>
                  </a:lnTo>
                  <a:lnTo>
                    <a:pt x="2694" y="498"/>
                  </a:lnTo>
                  <a:lnTo>
                    <a:pt x="2676" y="486"/>
                  </a:lnTo>
                  <a:lnTo>
                    <a:pt x="2652" y="486"/>
                  </a:lnTo>
                  <a:lnTo>
                    <a:pt x="2634" y="498"/>
                  </a:lnTo>
                  <a:lnTo>
                    <a:pt x="2628" y="504"/>
                  </a:lnTo>
                  <a:lnTo>
                    <a:pt x="2616" y="510"/>
                  </a:lnTo>
                  <a:lnTo>
                    <a:pt x="2610" y="522"/>
                  </a:lnTo>
                  <a:lnTo>
                    <a:pt x="2586" y="528"/>
                  </a:lnTo>
                  <a:lnTo>
                    <a:pt x="2580" y="546"/>
                  </a:lnTo>
                  <a:lnTo>
                    <a:pt x="2562" y="558"/>
                  </a:lnTo>
                  <a:lnTo>
                    <a:pt x="2562" y="540"/>
                  </a:lnTo>
                  <a:lnTo>
                    <a:pt x="2556" y="534"/>
                  </a:lnTo>
                  <a:lnTo>
                    <a:pt x="2532" y="534"/>
                  </a:lnTo>
                  <a:lnTo>
                    <a:pt x="2532" y="546"/>
                  </a:lnTo>
                  <a:lnTo>
                    <a:pt x="2544" y="570"/>
                  </a:lnTo>
                  <a:lnTo>
                    <a:pt x="2568" y="582"/>
                  </a:lnTo>
                  <a:lnTo>
                    <a:pt x="2604" y="582"/>
                  </a:lnTo>
                  <a:lnTo>
                    <a:pt x="2616" y="588"/>
                  </a:lnTo>
                  <a:lnTo>
                    <a:pt x="2622" y="594"/>
                  </a:lnTo>
                  <a:lnTo>
                    <a:pt x="2628" y="594"/>
                  </a:lnTo>
                  <a:lnTo>
                    <a:pt x="2628" y="618"/>
                  </a:lnTo>
                  <a:lnTo>
                    <a:pt x="2634" y="630"/>
                  </a:lnTo>
                  <a:lnTo>
                    <a:pt x="2640" y="636"/>
                  </a:lnTo>
                  <a:lnTo>
                    <a:pt x="2652" y="642"/>
                  </a:lnTo>
                  <a:lnTo>
                    <a:pt x="2694" y="642"/>
                  </a:lnTo>
                  <a:lnTo>
                    <a:pt x="2712" y="636"/>
                  </a:lnTo>
                  <a:lnTo>
                    <a:pt x="2754" y="636"/>
                  </a:lnTo>
                  <a:lnTo>
                    <a:pt x="2760" y="642"/>
                  </a:lnTo>
                  <a:lnTo>
                    <a:pt x="2760" y="660"/>
                  </a:lnTo>
                  <a:lnTo>
                    <a:pt x="2700" y="660"/>
                  </a:lnTo>
                  <a:lnTo>
                    <a:pt x="2688" y="666"/>
                  </a:lnTo>
                  <a:lnTo>
                    <a:pt x="2676" y="678"/>
                  </a:lnTo>
                  <a:lnTo>
                    <a:pt x="2640" y="678"/>
                  </a:lnTo>
                  <a:lnTo>
                    <a:pt x="2616" y="690"/>
                  </a:lnTo>
                  <a:lnTo>
                    <a:pt x="2616" y="696"/>
                  </a:lnTo>
                  <a:lnTo>
                    <a:pt x="2622" y="696"/>
                  </a:lnTo>
                  <a:lnTo>
                    <a:pt x="2646" y="708"/>
                  </a:lnTo>
                  <a:lnTo>
                    <a:pt x="2658" y="708"/>
                  </a:lnTo>
                  <a:lnTo>
                    <a:pt x="2676" y="726"/>
                  </a:lnTo>
                  <a:lnTo>
                    <a:pt x="2682" y="738"/>
                  </a:lnTo>
                  <a:lnTo>
                    <a:pt x="2688" y="744"/>
                  </a:lnTo>
                  <a:lnTo>
                    <a:pt x="2682" y="750"/>
                  </a:lnTo>
                  <a:lnTo>
                    <a:pt x="2676" y="762"/>
                  </a:lnTo>
                  <a:lnTo>
                    <a:pt x="2676" y="774"/>
                  </a:lnTo>
                  <a:lnTo>
                    <a:pt x="2670" y="780"/>
                  </a:lnTo>
                  <a:lnTo>
                    <a:pt x="2676" y="792"/>
                  </a:lnTo>
                  <a:lnTo>
                    <a:pt x="2682" y="798"/>
                  </a:lnTo>
                  <a:lnTo>
                    <a:pt x="2694" y="792"/>
                  </a:lnTo>
                  <a:lnTo>
                    <a:pt x="2706" y="780"/>
                  </a:lnTo>
                  <a:lnTo>
                    <a:pt x="2712" y="768"/>
                  </a:lnTo>
                  <a:lnTo>
                    <a:pt x="2718" y="762"/>
                  </a:lnTo>
                  <a:lnTo>
                    <a:pt x="2718" y="750"/>
                  </a:lnTo>
                  <a:lnTo>
                    <a:pt x="2724" y="744"/>
                  </a:lnTo>
                  <a:lnTo>
                    <a:pt x="2736" y="720"/>
                  </a:lnTo>
                  <a:lnTo>
                    <a:pt x="2742" y="714"/>
                  </a:lnTo>
                  <a:lnTo>
                    <a:pt x="2748" y="702"/>
                  </a:lnTo>
                  <a:lnTo>
                    <a:pt x="2748" y="744"/>
                  </a:lnTo>
                  <a:lnTo>
                    <a:pt x="2754" y="750"/>
                  </a:lnTo>
                  <a:lnTo>
                    <a:pt x="2766" y="756"/>
                  </a:lnTo>
                  <a:lnTo>
                    <a:pt x="2772" y="768"/>
                  </a:lnTo>
                  <a:lnTo>
                    <a:pt x="2784" y="774"/>
                  </a:lnTo>
                  <a:lnTo>
                    <a:pt x="2790" y="780"/>
                  </a:lnTo>
                  <a:lnTo>
                    <a:pt x="2814" y="780"/>
                  </a:lnTo>
                  <a:lnTo>
                    <a:pt x="2820" y="774"/>
                  </a:lnTo>
                  <a:lnTo>
                    <a:pt x="2826" y="774"/>
                  </a:lnTo>
                  <a:lnTo>
                    <a:pt x="2814" y="792"/>
                  </a:lnTo>
                  <a:lnTo>
                    <a:pt x="2844" y="822"/>
                  </a:lnTo>
                  <a:lnTo>
                    <a:pt x="2904" y="822"/>
                  </a:lnTo>
                  <a:lnTo>
                    <a:pt x="2940" y="846"/>
                  </a:lnTo>
                  <a:lnTo>
                    <a:pt x="2976" y="864"/>
                  </a:lnTo>
                  <a:lnTo>
                    <a:pt x="3006" y="876"/>
                  </a:lnTo>
                  <a:lnTo>
                    <a:pt x="3036" y="894"/>
                  </a:lnTo>
                  <a:lnTo>
                    <a:pt x="3066" y="924"/>
                  </a:lnTo>
                  <a:lnTo>
                    <a:pt x="3066" y="972"/>
                  </a:lnTo>
                  <a:lnTo>
                    <a:pt x="3090" y="996"/>
                  </a:lnTo>
                  <a:lnTo>
                    <a:pt x="3102" y="1002"/>
                  </a:lnTo>
                  <a:lnTo>
                    <a:pt x="3096" y="1002"/>
                  </a:lnTo>
                  <a:lnTo>
                    <a:pt x="3084" y="1008"/>
                  </a:lnTo>
                  <a:lnTo>
                    <a:pt x="3078" y="1014"/>
                  </a:lnTo>
                  <a:lnTo>
                    <a:pt x="3078" y="1020"/>
                  </a:lnTo>
                  <a:lnTo>
                    <a:pt x="3090" y="1032"/>
                  </a:lnTo>
                  <a:lnTo>
                    <a:pt x="3114" y="1032"/>
                  </a:lnTo>
                  <a:lnTo>
                    <a:pt x="3090" y="1044"/>
                  </a:lnTo>
                  <a:lnTo>
                    <a:pt x="3090" y="1056"/>
                  </a:lnTo>
                  <a:lnTo>
                    <a:pt x="3102" y="1062"/>
                  </a:lnTo>
                  <a:lnTo>
                    <a:pt x="3108" y="1092"/>
                  </a:lnTo>
                  <a:lnTo>
                    <a:pt x="3096" y="1122"/>
                  </a:lnTo>
                  <a:lnTo>
                    <a:pt x="3120" y="1122"/>
                  </a:lnTo>
                  <a:lnTo>
                    <a:pt x="3126" y="1116"/>
                  </a:lnTo>
                  <a:lnTo>
                    <a:pt x="3138" y="1116"/>
                  </a:lnTo>
                  <a:lnTo>
                    <a:pt x="3150" y="1110"/>
                  </a:lnTo>
                  <a:lnTo>
                    <a:pt x="3162" y="1110"/>
                  </a:lnTo>
                  <a:lnTo>
                    <a:pt x="3168" y="1104"/>
                  </a:lnTo>
                  <a:lnTo>
                    <a:pt x="3174" y="1104"/>
                  </a:lnTo>
                  <a:lnTo>
                    <a:pt x="3174" y="1134"/>
                  </a:lnTo>
                  <a:lnTo>
                    <a:pt x="3234" y="1194"/>
                  </a:lnTo>
                  <a:lnTo>
                    <a:pt x="3240" y="1194"/>
                  </a:lnTo>
                  <a:lnTo>
                    <a:pt x="3240" y="1146"/>
                  </a:lnTo>
                  <a:lnTo>
                    <a:pt x="3234" y="1122"/>
                  </a:lnTo>
                  <a:lnTo>
                    <a:pt x="3234" y="1116"/>
                  </a:lnTo>
                  <a:lnTo>
                    <a:pt x="3240" y="1110"/>
                  </a:lnTo>
                  <a:lnTo>
                    <a:pt x="3240" y="1098"/>
                  </a:lnTo>
                  <a:lnTo>
                    <a:pt x="3246" y="1086"/>
                  </a:lnTo>
                  <a:lnTo>
                    <a:pt x="3246" y="1062"/>
                  </a:lnTo>
                  <a:lnTo>
                    <a:pt x="3252" y="1050"/>
                  </a:lnTo>
                  <a:lnTo>
                    <a:pt x="3252" y="1020"/>
                  </a:lnTo>
                  <a:lnTo>
                    <a:pt x="3240" y="1020"/>
                  </a:lnTo>
                  <a:lnTo>
                    <a:pt x="3228" y="1014"/>
                  </a:lnTo>
                  <a:lnTo>
                    <a:pt x="3222" y="1008"/>
                  </a:lnTo>
                  <a:lnTo>
                    <a:pt x="3222" y="1002"/>
                  </a:lnTo>
                  <a:lnTo>
                    <a:pt x="3234" y="990"/>
                  </a:lnTo>
                  <a:lnTo>
                    <a:pt x="3246" y="984"/>
                  </a:lnTo>
                  <a:lnTo>
                    <a:pt x="3252" y="978"/>
                  </a:lnTo>
                  <a:lnTo>
                    <a:pt x="3252" y="864"/>
                  </a:lnTo>
                  <a:lnTo>
                    <a:pt x="3258" y="846"/>
                  </a:lnTo>
                  <a:lnTo>
                    <a:pt x="3258" y="708"/>
                  </a:lnTo>
                  <a:lnTo>
                    <a:pt x="3264" y="678"/>
                  </a:lnTo>
                  <a:close/>
                  <a:moveTo>
                    <a:pt x="336" y="666"/>
                  </a:moveTo>
                  <a:lnTo>
                    <a:pt x="330" y="672"/>
                  </a:lnTo>
                  <a:lnTo>
                    <a:pt x="354" y="696"/>
                  </a:lnTo>
                  <a:lnTo>
                    <a:pt x="360" y="708"/>
                  </a:lnTo>
                  <a:lnTo>
                    <a:pt x="366" y="714"/>
                  </a:lnTo>
                  <a:lnTo>
                    <a:pt x="378" y="714"/>
                  </a:lnTo>
                  <a:lnTo>
                    <a:pt x="378" y="696"/>
                  </a:lnTo>
                  <a:lnTo>
                    <a:pt x="366" y="690"/>
                  </a:lnTo>
                  <a:lnTo>
                    <a:pt x="360" y="678"/>
                  </a:lnTo>
                  <a:lnTo>
                    <a:pt x="348" y="672"/>
                  </a:lnTo>
                  <a:lnTo>
                    <a:pt x="342" y="666"/>
                  </a:lnTo>
                  <a:lnTo>
                    <a:pt x="336" y="666"/>
                  </a:lnTo>
                  <a:close/>
                  <a:moveTo>
                    <a:pt x="2526" y="1104"/>
                  </a:moveTo>
                  <a:lnTo>
                    <a:pt x="2544" y="1116"/>
                  </a:lnTo>
                  <a:lnTo>
                    <a:pt x="2574" y="1092"/>
                  </a:lnTo>
                  <a:lnTo>
                    <a:pt x="2592" y="1092"/>
                  </a:lnTo>
                  <a:lnTo>
                    <a:pt x="2604" y="1080"/>
                  </a:lnTo>
                  <a:lnTo>
                    <a:pt x="2604" y="1062"/>
                  </a:lnTo>
                  <a:lnTo>
                    <a:pt x="2592" y="1056"/>
                  </a:lnTo>
                  <a:lnTo>
                    <a:pt x="2586" y="1056"/>
                  </a:lnTo>
                  <a:lnTo>
                    <a:pt x="2574" y="1062"/>
                  </a:lnTo>
                  <a:lnTo>
                    <a:pt x="2556" y="1068"/>
                  </a:lnTo>
                  <a:lnTo>
                    <a:pt x="2526" y="1098"/>
                  </a:lnTo>
                  <a:lnTo>
                    <a:pt x="2526" y="1104"/>
                  </a:lnTo>
                  <a:close/>
                  <a:moveTo>
                    <a:pt x="3096" y="1068"/>
                  </a:moveTo>
                  <a:lnTo>
                    <a:pt x="3090" y="1068"/>
                  </a:lnTo>
                  <a:lnTo>
                    <a:pt x="3090" y="1062"/>
                  </a:lnTo>
                  <a:lnTo>
                    <a:pt x="3084" y="1062"/>
                  </a:lnTo>
                  <a:lnTo>
                    <a:pt x="3078" y="1056"/>
                  </a:lnTo>
                  <a:lnTo>
                    <a:pt x="3066" y="1056"/>
                  </a:lnTo>
                  <a:lnTo>
                    <a:pt x="3048" y="1062"/>
                  </a:lnTo>
                  <a:lnTo>
                    <a:pt x="3024" y="1086"/>
                  </a:lnTo>
                  <a:lnTo>
                    <a:pt x="3012" y="1122"/>
                  </a:lnTo>
                  <a:lnTo>
                    <a:pt x="3012" y="1134"/>
                  </a:lnTo>
                  <a:lnTo>
                    <a:pt x="3072" y="1128"/>
                  </a:lnTo>
                  <a:lnTo>
                    <a:pt x="3084" y="1128"/>
                  </a:lnTo>
                  <a:lnTo>
                    <a:pt x="3090" y="1122"/>
                  </a:lnTo>
                  <a:lnTo>
                    <a:pt x="3102" y="1092"/>
                  </a:lnTo>
                  <a:lnTo>
                    <a:pt x="3096" y="1068"/>
                  </a:lnTo>
                  <a:close/>
                  <a:moveTo>
                    <a:pt x="2778" y="942"/>
                  </a:moveTo>
                  <a:lnTo>
                    <a:pt x="2766" y="960"/>
                  </a:lnTo>
                  <a:lnTo>
                    <a:pt x="2766" y="1014"/>
                  </a:lnTo>
                  <a:lnTo>
                    <a:pt x="2784" y="1014"/>
                  </a:lnTo>
                  <a:lnTo>
                    <a:pt x="2778" y="996"/>
                  </a:lnTo>
                  <a:lnTo>
                    <a:pt x="2790" y="990"/>
                  </a:lnTo>
                  <a:lnTo>
                    <a:pt x="2790" y="972"/>
                  </a:lnTo>
                  <a:lnTo>
                    <a:pt x="2778" y="972"/>
                  </a:lnTo>
                  <a:lnTo>
                    <a:pt x="2796" y="936"/>
                  </a:lnTo>
                  <a:lnTo>
                    <a:pt x="2814" y="906"/>
                  </a:lnTo>
                  <a:lnTo>
                    <a:pt x="2784" y="912"/>
                  </a:lnTo>
                  <a:lnTo>
                    <a:pt x="2778" y="942"/>
                  </a:lnTo>
                  <a:close/>
                  <a:moveTo>
                    <a:pt x="2136" y="600"/>
                  </a:moveTo>
                  <a:lnTo>
                    <a:pt x="2124" y="594"/>
                  </a:lnTo>
                  <a:lnTo>
                    <a:pt x="2118" y="594"/>
                  </a:lnTo>
                  <a:lnTo>
                    <a:pt x="2106" y="588"/>
                  </a:lnTo>
                  <a:lnTo>
                    <a:pt x="2088" y="588"/>
                  </a:lnTo>
                  <a:lnTo>
                    <a:pt x="2082" y="594"/>
                  </a:lnTo>
                  <a:lnTo>
                    <a:pt x="2082" y="600"/>
                  </a:lnTo>
                  <a:lnTo>
                    <a:pt x="2076" y="606"/>
                  </a:lnTo>
                  <a:lnTo>
                    <a:pt x="2082" y="612"/>
                  </a:lnTo>
                  <a:lnTo>
                    <a:pt x="2094" y="618"/>
                  </a:lnTo>
                  <a:lnTo>
                    <a:pt x="2136" y="618"/>
                  </a:lnTo>
                  <a:lnTo>
                    <a:pt x="2214" y="606"/>
                  </a:lnTo>
                  <a:lnTo>
                    <a:pt x="2136" y="600"/>
                  </a:lnTo>
                  <a:close/>
                  <a:moveTo>
                    <a:pt x="1308" y="1038"/>
                  </a:moveTo>
                  <a:lnTo>
                    <a:pt x="1368" y="1002"/>
                  </a:lnTo>
                  <a:lnTo>
                    <a:pt x="1362" y="990"/>
                  </a:lnTo>
                  <a:lnTo>
                    <a:pt x="1350" y="990"/>
                  </a:lnTo>
                  <a:lnTo>
                    <a:pt x="1332" y="996"/>
                  </a:lnTo>
                  <a:lnTo>
                    <a:pt x="1320" y="996"/>
                  </a:lnTo>
                  <a:lnTo>
                    <a:pt x="1302" y="1002"/>
                  </a:lnTo>
                  <a:lnTo>
                    <a:pt x="1290" y="1008"/>
                  </a:lnTo>
                  <a:lnTo>
                    <a:pt x="1284" y="1014"/>
                  </a:lnTo>
                  <a:lnTo>
                    <a:pt x="1284" y="1032"/>
                  </a:lnTo>
                  <a:lnTo>
                    <a:pt x="1290" y="1038"/>
                  </a:lnTo>
                  <a:lnTo>
                    <a:pt x="1308" y="1038"/>
                  </a:lnTo>
                  <a:close/>
                  <a:moveTo>
                    <a:pt x="1428" y="1116"/>
                  </a:moveTo>
                  <a:lnTo>
                    <a:pt x="1392" y="1116"/>
                  </a:lnTo>
                  <a:lnTo>
                    <a:pt x="1386" y="1146"/>
                  </a:lnTo>
                  <a:lnTo>
                    <a:pt x="1386" y="1152"/>
                  </a:lnTo>
                  <a:lnTo>
                    <a:pt x="1404" y="1170"/>
                  </a:lnTo>
                  <a:lnTo>
                    <a:pt x="1416" y="1176"/>
                  </a:lnTo>
                  <a:lnTo>
                    <a:pt x="1428" y="1164"/>
                  </a:lnTo>
                  <a:lnTo>
                    <a:pt x="1440" y="1140"/>
                  </a:lnTo>
                  <a:lnTo>
                    <a:pt x="1440" y="1128"/>
                  </a:lnTo>
                  <a:lnTo>
                    <a:pt x="1428" y="1116"/>
                  </a:lnTo>
                  <a:close/>
                  <a:moveTo>
                    <a:pt x="708" y="930"/>
                  </a:moveTo>
                  <a:lnTo>
                    <a:pt x="714" y="924"/>
                  </a:lnTo>
                  <a:lnTo>
                    <a:pt x="714" y="900"/>
                  </a:lnTo>
                  <a:lnTo>
                    <a:pt x="744" y="924"/>
                  </a:lnTo>
                  <a:lnTo>
                    <a:pt x="744" y="918"/>
                  </a:lnTo>
                  <a:lnTo>
                    <a:pt x="750" y="912"/>
                  </a:lnTo>
                  <a:lnTo>
                    <a:pt x="750" y="900"/>
                  </a:lnTo>
                  <a:lnTo>
                    <a:pt x="756" y="882"/>
                  </a:lnTo>
                  <a:lnTo>
                    <a:pt x="756" y="840"/>
                  </a:lnTo>
                  <a:lnTo>
                    <a:pt x="762" y="822"/>
                  </a:lnTo>
                  <a:lnTo>
                    <a:pt x="762" y="810"/>
                  </a:lnTo>
                  <a:lnTo>
                    <a:pt x="768" y="792"/>
                  </a:lnTo>
                  <a:lnTo>
                    <a:pt x="768" y="780"/>
                  </a:lnTo>
                  <a:lnTo>
                    <a:pt x="762" y="774"/>
                  </a:lnTo>
                  <a:lnTo>
                    <a:pt x="756" y="762"/>
                  </a:lnTo>
                  <a:lnTo>
                    <a:pt x="756" y="750"/>
                  </a:lnTo>
                  <a:lnTo>
                    <a:pt x="768" y="726"/>
                  </a:lnTo>
                  <a:lnTo>
                    <a:pt x="774" y="720"/>
                  </a:lnTo>
                  <a:lnTo>
                    <a:pt x="774" y="714"/>
                  </a:lnTo>
                  <a:lnTo>
                    <a:pt x="756" y="696"/>
                  </a:lnTo>
                  <a:lnTo>
                    <a:pt x="744" y="654"/>
                  </a:lnTo>
                  <a:lnTo>
                    <a:pt x="702" y="654"/>
                  </a:lnTo>
                  <a:lnTo>
                    <a:pt x="702" y="618"/>
                  </a:lnTo>
                  <a:lnTo>
                    <a:pt x="666" y="618"/>
                  </a:lnTo>
                  <a:lnTo>
                    <a:pt x="660" y="546"/>
                  </a:lnTo>
                  <a:lnTo>
                    <a:pt x="606" y="546"/>
                  </a:lnTo>
                  <a:lnTo>
                    <a:pt x="594" y="534"/>
                  </a:lnTo>
                  <a:lnTo>
                    <a:pt x="594" y="504"/>
                  </a:lnTo>
                  <a:lnTo>
                    <a:pt x="600" y="498"/>
                  </a:lnTo>
                  <a:lnTo>
                    <a:pt x="606" y="486"/>
                  </a:lnTo>
                  <a:lnTo>
                    <a:pt x="582" y="486"/>
                  </a:lnTo>
                  <a:lnTo>
                    <a:pt x="600" y="468"/>
                  </a:lnTo>
                  <a:lnTo>
                    <a:pt x="606" y="456"/>
                  </a:lnTo>
                  <a:lnTo>
                    <a:pt x="612" y="450"/>
                  </a:lnTo>
                  <a:lnTo>
                    <a:pt x="612" y="438"/>
                  </a:lnTo>
                  <a:lnTo>
                    <a:pt x="600" y="426"/>
                  </a:lnTo>
                  <a:lnTo>
                    <a:pt x="588" y="432"/>
                  </a:lnTo>
                  <a:lnTo>
                    <a:pt x="570" y="432"/>
                  </a:lnTo>
                  <a:lnTo>
                    <a:pt x="552" y="438"/>
                  </a:lnTo>
                  <a:lnTo>
                    <a:pt x="540" y="438"/>
                  </a:lnTo>
                  <a:lnTo>
                    <a:pt x="534" y="444"/>
                  </a:lnTo>
                  <a:lnTo>
                    <a:pt x="528" y="444"/>
                  </a:lnTo>
                  <a:lnTo>
                    <a:pt x="534" y="438"/>
                  </a:lnTo>
                  <a:lnTo>
                    <a:pt x="546" y="432"/>
                  </a:lnTo>
                  <a:lnTo>
                    <a:pt x="552" y="420"/>
                  </a:lnTo>
                  <a:lnTo>
                    <a:pt x="558" y="414"/>
                  </a:lnTo>
                  <a:lnTo>
                    <a:pt x="558" y="402"/>
                  </a:lnTo>
                  <a:lnTo>
                    <a:pt x="546" y="396"/>
                  </a:lnTo>
                  <a:lnTo>
                    <a:pt x="534" y="396"/>
                  </a:lnTo>
                  <a:lnTo>
                    <a:pt x="522" y="390"/>
                  </a:lnTo>
                  <a:lnTo>
                    <a:pt x="510" y="390"/>
                  </a:lnTo>
                  <a:lnTo>
                    <a:pt x="516" y="384"/>
                  </a:lnTo>
                  <a:lnTo>
                    <a:pt x="516" y="378"/>
                  </a:lnTo>
                  <a:lnTo>
                    <a:pt x="504" y="354"/>
                  </a:lnTo>
                  <a:lnTo>
                    <a:pt x="492" y="342"/>
                  </a:lnTo>
                  <a:lnTo>
                    <a:pt x="480" y="336"/>
                  </a:lnTo>
                  <a:lnTo>
                    <a:pt x="462" y="330"/>
                  </a:lnTo>
                  <a:lnTo>
                    <a:pt x="456" y="324"/>
                  </a:lnTo>
                  <a:lnTo>
                    <a:pt x="450" y="324"/>
                  </a:lnTo>
                  <a:lnTo>
                    <a:pt x="450" y="318"/>
                  </a:lnTo>
                  <a:lnTo>
                    <a:pt x="444" y="312"/>
                  </a:lnTo>
                  <a:lnTo>
                    <a:pt x="438" y="300"/>
                  </a:lnTo>
                  <a:lnTo>
                    <a:pt x="438" y="288"/>
                  </a:lnTo>
                  <a:lnTo>
                    <a:pt x="426" y="276"/>
                  </a:lnTo>
                  <a:lnTo>
                    <a:pt x="414" y="276"/>
                  </a:lnTo>
                  <a:lnTo>
                    <a:pt x="408" y="282"/>
                  </a:lnTo>
                  <a:lnTo>
                    <a:pt x="414" y="306"/>
                  </a:lnTo>
                  <a:lnTo>
                    <a:pt x="408" y="300"/>
                  </a:lnTo>
                  <a:lnTo>
                    <a:pt x="396" y="294"/>
                  </a:lnTo>
                  <a:lnTo>
                    <a:pt x="360" y="258"/>
                  </a:lnTo>
                  <a:lnTo>
                    <a:pt x="360" y="246"/>
                  </a:lnTo>
                  <a:lnTo>
                    <a:pt x="354" y="240"/>
                  </a:lnTo>
                  <a:lnTo>
                    <a:pt x="348" y="228"/>
                  </a:lnTo>
                  <a:lnTo>
                    <a:pt x="342" y="222"/>
                  </a:lnTo>
                  <a:lnTo>
                    <a:pt x="342" y="216"/>
                  </a:lnTo>
                  <a:lnTo>
                    <a:pt x="330" y="210"/>
                  </a:lnTo>
                  <a:lnTo>
                    <a:pt x="312" y="192"/>
                  </a:lnTo>
                  <a:lnTo>
                    <a:pt x="294" y="186"/>
                  </a:lnTo>
                  <a:lnTo>
                    <a:pt x="288" y="174"/>
                  </a:lnTo>
                  <a:lnTo>
                    <a:pt x="276" y="168"/>
                  </a:lnTo>
                  <a:lnTo>
                    <a:pt x="264" y="156"/>
                  </a:lnTo>
                  <a:lnTo>
                    <a:pt x="252" y="150"/>
                  </a:lnTo>
                  <a:lnTo>
                    <a:pt x="240" y="138"/>
                  </a:lnTo>
                  <a:lnTo>
                    <a:pt x="234" y="126"/>
                  </a:lnTo>
                  <a:lnTo>
                    <a:pt x="222" y="120"/>
                  </a:lnTo>
                  <a:lnTo>
                    <a:pt x="222" y="102"/>
                  </a:lnTo>
                  <a:lnTo>
                    <a:pt x="204" y="84"/>
                  </a:lnTo>
                  <a:lnTo>
                    <a:pt x="198" y="72"/>
                  </a:lnTo>
                  <a:lnTo>
                    <a:pt x="168" y="42"/>
                  </a:lnTo>
                  <a:lnTo>
                    <a:pt x="150" y="42"/>
                  </a:lnTo>
                  <a:lnTo>
                    <a:pt x="66" y="36"/>
                  </a:lnTo>
                  <a:lnTo>
                    <a:pt x="42" y="12"/>
                  </a:lnTo>
                  <a:lnTo>
                    <a:pt x="30" y="6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6" y="6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8" y="78"/>
                  </a:lnTo>
                  <a:lnTo>
                    <a:pt x="66" y="126"/>
                  </a:lnTo>
                  <a:lnTo>
                    <a:pt x="96" y="150"/>
                  </a:lnTo>
                  <a:lnTo>
                    <a:pt x="126" y="180"/>
                  </a:lnTo>
                  <a:lnTo>
                    <a:pt x="162" y="234"/>
                  </a:lnTo>
                  <a:lnTo>
                    <a:pt x="174" y="228"/>
                  </a:lnTo>
                  <a:lnTo>
                    <a:pt x="174" y="252"/>
                  </a:lnTo>
                  <a:lnTo>
                    <a:pt x="180" y="264"/>
                  </a:lnTo>
                  <a:lnTo>
                    <a:pt x="186" y="270"/>
                  </a:lnTo>
                  <a:lnTo>
                    <a:pt x="198" y="276"/>
                  </a:lnTo>
                  <a:lnTo>
                    <a:pt x="216" y="288"/>
                  </a:lnTo>
                  <a:lnTo>
                    <a:pt x="228" y="300"/>
                  </a:lnTo>
                  <a:lnTo>
                    <a:pt x="246" y="312"/>
                  </a:lnTo>
                  <a:lnTo>
                    <a:pt x="258" y="324"/>
                  </a:lnTo>
                  <a:lnTo>
                    <a:pt x="264" y="336"/>
                  </a:lnTo>
                  <a:lnTo>
                    <a:pt x="276" y="372"/>
                  </a:lnTo>
                  <a:lnTo>
                    <a:pt x="276" y="384"/>
                  </a:lnTo>
                  <a:lnTo>
                    <a:pt x="282" y="390"/>
                  </a:lnTo>
                  <a:lnTo>
                    <a:pt x="282" y="426"/>
                  </a:lnTo>
                  <a:lnTo>
                    <a:pt x="288" y="438"/>
                  </a:lnTo>
                  <a:lnTo>
                    <a:pt x="288" y="444"/>
                  </a:lnTo>
                  <a:lnTo>
                    <a:pt x="294" y="450"/>
                  </a:lnTo>
                  <a:lnTo>
                    <a:pt x="300" y="450"/>
                  </a:lnTo>
                  <a:lnTo>
                    <a:pt x="312" y="444"/>
                  </a:lnTo>
                  <a:lnTo>
                    <a:pt x="324" y="444"/>
                  </a:lnTo>
                  <a:lnTo>
                    <a:pt x="324" y="450"/>
                  </a:lnTo>
                  <a:lnTo>
                    <a:pt x="330" y="462"/>
                  </a:lnTo>
                  <a:lnTo>
                    <a:pt x="330" y="474"/>
                  </a:lnTo>
                  <a:lnTo>
                    <a:pt x="336" y="480"/>
                  </a:lnTo>
                  <a:lnTo>
                    <a:pt x="336" y="486"/>
                  </a:lnTo>
                  <a:lnTo>
                    <a:pt x="378" y="522"/>
                  </a:lnTo>
                  <a:lnTo>
                    <a:pt x="372" y="546"/>
                  </a:lnTo>
                  <a:lnTo>
                    <a:pt x="408" y="606"/>
                  </a:lnTo>
                  <a:lnTo>
                    <a:pt x="402" y="618"/>
                  </a:lnTo>
                  <a:lnTo>
                    <a:pt x="402" y="636"/>
                  </a:lnTo>
                  <a:lnTo>
                    <a:pt x="408" y="648"/>
                  </a:lnTo>
                  <a:lnTo>
                    <a:pt x="438" y="678"/>
                  </a:lnTo>
                  <a:lnTo>
                    <a:pt x="438" y="684"/>
                  </a:lnTo>
                  <a:lnTo>
                    <a:pt x="444" y="690"/>
                  </a:lnTo>
                  <a:lnTo>
                    <a:pt x="462" y="726"/>
                  </a:lnTo>
                  <a:lnTo>
                    <a:pt x="498" y="744"/>
                  </a:lnTo>
                  <a:lnTo>
                    <a:pt x="504" y="750"/>
                  </a:lnTo>
                  <a:lnTo>
                    <a:pt x="510" y="750"/>
                  </a:lnTo>
                  <a:lnTo>
                    <a:pt x="510" y="786"/>
                  </a:lnTo>
                  <a:lnTo>
                    <a:pt x="522" y="792"/>
                  </a:lnTo>
                  <a:lnTo>
                    <a:pt x="528" y="804"/>
                  </a:lnTo>
                  <a:lnTo>
                    <a:pt x="540" y="810"/>
                  </a:lnTo>
                  <a:lnTo>
                    <a:pt x="564" y="834"/>
                  </a:lnTo>
                  <a:lnTo>
                    <a:pt x="576" y="840"/>
                  </a:lnTo>
                  <a:lnTo>
                    <a:pt x="594" y="858"/>
                  </a:lnTo>
                  <a:lnTo>
                    <a:pt x="600" y="858"/>
                  </a:lnTo>
                  <a:lnTo>
                    <a:pt x="606" y="864"/>
                  </a:lnTo>
                  <a:lnTo>
                    <a:pt x="612" y="864"/>
                  </a:lnTo>
                  <a:lnTo>
                    <a:pt x="612" y="870"/>
                  </a:lnTo>
                  <a:lnTo>
                    <a:pt x="618" y="876"/>
                  </a:lnTo>
                  <a:lnTo>
                    <a:pt x="630" y="900"/>
                  </a:lnTo>
                  <a:lnTo>
                    <a:pt x="642" y="912"/>
                  </a:lnTo>
                  <a:lnTo>
                    <a:pt x="654" y="936"/>
                  </a:lnTo>
                  <a:lnTo>
                    <a:pt x="660" y="942"/>
                  </a:lnTo>
                  <a:lnTo>
                    <a:pt x="660" y="906"/>
                  </a:lnTo>
                  <a:lnTo>
                    <a:pt x="672" y="906"/>
                  </a:lnTo>
                  <a:lnTo>
                    <a:pt x="684" y="918"/>
                  </a:lnTo>
                  <a:lnTo>
                    <a:pt x="696" y="924"/>
                  </a:lnTo>
                  <a:lnTo>
                    <a:pt x="702" y="930"/>
                  </a:lnTo>
                  <a:lnTo>
                    <a:pt x="708" y="930"/>
                  </a:lnTo>
                  <a:close/>
                  <a:moveTo>
                    <a:pt x="2118" y="1194"/>
                  </a:moveTo>
                  <a:lnTo>
                    <a:pt x="2106" y="1176"/>
                  </a:lnTo>
                  <a:lnTo>
                    <a:pt x="2088" y="1176"/>
                  </a:lnTo>
                  <a:lnTo>
                    <a:pt x="2064" y="1200"/>
                  </a:lnTo>
                  <a:lnTo>
                    <a:pt x="2064" y="1212"/>
                  </a:lnTo>
                  <a:lnTo>
                    <a:pt x="2052" y="1212"/>
                  </a:lnTo>
                  <a:lnTo>
                    <a:pt x="2040" y="1218"/>
                  </a:lnTo>
                  <a:lnTo>
                    <a:pt x="2010" y="1248"/>
                  </a:lnTo>
                  <a:lnTo>
                    <a:pt x="1998" y="1272"/>
                  </a:lnTo>
                  <a:lnTo>
                    <a:pt x="1992" y="1278"/>
                  </a:lnTo>
                  <a:lnTo>
                    <a:pt x="1992" y="1290"/>
                  </a:lnTo>
                  <a:lnTo>
                    <a:pt x="2004" y="1302"/>
                  </a:lnTo>
                  <a:lnTo>
                    <a:pt x="2022" y="1302"/>
                  </a:lnTo>
                  <a:lnTo>
                    <a:pt x="2052" y="1284"/>
                  </a:lnTo>
                  <a:lnTo>
                    <a:pt x="2082" y="1260"/>
                  </a:lnTo>
                  <a:lnTo>
                    <a:pt x="2106" y="1242"/>
                  </a:lnTo>
                  <a:lnTo>
                    <a:pt x="2100" y="1236"/>
                  </a:lnTo>
                  <a:lnTo>
                    <a:pt x="2100" y="1224"/>
                  </a:lnTo>
                  <a:lnTo>
                    <a:pt x="2112" y="1200"/>
                  </a:lnTo>
                  <a:lnTo>
                    <a:pt x="2118" y="1194"/>
                  </a:lnTo>
                  <a:close/>
                  <a:moveTo>
                    <a:pt x="1374" y="1128"/>
                  </a:moveTo>
                  <a:lnTo>
                    <a:pt x="1374" y="1116"/>
                  </a:lnTo>
                  <a:lnTo>
                    <a:pt x="1368" y="1110"/>
                  </a:lnTo>
                  <a:lnTo>
                    <a:pt x="1344" y="1098"/>
                  </a:lnTo>
                  <a:lnTo>
                    <a:pt x="1332" y="1098"/>
                  </a:lnTo>
                  <a:lnTo>
                    <a:pt x="1320" y="1092"/>
                  </a:lnTo>
                  <a:lnTo>
                    <a:pt x="1314" y="1092"/>
                  </a:lnTo>
                  <a:lnTo>
                    <a:pt x="1302" y="1098"/>
                  </a:lnTo>
                  <a:lnTo>
                    <a:pt x="1296" y="1104"/>
                  </a:lnTo>
                  <a:lnTo>
                    <a:pt x="1296" y="1116"/>
                  </a:lnTo>
                  <a:lnTo>
                    <a:pt x="1290" y="1122"/>
                  </a:lnTo>
                  <a:lnTo>
                    <a:pt x="1290" y="1134"/>
                  </a:lnTo>
                  <a:lnTo>
                    <a:pt x="1254" y="1104"/>
                  </a:lnTo>
                  <a:lnTo>
                    <a:pt x="1260" y="1092"/>
                  </a:lnTo>
                  <a:lnTo>
                    <a:pt x="1260" y="1080"/>
                  </a:lnTo>
                  <a:lnTo>
                    <a:pt x="1266" y="1068"/>
                  </a:lnTo>
                  <a:lnTo>
                    <a:pt x="1266" y="1050"/>
                  </a:lnTo>
                  <a:lnTo>
                    <a:pt x="1260" y="1038"/>
                  </a:lnTo>
                  <a:lnTo>
                    <a:pt x="1254" y="1032"/>
                  </a:lnTo>
                  <a:lnTo>
                    <a:pt x="1242" y="1026"/>
                  </a:lnTo>
                  <a:lnTo>
                    <a:pt x="1188" y="1026"/>
                  </a:lnTo>
                  <a:lnTo>
                    <a:pt x="1158" y="1008"/>
                  </a:lnTo>
                  <a:lnTo>
                    <a:pt x="1158" y="984"/>
                  </a:lnTo>
                  <a:lnTo>
                    <a:pt x="1116" y="984"/>
                  </a:lnTo>
                  <a:lnTo>
                    <a:pt x="1116" y="996"/>
                  </a:lnTo>
                  <a:lnTo>
                    <a:pt x="1110" y="1008"/>
                  </a:lnTo>
                  <a:lnTo>
                    <a:pt x="1110" y="1026"/>
                  </a:lnTo>
                  <a:lnTo>
                    <a:pt x="1086" y="1026"/>
                  </a:lnTo>
                  <a:lnTo>
                    <a:pt x="1074" y="1020"/>
                  </a:lnTo>
                  <a:lnTo>
                    <a:pt x="1056" y="1014"/>
                  </a:lnTo>
                  <a:lnTo>
                    <a:pt x="1044" y="1014"/>
                  </a:lnTo>
                  <a:lnTo>
                    <a:pt x="1032" y="1008"/>
                  </a:lnTo>
                  <a:lnTo>
                    <a:pt x="966" y="1008"/>
                  </a:lnTo>
                  <a:lnTo>
                    <a:pt x="960" y="996"/>
                  </a:lnTo>
                  <a:lnTo>
                    <a:pt x="948" y="990"/>
                  </a:lnTo>
                  <a:lnTo>
                    <a:pt x="942" y="978"/>
                  </a:lnTo>
                  <a:lnTo>
                    <a:pt x="918" y="954"/>
                  </a:lnTo>
                  <a:lnTo>
                    <a:pt x="900" y="954"/>
                  </a:lnTo>
                  <a:lnTo>
                    <a:pt x="888" y="960"/>
                  </a:lnTo>
                  <a:lnTo>
                    <a:pt x="876" y="954"/>
                  </a:lnTo>
                  <a:lnTo>
                    <a:pt x="870" y="948"/>
                  </a:lnTo>
                  <a:lnTo>
                    <a:pt x="858" y="942"/>
                  </a:lnTo>
                  <a:lnTo>
                    <a:pt x="846" y="942"/>
                  </a:lnTo>
                  <a:lnTo>
                    <a:pt x="840" y="936"/>
                  </a:lnTo>
                  <a:lnTo>
                    <a:pt x="822" y="936"/>
                  </a:lnTo>
                  <a:lnTo>
                    <a:pt x="810" y="930"/>
                  </a:lnTo>
                  <a:lnTo>
                    <a:pt x="792" y="930"/>
                  </a:lnTo>
                  <a:lnTo>
                    <a:pt x="786" y="924"/>
                  </a:lnTo>
                  <a:lnTo>
                    <a:pt x="762" y="924"/>
                  </a:lnTo>
                  <a:lnTo>
                    <a:pt x="750" y="930"/>
                  </a:lnTo>
                  <a:lnTo>
                    <a:pt x="738" y="954"/>
                  </a:lnTo>
                  <a:lnTo>
                    <a:pt x="738" y="966"/>
                  </a:lnTo>
                  <a:lnTo>
                    <a:pt x="732" y="978"/>
                  </a:lnTo>
                  <a:lnTo>
                    <a:pt x="720" y="990"/>
                  </a:lnTo>
                  <a:lnTo>
                    <a:pt x="714" y="990"/>
                  </a:lnTo>
                  <a:lnTo>
                    <a:pt x="702" y="1002"/>
                  </a:lnTo>
                  <a:lnTo>
                    <a:pt x="702" y="1014"/>
                  </a:lnTo>
                  <a:lnTo>
                    <a:pt x="738" y="1008"/>
                  </a:lnTo>
                  <a:lnTo>
                    <a:pt x="786" y="1008"/>
                  </a:lnTo>
                  <a:lnTo>
                    <a:pt x="780" y="1014"/>
                  </a:lnTo>
                  <a:lnTo>
                    <a:pt x="768" y="1020"/>
                  </a:lnTo>
                  <a:lnTo>
                    <a:pt x="762" y="1032"/>
                  </a:lnTo>
                  <a:lnTo>
                    <a:pt x="762" y="1044"/>
                  </a:lnTo>
                  <a:lnTo>
                    <a:pt x="774" y="1050"/>
                  </a:lnTo>
                  <a:lnTo>
                    <a:pt x="780" y="1050"/>
                  </a:lnTo>
                  <a:lnTo>
                    <a:pt x="798" y="1044"/>
                  </a:lnTo>
                  <a:lnTo>
                    <a:pt x="810" y="1044"/>
                  </a:lnTo>
                  <a:lnTo>
                    <a:pt x="816" y="1038"/>
                  </a:lnTo>
                  <a:lnTo>
                    <a:pt x="828" y="1032"/>
                  </a:lnTo>
                  <a:lnTo>
                    <a:pt x="840" y="1038"/>
                  </a:lnTo>
                  <a:lnTo>
                    <a:pt x="870" y="1056"/>
                  </a:lnTo>
                  <a:lnTo>
                    <a:pt x="900" y="1068"/>
                  </a:lnTo>
                  <a:lnTo>
                    <a:pt x="924" y="1080"/>
                  </a:lnTo>
                  <a:lnTo>
                    <a:pt x="960" y="1086"/>
                  </a:lnTo>
                  <a:lnTo>
                    <a:pt x="1014" y="1092"/>
                  </a:lnTo>
                  <a:lnTo>
                    <a:pt x="1062" y="1092"/>
                  </a:lnTo>
                  <a:lnTo>
                    <a:pt x="1080" y="1110"/>
                  </a:lnTo>
                  <a:lnTo>
                    <a:pt x="1086" y="1122"/>
                  </a:lnTo>
                  <a:lnTo>
                    <a:pt x="1098" y="1128"/>
                  </a:lnTo>
                  <a:lnTo>
                    <a:pt x="1110" y="1140"/>
                  </a:lnTo>
                  <a:lnTo>
                    <a:pt x="1128" y="1146"/>
                  </a:lnTo>
                  <a:lnTo>
                    <a:pt x="1152" y="1152"/>
                  </a:lnTo>
                  <a:lnTo>
                    <a:pt x="1170" y="1152"/>
                  </a:lnTo>
                  <a:lnTo>
                    <a:pt x="1182" y="1158"/>
                  </a:lnTo>
                  <a:lnTo>
                    <a:pt x="1248" y="1158"/>
                  </a:lnTo>
                  <a:lnTo>
                    <a:pt x="1260" y="1164"/>
                  </a:lnTo>
                  <a:lnTo>
                    <a:pt x="1278" y="1170"/>
                  </a:lnTo>
                  <a:lnTo>
                    <a:pt x="1290" y="1182"/>
                  </a:lnTo>
                  <a:lnTo>
                    <a:pt x="1302" y="1188"/>
                  </a:lnTo>
                  <a:lnTo>
                    <a:pt x="1320" y="1206"/>
                  </a:lnTo>
                  <a:lnTo>
                    <a:pt x="1338" y="1206"/>
                  </a:lnTo>
                  <a:lnTo>
                    <a:pt x="1350" y="1200"/>
                  </a:lnTo>
                  <a:lnTo>
                    <a:pt x="1356" y="1206"/>
                  </a:lnTo>
                  <a:lnTo>
                    <a:pt x="1374" y="1206"/>
                  </a:lnTo>
                  <a:lnTo>
                    <a:pt x="1374" y="1194"/>
                  </a:lnTo>
                  <a:lnTo>
                    <a:pt x="1368" y="1182"/>
                  </a:lnTo>
                  <a:lnTo>
                    <a:pt x="1362" y="1176"/>
                  </a:lnTo>
                  <a:lnTo>
                    <a:pt x="1356" y="1164"/>
                  </a:lnTo>
                  <a:lnTo>
                    <a:pt x="1374" y="1146"/>
                  </a:lnTo>
                  <a:lnTo>
                    <a:pt x="1374" y="1128"/>
                  </a:lnTo>
                  <a:close/>
                  <a:moveTo>
                    <a:pt x="1500" y="726"/>
                  </a:moveTo>
                  <a:lnTo>
                    <a:pt x="1542" y="684"/>
                  </a:lnTo>
                  <a:lnTo>
                    <a:pt x="1548" y="672"/>
                  </a:lnTo>
                  <a:lnTo>
                    <a:pt x="1554" y="654"/>
                  </a:lnTo>
                  <a:lnTo>
                    <a:pt x="1560" y="642"/>
                  </a:lnTo>
                  <a:lnTo>
                    <a:pt x="1566" y="624"/>
                  </a:lnTo>
                  <a:lnTo>
                    <a:pt x="1566" y="612"/>
                  </a:lnTo>
                  <a:lnTo>
                    <a:pt x="1572" y="606"/>
                  </a:lnTo>
                  <a:lnTo>
                    <a:pt x="1572" y="600"/>
                  </a:lnTo>
                  <a:lnTo>
                    <a:pt x="1566" y="600"/>
                  </a:lnTo>
                  <a:lnTo>
                    <a:pt x="1554" y="594"/>
                  </a:lnTo>
                  <a:lnTo>
                    <a:pt x="1542" y="582"/>
                  </a:lnTo>
                  <a:lnTo>
                    <a:pt x="1542" y="564"/>
                  </a:lnTo>
                  <a:lnTo>
                    <a:pt x="1554" y="516"/>
                  </a:lnTo>
                  <a:lnTo>
                    <a:pt x="1590" y="498"/>
                  </a:lnTo>
                  <a:lnTo>
                    <a:pt x="1626" y="498"/>
                  </a:lnTo>
                  <a:lnTo>
                    <a:pt x="1632" y="486"/>
                  </a:lnTo>
                  <a:lnTo>
                    <a:pt x="1638" y="480"/>
                  </a:lnTo>
                  <a:lnTo>
                    <a:pt x="1644" y="468"/>
                  </a:lnTo>
                  <a:lnTo>
                    <a:pt x="1644" y="444"/>
                  </a:lnTo>
                  <a:lnTo>
                    <a:pt x="1626" y="444"/>
                  </a:lnTo>
                  <a:lnTo>
                    <a:pt x="1620" y="450"/>
                  </a:lnTo>
                  <a:lnTo>
                    <a:pt x="1608" y="450"/>
                  </a:lnTo>
                  <a:lnTo>
                    <a:pt x="1608" y="438"/>
                  </a:lnTo>
                  <a:lnTo>
                    <a:pt x="1614" y="420"/>
                  </a:lnTo>
                  <a:lnTo>
                    <a:pt x="1626" y="408"/>
                  </a:lnTo>
                  <a:lnTo>
                    <a:pt x="1650" y="396"/>
                  </a:lnTo>
                  <a:lnTo>
                    <a:pt x="1662" y="396"/>
                  </a:lnTo>
                  <a:lnTo>
                    <a:pt x="1680" y="402"/>
                  </a:lnTo>
                  <a:lnTo>
                    <a:pt x="1704" y="402"/>
                  </a:lnTo>
                  <a:lnTo>
                    <a:pt x="1716" y="390"/>
                  </a:lnTo>
                  <a:lnTo>
                    <a:pt x="1716" y="384"/>
                  </a:lnTo>
                  <a:lnTo>
                    <a:pt x="1680" y="348"/>
                  </a:lnTo>
                  <a:lnTo>
                    <a:pt x="1680" y="312"/>
                  </a:lnTo>
                  <a:lnTo>
                    <a:pt x="1668" y="312"/>
                  </a:lnTo>
                  <a:lnTo>
                    <a:pt x="1650" y="294"/>
                  </a:lnTo>
                  <a:lnTo>
                    <a:pt x="1650" y="282"/>
                  </a:lnTo>
                  <a:lnTo>
                    <a:pt x="1662" y="270"/>
                  </a:lnTo>
                  <a:lnTo>
                    <a:pt x="1668" y="258"/>
                  </a:lnTo>
                  <a:lnTo>
                    <a:pt x="1668" y="246"/>
                  </a:lnTo>
                  <a:lnTo>
                    <a:pt x="1662" y="240"/>
                  </a:lnTo>
                  <a:lnTo>
                    <a:pt x="1638" y="228"/>
                  </a:lnTo>
                  <a:lnTo>
                    <a:pt x="1614" y="228"/>
                  </a:lnTo>
                  <a:lnTo>
                    <a:pt x="1632" y="198"/>
                  </a:lnTo>
                  <a:lnTo>
                    <a:pt x="1614" y="192"/>
                  </a:lnTo>
                  <a:lnTo>
                    <a:pt x="1620" y="162"/>
                  </a:lnTo>
                  <a:lnTo>
                    <a:pt x="1608" y="144"/>
                  </a:lnTo>
                  <a:lnTo>
                    <a:pt x="1602" y="138"/>
                  </a:lnTo>
                  <a:lnTo>
                    <a:pt x="1590" y="132"/>
                  </a:lnTo>
                  <a:lnTo>
                    <a:pt x="1566" y="108"/>
                  </a:lnTo>
                  <a:lnTo>
                    <a:pt x="1470" y="108"/>
                  </a:lnTo>
                  <a:lnTo>
                    <a:pt x="1464" y="114"/>
                  </a:lnTo>
                  <a:lnTo>
                    <a:pt x="1458" y="126"/>
                  </a:lnTo>
                  <a:lnTo>
                    <a:pt x="1458" y="180"/>
                  </a:lnTo>
                  <a:lnTo>
                    <a:pt x="1452" y="198"/>
                  </a:lnTo>
                  <a:lnTo>
                    <a:pt x="1452" y="204"/>
                  </a:lnTo>
                  <a:lnTo>
                    <a:pt x="1446" y="216"/>
                  </a:lnTo>
                  <a:lnTo>
                    <a:pt x="1428" y="216"/>
                  </a:lnTo>
                  <a:lnTo>
                    <a:pt x="1422" y="222"/>
                  </a:lnTo>
                  <a:lnTo>
                    <a:pt x="1422" y="246"/>
                  </a:lnTo>
                  <a:lnTo>
                    <a:pt x="1428" y="252"/>
                  </a:lnTo>
                  <a:lnTo>
                    <a:pt x="1434" y="264"/>
                  </a:lnTo>
                  <a:lnTo>
                    <a:pt x="1398" y="294"/>
                  </a:lnTo>
                  <a:lnTo>
                    <a:pt x="1404" y="306"/>
                  </a:lnTo>
                  <a:lnTo>
                    <a:pt x="1374" y="342"/>
                  </a:lnTo>
                  <a:lnTo>
                    <a:pt x="1350" y="342"/>
                  </a:lnTo>
                  <a:lnTo>
                    <a:pt x="1344" y="348"/>
                  </a:lnTo>
                  <a:lnTo>
                    <a:pt x="1332" y="354"/>
                  </a:lnTo>
                  <a:lnTo>
                    <a:pt x="1320" y="366"/>
                  </a:lnTo>
                  <a:lnTo>
                    <a:pt x="1314" y="366"/>
                  </a:lnTo>
                  <a:lnTo>
                    <a:pt x="1308" y="360"/>
                  </a:lnTo>
                  <a:lnTo>
                    <a:pt x="1284" y="348"/>
                  </a:lnTo>
                  <a:lnTo>
                    <a:pt x="1272" y="336"/>
                  </a:lnTo>
                  <a:lnTo>
                    <a:pt x="1230" y="336"/>
                  </a:lnTo>
                  <a:lnTo>
                    <a:pt x="1224" y="348"/>
                  </a:lnTo>
                  <a:lnTo>
                    <a:pt x="1194" y="378"/>
                  </a:lnTo>
                  <a:lnTo>
                    <a:pt x="1170" y="378"/>
                  </a:lnTo>
                  <a:lnTo>
                    <a:pt x="1152" y="372"/>
                  </a:lnTo>
                  <a:lnTo>
                    <a:pt x="1128" y="372"/>
                  </a:lnTo>
                  <a:lnTo>
                    <a:pt x="1110" y="390"/>
                  </a:lnTo>
                  <a:lnTo>
                    <a:pt x="1104" y="390"/>
                  </a:lnTo>
                  <a:lnTo>
                    <a:pt x="1080" y="378"/>
                  </a:lnTo>
                  <a:lnTo>
                    <a:pt x="1074" y="372"/>
                  </a:lnTo>
                  <a:lnTo>
                    <a:pt x="1062" y="366"/>
                  </a:lnTo>
                  <a:lnTo>
                    <a:pt x="1050" y="354"/>
                  </a:lnTo>
                  <a:lnTo>
                    <a:pt x="1050" y="342"/>
                  </a:lnTo>
                  <a:lnTo>
                    <a:pt x="1044" y="336"/>
                  </a:lnTo>
                  <a:lnTo>
                    <a:pt x="1032" y="330"/>
                  </a:lnTo>
                  <a:lnTo>
                    <a:pt x="1008" y="330"/>
                  </a:lnTo>
                  <a:lnTo>
                    <a:pt x="996" y="336"/>
                  </a:lnTo>
                  <a:lnTo>
                    <a:pt x="990" y="348"/>
                  </a:lnTo>
                  <a:lnTo>
                    <a:pt x="978" y="366"/>
                  </a:lnTo>
                  <a:lnTo>
                    <a:pt x="972" y="384"/>
                  </a:lnTo>
                  <a:lnTo>
                    <a:pt x="972" y="402"/>
                  </a:lnTo>
                  <a:lnTo>
                    <a:pt x="966" y="408"/>
                  </a:lnTo>
                  <a:lnTo>
                    <a:pt x="966" y="414"/>
                  </a:lnTo>
                  <a:lnTo>
                    <a:pt x="990" y="444"/>
                  </a:lnTo>
                  <a:lnTo>
                    <a:pt x="1002" y="498"/>
                  </a:lnTo>
                  <a:lnTo>
                    <a:pt x="1050" y="528"/>
                  </a:lnTo>
                  <a:lnTo>
                    <a:pt x="1038" y="564"/>
                  </a:lnTo>
                  <a:lnTo>
                    <a:pt x="1068" y="582"/>
                  </a:lnTo>
                  <a:lnTo>
                    <a:pt x="1050" y="606"/>
                  </a:lnTo>
                  <a:lnTo>
                    <a:pt x="1068" y="636"/>
                  </a:lnTo>
                  <a:lnTo>
                    <a:pt x="1056" y="648"/>
                  </a:lnTo>
                  <a:lnTo>
                    <a:pt x="1068" y="702"/>
                  </a:lnTo>
                  <a:lnTo>
                    <a:pt x="1110" y="696"/>
                  </a:lnTo>
                  <a:lnTo>
                    <a:pt x="1140" y="708"/>
                  </a:lnTo>
                  <a:lnTo>
                    <a:pt x="1146" y="696"/>
                  </a:lnTo>
                  <a:lnTo>
                    <a:pt x="1170" y="672"/>
                  </a:lnTo>
                  <a:lnTo>
                    <a:pt x="1182" y="672"/>
                  </a:lnTo>
                  <a:lnTo>
                    <a:pt x="1182" y="690"/>
                  </a:lnTo>
                  <a:lnTo>
                    <a:pt x="1188" y="702"/>
                  </a:lnTo>
                  <a:lnTo>
                    <a:pt x="1188" y="726"/>
                  </a:lnTo>
                  <a:lnTo>
                    <a:pt x="1194" y="738"/>
                  </a:lnTo>
                  <a:lnTo>
                    <a:pt x="1212" y="738"/>
                  </a:lnTo>
                  <a:lnTo>
                    <a:pt x="1218" y="726"/>
                  </a:lnTo>
                  <a:lnTo>
                    <a:pt x="1218" y="720"/>
                  </a:lnTo>
                  <a:lnTo>
                    <a:pt x="1224" y="714"/>
                  </a:lnTo>
                  <a:lnTo>
                    <a:pt x="1224" y="708"/>
                  </a:lnTo>
                  <a:lnTo>
                    <a:pt x="1254" y="726"/>
                  </a:lnTo>
                  <a:lnTo>
                    <a:pt x="1266" y="720"/>
                  </a:lnTo>
                  <a:lnTo>
                    <a:pt x="1272" y="708"/>
                  </a:lnTo>
                  <a:lnTo>
                    <a:pt x="1284" y="702"/>
                  </a:lnTo>
                  <a:lnTo>
                    <a:pt x="1296" y="702"/>
                  </a:lnTo>
                  <a:lnTo>
                    <a:pt x="1296" y="714"/>
                  </a:lnTo>
                  <a:lnTo>
                    <a:pt x="1302" y="720"/>
                  </a:lnTo>
                  <a:lnTo>
                    <a:pt x="1302" y="738"/>
                  </a:lnTo>
                  <a:lnTo>
                    <a:pt x="1308" y="744"/>
                  </a:lnTo>
                  <a:lnTo>
                    <a:pt x="1332" y="744"/>
                  </a:lnTo>
                  <a:lnTo>
                    <a:pt x="1350" y="738"/>
                  </a:lnTo>
                  <a:lnTo>
                    <a:pt x="1362" y="732"/>
                  </a:lnTo>
                  <a:lnTo>
                    <a:pt x="1392" y="732"/>
                  </a:lnTo>
                  <a:lnTo>
                    <a:pt x="1404" y="744"/>
                  </a:lnTo>
                  <a:lnTo>
                    <a:pt x="1404" y="786"/>
                  </a:lnTo>
                  <a:lnTo>
                    <a:pt x="1398" y="798"/>
                  </a:lnTo>
                  <a:lnTo>
                    <a:pt x="1398" y="810"/>
                  </a:lnTo>
                  <a:lnTo>
                    <a:pt x="1404" y="810"/>
                  </a:lnTo>
                  <a:lnTo>
                    <a:pt x="1410" y="804"/>
                  </a:lnTo>
                  <a:lnTo>
                    <a:pt x="1422" y="798"/>
                  </a:lnTo>
                  <a:lnTo>
                    <a:pt x="1440" y="792"/>
                  </a:lnTo>
                  <a:lnTo>
                    <a:pt x="1452" y="786"/>
                  </a:lnTo>
                  <a:lnTo>
                    <a:pt x="1476" y="762"/>
                  </a:lnTo>
                  <a:lnTo>
                    <a:pt x="1482" y="750"/>
                  </a:lnTo>
                  <a:lnTo>
                    <a:pt x="1500" y="732"/>
                  </a:lnTo>
                  <a:lnTo>
                    <a:pt x="1500" y="726"/>
                  </a:lnTo>
                  <a:close/>
                  <a:moveTo>
                    <a:pt x="1476" y="1116"/>
                  </a:moveTo>
                  <a:lnTo>
                    <a:pt x="1470" y="1116"/>
                  </a:lnTo>
                  <a:lnTo>
                    <a:pt x="1458" y="1122"/>
                  </a:lnTo>
                  <a:lnTo>
                    <a:pt x="1452" y="1128"/>
                  </a:lnTo>
                  <a:lnTo>
                    <a:pt x="1458" y="1134"/>
                  </a:lnTo>
                  <a:lnTo>
                    <a:pt x="1470" y="1140"/>
                  </a:lnTo>
                  <a:lnTo>
                    <a:pt x="1476" y="1140"/>
                  </a:lnTo>
                  <a:lnTo>
                    <a:pt x="1488" y="1146"/>
                  </a:lnTo>
                  <a:lnTo>
                    <a:pt x="1500" y="1134"/>
                  </a:lnTo>
                  <a:lnTo>
                    <a:pt x="1500" y="1128"/>
                  </a:lnTo>
                  <a:lnTo>
                    <a:pt x="1488" y="1116"/>
                  </a:lnTo>
                  <a:lnTo>
                    <a:pt x="1476" y="1116"/>
                  </a:lnTo>
                  <a:close/>
                  <a:moveTo>
                    <a:pt x="1716" y="1230"/>
                  </a:moveTo>
                  <a:lnTo>
                    <a:pt x="1680" y="1218"/>
                  </a:lnTo>
                  <a:lnTo>
                    <a:pt x="1674" y="1224"/>
                  </a:lnTo>
                  <a:lnTo>
                    <a:pt x="1674" y="1230"/>
                  </a:lnTo>
                  <a:lnTo>
                    <a:pt x="1686" y="1254"/>
                  </a:lnTo>
                  <a:lnTo>
                    <a:pt x="1692" y="1260"/>
                  </a:lnTo>
                  <a:lnTo>
                    <a:pt x="1704" y="1266"/>
                  </a:lnTo>
                  <a:lnTo>
                    <a:pt x="1716" y="1266"/>
                  </a:lnTo>
                  <a:lnTo>
                    <a:pt x="1722" y="1260"/>
                  </a:lnTo>
                  <a:lnTo>
                    <a:pt x="1740" y="1260"/>
                  </a:lnTo>
                  <a:lnTo>
                    <a:pt x="1746" y="1266"/>
                  </a:lnTo>
                  <a:lnTo>
                    <a:pt x="1746" y="1278"/>
                  </a:lnTo>
                  <a:lnTo>
                    <a:pt x="1752" y="1290"/>
                  </a:lnTo>
                  <a:lnTo>
                    <a:pt x="1764" y="1296"/>
                  </a:lnTo>
                  <a:lnTo>
                    <a:pt x="1788" y="1296"/>
                  </a:lnTo>
                  <a:lnTo>
                    <a:pt x="1794" y="1290"/>
                  </a:lnTo>
                  <a:lnTo>
                    <a:pt x="1800" y="1290"/>
                  </a:lnTo>
                  <a:lnTo>
                    <a:pt x="1800" y="1284"/>
                  </a:lnTo>
                  <a:lnTo>
                    <a:pt x="1794" y="1272"/>
                  </a:lnTo>
                  <a:lnTo>
                    <a:pt x="1782" y="1260"/>
                  </a:lnTo>
                  <a:lnTo>
                    <a:pt x="1770" y="1236"/>
                  </a:lnTo>
                  <a:lnTo>
                    <a:pt x="1746" y="1224"/>
                  </a:lnTo>
                  <a:lnTo>
                    <a:pt x="1728" y="1224"/>
                  </a:lnTo>
                  <a:lnTo>
                    <a:pt x="1716" y="1230"/>
                  </a:lnTo>
                  <a:close/>
                  <a:moveTo>
                    <a:pt x="1962" y="1122"/>
                  </a:moveTo>
                  <a:lnTo>
                    <a:pt x="1932" y="1146"/>
                  </a:lnTo>
                  <a:lnTo>
                    <a:pt x="1920" y="1134"/>
                  </a:lnTo>
                  <a:lnTo>
                    <a:pt x="1890" y="1134"/>
                  </a:lnTo>
                  <a:lnTo>
                    <a:pt x="1884" y="1140"/>
                  </a:lnTo>
                  <a:lnTo>
                    <a:pt x="1872" y="1146"/>
                  </a:lnTo>
                  <a:lnTo>
                    <a:pt x="1866" y="1152"/>
                  </a:lnTo>
                  <a:lnTo>
                    <a:pt x="1860" y="1140"/>
                  </a:lnTo>
                  <a:lnTo>
                    <a:pt x="1836" y="1116"/>
                  </a:lnTo>
                  <a:lnTo>
                    <a:pt x="1824" y="1116"/>
                  </a:lnTo>
                  <a:lnTo>
                    <a:pt x="1800" y="1128"/>
                  </a:lnTo>
                  <a:lnTo>
                    <a:pt x="1764" y="1164"/>
                  </a:lnTo>
                  <a:lnTo>
                    <a:pt x="1728" y="1158"/>
                  </a:lnTo>
                  <a:lnTo>
                    <a:pt x="1716" y="1176"/>
                  </a:lnTo>
                  <a:lnTo>
                    <a:pt x="1746" y="1176"/>
                  </a:lnTo>
                  <a:lnTo>
                    <a:pt x="1752" y="1182"/>
                  </a:lnTo>
                  <a:lnTo>
                    <a:pt x="1764" y="1182"/>
                  </a:lnTo>
                  <a:lnTo>
                    <a:pt x="1776" y="1188"/>
                  </a:lnTo>
                  <a:lnTo>
                    <a:pt x="1788" y="1188"/>
                  </a:lnTo>
                  <a:lnTo>
                    <a:pt x="1794" y="1182"/>
                  </a:lnTo>
                  <a:lnTo>
                    <a:pt x="1806" y="1176"/>
                  </a:lnTo>
                  <a:lnTo>
                    <a:pt x="1812" y="1170"/>
                  </a:lnTo>
                  <a:lnTo>
                    <a:pt x="1908" y="1164"/>
                  </a:lnTo>
                  <a:lnTo>
                    <a:pt x="1956" y="1158"/>
                  </a:lnTo>
                  <a:lnTo>
                    <a:pt x="1992" y="1128"/>
                  </a:lnTo>
                  <a:lnTo>
                    <a:pt x="1992" y="1110"/>
                  </a:lnTo>
                  <a:lnTo>
                    <a:pt x="1962" y="1122"/>
                  </a:lnTo>
                  <a:close/>
                  <a:moveTo>
                    <a:pt x="1578" y="1158"/>
                  </a:moveTo>
                  <a:lnTo>
                    <a:pt x="1566" y="1152"/>
                  </a:lnTo>
                  <a:lnTo>
                    <a:pt x="1560" y="1146"/>
                  </a:lnTo>
                  <a:lnTo>
                    <a:pt x="1548" y="1140"/>
                  </a:lnTo>
                  <a:lnTo>
                    <a:pt x="1536" y="1140"/>
                  </a:lnTo>
                  <a:lnTo>
                    <a:pt x="1512" y="1164"/>
                  </a:lnTo>
                  <a:lnTo>
                    <a:pt x="1506" y="1176"/>
                  </a:lnTo>
                  <a:lnTo>
                    <a:pt x="1500" y="1182"/>
                  </a:lnTo>
                  <a:lnTo>
                    <a:pt x="1554" y="1188"/>
                  </a:lnTo>
                  <a:lnTo>
                    <a:pt x="1554" y="1212"/>
                  </a:lnTo>
                  <a:lnTo>
                    <a:pt x="1578" y="1206"/>
                  </a:lnTo>
                  <a:lnTo>
                    <a:pt x="1590" y="1188"/>
                  </a:lnTo>
                  <a:lnTo>
                    <a:pt x="1614" y="1206"/>
                  </a:lnTo>
                  <a:lnTo>
                    <a:pt x="1644" y="1170"/>
                  </a:lnTo>
                  <a:lnTo>
                    <a:pt x="1596" y="1152"/>
                  </a:lnTo>
                  <a:lnTo>
                    <a:pt x="1578" y="115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3" name="Ind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D66672F-EEEA-48FD-B24F-5B085987001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164579" y="1839127"/>
              <a:ext cx="538361" cy="683268"/>
            </a:xfrm>
            <a:custGeom>
              <a:avLst/>
              <a:gdLst>
                <a:gd name="T0" fmla="*/ 2147483647 w 1956"/>
                <a:gd name="T1" fmla="*/ 2147483647 h 2358"/>
                <a:gd name="T2" fmla="*/ 2147483647 w 1956"/>
                <a:gd name="T3" fmla="*/ 2147483647 h 2358"/>
                <a:gd name="T4" fmla="*/ 2147483647 w 1956"/>
                <a:gd name="T5" fmla="*/ 2147483647 h 2358"/>
                <a:gd name="T6" fmla="*/ 2147483647 w 1956"/>
                <a:gd name="T7" fmla="*/ 2147483647 h 2358"/>
                <a:gd name="T8" fmla="*/ 2147483647 w 1956"/>
                <a:gd name="T9" fmla="*/ 2147483647 h 2358"/>
                <a:gd name="T10" fmla="*/ 2147483647 w 1956"/>
                <a:gd name="T11" fmla="*/ 2147483647 h 2358"/>
                <a:gd name="T12" fmla="*/ 2147483647 w 1956"/>
                <a:gd name="T13" fmla="*/ 2147483647 h 2358"/>
                <a:gd name="T14" fmla="*/ 2147483647 w 1956"/>
                <a:gd name="T15" fmla="*/ 2147483647 h 2358"/>
                <a:gd name="T16" fmla="*/ 2147483647 w 1956"/>
                <a:gd name="T17" fmla="*/ 2147483647 h 2358"/>
                <a:gd name="T18" fmla="*/ 2147483647 w 1956"/>
                <a:gd name="T19" fmla="*/ 2147483647 h 2358"/>
                <a:gd name="T20" fmla="*/ 2147483647 w 1956"/>
                <a:gd name="T21" fmla="*/ 2147483647 h 2358"/>
                <a:gd name="T22" fmla="*/ 2147483647 w 1956"/>
                <a:gd name="T23" fmla="*/ 2147483647 h 2358"/>
                <a:gd name="T24" fmla="*/ 2147483647 w 1956"/>
                <a:gd name="T25" fmla="*/ 2147483647 h 2358"/>
                <a:gd name="T26" fmla="*/ 2147483647 w 1956"/>
                <a:gd name="T27" fmla="*/ 2147483647 h 2358"/>
                <a:gd name="T28" fmla="*/ 2147483647 w 1956"/>
                <a:gd name="T29" fmla="*/ 2147483647 h 2358"/>
                <a:gd name="T30" fmla="*/ 2147483647 w 1956"/>
                <a:gd name="T31" fmla="*/ 2147483647 h 2358"/>
                <a:gd name="T32" fmla="*/ 2147483647 w 1956"/>
                <a:gd name="T33" fmla="*/ 2147483647 h 2358"/>
                <a:gd name="T34" fmla="*/ 2147483647 w 1956"/>
                <a:gd name="T35" fmla="*/ 2147483647 h 2358"/>
                <a:gd name="T36" fmla="*/ 2147483647 w 1956"/>
                <a:gd name="T37" fmla="*/ 2147483647 h 2358"/>
                <a:gd name="T38" fmla="*/ 2147483647 w 1956"/>
                <a:gd name="T39" fmla="*/ 2147483647 h 2358"/>
                <a:gd name="T40" fmla="*/ 2147483647 w 1956"/>
                <a:gd name="T41" fmla="*/ 2147483647 h 2358"/>
                <a:gd name="T42" fmla="*/ 2147483647 w 1956"/>
                <a:gd name="T43" fmla="*/ 2147483647 h 2358"/>
                <a:gd name="T44" fmla="*/ 2147483647 w 1956"/>
                <a:gd name="T45" fmla="*/ 2147483647 h 2358"/>
                <a:gd name="T46" fmla="*/ 2147483647 w 1956"/>
                <a:gd name="T47" fmla="*/ 2147483647 h 2358"/>
                <a:gd name="T48" fmla="*/ 2147483647 w 1956"/>
                <a:gd name="T49" fmla="*/ 2147483647 h 2358"/>
                <a:gd name="T50" fmla="*/ 2147483647 w 1956"/>
                <a:gd name="T51" fmla="*/ 2147483647 h 2358"/>
                <a:gd name="T52" fmla="*/ 2147483647 w 1956"/>
                <a:gd name="T53" fmla="*/ 2147483647 h 2358"/>
                <a:gd name="T54" fmla="*/ 2147483647 w 1956"/>
                <a:gd name="T55" fmla="*/ 2147483647 h 2358"/>
                <a:gd name="T56" fmla="*/ 2147483647 w 1956"/>
                <a:gd name="T57" fmla="*/ 2147483647 h 2358"/>
                <a:gd name="T58" fmla="*/ 2147483647 w 1956"/>
                <a:gd name="T59" fmla="*/ 2147483647 h 2358"/>
                <a:gd name="T60" fmla="*/ 2147483647 w 1956"/>
                <a:gd name="T61" fmla="*/ 2147483647 h 2358"/>
                <a:gd name="T62" fmla="*/ 2147483647 w 1956"/>
                <a:gd name="T63" fmla="*/ 2147483647 h 2358"/>
                <a:gd name="T64" fmla="*/ 2147483647 w 1956"/>
                <a:gd name="T65" fmla="*/ 2147483647 h 2358"/>
                <a:gd name="T66" fmla="*/ 2147483647 w 1956"/>
                <a:gd name="T67" fmla="*/ 2147483647 h 2358"/>
                <a:gd name="T68" fmla="*/ 2147483647 w 1956"/>
                <a:gd name="T69" fmla="*/ 2147483647 h 2358"/>
                <a:gd name="T70" fmla="*/ 2147483647 w 1956"/>
                <a:gd name="T71" fmla="*/ 2147483647 h 2358"/>
                <a:gd name="T72" fmla="*/ 2147483647 w 1956"/>
                <a:gd name="T73" fmla="*/ 2147483647 h 2358"/>
                <a:gd name="T74" fmla="*/ 2147483647 w 1956"/>
                <a:gd name="T75" fmla="*/ 2147483647 h 2358"/>
                <a:gd name="T76" fmla="*/ 2147483647 w 1956"/>
                <a:gd name="T77" fmla="*/ 2147483647 h 2358"/>
                <a:gd name="T78" fmla="*/ 2147483647 w 1956"/>
                <a:gd name="T79" fmla="*/ 2147483647 h 2358"/>
                <a:gd name="T80" fmla="*/ 2147483647 w 1956"/>
                <a:gd name="T81" fmla="*/ 2147483647 h 2358"/>
                <a:gd name="T82" fmla="*/ 2147483647 w 1956"/>
                <a:gd name="T83" fmla="*/ 2147483647 h 2358"/>
                <a:gd name="T84" fmla="*/ 2147483647 w 1956"/>
                <a:gd name="T85" fmla="*/ 2147483647 h 2358"/>
                <a:gd name="T86" fmla="*/ 2147483647 w 1956"/>
                <a:gd name="T87" fmla="*/ 2147483647 h 2358"/>
                <a:gd name="T88" fmla="*/ 2147483647 w 1956"/>
                <a:gd name="T89" fmla="*/ 2147483647 h 2358"/>
                <a:gd name="T90" fmla="*/ 2147483647 w 1956"/>
                <a:gd name="T91" fmla="*/ 2147483647 h 2358"/>
                <a:gd name="T92" fmla="*/ 2147483647 w 1956"/>
                <a:gd name="T93" fmla="*/ 2147483647 h 2358"/>
                <a:gd name="T94" fmla="*/ 2147483647 w 1956"/>
                <a:gd name="T95" fmla="*/ 2147483647 h 2358"/>
                <a:gd name="T96" fmla="*/ 2147483647 w 1956"/>
                <a:gd name="T97" fmla="*/ 2147483647 h 2358"/>
                <a:gd name="T98" fmla="*/ 2147483647 w 1956"/>
                <a:gd name="T99" fmla="*/ 2147483647 h 2358"/>
                <a:gd name="T100" fmla="*/ 2147483647 w 1956"/>
                <a:gd name="T101" fmla="*/ 2147483647 h 2358"/>
                <a:gd name="T102" fmla="*/ 2147483647 w 1956"/>
                <a:gd name="T103" fmla="*/ 2147483647 h 2358"/>
                <a:gd name="T104" fmla="*/ 2147483647 w 1956"/>
                <a:gd name="T105" fmla="*/ 2147483647 h 2358"/>
                <a:gd name="T106" fmla="*/ 2147483647 w 1956"/>
                <a:gd name="T107" fmla="*/ 2147483647 h 2358"/>
                <a:gd name="T108" fmla="*/ 2147483647 w 1956"/>
                <a:gd name="T109" fmla="*/ 2147483647 h 2358"/>
                <a:gd name="T110" fmla="*/ 2147483647 w 1956"/>
                <a:gd name="T111" fmla="*/ 2147483647 h 2358"/>
                <a:gd name="T112" fmla="*/ 2147483647 w 1956"/>
                <a:gd name="T113" fmla="*/ 2147483647 h 2358"/>
                <a:gd name="T114" fmla="*/ 2147483647 w 1956"/>
                <a:gd name="T115" fmla="*/ 2147483647 h 2358"/>
                <a:gd name="T116" fmla="*/ 2147483647 w 1956"/>
                <a:gd name="T117" fmla="*/ 2147483647 h 2358"/>
                <a:gd name="T118" fmla="*/ 2147483647 w 1956"/>
                <a:gd name="T119" fmla="*/ 2147483647 h 23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56"/>
                <a:gd name="T181" fmla="*/ 0 h 2358"/>
                <a:gd name="T182" fmla="*/ 1956 w 1956"/>
                <a:gd name="T183" fmla="*/ 2358 h 23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56" h="2358">
                  <a:moveTo>
                    <a:pt x="1806" y="1788"/>
                  </a:moveTo>
                  <a:lnTo>
                    <a:pt x="1794" y="1800"/>
                  </a:lnTo>
                  <a:lnTo>
                    <a:pt x="1782" y="1824"/>
                  </a:lnTo>
                  <a:lnTo>
                    <a:pt x="1782" y="1884"/>
                  </a:lnTo>
                  <a:lnTo>
                    <a:pt x="1788" y="1980"/>
                  </a:lnTo>
                  <a:lnTo>
                    <a:pt x="1800" y="1950"/>
                  </a:lnTo>
                  <a:lnTo>
                    <a:pt x="1800" y="1848"/>
                  </a:lnTo>
                  <a:lnTo>
                    <a:pt x="1806" y="1836"/>
                  </a:lnTo>
                  <a:lnTo>
                    <a:pt x="1806" y="1830"/>
                  </a:lnTo>
                  <a:lnTo>
                    <a:pt x="1812" y="1818"/>
                  </a:lnTo>
                  <a:lnTo>
                    <a:pt x="1812" y="1806"/>
                  </a:lnTo>
                  <a:lnTo>
                    <a:pt x="1818" y="1800"/>
                  </a:lnTo>
                  <a:lnTo>
                    <a:pt x="1812" y="1788"/>
                  </a:lnTo>
                  <a:lnTo>
                    <a:pt x="1806" y="1788"/>
                  </a:lnTo>
                  <a:close/>
                  <a:moveTo>
                    <a:pt x="1794" y="2028"/>
                  </a:moveTo>
                  <a:lnTo>
                    <a:pt x="1788" y="2028"/>
                  </a:lnTo>
                  <a:lnTo>
                    <a:pt x="1782" y="2040"/>
                  </a:lnTo>
                  <a:lnTo>
                    <a:pt x="1782" y="2046"/>
                  </a:lnTo>
                  <a:lnTo>
                    <a:pt x="1788" y="2058"/>
                  </a:lnTo>
                  <a:lnTo>
                    <a:pt x="1788" y="2064"/>
                  </a:lnTo>
                  <a:lnTo>
                    <a:pt x="1794" y="2076"/>
                  </a:lnTo>
                  <a:lnTo>
                    <a:pt x="1800" y="2064"/>
                  </a:lnTo>
                  <a:lnTo>
                    <a:pt x="1800" y="2028"/>
                  </a:lnTo>
                  <a:lnTo>
                    <a:pt x="1794" y="2028"/>
                  </a:lnTo>
                  <a:close/>
                  <a:moveTo>
                    <a:pt x="1890" y="2310"/>
                  </a:moveTo>
                  <a:lnTo>
                    <a:pt x="1884" y="2316"/>
                  </a:lnTo>
                  <a:lnTo>
                    <a:pt x="1884" y="2334"/>
                  </a:lnTo>
                  <a:lnTo>
                    <a:pt x="1890" y="2346"/>
                  </a:lnTo>
                  <a:lnTo>
                    <a:pt x="1896" y="2352"/>
                  </a:lnTo>
                  <a:lnTo>
                    <a:pt x="1908" y="2358"/>
                  </a:lnTo>
                  <a:lnTo>
                    <a:pt x="1908" y="2346"/>
                  </a:lnTo>
                  <a:lnTo>
                    <a:pt x="1902" y="2334"/>
                  </a:lnTo>
                  <a:lnTo>
                    <a:pt x="1902" y="2322"/>
                  </a:lnTo>
                  <a:lnTo>
                    <a:pt x="1896" y="2310"/>
                  </a:lnTo>
                  <a:lnTo>
                    <a:pt x="1890" y="2310"/>
                  </a:lnTo>
                  <a:close/>
                  <a:moveTo>
                    <a:pt x="1920" y="672"/>
                  </a:moveTo>
                  <a:lnTo>
                    <a:pt x="1932" y="660"/>
                  </a:lnTo>
                  <a:lnTo>
                    <a:pt x="1944" y="654"/>
                  </a:lnTo>
                  <a:lnTo>
                    <a:pt x="1950" y="648"/>
                  </a:lnTo>
                  <a:lnTo>
                    <a:pt x="1956" y="648"/>
                  </a:lnTo>
                  <a:lnTo>
                    <a:pt x="1956" y="618"/>
                  </a:lnTo>
                  <a:lnTo>
                    <a:pt x="1950" y="618"/>
                  </a:lnTo>
                  <a:lnTo>
                    <a:pt x="1944" y="612"/>
                  </a:lnTo>
                  <a:lnTo>
                    <a:pt x="1878" y="612"/>
                  </a:lnTo>
                  <a:lnTo>
                    <a:pt x="1878" y="606"/>
                  </a:lnTo>
                  <a:lnTo>
                    <a:pt x="1890" y="594"/>
                  </a:lnTo>
                  <a:lnTo>
                    <a:pt x="1896" y="594"/>
                  </a:lnTo>
                  <a:lnTo>
                    <a:pt x="1878" y="564"/>
                  </a:lnTo>
                  <a:lnTo>
                    <a:pt x="1848" y="564"/>
                  </a:lnTo>
                  <a:lnTo>
                    <a:pt x="1842" y="558"/>
                  </a:lnTo>
                  <a:lnTo>
                    <a:pt x="1848" y="558"/>
                  </a:lnTo>
                  <a:lnTo>
                    <a:pt x="1860" y="546"/>
                  </a:lnTo>
                  <a:lnTo>
                    <a:pt x="1854" y="540"/>
                  </a:lnTo>
                  <a:lnTo>
                    <a:pt x="1818" y="522"/>
                  </a:lnTo>
                  <a:lnTo>
                    <a:pt x="1806" y="534"/>
                  </a:lnTo>
                  <a:lnTo>
                    <a:pt x="1806" y="558"/>
                  </a:lnTo>
                  <a:lnTo>
                    <a:pt x="1788" y="558"/>
                  </a:lnTo>
                  <a:lnTo>
                    <a:pt x="1770" y="546"/>
                  </a:lnTo>
                  <a:lnTo>
                    <a:pt x="1758" y="540"/>
                  </a:lnTo>
                  <a:lnTo>
                    <a:pt x="1740" y="540"/>
                  </a:lnTo>
                  <a:lnTo>
                    <a:pt x="1728" y="552"/>
                  </a:lnTo>
                  <a:lnTo>
                    <a:pt x="1716" y="558"/>
                  </a:lnTo>
                  <a:lnTo>
                    <a:pt x="1692" y="582"/>
                  </a:lnTo>
                  <a:lnTo>
                    <a:pt x="1656" y="582"/>
                  </a:lnTo>
                  <a:lnTo>
                    <a:pt x="1656" y="588"/>
                  </a:lnTo>
                  <a:lnTo>
                    <a:pt x="1662" y="594"/>
                  </a:lnTo>
                  <a:lnTo>
                    <a:pt x="1662" y="618"/>
                  </a:lnTo>
                  <a:lnTo>
                    <a:pt x="1656" y="624"/>
                  </a:lnTo>
                  <a:lnTo>
                    <a:pt x="1626" y="624"/>
                  </a:lnTo>
                  <a:lnTo>
                    <a:pt x="1632" y="636"/>
                  </a:lnTo>
                  <a:lnTo>
                    <a:pt x="1632" y="654"/>
                  </a:lnTo>
                  <a:lnTo>
                    <a:pt x="1620" y="666"/>
                  </a:lnTo>
                  <a:lnTo>
                    <a:pt x="1566" y="666"/>
                  </a:lnTo>
                  <a:lnTo>
                    <a:pt x="1566" y="684"/>
                  </a:lnTo>
                  <a:lnTo>
                    <a:pt x="1572" y="690"/>
                  </a:lnTo>
                  <a:lnTo>
                    <a:pt x="1596" y="690"/>
                  </a:lnTo>
                  <a:lnTo>
                    <a:pt x="1596" y="714"/>
                  </a:lnTo>
                  <a:lnTo>
                    <a:pt x="1608" y="726"/>
                  </a:lnTo>
                  <a:lnTo>
                    <a:pt x="1608" y="732"/>
                  </a:lnTo>
                  <a:lnTo>
                    <a:pt x="1584" y="744"/>
                  </a:lnTo>
                  <a:lnTo>
                    <a:pt x="1572" y="744"/>
                  </a:lnTo>
                  <a:lnTo>
                    <a:pt x="1566" y="738"/>
                  </a:lnTo>
                  <a:lnTo>
                    <a:pt x="1554" y="738"/>
                  </a:lnTo>
                  <a:lnTo>
                    <a:pt x="1542" y="744"/>
                  </a:lnTo>
                  <a:lnTo>
                    <a:pt x="1512" y="744"/>
                  </a:lnTo>
                  <a:lnTo>
                    <a:pt x="1500" y="738"/>
                  </a:lnTo>
                  <a:lnTo>
                    <a:pt x="1482" y="738"/>
                  </a:lnTo>
                  <a:lnTo>
                    <a:pt x="1476" y="744"/>
                  </a:lnTo>
                  <a:lnTo>
                    <a:pt x="1464" y="750"/>
                  </a:lnTo>
                  <a:lnTo>
                    <a:pt x="1440" y="750"/>
                  </a:lnTo>
                  <a:lnTo>
                    <a:pt x="1428" y="738"/>
                  </a:lnTo>
                  <a:lnTo>
                    <a:pt x="1428" y="732"/>
                  </a:lnTo>
                  <a:lnTo>
                    <a:pt x="1428" y="738"/>
                  </a:lnTo>
                  <a:lnTo>
                    <a:pt x="1416" y="738"/>
                  </a:lnTo>
                  <a:lnTo>
                    <a:pt x="1392" y="726"/>
                  </a:lnTo>
                  <a:lnTo>
                    <a:pt x="1374" y="708"/>
                  </a:lnTo>
                  <a:lnTo>
                    <a:pt x="1374" y="696"/>
                  </a:lnTo>
                  <a:lnTo>
                    <a:pt x="1380" y="696"/>
                  </a:lnTo>
                  <a:lnTo>
                    <a:pt x="1374" y="696"/>
                  </a:lnTo>
                  <a:lnTo>
                    <a:pt x="1368" y="690"/>
                  </a:lnTo>
                  <a:lnTo>
                    <a:pt x="1368" y="642"/>
                  </a:lnTo>
                  <a:lnTo>
                    <a:pt x="1362" y="636"/>
                  </a:lnTo>
                  <a:lnTo>
                    <a:pt x="1350" y="630"/>
                  </a:lnTo>
                  <a:lnTo>
                    <a:pt x="1338" y="630"/>
                  </a:lnTo>
                  <a:lnTo>
                    <a:pt x="1326" y="642"/>
                  </a:lnTo>
                  <a:lnTo>
                    <a:pt x="1314" y="648"/>
                  </a:lnTo>
                  <a:lnTo>
                    <a:pt x="1326" y="666"/>
                  </a:lnTo>
                  <a:lnTo>
                    <a:pt x="1326" y="714"/>
                  </a:lnTo>
                  <a:lnTo>
                    <a:pt x="1338" y="738"/>
                  </a:lnTo>
                  <a:lnTo>
                    <a:pt x="1338" y="774"/>
                  </a:lnTo>
                  <a:lnTo>
                    <a:pt x="1272" y="774"/>
                  </a:lnTo>
                  <a:lnTo>
                    <a:pt x="1272" y="762"/>
                  </a:lnTo>
                  <a:lnTo>
                    <a:pt x="1266" y="756"/>
                  </a:lnTo>
                  <a:lnTo>
                    <a:pt x="1260" y="756"/>
                  </a:lnTo>
                  <a:lnTo>
                    <a:pt x="1248" y="762"/>
                  </a:lnTo>
                  <a:lnTo>
                    <a:pt x="1242" y="774"/>
                  </a:lnTo>
                  <a:lnTo>
                    <a:pt x="1236" y="762"/>
                  </a:lnTo>
                  <a:lnTo>
                    <a:pt x="1224" y="756"/>
                  </a:lnTo>
                  <a:lnTo>
                    <a:pt x="1206" y="750"/>
                  </a:lnTo>
                  <a:lnTo>
                    <a:pt x="1188" y="750"/>
                  </a:lnTo>
                  <a:lnTo>
                    <a:pt x="1182" y="756"/>
                  </a:lnTo>
                  <a:lnTo>
                    <a:pt x="1152" y="738"/>
                  </a:lnTo>
                  <a:lnTo>
                    <a:pt x="1134" y="750"/>
                  </a:lnTo>
                  <a:lnTo>
                    <a:pt x="1080" y="696"/>
                  </a:lnTo>
                  <a:lnTo>
                    <a:pt x="1056" y="696"/>
                  </a:lnTo>
                  <a:lnTo>
                    <a:pt x="1056" y="690"/>
                  </a:lnTo>
                  <a:lnTo>
                    <a:pt x="1044" y="678"/>
                  </a:lnTo>
                  <a:lnTo>
                    <a:pt x="1038" y="678"/>
                  </a:lnTo>
                  <a:lnTo>
                    <a:pt x="1032" y="684"/>
                  </a:lnTo>
                  <a:lnTo>
                    <a:pt x="1032" y="702"/>
                  </a:lnTo>
                  <a:lnTo>
                    <a:pt x="1032" y="696"/>
                  </a:lnTo>
                  <a:lnTo>
                    <a:pt x="1026" y="690"/>
                  </a:lnTo>
                  <a:lnTo>
                    <a:pt x="1008" y="690"/>
                  </a:lnTo>
                  <a:lnTo>
                    <a:pt x="996" y="702"/>
                  </a:lnTo>
                  <a:lnTo>
                    <a:pt x="990" y="690"/>
                  </a:lnTo>
                  <a:lnTo>
                    <a:pt x="984" y="684"/>
                  </a:lnTo>
                  <a:lnTo>
                    <a:pt x="960" y="684"/>
                  </a:lnTo>
                  <a:lnTo>
                    <a:pt x="954" y="678"/>
                  </a:lnTo>
                  <a:lnTo>
                    <a:pt x="954" y="666"/>
                  </a:lnTo>
                  <a:lnTo>
                    <a:pt x="942" y="666"/>
                  </a:lnTo>
                  <a:lnTo>
                    <a:pt x="936" y="672"/>
                  </a:lnTo>
                  <a:lnTo>
                    <a:pt x="918" y="672"/>
                  </a:lnTo>
                  <a:lnTo>
                    <a:pt x="912" y="666"/>
                  </a:lnTo>
                  <a:lnTo>
                    <a:pt x="906" y="654"/>
                  </a:lnTo>
                  <a:lnTo>
                    <a:pt x="900" y="648"/>
                  </a:lnTo>
                  <a:lnTo>
                    <a:pt x="888" y="648"/>
                  </a:lnTo>
                  <a:lnTo>
                    <a:pt x="846" y="630"/>
                  </a:lnTo>
                  <a:lnTo>
                    <a:pt x="834" y="612"/>
                  </a:lnTo>
                  <a:lnTo>
                    <a:pt x="810" y="612"/>
                  </a:lnTo>
                  <a:lnTo>
                    <a:pt x="792" y="588"/>
                  </a:lnTo>
                  <a:lnTo>
                    <a:pt x="780" y="594"/>
                  </a:lnTo>
                  <a:lnTo>
                    <a:pt x="750" y="564"/>
                  </a:lnTo>
                  <a:lnTo>
                    <a:pt x="750" y="552"/>
                  </a:lnTo>
                  <a:lnTo>
                    <a:pt x="762" y="540"/>
                  </a:lnTo>
                  <a:lnTo>
                    <a:pt x="768" y="540"/>
                  </a:lnTo>
                  <a:lnTo>
                    <a:pt x="756" y="528"/>
                  </a:lnTo>
                  <a:lnTo>
                    <a:pt x="756" y="522"/>
                  </a:lnTo>
                  <a:lnTo>
                    <a:pt x="762" y="516"/>
                  </a:lnTo>
                  <a:lnTo>
                    <a:pt x="756" y="504"/>
                  </a:lnTo>
                  <a:lnTo>
                    <a:pt x="780" y="480"/>
                  </a:lnTo>
                  <a:lnTo>
                    <a:pt x="786" y="456"/>
                  </a:lnTo>
                  <a:lnTo>
                    <a:pt x="762" y="438"/>
                  </a:lnTo>
                  <a:lnTo>
                    <a:pt x="750" y="438"/>
                  </a:lnTo>
                  <a:lnTo>
                    <a:pt x="738" y="432"/>
                  </a:lnTo>
                  <a:lnTo>
                    <a:pt x="738" y="414"/>
                  </a:lnTo>
                  <a:lnTo>
                    <a:pt x="720" y="420"/>
                  </a:lnTo>
                  <a:lnTo>
                    <a:pt x="702" y="402"/>
                  </a:lnTo>
                  <a:lnTo>
                    <a:pt x="696" y="402"/>
                  </a:lnTo>
                  <a:lnTo>
                    <a:pt x="690" y="396"/>
                  </a:lnTo>
                  <a:lnTo>
                    <a:pt x="678" y="396"/>
                  </a:lnTo>
                  <a:lnTo>
                    <a:pt x="666" y="390"/>
                  </a:lnTo>
                  <a:lnTo>
                    <a:pt x="654" y="378"/>
                  </a:lnTo>
                  <a:lnTo>
                    <a:pt x="648" y="366"/>
                  </a:lnTo>
                  <a:lnTo>
                    <a:pt x="618" y="366"/>
                  </a:lnTo>
                  <a:lnTo>
                    <a:pt x="612" y="360"/>
                  </a:lnTo>
                  <a:lnTo>
                    <a:pt x="612" y="342"/>
                  </a:lnTo>
                  <a:lnTo>
                    <a:pt x="618" y="336"/>
                  </a:lnTo>
                  <a:lnTo>
                    <a:pt x="618" y="324"/>
                  </a:lnTo>
                  <a:lnTo>
                    <a:pt x="612" y="324"/>
                  </a:lnTo>
                  <a:lnTo>
                    <a:pt x="600" y="312"/>
                  </a:lnTo>
                  <a:lnTo>
                    <a:pt x="594" y="300"/>
                  </a:lnTo>
                  <a:lnTo>
                    <a:pt x="588" y="294"/>
                  </a:lnTo>
                  <a:lnTo>
                    <a:pt x="588" y="276"/>
                  </a:lnTo>
                  <a:lnTo>
                    <a:pt x="594" y="276"/>
                  </a:lnTo>
                  <a:lnTo>
                    <a:pt x="600" y="270"/>
                  </a:lnTo>
                  <a:lnTo>
                    <a:pt x="612" y="270"/>
                  </a:lnTo>
                  <a:lnTo>
                    <a:pt x="612" y="288"/>
                  </a:lnTo>
                  <a:lnTo>
                    <a:pt x="624" y="300"/>
                  </a:lnTo>
                  <a:lnTo>
                    <a:pt x="636" y="282"/>
                  </a:lnTo>
                  <a:lnTo>
                    <a:pt x="642" y="282"/>
                  </a:lnTo>
                  <a:lnTo>
                    <a:pt x="648" y="276"/>
                  </a:lnTo>
                  <a:lnTo>
                    <a:pt x="660" y="270"/>
                  </a:lnTo>
                  <a:lnTo>
                    <a:pt x="660" y="258"/>
                  </a:lnTo>
                  <a:lnTo>
                    <a:pt x="642" y="240"/>
                  </a:lnTo>
                  <a:lnTo>
                    <a:pt x="636" y="228"/>
                  </a:lnTo>
                  <a:lnTo>
                    <a:pt x="630" y="222"/>
                  </a:lnTo>
                  <a:lnTo>
                    <a:pt x="618" y="222"/>
                  </a:lnTo>
                  <a:lnTo>
                    <a:pt x="594" y="210"/>
                  </a:lnTo>
                  <a:lnTo>
                    <a:pt x="594" y="186"/>
                  </a:lnTo>
                  <a:lnTo>
                    <a:pt x="612" y="180"/>
                  </a:lnTo>
                  <a:lnTo>
                    <a:pt x="594" y="156"/>
                  </a:lnTo>
                  <a:lnTo>
                    <a:pt x="624" y="156"/>
                  </a:lnTo>
                  <a:lnTo>
                    <a:pt x="636" y="150"/>
                  </a:lnTo>
                  <a:lnTo>
                    <a:pt x="642" y="138"/>
                  </a:lnTo>
                  <a:lnTo>
                    <a:pt x="642" y="114"/>
                  </a:lnTo>
                  <a:lnTo>
                    <a:pt x="636" y="108"/>
                  </a:lnTo>
                  <a:lnTo>
                    <a:pt x="636" y="102"/>
                  </a:lnTo>
                  <a:lnTo>
                    <a:pt x="654" y="102"/>
                  </a:lnTo>
                  <a:lnTo>
                    <a:pt x="660" y="96"/>
                  </a:lnTo>
                  <a:lnTo>
                    <a:pt x="660" y="36"/>
                  </a:lnTo>
                  <a:lnTo>
                    <a:pt x="618" y="36"/>
                  </a:lnTo>
                  <a:lnTo>
                    <a:pt x="594" y="12"/>
                  </a:lnTo>
                  <a:lnTo>
                    <a:pt x="576" y="0"/>
                  </a:lnTo>
                  <a:lnTo>
                    <a:pt x="564" y="0"/>
                  </a:lnTo>
                  <a:lnTo>
                    <a:pt x="540" y="12"/>
                  </a:lnTo>
                  <a:lnTo>
                    <a:pt x="522" y="18"/>
                  </a:lnTo>
                  <a:lnTo>
                    <a:pt x="516" y="30"/>
                  </a:lnTo>
                  <a:lnTo>
                    <a:pt x="504" y="36"/>
                  </a:lnTo>
                  <a:lnTo>
                    <a:pt x="480" y="36"/>
                  </a:lnTo>
                  <a:lnTo>
                    <a:pt x="456" y="72"/>
                  </a:lnTo>
                  <a:lnTo>
                    <a:pt x="432" y="78"/>
                  </a:lnTo>
                  <a:lnTo>
                    <a:pt x="432" y="96"/>
                  </a:lnTo>
                  <a:lnTo>
                    <a:pt x="408" y="96"/>
                  </a:lnTo>
                  <a:lnTo>
                    <a:pt x="402" y="102"/>
                  </a:lnTo>
                  <a:lnTo>
                    <a:pt x="396" y="96"/>
                  </a:lnTo>
                  <a:lnTo>
                    <a:pt x="390" y="102"/>
                  </a:lnTo>
                  <a:lnTo>
                    <a:pt x="378" y="108"/>
                  </a:lnTo>
                  <a:lnTo>
                    <a:pt x="372" y="114"/>
                  </a:lnTo>
                  <a:lnTo>
                    <a:pt x="360" y="120"/>
                  </a:lnTo>
                  <a:lnTo>
                    <a:pt x="348" y="120"/>
                  </a:lnTo>
                  <a:lnTo>
                    <a:pt x="348" y="108"/>
                  </a:lnTo>
                  <a:lnTo>
                    <a:pt x="342" y="102"/>
                  </a:lnTo>
                  <a:lnTo>
                    <a:pt x="324" y="102"/>
                  </a:lnTo>
                  <a:lnTo>
                    <a:pt x="306" y="96"/>
                  </a:lnTo>
                  <a:lnTo>
                    <a:pt x="264" y="96"/>
                  </a:lnTo>
                  <a:lnTo>
                    <a:pt x="240" y="108"/>
                  </a:lnTo>
                  <a:lnTo>
                    <a:pt x="234" y="120"/>
                  </a:lnTo>
                  <a:lnTo>
                    <a:pt x="234" y="126"/>
                  </a:lnTo>
                  <a:lnTo>
                    <a:pt x="258" y="144"/>
                  </a:lnTo>
                  <a:lnTo>
                    <a:pt x="252" y="156"/>
                  </a:lnTo>
                  <a:lnTo>
                    <a:pt x="282" y="162"/>
                  </a:lnTo>
                  <a:lnTo>
                    <a:pt x="276" y="168"/>
                  </a:lnTo>
                  <a:lnTo>
                    <a:pt x="270" y="180"/>
                  </a:lnTo>
                  <a:lnTo>
                    <a:pt x="264" y="186"/>
                  </a:lnTo>
                  <a:lnTo>
                    <a:pt x="264" y="192"/>
                  </a:lnTo>
                  <a:lnTo>
                    <a:pt x="276" y="204"/>
                  </a:lnTo>
                  <a:lnTo>
                    <a:pt x="282" y="204"/>
                  </a:lnTo>
                  <a:lnTo>
                    <a:pt x="282" y="210"/>
                  </a:lnTo>
                  <a:lnTo>
                    <a:pt x="276" y="222"/>
                  </a:lnTo>
                  <a:lnTo>
                    <a:pt x="276" y="234"/>
                  </a:lnTo>
                  <a:lnTo>
                    <a:pt x="294" y="234"/>
                  </a:lnTo>
                  <a:lnTo>
                    <a:pt x="306" y="252"/>
                  </a:lnTo>
                  <a:lnTo>
                    <a:pt x="324" y="252"/>
                  </a:lnTo>
                  <a:lnTo>
                    <a:pt x="330" y="288"/>
                  </a:lnTo>
                  <a:lnTo>
                    <a:pt x="366" y="288"/>
                  </a:lnTo>
                  <a:lnTo>
                    <a:pt x="378" y="294"/>
                  </a:lnTo>
                  <a:lnTo>
                    <a:pt x="384" y="300"/>
                  </a:lnTo>
                  <a:lnTo>
                    <a:pt x="384" y="306"/>
                  </a:lnTo>
                  <a:lnTo>
                    <a:pt x="378" y="312"/>
                  </a:lnTo>
                  <a:lnTo>
                    <a:pt x="354" y="324"/>
                  </a:lnTo>
                  <a:lnTo>
                    <a:pt x="342" y="324"/>
                  </a:lnTo>
                  <a:lnTo>
                    <a:pt x="336" y="330"/>
                  </a:lnTo>
                  <a:lnTo>
                    <a:pt x="336" y="366"/>
                  </a:lnTo>
                  <a:lnTo>
                    <a:pt x="342" y="378"/>
                  </a:lnTo>
                  <a:lnTo>
                    <a:pt x="354" y="390"/>
                  </a:lnTo>
                  <a:lnTo>
                    <a:pt x="354" y="396"/>
                  </a:lnTo>
                  <a:lnTo>
                    <a:pt x="324" y="414"/>
                  </a:lnTo>
                  <a:lnTo>
                    <a:pt x="300" y="450"/>
                  </a:lnTo>
                  <a:lnTo>
                    <a:pt x="318" y="474"/>
                  </a:lnTo>
                  <a:lnTo>
                    <a:pt x="306" y="474"/>
                  </a:lnTo>
                  <a:lnTo>
                    <a:pt x="300" y="480"/>
                  </a:lnTo>
                  <a:lnTo>
                    <a:pt x="288" y="486"/>
                  </a:lnTo>
                  <a:lnTo>
                    <a:pt x="282" y="492"/>
                  </a:lnTo>
                  <a:lnTo>
                    <a:pt x="282" y="504"/>
                  </a:lnTo>
                  <a:lnTo>
                    <a:pt x="276" y="522"/>
                  </a:lnTo>
                  <a:lnTo>
                    <a:pt x="276" y="534"/>
                  </a:lnTo>
                  <a:lnTo>
                    <a:pt x="270" y="552"/>
                  </a:lnTo>
                  <a:lnTo>
                    <a:pt x="258" y="564"/>
                  </a:lnTo>
                  <a:lnTo>
                    <a:pt x="234" y="576"/>
                  </a:lnTo>
                  <a:lnTo>
                    <a:pt x="228" y="582"/>
                  </a:lnTo>
                  <a:lnTo>
                    <a:pt x="228" y="588"/>
                  </a:lnTo>
                  <a:lnTo>
                    <a:pt x="222" y="594"/>
                  </a:lnTo>
                  <a:lnTo>
                    <a:pt x="222" y="612"/>
                  </a:lnTo>
                  <a:lnTo>
                    <a:pt x="204" y="624"/>
                  </a:lnTo>
                  <a:lnTo>
                    <a:pt x="204" y="630"/>
                  </a:lnTo>
                  <a:lnTo>
                    <a:pt x="198" y="636"/>
                  </a:lnTo>
                  <a:lnTo>
                    <a:pt x="192" y="648"/>
                  </a:lnTo>
                  <a:lnTo>
                    <a:pt x="186" y="654"/>
                  </a:lnTo>
                  <a:lnTo>
                    <a:pt x="168" y="654"/>
                  </a:lnTo>
                  <a:lnTo>
                    <a:pt x="162" y="648"/>
                  </a:lnTo>
                  <a:lnTo>
                    <a:pt x="156" y="654"/>
                  </a:lnTo>
                  <a:lnTo>
                    <a:pt x="132" y="666"/>
                  </a:lnTo>
                  <a:lnTo>
                    <a:pt x="126" y="666"/>
                  </a:lnTo>
                  <a:lnTo>
                    <a:pt x="120" y="660"/>
                  </a:lnTo>
                  <a:lnTo>
                    <a:pt x="120" y="648"/>
                  </a:lnTo>
                  <a:lnTo>
                    <a:pt x="114" y="642"/>
                  </a:lnTo>
                  <a:lnTo>
                    <a:pt x="108" y="642"/>
                  </a:lnTo>
                  <a:lnTo>
                    <a:pt x="96" y="648"/>
                  </a:lnTo>
                  <a:lnTo>
                    <a:pt x="84" y="660"/>
                  </a:lnTo>
                  <a:lnTo>
                    <a:pt x="84" y="666"/>
                  </a:lnTo>
                  <a:lnTo>
                    <a:pt x="78" y="678"/>
                  </a:lnTo>
                  <a:lnTo>
                    <a:pt x="72" y="684"/>
                  </a:lnTo>
                  <a:lnTo>
                    <a:pt x="66" y="696"/>
                  </a:lnTo>
                  <a:lnTo>
                    <a:pt x="54" y="708"/>
                  </a:lnTo>
                  <a:lnTo>
                    <a:pt x="48" y="720"/>
                  </a:lnTo>
                  <a:lnTo>
                    <a:pt x="48" y="744"/>
                  </a:lnTo>
                  <a:lnTo>
                    <a:pt x="54" y="750"/>
                  </a:lnTo>
                  <a:lnTo>
                    <a:pt x="66" y="756"/>
                  </a:lnTo>
                  <a:lnTo>
                    <a:pt x="72" y="756"/>
                  </a:lnTo>
                  <a:lnTo>
                    <a:pt x="102" y="750"/>
                  </a:lnTo>
                  <a:lnTo>
                    <a:pt x="102" y="768"/>
                  </a:lnTo>
                  <a:lnTo>
                    <a:pt x="96" y="798"/>
                  </a:lnTo>
                  <a:lnTo>
                    <a:pt x="102" y="804"/>
                  </a:lnTo>
                  <a:lnTo>
                    <a:pt x="108" y="816"/>
                  </a:lnTo>
                  <a:lnTo>
                    <a:pt x="120" y="828"/>
                  </a:lnTo>
                  <a:lnTo>
                    <a:pt x="144" y="828"/>
                  </a:lnTo>
                  <a:lnTo>
                    <a:pt x="144" y="852"/>
                  </a:lnTo>
                  <a:lnTo>
                    <a:pt x="168" y="894"/>
                  </a:lnTo>
                  <a:lnTo>
                    <a:pt x="174" y="906"/>
                  </a:lnTo>
                  <a:lnTo>
                    <a:pt x="180" y="912"/>
                  </a:lnTo>
                  <a:lnTo>
                    <a:pt x="180" y="936"/>
                  </a:lnTo>
                  <a:lnTo>
                    <a:pt x="168" y="942"/>
                  </a:lnTo>
                  <a:lnTo>
                    <a:pt x="162" y="948"/>
                  </a:lnTo>
                  <a:lnTo>
                    <a:pt x="144" y="948"/>
                  </a:lnTo>
                  <a:lnTo>
                    <a:pt x="138" y="942"/>
                  </a:lnTo>
                  <a:lnTo>
                    <a:pt x="138" y="930"/>
                  </a:lnTo>
                  <a:lnTo>
                    <a:pt x="132" y="930"/>
                  </a:lnTo>
                  <a:lnTo>
                    <a:pt x="120" y="936"/>
                  </a:lnTo>
                  <a:lnTo>
                    <a:pt x="108" y="948"/>
                  </a:lnTo>
                  <a:lnTo>
                    <a:pt x="84" y="948"/>
                  </a:lnTo>
                  <a:lnTo>
                    <a:pt x="78" y="942"/>
                  </a:lnTo>
                  <a:lnTo>
                    <a:pt x="78" y="936"/>
                  </a:lnTo>
                  <a:lnTo>
                    <a:pt x="54" y="948"/>
                  </a:lnTo>
                  <a:lnTo>
                    <a:pt x="48" y="942"/>
                  </a:lnTo>
                  <a:lnTo>
                    <a:pt x="36" y="936"/>
                  </a:lnTo>
                  <a:lnTo>
                    <a:pt x="24" y="936"/>
                  </a:lnTo>
                  <a:lnTo>
                    <a:pt x="12" y="948"/>
                  </a:lnTo>
                  <a:lnTo>
                    <a:pt x="12" y="960"/>
                  </a:lnTo>
                  <a:lnTo>
                    <a:pt x="18" y="966"/>
                  </a:lnTo>
                  <a:lnTo>
                    <a:pt x="0" y="972"/>
                  </a:lnTo>
                  <a:lnTo>
                    <a:pt x="36" y="972"/>
                  </a:lnTo>
                  <a:lnTo>
                    <a:pt x="30" y="984"/>
                  </a:lnTo>
                  <a:lnTo>
                    <a:pt x="30" y="1014"/>
                  </a:lnTo>
                  <a:lnTo>
                    <a:pt x="36" y="1026"/>
                  </a:lnTo>
                  <a:lnTo>
                    <a:pt x="48" y="1032"/>
                  </a:lnTo>
                  <a:lnTo>
                    <a:pt x="66" y="1038"/>
                  </a:lnTo>
                  <a:lnTo>
                    <a:pt x="120" y="1038"/>
                  </a:lnTo>
                  <a:lnTo>
                    <a:pt x="132" y="1032"/>
                  </a:lnTo>
                  <a:lnTo>
                    <a:pt x="150" y="1014"/>
                  </a:lnTo>
                  <a:lnTo>
                    <a:pt x="162" y="1008"/>
                  </a:lnTo>
                  <a:lnTo>
                    <a:pt x="168" y="1020"/>
                  </a:lnTo>
                  <a:lnTo>
                    <a:pt x="168" y="1026"/>
                  </a:lnTo>
                  <a:lnTo>
                    <a:pt x="162" y="1038"/>
                  </a:lnTo>
                  <a:lnTo>
                    <a:pt x="144" y="1056"/>
                  </a:lnTo>
                  <a:lnTo>
                    <a:pt x="120" y="1068"/>
                  </a:lnTo>
                  <a:lnTo>
                    <a:pt x="114" y="1074"/>
                  </a:lnTo>
                  <a:lnTo>
                    <a:pt x="90" y="1074"/>
                  </a:lnTo>
                  <a:lnTo>
                    <a:pt x="78" y="1080"/>
                  </a:lnTo>
                  <a:lnTo>
                    <a:pt x="60" y="1086"/>
                  </a:lnTo>
                  <a:lnTo>
                    <a:pt x="48" y="1092"/>
                  </a:lnTo>
                  <a:lnTo>
                    <a:pt x="42" y="1098"/>
                  </a:lnTo>
                  <a:lnTo>
                    <a:pt x="54" y="1122"/>
                  </a:lnTo>
                  <a:lnTo>
                    <a:pt x="66" y="1128"/>
                  </a:lnTo>
                  <a:lnTo>
                    <a:pt x="78" y="1140"/>
                  </a:lnTo>
                  <a:lnTo>
                    <a:pt x="96" y="1152"/>
                  </a:lnTo>
                  <a:lnTo>
                    <a:pt x="108" y="1164"/>
                  </a:lnTo>
                  <a:lnTo>
                    <a:pt x="132" y="1182"/>
                  </a:lnTo>
                  <a:lnTo>
                    <a:pt x="162" y="1206"/>
                  </a:lnTo>
                  <a:lnTo>
                    <a:pt x="204" y="1224"/>
                  </a:lnTo>
                  <a:lnTo>
                    <a:pt x="240" y="1218"/>
                  </a:lnTo>
                  <a:lnTo>
                    <a:pt x="270" y="1200"/>
                  </a:lnTo>
                  <a:lnTo>
                    <a:pt x="294" y="1176"/>
                  </a:lnTo>
                  <a:lnTo>
                    <a:pt x="300" y="1158"/>
                  </a:lnTo>
                  <a:lnTo>
                    <a:pt x="300" y="1128"/>
                  </a:lnTo>
                  <a:lnTo>
                    <a:pt x="306" y="1116"/>
                  </a:lnTo>
                  <a:lnTo>
                    <a:pt x="318" y="1104"/>
                  </a:lnTo>
                  <a:lnTo>
                    <a:pt x="324" y="1092"/>
                  </a:lnTo>
                  <a:lnTo>
                    <a:pt x="330" y="1086"/>
                  </a:lnTo>
                  <a:lnTo>
                    <a:pt x="342" y="1086"/>
                  </a:lnTo>
                  <a:lnTo>
                    <a:pt x="348" y="1080"/>
                  </a:lnTo>
                  <a:lnTo>
                    <a:pt x="354" y="1080"/>
                  </a:lnTo>
                  <a:lnTo>
                    <a:pt x="360" y="1086"/>
                  </a:lnTo>
                  <a:lnTo>
                    <a:pt x="360" y="1098"/>
                  </a:lnTo>
                  <a:lnTo>
                    <a:pt x="348" y="1110"/>
                  </a:lnTo>
                  <a:lnTo>
                    <a:pt x="336" y="1128"/>
                  </a:lnTo>
                  <a:lnTo>
                    <a:pt x="324" y="1140"/>
                  </a:lnTo>
                  <a:lnTo>
                    <a:pt x="318" y="1152"/>
                  </a:lnTo>
                  <a:lnTo>
                    <a:pt x="318" y="1164"/>
                  </a:lnTo>
                  <a:lnTo>
                    <a:pt x="324" y="1176"/>
                  </a:lnTo>
                  <a:lnTo>
                    <a:pt x="336" y="1182"/>
                  </a:lnTo>
                  <a:lnTo>
                    <a:pt x="342" y="1182"/>
                  </a:lnTo>
                  <a:lnTo>
                    <a:pt x="354" y="1194"/>
                  </a:lnTo>
                  <a:lnTo>
                    <a:pt x="354" y="1206"/>
                  </a:lnTo>
                  <a:lnTo>
                    <a:pt x="348" y="1242"/>
                  </a:lnTo>
                  <a:lnTo>
                    <a:pt x="342" y="1284"/>
                  </a:lnTo>
                  <a:lnTo>
                    <a:pt x="336" y="1338"/>
                  </a:lnTo>
                  <a:lnTo>
                    <a:pt x="342" y="1398"/>
                  </a:lnTo>
                  <a:lnTo>
                    <a:pt x="354" y="1446"/>
                  </a:lnTo>
                  <a:lnTo>
                    <a:pt x="384" y="1536"/>
                  </a:lnTo>
                  <a:lnTo>
                    <a:pt x="402" y="1554"/>
                  </a:lnTo>
                  <a:lnTo>
                    <a:pt x="402" y="1596"/>
                  </a:lnTo>
                  <a:lnTo>
                    <a:pt x="414" y="1620"/>
                  </a:lnTo>
                  <a:lnTo>
                    <a:pt x="426" y="1626"/>
                  </a:lnTo>
                  <a:lnTo>
                    <a:pt x="438" y="1626"/>
                  </a:lnTo>
                  <a:lnTo>
                    <a:pt x="444" y="1632"/>
                  </a:lnTo>
                  <a:lnTo>
                    <a:pt x="450" y="1632"/>
                  </a:lnTo>
                  <a:lnTo>
                    <a:pt x="450" y="1644"/>
                  </a:lnTo>
                  <a:lnTo>
                    <a:pt x="456" y="1656"/>
                  </a:lnTo>
                  <a:lnTo>
                    <a:pt x="456" y="1674"/>
                  </a:lnTo>
                  <a:lnTo>
                    <a:pt x="474" y="1710"/>
                  </a:lnTo>
                  <a:lnTo>
                    <a:pt x="498" y="1722"/>
                  </a:lnTo>
                  <a:lnTo>
                    <a:pt x="504" y="1728"/>
                  </a:lnTo>
                  <a:lnTo>
                    <a:pt x="510" y="1728"/>
                  </a:lnTo>
                  <a:lnTo>
                    <a:pt x="510" y="1746"/>
                  </a:lnTo>
                  <a:lnTo>
                    <a:pt x="516" y="1782"/>
                  </a:lnTo>
                  <a:lnTo>
                    <a:pt x="522" y="1830"/>
                  </a:lnTo>
                  <a:lnTo>
                    <a:pt x="534" y="1872"/>
                  </a:lnTo>
                  <a:lnTo>
                    <a:pt x="552" y="1908"/>
                  </a:lnTo>
                  <a:lnTo>
                    <a:pt x="576" y="1944"/>
                  </a:lnTo>
                  <a:lnTo>
                    <a:pt x="600" y="1974"/>
                  </a:lnTo>
                  <a:lnTo>
                    <a:pt x="612" y="1998"/>
                  </a:lnTo>
                  <a:lnTo>
                    <a:pt x="618" y="2016"/>
                  </a:lnTo>
                  <a:lnTo>
                    <a:pt x="618" y="2070"/>
                  </a:lnTo>
                  <a:lnTo>
                    <a:pt x="624" y="2094"/>
                  </a:lnTo>
                  <a:lnTo>
                    <a:pt x="642" y="2124"/>
                  </a:lnTo>
                  <a:lnTo>
                    <a:pt x="672" y="2166"/>
                  </a:lnTo>
                  <a:lnTo>
                    <a:pt x="696" y="2202"/>
                  </a:lnTo>
                  <a:lnTo>
                    <a:pt x="714" y="2232"/>
                  </a:lnTo>
                  <a:lnTo>
                    <a:pt x="720" y="2244"/>
                  </a:lnTo>
                  <a:lnTo>
                    <a:pt x="726" y="2244"/>
                  </a:lnTo>
                  <a:lnTo>
                    <a:pt x="732" y="2238"/>
                  </a:lnTo>
                  <a:lnTo>
                    <a:pt x="744" y="2238"/>
                  </a:lnTo>
                  <a:lnTo>
                    <a:pt x="768" y="2226"/>
                  </a:lnTo>
                  <a:lnTo>
                    <a:pt x="774" y="2220"/>
                  </a:lnTo>
                  <a:lnTo>
                    <a:pt x="780" y="2208"/>
                  </a:lnTo>
                  <a:lnTo>
                    <a:pt x="780" y="2172"/>
                  </a:lnTo>
                  <a:lnTo>
                    <a:pt x="786" y="2160"/>
                  </a:lnTo>
                  <a:lnTo>
                    <a:pt x="798" y="2154"/>
                  </a:lnTo>
                  <a:lnTo>
                    <a:pt x="804" y="2154"/>
                  </a:lnTo>
                  <a:lnTo>
                    <a:pt x="810" y="2160"/>
                  </a:lnTo>
                  <a:lnTo>
                    <a:pt x="828" y="2160"/>
                  </a:lnTo>
                  <a:lnTo>
                    <a:pt x="834" y="2154"/>
                  </a:lnTo>
                  <a:lnTo>
                    <a:pt x="846" y="2148"/>
                  </a:lnTo>
                  <a:lnTo>
                    <a:pt x="852" y="2142"/>
                  </a:lnTo>
                  <a:lnTo>
                    <a:pt x="864" y="2136"/>
                  </a:lnTo>
                  <a:lnTo>
                    <a:pt x="852" y="2136"/>
                  </a:lnTo>
                  <a:lnTo>
                    <a:pt x="846" y="2130"/>
                  </a:lnTo>
                  <a:lnTo>
                    <a:pt x="846" y="2118"/>
                  </a:lnTo>
                  <a:lnTo>
                    <a:pt x="852" y="2100"/>
                  </a:lnTo>
                  <a:lnTo>
                    <a:pt x="858" y="2088"/>
                  </a:lnTo>
                  <a:lnTo>
                    <a:pt x="906" y="2064"/>
                  </a:lnTo>
                  <a:lnTo>
                    <a:pt x="918" y="2052"/>
                  </a:lnTo>
                  <a:lnTo>
                    <a:pt x="918" y="2040"/>
                  </a:lnTo>
                  <a:lnTo>
                    <a:pt x="912" y="2028"/>
                  </a:lnTo>
                  <a:lnTo>
                    <a:pt x="912" y="2010"/>
                  </a:lnTo>
                  <a:lnTo>
                    <a:pt x="900" y="1974"/>
                  </a:lnTo>
                  <a:lnTo>
                    <a:pt x="900" y="1908"/>
                  </a:lnTo>
                  <a:lnTo>
                    <a:pt x="906" y="1890"/>
                  </a:lnTo>
                  <a:lnTo>
                    <a:pt x="906" y="1884"/>
                  </a:lnTo>
                  <a:lnTo>
                    <a:pt x="912" y="1878"/>
                  </a:lnTo>
                  <a:lnTo>
                    <a:pt x="912" y="1860"/>
                  </a:lnTo>
                  <a:lnTo>
                    <a:pt x="918" y="1842"/>
                  </a:lnTo>
                  <a:lnTo>
                    <a:pt x="918" y="1800"/>
                  </a:lnTo>
                  <a:lnTo>
                    <a:pt x="906" y="1776"/>
                  </a:lnTo>
                  <a:lnTo>
                    <a:pt x="888" y="1758"/>
                  </a:lnTo>
                  <a:lnTo>
                    <a:pt x="888" y="1728"/>
                  </a:lnTo>
                  <a:lnTo>
                    <a:pt x="894" y="1722"/>
                  </a:lnTo>
                  <a:lnTo>
                    <a:pt x="900" y="1710"/>
                  </a:lnTo>
                  <a:lnTo>
                    <a:pt x="900" y="1698"/>
                  </a:lnTo>
                  <a:lnTo>
                    <a:pt x="894" y="1686"/>
                  </a:lnTo>
                  <a:lnTo>
                    <a:pt x="894" y="1644"/>
                  </a:lnTo>
                  <a:lnTo>
                    <a:pt x="918" y="1632"/>
                  </a:lnTo>
                  <a:lnTo>
                    <a:pt x="924" y="1632"/>
                  </a:lnTo>
                  <a:lnTo>
                    <a:pt x="948" y="1620"/>
                  </a:lnTo>
                  <a:lnTo>
                    <a:pt x="948" y="1596"/>
                  </a:lnTo>
                  <a:lnTo>
                    <a:pt x="954" y="1584"/>
                  </a:lnTo>
                  <a:lnTo>
                    <a:pt x="960" y="1578"/>
                  </a:lnTo>
                  <a:lnTo>
                    <a:pt x="972" y="1572"/>
                  </a:lnTo>
                  <a:lnTo>
                    <a:pt x="990" y="1572"/>
                  </a:lnTo>
                  <a:lnTo>
                    <a:pt x="996" y="1560"/>
                  </a:lnTo>
                  <a:lnTo>
                    <a:pt x="1002" y="1566"/>
                  </a:lnTo>
                  <a:lnTo>
                    <a:pt x="1032" y="1566"/>
                  </a:lnTo>
                  <a:lnTo>
                    <a:pt x="1032" y="1548"/>
                  </a:lnTo>
                  <a:lnTo>
                    <a:pt x="1038" y="1530"/>
                  </a:lnTo>
                  <a:lnTo>
                    <a:pt x="1050" y="1518"/>
                  </a:lnTo>
                  <a:lnTo>
                    <a:pt x="1056" y="1500"/>
                  </a:lnTo>
                  <a:lnTo>
                    <a:pt x="1068" y="1488"/>
                  </a:lnTo>
                  <a:lnTo>
                    <a:pt x="1074" y="1476"/>
                  </a:lnTo>
                  <a:lnTo>
                    <a:pt x="1086" y="1470"/>
                  </a:lnTo>
                  <a:lnTo>
                    <a:pt x="1092" y="1464"/>
                  </a:lnTo>
                  <a:lnTo>
                    <a:pt x="1110" y="1458"/>
                  </a:lnTo>
                  <a:lnTo>
                    <a:pt x="1116" y="1452"/>
                  </a:lnTo>
                  <a:lnTo>
                    <a:pt x="1128" y="1446"/>
                  </a:lnTo>
                  <a:lnTo>
                    <a:pt x="1134" y="1428"/>
                  </a:lnTo>
                  <a:lnTo>
                    <a:pt x="1158" y="1380"/>
                  </a:lnTo>
                  <a:lnTo>
                    <a:pt x="1176" y="1362"/>
                  </a:lnTo>
                  <a:lnTo>
                    <a:pt x="1188" y="1356"/>
                  </a:lnTo>
                  <a:lnTo>
                    <a:pt x="1206" y="1344"/>
                  </a:lnTo>
                  <a:lnTo>
                    <a:pt x="1218" y="1338"/>
                  </a:lnTo>
                  <a:lnTo>
                    <a:pt x="1236" y="1320"/>
                  </a:lnTo>
                  <a:lnTo>
                    <a:pt x="1242" y="1320"/>
                  </a:lnTo>
                  <a:lnTo>
                    <a:pt x="1230" y="1290"/>
                  </a:lnTo>
                  <a:lnTo>
                    <a:pt x="1236" y="1284"/>
                  </a:lnTo>
                  <a:lnTo>
                    <a:pt x="1260" y="1314"/>
                  </a:lnTo>
                  <a:lnTo>
                    <a:pt x="1320" y="1254"/>
                  </a:lnTo>
                  <a:lnTo>
                    <a:pt x="1332" y="1230"/>
                  </a:lnTo>
                  <a:lnTo>
                    <a:pt x="1326" y="1224"/>
                  </a:lnTo>
                  <a:lnTo>
                    <a:pt x="1320" y="1212"/>
                  </a:lnTo>
                  <a:lnTo>
                    <a:pt x="1314" y="1206"/>
                  </a:lnTo>
                  <a:lnTo>
                    <a:pt x="1308" y="1194"/>
                  </a:lnTo>
                  <a:lnTo>
                    <a:pt x="1308" y="1182"/>
                  </a:lnTo>
                  <a:lnTo>
                    <a:pt x="1320" y="1176"/>
                  </a:lnTo>
                  <a:lnTo>
                    <a:pt x="1326" y="1170"/>
                  </a:lnTo>
                  <a:lnTo>
                    <a:pt x="1338" y="1170"/>
                  </a:lnTo>
                  <a:lnTo>
                    <a:pt x="1350" y="1164"/>
                  </a:lnTo>
                  <a:lnTo>
                    <a:pt x="1362" y="1152"/>
                  </a:lnTo>
                  <a:lnTo>
                    <a:pt x="1374" y="1134"/>
                  </a:lnTo>
                  <a:lnTo>
                    <a:pt x="1374" y="1110"/>
                  </a:lnTo>
                  <a:lnTo>
                    <a:pt x="1392" y="1116"/>
                  </a:lnTo>
                  <a:lnTo>
                    <a:pt x="1398" y="1146"/>
                  </a:lnTo>
                  <a:lnTo>
                    <a:pt x="1416" y="1110"/>
                  </a:lnTo>
                  <a:lnTo>
                    <a:pt x="1416" y="1128"/>
                  </a:lnTo>
                  <a:lnTo>
                    <a:pt x="1422" y="1140"/>
                  </a:lnTo>
                  <a:lnTo>
                    <a:pt x="1422" y="1158"/>
                  </a:lnTo>
                  <a:lnTo>
                    <a:pt x="1428" y="1170"/>
                  </a:lnTo>
                  <a:lnTo>
                    <a:pt x="1434" y="1176"/>
                  </a:lnTo>
                  <a:lnTo>
                    <a:pt x="1440" y="1176"/>
                  </a:lnTo>
                  <a:lnTo>
                    <a:pt x="1446" y="1170"/>
                  </a:lnTo>
                  <a:lnTo>
                    <a:pt x="1446" y="1158"/>
                  </a:lnTo>
                  <a:lnTo>
                    <a:pt x="1452" y="1152"/>
                  </a:lnTo>
                  <a:lnTo>
                    <a:pt x="1452" y="1140"/>
                  </a:lnTo>
                  <a:lnTo>
                    <a:pt x="1458" y="1110"/>
                  </a:lnTo>
                  <a:lnTo>
                    <a:pt x="1440" y="1068"/>
                  </a:lnTo>
                  <a:lnTo>
                    <a:pt x="1440" y="1038"/>
                  </a:lnTo>
                  <a:lnTo>
                    <a:pt x="1410" y="1014"/>
                  </a:lnTo>
                  <a:lnTo>
                    <a:pt x="1398" y="984"/>
                  </a:lnTo>
                  <a:lnTo>
                    <a:pt x="1404" y="972"/>
                  </a:lnTo>
                  <a:lnTo>
                    <a:pt x="1410" y="966"/>
                  </a:lnTo>
                  <a:lnTo>
                    <a:pt x="1416" y="948"/>
                  </a:lnTo>
                  <a:lnTo>
                    <a:pt x="1416" y="942"/>
                  </a:lnTo>
                  <a:lnTo>
                    <a:pt x="1410" y="936"/>
                  </a:lnTo>
                  <a:lnTo>
                    <a:pt x="1398" y="930"/>
                  </a:lnTo>
                  <a:lnTo>
                    <a:pt x="1380" y="930"/>
                  </a:lnTo>
                  <a:lnTo>
                    <a:pt x="1368" y="924"/>
                  </a:lnTo>
                  <a:lnTo>
                    <a:pt x="1356" y="912"/>
                  </a:lnTo>
                  <a:lnTo>
                    <a:pt x="1368" y="900"/>
                  </a:lnTo>
                  <a:lnTo>
                    <a:pt x="1374" y="900"/>
                  </a:lnTo>
                  <a:lnTo>
                    <a:pt x="1374" y="870"/>
                  </a:lnTo>
                  <a:lnTo>
                    <a:pt x="1410" y="870"/>
                  </a:lnTo>
                  <a:lnTo>
                    <a:pt x="1410" y="858"/>
                  </a:lnTo>
                  <a:lnTo>
                    <a:pt x="1380" y="840"/>
                  </a:lnTo>
                  <a:lnTo>
                    <a:pt x="1374" y="840"/>
                  </a:lnTo>
                  <a:lnTo>
                    <a:pt x="1362" y="828"/>
                  </a:lnTo>
                  <a:lnTo>
                    <a:pt x="1350" y="822"/>
                  </a:lnTo>
                  <a:lnTo>
                    <a:pt x="1344" y="810"/>
                  </a:lnTo>
                  <a:lnTo>
                    <a:pt x="1344" y="804"/>
                  </a:lnTo>
                  <a:lnTo>
                    <a:pt x="1350" y="792"/>
                  </a:lnTo>
                  <a:lnTo>
                    <a:pt x="1362" y="780"/>
                  </a:lnTo>
                  <a:lnTo>
                    <a:pt x="1350" y="762"/>
                  </a:lnTo>
                  <a:lnTo>
                    <a:pt x="1368" y="762"/>
                  </a:lnTo>
                  <a:lnTo>
                    <a:pt x="1392" y="774"/>
                  </a:lnTo>
                  <a:lnTo>
                    <a:pt x="1386" y="768"/>
                  </a:lnTo>
                  <a:lnTo>
                    <a:pt x="1404" y="762"/>
                  </a:lnTo>
                  <a:lnTo>
                    <a:pt x="1410" y="774"/>
                  </a:lnTo>
                  <a:lnTo>
                    <a:pt x="1410" y="780"/>
                  </a:lnTo>
                  <a:lnTo>
                    <a:pt x="1416" y="792"/>
                  </a:lnTo>
                  <a:lnTo>
                    <a:pt x="1422" y="798"/>
                  </a:lnTo>
                  <a:lnTo>
                    <a:pt x="1434" y="798"/>
                  </a:lnTo>
                  <a:lnTo>
                    <a:pt x="1440" y="804"/>
                  </a:lnTo>
                  <a:lnTo>
                    <a:pt x="1446" y="786"/>
                  </a:lnTo>
                  <a:lnTo>
                    <a:pt x="1452" y="792"/>
                  </a:lnTo>
                  <a:lnTo>
                    <a:pt x="1458" y="792"/>
                  </a:lnTo>
                  <a:lnTo>
                    <a:pt x="1464" y="798"/>
                  </a:lnTo>
                  <a:lnTo>
                    <a:pt x="1464" y="828"/>
                  </a:lnTo>
                  <a:lnTo>
                    <a:pt x="1470" y="828"/>
                  </a:lnTo>
                  <a:lnTo>
                    <a:pt x="1470" y="864"/>
                  </a:lnTo>
                  <a:lnTo>
                    <a:pt x="1476" y="864"/>
                  </a:lnTo>
                  <a:lnTo>
                    <a:pt x="1482" y="870"/>
                  </a:lnTo>
                  <a:lnTo>
                    <a:pt x="1542" y="870"/>
                  </a:lnTo>
                  <a:lnTo>
                    <a:pt x="1554" y="876"/>
                  </a:lnTo>
                  <a:lnTo>
                    <a:pt x="1572" y="876"/>
                  </a:lnTo>
                  <a:lnTo>
                    <a:pt x="1620" y="864"/>
                  </a:lnTo>
                  <a:lnTo>
                    <a:pt x="1626" y="864"/>
                  </a:lnTo>
                  <a:lnTo>
                    <a:pt x="1650" y="888"/>
                  </a:lnTo>
                  <a:lnTo>
                    <a:pt x="1650" y="894"/>
                  </a:lnTo>
                  <a:lnTo>
                    <a:pt x="1644" y="900"/>
                  </a:lnTo>
                  <a:lnTo>
                    <a:pt x="1638" y="900"/>
                  </a:lnTo>
                  <a:lnTo>
                    <a:pt x="1638" y="912"/>
                  </a:lnTo>
                  <a:lnTo>
                    <a:pt x="1632" y="930"/>
                  </a:lnTo>
                  <a:lnTo>
                    <a:pt x="1626" y="942"/>
                  </a:lnTo>
                  <a:lnTo>
                    <a:pt x="1620" y="948"/>
                  </a:lnTo>
                  <a:lnTo>
                    <a:pt x="1614" y="948"/>
                  </a:lnTo>
                  <a:lnTo>
                    <a:pt x="1602" y="954"/>
                  </a:lnTo>
                  <a:lnTo>
                    <a:pt x="1596" y="954"/>
                  </a:lnTo>
                  <a:lnTo>
                    <a:pt x="1584" y="966"/>
                  </a:lnTo>
                  <a:lnTo>
                    <a:pt x="1578" y="978"/>
                  </a:lnTo>
                  <a:lnTo>
                    <a:pt x="1578" y="996"/>
                  </a:lnTo>
                  <a:lnTo>
                    <a:pt x="1584" y="1008"/>
                  </a:lnTo>
                  <a:lnTo>
                    <a:pt x="1602" y="1026"/>
                  </a:lnTo>
                  <a:lnTo>
                    <a:pt x="1608" y="1026"/>
                  </a:lnTo>
                  <a:lnTo>
                    <a:pt x="1626" y="1050"/>
                  </a:lnTo>
                  <a:lnTo>
                    <a:pt x="1632" y="1014"/>
                  </a:lnTo>
                  <a:lnTo>
                    <a:pt x="1632" y="990"/>
                  </a:lnTo>
                  <a:lnTo>
                    <a:pt x="1650" y="990"/>
                  </a:lnTo>
                  <a:lnTo>
                    <a:pt x="1662" y="996"/>
                  </a:lnTo>
                  <a:lnTo>
                    <a:pt x="1668" y="1002"/>
                  </a:lnTo>
                  <a:lnTo>
                    <a:pt x="1668" y="1020"/>
                  </a:lnTo>
                  <a:lnTo>
                    <a:pt x="1674" y="1032"/>
                  </a:lnTo>
                  <a:lnTo>
                    <a:pt x="1674" y="1038"/>
                  </a:lnTo>
                  <a:lnTo>
                    <a:pt x="1680" y="1050"/>
                  </a:lnTo>
                  <a:lnTo>
                    <a:pt x="1680" y="1062"/>
                  </a:lnTo>
                  <a:lnTo>
                    <a:pt x="1686" y="1074"/>
                  </a:lnTo>
                  <a:lnTo>
                    <a:pt x="1692" y="1092"/>
                  </a:lnTo>
                  <a:lnTo>
                    <a:pt x="1698" y="1104"/>
                  </a:lnTo>
                  <a:lnTo>
                    <a:pt x="1704" y="1110"/>
                  </a:lnTo>
                  <a:lnTo>
                    <a:pt x="1704" y="1116"/>
                  </a:lnTo>
                  <a:lnTo>
                    <a:pt x="1722" y="1134"/>
                  </a:lnTo>
                  <a:lnTo>
                    <a:pt x="1722" y="1110"/>
                  </a:lnTo>
                  <a:lnTo>
                    <a:pt x="1728" y="1110"/>
                  </a:lnTo>
                  <a:lnTo>
                    <a:pt x="1734" y="1116"/>
                  </a:lnTo>
                  <a:lnTo>
                    <a:pt x="1746" y="1116"/>
                  </a:lnTo>
                  <a:lnTo>
                    <a:pt x="1746" y="1104"/>
                  </a:lnTo>
                  <a:lnTo>
                    <a:pt x="1728" y="1086"/>
                  </a:lnTo>
                  <a:lnTo>
                    <a:pt x="1728" y="1062"/>
                  </a:lnTo>
                  <a:lnTo>
                    <a:pt x="1722" y="1050"/>
                  </a:lnTo>
                  <a:lnTo>
                    <a:pt x="1740" y="1032"/>
                  </a:lnTo>
                  <a:lnTo>
                    <a:pt x="1746" y="1032"/>
                  </a:lnTo>
                  <a:lnTo>
                    <a:pt x="1740" y="984"/>
                  </a:lnTo>
                  <a:lnTo>
                    <a:pt x="1722" y="966"/>
                  </a:lnTo>
                  <a:lnTo>
                    <a:pt x="1716" y="966"/>
                  </a:lnTo>
                  <a:lnTo>
                    <a:pt x="1770" y="966"/>
                  </a:lnTo>
                  <a:lnTo>
                    <a:pt x="1782" y="972"/>
                  </a:lnTo>
                  <a:lnTo>
                    <a:pt x="1794" y="972"/>
                  </a:lnTo>
                  <a:lnTo>
                    <a:pt x="1794" y="936"/>
                  </a:lnTo>
                  <a:lnTo>
                    <a:pt x="1812" y="882"/>
                  </a:lnTo>
                  <a:lnTo>
                    <a:pt x="1806" y="876"/>
                  </a:lnTo>
                  <a:lnTo>
                    <a:pt x="1800" y="864"/>
                  </a:lnTo>
                  <a:lnTo>
                    <a:pt x="1800" y="846"/>
                  </a:lnTo>
                  <a:lnTo>
                    <a:pt x="1812" y="840"/>
                  </a:lnTo>
                  <a:lnTo>
                    <a:pt x="1818" y="834"/>
                  </a:lnTo>
                  <a:lnTo>
                    <a:pt x="1836" y="804"/>
                  </a:lnTo>
                  <a:lnTo>
                    <a:pt x="1836" y="792"/>
                  </a:lnTo>
                  <a:lnTo>
                    <a:pt x="1830" y="786"/>
                  </a:lnTo>
                  <a:lnTo>
                    <a:pt x="1830" y="780"/>
                  </a:lnTo>
                  <a:lnTo>
                    <a:pt x="1824" y="774"/>
                  </a:lnTo>
                  <a:lnTo>
                    <a:pt x="1824" y="750"/>
                  </a:lnTo>
                  <a:lnTo>
                    <a:pt x="1830" y="750"/>
                  </a:lnTo>
                  <a:lnTo>
                    <a:pt x="1836" y="744"/>
                  </a:lnTo>
                  <a:lnTo>
                    <a:pt x="1848" y="744"/>
                  </a:lnTo>
                  <a:lnTo>
                    <a:pt x="1860" y="738"/>
                  </a:lnTo>
                  <a:lnTo>
                    <a:pt x="1872" y="726"/>
                  </a:lnTo>
                  <a:lnTo>
                    <a:pt x="1872" y="708"/>
                  </a:lnTo>
                  <a:lnTo>
                    <a:pt x="1878" y="708"/>
                  </a:lnTo>
                  <a:lnTo>
                    <a:pt x="1890" y="702"/>
                  </a:lnTo>
                  <a:lnTo>
                    <a:pt x="1926" y="702"/>
                  </a:lnTo>
                  <a:lnTo>
                    <a:pt x="1932" y="708"/>
                  </a:lnTo>
                  <a:lnTo>
                    <a:pt x="1950" y="708"/>
                  </a:lnTo>
                  <a:lnTo>
                    <a:pt x="1950" y="702"/>
                  </a:lnTo>
                  <a:lnTo>
                    <a:pt x="1944" y="696"/>
                  </a:lnTo>
                  <a:lnTo>
                    <a:pt x="1932" y="690"/>
                  </a:lnTo>
                  <a:lnTo>
                    <a:pt x="1926" y="684"/>
                  </a:lnTo>
                  <a:lnTo>
                    <a:pt x="1920" y="6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4" name="Ice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E2BBC8D-7270-4CE9-953D-D22993BFCD14}"/>
                </a:ext>
              </a:extLst>
            </p:cNvPr>
            <p:cNvSpPr>
              <a:spLocks/>
            </p:cNvSpPr>
            <p:nvPr/>
          </p:nvSpPr>
          <p:spPr bwMode="gray">
            <a:xfrm>
              <a:off x="5540813" y="1159288"/>
              <a:ext cx="157384" cy="63985"/>
            </a:xfrm>
            <a:custGeom>
              <a:avLst/>
              <a:gdLst>
                <a:gd name="T0" fmla="*/ 2147483647 w 570"/>
                <a:gd name="T1" fmla="*/ 2147483647 h 222"/>
                <a:gd name="T2" fmla="*/ 2147483647 w 570"/>
                <a:gd name="T3" fmla="*/ 2147483647 h 222"/>
                <a:gd name="T4" fmla="*/ 2147483647 w 570"/>
                <a:gd name="T5" fmla="*/ 2147483647 h 222"/>
                <a:gd name="T6" fmla="*/ 2147483647 w 570"/>
                <a:gd name="T7" fmla="*/ 2147483647 h 222"/>
                <a:gd name="T8" fmla="*/ 2147483647 w 570"/>
                <a:gd name="T9" fmla="*/ 2147483647 h 222"/>
                <a:gd name="T10" fmla="*/ 2147483647 w 570"/>
                <a:gd name="T11" fmla="*/ 2147483647 h 222"/>
                <a:gd name="T12" fmla="*/ 2147483647 w 570"/>
                <a:gd name="T13" fmla="*/ 2147483647 h 222"/>
                <a:gd name="T14" fmla="*/ 2147483647 w 570"/>
                <a:gd name="T15" fmla="*/ 2147483647 h 222"/>
                <a:gd name="T16" fmla="*/ 2147483647 w 570"/>
                <a:gd name="T17" fmla="*/ 2147483647 h 222"/>
                <a:gd name="T18" fmla="*/ 2147483647 w 570"/>
                <a:gd name="T19" fmla="*/ 2147483647 h 222"/>
                <a:gd name="T20" fmla="*/ 2147483647 w 570"/>
                <a:gd name="T21" fmla="*/ 2147483647 h 222"/>
                <a:gd name="T22" fmla="*/ 2147483647 w 570"/>
                <a:gd name="T23" fmla="*/ 2147483647 h 222"/>
                <a:gd name="T24" fmla="*/ 2147483647 w 570"/>
                <a:gd name="T25" fmla="*/ 2147483647 h 222"/>
                <a:gd name="T26" fmla="*/ 2147483647 w 570"/>
                <a:gd name="T27" fmla="*/ 2147483647 h 222"/>
                <a:gd name="T28" fmla="*/ 2147483647 w 570"/>
                <a:gd name="T29" fmla="*/ 2147483647 h 222"/>
                <a:gd name="T30" fmla="*/ 2147483647 w 570"/>
                <a:gd name="T31" fmla="*/ 2147483647 h 222"/>
                <a:gd name="T32" fmla="*/ 2147483647 w 570"/>
                <a:gd name="T33" fmla="*/ 2147483647 h 222"/>
                <a:gd name="T34" fmla="*/ 2147483647 w 570"/>
                <a:gd name="T35" fmla="*/ 2147483647 h 222"/>
                <a:gd name="T36" fmla="*/ 2147483647 w 570"/>
                <a:gd name="T37" fmla="*/ 2147483647 h 222"/>
                <a:gd name="T38" fmla="*/ 2147483647 w 570"/>
                <a:gd name="T39" fmla="*/ 2147483647 h 222"/>
                <a:gd name="T40" fmla="*/ 2147483647 w 570"/>
                <a:gd name="T41" fmla="*/ 2147483647 h 222"/>
                <a:gd name="T42" fmla="*/ 2147483647 w 570"/>
                <a:gd name="T43" fmla="*/ 2147483647 h 222"/>
                <a:gd name="T44" fmla="*/ 2147483647 w 570"/>
                <a:gd name="T45" fmla="*/ 2147483647 h 222"/>
                <a:gd name="T46" fmla="*/ 2147483647 w 570"/>
                <a:gd name="T47" fmla="*/ 2147483647 h 222"/>
                <a:gd name="T48" fmla="*/ 2147483647 w 570"/>
                <a:gd name="T49" fmla="*/ 2147483647 h 222"/>
                <a:gd name="T50" fmla="*/ 2147483647 w 570"/>
                <a:gd name="T51" fmla="*/ 2147483647 h 222"/>
                <a:gd name="T52" fmla="*/ 2147483647 w 570"/>
                <a:gd name="T53" fmla="*/ 2147483647 h 222"/>
                <a:gd name="T54" fmla="*/ 2147483647 w 570"/>
                <a:gd name="T55" fmla="*/ 2147483647 h 222"/>
                <a:gd name="T56" fmla="*/ 2147483647 w 570"/>
                <a:gd name="T57" fmla="*/ 2147483647 h 222"/>
                <a:gd name="T58" fmla="*/ 2147483647 w 570"/>
                <a:gd name="T59" fmla="*/ 2147483647 h 222"/>
                <a:gd name="T60" fmla="*/ 2147483647 w 570"/>
                <a:gd name="T61" fmla="*/ 2147483647 h 222"/>
                <a:gd name="T62" fmla="*/ 2147483647 w 570"/>
                <a:gd name="T63" fmla="*/ 2147483647 h 222"/>
                <a:gd name="T64" fmla="*/ 2147483647 w 570"/>
                <a:gd name="T65" fmla="*/ 2147483647 h 222"/>
                <a:gd name="T66" fmla="*/ 0 w 570"/>
                <a:gd name="T67" fmla="*/ 2147483647 h 222"/>
                <a:gd name="T68" fmla="*/ 2147483647 w 570"/>
                <a:gd name="T69" fmla="*/ 2147483647 h 222"/>
                <a:gd name="T70" fmla="*/ 2147483647 w 570"/>
                <a:gd name="T71" fmla="*/ 2147483647 h 222"/>
                <a:gd name="T72" fmla="*/ 2147483647 w 570"/>
                <a:gd name="T73" fmla="*/ 2147483647 h 222"/>
                <a:gd name="T74" fmla="*/ 2147483647 w 570"/>
                <a:gd name="T75" fmla="*/ 2147483647 h 222"/>
                <a:gd name="T76" fmla="*/ 2147483647 w 570"/>
                <a:gd name="T77" fmla="*/ 2147483647 h 222"/>
                <a:gd name="T78" fmla="*/ 2147483647 w 570"/>
                <a:gd name="T79" fmla="*/ 2147483647 h 222"/>
                <a:gd name="T80" fmla="*/ 2147483647 w 570"/>
                <a:gd name="T81" fmla="*/ 2147483647 h 222"/>
                <a:gd name="T82" fmla="*/ 2147483647 w 570"/>
                <a:gd name="T83" fmla="*/ 2147483647 h 222"/>
                <a:gd name="T84" fmla="*/ 2147483647 w 570"/>
                <a:gd name="T85" fmla="*/ 2147483647 h 222"/>
                <a:gd name="T86" fmla="*/ 2147483647 w 570"/>
                <a:gd name="T87" fmla="*/ 2147483647 h 222"/>
                <a:gd name="T88" fmla="*/ 2147483647 w 570"/>
                <a:gd name="T89" fmla="*/ 2147483647 h 222"/>
                <a:gd name="T90" fmla="*/ 2147483647 w 570"/>
                <a:gd name="T91" fmla="*/ 2147483647 h 222"/>
                <a:gd name="T92" fmla="*/ 2147483647 w 570"/>
                <a:gd name="T93" fmla="*/ 2147483647 h 2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70"/>
                <a:gd name="T142" fmla="*/ 0 h 222"/>
                <a:gd name="T143" fmla="*/ 570 w 570"/>
                <a:gd name="T144" fmla="*/ 222 h 2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70" h="222">
                  <a:moveTo>
                    <a:pt x="252" y="222"/>
                  </a:moveTo>
                  <a:lnTo>
                    <a:pt x="270" y="216"/>
                  </a:lnTo>
                  <a:lnTo>
                    <a:pt x="306" y="216"/>
                  </a:lnTo>
                  <a:lnTo>
                    <a:pt x="312" y="204"/>
                  </a:lnTo>
                  <a:lnTo>
                    <a:pt x="312" y="192"/>
                  </a:lnTo>
                  <a:lnTo>
                    <a:pt x="324" y="198"/>
                  </a:lnTo>
                  <a:lnTo>
                    <a:pt x="330" y="198"/>
                  </a:lnTo>
                  <a:lnTo>
                    <a:pt x="342" y="204"/>
                  </a:lnTo>
                  <a:lnTo>
                    <a:pt x="348" y="204"/>
                  </a:lnTo>
                  <a:lnTo>
                    <a:pt x="360" y="192"/>
                  </a:lnTo>
                  <a:lnTo>
                    <a:pt x="360" y="186"/>
                  </a:lnTo>
                  <a:lnTo>
                    <a:pt x="372" y="186"/>
                  </a:lnTo>
                  <a:lnTo>
                    <a:pt x="378" y="192"/>
                  </a:lnTo>
                  <a:lnTo>
                    <a:pt x="390" y="192"/>
                  </a:lnTo>
                  <a:lnTo>
                    <a:pt x="414" y="180"/>
                  </a:lnTo>
                  <a:lnTo>
                    <a:pt x="432" y="168"/>
                  </a:lnTo>
                  <a:lnTo>
                    <a:pt x="456" y="156"/>
                  </a:lnTo>
                  <a:lnTo>
                    <a:pt x="474" y="156"/>
                  </a:lnTo>
                  <a:lnTo>
                    <a:pt x="480" y="162"/>
                  </a:lnTo>
                  <a:lnTo>
                    <a:pt x="492" y="162"/>
                  </a:lnTo>
                  <a:lnTo>
                    <a:pt x="504" y="156"/>
                  </a:lnTo>
                  <a:lnTo>
                    <a:pt x="510" y="144"/>
                  </a:lnTo>
                  <a:lnTo>
                    <a:pt x="510" y="138"/>
                  </a:lnTo>
                  <a:lnTo>
                    <a:pt x="516" y="126"/>
                  </a:lnTo>
                  <a:lnTo>
                    <a:pt x="528" y="126"/>
                  </a:lnTo>
                  <a:lnTo>
                    <a:pt x="552" y="114"/>
                  </a:lnTo>
                  <a:lnTo>
                    <a:pt x="564" y="102"/>
                  </a:lnTo>
                  <a:lnTo>
                    <a:pt x="570" y="102"/>
                  </a:lnTo>
                  <a:lnTo>
                    <a:pt x="552" y="102"/>
                  </a:lnTo>
                  <a:lnTo>
                    <a:pt x="570" y="84"/>
                  </a:lnTo>
                  <a:lnTo>
                    <a:pt x="570" y="78"/>
                  </a:lnTo>
                  <a:lnTo>
                    <a:pt x="564" y="72"/>
                  </a:lnTo>
                  <a:lnTo>
                    <a:pt x="552" y="66"/>
                  </a:lnTo>
                  <a:lnTo>
                    <a:pt x="540" y="66"/>
                  </a:lnTo>
                  <a:lnTo>
                    <a:pt x="534" y="72"/>
                  </a:lnTo>
                  <a:lnTo>
                    <a:pt x="528" y="72"/>
                  </a:lnTo>
                  <a:lnTo>
                    <a:pt x="534" y="60"/>
                  </a:lnTo>
                  <a:lnTo>
                    <a:pt x="504" y="60"/>
                  </a:lnTo>
                  <a:lnTo>
                    <a:pt x="522" y="36"/>
                  </a:lnTo>
                  <a:lnTo>
                    <a:pt x="504" y="36"/>
                  </a:lnTo>
                  <a:lnTo>
                    <a:pt x="510" y="18"/>
                  </a:lnTo>
                  <a:lnTo>
                    <a:pt x="480" y="24"/>
                  </a:lnTo>
                  <a:lnTo>
                    <a:pt x="474" y="18"/>
                  </a:lnTo>
                  <a:lnTo>
                    <a:pt x="462" y="12"/>
                  </a:lnTo>
                  <a:lnTo>
                    <a:pt x="456" y="6"/>
                  </a:lnTo>
                  <a:lnTo>
                    <a:pt x="444" y="0"/>
                  </a:lnTo>
                  <a:lnTo>
                    <a:pt x="432" y="0"/>
                  </a:lnTo>
                  <a:lnTo>
                    <a:pt x="432" y="24"/>
                  </a:lnTo>
                  <a:lnTo>
                    <a:pt x="414" y="30"/>
                  </a:lnTo>
                  <a:lnTo>
                    <a:pt x="408" y="30"/>
                  </a:lnTo>
                  <a:lnTo>
                    <a:pt x="402" y="24"/>
                  </a:lnTo>
                  <a:lnTo>
                    <a:pt x="378" y="24"/>
                  </a:lnTo>
                  <a:lnTo>
                    <a:pt x="372" y="30"/>
                  </a:lnTo>
                  <a:lnTo>
                    <a:pt x="366" y="42"/>
                  </a:lnTo>
                  <a:lnTo>
                    <a:pt x="360" y="36"/>
                  </a:lnTo>
                  <a:lnTo>
                    <a:pt x="348" y="30"/>
                  </a:lnTo>
                  <a:lnTo>
                    <a:pt x="342" y="24"/>
                  </a:lnTo>
                  <a:lnTo>
                    <a:pt x="336" y="24"/>
                  </a:lnTo>
                  <a:lnTo>
                    <a:pt x="330" y="30"/>
                  </a:lnTo>
                  <a:lnTo>
                    <a:pt x="330" y="60"/>
                  </a:lnTo>
                  <a:lnTo>
                    <a:pt x="324" y="48"/>
                  </a:lnTo>
                  <a:lnTo>
                    <a:pt x="318" y="42"/>
                  </a:lnTo>
                  <a:lnTo>
                    <a:pt x="306" y="36"/>
                  </a:lnTo>
                  <a:lnTo>
                    <a:pt x="300" y="24"/>
                  </a:lnTo>
                  <a:lnTo>
                    <a:pt x="288" y="24"/>
                  </a:lnTo>
                  <a:lnTo>
                    <a:pt x="288" y="30"/>
                  </a:lnTo>
                  <a:lnTo>
                    <a:pt x="270" y="30"/>
                  </a:lnTo>
                  <a:lnTo>
                    <a:pt x="264" y="36"/>
                  </a:lnTo>
                  <a:lnTo>
                    <a:pt x="264" y="54"/>
                  </a:lnTo>
                  <a:lnTo>
                    <a:pt x="252" y="54"/>
                  </a:lnTo>
                  <a:lnTo>
                    <a:pt x="240" y="42"/>
                  </a:lnTo>
                  <a:lnTo>
                    <a:pt x="228" y="36"/>
                  </a:lnTo>
                  <a:lnTo>
                    <a:pt x="222" y="30"/>
                  </a:lnTo>
                  <a:lnTo>
                    <a:pt x="216" y="30"/>
                  </a:lnTo>
                  <a:lnTo>
                    <a:pt x="216" y="48"/>
                  </a:lnTo>
                  <a:lnTo>
                    <a:pt x="210" y="60"/>
                  </a:lnTo>
                  <a:lnTo>
                    <a:pt x="210" y="72"/>
                  </a:lnTo>
                  <a:lnTo>
                    <a:pt x="204" y="72"/>
                  </a:lnTo>
                  <a:lnTo>
                    <a:pt x="192" y="60"/>
                  </a:lnTo>
                  <a:lnTo>
                    <a:pt x="186" y="60"/>
                  </a:lnTo>
                  <a:lnTo>
                    <a:pt x="162" y="84"/>
                  </a:lnTo>
                  <a:lnTo>
                    <a:pt x="162" y="90"/>
                  </a:lnTo>
                  <a:lnTo>
                    <a:pt x="156" y="84"/>
                  </a:lnTo>
                  <a:lnTo>
                    <a:pt x="144" y="60"/>
                  </a:lnTo>
                  <a:lnTo>
                    <a:pt x="162" y="42"/>
                  </a:lnTo>
                  <a:lnTo>
                    <a:pt x="162" y="36"/>
                  </a:lnTo>
                  <a:lnTo>
                    <a:pt x="156" y="30"/>
                  </a:lnTo>
                  <a:lnTo>
                    <a:pt x="108" y="6"/>
                  </a:lnTo>
                  <a:lnTo>
                    <a:pt x="96" y="6"/>
                  </a:lnTo>
                  <a:lnTo>
                    <a:pt x="96" y="36"/>
                  </a:lnTo>
                  <a:lnTo>
                    <a:pt x="90" y="36"/>
                  </a:lnTo>
                  <a:lnTo>
                    <a:pt x="84" y="30"/>
                  </a:lnTo>
                  <a:lnTo>
                    <a:pt x="78" y="30"/>
                  </a:lnTo>
                  <a:lnTo>
                    <a:pt x="66" y="24"/>
                  </a:lnTo>
                  <a:lnTo>
                    <a:pt x="54" y="24"/>
                  </a:lnTo>
                  <a:lnTo>
                    <a:pt x="42" y="30"/>
                  </a:lnTo>
                  <a:lnTo>
                    <a:pt x="30" y="42"/>
                  </a:lnTo>
                  <a:lnTo>
                    <a:pt x="48" y="54"/>
                  </a:lnTo>
                  <a:lnTo>
                    <a:pt x="30" y="54"/>
                  </a:lnTo>
                  <a:lnTo>
                    <a:pt x="18" y="60"/>
                  </a:lnTo>
                  <a:lnTo>
                    <a:pt x="12" y="66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8"/>
                  </a:lnTo>
                  <a:lnTo>
                    <a:pt x="30" y="78"/>
                  </a:lnTo>
                  <a:lnTo>
                    <a:pt x="54" y="66"/>
                  </a:lnTo>
                  <a:lnTo>
                    <a:pt x="66" y="66"/>
                  </a:lnTo>
                  <a:lnTo>
                    <a:pt x="72" y="60"/>
                  </a:lnTo>
                  <a:lnTo>
                    <a:pt x="78" y="60"/>
                  </a:lnTo>
                  <a:lnTo>
                    <a:pt x="126" y="72"/>
                  </a:lnTo>
                  <a:lnTo>
                    <a:pt x="90" y="90"/>
                  </a:lnTo>
                  <a:lnTo>
                    <a:pt x="102" y="90"/>
                  </a:lnTo>
                  <a:lnTo>
                    <a:pt x="108" y="96"/>
                  </a:lnTo>
                  <a:lnTo>
                    <a:pt x="114" y="96"/>
                  </a:lnTo>
                  <a:lnTo>
                    <a:pt x="120" y="102"/>
                  </a:lnTo>
                  <a:lnTo>
                    <a:pt x="114" y="102"/>
                  </a:lnTo>
                  <a:lnTo>
                    <a:pt x="108" y="108"/>
                  </a:lnTo>
                  <a:lnTo>
                    <a:pt x="6" y="108"/>
                  </a:lnTo>
                  <a:lnTo>
                    <a:pt x="0" y="114"/>
                  </a:lnTo>
                  <a:lnTo>
                    <a:pt x="12" y="120"/>
                  </a:lnTo>
                  <a:lnTo>
                    <a:pt x="60" y="120"/>
                  </a:lnTo>
                  <a:lnTo>
                    <a:pt x="84" y="132"/>
                  </a:lnTo>
                  <a:lnTo>
                    <a:pt x="90" y="138"/>
                  </a:lnTo>
                  <a:lnTo>
                    <a:pt x="126" y="132"/>
                  </a:lnTo>
                  <a:lnTo>
                    <a:pt x="108" y="150"/>
                  </a:lnTo>
                  <a:lnTo>
                    <a:pt x="120" y="156"/>
                  </a:lnTo>
                  <a:lnTo>
                    <a:pt x="114" y="162"/>
                  </a:lnTo>
                  <a:lnTo>
                    <a:pt x="114" y="168"/>
                  </a:lnTo>
                  <a:lnTo>
                    <a:pt x="108" y="174"/>
                  </a:lnTo>
                  <a:lnTo>
                    <a:pt x="90" y="174"/>
                  </a:lnTo>
                  <a:lnTo>
                    <a:pt x="78" y="180"/>
                  </a:lnTo>
                  <a:lnTo>
                    <a:pt x="54" y="180"/>
                  </a:lnTo>
                  <a:lnTo>
                    <a:pt x="54" y="186"/>
                  </a:lnTo>
                  <a:lnTo>
                    <a:pt x="66" y="192"/>
                  </a:lnTo>
                  <a:lnTo>
                    <a:pt x="120" y="192"/>
                  </a:lnTo>
                  <a:lnTo>
                    <a:pt x="132" y="186"/>
                  </a:lnTo>
                  <a:lnTo>
                    <a:pt x="138" y="180"/>
                  </a:lnTo>
                  <a:lnTo>
                    <a:pt x="168" y="198"/>
                  </a:lnTo>
                  <a:lnTo>
                    <a:pt x="180" y="186"/>
                  </a:lnTo>
                  <a:lnTo>
                    <a:pt x="180" y="198"/>
                  </a:lnTo>
                  <a:lnTo>
                    <a:pt x="228" y="222"/>
                  </a:lnTo>
                  <a:lnTo>
                    <a:pt x="252" y="2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5" name="Hungary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8F2F233-AABE-4758-B49F-02DB31A3623C}"/>
                </a:ext>
              </a:extLst>
            </p:cNvPr>
            <p:cNvSpPr>
              <a:spLocks/>
            </p:cNvSpPr>
            <p:nvPr/>
          </p:nvSpPr>
          <p:spPr bwMode="gray">
            <a:xfrm>
              <a:off x="6155152" y="1548909"/>
              <a:ext cx="117224" cy="63985"/>
            </a:xfrm>
            <a:custGeom>
              <a:avLst/>
              <a:gdLst>
                <a:gd name="T0" fmla="*/ 2147483647 w 426"/>
                <a:gd name="T1" fmla="*/ 2147483647 h 222"/>
                <a:gd name="T2" fmla="*/ 2147483647 w 426"/>
                <a:gd name="T3" fmla="*/ 2147483647 h 222"/>
                <a:gd name="T4" fmla="*/ 2147483647 w 426"/>
                <a:gd name="T5" fmla="*/ 2147483647 h 222"/>
                <a:gd name="T6" fmla="*/ 0 w 426"/>
                <a:gd name="T7" fmla="*/ 2147483647 h 222"/>
                <a:gd name="T8" fmla="*/ 2147483647 w 426"/>
                <a:gd name="T9" fmla="*/ 2147483647 h 222"/>
                <a:gd name="T10" fmla="*/ 2147483647 w 426"/>
                <a:gd name="T11" fmla="*/ 2147483647 h 222"/>
                <a:gd name="T12" fmla="*/ 2147483647 w 426"/>
                <a:gd name="T13" fmla="*/ 2147483647 h 222"/>
                <a:gd name="T14" fmla="*/ 2147483647 w 426"/>
                <a:gd name="T15" fmla="*/ 2147483647 h 222"/>
                <a:gd name="T16" fmla="*/ 2147483647 w 426"/>
                <a:gd name="T17" fmla="*/ 2147483647 h 222"/>
                <a:gd name="T18" fmla="*/ 2147483647 w 426"/>
                <a:gd name="T19" fmla="*/ 2147483647 h 222"/>
                <a:gd name="T20" fmla="*/ 2147483647 w 426"/>
                <a:gd name="T21" fmla="*/ 2147483647 h 222"/>
                <a:gd name="T22" fmla="*/ 2147483647 w 426"/>
                <a:gd name="T23" fmla="*/ 2147483647 h 222"/>
                <a:gd name="T24" fmla="*/ 2147483647 w 426"/>
                <a:gd name="T25" fmla="*/ 2147483647 h 222"/>
                <a:gd name="T26" fmla="*/ 2147483647 w 426"/>
                <a:gd name="T27" fmla="*/ 2147483647 h 222"/>
                <a:gd name="T28" fmla="*/ 2147483647 w 426"/>
                <a:gd name="T29" fmla="*/ 2147483647 h 222"/>
                <a:gd name="T30" fmla="*/ 2147483647 w 426"/>
                <a:gd name="T31" fmla="*/ 2147483647 h 222"/>
                <a:gd name="T32" fmla="*/ 2147483647 w 426"/>
                <a:gd name="T33" fmla="*/ 2147483647 h 222"/>
                <a:gd name="T34" fmla="*/ 2147483647 w 426"/>
                <a:gd name="T35" fmla="*/ 2147483647 h 222"/>
                <a:gd name="T36" fmla="*/ 2147483647 w 426"/>
                <a:gd name="T37" fmla="*/ 2147483647 h 222"/>
                <a:gd name="T38" fmla="*/ 2147483647 w 426"/>
                <a:gd name="T39" fmla="*/ 2147483647 h 222"/>
                <a:gd name="T40" fmla="*/ 2147483647 w 426"/>
                <a:gd name="T41" fmla="*/ 2147483647 h 222"/>
                <a:gd name="T42" fmla="*/ 2147483647 w 426"/>
                <a:gd name="T43" fmla="*/ 2147483647 h 222"/>
                <a:gd name="T44" fmla="*/ 2147483647 w 426"/>
                <a:gd name="T45" fmla="*/ 2147483647 h 222"/>
                <a:gd name="T46" fmla="*/ 2147483647 w 426"/>
                <a:gd name="T47" fmla="*/ 2147483647 h 222"/>
                <a:gd name="T48" fmla="*/ 2147483647 w 426"/>
                <a:gd name="T49" fmla="*/ 0 h 222"/>
                <a:gd name="T50" fmla="*/ 2147483647 w 426"/>
                <a:gd name="T51" fmla="*/ 2147483647 h 222"/>
                <a:gd name="T52" fmla="*/ 2147483647 w 426"/>
                <a:gd name="T53" fmla="*/ 0 h 222"/>
                <a:gd name="T54" fmla="*/ 2147483647 w 426"/>
                <a:gd name="T55" fmla="*/ 2147483647 h 222"/>
                <a:gd name="T56" fmla="*/ 2147483647 w 426"/>
                <a:gd name="T57" fmla="*/ 2147483647 h 222"/>
                <a:gd name="T58" fmla="*/ 2147483647 w 426"/>
                <a:gd name="T59" fmla="*/ 2147483647 h 222"/>
                <a:gd name="T60" fmla="*/ 2147483647 w 426"/>
                <a:gd name="T61" fmla="*/ 2147483647 h 222"/>
                <a:gd name="T62" fmla="*/ 2147483647 w 426"/>
                <a:gd name="T63" fmla="*/ 2147483647 h 222"/>
                <a:gd name="T64" fmla="*/ 2147483647 w 426"/>
                <a:gd name="T65" fmla="*/ 2147483647 h 222"/>
                <a:gd name="T66" fmla="*/ 2147483647 w 426"/>
                <a:gd name="T67" fmla="*/ 2147483647 h 222"/>
                <a:gd name="T68" fmla="*/ 2147483647 w 426"/>
                <a:gd name="T69" fmla="*/ 2147483647 h 222"/>
                <a:gd name="T70" fmla="*/ 2147483647 w 426"/>
                <a:gd name="T71" fmla="*/ 2147483647 h 2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6"/>
                <a:gd name="T109" fmla="*/ 0 h 222"/>
                <a:gd name="T110" fmla="*/ 426 w 426"/>
                <a:gd name="T111" fmla="*/ 222 h 2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6" h="222">
                  <a:moveTo>
                    <a:pt x="42" y="66"/>
                  </a:moveTo>
                  <a:lnTo>
                    <a:pt x="24" y="66"/>
                  </a:lnTo>
                  <a:lnTo>
                    <a:pt x="18" y="78"/>
                  </a:lnTo>
                  <a:lnTo>
                    <a:pt x="30" y="78"/>
                  </a:lnTo>
                  <a:lnTo>
                    <a:pt x="18" y="96"/>
                  </a:lnTo>
                  <a:lnTo>
                    <a:pt x="18" y="120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6" y="132"/>
                  </a:lnTo>
                  <a:lnTo>
                    <a:pt x="12" y="150"/>
                  </a:lnTo>
                  <a:lnTo>
                    <a:pt x="30" y="162"/>
                  </a:lnTo>
                  <a:lnTo>
                    <a:pt x="42" y="168"/>
                  </a:lnTo>
                  <a:lnTo>
                    <a:pt x="48" y="174"/>
                  </a:lnTo>
                  <a:lnTo>
                    <a:pt x="48" y="180"/>
                  </a:lnTo>
                  <a:lnTo>
                    <a:pt x="60" y="192"/>
                  </a:lnTo>
                  <a:lnTo>
                    <a:pt x="72" y="198"/>
                  </a:lnTo>
                  <a:lnTo>
                    <a:pt x="78" y="204"/>
                  </a:lnTo>
                  <a:lnTo>
                    <a:pt x="90" y="210"/>
                  </a:lnTo>
                  <a:lnTo>
                    <a:pt x="108" y="210"/>
                  </a:lnTo>
                  <a:lnTo>
                    <a:pt x="114" y="222"/>
                  </a:lnTo>
                  <a:lnTo>
                    <a:pt x="156" y="216"/>
                  </a:lnTo>
                  <a:lnTo>
                    <a:pt x="168" y="210"/>
                  </a:lnTo>
                  <a:lnTo>
                    <a:pt x="174" y="204"/>
                  </a:lnTo>
                  <a:lnTo>
                    <a:pt x="198" y="204"/>
                  </a:lnTo>
                  <a:lnTo>
                    <a:pt x="216" y="186"/>
                  </a:lnTo>
                  <a:lnTo>
                    <a:pt x="240" y="186"/>
                  </a:lnTo>
                  <a:lnTo>
                    <a:pt x="258" y="198"/>
                  </a:lnTo>
                  <a:lnTo>
                    <a:pt x="288" y="192"/>
                  </a:lnTo>
                  <a:lnTo>
                    <a:pt x="288" y="174"/>
                  </a:lnTo>
                  <a:lnTo>
                    <a:pt x="306" y="180"/>
                  </a:lnTo>
                  <a:lnTo>
                    <a:pt x="312" y="174"/>
                  </a:lnTo>
                  <a:lnTo>
                    <a:pt x="324" y="168"/>
                  </a:lnTo>
                  <a:lnTo>
                    <a:pt x="330" y="162"/>
                  </a:lnTo>
                  <a:lnTo>
                    <a:pt x="330" y="144"/>
                  </a:lnTo>
                  <a:lnTo>
                    <a:pt x="336" y="138"/>
                  </a:lnTo>
                  <a:lnTo>
                    <a:pt x="348" y="132"/>
                  </a:lnTo>
                  <a:lnTo>
                    <a:pt x="366" y="114"/>
                  </a:lnTo>
                  <a:lnTo>
                    <a:pt x="366" y="72"/>
                  </a:lnTo>
                  <a:lnTo>
                    <a:pt x="378" y="60"/>
                  </a:lnTo>
                  <a:lnTo>
                    <a:pt x="408" y="60"/>
                  </a:lnTo>
                  <a:lnTo>
                    <a:pt x="426" y="42"/>
                  </a:lnTo>
                  <a:lnTo>
                    <a:pt x="420" y="36"/>
                  </a:lnTo>
                  <a:lnTo>
                    <a:pt x="408" y="36"/>
                  </a:lnTo>
                  <a:lnTo>
                    <a:pt x="402" y="30"/>
                  </a:lnTo>
                  <a:lnTo>
                    <a:pt x="396" y="30"/>
                  </a:lnTo>
                  <a:lnTo>
                    <a:pt x="372" y="6"/>
                  </a:lnTo>
                  <a:lnTo>
                    <a:pt x="348" y="6"/>
                  </a:lnTo>
                  <a:lnTo>
                    <a:pt x="336" y="12"/>
                  </a:lnTo>
                  <a:lnTo>
                    <a:pt x="324" y="12"/>
                  </a:lnTo>
                  <a:lnTo>
                    <a:pt x="324" y="0"/>
                  </a:lnTo>
                  <a:lnTo>
                    <a:pt x="312" y="0"/>
                  </a:lnTo>
                  <a:lnTo>
                    <a:pt x="312" y="18"/>
                  </a:lnTo>
                  <a:lnTo>
                    <a:pt x="294" y="12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64" y="12"/>
                  </a:lnTo>
                  <a:lnTo>
                    <a:pt x="252" y="24"/>
                  </a:lnTo>
                  <a:lnTo>
                    <a:pt x="246" y="24"/>
                  </a:lnTo>
                  <a:lnTo>
                    <a:pt x="234" y="30"/>
                  </a:lnTo>
                  <a:lnTo>
                    <a:pt x="210" y="30"/>
                  </a:lnTo>
                  <a:lnTo>
                    <a:pt x="204" y="42"/>
                  </a:lnTo>
                  <a:lnTo>
                    <a:pt x="168" y="36"/>
                  </a:lnTo>
                  <a:lnTo>
                    <a:pt x="156" y="60"/>
                  </a:lnTo>
                  <a:lnTo>
                    <a:pt x="144" y="60"/>
                  </a:lnTo>
                  <a:lnTo>
                    <a:pt x="126" y="66"/>
                  </a:lnTo>
                  <a:lnTo>
                    <a:pt x="84" y="66"/>
                  </a:lnTo>
                  <a:lnTo>
                    <a:pt x="78" y="60"/>
                  </a:lnTo>
                  <a:lnTo>
                    <a:pt x="72" y="48"/>
                  </a:lnTo>
                  <a:lnTo>
                    <a:pt x="66" y="42"/>
                  </a:lnTo>
                  <a:lnTo>
                    <a:pt x="54" y="60"/>
                  </a:lnTo>
                  <a:lnTo>
                    <a:pt x="42" y="54"/>
                  </a:lnTo>
                  <a:lnTo>
                    <a:pt x="42" y="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6" name="Hondura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EAE7A74-FCFD-4795-A33C-0AE58F518A4C}"/>
                </a:ext>
              </a:extLst>
            </p:cNvPr>
            <p:cNvSpPr>
              <a:spLocks/>
            </p:cNvSpPr>
            <p:nvPr/>
          </p:nvSpPr>
          <p:spPr bwMode="gray">
            <a:xfrm>
              <a:off x="4118933" y="2305303"/>
              <a:ext cx="123736" cy="71983"/>
            </a:xfrm>
            <a:custGeom>
              <a:avLst/>
              <a:gdLst>
                <a:gd name="T0" fmla="*/ 2147483647 w 444"/>
                <a:gd name="T1" fmla="*/ 2147483647 h 246"/>
                <a:gd name="T2" fmla="*/ 2147483647 w 444"/>
                <a:gd name="T3" fmla="*/ 2147483647 h 246"/>
                <a:gd name="T4" fmla="*/ 2147483647 w 444"/>
                <a:gd name="T5" fmla="*/ 2147483647 h 246"/>
                <a:gd name="T6" fmla="*/ 2147483647 w 444"/>
                <a:gd name="T7" fmla="*/ 2147483647 h 246"/>
                <a:gd name="T8" fmla="*/ 2147483647 w 444"/>
                <a:gd name="T9" fmla="*/ 2147483647 h 246"/>
                <a:gd name="T10" fmla="*/ 2147483647 w 444"/>
                <a:gd name="T11" fmla="*/ 2147483647 h 246"/>
                <a:gd name="T12" fmla="*/ 2147483647 w 444"/>
                <a:gd name="T13" fmla="*/ 2147483647 h 246"/>
                <a:gd name="T14" fmla="*/ 2147483647 w 444"/>
                <a:gd name="T15" fmla="*/ 2147483647 h 246"/>
                <a:gd name="T16" fmla="*/ 2147483647 w 444"/>
                <a:gd name="T17" fmla="*/ 2147483647 h 246"/>
                <a:gd name="T18" fmla="*/ 2147483647 w 444"/>
                <a:gd name="T19" fmla="*/ 2147483647 h 246"/>
                <a:gd name="T20" fmla="*/ 2147483647 w 444"/>
                <a:gd name="T21" fmla="*/ 2147483647 h 246"/>
                <a:gd name="T22" fmla="*/ 2147483647 w 444"/>
                <a:gd name="T23" fmla="*/ 2147483647 h 246"/>
                <a:gd name="T24" fmla="*/ 2147483647 w 444"/>
                <a:gd name="T25" fmla="*/ 2147483647 h 246"/>
                <a:gd name="T26" fmla="*/ 2147483647 w 444"/>
                <a:gd name="T27" fmla="*/ 2147483647 h 246"/>
                <a:gd name="T28" fmla="*/ 2147483647 w 444"/>
                <a:gd name="T29" fmla="*/ 2147483647 h 246"/>
                <a:gd name="T30" fmla="*/ 2147483647 w 444"/>
                <a:gd name="T31" fmla="*/ 2147483647 h 246"/>
                <a:gd name="T32" fmla="*/ 2147483647 w 444"/>
                <a:gd name="T33" fmla="*/ 2147483647 h 246"/>
                <a:gd name="T34" fmla="*/ 2147483647 w 444"/>
                <a:gd name="T35" fmla="*/ 2147483647 h 246"/>
                <a:gd name="T36" fmla="*/ 2147483647 w 444"/>
                <a:gd name="T37" fmla="*/ 2147483647 h 246"/>
                <a:gd name="T38" fmla="*/ 2147483647 w 444"/>
                <a:gd name="T39" fmla="*/ 0 h 246"/>
                <a:gd name="T40" fmla="*/ 2147483647 w 444"/>
                <a:gd name="T41" fmla="*/ 2147483647 h 246"/>
                <a:gd name="T42" fmla="*/ 2147483647 w 444"/>
                <a:gd name="T43" fmla="*/ 2147483647 h 246"/>
                <a:gd name="T44" fmla="*/ 2147483647 w 444"/>
                <a:gd name="T45" fmla="*/ 0 h 246"/>
                <a:gd name="T46" fmla="*/ 2147483647 w 444"/>
                <a:gd name="T47" fmla="*/ 2147483647 h 246"/>
                <a:gd name="T48" fmla="*/ 2147483647 w 444"/>
                <a:gd name="T49" fmla="*/ 2147483647 h 246"/>
                <a:gd name="T50" fmla="*/ 2147483647 w 444"/>
                <a:gd name="T51" fmla="*/ 2147483647 h 246"/>
                <a:gd name="T52" fmla="*/ 2147483647 w 444"/>
                <a:gd name="T53" fmla="*/ 2147483647 h 246"/>
                <a:gd name="T54" fmla="*/ 2147483647 w 444"/>
                <a:gd name="T55" fmla="*/ 2147483647 h 246"/>
                <a:gd name="T56" fmla="*/ 2147483647 w 444"/>
                <a:gd name="T57" fmla="*/ 2147483647 h 246"/>
                <a:gd name="T58" fmla="*/ 2147483647 w 444"/>
                <a:gd name="T59" fmla="*/ 2147483647 h 246"/>
                <a:gd name="T60" fmla="*/ 2147483647 w 444"/>
                <a:gd name="T61" fmla="*/ 0 h 246"/>
                <a:gd name="T62" fmla="*/ 2147483647 w 444"/>
                <a:gd name="T63" fmla="*/ 2147483647 h 246"/>
                <a:gd name="T64" fmla="*/ 2147483647 w 444"/>
                <a:gd name="T65" fmla="*/ 2147483647 h 246"/>
                <a:gd name="T66" fmla="*/ 2147483647 w 444"/>
                <a:gd name="T67" fmla="*/ 2147483647 h 246"/>
                <a:gd name="T68" fmla="*/ 2147483647 w 444"/>
                <a:gd name="T69" fmla="*/ 2147483647 h 246"/>
                <a:gd name="T70" fmla="*/ 2147483647 w 444"/>
                <a:gd name="T71" fmla="*/ 2147483647 h 246"/>
                <a:gd name="T72" fmla="*/ 0 w 444"/>
                <a:gd name="T73" fmla="*/ 2147483647 h 246"/>
                <a:gd name="T74" fmla="*/ 2147483647 w 444"/>
                <a:gd name="T75" fmla="*/ 2147483647 h 246"/>
                <a:gd name="T76" fmla="*/ 2147483647 w 444"/>
                <a:gd name="T77" fmla="*/ 2147483647 h 246"/>
                <a:gd name="T78" fmla="*/ 2147483647 w 444"/>
                <a:gd name="T79" fmla="*/ 2147483647 h 246"/>
                <a:gd name="T80" fmla="*/ 2147483647 w 444"/>
                <a:gd name="T81" fmla="*/ 2147483647 h 246"/>
                <a:gd name="T82" fmla="*/ 2147483647 w 444"/>
                <a:gd name="T83" fmla="*/ 2147483647 h 246"/>
                <a:gd name="T84" fmla="*/ 2147483647 w 444"/>
                <a:gd name="T85" fmla="*/ 2147483647 h 246"/>
                <a:gd name="T86" fmla="*/ 2147483647 w 444"/>
                <a:gd name="T87" fmla="*/ 2147483647 h 2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44"/>
                <a:gd name="T133" fmla="*/ 0 h 246"/>
                <a:gd name="T134" fmla="*/ 444 w 444"/>
                <a:gd name="T135" fmla="*/ 246 h 2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44" h="246">
                  <a:moveTo>
                    <a:pt x="156" y="240"/>
                  </a:moveTo>
                  <a:lnTo>
                    <a:pt x="156" y="222"/>
                  </a:lnTo>
                  <a:lnTo>
                    <a:pt x="174" y="222"/>
                  </a:lnTo>
                  <a:lnTo>
                    <a:pt x="168" y="216"/>
                  </a:lnTo>
                  <a:lnTo>
                    <a:pt x="168" y="204"/>
                  </a:lnTo>
                  <a:lnTo>
                    <a:pt x="162" y="198"/>
                  </a:lnTo>
                  <a:lnTo>
                    <a:pt x="162" y="186"/>
                  </a:lnTo>
                  <a:lnTo>
                    <a:pt x="168" y="180"/>
                  </a:lnTo>
                  <a:lnTo>
                    <a:pt x="204" y="180"/>
                  </a:lnTo>
                  <a:lnTo>
                    <a:pt x="210" y="168"/>
                  </a:lnTo>
                  <a:lnTo>
                    <a:pt x="216" y="162"/>
                  </a:lnTo>
                  <a:lnTo>
                    <a:pt x="228" y="162"/>
                  </a:lnTo>
                  <a:lnTo>
                    <a:pt x="228" y="168"/>
                  </a:lnTo>
                  <a:lnTo>
                    <a:pt x="234" y="174"/>
                  </a:lnTo>
                  <a:lnTo>
                    <a:pt x="252" y="174"/>
                  </a:lnTo>
                  <a:lnTo>
                    <a:pt x="276" y="150"/>
                  </a:lnTo>
                  <a:lnTo>
                    <a:pt x="288" y="126"/>
                  </a:lnTo>
                  <a:lnTo>
                    <a:pt x="306" y="126"/>
                  </a:lnTo>
                  <a:lnTo>
                    <a:pt x="306" y="108"/>
                  </a:lnTo>
                  <a:lnTo>
                    <a:pt x="318" y="96"/>
                  </a:lnTo>
                  <a:lnTo>
                    <a:pt x="330" y="96"/>
                  </a:lnTo>
                  <a:lnTo>
                    <a:pt x="348" y="114"/>
                  </a:lnTo>
                  <a:lnTo>
                    <a:pt x="360" y="114"/>
                  </a:lnTo>
                  <a:lnTo>
                    <a:pt x="372" y="102"/>
                  </a:lnTo>
                  <a:lnTo>
                    <a:pt x="372" y="96"/>
                  </a:lnTo>
                  <a:lnTo>
                    <a:pt x="420" y="96"/>
                  </a:lnTo>
                  <a:lnTo>
                    <a:pt x="426" y="90"/>
                  </a:lnTo>
                  <a:lnTo>
                    <a:pt x="432" y="90"/>
                  </a:lnTo>
                  <a:lnTo>
                    <a:pt x="444" y="84"/>
                  </a:lnTo>
                  <a:lnTo>
                    <a:pt x="444" y="78"/>
                  </a:lnTo>
                  <a:lnTo>
                    <a:pt x="426" y="60"/>
                  </a:lnTo>
                  <a:lnTo>
                    <a:pt x="402" y="48"/>
                  </a:lnTo>
                  <a:lnTo>
                    <a:pt x="396" y="48"/>
                  </a:lnTo>
                  <a:lnTo>
                    <a:pt x="390" y="42"/>
                  </a:lnTo>
                  <a:lnTo>
                    <a:pt x="384" y="30"/>
                  </a:lnTo>
                  <a:lnTo>
                    <a:pt x="372" y="24"/>
                  </a:lnTo>
                  <a:lnTo>
                    <a:pt x="366" y="18"/>
                  </a:lnTo>
                  <a:lnTo>
                    <a:pt x="348" y="18"/>
                  </a:lnTo>
                  <a:lnTo>
                    <a:pt x="342" y="6"/>
                  </a:lnTo>
                  <a:lnTo>
                    <a:pt x="336" y="0"/>
                  </a:lnTo>
                  <a:lnTo>
                    <a:pt x="312" y="0"/>
                  </a:lnTo>
                  <a:lnTo>
                    <a:pt x="300" y="6"/>
                  </a:lnTo>
                  <a:lnTo>
                    <a:pt x="294" y="12"/>
                  </a:lnTo>
                  <a:lnTo>
                    <a:pt x="282" y="12"/>
                  </a:lnTo>
                  <a:lnTo>
                    <a:pt x="270" y="0"/>
                  </a:lnTo>
                  <a:lnTo>
                    <a:pt x="252" y="0"/>
                  </a:lnTo>
                  <a:lnTo>
                    <a:pt x="240" y="6"/>
                  </a:lnTo>
                  <a:lnTo>
                    <a:pt x="234" y="18"/>
                  </a:lnTo>
                  <a:lnTo>
                    <a:pt x="222" y="24"/>
                  </a:lnTo>
                  <a:lnTo>
                    <a:pt x="186" y="24"/>
                  </a:lnTo>
                  <a:lnTo>
                    <a:pt x="174" y="18"/>
                  </a:lnTo>
                  <a:lnTo>
                    <a:pt x="168" y="12"/>
                  </a:lnTo>
                  <a:lnTo>
                    <a:pt x="156" y="12"/>
                  </a:lnTo>
                  <a:lnTo>
                    <a:pt x="150" y="18"/>
                  </a:lnTo>
                  <a:lnTo>
                    <a:pt x="144" y="18"/>
                  </a:lnTo>
                  <a:lnTo>
                    <a:pt x="138" y="24"/>
                  </a:lnTo>
                  <a:lnTo>
                    <a:pt x="132" y="24"/>
                  </a:lnTo>
                  <a:lnTo>
                    <a:pt x="132" y="18"/>
                  </a:lnTo>
                  <a:lnTo>
                    <a:pt x="126" y="12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96" y="18"/>
                  </a:lnTo>
                  <a:lnTo>
                    <a:pt x="90" y="18"/>
                  </a:lnTo>
                  <a:lnTo>
                    <a:pt x="84" y="30"/>
                  </a:lnTo>
                  <a:lnTo>
                    <a:pt x="72" y="36"/>
                  </a:lnTo>
                  <a:lnTo>
                    <a:pt x="60" y="48"/>
                  </a:lnTo>
                  <a:lnTo>
                    <a:pt x="48" y="54"/>
                  </a:lnTo>
                  <a:lnTo>
                    <a:pt x="36" y="66"/>
                  </a:lnTo>
                  <a:lnTo>
                    <a:pt x="24" y="72"/>
                  </a:lnTo>
                  <a:lnTo>
                    <a:pt x="18" y="84"/>
                  </a:lnTo>
                  <a:lnTo>
                    <a:pt x="18" y="102"/>
                  </a:lnTo>
                  <a:lnTo>
                    <a:pt x="12" y="114"/>
                  </a:lnTo>
                  <a:lnTo>
                    <a:pt x="0" y="126"/>
                  </a:lnTo>
                  <a:lnTo>
                    <a:pt x="6" y="138"/>
                  </a:lnTo>
                  <a:lnTo>
                    <a:pt x="18" y="150"/>
                  </a:lnTo>
                  <a:lnTo>
                    <a:pt x="42" y="150"/>
                  </a:lnTo>
                  <a:lnTo>
                    <a:pt x="42" y="168"/>
                  </a:lnTo>
                  <a:lnTo>
                    <a:pt x="48" y="174"/>
                  </a:lnTo>
                  <a:lnTo>
                    <a:pt x="60" y="174"/>
                  </a:lnTo>
                  <a:lnTo>
                    <a:pt x="66" y="168"/>
                  </a:lnTo>
                  <a:lnTo>
                    <a:pt x="102" y="168"/>
                  </a:lnTo>
                  <a:lnTo>
                    <a:pt x="102" y="210"/>
                  </a:lnTo>
                  <a:lnTo>
                    <a:pt x="126" y="222"/>
                  </a:lnTo>
                  <a:lnTo>
                    <a:pt x="132" y="228"/>
                  </a:lnTo>
                  <a:lnTo>
                    <a:pt x="132" y="246"/>
                  </a:lnTo>
                  <a:lnTo>
                    <a:pt x="144" y="246"/>
                  </a:lnTo>
                  <a:lnTo>
                    <a:pt x="156" y="2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7" name="Haiti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116720B-D115-4D63-8D18-4EF9A82D87BF}"/>
                </a:ext>
              </a:extLst>
            </p:cNvPr>
            <p:cNvSpPr>
              <a:spLocks/>
            </p:cNvSpPr>
            <p:nvPr/>
          </p:nvSpPr>
          <p:spPr bwMode="gray">
            <a:xfrm>
              <a:off x="4420676" y="2215038"/>
              <a:ext cx="54270" cy="45704"/>
            </a:xfrm>
            <a:custGeom>
              <a:avLst/>
              <a:gdLst>
                <a:gd name="T0" fmla="*/ 2147483647 w 198"/>
                <a:gd name="T1" fmla="*/ 2147483647 h 156"/>
                <a:gd name="T2" fmla="*/ 2147483647 w 198"/>
                <a:gd name="T3" fmla="*/ 2147483647 h 156"/>
                <a:gd name="T4" fmla="*/ 2147483647 w 198"/>
                <a:gd name="T5" fmla="*/ 2147483647 h 156"/>
                <a:gd name="T6" fmla="*/ 2147483647 w 198"/>
                <a:gd name="T7" fmla="*/ 2147483647 h 156"/>
                <a:gd name="T8" fmla="*/ 2147483647 w 198"/>
                <a:gd name="T9" fmla="*/ 2147483647 h 156"/>
                <a:gd name="T10" fmla="*/ 2147483647 w 198"/>
                <a:gd name="T11" fmla="*/ 2147483647 h 156"/>
                <a:gd name="T12" fmla="*/ 2147483647 w 198"/>
                <a:gd name="T13" fmla="*/ 2147483647 h 156"/>
                <a:gd name="T14" fmla="*/ 2147483647 w 198"/>
                <a:gd name="T15" fmla="*/ 2147483647 h 156"/>
                <a:gd name="T16" fmla="*/ 2147483647 w 198"/>
                <a:gd name="T17" fmla="*/ 2147483647 h 156"/>
                <a:gd name="T18" fmla="*/ 2147483647 w 198"/>
                <a:gd name="T19" fmla="*/ 2147483647 h 156"/>
                <a:gd name="T20" fmla="*/ 2147483647 w 198"/>
                <a:gd name="T21" fmla="*/ 2147483647 h 156"/>
                <a:gd name="T22" fmla="*/ 2147483647 w 198"/>
                <a:gd name="T23" fmla="*/ 2147483647 h 156"/>
                <a:gd name="T24" fmla="*/ 2147483647 w 198"/>
                <a:gd name="T25" fmla="*/ 2147483647 h 156"/>
                <a:gd name="T26" fmla="*/ 2147483647 w 198"/>
                <a:gd name="T27" fmla="*/ 2147483647 h 156"/>
                <a:gd name="T28" fmla="*/ 2147483647 w 198"/>
                <a:gd name="T29" fmla="*/ 2147483647 h 156"/>
                <a:gd name="T30" fmla="*/ 2147483647 w 198"/>
                <a:gd name="T31" fmla="*/ 2147483647 h 156"/>
                <a:gd name="T32" fmla="*/ 2147483647 w 198"/>
                <a:gd name="T33" fmla="*/ 2147483647 h 156"/>
                <a:gd name="T34" fmla="*/ 2147483647 w 198"/>
                <a:gd name="T35" fmla="*/ 0 h 156"/>
                <a:gd name="T36" fmla="*/ 2147483647 w 198"/>
                <a:gd name="T37" fmla="*/ 0 h 156"/>
                <a:gd name="T38" fmla="*/ 2147483647 w 198"/>
                <a:gd name="T39" fmla="*/ 2147483647 h 156"/>
                <a:gd name="T40" fmla="*/ 2147483647 w 198"/>
                <a:gd name="T41" fmla="*/ 2147483647 h 156"/>
                <a:gd name="T42" fmla="*/ 2147483647 w 198"/>
                <a:gd name="T43" fmla="*/ 2147483647 h 156"/>
                <a:gd name="T44" fmla="*/ 2147483647 w 198"/>
                <a:gd name="T45" fmla="*/ 2147483647 h 156"/>
                <a:gd name="T46" fmla="*/ 2147483647 w 198"/>
                <a:gd name="T47" fmla="*/ 2147483647 h 156"/>
                <a:gd name="T48" fmla="*/ 2147483647 w 198"/>
                <a:gd name="T49" fmla="*/ 2147483647 h 156"/>
                <a:gd name="T50" fmla="*/ 2147483647 w 198"/>
                <a:gd name="T51" fmla="*/ 2147483647 h 156"/>
                <a:gd name="T52" fmla="*/ 2147483647 w 198"/>
                <a:gd name="T53" fmla="*/ 2147483647 h 156"/>
                <a:gd name="T54" fmla="*/ 2147483647 w 198"/>
                <a:gd name="T55" fmla="*/ 2147483647 h 156"/>
                <a:gd name="T56" fmla="*/ 2147483647 w 198"/>
                <a:gd name="T57" fmla="*/ 2147483647 h 156"/>
                <a:gd name="T58" fmla="*/ 2147483647 w 198"/>
                <a:gd name="T59" fmla="*/ 2147483647 h 156"/>
                <a:gd name="T60" fmla="*/ 2147483647 w 198"/>
                <a:gd name="T61" fmla="*/ 2147483647 h 156"/>
                <a:gd name="T62" fmla="*/ 2147483647 w 198"/>
                <a:gd name="T63" fmla="*/ 2147483647 h 156"/>
                <a:gd name="T64" fmla="*/ 2147483647 w 198"/>
                <a:gd name="T65" fmla="*/ 2147483647 h 156"/>
                <a:gd name="T66" fmla="*/ 2147483647 w 198"/>
                <a:gd name="T67" fmla="*/ 2147483647 h 156"/>
                <a:gd name="T68" fmla="*/ 2147483647 w 198"/>
                <a:gd name="T69" fmla="*/ 2147483647 h 156"/>
                <a:gd name="T70" fmla="*/ 2147483647 w 198"/>
                <a:gd name="T71" fmla="*/ 2147483647 h 156"/>
                <a:gd name="T72" fmla="*/ 2147483647 w 198"/>
                <a:gd name="T73" fmla="*/ 2147483647 h 156"/>
                <a:gd name="T74" fmla="*/ 2147483647 w 198"/>
                <a:gd name="T75" fmla="*/ 2147483647 h 156"/>
                <a:gd name="T76" fmla="*/ 2147483647 w 198"/>
                <a:gd name="T77" fmla="*/ 2147483647 h 156"/>
                <a:gd name="T78" fmla="*/ 2147483647 w 198"/>
                <a:gd name="T79" fmla="*/ 2147483647 h 156"/>
                <a:gd name="T80" fmla="*/ 2147483647 w 198"/>
                <a:gd name="T81" fmla="*/ 2147483647 h 156"/>
                <a:gd name="T82" fmla="*/ 0 w 198"/>
                <a:gd name="T83" fmla="*/ 2147483647 h 156"/>
                <a:gd name="T84" fmla="*/ 0 w 198"/>
                <a:gd name="T85" fmla="*/ 2147483647 h 156"/>
                <a:gd name="T86" fmla="*/ 2147483647 w 198"/>
                <a:gd name="T87" fmla="*/ 2147483647 h 156"/>
                <a:gd name="T88" fmla="*/ 2147483647 w 198"/>
                <a:gd name="T89" fmla="*/ 2147483647 h 156"/>
                <a:gd name="T90" fmla="*/ 2147483647 w 198"/>
                <a:gd name="T91" fmla="*/ 2147483647 h 156"/>
                <a:gd name="T92" fmla="*/ 2147483647 w 198"/>
                <a:gd name="T93" fmla="*/ 2147483647 h 156"/>
                <a:gd name="T94" fmla="*/ 2147483647 w 198"/>
                <a:gd name="T95" fmla="*/ 2147483647 h 156"/>
                <a:gd name="T96" fmla="*/ 2147483647 w 198"/>
                <a:gd name="T97" fmla="*/ 2147483647 h 156"/>
                <a:gd name="T98" fmla="*/ 2147483647 w 198"/>
                <a:gd name="T99" fmla="*/ 2147483647 h 156"/>
                <a:gd name="T100" fmla="*/ 2147483647 w 198"/>
                <a:gd name="T101" fmla="*/ 2147483647 h 156"/>
                <a:gd name="T102" fmla="*/ 2147483647 w 198"/>
                <a:gd name="T103" fmla="*/ 2147483647 h 156"/>
                <a:gd name="T104" fmla="*/ 2147483647 w 198"/>
                <a:gd name="T105" fmla="*/ 2147483647 h 156"/>
                <a:gd name="T106" fmla="*/ 2147483647 w 198"/>
                <a:gd name="T107" fmla="*/ 2147483647 h 156"/>
                <a:gd name="T108" fmla="*/ 2147483647 w 198"/>
                <a:gd name="T109" fmla="*/ 2147483647 h 156"/>
                <a:gd name="T110" fmla="*/ 2147483647 w 198"/>
                <a:gd name="T111" fmla="*/ 2147483647 h 156"/>
                <a:gd name="T112" fmla="*/ 2147483647 w 198"/>
                <a:gd name="T113" fmla="*/ 2147483647 h 1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8"/>
                <a:gd name="T172" fmla="*/ 0 h 156"/>
                <a:gd name="T173" fmla="*/ 198 w 198"/>
                <a:gd name="T174" fmla="*/ 156 h 1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8" h="156">
                  <a:moveTo>
                    <a:pt x="168" y="114"/>
                  </a:moveTo>
                  <a:lnTo>
                    <a:pt x="168" y="108"/>
                  </a:lnTo>
                  <a:lnTo>
                    <a:pt x="174" y="102"/>
                  </a:lnTo>
                  <a:lnTo>
                    <a:pt x="180" y="90"/>
                  </a:lnTo>
                  <a:lnTo>
                    <a:pt x="180" y="78"/>
                  </a:lnTo>
                  <a:lnTo>
                    <a:pt x="186" y="72"/>
                  </a:lnTo>
                  <a:lnTo>
                    <a:pt x="192" y="60"/>
                  </a:lnTo>
                  <a:lnTo>
                    <a:pt x="198" y="54"/>
                  </a:lnTo>
                  <a:lnTo>
                    <a:pt x="198" y="42"/>
                  </a:lnTo>
                  <a:lnTo>
                    <a:pt x="186" y="6"/>
                  </a:lnTo>
                  <a:lnTo>
                    <a:pt x="180" y="12"/>
                  </a:lnTo>
                  <a:lnTo>
                    <a:pt x="180" y="18"/>
                  </a:lnTo>
                  <a:lnTo>
                    <a:pt x="174" y="18"/>
                  </a:lnTo>
                  <a:lnTo>
                    <a:pt x="168" y="12"/>
                  </a:lnTo>
                  <a:lnTo>
                    <a:pt x="156" y="12"/>
                  </a:lnTo>
                  <a:lnTo>
                    <a:pt x="144" y="6"/>
                  </a:lnTo>
                  <a:lnTo>
                    <a:pt x="126" y="6"/>
                  </a:lnTo>
                  <a:lnTo>
                    <a:pt x="114" y="0"/>
                  </a:lnTo>
                  <a:lnTo>
                    <a:pt x="84" y="0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72" y="24"/>
                  </a:lnTo>
                  <a:lnTo>
                    <a:pt x="108" y="24"/>
                  </a:lnTo>
                  <a:lnTo>
                    <a:pt x="114" y="30"/>
                  </a:lnTo>
                  <a:lnTo>
                    <a:pt x="120" y="42"/>
                  </a:lnTo>
                  <a:lnTo>
                    <a:pt x="126" y="48"/>
                  </a:lnTo>
                  <a:lnTo>
                    <a:pt x="114" y="54"/>
                  </a:lnTo>
                  <a:lnTo>
                    <a:pt x="108" y="60"/>
                  </a:lnTo>
                  <a:lnTo>
                    <a:pt x="108" y="72"/>
                  </a:lnTo>
                  <a:lnTo>
                    <a:pt x="114" y="84"/>
                  </a:lnTo>
                  <a:lnTo>
                    <a:pt x="114" y="96"/>
                  </a:lnTo>
                  <a:lnTo>
                    <a:pt x="120" y="102"/>
                  </a:lnTo>
                  <a:lnTo>
                    <a:pt x="114" y="108"/>
                  </a:lnTo>
                  <a:lnTo>
                    <a:pt x="96" y="108"/>
                  </a:lnTo>
                  <a:lnTo>
                    <a:pt x="78" y="102"/>
                  </a:lnTo>
                  <a:lnTo>
                    <a:pt x="66" y="102"/>
                  </a:lnTo>
                  <a:lnTo>
                    <a:pt x="54" y="96"/>
                  </a:lnTo>
                  <a:lnTo>
                    <a:pt x="36" y="96"/>
                  </a:lnTo>
                  <a:lnTo>
                    <a:pt x="24" y="102"/>
                  </a:lnTo>
                  <a:lnTo>
                    <a:pt x="6" y="102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6" y="120"/>
                  </a:lnTo>
                  <a:lnTo>
                    <a:pt x="12" y="132"/>
                  </a:lnTo>
                  <a:lnTo>
                    <a:pt x="24" y="138"/>
                  </a:lnTo>
                  <a:lnTo>
                    <a:pt x="30" y="150"/>
                  </a:lnTo>
                  <a:lnTo>
                    <a:pt x="36" y="156"/>
                  </a:lnTo>
                  <a:lnTo>
                    <a:pt x="42" y="156"/>
                  </a:lnTo>
                  <a:lnTo>
                    <a:pt x="48" y="150"/>
                  </a:lnTo>
                  <a:lnTo>
                    <a:pt x="54" y="138"/>
                  </a:lnTo>
                  <a:lnTo>
                    <a:pt x="60" y="132"/>
                  </a:lnTo>
                  <a:lnTo>
                    <a:pt x="138" y="132"/>
                  </a:lnTo>
                  <a:lnTo>
                    <a:pt x="156" y="126"/>
                  </a:lnTo>
                  <a:lnTo>
                    <a:pt x="168" y="126"/>
                  </a:lnTo>
                  <a:lnTo>
                    <a:pt x="180" y="144"/>
                  </a:lnTo>
                  <a:lnTo>
                    <a:pt x="168" y="11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8" name="Guyane (French Guiana)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0353296-AB3F-4896-A902-6A9B66CD289F}"/>
                </a:ext>
              </a:extLst>
            </p:cNvPr>
            <p:cNvSpPr>
              <a:spLocks/>
            </p:cNvSpPr>
            <p:nvPr/>
          </p:nvSpPr>
          <p:spPr bwMode="gray">
            <a:xfrm>
              <a:off x="4782116" y="2545247"/>
              <a:ext cx="56441" cy="85694"/>
            </a:xfrm>
            <a:custGeom>
              <a:avLst/>
              <a:gdLst>
                <a:gd name="T0" fmla="*/ 2147483647 w 52"/>
                <a:gd name="T1" fmla="*/ 2147483647 h 76"/>
                <a:gd name="T2" fmla="*/ 2147483647 w 52"/>
                <a:gd name="T3" fmla="*/ 2147483647 h 76"/>
                <a:gd name="T4" fmla="*/ 2147483647 w 52"/>
                <a:gd name="T5" fmla="*/ 2147483647 h 76"/>
                <a:gd name="T6" fmla="*/ 2147483647 w 52"/>
                <a:gd name="T7" fmla="*/ 2147483647 h 76"/>
                <a:gd name="T8" fmla="*/ 2147483647 w 52"/>
                <a:gd name="T9" fmla="*/ 2147483647 h 76"/>
                <a:gd name="T10" fmla="*/ 2147483647 w 52"/>
                <a:gd name="T11" fmla="*/ 2147483647 h 76"/>
                <a:gd name="T12" fmla="*/ 2147483647 w 52"/>
                <a:gd name="T13" fmla="*/ 2147483647 h 76"/>
                <a:gd name="T14" fmla="*/ 2147483647 w 52"/>
                <a:gd name="T15" fmla="*/ 2147483647 h 76"/>
                <a:gd name="T16" fmla="*/ 2147483647 w 52"/>
                <a:gd name="T17" fmla="*/ 2147483647 h 76"/>
                <a:gd name="T18" fmla="*/ 2147483647 w 52"/>
                <a:gd name="T19" fmla="*/ 2147483647 h 76"/>
                <a:gd name="T20" fmla="*/ 2147483647 w 52"/>
                <a:gd name="T21" fmla="*/ 2147483647 h 76"/>
                <a:gd name="T22" fmla="*/ 2147483647 w 52"/>
                <a:gd name="T23" fmla="*/ 0 h 76"/>
                <a:gd name="T24" fmla="*/ 2147483647 w 52"/>
                <a:gd name="T25" fmla="*/ 2147483647 h 76"/>
                <a:gd name="T26" fmla="*/ 2147483647 w 52"/>
                <a:gd name="T27" fmla="*/ 2147483647 h 76"/>
                <a:gd name="T28" fmla="*/ 2147483647 w 52"/>
                <a:gd name="T29" fmla="*/ 2147483647 h 76"/>
                <a:gd name="T30" fmla="*/ 2147483647 w 52"/>
                <a:gd name="T31" fmla="*/ 2147483647 h 76"/>
                <a:gd name="T32" fmla="*/ 2147483647 w 52"/>
                <a:gd name="T33" fmla="*/ 2147483647 h 76"/>
                <a:gd name="T34" fmla="*/ 2147483647 w 52"/>
                <a:gd name="T35" fmla="*/ 2147483647 h 76"/>
                <a:gd name="T36" fmla="*/ 2147483647 w 52"/>
                <a:gd name="T37" fmla="*/ 2147483647 h 76"/>
                <a:gd name="T38" fmla="*/ 2147483647 w 52"/>
                <a:gd name="T39" fmla="*/ 2147483647 h 76"/>
                <a:gd name="T40" fmla="*/ 2147483647 w 52"/>
                <a:gd name="T41" fmla="*/ 2147483647 h 76"/>
                <a:gd name="T42" fmla="*/ 2147483647 w 52"/>
                <a:gd name="T43" fmla="*/ 2147483647 h 76"/>
                <a:gd name="T44" fmla="*/ 2147483647 w 52"/>
                <a:gd name="T45" fmla="*/ 2147483647 h 76"/>
                <a:gd name="T46" fmla="*/ 2147483647 w 52"/>
                <a:gd name="T47" fmla="*/ 2147483647 h 76"/>
                <a:gd name="T48" fmla="*/ 2147483647 w 52"/>
                <a:gd name="T49" fmla="*/ 2147483647 h 76"/>
                <a:gd name="T50" fmla="*/ 2147483647 w 52"/>
                <a:gd name="T51" fmla="*/ 2147483647 h 76"/>
                <a:gd name="T52" fmla="*/ 2147483647 w 52"/>
                <a:gd name="T53" fmla="*/ 2147483647 h 76"/>
                <a:gd name="T54" fmla="*/ 2147483647 w 52"/>
                <a:gd name="T55" fmla="*/ 2147483647 h 76"/>
                <a:gd name="T56" fmla="*/ 2147483647 w 52"/>
                <a:gd name="T57" fmla="*/ 2147483647 h 76"/>
                <a:gd name="T58" fmla="*/ 2147483647 w 52"/>
                <a:gd name="T59" fmla="*/ 2147483647 h 76"/>
                <a:gd name="T60" fmla="*/ 2147483647 w 52"/>
                <a:gd name="T61" fmla="*/ 2147483647 h 76"/>
                <a:gd name="T62" fmla="*/ 2147483647 w 52"/>
                <a:gd name="T63" fmla="*/ 2147483647 h 76"/>
                <a:gd name="T64" fmla="*/ 0 w 52"/>
                <a:gd name="T65" fmla="*/ 2147483647 h 76"/>
                <a:gd name="T66" fmla="*/ 0 w 52"/>
                <a:gd name="T67" fmla="*/ 2147483647 h 76"/>
                <a:gd name="T68" fmla="*/ 2147483647 w 52"/>
                <a:gd name="T69" fmla="*/ 2147483647 h 76"/>
                <a:gd name="T70" fmla="*/ 2147483647 w 52"/>
                <a:gd name="T71" fmla="*/ 2147483647 h 76"/>
                <a:gd name="T72" fmla="*/ 2147483647 w 52"/>
                <a:gd name="T73" fmla="*/ 2147483647 h 76"/>
                <a:gd name="T74" fmla="*/ 2147483647 w 52"/>
                <a:gd name="T75" fmla="*/ 2147483647 h 76"/>
                <a:gd name="T76" fmla="*/ 2147483647 w 52"/>
                <a:gd name="T77" fmla="*/ 2147483647 h 76"/>
                <a:gd name="T78" fmla="*/ 2147483647 w 52"/>
                <a:gd name="T79" fmla="*/ 2147483647 h 76"/>
                <a:gd name="T80" fmla="*/ 2147483647 w 52"/>
                <a:gd name="T81" fmla="*/ 2147483647 h 76"/>
                <a:gd name="T82" fmla="*/ 2147483647 w 52"/>
                <a:gd name="T83" fmla="*/ 2147483647 h 76"/>
                <a:gd name="T84" fmla="*/ 2147483647 w 52"/>
                <a:gd name="T85" fmla="*/ 2147483647 h 76"/>
                <a:gd name="T86" fmla="*/ 2147483647 w 52"/>
                <a:gd name="T87" fmla="*/ 2147483647 h 76"/>
                <a:gd name="T88" fmla="*/ 2147483647 w 52"/>
                <a:gd name="T89" fmla="*/ 2147483647 h 76"/>
                <a:gd name="T90" fmla="*/ 2147483647 w 52"/>
                <a:gd name="T91" fmla="*/ 2147483647 h 76"/>
                <a:gd name="T92" fmla="*/ 2147483647 w 52"/>
                <a:gd name="T93" fmla="*/ 2147483647 h 76"/>
                <a:gd name="T94" fmla="*/ 2147483647 w 52"/>
                <a:gd name="T95" fmla="*/ 2147483647 h 76"/>
                <a:gd name="T96" fmla="*/ 2147483647 w 52"/>
                <a:gd name="T97" fmla="*/ 2147483647 h 76"/>
                <a:gd name="T98" fmla="*/ 2147483647 w 52"/>
                <a:gd name="T99" fmla="*/ 2147483647 h 76"/>
                <a:gd name="T100" fmla="*/ 2147483647 w 52"/>
                <a:gd name="T101" fmla="*/ 2147483647 h 76"/>
                <a:gd name="T102" fmla="*/ 2147483647 w 52"/>
                <a:gd name="T103" fmla="*/ 2147483647 h 76"/>
                <a:gd name="T104" fmla="*/ 2147483647 w 52"/>
                <a:gd name="T105" fmla="*/ 2147483647 h 76"/>
                <a:gd name="T106" fmla="*/ 2147483647 w 52"/>
                <a:gd name="T107" fmla="*/ 2147483647 h 76"/>
                <a:gd name="T108" fmla="*/ 2147483647 w 52"/>
                <a:gd name="T109" fmla="*/ 2147483647 h 76"/>
                <a:gd name="T110" fmla="*/ 2147483647 w 52"/>
                <a:gd name="T111" fmla="*/ 2147483647 h 76"/>
                <a:gd name="T112" fmla="*/ 2147483647 w 52"/>
                <a:gd name="T113" fmla="*/ 2147483647 h 76"/>
                <a:gd name="T114" fmla="*/ 2147483647 w 52"/>
                <a:gd name="T115" fmla="*/ 2147483647 h 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2"/>
                <a:gd name="T175" fmla="*/ 0 h 76"/>
                <a:gd name="T176" fmla="*/ 52 w 52"/>
                <a:gd name="T177" fmla="*/ 76 h 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2" h="76">
                  <a:moveTo>
                    <a:pt x="52" y="32"/>
                  </a:moveTo>
                  <a:lnTo>
                    <a:pt x="50" y="26"/>
                  </a:lnTo>
                  <a:lnTo>
                    <a:pt x="48" y="24"/>
                  </a:lnTo>
                  <a:lnTo>
                    <a:pt x="46" y="22"/>
                  </a:lnTo>
                  <a:lnTo>
                    <a:pt x="46" y="20"/>
                  </a:lnTo>
                  <a:lnTo>
                    <a:pt x="40" y="20"/>
                  </a:lnTo>
                  <a:lnTo>
                    <a:pt x="32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2" y="46"/>
                  </a:lnTo>
                  <a:lnTo>
                    <a:pt x="12" y="48"/>
                  </a:lnTo>
                  <a:lnTo>
                    <a:pt x="6" y="54"/>
                  </a:lnTo>
                  <a:lnTo>
                    <a:pt x="8" y="62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10" y="76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6" y="72"/>
                  </a:lnTo>
                  <a:lnTo>
                    <a:pt x="18" y="72"/>
                  </a:lnTo>
                  <a:lnTo>
                    <a:pt x="20" y="72"/>
                  </a:lnTo>
                  <a:lnTo>
                    <a:pt x="22" y="72"/>
                  </a:lnTo>
                  <a:lnTo>
                    <a:pt x="26" y="74"/>
                  </a:lnTo>
                  <a:lnTo>
                    <a:pt x="30" y="74"/>
                  </a:lnTo>
                  <a:lnTo>
                    <a:pt x="32" y="72"/>
                  </a:lnTo>
                  <a:lnTo>
                    <a:pt x="40" y="64"/>
                  </a:lnTo>
                  <a:lnTo>
                    <a:pt x="40" y="60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2" y="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09" name="Guyan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5DBC6E3C-E442-43E2-87B6-B1DCD9922A65}"/>
                </a:ext>
              </a:extLst>
            </p:cNvPr>
            <p:cNvSpPr>
              <a:spLocks/>
            </p:cNvSpPr>
            <p:nvPr/>
          </p:nvSpPr>
          <p:spPr bwMode="gray">
            <a:xfrm>
              <a:off x="4650781" y="2482404"/>
              <a:ext cx="89003" cy="169103"/>
            </a:xfrm>
            <a:custGeom>
              <a:avLst/>
              <a:gdLst>
                <a:gd name="T0" fmla="*/ 2147483647 w 324"/>
                <a:gd name="T1" fmla="*/ 2147483647 h 582"/>
                <a:gd name="T2" fmla="*/ 2147483647 w 324"/>
                <a:gd name="T3" fmla="*/ 2147483647 h 582"/>
                <a:gd name="T4" fmla="*/ 2147483647 w 324"/>
                <a:gd name="T5" fmla="*/ 2147483647 h 582"/>
                <a:gd name="T6" fmla="*/ 2147483647 w 324"/>
                <a:gd name="T7" fmla="*/ 2147483647 h 582"/>
                <a:gd name="T8" fmla="*/ 2147483647 w 324"/>
                <a:gd name="T9" fmla="*/ 2147483647 h 582"/>
                <a:gd name="T10" fmla="*/ 2147483647 w 324"/>
                <a:gd name="T11" fmla="*/ 2147483647 h 582"/>
                <a:gd name="T12" fmla="*/ 2147483647 w 324"/>
                <a:gd name="T13" fmla="*/ 2147483647 h 582"/>
                <a:gd name="T14" fmla="*/ 2147483647 w 324"/>
                <a:gd name="T15" fmla="*/ 2147483647 h 582"/>
                <a:gd name="T16" fmla="*/ 0 w 324"/>
                <a:gd name="T17" fmla="*/ 2147483647 h 582"/>
                <a:gd name="T18" fmla="*/ 2147483647 w 324"/>
                <a:gd name="T19" fmla="*/ 2147483647 h 582"/>
                <a:gd name="T20" fmla="*/ 2147483647 w 324"/>
                <a:gd name="T21" fmla="*/ 2147483647 h 582"/>
                <a:gd name="T22" fmla="*/ 2147483647 w 324"/>
                <a:gd name="T23" fmla="*/ 2147483647 h 582"/>
                <a:gd name="T24" fmla="*/ 2147483647 w 324"/>
                <a:gd name="T25" fmla="*/ 2147483647 h 582"/>
                <a:gd name="T26" fmla="*/ 2147483647 w 324"/>
                <a:gd name="T27" fmla="*/ 2147483647 h 582"/>
                <a:gd name="T28" fmla="*/ 2147483647 w 324"/>
                <a:gd name="T29" fmla="*/ 2147483647 h 582"/>
                <a:gd name="T30" fmla="*/ 2147483647 w 324"/>
                <a:gd name="T31" fmla="*/ 2147483647 h 582"/>
                <a:gd name="T32" fmla="*/ 2147483647 w 324"/>
                <a:gd name="T33" fmla="*/ 2147483647 h 582"/>
                <a:gd name="T34" fmla="*/ 2147483647 w 324"/>
                <a:gd name="T35" fmla="*/ 2147483647 h 582"/>
                <a:gd name="T36" fmla="*/ 2147483647 w 324"/>
                <a:gd name="T37" fmla="*/ 2147483647 h 582"/>
                <a:gd name="T38" fmla="*/ 2147483647 w 324"/>
                <a:gd name="T39" fmla="*/ 2147483647 h 582"/>
                <a:gd name="T40" fmla="*/ 2147483647 w 324"/>
                <a:gd name="T41" fmla="*/ 2147483647 h 582"/>
                <a:gd name="T42" fmla="*/ 2147483647 w 324"/>
                <a:gd name="T43" fmla="*/ 2147483647 h 582"/>
                <a:gd name="T44" fmla="*/ 2147483647 w 324"/>
                <a:gd name="T45" fmla="*/ 2147483647 h 582"/>
                <a:gd name="T46" fmla="*/ 2147483647 w 324"/>
                <a:gd name="T47" fmla="*/ 2147483647 h 582"/>
                <a:gd name="T48" fmla="*/ 2147483647 w 324"/>
                <a:gd name="T49" fmla="*/ 2147483647 h 582"/>
                <a:gd name="T50" fmla="*/ 2147483647 w 324"/>
                <a:gd name="T51" fmla="*/ 2147483647 h 582"/>
                <a:gd name="T52" fmla="*/ 2147483647 w 324"/>
                <a:gd name="T53" fmla="*/ 2147483647 h 582"/>
                <a:gd name="T54" fmla="*/ 2147483647 w 324"/>
                <a:gd name="T55" fmla="*/ 2147483647 h 582"/>
                <a:gd name="T56" fmla="*/ 2147483647 w 324"/>
                <a:gd name="T57" fmla="*/ 2147483647 h 582"/>
                <a:gd name="T58" fmla="*/ 2147483647 w 324"/>
                <a:gd name="T59" fmla="*/ 2147483647 h 582"/>
                <a:gd name="T60" fmla="*/ 2147483647 w 324"/>
                <a:gd name="T61" fmla="*/ 2147483647 h 582"/>
                <a:gd name="T62" fmla="*/ 2147483647 w 324"/>
                <a:gd name="T63" fmla="*/ 2147483647 h 582"/>
                <a:gd name="T64" fmla="*/ 2147483647 w 324"/>
                <a:gd name="T65" fmla="*/ 2147483647 h 582"/>
                <a:gd name="T66" fmla="*/ 2147483647 w 324"/>
                <a:gd name="T67" fmla="*/ 2147483647 h 582"/>
                <a:gd name="T68" fmla="*/ 2147483647 w 324"/>
                <a:gd name="T69" fmla="*/ 2147483647 h 582"/>
                <a:gd name="T70" fmla="*/ 2147483647 w 324"/>
                <a:gd name="T71" fmla="*/ 2147483647 h 582"/>
                <a:gd name="T72" fmla="*/ 2147483647 w 324"/>
                <a:gd name="T73" fmla="*/ 2147483647 h 582"/>
                <a:gd name="T74" fmla="*/ 2147483647 w 324"/>
                <a:gd name="T75" fmla="*/ 2147483647 h 582"/>
                <a:gd name="T76" fmla="*/ 2147483647 w 324"/>
                <a:gd name="T77" fmla="*/ 2147483647 h 582"/>
                <a:gd name="T78" fmla="*/ 2147483647 w 324"/>
                <a:gd name="T79" fmla="*/ 2147483647 h 582"/>
                <a:gd name="T80" fmla="*/ 2147483647 w 324"/>
                <a:gd name="T81" fmla="*/ 2147483647 h 582"/>
                <a:gd name="T82" fmla="*/ 2147483647 w 324"/>
                <a:gd name="T83" fmla="*/ 2147483647 h 582"/>
                <a:gd name="T84" fmla="*/ 2147483647 w 324"/>
                <a:gd name="T85" fmla="*/ 2147483647 h 582"/>
                <a:gd name="T86" fmla="*/ 2147483647 w 324"/>
                <a:gd name="T87" fmla="*/ 2147483647 h 582"/>
                <a:gd name="T88" fmla="*/ 2147483647 w 324"/>
                <a:gd name="T89" fmla="*/ 2147483647 h 582"/>
                <a:gd name="T90" fmla="*/ 2147483647 w 324"/>
                <a:gd name="T91" fmla="*/ 2147483647 h 582"/>
                <a:gd name="T92" fmla="*/ 2147483647 w 324"/>
                <a:gd name="T93" fmla="*/ 2147483647 h 582"/>
                <a:gd name="T94" fmla="*/ 2147483647 w 324"/>
                <a:gd name="T95" fmla="*/ 2147483647 h 582"/>
                <a:gd name="T96" fmla="*/ 2147483647 w 324"/>
                <a:gd name="T97" fmla="*/ 2147483647 h 582"/>
                <a:gd name="T98" fmla="*/ 2147483647 w 324"/>
                <a:gd name="T99" fmla="*/ 2147483647 h 582"/>
                <a:gd name="T100" fmla="*/ 2147483647 w 324"/>
                <a:gd name="T101" fmla="*/ 2147483647 h 582"/>
                <a:gd name="T102" fmla="*/ 2147483647 w 324"/>
                <a:gd name="T103" fmla="*/ 2147483647 h 582"/>
                <a:gd name="T104" fmla="*/ 2147483647 w 324"/>
                <a:gd name="T105" fmla="*/ 2147483647 h 582"/>
                <a:gd name="T106" fmla="*/ 2147483647 w 324"/>
                <a:gd name="T107" fmla="*/ 2147483647 h 582"/>
                <a:gd name="T108" fmla="*/ 2147483647 w 324"/>
                <a:gd name="T109" fmla="*/ 2147483647 h 582"/>
                <a:gd name="T110" fmla="*/ 2147483647 w 324"/>
                <a:gd name="T111" fmla="*/ 2147483647 h 582"/>
                <a:gd name="T112" fmla="*/ 2147483647 w 324"/>
                <a:gd name="T113" fmla="*/ 2147483647 h 582"/>
                <a:gd name="T114" fmla="*/ 2147483647 w 324"/>
                <a:gd name="T115" fmla="*/ 2147483647 h 582"/>
                <a:gd name="T116" fmla="*/ 2147483647 w 324"/>
                <a:gd name="T117" fmla="*/ 2147483647 h 582"/>
                <a:gd name="T118" fmla="*/ 2147483647 w 324"/>
                <a:gd name="T119" fmla="*/ 2147483647 h 582"/>
                <a:gd name="T120" fmla="*/ 2147483647 w 324"/>
                <a:gd name="T121" fmla="*/ 2147483647 h 582"/>
                <a:gd name="T122" fmla="*/ 2147483647 w 324"/>
                <a:gd name="T123" fmla="*/ 0 h 582"/>
                <a:gd name="T124" fmla="*/ 2147483647 w 324"/>
                <a:gd name="T125" fmla="*/ 214748364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4"/>
                <a:gd name="T190" fmla="*/ 0 h 582"/>
                <a:gd name="T191" fmla="*/ 324 w 324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4" h="582">
                  <a:moveTo>
                    <a:pt x="90" y="42"/>
                  </a:moveTo>
                  <a:lnTo>
                    <a:pt x="84" y="48"/>
                  </a:lnTo>
                  <a:lnTo>
                    <a:pt x="72" y="48"/>
                  </a:lnTo>
                  <a:lnTo>
                    <a:pt x="60" y="60"/>
                  </a:lnTo>
                  <a:lnTo>
                    <a:pt x="60" y="102"/>
                  </a:lnTo>
                  <a:lnTo>
                    <a:pt x="84" y="102"/>
                  </a:lnTo>
                  <a:lnTo>
                    <a:pt x="84" y="120"/>
                  </a:lnTo>
                  <a:lnTo>
                    <a:pt x="78" y="126"/>
                  </a:lnTo>
                  <a:lnTo>
                    <a:pt x="66" y="132"/>
                  </a:lnTo>
                  <a:lnTo>
                    <a:pt x="54" y="132"/>
                  </a:lnTo>
                  <a:lnTo>
                    <a:pt x="42" y="138"/>
                  </a:lnTo>
                  <a:lnTo>
                    <a:pt x="12" y="138"/>
                  </a:lnTo>
                  <a:lnTo>
                    <a:pt x="12" y="144"/>
                  </a:lnTo>
                  <a:lnTo>
                    <a:pt x="30" y="162"/>
                  </a:lnTo>
                  <a:lnTo>
                    <a:pt x="30" y="180"/>
                  </a:lnTo>
                  <a:lnTo>
                    <a:pt x="18" y="186"/>
                  </a:lnTo>
                  <a:lnTo>
                    <a:pt x="12" y="186"/>
                  </a:lnTo>
                  <a:lnTo>
                    <a:pt x="0" y="192"/>
                  </a:lnTo>
                  <a:lnTo>
                    <a:pt x="0" y="204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48" y="258"/>
                  </a:lnTo>
                  <a:lnTo>
                    <a:pt x="72" y="264"/>
                  </a:lnTo>
                  <a:lnTo>
                    <a:pt x="78" y="252"/>
                  </a:lnTo>
                  <a:lnTo>
                    <a:pt x="90" y="264"/>
                  </a:lnTo>
                  <a:lnTo>
                    <a:pt x="96" y="276"/>
                  </a:lnTo>
                  <a:lnTo>
                    <a:pt x="96" y="294"/>
                  </a:lnTo>
                  <a:lnTo>
                    <a:pt x="90" y="306"/>
                  </a:lnTo>
                  <a:lnTo>
                    <a:pt x="84" y="312"/>
                  </a:lnTo>
                  <a:lnTo>
                    <a:pt x="84" y="318"/>
                  </a:lnTo>
                  <a:lnTo>
                    <a:pt x="90" y="324"/>
                  </a:lnTo>
                  <a:lnTo>
                    <a:pt x="96" y="324"/>
                  </a:lnTo>
                  <a:lnTo>
                    <a:pt x="108" y="318"/>
                  </a:lnTo>
                  <a:lnTo>
                    <a:pt x="114" y="318"/>
                  </a:lnTo>
                  <a:lnTo>
                    <a:pt x="114" y="348"/>
                  </a:lnTo>
                  <a:lnTo>
                    <a:pt x="120" y="354"/>
                  </a:lnTo>
                  <a:lnTo>
                    <a:pt x="126" y="354"/>
                  </a:lnTo>
                  <a:lnTo>
                    <a:pt x="126" y="366"/>
                  </a:lnTo>
                  <a:lnTo>
                    <a:pt x="120" y="378"/>
                  </a:lnTo>
                  <a:lnTo>
                    <a:pt x="108" y="390"/>
                  </a:lnTo>
                  <a:lnTo>
                    <a:pt x="96" y="432"/>
                  </a:lnTo>
                  <a:lnTo>
                    <a:pt x="90" y="444"/>
                  </a:lnTo>
                  <a:lnTo>
                    <a:pt x="90" y="450"/>
                  </a:lnTo>
                  <a:lnTo>
                    <a:pt x="84" y="462"/>
                  </a:lnTo>
                  <a:lnTo>
                    <a:pt x="84" y="468"/>
                  </a:lnTo>
                  <a:lnTo>
                    <a:pt x="90" y="480"/>
                  </a:lnTo>
                  <a:lnTo>
                    <a:pt x="114" y="504"/>
                  </a:lnTo>
                  <a:lnTo>
                    <a:pt x="114" y="534"/>
                  </a:lnTo>
                  <a:lnTo>
                    <a:pt x="144" y="570"/>
                  </a:lnTo>
                  <a:lnTo>
                    <a:pt x="156" y="570"/>
                  </a:lnTo>
                  <a:lnTo>
                    <a:pt x="162" y="582"/>
                  </a:lnTo>
                  <a:lnTo>
                    <a:pt x="198" y="582"/>
                  </a:lnTo>
                  <a:lnTo>
                    <a:pt x="204" y="576"/>
                  </a:lnTo>
                  <a:lnTo>
                    <a:pt x="204" y="564"/>
                  </a:lnTo>
                  <a:lnTo>
                    <a:pt x="216" y="552"/>
                  </a:lnTo>
                  <a:lnTo>
                    <a:pt x="234" y="552"/>
                  </a:lnTo>
                  <a:lnTo>
                    <a:pt x="240" y="540"/>
                  </a:lnTo>
                  <a:lnTo>
                    <a:pt x="270" y="540"/>
                  </a:lnTo>
                  <a:lnTo>
                    <a:pt x="270" y="534"/>
                  </a:lnTo>
                  <a:lnTo>
                    <a:pt x="288" y="516"/>
                  </a:lnTo>
                  <a:lnTo>
                    <a:pt x="300" y="516"/>
                  </a:lnTo>
                  <a:lnTo>
                    <a:pt x="312" y="528"/>
                  </a:lnTo>
                  <a:lnTo>
                    <a:pt x="318" y="528"/>
                  </a:lnTo>
                  <a:lnTo>
                    <a:pt x="324" y="522"/>
                  </a:lnTo>
                  <a:lnTo>
                    <a:pt x="324" y="510"/>
                  </a:lnTo>
                  <a:lnTo>
                    <a:pt x="318" y="504"/>
                  </a:lnTo>
                  <a:lnTo>
                    <a:pt x="312" y="492"/>
                  </a:lnTo>
                  <a:lnTo>
                    <a:pt x="306" y="474"/>
                  </a:lnTo>
                  <a:lnTo>
                    <a:pt x="288" y="456"/>
                  </a:lnTo>
                  <a:lnTo>
                    <a:pt x="282" y="444"/>
                  </a:lnTo>
                  <a:lnTo>
                    <a:pt x="282" y="420"/>
                  </a:lnTo>
                  <a:lnTo>
                    <a:pt x="288" y="414"/>
                  </a:lnTo>
                  <a:lnTo>
                    <a:pt x="288" y="396"/>
                  </a:lnTo>
                  <a:lnTo>
                    <a:pt x="276" y="408"/>
                  </a:lnTo>
                  <a:lnTo>
                    <a:pt x="276" y="414"/>
                  </a:lnTo>
                  <a:lnTo>
                    <a:pt x="264" y="414"/>
                  </a:lnTo>
                  <a:lnTo>
                    <a:pt x="258" y="402"/>
                  </a:lnTo>
                  <a:lnTo>
                    <a:pt x="252" y="396"/>
                  </a:lnTo>
                  <a:lnTo>
                    <a:pt x="246" y="384"/>
                  </a:lnTo>
                  <a:lnTo>
                    <a:pt x="246" y="372"/>
                  </a:lnTo>
                  <a:lnTo>
                    <a:pt x="240" y="372"/>
                  </a:lnTo>
                  <a:lnTo>
                    <a:pt x="240" y="366"/>
                  </a:lnTo>
                  <a:lnTo>
                    <a:pt x="234" y="360"/>
                  </a:lnTo>
                  <a:lnTo>
                    <a:pt x="234" y="348"/>
                  </a:lnTo>
                  <a:lnTo>
                    <a:pt x="240" y="336"/>
                  </a:lnTo>
                  <a:lnTo>
                    <a:pt x="246" y="330"/>
                  </a:lnTo>
                  <a:lnTo>
                    <a:pt x="246" y="288"/>
                  </a:lnTo>
                  <a:lnTo>
                    <a:pt x="252" y="282"/>
                  </a:lnTo>
                  <a:lnTo>
                    <a:pt x="264" y="276"/>
                  </a:lnTo>
                  <a:lnTo>
                    <a:pt x="294" y="276"/>
                  </a:lnTo>
                  <a:lnTo>
                    <a:pt x="300" y="270"/>
                  </a:lnTo>
                  <a:lnTo>
                    <a:pt x="300" y="258"/>
                  </a:lnTo>
                  <a:lnTo>
                    <a:pt x="288" y="246"/>
                  </a:lnTo>
                  <a:lnTo>
                    <a:pt x="288" y="234"/>
                  </a:lnTo>
                  <a:lnTo>
                    <a:pt x="294" y="222"/>
                  </a:lnTo>
                  <a:lnTo>
                    <a:pt x="300" y="216"/>
                  </a:lnTo>
                  <a:lnTo>
                    <a:pt x="306" y="204"/>
                  </a:lnTo>
                  <a:lnTo>
                    <a:pt x="306" y="192"/>
                  </a:lnTo>
                  <a:lnTo>
                    <a:pt x="300" y="180"/>
                  </a:lnTo>
                  <a:lnTo>
                    <a:pt x="294" y="174"/>
                  </a:lnTo>
                  <a:lnTo>
                    <a:pt x="276" y="174"/>
                  </a:lnTo>
                  <a:lnTo>
                    <a:pt x="270" y="180"/>
                  </a:lnTo>
                  <a:lnTo>
                    <a:pt x="270" y="156"/>
                  </a:lnTo>
                  <a:lnTo>
                    <a:pt x="258" y="150"/>
                  </a:lnTo>
                  <a:lnTo>
                    <a:pt x="252" y="138"/>
                  </a:lnTo>
                  <a:lnTo>
                    <a:pt x="234" y="132"/>
                  </a:lnTo>
                  <a:lnTo>
                    <a:pt x="216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8" y="156"/>
                  </a:lnTo>
                  <a:lnTo>
                    <a:pt x="192" y="162"/>
                  </a:lnTo>
                  <a:lnTo>
                    <a:pt x="192" y="168"/>
                  </a:lnTo>
                  <a:lnTo>
                    <a:pt x="192" y="162"/>
                  </a:lnTo>
                  <a:lnTo>
                    <a:pt x="198" y="156"/>
                  </a:lnTo>
                  <a:lnTo>
                    <a:pt x="198" y="144"/>
                  </a:lnTo>
                  <a:lnTo>
                    <a:pt x="204" y="132"/>
                  </a:lnTo>
                  <a:lnTo>
                    <a:pt x="204" y="114"/>
                  </a:lnTo>
                  <a:lnTo>
                    <a:pt x="210" y="102"/>
                  </a:lnTo>
                  <a:lnTo>
                    <a:pt x="210" y="78"/>
                  </a:lnTo>
                  <a:lnTo>
                    <a:pt x="192" y="42"/>
                  </a:lnTo>
                  <a:lnTo>
                    <a:pt x="180" y="30"/>
                  </a:lnTo>
                  <a:lnTo>
                    <a:pt x="132" y="6"/>
                  </a:lnTo>
                  <a:lnTo>
                    <a:pt x="126" y="0"/>
                  </a:lnTo>
                  <a:lnTo>
                    <a:pt x="120" y="0"/>
                  </a:lnTo>
                  <a:lnTo>
                    <a:pt x="102" y="36"/>
                  </a:lnTo>
                  <a:lnTo>
                    <a:pt x="96" y="42"/>
                  </a:lnTo>
                  <a:lnTo>
                    <a:pt x="90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0" name="Guinea-Bissau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6382BA9-82C8-4CCA-95A0-7E84B1B6AC9C}"/>
                </a:ext>
              </a:extLst>
            </p:cNvPr>
            <p:cNvSpPr>
              <a:spLocks/>
            </p:cNvSpPr>
            <p:nvPr/>
          </p:nvSpPr>
          <p:spPr bwMode="gray">
            <a:xfrm>
              <a:off x="5536472" y="2381857"/>
              <a:ext cx="51014" cy="44560"/>
            </a:xfrm>
            <a:custGeom>
              <a:avLst/>
              <a:gdLst>
                <a:gd name="T0" fmla="*/ 2147483647 w 186"/>
                <a:gd name="T1" fmla="*/ 2147483647 h 156"/>
                <a:gd name="T2" fmla="*/ 2147483647 w 186"/>
                <a:gd name="T3" fmla="*/ 2147483647 h 156"/>
                <a:gd name="T4" fmla="*/ 2147483647 w 186"/>
                <a:gd name="T5" fmla="*/ 2147483647 h 156"/>
                <a:gd name="T6" fmla="*/ 2147483647 w 186"/>
                <a:gd name="T7" fmla="*/ 2147483647 h 156"/>
                <a:gd name="T8" fmla="*/ 2147483647 w 186"/>
                <a:gd name="T9" fmla="*/ 2147483647 h 156"/>
                <a:gd name="T10" fmla="*/ 2147483647 w 186"/>
                <a:gd name="T11" fmla="*/ 2147483647 h 156"/>
                <a:gd name="T12" fmla="*/ 2147483647 w 186"/>
                <a:gd name="T13" fmla="*/ 2147483647 h 156"/>
                <a:gd name="T14" fmla="*/ 2147483647 w 186"/>
                <a:gd name="T15" fmla="*/ 2147483647 h 156"/>
                <a:gd name="T16" fmla="*/ 2147483647 w 186"/>
                <a:gd name="T17" fmla="*/ 2147483647 h 156"/>
                <a:gd name="T18" fmla="*/ 2147483647 w 186"/>
                <a:gd name="T19" fmla="*/ 2147483647 h 156"/>
                <a:gd name="T20" fmla="*/ 2147483647 w 186"/>
                <a:gd name="T21" fmla="*/ 2147483647 h 156"/>
                <a:gd name="T22" fmla="*/ 2147483647 w 186"/>
                <a:gd name="T23" fmla="*/ 2147483647 h 156"/>
                <a:gd name="T24" fmla="*/ 2147483647 w 186"/>
                <a:gd name="T25" fmla="*/ 2147483647 h 156"/>
                <a:gd name="T26" fmla="*/ 2147483647 w 186"/>
                <a:gd name="T27" fmla="*/ 2147483647 h 156"/>
                <a:gd name="T28" fmla="*/ 2147483647 w 186"/>
                <a:gd name="T29" fmla="*/ 0 h 156"/>
                <a:gd name="T30" fmla="*/ 2147483647 w 186"/>
                <a:gd name="T31" fmla="*/ 2147483647 h 156"/>
                <a:gd name="T32" fmla="*/ 2147483647 w 186"/>
                <a:gd name="T33" fmla="*/ 2147483647 h 156"/>
                <a:gd name="T34" fmla="*/ 2147483647 w 186"/>
                <a:gd name="T35" fmla="*/ 2147483647 h 156"/>
                <a:gd name="T36" fmla="*/ 0 w 186"/>
                <a:gd name="T37" fmla="*/ 2147483647 h 156"/>
                <a:gd name="T38" fmla="*/ 2147483647 w 186"/>
                <a:gd name="T39" fmla="*/ 2147483647 h 156"/>
                <a:gd name="T40" fmla="*/ 2147483647 w 186"/>
                <a:gd name="T41" fmla="*/ 2147483647 h 156"/>
                <a:gd name="T42" fmla="*/ 2147483647 w 186"/>
                <a:gd name="T43" fmla="*/ 2147483647 h 156"/>
                <a:gd name="T44" fmla="*/ 2147483647 w 186"/>
                <a:gd name="T45" fmla="*/ 2147483647 h 156"/>
                <a:gd name="T46" fmla="*/ 2147483647 w 186"/>
                <a:gd name="T47" fmla="*/ 2147483647 h 156"/>
                <a:gd name="T48" fmla="*/ 2147483647 w 186"/>
                <a:gd name="T49" fmla="*/ 2147483647 h 156"/>
                <a:gd name="T50" fmla="*/ 2147483647 w 186"/>
                <a:gd name="T51" fmla="*/ 2147483647 h 156"/>
                <a:gd name="T52" fmla="*/ 2147483647 w 186"/>
                <a:gd name="T53" fmla="*/ 2147483647 h 156"/>
                <a:gd name="T54" fmla="*/ 2147483647 w 186"/>
                <a:gd name="T55" fmla="*/ 2147483647 h 156"/>
                <a:gd name="T56" fmla="*/ 2147483647 w 186"/>
                <a:gd name="T57" fmla="*/ 2147483647 h 156"/>
                <a:gd name="T58" fmla="*/ 2147483647 w 186"/>
                <a:gd name="T59" fmla="*/ 2147483647 h 156"/>
                <a:gd name="T60" fmla="*/ 2147483647 w 186"/>
                <a:gd name="T61" fmla="*/ 2147483647 h 156"/>
                <a:gd name="T62" fmla="*/ 2147483647 w 186"/>
                <a:gd name="T63" fmla="*/ 2147483647 h 156"/>
                <a:gd name="T64" fmla="*/ 2147483647 w 186"/>
                <a:gd name="T65" fmla="*/ 2147483647 h 156"/>
                <a:gd name="T66" fmla="*/ 2147483647 w 186"/>
                <a:gd name="T67" fmla="*/ 2147483647 h 156"/>
                <a:gd name="T68" fmla="*/ 2147483647 w 186"/>
                <a:gd name="T69" fmla="*/ 2147483647 h 156"/>
                <a:gd name="T70" fmla="*/ 2147483647 w 186"/>
                <a:gd name="T71" fmla="*/ 2147483647 h 156"/>
                <a:gd name="T72" fmla="*/ 2147483647 w 186"/>
                <a:gd name="T73" fmla="*/ 2147483647 h 1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6"/>
                <a:gd name="T112" fmla="*/ 0 h 156"/>
                <a:gd name="T113" fmla="*/ 186 w 186"/>
                <a:gd name="T114" fmla="*/ 156 h 1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6" h="156">
                  <a:moveTo>
                    <a:pt x="126" y="102"/>
                  </a:moveTo>
                  <a:lnTo>
                    <a:pt x="132" y="96"/>
                  </a:lnTo>
                  <a:lnTo>
                    <a:pt x="144" y="90"/>
                  </a:lnTo>
                  <a:lnTo>
                    <a:pt x="174" y="90"/>
                  </a:lnTo>
                  <a:lnTo>
                    <a:pt x="180" y="84"/>
                  </a:lnTo>
                  <a:lnTo>
                    <a:pt x="186" y="72"/>
                  </a:lnTo>
                  <a:lnTo>
                    <a:pt x="186" y="66"/>
                  </a:lnTo>
                  <a:lnTo>
                    <a:pt x="180" y="60"/>
                  </a:lnTo>
                  <a:lnTo>
                    <a:pt x="168" y="54"/>
                  </a:lnTo>
                  <a:lnTo>
                    <a:pt x="162" y="48"/>
                  </a:lnTo>
                  <a:lnTo>
                    <a:pt x="162" y="36"/>
                  </a:lnTo>
                  <a:lnTo>
                    <a:pt x="168" y="30"/>
                  </a:lnTo>
                  <a:lnTo>
                    <a:pt x="186" y="30"/>
                  </a:lnTo>
                  <a:lnTo>
                    <a:pt x="186" y="6"/>
                  </a:lnTo>
                  <a:lnTo>
                    <a:pt x="84" y="0"/>
                  </a:lnTo>
                  <a:lnTo>
                    <a:pt x="54" y="24"/>
                  </a:lnTo>
                  <a:lnTo>
                    <a:pt x="18" y="24"/>
                  </a:lnTo>
                  <a:lnTo>
                    <a:pt x="6" y="36"/>
                  </a:lnTo>
                  <a:lnTo>
                    <a:pt x="0" y="72"/>
                  </a:lnTo>
                  <a:lnTo>
                    <a:pt x="6" y="78"/>
                  </a:lnTo>
                  <a:lnTo>
                    <a:pt x="18" y="78"/>
                  </a:lnTo>
                  <a:lnTo>
                    <a:pt x="42" y="66"/>
                  </a:lnTo>
                  <a:lnTo>
                    <a:pt x="66" y="66"/>
                  </a:lnTo>
                  <a:lnTo>
                    <a:pt x="90" y="60"/>
                  </a:lnTo>
                  <a:lnTo>
                    <a:pt x="90" y="84"/>
                  </a:lnTo>
                  <a:lnTo>
                    <a:pt x="78" y="78"/>
                  </a:lnTo>
                  <a:lnTo>
                    <a:pt x="72" y="78"/>
                  </a:lnTo>
                  <a:lnTo>
                    <a:pt x="66" y="72"/>
                  </a:lnTo>
                  <a:lnTo>
                    <a:pt x="54" y="72"/>
                  </a:lnTo>
                  <a:lnTo>
                    <a:pt x="54" y="96"/>
                  </a:lnTo>
                  <a:lnTo>
                    <a:pt x="60" y="102"/>
                  </a:lnTo>
                  <a:lnTo>
                    <a:pt x="90" y="96"/>
                  </a:lnTo>
                  <a:lnTo>
                    <a:pt x="54" y="114"/>
                  </a:lnTo>
                  <a:lnTo>
                    <a:pt x="84" y="156"/>
                  </a:lnTo>
                  <a:lnTo>
                    <a:pt x="90" y="132"/>
                  </a:lnTo>
                  <a:lnTo>
                    <a:pt x="108" y="102"/>
                  </a:lnTo>
                  <a:lnTo>
                    <a:pt x="126" y="10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1" name="Guine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CFCC826-0019-49D3-A3CD-67F0AFC8A3DE}"/>
                </a:ext>
              </a:extLst>
            </p:cNvPr>
            <p:cNvSpPr>
              <a:spLocks/>
            </p:cNvSpPr>
            <p:nvPr/>
          </p:nvSpPr>
          <p:spPr bwMode="gray">
            <a:xfrm>
              <a:off x="5561436" y="2384141"/>
              <a:ext cx="143273" cy="127969"/>
            </a:xfrm>
            <a:custGeom>
              <a:avLst/>
              <a:gdLst>
                <a:gd name="T0" fmla="*/ 2147483647 w 522"/>
                <a:gd name="T1" fmla="*/ 2147483647 h 444"/>
                <a:gd name="T2" fmla="*/ 2147483647 w 522"/>
                <a:gd name="T3" fmla="*/ 2147483647 h 444"/>
                <a:gd name="T4" fmla="*/ 2147483647 w 522"/>
                <a:gd name="T5" fmla="*/ 2147483647 h 444"/>
                <a:gd name="T6" fmla="*/ 2147483647 w 522"/>
                <a:gd name="T7" fmla="*/ 2147483647 h 444"/>
                <a:gd name="T8" fmla="*/ 2147483647 w 522"/>
                <a:gd name="T9" fmla="*/ 2147483647 h 444"/>
                <a:gd name="T10" fmla="*/ 2147483647 w 522"/>
                <a:gd name="T11" fmla="*/ 2147483647 h 444"/>
                <a:gd name="T12" fmla="*/ 2147483647 w 522"/>
                <a:gd name="T13" fmla="*/ 2147483647 h 444"/>
                <a:gd name="T14" fmla="*/ 2147483647 w 522"/>
                <a:gd name="T15" fmla="*/ 2147483647 h 444"/>
                <a:gd name="T16" fmla="*/ 2147483647 w 522"/>
                <a:gd name="T17" fmla="*/ 2147483647 h 444"/>
                <a:gd name="T18" fmla="*/ 2147483647 w 522"/>
                <a:gd name="T19" fmla="*/ 2147483647 h 444"/>
                <a:gd name="T20" fmla="*/ 2147483647 w 522"/>
                <a:gd name="T21" fmla="*/ 2147483647 h 444"/>
                <a:gd name="T22" fmla="*/ 2147483647 w 522"/>
                <a:gd name="T23" fmla="*/ 2147483647 h 444"/>
                <a:gd name="T24" fmla="*/ 2147483647 w 522"/>
                <a:gd name="T25" fmla="*/ 2147483647 h 444"/>
                <a:gd name="T26" fmla="*/ 2147483647 w 522"/>
                <a:gd name="T27" fmla="*/ 2147483647 h 444"/>
                <a:gd name="T28" fmla="*/ 2147483647 w 522"/>
                <a:gd name="T29" fmla="*/ 2147483647 h 444"/>
                <a:gd name="T30" fmla="*/ 2147483647 w 522"/>
                <a:gd name="T31" fmla="*/ 2147483647 h 444"/>
                <a:gd name="T32" fmla="*/ 2147483647 w 522"/>
                <a:gd name="T33" fmla="*/ 2147483647 h 444"/>
                <a:gd name="T34" fmla="*/ 2147483647 w 522"/>
                <a:gd name="T35" fmla="*/ 2147483647 h 444"/>
                <a:gd name="T36" fmla="*/ 2147483647 w 522"/>
                <a:gd name="T37" fmla="*/ 2147483647 h 444"/>
                <a:gd name="T38" fmla="*/ 2147483647 w 522"/>
                <a:gd name="T39" fmla="*/ 2147483647 h 444"/>
                <a:gd name="T40" fmla="*/ 2147483647 w 522"/>
                <a:gd name="T41" fmla="*/ 2147483647 h 444"/>
                <a:gd name="T42" fmla="*/ 2147483647 w 522"/>
                <a:gd name="T43" fmla="*/ 2147483647 h 444"/>
                <a:gd name="T44" fmla="*/ 2147483647 w 522"/>
                <a:gd name="T45" fmla="*/ 2147483647 h 444"/>
                <a:gd name="T46" fmla="*/ 2147483647 w 522"/>
                <a:gd name="T47" fmla="*/ 2147483647 h 444"/>
                <a:gd name="T48" fmla="*/ 2147483647 w 522"/>
                <a:gd name="T49" fmla="*/ 2147483647 h 444"/>
                <a:gd name="T50" fmla="*/ 2147483647 w 522"/>
                <a:gd name="T51" fmla="*/ 2147483647 h 444"/>
                <a:gd name="T52" fmla="*/ 2147483647 w 522"/>
                <a:gd name="T53" fmla="*/ 2147483647 h 444"/>
                <a:gd name="T54" fmla="*/ 2147483647 w 522"/>
                <a:gd name="T55" fmla="*/ 2147483647 h 444"/>
                <a:gd name="T56" fmla="*/ 2147483647 w 522"/>
                <a:gd name="T57" fmla="*/ 2147483647 h 444"/>
                <a:gd name="T58" fmla="*/ 2147483647 w 522"/>
                <a:gd name="T59" fmla="*/ 2147483647 h 444"/>
                <a:gd name="T60" fmla="*/ 2147483647 w 522"/>
                <a:gd name="T61" fmla="*/ 2147483647 h 444"/>
                <a:gd name="T62" fmla="*/ 2147483647 w 522"/>
                <a:gd name="T63" fmla="*/ 2147483647 h 444"/>
                <a:gd name="T64" fmla="*/ 2147483647 w 522"/>
                <a:gd name="T65" fmla="*/ 2147483647 h 444"/>
                <a:gd name="T66" fmla="*/ 2147483647 w 522"/>
                <a:gd name="T67" fmla="*/ 2147483647 h 444"/>
                <a:gd name="T68" fmla="*/ 2147483647 w 522"/>
                <a:gd name="T69" fmla="*/ 2147483647 h 444"/>
                <a:gd name="T70" fmla="*/ 2147483647 w 522"/>
                <a:gd name="T71" fmla="*/ 2147483647 h 444"/>
                <a:gd name="T72" fmla="*/ 2147483647 w 522"/>
                <a:gd name="T73" fmla="*/ 2147483647 h 444"/>
                <a:gd name="T74" fmla="*/ 2147483647 w 522"/>
                <a:gd name="T75" fmla="*/ 2147483647 h 444"/>
                <a:gd name="T76" fmla="*/ 2147483647 w 522"/>
                <a:gd name="T77" fmla="*/ 2147483647 h 444"/>
                <a:gd name="T78" fmla="*/ 2147483647 w 522"/>
                <a:gd name="T79" fmla="*/ 2147483647 h 444"/>
                <a:gd name="T80" fmla="*/ 2147483647 w 522"/>
                <a:gd name="T81" fmla="*/ 2147483647 h 444"/>
                <a:gd name="T82" fmla="*/ 2147483647 w 522"/>
                <a:gd name="T83" fmla="*/ 2147483647 h 444"/>
                <a:gd name="T84" fmla="*/ 2147483647 w 522"/>
                <a:gd name="T85" fmla="*/ 2147483647 h 444"/>
                <a:gd name="T86" fmla="*/ 2147483647 w 522"/>
                <a:gd name="T87" fmla="*/ 2147483647 h 444"/>
                <a:gd name="T88" fmla="*/ 2147483647 w 522"/>
                <a:gd name="T89" fmla="*/ 2147483647 h 444"/>
                <a:gd name="T90" fmla="*/ 2147483647 w 522"/>
                <a:gd name="T91" fmla="*/ 2147483647 h 444"/>
                <a:gd name="T92" fmla="*/ 2147483647 w 522"/>
                <a:gd name="T93" fmla="*/ 2147483647 h 4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22"/>
                <a:gd name="T142" fmla="*/ 0 h 444"/>
                <a:gd name="T143" fmla="*/ 522 w 522"/>
                <a:gd name="T144" fmla="*/ 444 h 44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22" h="444">
                  <a:moveTo>
                    <a:pt x="96" y="0"/>
                  </a:moveTo>
                  <a:lnTo>
                    <a:pt x="96" y="24"/>
                  </a:lnTo>
                  <a:lnTo>
                    <a:pt x="78" y="24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78" y="48"/>
                  </a:lnTo>
                  <a:lnTo>
                    <a:pt x="90" y="54"/>
                  </a:lnTo>
                  <a:lnTo>
                    <a:pt x="96" y="60"/>
                  </a:lnTo>
                  <a:lnTo>
                    <a:pt x="96" y="66"/>
                  </a:lnTo>
                  <a:lnTo>
                    <a:pt x="90" y="78"/>
                  </a:lnTo>
                  <a:lnTo>
                    <a:pt x="84" y="84"/>
                  </a:lnTo>
                  <a:lnTo>
                    <a:pt x="54" y="84"/>
                  </a:lnTo>
                  <a:lnTo>
                    <a:pt x="42" y="90"/>
                  </a:lnTo>
                  <a:lnTo>
                    <a:pt x="36" y="96"/>
                  </a:lnTo>
                  <a:lnTo>
                    <a:pt x="18" y="96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18" y="150"/>
                  </a:lnTo>
                  <a:lnTo>
                    <a:pt x="30" y="150"/>
                  </a:lnTo>
                  <a:lnTo>
                    <a:pt x="30" y="162"/>
                  </a:lnTo>
                  <a:lnTo>
                    <a:pt x="24" y="168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54" y="204"/>
                  </a:lnTo>
                  <a:lnTo>
                    <a:pt x="72" y="204"/>
                  </a:lnTo>
                  <a:lnTo>
                    <a:pt x="72" y="228"/>
                  </a:lnTo>
                  <a:lnTo>
                    <a:pt x="84" y="228"/>
                  </a:lnTo>
                  <a:lnTo>
                    <a:pt x="90" y="222"/>
                  </a:lnTo>
                  <a:lnTo>
                    <a:pt x="90" y="234"/>
                  </a:lnTo>
                  <a:lnTo>
                    <a:pt x="96" y="246"/>
                  </a:lnTo>
                  <a:lnTo>
                    <a:pt x="96" y="258"/>
                  </a:lnTo>
                  <a:lnTo>
                    <a:pt x="114" y="276"/>
                  </a:lnTo>
                  <a:lnTo>
                    <a:pt x="126" y="282"/>
                  </a:lnTo>
                  <a:lnTo>
                    <a:pt x="132" y="288"/>
                  </a:lnTo>
                  <a:lnTo>
                    <a:pt x="138" y="282"/>
                  </a:lnTo>
                  <a:lnTo>
                    <a:pt x="150" y="276"/>
                  </a:lnTo>
                  <a:lnTo>
                    <a:pt x="156" y="264"/>
                  </a:lnTo>
                  <a:lnTo>
                    <a:pt x="168" y="252"/>
                  </a:lnTo>
                  <a:lnTo>
                    <a:pt x="174" y="240"/>
                  </a:lnTo>
                  <a:lnTo>
                    <a:pt x="180" y="234"/>
                  </a:lnTo>
                  <a:lnTo>
                    <a:pt x="180" y="228"/>
                  </a:lnTo>
                  <a:lnTo>
                    <a:pt x="216" y="228"/>
                  </a:lnTo>
                  <a:lnTo>
                    <a:pt x="222" y="210"/>
                  </a:lnTo>
                  <a:lnTo>
                    <a:pt x="258" y="210"/>
                  </a:lnTo>
                  <a:lnTo>
                    <a:pt x="300" y="270"/>
                  </a:lnTo>
                  <a:lnTo>
                    <a:pt x="300" y="288"/>
                  </a:lnTo>
                  <a:lnTo>
                    <a:pt x="312" y="300"/>
                  </a:lnTo>
                  <a:lnTo>
                    <a:pt x="312" y="318"/>
                  </a:lnTo>
                  <a:lnTo>
                    <a:pt x="306" y="330"/>
                  </a:lnTo>
                  <a:lnTo>
                    <a:pt x="300" y="336"/>
                  </a:lnTo>
                  <a:lnTo>
                    <a:pt x="294" y="354"/>
                  </a:lnTo>
                  <a:lnTo>
                    <a:pt x="324" y="342"/>
                  </a:lnTo>
                  <a:lnTo>
                    <a:pt x="348" y="348"/>
                  </a:lnTo>
                  <a:lnTo>
                    <a:pt x="348" y="336"/>
                  </a:lnTo>
                  <a:lnTo>
                    <a:pt x="354" y="330"/>
                  </a:lnTo>
                  <a:lnTo>
                    <a:pt x="360" y="330"/>
                  </a:lnTo>
                  <a:lnTo>
                    <a:pt x="372" y="336"/>
                  </a:lnTo>
                  <a:lnTo>
                    <a:pt x="384" y="348"/>
                  </a:lnTo>
                  <a:lnTo>
                    <a:pt x="390" y="366"/>
                  </a:lnTo>
                  <a:lnTo>
                    <a:pt x="390" y="426"/>
                  </a:lnTo>
                  <a:lnTo>
                    <a:pt x="402" y="426"/>
                  </a:lnTo>
                  <a:lnTo>
                    <a:pt x="402" y="432"/>
                  </a:lnTo>
                  <a:lnTo>
                    <a:pt x="414" y="444"/>
                  </a:lnTo>
                  <a:lnTo>
                    <a:pt x="420" y="444"/>
                  </a:lnTo>
                  <a:lnTo>
                    <a:pt x="432" y="432"/>
                  </a:lnTo>
                  <a:lnTo>
                    <a:pt x="432" y="420"/>
                  </a:lnTo>
                  <a:lnTo>
                    <a:pt x="438" y="408"/>
                  </a:lnTo>
                  <a:lnTo>
                    <a:pt x="444" y="402"/>
                  </a:lnTo>
                  <a:lnTo>
                    <a:pt x="456" y="402"/>
                  </a:lnTo>
                  <a:lnTo>
                    <a:pt x="468" y="408"/>
                  </a:lnTo>
                  <a:lnTo>
                    <a:pt x="474" y="414"/>
                  </a:lnTo>
                  <a:lnTo>
                    <a:pt x="480" y="414"/>
                  </a:lnTo>
                  <a:lnTo>
                    <a:pt x="486" y="408"/>
                  </a:lnTo>
                  <a:lnTo>
                    <a:pt x="486" y="390"/>
                  </a:lnTo>
                  <a:lnTo>
                    <a:pt x="480" y="384"/>
                  </a:lnTo>
                  <a:lnTo>
                    <a:pt x="480" y="378"/>
                  </a:lnTo>
                  <a:lnTo>
                    <a:pt x="498" y="378"/>
                  </a:lnTo>
                  <a:lnTo>
                    <a:pt x="492" y="366"/>
                  </a:lnTo>
                  <a:lnTo>
                    <a:pt x="480" y="360"/>
                  </a:lnTo>
                  <a:lnTo>
                    <a:pt x="474" y="348"/>
                  </a:lnTo>
                  <a:lnTo>
                    <a:pt x="474" y="336"/>
                  </a:lnTo>
                  <a:lnTo>
                    <a:pt x="492" y="336"/>
                  </a:lnTo>
                  <a:lnTo>
                    <a:pt x="498" y="342"/>
                  </a:lnTo>
                  <a:lnTo>
                    <a:pt x="510" y="342"/>
                  </a:lnTo>
                  <a:lnTo>
                    <a:pt x="516" y="348"/>
                  </a:lnTo>
                  <a:lnTo>
                    <a:pt x="516" y="342"/>
                  </a:lnTo>
                  <a:lnTo>
                    <a:pt x="522" y="336"/>
                  </a:lnTo>
                  <a:lnTo>
                    <a:pt x="522" y="324"/>
                  </a:lnTo>
                  <a:lnTo>
                    <a:pt x="516" y="324"/>
                  </a:lnTo>
                  <a:lnTo>
                    <a:pt x="504" y="318"/>
                  </a:lnTo>
                  <a:lnTo>
                    <a:pt x="498" y="318"/>
                  </a:lnTo>
                  <a:lnTo>
                    <a:pt x="498" y="306"/>
                  </a:lnTo>
                  <a:lnTo>
                    <a:pt x="504" y="294"/>
                  </a:lnTo>
                  <a:lnTo>
                    <a:pt x="510" y="288"/>
                  </a:lnTo>
                  <a:lnTo>
                    <a:pt x="492" y="282"/>
                  </a:lnTo>
                  <a:lnTo>
                    <a:pt x="504" y="264"/>
                  </a:lnTo>
                  <a:lnTo>
                    <a:pt x="486" y="258"/>
                  </a:lnTo>
                  <a:lnTo>
                    <a:pt x="480" y="222"/>
                  </a:lnTo>
                  <a:lnTo>
                    <a:pt x="498" y="198"/>
                  </a:lnTo>
                  <a:lnTo>
                    <a:pt x="468" y="168"/>
                  </a:lnTo>
                  <a:lnTo>
                    <a:pt x="468" y="132"/>
                  </a:lnTo>
                  <a:lnTo>
                    <a:pt x="444" y="132"/>
                  </a:lnTo>
                  <a:lnTo>
                    <a:pt x="468" y="96"/>
                  </a:lnTo>
                  <a:lnTo>
                    <a:pt x="432" y="78"/>
                  </a:lnTo>
                  <a:lnTo>
                    <a:pt x="444" y="48"/>
                  </a:lnTo>
                  <a:lnTo>
                    <a:pt x="426" y="36"/>
                  </a:lnTo>
                  <a:lnTo>
                    <a:pt x="426" y="18"/>
                  </a:lnTo>
                  <a:lnTo>
                    <a:pt x="414" y="12"/>
                  </a:lnTo>
                  <a:lnTo>
                    <a:pt x="402" y="12"/>
                  </a:lnTo>
                  <a:lnTo>
                    <a:pt x="396" y="18"/>
                  </a:lnTo>
                  <a:lnTo>
                    <a:pt x="396" y="36"/>
                  </a:lnTo>
                  <a:lnTo>
                    <a:pt x="378" y="54"/>
                  </a:lnTo>
                  <a:lnTo>
                    <a:pt x="366" y="48"/>
                  </a:lnTo>
                  <a:lnTo>
                    <a:pt x="360" y="42"/>
                  </a:lnTo>
                  <a:lnTo>
                    <a:pt x="348" y="36"/>
                  </a:lnTo>
                  <a:lnTo>
                    <a:pt x="342" y="36"/>
                  </a:lnTo>
                  <a:lnTo>
                    <a:pt x="336" y="30"/>
                  </a:lnTo>
                  <a:lnTo>
                    <a:pt x="330" y="30"/>
                  </a:lnTo>
                  <a:lnTo>
                    <a:pt x="324" y="42"/>
                  </a:lnTo>
                  <a:lnTo>
                    <a:pt x="312" y="54"/>
                  </a:lnTo>
                  <a:lnTo>
                    <a:pt x="306" y="66"/>
                  </a:lnTo>
                  <a:lnTo>
                    <a:pt x="306" y="54"/>
                  </a:lnTo>
                  <a:lnTo>
                    <a:pt x="300" y="42"/>
                  </a:lnTo>
                  <a:lnTo>
                    <a:pt x="288" y="30"/>
                  </a:lnTo>
                  <a:lnTo>
                    <a:pt x="276" y="42"/>
                  </a:lnTo>
                  <a:lnTo>
                    <a:pt x="270" y="54"/>
                  </a:lnTo>
                  <a:lnTo>
                    <a:pt x="264" y="60"/>
                  </a:lnTo>
                  <a:lnTo>
                    <a:pt x="258" y="54"/>
                  </a:lnTo>
                  <a:lnTo>
                    <a:pt x="258" y="48"/>
                  </a:lnTo>
                  <a:lnTo>
                    <a:pt x="252" y="36"/>
                  </a:lnTo>
                  <a:lnTo>
                    <a:pt x="252" y="24"/>
                  </a:lnTo>
                  <a:lnTo>
                    <a:pt x="210" y="24"/>
                  </a:lnTo>
                  <a:lnTo>
                    <a:pt x="204" y="30"/>
                  </a:lnTo>
                  <a:lnTo>
                    <a:pt x="192" y="36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18"/>
                  </a:lnTo>
                  <a:lnTo>
                    <a:pt x="162" y="12"/>
                  </a:lnTo>
                  <a:lnTo>
                    <a:pt x="156" y="18"/>
                  </a:lnTo>
                  <a:lnTo>
                    <a:pt x="138" y="18"/>
                  </a:lnTo>
                  <a:lnTo>
                    <a:pt x="132" y="6"/>
                  </a:lnTo>
                  <a:lnTo>
                    <a:pt x="132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2" name="Guatemal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D58616E-AB5E-4814-8931-C17093CE1B2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2492" y="2261884"/>
              <a:ext cx="81405" cy="97120"/>
            </a:xfrm>
            <a:custGeom>
              <a:avLst/>
              <a:gdLst>
                <a:gd name="T0" fmla="*/ 2147483647 w 300"/>
                <a:gd name="T1" fmla="*/ 2147483647 h 336"/>
                <a:gd name="T2" fmla="*/ 2147483647 w 300"/>
                <a:gd name="T3" fmla="*/ 2147483647 h 336"/>
                <a:gd name="T4" fmla="*/ 2147483647 w 300"/>
                <a:gd name="T5" fmla="*/ 2147483647 h 336"/>
                <a:gd name="T6" fmla="*/ 2147483647 w 300"/>
                <a:gd name="T7" fmla="*/ 2147483647 h 336"/>
                <a:gd name="T8" fmla="*/ 2147483647 w 300"/>
                <a:gd name="T9" fmla="*/ 2147483647 h 336"/>
                <a:gd name="T10" fmla="*/ 2147483647 w 300"/>
                <a:gd name="T11" fmla="*/ 0 h 336"/>
                <a:gd name="T12" fmla="*/ 2147483647 w 300"/>
                <a:gd name="T13" fmla="*/ 2147483647 h 336"/>
                <a:gd name="T14" fmla="*/ 2147483647 w 300"/>
                <a:gd name="T15" fmla="*/ 2147483647 h 336"/>
                <a:gd name="T16" fmla="*/ 2147483647 w 300"/>
                <a:gd name="T17" fmla="*/ 2147483647 h 336"/>
                <a:gd name="T18" fmla="*/ 2147483647 w 300"/>
                <a:gd name="T19" fmla="*/ 2147483647 h 336"/>
                <a:gd name="T20" fmla="*/ 2147483647 w 300"/>
                <a:gd name="T21" fmla="*/ 2147483647 h 336"/>
                <a:gd name="T22" fmla="*/ 2147483647 w 300"/>
                <a:gd name="T23" fmla="*/ 2147483647 h 336"/>
                <a:gd name="T24" fmla="*/ 2147483647 w 300"/>
                <a:gd name="T25" fmla="*/ 2147483647 h 336"/>
                <a:gd name="T26" fmla="*/ 2147483647 w 300"/>
                <a:gd name="T27" fmla="*/ 2147483647 h 336"/>
                <a:gd name="T28" fmla="*/ 2147483647 w 300"/>
                <a:gd name="T29" fmla="*/ 2147483647 h 336"/>
                <a:gd name="T30" fmla="*/ 2147483647 w 300"/>
                <a:gd name="T31" fmla="*/ 2147483647 h 336"/>
                <a:gd name="T32" fmla="*/ 2147483647 w 300"/>
                <a:gd name="T33" fmla="*/ 2147483647 h 336"/>
                <a:gd name="T34" fmla="*/ 2147483647 w 300"/>
                <a:gd name="T35" fmla="*/ 2147483647 h 336"/>
                <a:gd name="T36" fmla="*/ 2147483647 w 300"/>
                <a:gd name="T37" fmla="*/ 2147483647 h 336"/>
                <a:gd name="T38" fmla="*/ 2147483647 w 300"/>
                <a:gd name="T39" fmla="*/ 2147483647 h 336"/>
                <a:gd name="T40" fmla="*/ 2147483647 w 300"/>
                <a:gd name="T41" fmla="*/ 2147483647 h 336"/>
                <a:gd name="T42" fmla="*/ 2147483647 w 300"/>
                <a:gd name="T43" fmla="*/ 2147483647 h 336"/>
                <a:gd name="T44" fmla="*/ 2147483647 w 300"/>
                <a:gd name="T45" fmla="*/ 2147483647 h 336"/>
                <a:gd name="T46" fmla="*/ 2147483647 w 300"/>
                <a:gd name="T47" fmla="*/ 2147483647 h 336"/>
                <a:gd name="T48" fmla="*/ 2147483647 w 300"/>
                <a:gd name="T49" fmla="*/ 2147483647 h 336"/>
                <a:gd name="T50" fmla="*/ 2147483647 w 300"/>
                <a:gd name="T51" fmla="*/ 2147483647 h 336"/>
                <a:gd name="T52" fmla="*/ 2147483647 w 300"/>
                <a:gd name="T53" fmla="*/ 2147483647 h 336"/>
                <a:gd name="T54" fmla="*/ 2147483647 w 300"/>
                <a:gd name="T55" fmla="*/ 2147483647 h 336"/>
                <a:gd name="T56" fmla="*/ 2147483647 w 300"/>
                <a:gd name="T57" fmla="*/ 2147483647 h 336"/>
                <a:gd name="T58" fmla="*/ 0 w 300"/>
                <a:gd name="T59" fmla="*/ 2147483647 h 336"/>
                <a:gd name="T60" fmla="*/ 2147483647 w 300"/>
                <a:gd name="T61" fmla="*/ 2147483647 h 336"/>
                <a:gd name="T62" fmla="*/ 2147483647 w 300"/>
                <a:gd name="T63" fmla="*/ 2147483647 h 336"/>
                <a:gd name="T64" fmla="*/ 2147483647 w 300"/>
                <a:gd name="T65" fmla="*/ 2147483647 h 336"/>
                <a:gd name="T66" fmla="*/ 2147483647 w 300"/>
                <a:gd name="T67" fmla="*/ 2147483647 h 336"/>
                <a:gd name="T68" fmla="*/ 2147483647 w 300"/>
                <a:gd name="T69" fmla="*/ 2147483647 h 336"/>
                <a:gd name="T70" fmla="*/ 2147483647 w 300"/>
                <a:gd name="T71" fmla="*/ 2147483647 h 336"/>
                <a:gd name="T72" fmla="*/ 2147483647 w 300"/>
                <a:gd name="T73" fmla="*/ 2147483647 h 336"/>
                <a:gd name="T74" fmla="*/ 2147483647 w 300"/>
                <a:gd name="T75" fmla="*/ 2147483647 h 336"/>
                <a:gd name="T76" fmla="*/ 2147483647 w 300"/>
                <a:gd name="T77" fmla="*/ 2147483647 h 336"/>
                <a:gd name="T78" fmla="*/ 2147483647 w 300"/>
                <a:gd name="T79" fmla="*/ 2147483647 h 336"/>
                <a:gd name="T80" fmla="*/ 2147483647 w 300"/>
                <a:gd name="T81" fmla="*/ 2147483647 h 336"/>
                <a:gd name="T82" fmla="*/ 2147483647 w 300"/>
                <a:gd name="T83" fmla="*/ 2147483647 h 336"/>
                <a:gd name="T84" fmla="*/ 2147483647 w 300"/>
                <a:gd name="T85" fmla="*/ 2147483647 h 336"/>
                <a:gd name="T86" fmla="*/ 2147483647 w 300"/>
                <a:gd name="T87" fmla="*/ 2147483647 h 336"/>
                <a:gd name="T88" fmla="*/ 2147483647 w 300"/>
                <a:gd name="T89" fmla="*/ 2147483647 h 336"/>
                <a:gd name="T90" fmla="*/ 2147483647 w 300"/>
                <a:gd name="T91" fmla="*/ 2147483647 h 336"/>
                <a:gd name="T92" fmla="*/ 2147483647 w 300"/>
                <a:gd name="T93" fmla="*/ 2147483647 h 336"/>
                <a:gd name="T94" fmla="*/ 2147483647 w 300"/>
                <a:gd name="T95" fmla="*/ 2147483647 h 336"/>
                <a:gd name="T96" fmla="*/ 2147483647 w 300"/>
                <a:gd name="T97" fmla="*/ 2147483647 h 336"/>
                <a:gd name="T98" fmla="*/ 2147483647 w 300"/>
                <a:gd name="T99" fmla="*/ 2147483647 h 336"/>
                <a:gd name="T100" fmla="*/ 2147483647 w 300"/>
                <a:gd name="T101" fmla="*/ 2147483647 h 336"/>
                <a:gd name="T102" fmla="*/ 2147483647 w 300"/>
                <a:gd name="T103" fmla="*/ 2147483647 h 336"/>
                <a:gd name="T104" fmla="*/ 2147483647 w 300"/>
                <a:gd name="T105" fmla="*/ 2147483647 h 336"/>
                <a:gd name="T106" fmla="*/ 2147483647 w 300"/>
                <a:gd name="T107" fmla="*/ 2147483647 h 336"/>
                <a:gd name="T108" fmla="*/ 2147483647 w 300"/>
                <a:gd name="T109" fmla="*/ 2147483647 h 336"/>
                <a:gd name="T110" fmla="*/ 2147483647 w 300"/>
                <a:gd name="T111" fmla="*/ 2147483647 h 336"/>
                <a:gd name="T112" fmla="*/ 2147483647 w 300"/>
                <a:gd name="T113" fmla="*/ 2147483647 h 336"/>
                <a:gd name="T114" fmla="*/ 2147483647 w 300"/>
                <a:gd name="T115" fmla="*/ 2147483647 h 336"/>
                <a:gd name="T116" fmla="*/ 2147483647 w 300"/>
                <a:gd name="T117" fmla="*/ 2147483647 h 336"/>
                <a:gd name="T118" fmla="*/ 2147483647 w 300"/>
                <a:gd name="T119" fmla="*/ 2147483647 h 336"/>
                <a:gd name="T120" fmla="*/ 2147483647 w 300"/>
                <a:gd name="T121" fmla="*/ 2147483647 h 3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0"/>
                <a:gd name="T184" fmla="*/ 0 h 336"/>
                <a:gd name="T185" fmla="*/ 300 w 300"/>
                <a:gd name="T186" fmla="*/ 336 h 3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0" h="336">
                  <a:moveTo>
                    <a:pt x="288" y="156"/>
                  </a:moveTo>
                  <a:lnTo>
                    <a:pt x="270" y="168"/>
                  </a:lnTo>
                  <a:lnTo>
                    <a:pt x="258" y="162"/>
                  </a:lnTo>
                  <a:lnTo>
                    <a:pt x="228" y="162"/>
                  </a:lnTo>
                  <a:lnTo>
                    <a:pt x="252" y="6"/>
                  </a:lnTo>
                  <a:lnTo>
                    <a:pt x="120" y="0"/>
                  </a:lnTo>
                  <a:lnTo>
                    <a:pt x="120" y="12"/>
                  </a:lnTo>
                  <a:lnTo>
                    <a:pt x="126" y="24"/>
                  </a:lnTo>
                  <a:lnTo>
                    <a:pt x="126" y="48"/>
                  </a:lnTo>
                  <a:lnTo>
                    <a:pt x="120" y="48"/>
                  </a:lnTo>
                  <a:lnTo>
                    <a:pt x="108" y="54"/>
                  </a:lnTo>
                  <a:lnTo>
                    <a:pt x="84" y="54"/>
                  </a:lnTo>
                  <a:lnTo>
                    <a:pt x="96" y="60"/>
                  </a:lnTo>
                  <a:lnTo>
                    <a:pt x="96" y="66"/>
                  </a:lnTo>
                  <a:lnTo>
                    <a:pt x="102" y="78"/>
                  </a:lnTo>
                  <a:lnTo>
                    <a:pt x="108" y="84"/>
                  </a:lnTo>
                  <a:lnTo>
                    <a:pt x="114" y="84"/>
                  </a:lnTo>
                  <a:lnTo>
                    <a:pt x="126" y="90"/>
                  </a:lnTo>
                  <a:lnTo>
                    <a:pt x="132" y="90"/>
                  </a:lnTo>
                  <a:lnTo>
                    <a:pt x="138" y="114"/>
                  </a:lnTo>
                  <a:lnTo>
                    <a:pt x="156" y="114"/>
                  </a:lnTo>
                  <a:lnTo>
                    <a:pt x="156" y="126"/>
                  </a:lnTo>
                  <a:lnTo>
                    <a:pt x="150" y="132"/>
                  </a:lnTo>
                  <a:lnTo>
                    <a:pt x="144" y="132"/>
                  </a:lnTo>
                  <a:lnTo>
                    <a:pt x="144" y="150"/>
                  </a:lnTo>
                  <a:lnTo>
                    <a:pt x="54" y="144"/>
                  </a:lnTo>
                  <a:lnTo>
                    <a:pt x="24" y="192"/>
                  </a:lnTo>
                  <a:lnTo>
                    <a:pt x="24" y="264"/>
                  </a:lnTo>
                  <a:lnTo>
                    <a:pt x="18" y="270"/>
                  </a:lnTo>
                  <a:lnTo>
                    <a:pt x="0" y="270"/>
                  </a:lnTo>
                  <a:lnTo>
                    <a:pt x="6" y="282"/>
                  </a:lnTo>
                  <a:lnTo>
                    <a:pt x="12" y="288"/>
                  </a:lnTo>
                  <a:lnTo>
                    <a:pt x="24" y="288"/>
                  </a:lnTo>
                  <a:lnTo>
                    <a:pt x="42" y="300"/>
                  </a:lnTo>
                  <a:lnTo>
                    <a:pt x="60" y="318"/>
                  </a:lnTo>
                  <a:lnTo>
                    <a:pt x="72" y="324"/>
                  </a:lnTo>
                  <a:lnTo>
                    <a:pt x="120" y="324"/>
                  </a:lnTo>
                  <a:lnTo>
                    <a:pt x="126" y="330"/>
                  </a:lnTo>
                  <a:lnTo>
                    <a:pt x="132" y="330"/>
                  </a:lnTo>
                  <a:lnTo>
                    <a:pt x="138" y="336"/>
                  </a:lnTo>
                  <a:lnTo>
                    <a:pt x="150" y="324"/>
                  </a:lnTo>
                  <a:lnTo>
                    <a:pt x="162" y="318"/>
                  </a:lnTo>
                  <a:lnTo>
                    <a:pt x="168" y="312"/>
                  </a:lnTo>
                  <a:lnTo>
                    <a:pt x="174" y="312"/>
                  </a:lnTo>
                  <a:lnTo>
                    <a:pt x="180" y="300"/>
                  </a:lnTo>
                  <a:lnTo>
                    <a:pt x="186" y="294"/>
                  </a:lnTo>
                  <a:lnTo>
                    <a:pt x="186" y="282"/>
                  </a:lnTo>
                  <a:lnTo>
                    <a:pt x="204" y="282"/>
                  </a:lnTo>
                  <a:lnTo>
                    <a:pt x="210" y="276"/>
                  </a:lnTo>
                  <a:lnTo>
                    <a:pt x="222" y="270"/>
                  </a:lnTo>
                  <a:lnTo>
                    <a:pt x="222" y="264"/>
                  </a:lnTo>
                  <a:lnTo>
                    <a:pt x="228" y="252"/>
                  </a:lnTo>
                  <a:lnTo>
                    <a:pt x="228" y="234"/>
                  </a:lnTo>
                  <a:lnTo>
                    <a:pt x="234" y="222"/>
                  </a:lnTo>
                  <a:lnTo>
                    <a:pt x="246" y="216"/>
                  </a:lnTo>
                  <a:lnTo>
                    <a:pt x="258" y="204"/>
                  </a:lnTo>
                  <a:lnTo>
                    <a:pt x="270" y="198"/>
                  </a:lnTo>
                  <a:lnTo>
                    <a:pt x="282" y="186"/>
                  </a:lnTo>
                  <a:lnTo>
                    <a:pt x="294" y="180"/>
                  </a:lnTo>
                  <a:lnTo>
                    <a:pt x="300" y="168"/>
                  </a:lnTo>
                  <a:lnTo>
                    <a:pt x="288" y="15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3" name="Green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45023722-FCF6-4D4D-B3AF-6E205209C7D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011136" y="857644"/>
              <a:ext cx="771722" cy="442182"/>
            </a:xfrm>
            <a:custGeom>
              <a:avLst/>
              <a:gdLst>
                <a:gd name="T0" fmla="*/ 2147483647 w 732"/>
                <a:gd name="T1" fmla="*/ 2147483647 h 398"/>
                <a:gd name="T2" fmla="*/ 2147483647 w 732"/>
                <a:gd name="T3" fmla="*/ 2147483647 h 398"/>
                <a:gd name="T4" fmla="*/ 2147483647 w 732"/>
                <a:gd name="T5" fmla="*/ 2147483647 h 398"/>
                <a:gd name="T6" fmla="*/ 2147483647 w 732"/>
                <a:gd name="T7" fmla="*/ 2147483647 h 398"/>
                <a:gd name="T8" fmla="*/ 2147483647 w 732"/>
                <a:gd name="T9" fmla="*/ 2147483647 h 398"/>
                <a:gd name="T10" fmla="*/ 2147483647 w 732"/>
                <a:gd name="T11" fmla="*/ 2147483647 h 398"/>
                <a:gd name="T12" fmla="*/ 2147483647 w 732"/>
                <a:gd name="T13" fmla="*/ 2147483647 h 398"/>
                <a:gd name="T14" fmla="*/ 2147483647 w 732"/>
                <a:gd name="T15" fmla="*/ 2147483647 h 398"/>
                <a:gd name="T16" fmla="*/ 2147483647 w 732"/>
                <a:gd name="T17" fmla="*/ 2147483647 h 398"/>
                <a:gd name="T18" fmla="*/ 2147483647 w 732"/>
                <a:gd name="T19" fmla="*/ 2147483647 h 398"/>
                <a:gd name="T20" fmla="*/ 2147483647 w 732"/>
                <a:gd name="T21" fmla="*/ 2147483647 h 398"/>
                <a:gd name="T22" fmla="*/ 2147483647 w 732"/>
                <a:gd name="T23" fmla="*/ 2147483647 h 398"/>
                <a:gd name="T24" fmla="*/ 2147483647 w 732"/>
                <a:gd name="T25" fmla="*/ 2147483647 h 398"/>
                <a:gd name="T26" fmla="*/ 2147483647 w 732"/>
                <a:gd name="T27" fmla="*/ 2147483647 h 398"/>
                <a:gd name="T28" fmla="*/ 2147483647 w 732"/>
                <a:gd name="T29" fmla="*/ 2147483647 h 398"/>
                <a:gd name="T30" fmla="*/ 2147483647 w 732"/>
                <a:gd name="T31" fmla="*/ 2147483647 h 398"/>
                <a:gd name="T32" fmla="*/ 2147483647 w 732"/>
                <a:gd name="T33" fmla="*/ 2147483647 h 398"/>
                <a:gd name="T34" fmla="*/ 2147483647 w 732"/>
                <a:gd name="T35" fmla="*/ 2147483647 h 398"/>
                <a:gd name="T36" fmla="*/ 2147483647 w 732"/>
                <a:gd name="T37" fmla="*/ 2147483647 h 398"/>
                <a:gd name="T38" fmla="*/ 2147483647 w 732"/>
                <a:gd name="T39" fmla="*/ 2147483647 h 398"/>
                <a:gd name="T40" fmla="*/ 2147483647 w 732"/>
                <a:gd name="T41" fmla="*/ 2147483647 h 398"/>
                <a:gd name="T42" fmla="*/ 2147483647 w 732"/>
                <a:gd name="T43" fmla="*/ 2147483647 h 398"/>
                <a:gd name="T44" fmla="*/ 2147483647 w 732"/>
                <a:gd name="T45" fmla="*/ 2147483647 h 398"/>
                <a:gd name="T46" fmla="*/ 2147483647 w 732"/>
                <a:gd name="T47" fmla="*/ 2147483647 h 398"/>
                <a:gd name="T48" fmla="*/ 2147483647 w 732"/>
                <a:gd name="T49" fmla="*/ 2147483647 h 398"/>
                <a:gd name="T50" fmla="*/ 2147483647 w 732"/>
                <a:gd name="T51" fmla="*/ 2147483647 h 398"/>
                <a:gd name="T52" fmla="*/ 2147483647 w 732"/>
                <a:gd name="T53" fmla="*/ 2147483647 h 398"/>
                <a:gd name="T54" fmla="*/ 2147483647 w 732"/>
                <a:gd name="T55" fmla="*/ 2147483647 h 398"/>
                <a:gd name="T56" fmla="*/ 2147483647 w 732"/>
                <a:gd name="T57" fmla="*/ 2147483647 h 398"/>
                <a:gd name="T58" fmla="*/ 2147483647 w 732"/>
                <a:gd name="T59" fmla="*/ 2147483647 h 398"/>
                <a:gd name="T60" fmla="*/ 2147483647 w 732"/>
                <a:gd name="T61" fmla="*/ 2147483647 h 398"/>
                <a:gd name="T62" fmla="*/ 2147483647 w 732"/>
                <a:gd name="T63" fmla="*/ 2147483647 h 398"/>
                <a:gd name="T64" fmla="*/ 2147483647 w 732"/>
                <a:gd name="T65" fmla="*/ 2147483647 h 398"/>
                <a:gd name="T66" fmla="*/ 2147483647 w 732"/>
                <a:gd name="T67" fmla="*/ 2147483647 h 398"/>
                <a:gd name="T68" fmla="*/ 2147483647 w 732"/>
                <a:gd name="T69" fmla="*/ 2147483647 h 398"/>
                <a:gd name="T70" fmla="*/ 2147483647 w 732"/>
                <a:gd name="T71" fmla="*/ 2147483647 h 398"/>
                <a:gd name="T72" fmla="*/ 2147483647 w 732"/>
                <a:gd name="T73" fmla="*/ 2147483647 h 398"/>
                <a:gd name="T74" fmla="*/ 2147483647 w 732"/>
                <a:gd name="T75" fmla="*/ 2147483647 h 398"/>
                <a:gd name="T76" fmla="*/ 2147483647 w 732"/>
                <a:gd name="T77" fmla="*/ 2147483647 h 398"/>
                <a:gd name="T78" fmla="*/ 2147483647 w 732"/>
                <a:gd name="T79" fmla="*/ 2147483647 h 398"/>
                <a:gd name="T80" fmla="*/ 2147483647 w 732"/>
                <a:gd name="T81" fmla="*/ 2147483647 h 398"/>
                <a:gd name="T82" fmla="*/ 2147483647 w 732"/>
                <a:gd name="T83" fmla="*/ 2147483647 h 398"/>
                <a:gd name="T84" fmla="*/ 2147483647 w 732"/>
                <a:gd name="T85" fmla="*/ 2147483647 h 398"/>
                <a:gd name="T86" fmla="*/ 2147483647 w 732"/>
                <a:gd name="T87" fmla="*/ 2147483647 h 398"/>
                <a:gd name="T88" fmla="*/ 2147483647 w 732"/>
                <a:gd name="T89" fmla="*/ 2147483647 h 398"/>
                <a:gd name="T90" fmla="*/ 2147483647 w 732"/>
                <a:gd name="T91" fmla="*/ 2147483647 h 398"/>
                <a:gd name="T92" fmla="*/ 2147483647 w 732"/>
                <a:gd name="T93" fmla="*/ 2147483647 h 398"/>
                <a:gd name="T94" fmla="*/ 2147483647 w 732"/>
                <a:gd name="T95" fmla="*/ 2147483647 h 398"/>
                <a:gd name="T96" fmla="*/ 2147483647 w 732"/>
                <a:gd name="T97" fmla="*/ 2147483647 h 398"/>
                <a:gd name="T98" fmla="*/ 2147483647 w 732"/>
                <a:gd name="T99" fmla="*/ 2147483647 h 398"/>
                <a:gd name="T100" fmla="*/ 2147483647 w 732"/>
                <a:gd name="T101" fmla="*/ 2147483647 h 398"/>
                <a:gd name="T102" fmla="*/ 2147483647 w 732"/>
                <a:gd name="T103" fmla="*/ 2147483647 h 398"/>
                <a:gd name="T104" fmla="*/ 2147483647 w 732"/>
                <a:gd name="T105" fmla="*/ 2147483647 h 398"/>
                <a:gd name="T106" fmla="*/ 2147483647 w 732"/>
                <a:gd name="T107" fmla="*/ 2147483647 h 398"/>
                <a:gd name="T108" fmla="*/ 2147483647 w 732"/>
                <a:gd name="T109" fmla="*/ 2147483647 h 398"/>
                <a:gd name="T110" fmla="*/ 2147483647 w 732"/>
                <a:gd name="T111" fmla="*/ 2147483647 h 398"/>
                <a:gd name="T112" fmla="*/ 2147483647 w 732"/>
                <a:gd name="T113" fmla="*/ 2147483647 h 398"/>
                <a:gd name="T114" fmla="*/ 2147483647 w 732"/>
                <a:gd name="T115" fmla="*/ 2147483647 h 398"/>
                <a:gd name="T116" fmla="*/ 2147483647 w 732"/>
                <a:gd name="T117" fmla="*/ 2147483647 h 398"/>
                <a:gd name="T118" fmla="*/ 2147483647 w 732"/>
                <a:gd name="T119" fmla="*/ 2147483647 h 398"/>
                <a:gd name="T120" fmla="*/ 2147483647 w 732"/>
                <a:gd name="T121" fmla="*/ 2147483647 h 398"/>
                <a:gd name="T122" fmla="*/ 2147483647 w 732"/>
                <a:gd name="T123" fmla="*/ 2147483647 h 3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2"/>
                <a:gd name="T187" fmla="*/ 0 h 398"/>
                <a:gd name="T188" fmla="*/ 732 w 732"/>
                <a:gd name="T189" fmla="*/ 398 h 39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2" h="398">
                  <a:moveTo>
                    <a:pt x="730" y="24"/>
                  </a:moveTo>
                  <a:lnTo>
                    <a:pt x="728" y="24"/>
                  </a:lnTo>
                  <a:lnTo>
                    <a:pt x="723" y="24"/>
                  </a:lnTo>
                  <a:lnTo>
                    <a:pt x="718" y="22"/>
                  </a:lnTo>
                  <a:lnTo>
                    <a:pt x="678" y="22"/>
                  </a:lnTo>
                  <a:lnTo>
                    <a:pt x="678" y="24"/>
                  </a:lnTo>
                  <a:lnTo>
                    <a:pt x="670" y="26"/>
                  </a:lnTo>
                  <a:lnTo>
                    <a:pt x="659" y="26"/>
                  </a:lnTo>
                  <a:lnTo>
                    <a:pt x="651" y="24"/>
                  </a:lnTo>
                  <a:lnTo>
                    <a:pt x="637" y="24"/>
                  </a:lnTo>
                  <a:lnTo>
                    <a:pt x="623" y="29"/>
                  </a:lnTo>
                  <a:lnTo>
                    <a:pt x="616" y="34"/>
                  </a:lnTo>
                  <a:lnTo>
                    <a:pt x="611" y="34"/>
                  </a:lnTo>
                  <a:lnTo>
                    <a:pt x="606" y="34"/>
                  </a:lnTo>
                  <a:lnTo>
                    <a:pt x="604" y="36"/>
                  </a:lnTo>
                  <a:lnTo>
                    <a:pt x="602" y="36"/>
                  </a:lnTo>
                  <a:lnTo>
                    <a:pt x="597" y="38"/>
                  </a:lnTo>
                  <a:lnTo>
                    <a:pt x="592" y="38"/>
                  </a:lnTo>
                  <a:lnTo>
                    <a:pt x="599" y="34"/>
                  </a:lnTo>
                  <a:lnTo>
                    <a:pt x="609" y="31"/>
                  </a:lnTo>
                  <a:lnTo>
                    <a:pt x="621" y="26"/>
                  </a:lnTo>
                  <a:lnTo>
                    <a:pt x="623" y="24"/>
                  </a:lnTo>
                  <a:lnTo>
                    <a:pt x="618" y="19"/>
                  </a:lnTo>
                  <a:lnTo>
                    <a:pt x="606" y="19"/>
                  </a:lnTo>
                  <a:lnTo>
                    <a:pt x="604" y="22"/>
                  </a:lnTo>
                  <a:lnTo>
                    <a:pt x="602" y="22"/>
                  </a:lnTo>
                  <a:lnTo>
                    <a:pt x="597" y="24"/>
                  </a:lnTo>
                  <a:lnTo>
                    <a:pt x="594" y="24"/>
                  </a:lnTo>
                  <a:lnTo>
                    <a:pt x="566" y="26"/>
                  </a:lnTo>
                  <a:lnTo>
                    <a:pt x="566" y="29"/>
                  </a:lnTo>
                  <a:lnTo>
                    <a:pt x="563" y="29"/>
                  </a:lnTo>
                  <a:lnTo>
                    <a:pt x="566" y="26"/>
                  </a:lnTo>
                  <a:lnTo>
                    <a:pt x="568" y="26"/>
                  </a:lnTo>
                  <a:lnTo>
                    <a:pt x="573" y="26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2" y="24"/>
                  </a:lnTo>
                  <a:lnTo>
                    <a:pt x="585" y="22"/>
                  </a:lnTo>
                  <a:lnTo>
                    <a:pt x="578" y="19"/>
                  </a:lnTo>
                  <a:lnTo>
                    <a:pt x="552" y="19"/>
                  </a:lnTo>
                  <a:lnTo>
                    <a:pt x="542" y="22"/>
                  </a:lnTo>
                  <a:lnTo>
                    <a:pt x="525" y="19"/>
                  </a:lnTo>
                  <a:lnTo>
                    <a:pt x="523" y="19"/>
                  </a:lnTo>
                  <a:lnTo>
                    <a:pt x="523" y="22"/>
                  </a:lnTo>
                  <a:lnTo>
                    <a:pt x="518" y="22"/>
                  </a:lnTo>
                  <a:lnTo>
                    <a:pt x="514" y="24"/>
                  </a:lnTo>
                  <a:lnTo>
                    <a:pt x="511" y="24"/>
                  </a:lnTo>
                  <a:lnTo>
                    <a:pt x="509" y="24"/>
                  </a:lnTo>
                  <a:lnTo>
                    <a:pt x="506" y="24"/>
                  </a:lnTo>
                  <a:lnTo>
                    <a:pt x="509" y="22"/>
                  </a:lnTo>
                  <a:lnTo>
                    <a:pt x="518" y="19"/>
                  </a:lnTo>
                  <a:lnTo>
                    <a:pt x="530" y="19"/>
                  </a:lnTo>
                  <a:lnTo>
                    <a:pt x="563" y="19"/>
                  </a:lnTo>
                  <a:lnTo>
                    <a:pt x="580" y="17"/>
                  </a:lnTo>
                  <a:lnTo>
                    <a:pt x="625" y="17"/>
                  </a:lnTo>
                  <a:lnTo>
                    <a:pt x="632" y="14"/>
                  </a:lnTo>
                  <a:lnTo>
                    <a:pt x="628" y="12"/>
                  </a:lnTo>
                  <a:lnTo>
                    <a:pt x="618" y="10"/>
                  </a:lnTo>
                  <a:lnTo>
                    <a:pt x="592" y="10"/>
                  </a:lnTo>
                  <a:lnTo>
                    <a:pt x="594" y="10"/>
                  </a:lnTo>
                  <a:lnTo>
                    <a:pt x="597" y="7"/>
                  </a:lnTo>
                  <a:lnTo>
                    <a:pt x="594" y="5"/>
                  </a:lnTo>
                  <a:lnTo>
                    <a:pt x="585" y="5"/>
                  </a:lnTo>
                  <a:lnTo>
                    <a:pt x="582" y="7"/>
                  </a:lnTo>
                  <a:lnTo>
                    <a:pt x="568" y="7"/>
                  </a:lnTo>
                  <a:lnTo>
                    <a:pt x="566" y="5"/>
                  </a:lnTo>
                  <a:lnTo>
                    <a:pt x="571" y="5"/>
                  </a:lnTo>
                  <a:lnTo>
                    <a:pt x="573" y="5"/>
                  </a:lnTo>
                  <a:lnTo>
                    <a:pt x="578" y="5"/>
                  </a:lnTo>
                  <a:lnTo>
                    <a:pt x="578" y="2"/>
                  </a:lnTo>
                  <a:lnTo>
                    <a:pt x="575" y="2"/>
                  </a:lnTo>
                  <a:lnTo>
                    <a:pt x="571" y="0"/>
                  </a:lnTo>
                  <a:lnTo>
                    <a:pt x="537" y="0"/>
                  </a:lnTo>
                  <a:lnTo>
                    <a:pt x="528" y="2"/>
                  </a:lnTo>
                  <a:lnTo>
                    <a:pt x="518" y="2"/>
                  </a:lnTo>
                  <a:lnTo>
                    <a:pt x="509" y="0"/>
                  </a:lnTo>
                  <a:lnTo>
                    <a:pt x="483" y="0"/>
                  </a:lnTo>
                  <a:lnTo>
                    <a:pt x="478" y="2"/>
                  </a:lnTo>
                  <a:lnTo>
                    <a:pt x="454" y="2"/>
                  </a:lnTo>
                  <a:lnTo>
                    <a:pt x="452" y="0"/>
                  </a:lnTo>
                  <a:lnTo>
                    <a:pt x="447" y="0"/>
                  </a:lnTo>
                  <a:lnTo>
                    <a:pt x="445" y="2"/>
                  </a:lnTo>
                  <a:lnTo>
                    <a:pt x="442" y="2"/>
                  </a:lnTo>
                  <a:lnTo>
                    <a:pt x="442" y="5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2" y="7"/>
                  </a:lnTo>
                  <a:lnTo>
                    <a:pt x="428" y="7"/>
                  </a:lnTo>
                  <a:lnTo>
                    <a:pt x="409" y="5"/>
                  </a:lnTo>
                  <a:lnTo>
                    <a:pt x="378" y="5"/>
                  </a:lnTo>
                  <a:lnTo>
                    <a:pt x="373" y="5"/>
                  </a:lnTo>
                  <a:lnTo>
                    <a:pt x="371" y="5"/>
                  </a:lnTo>
                  <a:lnTo>
                    <a:pt x="368" y="7"/>
                  </a:lnTo>
                  <a:lnTo>
                    <a:pt x="366" y="7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8" y="10"/>
                  </a:lnTo>
                  <a:lnTo>
                    <a:pt x="387" y="10"/>
                  </a:lnTo>
                  <a:lnTo>
                    <a:pt x="399" y="12"/>
                  </a:lnTo>
                  <a:lnTo>
                    <a:pt x="404" y="12"/>
                  </a:lnTo>
                  <a:lnTo>
                    <a:pt x="426" y="14"/>
                  </a:lnTo>
                  <a:lnTo>
                    <a:pt x="399" y="14"/>
                  </a:lnTo>
                  <a:lnTo>
                    <a:pt x="395" y="14"/>
                  </a:lnTo>
                  <a:lnTo>
                    <a:pt x="392" y="14"/>
                  </a:lnTo>
                  <a:lnTo>
                    <a:pt x="387" y="12"/>
                  </a:lnTo>
                  <a:lnTo>
                    <a:pt x="378" y="12"/>
                  </a:lnTo>
                  <a:lnTo>
                    <a:pt x="380" y="14"/>
                  </a:lnTo>
                  <a:lnTo>
                    <a:pt x="383" y="14"/>
                  </a:lnTo>
                  <a:lnTo>
                    <a:pt x="385" y="14"/>
                  </a:lnTo>
                  <a:lnTo>
                    <a:pt x="376" y="14"/>
                  </a:lnTo>
                  <a:lnTo>
                    <a:pt x="373" y="17"/>
                  </a:lnTo>
                  <a:lnTo>
                    <a:pt x="373" y="19"/>
                  </a:lnTo>
                  <a:lnTo>
                    <a:pt x="371" y="22"/>
                  </a:lnTo>
                  <a:lnTo>
                    <a:pt x="371" y="24"/>
                  </a:lnTo>
                  <a:lnTo>
                    <a:pt x="368" y="24"/>
                  </a:lnTo>
                  <a:lnTo>
                    <a:pt x="366" y="24"/>
                  </a:lnTo>
                  <a:lnTo>
                    <a:pt x="364" y="24"/>
                  </a:lnTo>
                  <a:lnTo>
                    <a:pt x="359" y="24"/>
                  </a:lnTo>
                  <a:lnTo>
                    <a:pt x="357" y="22"/>
                  </a:lnTo>
                  <a:lnTo>
                    <a:pt x="345" y="19"/>
                  </a:lnTo>
                  <a:lnTo>
                    <a:pt x="330" y="14"/>
                  </a:lnTo>
                  <a:lnTo>
                    <a:pt x="309" y="14"/>
                  </a:lnTo>
                  <a:lnTo>
                    <a:pt x="309" y="24"/>
                  </a:lnTo>
                  <a:lnTo>
                    <a:pt x="297" y="24"/>
                  </a:lnTo>
                  <a:lnTo>
                    <a:pt x="292" y="22"/>
                  </a:lnTo>
                  <a:lnTo>
                    <a:pt x="288" y="22"/>
                  </a:lnTo>
                  <a:lnTo>
                    <a:pt x="285" y="19"/>
                  </a:lnTo>
                  <a:lnTo>
                    <a:pt x="278" y="19"/>
                  </a:lnTo>
                  <a:lnTo>
                    <a:pt x="273" y="22"/>
                  </a:lnTo>
                  <a:lnTo>
                    <a:pt x="273" y="24"/>
                  </a:lnTo>
                  <a:lnTo>
                    <a:pt x="269" y="24"/>
                  </a:lnTo>
                  <a:lnTo>
                    <a:pt x="271" y="19"/>
                  </a:lnTo>
                  <a:lnTo>
                    <a:pt x="269" y="17"/>
                  </a:lnTo>
                  <a:lnTo>
                    <a:pt x="238" y="17"/>
                  </a:lnTo>
                  <a:lnTo>
                    <a:pt x="228" y="19"/>
                  </a:lnTo>
                  <a:lnTo>
                    <a:pt x="209" y="19"/>
                  </a:lnTo>
                  <a:lnTo>
                    <a:pt x="214" y="22"/>
                  </a:lnTo>
                  <a:lnTo>
                    <a:pt x="223" y="26"/>
                  </a:lnTo>
                  <a:lnTo>
                    <a:pt x="226" y="29"/>
                  </a:lnTo>
                  <a:lnTo>
                    <a:pt x="223" y="29"/>
                  </a:lnTo>
                  <a:lnTo>
                    <a:pt x="223" y="26"/>
                  </a:lnTo>
                  <a:lnTo>
                    <a:pt x="214" y="24"/>
                  </a:lnTo>
                  <a:lnTo>
                    <a:pt x="207" y="24"/>
                  </a:lnTo>
                  <a:lnTo>
                    <a:pt x="202" y="22"/>
                  </a:lnTo>
                  <a:lnTo>
                    <a:pt x="197" y="22"/>
                  </a:lnTo>
                  <a:lnTo>
                    <a:pt x="192" y="19"/>
                  </a:lnTo>
                  <a:lnTo>
                    <a:pt x="190" y="19"/>
                  </a:lnTo>
                  <a:lnTo>
                    <a:pt x="188" y="22"/>
                  </a:lnTo>
                  <a:lnTo>
                    <a:pt x="185" y="24"/>
                  </a:lnTo>
                  <a:lnTo>
                    <a:pt x="183" y="26"/>
                  </a:lnTo>
                  <a:lnTo>
                    <a:pt x="178" y="29"/>
                  </a:lnTo>
                  <a:lnTo>
                    <a:pt x="176" y="29"/>
                  </a:lnTo>
                  <a:lnTo>
                    <a:pt x="171" y="31"/>
                  </a:lnTo>
                  <a:lnTo>
                    <a:pt x="150" y="31"/>
                  </a:lnTo>
                  <a:lnTo>
                    <a:pt x="143" y="34"/>
                  </a:lnTo>
                  <a:lnTo>
                    <a:pt x="133" y="36"/>
                  </a:lnTo>
                  <a:lnTo>
                    <a:pt x="124" y="38"/>
                  </a:lnTo>
                  <a:lnTo>
                    <a:pt x="119" y="38"/>
                  </a:lnTo>
                  <a:lnTo>
                    <a:pt x="102" y="41"/>
                  </a:lnTo>
                  <a:lnTo>
                    <a:pt x="97" y="43"/>
                  </a:lnTo>
                  <a:lnTo>
                    <a:pt x="100" y="46"/>
                  </a:lnTo>
                  <a:lnTo>
                    <a:pt x="105" y="48"/>
                  </a:lnTo>
                  <a:lnTo>
                    <a:pt x="126" y="48"/>
                  </a:lnTo>
                  <a:lnTo>
                    <a:pt x="116" y="50"/>
                  </a:lnTo>
                  <a:lnTo>
                    <a:pt x="112" y="55"/>
                  </a:lnTo>
                  <a:lnTo>
                    <a:pt x="109" y="55"/>
                  </a:lnTo>
                  <a:lnTo>
                    <a:pt x="93" y="60"/>
                  </a:lnTo>
                  <a:lnTo>
                    <a:pt x="88" y="60"/>
                  </a:lnTo>
                  <a:lnTo>
                    <a:pt x="66" y="60"/>
                  </a:lnTo>
                  <a:lnTo>
                    <a:pt x="57" y="62"/>
                  </a:lnTo>
                  <a:lnTo>
                    <a:pt x="47" y="65"/>
                  </a:lnTo>
                  <a:lnTo>
                    <a:pt x="45" y="67"/>
                  </a:lnTo>
                  <a:lnTo>
                    <a:pt x="40" y="67"/>
                  </a:lnTo>
                  <a:lnTo>
                    <a:pt x="38" y="65"/>
                  </a:lnTo>
                  <a:lnTo>
                    <a:pt x="31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9" y="79"/>
                  </a:lnTo>
                  <a:lnTo>
                    <a:pt x="12" y="82"/>
                  </a:lnTo>
                  <a:lnTo>
                    <a:pt x="14" y="84"/>
                  </a:lnTo>
                  <a:lnTo>
                    <a:pt x="24" y="79"/>
                  </a:lnTo>
                  <a:lnTo>
                    <a:pt x="24" y="84"/>
                  </a:lnTo>
                  <a:lnTo>
                    <a:pt x="28" y="86"/>
                  </a:lnTo>
                  <a:lnTo>
                    <a:pt x="33" y="86"/>
                  </a:lnTo>
                  <a:lnTo>
                    <a:pt x="36" y="84"/>
                  </a:lnTo>
                  <a:lnTo>
                    <a:pt x="38" y="84"/>
                  </a:lnTo>
                  <a:lnTo>
                    <a:pt x="40" y="82"/>
                  </a:lnTo>
                  <a:lnTo>
                    <a:pt x="40" y="84"/>
                  </a:lnTo>
                  <a:lnTo>
                    <a:pt x="43" y="86"/>
                  </a:lnTo>
                  <a:lnTo>
                    <a:pt x="45" y="86"/>
                  </a:lnTo>
                  <a:lnTo>
                    <a:pt x="47" y="84"/>
                  </a:lnTo>
                  <a:lnTo>
                    <a:pt x="52" y="84"/>
                  </a:lnTo>
                  <a:lnTo>
                    <a:pt x="57" y="84"/>
                  </a:lnTo>
                  <a:lnTo>
                    <a:pt x="59" y="82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64" y="86"/>
                  </a:lnTo>
                  <a:lnTo>
                    <a:pt x="62" y="86"/>
                  </a:lnTo>
                  <a:lnTo>
                    <a:pt x="57" y="91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0" y="89"/>
                  </a:lnTo>
                  <a:lnTo>
                    <a:pt x="36" y="91"/>
                  </a:lnTo>
                  <a:lnTo>
                    <a:pt x="33" y="91"/>
                  </a:lnTo>
                  <a:lnTo>
                    <a:pt x="21" y="89"/>
                  </a:lnTo>
                  <a:lnTo>
                    <a:pt x="19" y="89"/>
                  </a:lnTo>
                  <a:lnTo>
                    <a:pt x="14" y="86"/>
                  </a:lnTo>
                  <a:lnTo>
                    <a:pt x="7" y="86"/>
                  </a:lnTo>
                  <a:lnTo>
                    <a:pt x="2" y="89"/>
                  </a:lnTo>
                  <a:lnTo>
                    <a:pt x="2" y="93"/>
                  </a:lnTo>
                  <a:lnTo>
                    <a:pt x="2" y="96"/>
                  </a:lnTo>
                  <a:lnTo>
                    <a:pt x="7" y="98"/>
                  </a:lnTo>
                  <a:lnTo>
                    <a:pt x="19" y="98"/>
                  </a:lnTo>
                  <a:lnTo>
                    <a:pt x="17" y="101"/>
                  </a:lnTo>
                  <a:lnTo>
                    <a:pt x="14" y="101"/>
                  </a:lnTo>
                  <a:lnTo>
                    <a:pt x="9" y="101"/>
                  </a:lnTo>
                  <a:lnTo>
                    <a:pt x="12" y="103"/>
                  </a:lnTo>
                  <a:lnTo>
                    <a:pt x="19" y="105"/>
                  </a:lnTo>
                  <a:lnTo>
                    <a:pt x="21" y="105"/>
                  </a:lnTo>
                  <a:lnTo>
                    <a:pt x="24" y="108"/>
                  </a:lnTo>
                  <a:lnTo>
                    <a:pt x="33" y="108"/>
                  </a:lnTo>
                  <a:lnTo>
                    <a:pt x="33" y="105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43" y="108"/>
                  </a:lnTo>
                  <a:lnTo>
                    <a:pt x="52" y="105"/>
                  </a:lnTo>
                  <a:lnTo>
                    <a:pt x="52" y="108"/>
                  </a:lnTo>
                  <a:lnTo>
                    <a:pt x="57" y="108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9" y="103"/>
                  </a:lnTo>
                  <a:lnTo>
                    <a:pt x="76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5" y="103"/>
                  </a:lnTo>
                  <a:lnTo>
                    <a:pt x="88" y="10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21" y="110"/>
                  </a:lnTo>
                  <a:lnTo>
                    <a:pt x="124" y="110"/>
                  </a:lnTo>
                  <a:lnTo>
                    <a:pt x="128" y="115"/>
                  </a:lnTo>
                  <a:lnTo>
                    <a:pt x="135" y="115"/>
                  </a:lnTo>
                  <a:lnTo>
                    <a:pt x="133" y="117"/>
                  </a:lnTo>
                  <a:lnTo>
                    <a:pt x="133" y="120"/>
                  </a:lnTo>
                  <a:lnTo>
                    <a:pt x="133" y="125"/>
                  </a:lnTo>
                  <a:lnTo>
                    <a:pt x="138" y="125"/>
                  </a:lnTo>
                  <a:lnTo>
                    <a:pt x="140" y="125"/>
                  </a:lnTo>
                  <a:lnTo>
                    <a:pt x="145" y="127"/>
                  </a:lnTo>
                  <a:lnTo>
                    <a:pt x="147" y="129"/>
                  </a:lnTo>
                  <a:lnTo>
                    <a:pt x="143" y="134"/>
                  </a:lnTo>
                  <a:lnTo>
                    <a:pt x="145" y="141"/>
                  </a:lnTo>
                  <a:lnTo>
                    <a:pt x="152" y="144"/>
                  </a:lnTo>
                  <a:lnTo>
                    <a:pt x="145" y="149"/>
                  </a:lnTo>
                  <a:lnTo>
                    <a:pt x="150" y="151"/>
                  </a:lnTo>
                  <a:lnTo>
                    <a:pt x="147" y="151"/>
                  </a:lnTo>
                  <a:lnTo>
                    <a:pt x="145" y="153"/>
                  </a:lnTo>
                  <a:lnTo>
                    <a:pt x="145" y="156"/>
                  </a:lnTo>
                  <a:lnTo>
                    <a:pt x="150" y="161"/>
                  </a:lnTo>
                  <a:lnTo>
                    <a:pt x="152" y="161"/>
                  </a:lnTo>
                  <a:lnTo>
                    <a:pt x="152" y="163"/>
                  </a:lnTo>
                  <a:lnTo>
                    <a:pt x="147" y="165"/>
                  </a:lnTo>
                  <a:lnTo>
                    <a:pt x="145" y="168"/>
                  </a:lnTo>
                  <a:lnTo>
                    <a:pt x="143" y="168"/>
                  </a:lnTo>
                  <a:lnTo>
                    <a:pt x="147" y="170"/>
                  </a:lnTo>
                  <a:lnTo>
                    <a:pt x="143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3" y="173"/>
                  </a:lnTo>
                  <a:lnTo>
                    <a:pt x="131" y="173"/>
                  </a:lnTo>
                  <a:lnTo>
                    <a:pt x="131" y="175"/>
                  </a:lnTo>
                  <a:lnTo>
                    <a:pt x="143" y="175"/>
                  </a:lnTo>
                  <a:lnTo>
                    <a:pt x="138" y="180"/>
                  </a:lnTo>
                  <a:lnTo>
                    <a:pt x="126" y="180"/>
                  </a:lnTo>
                  <a:lnTo>
                    <a:pt x="124" y="180"/>
                  </a:lnTo>
                  <a:lnTo>
                    <a:pt x="124" y="182"/>
                  </a:lnTo>
                  <a:lnTo>
                    <a:pt x="133" y="189"/>
                  </a:lnTo>
                  <a:lnTo>
                    <a:pt x="138" y="189"/>
                  </a:lnTo>
                  <a:lnTo>
                    <a:pt x="145" y="184"/>
                  </a:lnTo>
                  <a:lnTo>
                    <a:pt x="147" y="184"/>
                  </a:lnTo>
                  <a:lnTo>
                    <a:pt x="152" y="184"/>
                  </a:lnTo>
                  <a:lnTo>
                    <a:pt x="154" y="182"/>
                  </a:lnTo>
                  <a:lnTo>
                    <a:pt x="157" y="182"/>
                  </a:lnTo>
                  <a:lnTo>
                    <a:pt x="157" y="180"/>
                  </a:lnTo>
                  <a:lnTo>
                    <a:pt x="157" y="175"/>
                  </a:lnTo>
                  <a:lnTo>
                    <a:pt x="159" y="173"/>
                  </a:lnTo>
                  <a:lnTo>
                    <a:pt x="159" y="180"/>
                  </a:lnTo>
                  <a:lnTo>
                    <a:pt x="166" y="175"/>
                  </a:lnTo>
                  <a:lnTo>
                    <a:pt x="164" y="177"/>
                  </a:lnTo>
                  <a:lnTo>
                    <a:pt x="164" y="180"/>
                  </a:lnTo>
                  <a:lnTo>
                    <a:pt x="166" y="180"/>
                  </a:lnTo>
                  <a:lnTo>
                    <a:pt x="169" y="182"/>
                  </a:lnTo>
                  <a:lnTo>
                    <a:pt x="176" y="182"/>
                  </a:lnTo>
                  <a:lnTo>
                    <a:pt x="171" y="187"/>
                  </a:lnTo>
                  <a:lnTo>
                    <a:pt x="171" y="189"/>
                  </a:lnTo>
                  <a:lnTo>
                    <a:pt x="173" y="192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1" y="199"/>
                  </a:lnTo>
                  <a:lnTo>
                    <a:pt x="178" y="201"/>
                  </a:lnTo>
                  <a:lnTo>
                    <a:pt x="173" y="201"/>
                  </a:lnTo>
                  <a:lnTo>
                    <a:pt x="173" y="204"/>
                  </a:lnTo>
                  <a:lnTo>
                    <a:pt x="166" y="204"/>
                  </a:lnTo>
                  <a:lnTo>
                    <a:pt x="164" y="201"/>
                  </a:lnTo>
                  <a:lnTo>
                    <a:pt x="162" y="201"/>
                  </a:lnTo>
                  <a:lnTo>
                    <a:pt x="159" y="201"/>
                  </a:lnTo>
                  <a:lnTo>
                    <a:pt x="157" y="199"/>
                  </a:lnTo>
                  <a:lnTo>
                    <a:pt x="143" y="199"/>
                  </a:lnTo>
                  <a:lnTo>
                    <a:pt x="140" y="196"/>
                  </a:lnTo>
                  <a:lnTo>
                    <a:pt x="138" y="194"/>
                  </a:lnTo>
                  <a:lnTo>
                    <a:pt x="131" y="194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33" y="201"/>
                  </a:lnTo>
                  <a:lnTo>
                    <a:pt x="133" y="204"/>
                  </a:lnTo>
                  <a:lnTo>
                    <a:pt x="140" y="204"/>
                  </a:lnTo>
                  <a:lnTo>
                    <a:pt x="143" y="206"/>
                  </a:lnTo>
                  <a:lnTo>
                    <a:pt x="145" y="206"/>
                  </a:lnTo>
                  <a:lnTo>
                    <a:pt x="147" y="206"/>
                  </a:lnTo>
                  <a:lnTo>
                    <a:pt x="152" y="211"/>
                  </a:lnTo>
                  <a:lnTo>
                    <a:pt x="162" y="211"/>
                  </a:lnTo>
                  <a:lnTo>
                    <a:pt x="164" y="211"/>
                  </a:lnTo>
                  <a:lnTo>
                    <a:pt x="166" y="211"/>
                  </a:lnTo>
                  <a:lnTo>
                    <a:pt x="173" y="213"/>
                  </a:lnTo>
                  <a:lnTo>
                    <a:pt x="178" y="208"/>
                  </a:lnTo>
                  <a:lnTo>
                    <a:pt x="178" y="216"/>
                  </a:lnTo>
                  <a:lnTo>
                    <a:pt x="176" y="213"/>
                  </a:lnTo>
                  <a:lnTo>
                    <a:pt x="173" y="213"/>
                  </a:lnTo>
                  <a:lnTo>
                    <a:pt x="171" y="213"/>
                  </a:lnTo>
                  <a:lnTo>
                    <a:pt x="171" y="216"/>
                  </a:lnTo>
                  <a:lnTo>
                    <a:pt x="173" y="220"/>
                  </a:lnTo>
                  <a:lnTo>
                    <a:pt x="169" y="220"/>
                  </a:lnTo>
                  <a:lnTo>
                    <a:pt x="166" y="220"/>
                  </a:lnTo>
                  <a:lnTo>
                    <a:pt x="164" y="220"/>
                  </a:lnTo>
                  <a:lnTo>
                    <a:pt x="164" y="223"/>
                  </a:lnTo>
                  <a:lnTo>
                    <a:pt x="164" y="225"/>
                  </a:lnTo>
                  <a:lnTo>
                    <a:pt x="173" y="225"/>
                  </a:lnTo>
                  <a:lnTo>
                    <a:pt x="171" y="225"/>
                  </a:lnTo>
                  <a:lnTo>
                    <a:pt x="171" y="228"/>
                  </a:lnTo>
                  <a:lnTo>
                    <a:pt x="169" y="230"/>
                  </a:lnTo>
                  <a:lnTo>
                    <a:pt x="162" y="225"/>
                  </a:lnTo>
                  <a:lnTo>
                    <a:pt x="159" y="225"/>
                  </a:lnTo>
                  <a:lnTo>
                    <a:pt x="159" y="228"/>
                  </a:lnTo>
                  <a:lnTo>
                    <a:pt x="159" y="230"/>
                  </a:lnTo>
                  <a:lnTo>
                    <a:pt x="162" y="232"/>
                  </a:lnTo>
                  <a:lnTo>
                    <a:pt x="157" y="232"/>
                  </a:lnTo>
                  <a:lnTo>
                    <a:pt x="157" y="237"/>
                  </a:lnTo>
                  <a:lnTo>
                    <a:pt x="154" y="237"/>
                  </a:lnTo>
                  <a:lnTo>
                    <a:pt x="152" y="240"/>
                  </a:lnTo>
                  <a:lnTo>
                    <a:pt x="152" y="242"/>
                  </a:lnTo>
                  <a:lnTo>
                    <a:pt x="157" y="247"/>
                  </a:lnTo>
                  <a:lnTo>
                    <a:pt x="159" y="247"/>
                  </a:lnTo>
                  <a:lnTo>
                    <a:pt x="159" y="252"/>
                  </a:lnTo>
                  <a:lnTo>
                    <a:pt x="157" y="252"/>
                  </a:lnTo>
                  <a:lnTo>
                    <a:pt x="154" y="252"/>
                  </a:lnTo>
                  <a:lnTo>
                    <a:pt x="152" y="249"/>
                  </a:lnTo>
                  <a:lnTo>
                    <a:pt x="150" y="244"/>
                  </a:lnTo>
                  <a:lnTo>
                    <a:pt x="147" y="242"/>
                  </a:lnTo>
                  <a:lnTo>
                    <a:pt x="147" y="240"/>
                  </a:lnTo>
                  <a:lnTo>
                    <a:pt x="145" y="237"/>
                  </a:lnTo>
                  <a:lnTo>
                    <a:pt x="143" y="235"/>
                  </a:lnTo>
                  <a:lnTo>
                    <a:pt x="140" y="235"/>
                  </a:lnTo>
                  <a:lnTo>
                    <a:pt x="135" y="235"/>
                  </a:lnTo>
                  <a:lnTo>
                    <a:pt x="133" y="235"/>
                  </a:lnTo>
                  <a:lnTo>
                    <a:pt x="128" y="240"/>
                  </a:lnTo>
                  <a:lnTo>
                    <a:pt x="128" y="242"/>
                  </a:lnTo>
                  <a:lnTo>
                    <a:pt x="133" y="244"/>
                  </a:lnTo>
                  <a:lnTo>
                    <a:pt x="138" y="244"/>
                  </a:lnTo>
                  <a:lnTo>
                    <a:pt x="140" y="247"/>
                  </a:lnTo>
                  <a:lnTo>
                    <a:pt x="135" y="249"/>
                  </a:lnTo>
                  <a:lnTo>
                    <a:pt x="131" y="249"/>
                  </a:lnTo>
                  <a:lnTo>
                    <a:pt x="128" y="247"/>
                  </a:lnTo>
                  <a:lnTo>
                    <a:pt x="121" y="247"/>
                  </a:lnTo>
                  <a:lnTo>
                    <a:pt x="119" y="249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2" y="252"/>
                  </a:lnTo>
                  <a:lnTo>
                    <a:pt x="109" y="252"/>
                  </a:lnTo>
                  <a:lnTo>
                    <a:pt x="121" y="252"/>
                  </a:lnTo>
                  <a:lnTo>
                    <a:pt x="126" y="252"/>
                  </a:lnTo>
                  <a:lnTo>
                    <a:pt x="140" y="252"/>
                  </a:lnTo>
                  <a:lnTo>
                    <a:pt x="143" y="252"/>
                  </a:lnTo>
                  <a:lnTo>
                    <a:pt x="131" y="252"/>
                  </a:lnTo>
                  <a:lnTo>
                    <a:pt x="112" y="256"/>
                  </a:lnTo>
                  <a:lnTo>
                    <a:pt x="107" y="256"/>
                  </a:lnTo>
                  <a:lnTo>
                    <a:pt x="105" y="259"/>
                  </a:lnTo>
                  <a:lnTo>
                    <a:pt x="107" y="259"/>
                  </a:lnTo>
                  <a:lnTo>
                    <a:pt x="107" y="261"/>
                  </a:lnTo>
                  <a:lnTo>
                    <a:pt x="114" y="261"/>
                  </a:lnTo>
                  <a:lnTo>
                    <a:pt x="119" y="259"/>
                  </a:lnTo>
                  <a:lnTo>
                    <a:pt x="124" y="259"/>
                  </a:lnTo>
                  <a:lnTo>
                    <a:pt x="128" y="256"/>
                  </a:lnTo>
                  <a:lnTo>
                    <a:pt x="138" y="256"/>
                  </a:lnTo>
                  <a:lnTo>
                    <a:pt x="140" y="259"/>
                  </a:lnTo>
                  <a:lnTo>
                    <a:pt x="138" y="261"/>
                  </a:lnTo>
                  <a:lnTo>
                    <a:pt x="114" y="261"/>
                  </a:lnTo>
                  <a:lnTo>
                    <a:pt x="112" y="261"/>
                  </a:lnTo>
                  <a:lnTo>
                    <a:pt x="102" y="261"/>
                  </a:lnTo>
                  <a:lnTo>
                    <a:pt x="102" y="264"/>
                  </a:lnTo>
                  <a:lnTo>
                    <a:pt x="107" y="264"/>
                  </a:lnTo>
                  <a:lnTo>
                    <a:pt x="107" y="266"/>
                  </a:lnTo>
                  <a:lnTo>
                    <a:pt x="112" y="266"/>
                  </a:lnTo>
                  <a:lnTo>
                    <a:pt x="114" y="266"/>
                  </a:lnTo>
                  <a:lnTo>
                    <a:pt x="109" y="266"/>
                  </a:lnTo>
                  <a:lnTo>
                    <a:pt x="107" y="268"/>
                  </a:lnTo>
                  <a:lnTo>
                    <a:pt x="107" y="271"/>
                  </a:lnTo>
                  <a:lnTo>
                    <a:pt x="105" y="273"/>
                  </a:lnTo>
                  <a:lnTo>
                    <a:pt x="102" y="273"/>
                  </a:lnTo>
                  <a:lnTo>
                    <a:pt x="100" y="275"/>
                  </a:lnTo>
                  <a:lnTo>
                    <a:pt x="97" y="275"/>
                  </a:lnTo>
                  <a:lnTo>
                    <a:pt x="107" y="278"/>
                  </a:lnTo>
                  <a:lnTo>
                    <a:pt x="97" y="280"/>
                  </a:lnTo>
                  <a:lnTo>
                    <a:pt x="97" y="283"/>
                  </a:lnTo>
                  <a:lnTo>
                    <a:pt x="100" y="285"/>
                  </a:lnTo>
                  <a:lnTo>
                    <a:pt x="105" y="285"/>
                  </a:lnTo>
                  <a:lnTo>
                    <a:pt x="107" y="285"/>
                  </a:lnTo>
                  <a:lnTo>
                    <a:pt x="114" y="285"/>
                  </a:lnTo>
                  <a:lnTo>
                    <a:pt x="112" y="285"/>
                  </a:lnTo>
                  <a:lnTo>
                    <a:pt x="109" y="285"/>
                  </a:lnTo>
                  <a:lnTo>
                    <a:pt x="107" y="287"/>
                  </a:lnTo>
                  <a:lnTo>
                    <a:pt x="102" y="290"/>
                  </a:lnTo>
                  <a:lnTo>
                    <a:pt x="102" y="292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9" y="292"/>
                  </a:lnTo>
                  <a:lnTo>
                    <a:pt x="114" y="290"/>
                  </a:lnTo>
                  <a:lnTo>
                    <a:pt x="112" y="295"/>
                  </a:lnTo>
                  <a:lnTo>
                    <a:pt x="109" y="295"/>
                  </a:lnTo>
                  <a:lnTo>
                    <a:pt x="107" y="299"/>
                  </a:lnTo>
                  <a:lnTo>
                    <a:pt x="107" y="304"/>
                  </a:lnTo>
                  <a:lnTo>
                    <a:pt x="109" y="304"/>
                  </a:lnTo>
                  <a:lnTo>
                    <a:pt x="109" y="302"/>
                  </a:lnTo>
                  <a:lnTo>
                    <a:pt x="114" y="302"/>
                  </a:lnTo>
                  <a:lnTo>
                    <a:pt x="109" y="307"/>
                  </a:lnTo>
                  <a:lnTo>
                    <a:pt x="107" y="307"/>
                  </a:lnTo>
                  <a:lnTo>
                    <a:pt x="105" y="309"/>
                  </a:lnTo>
                  <a:lnTo>
                    <a:pt x="102" y="311"/>
                  </a:lnTo>
                  <a:lnTo>
                    <a:pt x="102" y="316"/>
                  </a:lnTo>
                  <a:lnTo>
                    <a:pt x="105" y="316"/>
                  </a:lnTo>
                  <a:lnTo>
                    <a:pt x="107" y="314"/>
                  </a:lnTo>
                  <a:lnTo>
                    <a:pt x="114" y="307"/>
                  </a:lnTo>
                  <a:lnTo>
                    <a:pt x="124" y="307"/>
                  </a:lnTo>
                  <a:lnTo>
                    <a:pt x="126" y="304"/>
                  </a:lnTo>
                  <a:lnTo>
                    <a:pt x="128" y="304"/>
                  </a:lnTo>
                  <a:lnTo>
                    <a:pt x="128" y="307"/>
                  </a:lnTo>
                  <a:lnTo>
                    <a:pt x="133" y="304"/>
                  </a:lnTo>
                  <a:lnTo>
                    <a:pt x="128" y="311"/>
                  </a:lnTo>
                  <a:lnTo>
                    <a:pt x="135" y="311"/>
                  </a:lnTo>
                  <a:lnTo>
                    <a:pt x="128" y="311"/>
                  </a:lnTo>
                  <a:lnTo>
                    <a:pt x="124" y="314"/>
                  </a:lnTo>
                  <a:lnTo>
                    <a:pt x="124" y="316"/>
                  </a:lnTo>
                  <a:lnTo>
                    <a:pt x="119" y="316"/>
                  </a:lnTo>
                  <a:lnTo>
                    <a:pt x="116" y="316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2" y="321"/>
                  </a:lnTo>
                  <a:lnTo>
                    <a:pt x="107" y="323"/>
                  </a:lnTo>
                  <a:lnTo>
                    <a:pt x="105" y="326"/>
                  </a:lnTo>
                  <a:lnTo>
                    <a:pt x="109" y="326"/>
                  </a:lnTo>
                  <a:lnTo>
                    <a:pt x="107" y="326"/>
                  </a:lnTo>
                  <a:lnTo>
                    <a:pt x="107" y="328"/>
                  </a:lnTo>
                  <a:lnTo>
                    <a:pt x="107" y="331"/>
                  </a:lnTo>
                  <a:lnTo>
                    <a:pt x="109" y="331"/>
                  </a:lnTo>
                  <a:lnTo>
                    <a:pt x="107" y="333"/>
                  </a:lnTo>
                  <a:lnTo>
                    <a:pt x="107" y="335"/>
                  </a:lnTo>
                  <a:lnTo>
                    <a:pt x="116" y="335"/>
                  </a:lnTo>
                  <a:lnTo>
                    <a:pt x="112" y="343"/>
                  </a:lnTo>
                  <a:lnTo>
                    <a:pt x="116" y="340"/>
                  </a:lnTo>
                  <a:lnTo>
                    <a:pt x="119" y="340"/>
                  </a:lnTo>
                  <a:lnTo>
                    <a:pt x="116" y="340"/>
                  </a:lnTo>
                  <a:lnTo>
                    <a:pt x="114" y="343"/>
                  </a:lnTo>
                  <a:lnTo>
                    <a:pt x="114" y="345"/>
                  </a:lnTo>
                  <a:lnTo>
                    <a:pt x="112" y="347"/>
                  </a:lnTo>
                  <a:lnTo>
                    <a:pt x="112" y="352"/>
                  </a:lnTo>
                  <a:lnTo>
                    <a:pt x="114" y="352"/>
                  </a:lnTo>
                  <a:lnTo>
                    <a:pt x="121" y="352"/>
                  </a:lnTo>
                  <a:lnTo>
                    <a:pt x="116" y="359"/>
                  </a:lnTo>
                  <a:lnTo>
                    <a:pt x="126" y="357"/>
                  </a:lnTo>
                  <a:lnTo>
                    <a:pt x="121" y="362"/>
                  </a:lnTo>
                  <a:lnTo>
                    <a:pt x="124" y="366"/>
                  </a:lnTo>
                  <a:lnTo>
                    <a:pt x="128" y="366"/>
                  </a:lnTo>
                  <a:lnTo>
                    <a:pt x="126" y="366"/>
                  </a:lnTo>
                  <a:lnTo>
                    <a:pt x="126" y="369"/>
                  </a:lnTo>
                  <a:lnTo>
                    <a:pt x="128" y="371"/>
                  </a:lnTo>
                  <a:lnTo>
                    <a:pt x="133" y="371"/>
                  </a:lnTo>
                  <a:lnTo>
                    <a:pt x="128" y="376"/>
                  </a:lnTo>
                  <a:lnTo>
                    <a:pt x="135" y="376"/>
                  </a:lnTo>
                  <a:lnTo>
                    <a:pt x="133" y="381"/>
                  </a:lnTo>
                  <a:lnTo>
                    <a:pt x="145" y="378"/>
                  </a:lnTo>
                  <a:lnTo>
                    <a:pt x="147" y="381"/>
                  </a:lnTo>
                  <a:lnTo>
                    <a:pt x="150" y="381"/>
                  </a:lnTo>
                  <a:lnTo>
                    <a:pt x="152" y="378"/>
                  </a:lnTo>
                  <a:lnTo>
                    <a:pt x="162" y="374"/>
                  </a:lnTo>
                  <a:lnTo>
                    <a:pt x="164" y="371"/>
                  </a:lnTo>
                  <a:lnTo>
                    <a:pt x="164" y="374"/>
                  </a:lnTo>
                  <a:lnTo>
                    <a:pt x="162" y="376"/>
                  </a:lnTo>
                  <a:lnTo>
                    <a:pt x="169" y="378"/>
                  </a:lnTo>
                  <a:lnTo>
                    <a:pt x="171" y="376"/>
                  </a:lnTo>
                  <a:lnTo>
                    <a:pt x="173" y="376"/>
                  </a:lnTo>
                  <a:lnTo>
                    <a:pt x="169" y="378"/>
                  </a:lnTo>
                  <a:lnTo>
                    <a:pt x="164" y="381"/>
                  </a:lnTo>
                  <a:lnTo>
                    <a:pt x="162" y="383"/>
                  </a:lnTo>
                  <a:lnTo>
                    <a:pt x="162" y="386"/>
                  </a:lnTo>
                  <a:lnTo>
                    <a:pt x="169" y="386"/>
                  </a:lnTo>
                  <a:lnTo>
                    <a:pt x="173" y="386"/>
                  </a:lnTo>
                  <a:lnTo>
                    <a:pt x="176" y="386"/>
                  </a:lnTo>
                  <a:lnTo>
                    <a:pt x="173" y="386"/>
                  </a:lnTo>
                  <a:lnTo>
                    <a:pt x="171" y="388"/>
                  </a:lnTo>
                  <a:lnTo>
                    <a:pt x="169" y="390"/>
                  </a:lnTo>
                  <a:lnTo>
                    <a:pt x="169" y="393"/>
                  </a:lnTo>
                  <a:lnTo>
                    <a:pt x="169" y="395"/>
                  </a:lnTo>
                  <a:lnTo>
                    <a:pt x="176" y="395"/>
                  </a:lnTo>
                  <a:lnTo>
                    <a:pt x="178" y="393"/>
                  </a:lnTo>
                  <a:lnTo>
                    <a:pt x="178" y="395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92" y="395"/>
                  </a:lnTo>
                  <a:lnTo>
                    <a:pt x="195" y="393"/>
                  </a:lnTo>
                  <a:lnTo>
                    <a:pt x="192" y="390"/>
                  </a:lnTo>
                  <a:lnTo>
                    <a:pt x="192" y="388"/>
                  </a:lnTo>
                  <a:lnTo>
                    <a:pt x="197" y="388"/>
                  </a:lnTo>
                  <a:lnTo>
                    <a:pt x="200" y="386"/>
                  </a:lnTo>
                  <a:lnTo>
                    <a:pt x="200" y="378"/>
                  </a:lnTo>
                  <a:lnTo>
                    <a:pt x="202" y="381"/>
                  </a:lnTo>
                  <a:lnTo>
                    <a:pt x="207" y="381"/>
                  </a:lnTo>
                  <a:lnTo>
                    <a:pt x="207" y="376"/>
                  </a:lnTo>
                  <a:lnTo>
                    <a:pt x="207" y="374"/>
                  </a:lnTo>
                  <a:lnTo>
                    <a:pt x="207" y="371"/>
                  </a:lnTo>
                  <a:lnTo>
                    <a:pt x="207" y="374"/>
                  </a:lnTo>
                  <a:lnTo>
                    <a:pt x="209" y="376"/>
                  </a:lnTo>
                  <a:lnTo>
                    <a:pt x="212" y="376"/>
                  </a:lnTo>
                  <a:lnTo>
                    <a:pt x="214" y="374"/>
                  </a:lnTo>
                  <a:lnTo>
                    <a:pt x="214" y="371"/>
                  </a:lnTo>
                  <a:lnTo>
                    <a:pt x="209" y="366"/>
                  </a:lnTo>
                  <a:lnTo>
                    <a:pt x="216" y="366"/>
                  </a:lnTo>
                  <a:lnTo>
                    <a:pt x="216" y="364"/>
                  </a:lnTo>
                  <a:lnTo>
                    <a:pt x="214" y="362"/>
                  </a:lnTo>
                  <a:lnTo>
                    <a:pt x="223" y="362"/>
                  </a:lnTo>
                  <a:lnTo>
                    <a:pt x="219" y="357"/>
                  </a:lnTo>
                  <a:lnTo>
                    <a:pt x="223" y="355"/>
                  </a:lnTo>
                  <a:lnTo>
                    <a:pt x="219" y="352"/>
                  </a:lnTo>
                  <a:lnTo>
                    <a:pt x="216" y="350"/>
                  </a:lnTo>
                  <a:lnTo>
                    <a:pt x="219" y="350"/>
                  </a:lnTo>
                  <a:lnTo>
                    <a:pt x="221" y="350"/>
                  </a:lnTo>
                  <a:lnTo>
                    <a:pt x="216" y="343"/>
                  </a:lnTo>
                  <a:lnTo>
                    <a:pt x="221" y="347"/>
                  </a:lnTo>
                  <a:lnTo>
                    <a:pt x="223" y="347"/>
                  </a:lnTo>
                  <a:lnTo>
                    <a:pt x="228" y="343"/>
                  </a:lnTo>
                  <a:lnTo>
                    <a:pt x="235" y="343"/>
                  </a:lnTo>
                  <a:lnTo>
                    <a:pt x="235" y="340"/>
                  </a:lnTo>
                  <a:lnTo>
                    <a:pt x="233" y="338"/>
                  </a:lnTo>
                  <a:lnTo>
                    <a:pt x="238" y="338"/>
                  </a:lnTo>
                  <a:lnTo>
                    <a:pt x="242" y="331"/>
                  </a:lnTo>
                  <a:lnTo>
                    <a:pt x="245" y="331"/>
                  </a:lnTo>
                  <a:lnTo>
                    <a:pt x="252" y="331"/>
                  </a:lnTo>
                  <a:lnTo>
                    <a:pt x="252" y="326"/>
                  </a:lnTo>
                  <a:lnTo>
                    <a:pt x="257" y="331"/>
                  </a:lnTo>
                  <a:lnTo>
                    <a:pt x="259" y="326"/>
                  </a:lnTo>
                  <a:lnTo>
                    <a:pt x="259" y="319"/>
                  </a:lnTo>
                  <a:lnTo>
                    <a:pt x="252" y="316"/>
                  </a:lnTo>
                  <a:lnTo>
                    <a:pt x="257" y="316"/>
                  </a:lnTo>
                  <a:lnTo>
                    <a:pt x="264" y="311"/>
                  </a:lnTo>
                  <a:lnTo>
                    <a:pt x="266" y="307"/>
                  </a:lnTo>
                  <a:lnTo>
                    <a:pt x="259" y="304"/>
                  </a:lnTo>
                  <a:lnTo>
                    <a:pt x="264" y="299"/>
                  </a:lnTo>
                  <a:lnTo>
                    <a:pt x="278" y="299"/>
                  </a:lnTo>
                  <a:lnTo>
                    <a:pt x="280" y="297"/>
                  </a:lnTo>
                  <a:lnTo>
                    <a:pt x="280" y="292"/>
                  </a:lnTo>
                  <a:lnTo>
                    <a:pt x="288" y="290"/>
                  </a:lnTo>
                  <a:lnTo>
                    <a:pt x="292" y="290"/>
                  </a:lnTo>
                  <a:lnTo>
                    <a:pt x="295" y="292"/>
                  </a:lnTo>
                  <a:lnTo>
                    <a:pt x="302" y="292"/>
                  </a:lnTo>
                  <a:lnTo>
                    <a:pt x="311" y="283"/>
                  </a:lnTo>
                  <a:lnTo>
                    <a:pt x="311" y="280"/>
                  </a:lnTo>
                  <a:lnTo>
                    <a:pt x="314" y="280"/>
                  </a:lnTo>
                  <a:lnTo>
                    <a:pt x="316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6" y="283"/>
                  </a:lnTo>
                  <a:lnTo>
                    <a:pt x="314" y="285"/>
                  </a:lnTo>
                  <a:lnTo>
                    <a:pt x="311" y="290"/>
                  </a:lnTo>
                  <a:lnTo>
                    <a:pt x="319" y="290"/>
                  </a:lnTo>
                  <a:lnTo>
                    <a:pt x="319" y="285"/>
                  </a:lnTo>
                  <a:lnTo>
                    <a:pt x="323" y="285"/>
                  </a:lnTo>
                  <a:lnTo>
                    <a:pt x="326" y="283"/>
                  </a:lnTo>
                  <a:lnTo>
                    <a:pt x="328" y="283"/>
                  </a:lnTo>
                  <a:lnTo>
                    <a:pt x="328" y="285"/>
                  </a:lnTo>
                  <a:lnTo>
                    <a:pt x="333" y="285"/>
                  </a:lnTo>
                  <a:lnTo>
                    <a:pt x="335" y="285"/>
                  </a:lnTo>
                  <a:lnTo>
                    <a:pt x="342" y="283"/>
                  </a:lnTo>
                  <a:lnTo>
                    <a:pt x="347" y="278"/>
                  </a:lnTo>
                  <a:lnTo>
                    <a:pt x="349" y="275"/>
                  </a:lnTo>
                  <a:lnTo>
                    <a:pt x="359" y="275"/>
                  </a:lnTo>
                  <a:lnTo>
                    <a:pt x="366" y="275"/>
                  </a:lnTo>
                  <a:lnTo>
                    <a:pt x="371" y="271"/>
                  </a:lnTo>
                  <a:lnTo>
                    <a:pt x="373" y="268"/>
                  </a:lnTo>
                  <a:lnTo>
                    <a:pt x="376" y="266"/>
                  </a:lnTo>
                  <a:lnTo>
                    <a:pt x="383" y="259"/>
                  </a:lnTo>
                  <a:lnTo>
                    <a:pt x="385" y="256"/>
                  </a:lnTo>
                  <a:lnTo>
                    <a:pt x="390" y="254"/>
                  </a:lnTo>
                  <a:lnTo>
                    <a:pt x="399" y="252"/>
                  </a:lnTo>
                  <a:lnTo>
                    <a:pt x="402" y="252"/>
                  </a:lnTo>
                  <a:lnTo>
                    <a:pt x="404" y="249"/>
                  </a:lnTo>
                  <a:lnTo>
                    <a:pt x="407" y="249"/>
                  </a:lnTo>
                  <a:lnTo>
                    <a:pt x="407" y="247"/>
                  </a:lnTo>
                  <a:lnTo>
                    <a:pt x="407" y="244"/>
                  </a:lnTo>
                  <a:lnTo>
                    <a:pt x="407" y="240"/>
                  </a:lnTo>
                  <a:lnTo>
                    <a:pt x="407" y="235"/>
                  </a:lnTo>
                  <a:lnTo>
                    <a:pt x="414" y="242"/>
                  </a:lnTo>
                  <a:lnTo>
                    <a:pt x="416" y="244"/>
                  </a:lnTo>
                  <a:lnTo>
                    <a:pt x="418" y="244"/>
                  </a:lnTo>
                  <a:lnTo>
                    <a:pt x="437" y="244"/>
                  </a:lnTo>
                  <a:lnTo>
                    <a:pt x="447" y="242"/>
                  </a:lnTo>
                  <a:lnTo>
                    <a:pt x="454" y="240"/>
                  </a:lnTo>
                  <a:lnTo>
                    <a:pt x="459" y="240"/>
                  </a:lnTo>
                  <a:lnTo>
                    <a:pt x="468" y="237"/>
                  </a:lnTo>
                  <a:lnTo>
                    <a:pt x="480" y="235"/>
                  </a:lnTo>
                  <a:lnTo>
                    <a:pt x="487" y="235"/>
                  </a:lnTo>
                  <a:lnTo>
                    <a:pt x="492" y="230"/>
                  </a:lnTo>
                  <a:lnTo>
                    <a:pt x="499" y="230"/>
                  </a:lnTo>
                  <a:lnTo>
                    <a:pt x="502" y="228"/>
                  </a:lnTo>
                  <a:lnTo>
                    <a:pt x="509" y="228"/>
                  </a:lnTo>
                  <a:lnTo>
                    <a:pt x="516" y="220"/>
                  </a:lnTo>
                  <a:lnTo>
                    <a:pt x="518" y="220"/>
                  </a:lnTo>
                  <a:lnTo>
                    <a:pt x="518" y="218"/>
                  </a:lnTo>
                  <a:lnTo>
                    <a:pt x="523" y="218"/>
                  </a:lnTo>
                  <a:lnTo>
                    <a:pt x="525" y="216"/>
                  </a:lnTo>
                  <a:lnTo>
                    <a:pt x="528" y="216"/>
                  </a:lnTo>
                  <a:lnTo>
                    <a:pt x="542" y="213"/>
                  </a:lnTo>
                  <a:lnTo>
                    <a:pt x="552" y="211"/>
                  </a:lnTo>
                  <a:lnTo>
                    <a:pt x="552" y="206"/>
                  </a:lnTo>
                  <a:lnTo>
                    <a:pt x="549" y="206"/>
                  </a:lnTo>
                  <a:lnTo>
                    <a:pt x="547" y="208"/>
                  </a:lnTo>
                  <a:lnTo>
                    <a:pt x="537" y="208"/>
                  </a:lnTo>
                  <a:lnTo>
                    <a:pt x="530" y="206"/>
                  </a:lnTo>
                  <a:lnTo>
                    <a:pt x="525" y="206"/>
                  </a:lnTo>
                  <a:lnTo>
                    <a:pt x="521" y="204"/>
                  </a:lnTo>
                  <a:lnTo>
                    <a:pt x="509" y="204"/>
                  </a:lnTo>
                  <a:lnTo>
                    <a:pt x="499" y="206"/>
                  </a:lnTo>
                  <a:lnTo>
                    <a:pt x="490" y="206"/>
                  </a:lnTo>
                  <a:lnTo>
                    <a:pt x="487" y="211"/>
                  </a:lnTo>
                  <a:lnTo>
                    <a:pt x="471" y="211"/>
                  </a:lnTo>
                  <a:lnTo>
                    <a:pt x="485" y="206"/>
                  </a:lnTo>
                  <a:lnTo>
                    <a:pt x="494" y="204"/>
                  </a:lnTo>
                  <a:lnTo>
                    <a:pt x="499" y="204"/>
                  </a:lnTo>
                  <a:lnTo>
                    <a:pt x="502" y="201"/>
                  </a:lnTo>
                  <a:lnTo>
                    <a:pt x="506" y="201"/>
                  </a:lnTo>
                  <a:lnTo>
                    <a:pt x="511" y="199"/>
                  </a:lnTo>
                  <a:lnTo>
                    <a:pt x="514" y="199"/>
                  </a:lnTo>
                  <a:lnTo>
                    <a:pt x="516" y="199"/>
                  </a:lnTo>
                  <a:lnTo>
                    <a:pt x="514" y="196"/>
                  </a:lnTo>
                  <a:lnTo>
                    <a:pt x="509" y="194"/>
                  </a:lnTo>
                  <a:lnTo>
                    <a:pt x="506" y="194"/>
                  </a:lnTo>
                  <a:lnTo>
                    <a:pt x="504" y="194"/>
                  </a:lnTo>
                  <a:lnTo>
                    <a:pt x="497" y="196"/>
                  </a:lnTo>
                  <a:lnTo>
                    <a:pt x="483" y="201"/>
                  </a:lnTo>
                  <a:lnTo>
                    <a:pt x="468" y="201"/>
                  </a:lnTo>
                  <a:lnTo>
                    <a:pt x="478" y="196"/>
                  </a:lnTo>
                  <a:lnTo>
                    <a:pt x="485" y="192"/>
                  </a:lnTo>
                  <a:lnTo>
                    <a:pt x="487" y="192"/>
                  </a:lnTo>
                  <a:lnTo>
                    <a:pt x="492" y="194"/>
                  </a:lnTo>
                  <a:lnTo>
                    <a:pt x="497" y="194"/>
                  </a:lnTo>
                  <a:lnTo>
                    <a:pt x="499" y="192"/>
                  </a:lnTo>
                  <a:lnTo>
                    <a:pt x="504" y="192"/>
                  </a:lnTo>
                  <a:lnTo>
                    <a:pt x="506" y="189"/>
                  </a:lnTo>
                  <a:lnTo>
                    <a:pt x="516" y="189"/>
                  </a:lnTo>
                  <a:lnTo>
                    <a:pt x="518" y="189"/>
                  </a:lnTo>
                  <a:lnTo>
                    <a:pt x="516" y="187"/>
                  </a:lnTo>
                  <a:lnTo>
                    <a:pt x="514" y="187"/>
                  </a:lnTo>
                  <a:lnTo>
                    <a:pt x="509" y="184"/>
                  </a:lnTo>
                  <a:lnTo>
                    <a:pt x="485" y="184"/>
                  </a:lnTo>
                  <a:lnTo>
                    <a:pt x="492" y="182"/>
                  </a:lnTo>
                  <a:lnTo>
                    <a:pt x="485" y="180"/>
                  </a:lnTo>
                  <a:lnTo>
                    <a:pt x="485" y="175"/>
                  </a:lnTo>
                  <a:lnTo>
                    <a:pt x="487" y="175"/>
                  </a:lnTo>
                  <a:lnTo>
                    <a:pt x="490" y="177"/>
                  </a:lnTo>
                  <a:lnTo>
                    <a:pt x="492" y="180"/>
                  </a:lnTo>
                  <a:lnTo>
                    <a:pt x="497" y="182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9" y="184"/>
                  </a:lnTo>
                  <a:lnTo>
                    <a:pt x="514" y="184"/>
                  </a:lnTo>
                  <a:lnTo>
                    <a:pt x="518" y="184"/>
                  </a:lnTo>
                  <a:lnTo>
                    <a:pt x="518" y="187"/>
                  </a:lnTo>
                  <a:lnTo>
                    <a:pt x="523" y="187"/>
                  </a:lnTo>
                  <a:lnTo>
                    <a:pt x="523" y="184"/>
                  </a:lnTo>
                  <a:lnTo>
                    <a:pt x="528" y="184"/>
                  </a:lnTo>
                  <a:lnTo>
                    <a:pt x="528" y="187"/>
                  </a:lnTo>
                  <a:lnTo>
                    <a:pt x="528" y="189"/>
                  </a:lnTo>
                  <a:lnTo>
                    <a:pt x="528" y="192"/>
                  </a:lnTo>
                  <a:lnTo>
                    <a:pt x="528" y="196"/>
                  </a:lnTo>
                  <a:lnTo>
                    <a:pt x="528" y="199"/>
                  </a:lnTo>
                  <a:lnTo>
                    <a:pt x="533" y="199"/>
                  </a:lnTo>
                  <a:lnTo>
                    <a:pt x="537" y="201"/>
                  </a:lnTo>
                  <a:lnTo>
                    <a:pt x="542" y="201"/>
                  </a:lnTo>
                  <a:lnTo>
                    <a:pt x="547" y="201"/>
                  </a:lnTo>
                  <a:lnTo>
                    <a:pt x="549" y="201"/>
                  </a:lnTo>
                  <a:lnTo>
                    <a:pt x="552" y="199"/>
                  </a:lnTo>
                  <a:lnTo>
                    <a:pt x="554" y="199"/>
                  </a:lnTo>
                  <a:lnTo>
                    <a:pt x="554" y="204"/>
                  </a:lnTo>
                  <a:lnTo>
                    <a:pt x="559" y="204"/>
                  </a:lnTo>
                  <a:lnTo>
                    <a:pt x="561" y="201"/>
                  </a:lnTo>
                  <a:lnTo>
                    <a:pt x="563" y="201"/>
                  </a:lnTo>
                  <a:lnTo>
                    <a:pt x="563" y="194"/>
                  </a:lnTo>
                  <a:lnTo>
                    <a:pt x="561" y="194"/>
                  </a:lnTo>
                  <a:lnTo>
                    <a:pt x="563" y="189"/>
                  </a:lnTo>
                  <a:lnTo>
                    <a:pt x="563" y="187"/>
                  </a:lnTo>
                  <a:lnTo>
                    <a:pt x="559" y="187"/>
                  </a:lnTo>
                  <a:lnTo>
                    <a:pt x="556" y="182"/>
                  </a:lnTo>
                  <a:lnTo>
                    <a:pt x="552" y="180"/>
                  </a:lnTo>
                  <a:lnTo>
                    <a:pt x="552" y="175"/>
                  </a:lnTo>
                  <a:lnTo>
                    <a:pt x="533" y="170"/>
                  </a:lnTo>
                  <a:lnTo>
                    <a:pt x="523" y="170"/>
                  </a:lnTo>
                  <a:lnTo>
                    <a:pt x="521" y="170"/>
                  </a:lnTo>
                  <a:lnTo>
                    <a:pt x="528" y="168"/>
                  </a:lnTo>
                  <a:lnTo>
                    <a:pt x="530" y="165"/>
                  </a:lnTo>
                  <a:lnTo>
                    <a:pt x="528" y="165"/>
                  </a:lnTo>
                  <a:lnTo>
                    <a:pt x="525" y="163"/>
                  </a:lnTo>
                  <a:lnTo>
                    <a:pt x="514" y="163"/>
                  </a:lnTo>
                  <a:lnTo>
                    <a:pt x="509" y="161"/>
                  </a:lnTo>
                  <a:lnTo>
                    <a:pt x="504" y="161"/>
                  </a:lnTo>
                  <a:lnTo>
                    <a:pt x="509" y="156"/>
                  </a:lnTo>
                  <a:lnTo>
                    <a:pt x="523" y="156"/>
                  </a:lnTo>
                  <a:lnTo>
                    <a:pt x="528" y="153"/>
                  </a:lnTo>
                  <a:lnTo>
                    <a:pt x="533" y="153"/>
                  </a:lnTo>
                  <a:lnTo>
                    <a:pt x="547" y="156"/>
                  </a:lnTo>
                  <a:lnTo>
                    <a:pt x="552" y="156"/>
                  </a:lnTo>
                  <a:lnTo>
                    <a:pt x="554" y="156"/>
                  </a:lnTo>
                  <a:lnTo>
                    <a:pt x="556" y="158"/>
                  </a:lnTo>
                  <a:lnTo>
                    <a:pt x="559" y="161"/>
                  </a:lnTo>
                  <a:lnTo>
                    <a:pt x="563" y="165"/>
                  </a:lnTo>
                  <a:lnTo>
                    <a:pt x="568" y="165"/>
                  </a:lnTo>
                  <a:lnTo>
                    <a:pt x="568" y="163"/>
                  </a:lnTo>
                  <a:lnTo>
                    <a:pt x="568" y="158"/>
                  </a:lnTo>
                  <a:lnTo>
                    <a:pt x="559" y="156"/>
                  </a:lnTo>
                  <a:lnTo>
                    <a:pt x="552" y="153"/>
                  </a:lnTo>
                  <a:lnTo>
                    <a:pt x="540" y="151"/>
                  </a:lnTo>
                  <a:lnTo>
                    <a:pt x="544" y="149"/>
                  </a:lnTo>
                  <a:lnTo>
                    <a:pt x="547" y="149"/>
                  </a:lnTo>
                  <a:lnTo>
                    <a:pt x="552" y="151"/>
                  </a:lnTo>
                  <a:lnTo>
                    <a:pt x="556" y="151"/>
                  </a:lnTo>
                  <a:lnTo>
                    <a:pt x="559" y="153"/>
                  </a:lnTo>
                  <a:lnTo>
                    <a:pt x="578" y="153"/>
                  </a:lnTo>
                  <a:lnTo>
                    <a:pt x="594" y="151"/>
                  </a:lnTo>
                  <a:lnTo>
                    <a:pt x="594" y="144"/>
                  </a:lnTo>
                  <a:lnTo>
                    <a:pt x="582" y="141"/>
                  </a:lnTo>
                  <a:lnTo>
                    <a:pt x="578" y="146"/>
                  </a:lnTo>
                  <a:lnTo>
                    <a:pt x="573" y="141"/>
                  </a:lnTo>
                  <a:lnTo>
                    <a:pt x="573" y="139"/>
                  </a:lnTo>
                  <a:lnTo>
                    <a:pt x="587" y="139"/>
                  </a:lnTo>
                  <a:lnTo>
                    <a:pt x="599" y="137"/>
                  </a:lnTo>
                  <a:lnTo>
                    <a:pt x="602" y="139"/>
                  </a:lnTo>
                  <a:lnTo>
                    <a:pt x="609" y="139"/>
                  </a:lnTo>
                  <a:lnTo>
                    <a:pt x="616" y="134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599" y="132"/>
                  </a:lnTo>
                  <a:lnTo>
                    <a:pt x="599" y="129"/>
                  </a:lnTo>
                  <a:lnTo>
                    <a:pt x="597" y="129"/>
                  </a:lnTo>
                  <a:lnTo>
                    <a:pt x="597" y="127"/>
                  </a:lnTo>
                  <a:lnTo>
                    <a:pt x="592" y="127"/>
                  </a:lnTo>
                  <a:lnTo>
                    <a:pt x="587" y="125"/>
                  </a:lnTo>
                  <a:lnTo>
                    <a:pt x="592" y="125"/>
                  </a:lnTo>
                  <a:lnTo>
                    <a:pt x="594" y="125"/>
                  </a:lnTo>
                  <a:lnTo>
                    <a:pt x="594" y="122"/>
                  </a:lnTo>
                  <a:lnTo>
                    <a:pt x="592" y="120"/>
                  </a:lnTo>
                  <a:lnTo>
                    <a:pt x="590" y="120"/>
                  </a:lnTo>
                  <a:lnTo>
                    <a:pt x="582" y="117"/>
                  </a:lnTo>
                  <a:lnTo>
                    <a:pt x="592" y="117"/>
                  </a:lnTo>
                  <a:lnTo>
                    <a:pt x="594" y="120"/>
                  </a:lnTo>
                  <a:lnTo>
                    <a:pt x="597" y="120"/>
                  </a:lnTo>
                  <a:lnTo>
                    <a:pt x="602" y="120"/>
                  </a:lnTo>
                  <a:lnTo>
                    <a:pt x="606" y="120"/>
                  </a:lnTo>
                  <a:lnTo>
                    <a:pt x="609" y="125"/>
                  </a:lnTo>
                  <a:lnTo>
                    <a:pt x="613" y="125"/>
                  </a:lnTo>
                  <a:lnTo>
                    <a:pt x="618" y="120"/>
                  </a:lnTo>
                  <a:lnTo>
                    <a:pt x="618" y="113"/>
                  </a:lnTo>
                  <a:lnTo>
                    <a:pt x="616" y="110"/>
                  </a:lnTo>
                  <a:lnTo>
                    <a:pt x="613" y="110"/>
                  </a:lnTo>
                  <a:lnTo>
                    <a:pt x="611" y="108"/>
                  </a:lnTo>
                  <a:lnTo>
                    <a:pt x="609" y="105"/>
                  </a:lnTo>
                  <a:lnTo>
                    <a:pt x="592" y="103"/>
                  </a:lnTo>
                  <a:lnTo>
                    <a:pt x="587" y="101"/>
                  </a:lnTo>
                  <a:lnTo>
                    <a:pt x="587" y="98"/>
                  </a:lnTo>
                  <a:lnTo>
                    <a:pt x="590" y="98"/>
                  </a:lnTo>
                  <a:lnTo>
                    <a:pt x="599" y="98"/>
                  </a:lnTo>
                  <a:lnTo>
                    <a:pt x="611" y="96"/>
                  </a:lnTo>
                  <a:lnTo>
                    <a:pt x="618" y="96"/>
                  </a:lnTo>
                  <a:lnTo>
                    <a:pt x="623" y="98"/>
                  </a:lnTo>
                  <a:lnTo>
                    <a:pt x="632" y="98"/>
                  </a:lnTo>
                  <a:lnTo>
                    <a:pt x="637" y="96"/>
                  </a:lnTo>
                  <a:lnTo>
                    <a:pt x="642" y="93"/>
                  </a:lnTo>
                  <a:lnTo>
                    <a:pt x="642" y="91"/>
                  </a:lnTo>
                  <a:lnTo>
                    <a:pt x="642" y="89"/>
                  </a:lnTo>
                  <a:lnTo>
                    <a:pt x="632" y="89"/>
                  </a:lnTo>
                  <a:lnTo>
                    <a:pt x="625" y="86"/>
                  </a:lnTo>
                  <a:lnTo>
                    <a:pt x="616" y="86"/>
                  </a:lnTo>
                  <a:lnTo>
                    <a:pt x="613" y="84"/>
                  </a:lnTo>
                  <a:lnTo>
                    <a:pt x="623" y="84"/>
                  </a:lnTo>
                  <a:lnTo>
                    <a:pt x="621" y="82"/>
                  </a:lnTo>
                  <a:lnTo>
                    <a:pt x="618" y="79"/>
                  </a:lnTo>
                  <a:lnTo>
                    <a:pt x="618" y="77"/>
                  </a:lnTo>
                  <a:lnTo>
                    <a:pt x="613" y="77"/>
                  </a:lnTo>
                  <a:lnTo>
                    <a:pt x="611" y="79"/>
                  </a:lnTo>
                  <a:lnTo>
                    <a:pt x="611" y="84"/>
                  </a:lnTo>
                  <a:lnTo>
                    <a:pt x="606" y="84"/>
                  </a:lnTo>
                  <a:lnTo>
                    <a:pt x="604" y="84"/>
                  </a:lnTo>
                  <a:lnTo>
                    <a:pt x="602" y="82"/>
                  </a:lnTo>
                  <a:lnTo>
                    <a:pt x="599" y="79"/>
                  </a:lnTo>
                  <a:lnTo>
                    <a:pt x="602" y="79"/>
                  </a:lnTo>
                  <a:lnTo>
                    <a:pt x="606" y="77"/>
                  </a:lnTo>
                  <a:lnTo>
                    <a:pt x="609" y="74"/>
                  </a:lnTo>
                  <a:lnTo>
                    <a:pt x="613" y="70"/>
                  </a:lnTo>
                  <a:lnTo>
                    <a:pt x="616" y="67"/>
                  </a:lnTo>
                  <a:lnTo>
                    <a:pt x="618" y="65"/>
                  </a:lnTo>
                  <a:lnTo>
                    <a:pt x="621" y="65"/>
                  </a:lnTo>
                  <a:lnTo>
                    <a:pt x="623" y="65"/>
                  </a:lnTo>
                  <a:lnTo>
                    <a:pt x="628" y="65"/>
                  </a:lnTo>
                  <a:lnTo>
                    <a:pt x="630" y="65"/>
                  </a:lnTo>
                  <a:lnTo>
                    <a:pt x="632" y="62"/>
                  </a:lnTo>
                  <a:lnTo>
                    <a:pt x="637" y="60"/>
                  </a:lnTo>
                  <a:lnTo>
                    <a:pt x="635" y="55"/>
                  </a:lnTo>
                  <a:lnTo>
                    <a:pt x="637" y="53"/>
                  </a:lnTo>
                  <a:lnTo>
                    <a:pt x="640" y="50"/>
                  </a:lnTo>
                  <a:lnTo>
                    <a:pt x="642" y="50"/>
                  </a:lnTo>
                  <a:lnTo>
                    <a:pt x="647" y="50"/>
                  </a:lnTo>
                  <a:lnTo>
                    <a:pt x="649" y="50"/>
                  </a:lnTo>
                  <a:lnTo>
                    <a:pt x="651" y="53"/>
                  </a:lnTo>
                  <a:lnTo>
                    <a:pt x="656" y="53"/>
                  </a:lnTo>
                  <a:lnTo>
                    <a:pt x="659" y="50"/>
                  </a:lnTo>
                  <a:lnTo>
                    <a:pt x="661" y="50"/>
                  </a:lnTo>
                  <a:lnTo>
                    <a:pt x="663" y="48"/>
                  </a:lnTo>
                  <a:lnTo>
                    <a:pt x="644" y="48"/>
                  </a:lnTo>
                  <a:lnTo>
                    <a:pt x="642" y="48"/>
                  </a:lnTo>
                  <a:lnTo>
                    <a:pt x="637" y="48"/>
                  </a:lnTo>
                  <a:lnTo>
                    <a:pt x="635" y="50"/>
                  </a:lnTo>
                  <a:lnTo>
                    <a:pt x="630" y="50"/>
                  </a:lnTo>
                  <a:lnTo>
                    <a:pt x="630" y="48"/>
                  </a:lnTo>
                  <a:lnTo>
                    <a:pt x="640" y="43"/>
                  </a:lnTo>
                  <a:lnTo>
                    <a:pt x="670" y="43"/>
                  </a:lnTo>
                  <a:lnTo>
                    <a:pt x="675" y="43"/>
                  </a:lnTo>
                  <a:lnTo>
                    <a:pt x="678" y="43"/>
                  </a:lnTo>
                  <a:lnTo>
                    <a:pt x="682" y="41"/>
                  </a:lnTo>
                  <a:lnTo>
                    <a:pt x="678" y="41"/>
                  </a:lnTo>
                  <a:lnTo>
                    <a:pt x="673" y="38"/>
                  </a:lnTo>
                  <a:lnTo>
                    <a:pt x="656" y="38"/>
                  </a:lnTo>
                  <a:lnTo>
                    <a:pt x="651" y="41"/>
                  </a:lnTo>
                  <a:lnTo>
                    <a:pt x="635" y="41"/>
                  </a:lnTo>
                  <a:lnTo>
                    <a:pt x="635" y="38"/>
                  </a:lnTo>
                  <a:lnTo>
                    <a:pt x="637" y="38"/>
                  </a:lnTo>
                  <a:lnTo>
                    <a:pt x="642" y="38"/>
                  </a:lnTo>
                  <a:lnTo>
                    <a:pt x="687" y="38"/>
                  </a:lnTo>
                  <a:lnTo>
                    <a:pt x="692" y="36"/>
                  </a:lnTo>
                  <a:lnTo>
                    <a:pt x="699" y="34"/>
                  </a:lnTo>
                  <a:lnTo>
                    <a:pt x="701" y="31"/>
                  </a:lnTo>
                  <a:lnTo>
                    <a:pt x="718" y="31"/>
                  </a:lnTo>
                  <a:lnTo>
                    <a:pt x="723" y="29"/>
                  </a:lnTo>
                  <a:lnTo>
                    <a:pt x="725" y="29"/>
                  </a:lnTo>
                  <a:lnTo>
                    <a:pt x="730" y="29"/>
                  </a:lnTo>
                  <a:lnTo>
                    <a:pt x="732" y="26"/>
                  </a:lnTo>
                  <a:lnTo>
                    <a:pt x="730" y="24"/>
                  </a:lnTo>
                  <a:close/>
                  <a:moveTo>
                    <a:pt x="119" y="268"/>
                  </a:moveTo>
                  <a:lnTo>
                    <a:pt x="116" y="266"/>
                  </a:lnTo>
                  <a:lnTo>
                    <a:pt x="119" y="268"/>
                  </a:lnTo>
                  <a:close/>
                  <a:moveTo>
                    <a:pt x="128" y="223"/>
                  </a:moveTo>
                  <a:lnTo>
                    <a:pt x="135" y="223"/>
                  </a:lnTo>
                  <a:lnTo>
                    <a:pt x="138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7" y="216"/>
                  </a:lnTo>
                  <a:lnTo>
                    <a:pt x="150" y="216"/>
                  </a:lnTo>
                  <a:lnTo>
                    <a:pt x="147" y="213"/>
                  </a:lnTo>
                  <a:lnTo>
                    <a:pt x="145" y="211"/>
                  </a:lnTo>
                  <a:lnTo>
                    <a:pt x="143" y="211"/>
                  </a:lnTo>
                  <a:lnTo>
                    <a:pt x="138" y="211"/>
                  </a:lnTo>
                  <a:lnTo>
                    <a:pt x="135" y="206"/>
                  </a:lnTo>
                  <a:lnTo>
                    <a:pt x="119" y="206"/>
                  </a:lnTo>
                  <a:lnTo>
                    <a:pt x="119" y="213"/>
                  </a:lnTo>
                  <a:lnTo>
                    <a:pt x="116" y="216"/>
                  </a:lnTo>
                  <a:lnTo>
                    <a:pt x="114" y="216"/>
                  </a:lnTo>
                  <a:lnTo>
                    <a:pt x="114" y="218"/>
                  </a:lnTo>
                  <a:lnTo>
                    <a:pt x="116" y="220"/>
                  </a:lnTo>
                  <a:lnTo>
                    <a:pt x="119" y="220"/>
                  </a:lnTo>
                  <a:lnTo>
                    <a:pt x="119" y="225"/>
                  </a:lnTo>
                  <a:lnTo>
                    <a:pt x="128" y="22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4" name="Greec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D25D644-3FF2-4949-B134-5CABFE16E5A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234387" y="1705445"/>
              <a:ext cx="146529" cy="159963"/>
            </a:xfrm>
            <a:custGeom>
              <a:avLst/>
              <a:gdLst>
                <a:gd name="T0" fmla="*/ 0 w 534"/>
                <a:gd name="T1" fmla="*/ 2147483647 h 552"/>
                <a:gd name="T2" fmla="*/ 2147483647 w 534"/>
                <a:gd name="T3" fmla="*/ 2147483647 h 552"/>
                <a:gd name="T4" fmla="*/ 2147483647 w 534"/>
                <a:gd name="T5" fmla="*/ 2147483647 h 552"/>
                <a:gd name="T6" fmla="*/ 2147483647 w 534"/>
                <a:gd name="T7" fmla="*/ 2147483647 h 552"/>
                <a:gd name="T8" fmla="*/ 2147483647 w 534"/>
                <a:gd name="T9" fmla="*/ 2147483647 h 552"/>
                <a:gd name="T10" fmla="*/ 2147483647 w 534"/>
                <a:gd name="T11" fmla="*/ 2147483647 h 552"/>
                <a:gd name="T12" fmla="*/ 2147483647 w 534"/>
                <a:gd name="T13" fmla="*/ 2147483647 h 552"/>
                <a:gd name="T14" fmla="*/ 2147483647 w 534"/>
                <a:gd name="T15" fmla="*/ 2147483647 h 552"/>
                <a:gd name="T16" fmla="*/ 2147483647 w 534"/>
                <a:gd name="T17" fmla="*/ 2147483647 h 552"/>
                <a:gd name="T18" fmla="*/ 2147483647 w 534"/>
                <a:gd name="T19" fmla="*/ 2147483647 h 552"/>
                <a:gd name="T20" fmla="*/ 2147483647 w 534"/>
                <a:gd name="T21" fmla="*/ 2147483647 h 552"/>
                <a:gd name="T22" fmla="*/ 2147483647 w 534"/>
                <a:gd name="T23" fmla="*/ 2147483647 h 552"/>
                <a:gd name="T24" fmla="*/ 2147483647 w 534"/>
                <a:gd name="T25" fmla="*/ 2147483647 h 552"/>
                <a:gd name="T26" fmla="*/ 2147483647 w 534"/>
                <a:gd name="T27" fmla="*/ 2147483647 h 552"/>
                <a:gd name="T28" fmla="*/ 2147483647 w 534"/>
                <a:gd name="T29" fmla="*/ 2147483647 h 552"/>
                <a:gd name="T30" fmla="*/ 2147483647 w 534"/>
                <a:gd name="T31" fmla="*/ 2147483647 h 552"/>
                <a:gd name="T32" fmla="*/ 2147483647 w 534"/>
                <a:gd name="T33" fmla="*/ 2147483647 h 552"/>
                <a:gd name="T34" fmla="*/ 2147483647 w 534"/>
                <a:gd name="T35" fmla="*/ 2147483647 h 552"/>
                <a:gd name="T36" fmla="*/ 2147483647 w 534"/>
                <a:gd name="T37" fmla="*/ 2147483647 h 552"/>
                <a:gd name="T38" fmla="*/ 2147483647 w 534"/>
                <a:gd name="T39" fmla="*/ 2147483647 h 552"/>
                <a:gd name="T40" fmla="*/ 2147483647 w 534"/>
                <a:gd name="T41" fmla="*/ 2147483647 h 552"/>
                <a:gd name="T42" fmla="*/ 2147483647 w 534"/>
                <a:gd name="T43" fmla="*/ 2147483647 h 552"/>
                <a:gd name="T44" fmla="*/ 2147483647 w 534"/>
                <a:gd name="T45" fmla="*/ 2147483647 h 552"/>
                <a:gd name="T46" fmla="*/ 2147483647 w 534"/>
                <a:gd name="T47" fmla="*/ 2147483647 h 552"/>
                <a:gd name="T48" fmla="*/ 2147483647 w 534"/>
                <a:gd name="T49" fmla="*/ 2147483647 h 552"/>
                <a:gd name="T50" fmla="*/ 2147483647 w 534"/>
                <a:gd name="T51" fmla="*/ 2147483647 h 552"/>
                <a:gd name="T52" fmla="*/ 2147483647 w 534"/>
                <a:gd name="T53" fmla="*/ 2147483647 h 552"/>
                <a:gd name="T54" fmla="*/ 2147483647 w 534"/>
                <a:gd name="T55" fmla="*/ 2147483647 h 552"/>
                <a:gd name="T56" fmla="*/ 2147483647 w 534"/>
                <a:gd name="T57" fmla="*/ 2147483647 h 552"/>
                <a:gd name="T58" fmla="*/ 2147483647 w 534"/>
                <a:gd name="T59" fmla="*/ 2147483647 h 552"/>
                <a:gd name="T60" fmla="*/ 2147483647 w 534"/>
                <a:gd name="T61" fmla="*/ 2147483647 h 552"/>
                <a:gd name="T62" fmla="*/ 2147483647 w 534"/>
                <a:gd name="T63" fmla="*/ 2147483647 h 552"/>
                <a:gd name="T64" fmla="*/ 2147483647 w 534"/>
                <a:gd name="T65" fmla="*/ 2147483647 h 552"/>
                <a:gd name="T66" fmla="*/ 2147483647 w 534"/>
                <a:gd name="T67" fmla="*/ 2147483647 h 552"/>
                <a:gd name="T68" fmla="*/ 2147483647 w 534"/>
                <a:gd name="T69" fmla="*/ 2147483647 h 552"/>
                <a:gd name="T70" fmla="*/ 2147483647 w 534"/>
                <a:gd name="T71" fmla="*/ 2147483647 h 552"/>
                <a:gd name="T72" fmla="*/ 2147483647 w 534"/>
                <a:gd name="T73" fmla="*/ 2147483647 h 552"/>
                <a:gd name="T74" fmla="*/ 2147483647 w 534"/>
                <a:gd name="T75" fmla="*/ 2147483647 h 552"/>
                <a:gd name="T76" fmla="*/ 2147483647 w 534"/>
                <a:gd name="T77" fmla="*/ 2147483647 h 552"/>
                <a:gd name="T78" fmla="*/ 2147483647 w 534"/>
                <a:gd name="T79" fmla="*/ 2147483647 h 552"/>
                <a:gd name="T80" fmla="*/ 2147483647 w 534"/>
                <a:gd name="T81" fmla="*/ 2147483647 h 552"/>
                <a:gd name="T82" fmla="*/ 2147483647 w 534"/>
                <a:gd name="T83" fmla="*/ 2147483647 h 552"/>
                <a:gd name="T84" fmla="*/ 2147483647 w 534"/>
                <a:gd name="T85" fmla="*/ 2147483647 h 552"/>
                <a:gd name="T86" fmla="*/ 2147483647 w 534"/>
                <a:gd name="T87" fmla="*/ 2147483647 h 552"/>
                <a:gd name="T88" fmla="*/ 2147483647 w 534"/>
                <a:gd name="T89" fmla="*/ 2147483647 h 552"/>
                <a:gd name="T90" fmla="*/ 2147483647 w 534"/>
                <a:gd name="T91" fmla="*/ 2147483647 h 552"/>
                <a:gd name="T92" fmla="*/ 2147483647 w 534"/>
                <a:gd name="T93" fmla="*/ 2147483647 h 552"/>
                <a:gd name="T94" fmla="*/ 2147483647 w 534"/>
                <a:gd name="T95" fmla="*/ 2147483647 h 552"/>
                <a:gd name="T96" fmla="*/ 2147483647 w 534"/>
                <a:gd name="T97" fmla="*/ 2147483647 h 552"/>
                <a:gd name="T98" fmla="*/ 2147483647 w 534"/>
                <a:gd name="T99" fmla="*/ 2147483647 h 552"/>
                <a:gd name="T100" fmla="*/ 2147483647 w 534"/>
                <a:gd name="T101" fmla="*/ 2147483647 h 552"/>
                <a:gd name="T102" fmla="*/ 2147483647 w 534"/>
                <a:gd name="T103" fmla="*/ 2147483647 h 552"/>
                <a:gd name="T104" fmla="*/ 2147483647 w 534"/>
                <a:gd name="T105" fmla="*/ 2147483647 h 552"/>
                <a:gd name="T106" fmla="*/ 2147483647 w 534"/>
                <a:gd name="T107" fmla="*/ 2147483647 h 55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34"/>
                <a:gd name="T163" fmla="*/ 0 h 552"/>
                <a:gd name="T164" fmla="*/ 534 w 534"/>
                <a:gd name="T165" fmla="*/ 552 h 55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34" h="552">
                  <a:moveTo>
                    <a:pt x="240" y="108"/>
                  </a:moveTo>
                  <a:lnTo>
                    <a:pt x="270" y="126"/>
                  </a:lnTo>
                  <a:lnTo>
                    <a:pt x="282" y="120"/>
                  </a:lnTo>
                  <a:lnTo>
                    <a:pt x="240" y="108"/>
                  </a:lnTo>
                  <a:close/>
                  <a:moveTo>
                    <a:pt x="24" y="258"/>
                  </a:moveTo>
                  <a:lnTo>
                    <a:pt x="0" y="282"/>
                  </a:lnTo>
                  <a:lnTo>
                    <a:pt x="42" y="294"/>
                  </a:lnTo>
                  <a:lnTo>
                    <a:pt x="24" y="258"/>
                  </a:lnTo>
                  <a:close/>
                  <a:moveTo>
                    <a:pt x="312" y="414"/>
                  </a:moveTo>
                  <a:lnTo>
                    <a:pt x="312" y="420"/>
                  </a:lnTo>
                  <a:lnTo>
                    <a:pt x="324" y="420"/>
                  </a:lnTo>
                  <a:lnTo>
                    <a:pt x="324" y="414"/>
                  </a:lnTo>
                  <a:lnTo>
                    <a:pt x="318" y="408"/>
                  </a:lnTo>
                  <a:lnTo>
                    <a:pt x="312" y="408"/>
                  </a:lnTo>
                  <a:lnTo>
                    <a:pt x="312" y="414"/>
                  </a:lnTo>
                  <a:close/>
                  <a:moveTo>
                    <a:pt x="306" y="390"/>
                  </a:moveTo>
                  <a:lnTo>
                    <a:pt x="300" y="378"/>
                  </a:lnTo>
                  <a:lnTo>
                    <a:pt x="294" y="390"/>
                  </a:lnTo>
                  <a:lnTo>
                    <a:pt x="306" y="390"/>
                  </a:lnTo>
                  <a:close/>
                  <a:moveTo>
                    <a:pt x="294" y="294"/>
                  </a:moveTo>
                  <a:lnTo>
                    <a:pt x="318" y="336"/>
                  </a:lnTo>
                  <a:lnTo>
                    <a:pt x="330" y="318"/>
                  </a:lnTo>
                  <a:lnTo>
                    <a:pt x="294" y="294"/>
                  </a:lnTo>
                  <a:close/>
                  <a:moveTo>
                    <a:pt x="108" y="264"/>
                  </a:moveTo>
                  <a:lnTo>
                    <a:pt x="138" y="264"/>
                  </a:lnTo>
                  <a:lnTo>
                    <a:pt x="144" y="270"/>
                  </a:lnTo>
                  <a:lnTo>
                    <a:pt x="156" y="270"/>
                  </a:lnTo>
                  <a:lnTo>
                    <a:pt x="180" y="282"/>
                  </a:lnTo>
                  <a:lnTo>
                    <a:pt x="192" y="282"/>
                  </a:lnTo>
                  <a:lnTo>
                    <a:pt x="198" y="288"/>
                  </a:lnTo>
                  <a:lnTo>
                    <a:pt x="204" y="288"/>
                  </a:lnTo>
                  <a:lnTo>
                    <a:pt x="216" y="300"/>
                  </a:lnTo>
                  <a:lnTo>
                    <a:pt x="228" y="306"/>
                  </a:lnTo>
                  <a:lnTo>
                    <a:pt x="234" y="312"/>
                  </a:lnTo>
                  <a:lnTo>
                    <a:pt x="246" y="312"/>
                  </a:lnTo>
                  <a:lnTo>
                    <a:pt x="252" y="306"/>
                  </a:lnTo>
                  <a:lnTo>
                    <a:pt x="252" y="288"/>
                  </a:lnTo>
                  <a:lnTo>
                    <a:pt x="228" y="264"/>
                  </a:lnTo>
                  <a:lnTo>
                    <a:pt x="216" y="258"/>
                  </a:lnTo>
                  <a:lnTo>
                    <a:pt x="210" y="252"/>
                  </a:lnTo>
                  <a:lnTo>
                    <a:pt x="204" y="252"/>
                  </a:lnTo>
                  <a:lnTo>
                    <a:pt x="198" y="246"/>
                  </a:lnTo>
                  <a:lnTo>
                    <a:pt x="186" y="246"/>
                  </a:lnTo>
                  <a:lnTo>
                    <a:pt x="174" y="234"/>
                  </a:lnTo>
                  <a:lnTo>
                    <a:pt x="168" y="234"/>
                  </a:lnTo>
                  <a:lnTo>
                    <a:pt x="174" y="228"/>
                  </a:lnTo>
                  <a:lnTo>
                    <a:pt x="192" y="228"/>
                  </a:lnTo>
                  <a:lnTo>
                    <a:pt x="198" y="240"/>
                  </a:lnTo>
                  <a:lnTo>
                    <a:pt x="222" y="252"/>
                  </a:lnTo>
                  <a:lnTo>
                    <a:pt x="234" y="264"/>
                  </a:lnTo>
                  <a:lnTo>
                    <a:pt x="258" y="264"/>
                  </a:lnTo>
                  <a:lnTo>
                    <a:pt x="270" y="252"/>
                  </a:lnTo>
                  <a:lnTo>
                    <a:pt x="258" y="240"/>
                  </a:lnTo>
                  <a:lnTo>
                    <a:pt x="246" y="240"/>
                  </a:lnTo>
                  <a:lnTo>
                    <a:pt x="234" y="234"/>
                  </a:lnTo>
                  <a:lnTo>
                    <a:pt x="222" y="234"/>
                  </a:lnTo>
                  <a:lnTo>
                    <a:pt x="210" y="228"/>
                  </a:lnTo>
                  <a:lnTo>
                    <a:pt x="204" y="216"/>
                  </a:lnTo>
                  <a:lnTo>
                    <a:pt x="198" y="210"/>
                  </a:lnTo>
                  <a:lnTo>
                    <a:pt x="198" y="204"/>
                  </a:lnTo>
                  <a:lnTo>
                    <a:pt x="192" y="192"/>
                  </a:lnTo>
                  <a:lnTo>
                    <a:pt x="186" y="186"/>
                  </a:lnTo>
                  <a:lnTo>
                    <a:pt x="174" y="162"/>
                  </a:lnTo>
                  <a:lnTo>
                    <a:pt x="168" y="156"/>
                  </a:lnTo>
                  <a:lnTo>
                    <a:pt x="162" y="144"/>
                  </a:lnTo>
                  <a:lnTo>
                    <a:pt x="150" y="132"/>
                  </a:lnTo>
                  <a:lnTo>
                    <a:pt x="150" y="120"/>
                  </a:lnTo>
                  <a:lnTo>
                    <a:pt x="144" y="114"/>
                  </a:lnTo>
                  <a:lnTo>
                    <a:pt x="144" y="102"/>
                  </a:lnTo>
                  <a:lnTo>
                    <a:pt x="150" y="96"/>
                  </a:lnTo>
                  <a:lnTo>
                    <a:pt x="156" y="96"/>
                  </a:lnTo>
                  <a:lnTo>
                    <a:pt x="162" y="102"/>
                  </a:lnTo>
                  <a:lnTo>
                    <a:pt x="162" y="108"/>
                  </a:lnTo>
                  <a:lnTo>
                    <a:pt x="168" y="114"/>
                  </a:lnTo>
                  <a:lnTo>
                    <a:pt x="180" y="114"/>
                  </a:lnTo>
                  <a:lnTo>
                    <a:pt x="180" y="120"/>
                  </a:lnTo>
                  <a:lnTo>
                    <a:pt x="186" y="120"/>
                  </a:lnTo>
                  <a:lnTo>
                    <a:pt x="198" y="132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04" y="120"/>
                  </a:lnTo>
                  <a:lnTo>
                    <a:pt x="210" y="120"/>
                  </a:lnTo>
                  <a:lnTo>
                    <a:pt x="234" y="132"/>
                  </a:lnTo>
                  <a:lnTo>
                    <a:pt x="222" y="114"/>
                  </a:lnTo>
                  <a:lnTo>
                    <a:pt x="228" y="108"/>
                  </a:lnTo>
                  <a:lnTo>
                    <a:pt x="228" y="84"/>
                  </a:lnTo>
                  <a:lnTo>
                    <a:pt x="240" y="72"/>
                  </a:lnTo>
                  <a:lnTo>
                    <a:pt x="270" y="72"/>
                  </a:lnTo>
                  <a:lnTo>
                    <a:pt x="276" y="78"/>
                  </a:lnTo>
                  <a:lnTo>
                    <a:pt x="276" y="90"/>
                  </a:lnTo>
                  <a:lnTo>
                    <a:pt x="288" y="90"/>
                  </a:lnTo>
                  <a:lnTo>
                    <a:pt x="294" y="84"/>
                  </a:lnTo>
                  <a:lnTo>
                    <a:pt x="300" y="72"/>
                  </a:lnTo>
                  <a:lnTo>
                    <a:pt x="306" y="66"/>
                  </a:lnTo>
                  <a:lnTo>
                    <a:pt x="342" y="66"/>
                  </a:lnTo>
                  <a:lnTo>
                    <a:pt x="360" y="72"/>
                  </a:lnTo>
                  <a:lnTo>
                    <a:pt x="372" y="72"/>
                  </a:lnTo>
                  <a:lnTo>
                    <a:pt x="378" y="78"/>
                  </a:lnTo>
                  <a:lnTo>
                    <a:pt x="384" y="78"/>
                  </a:lnTo>
                  <a:lnTo>
                    <a:pt x="384" y="72"/>
                  </a:lnTo>
                  <a:lnTo>
                    <a:pt x="390" y="60"/>
                  </a:lnTo>
                  <a:lnTo>
                    <a:pt x="390" y="48"/>
                  </a:lnTo>
                  <a:lnTo>
                    <a:pt x="384" y="42"/>
                  </a:lnTo>
                  <a:lnTo>
                    <a:pt x="384" y="36"/>
                  </a:lnTo>
                  <a:lnTo>
                    <a:pt x="390" y="30"/>
                  </a:lnTo>
                  <a:lnTo>
                    <a:pt x="408" y="30"/>
                  </a:lnTo>
                  <a:lnTo>
                    <a:pt x="408" y="18"/>
                  </a:lnTo>
                  <a:lnTo>
                    <a:pt x="402" y="12"/>
                  </a:lnTo>
                  <a:lnTo>
                    <a:pt x="402" y="6"/>
                  </a:lnTo>
                  <a:lnTo>
                    <a:pt x="390" y="6"/>
                  </a:lnTo>
                  <a:lnTo>
                    <a:pt x="384" y="0"/>
                  </a:lnTo>
                  <a:lnTo>
                    <a:pt x="366" y="6"/>
                  </a:lnTo>
                  <a:lnTo>
                    <a:pt x="372" y="12"/>
                  </a:lnTo>
                  <a:lnTo>
                    <a:pt x="372" y="30"/>
                  </a:lnTo>
                  <a:lnTo>
                    <a:pt x="366" y="36"/>
                  </a:lnTo>
                  <a:lnTo>
                    <a:pt x="348" y="36"/>
                  </a:lnTo>
                  <a:lnTo>
                    <a:pt x="336" y="24"/>
                  </a:lnTo>
                  <a:lnTo>
                    <a:pt x="324" y="36"/>
                  </a:lnTo>
                  <a:lnTo>
                    <a:pt x="312" y="36"/>
                  </a:lnTo>
                  <a:lnTo>
                    <a:pt x="300" y="24"/>
                  </a:lnTo>
                  <a:lnTo>
                    <a:pt x="294" y="30"/>
                  </a:lnTo>
                  <a:lnTo>
                    <a:pt x="282" y="30"/>
                  </a:lnTo>
                  <a:lnTo>
                    <a:pt x="264" y="12"/>
                  </a:lnTo>
                  <a:lnTo>
                    <a:pt x="264" y="6"/>
                  </a:lnTo>
                  <a:lnTo>
                    <a:pt x="234" y="12"/>
                  </a:lnTo>
                  <a:lnTo>
                    <a:pt x="228" y="30"/>
                  </a:lnTo>
                  <a:lnTo>
                    <a:pt x="204" y="24"/>
                  </a:lnTo>
                  <a:lnTo>
                    <a:pt x="198" y="30"/>
                  </a:lnTo>
                  <a:lnTo>
                    <a:pt x="186" y="36"/>
                  </a:lnTo>
                  <a:lnTo>
                    <a:pt x="174" y="36"/>
                  </a:lnTo>
                  <a:lnTo>
                    <a:pt x="168" y="30"/>
                  </a:lnTo>
                  <a:lnTo>
                    <a:pt x="162" y="30"/>
                  </a:lnTo>
                  <a:lnTo>
                    <a:pt x="150" y="36"/>
                  </a:lnTo>
                  <a:lnTo>
                    <a:pt x="138" y="48"/>
                  </a:lnTo>
                  <a:lnTo>
                    <a:pt x="126" y="54"/>
                  </a:lnTo>
                  <a:lnTo>
                    <a:pt x="102" y="54"/>
                  </a:lnTo>
                  <a:lnTo>
                    <a:pt x="102" y="60"/>
                  </a:lnTo>
                  <a:lnTo>
                    <a:pt x="96" y="72"/>
                  </a:lnTo>
                  <a:lnTo>
                    <a:pt x="72" y="72"/>
                  </a:lnTo>
                  <a:lnTo>
                    <a:pt x="66" y="66"/>
                  </a:lnTo>
                  <a:lnTo>
                    <a:pt x="60" y="66"/>
                  </a:lnTo>
                  <a:lnTo>
                    <a:pt x="48" y="72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42" y="102"/>
                  </a:lnTo>
                  <a:lnTo>
                    <a:pt x="24" y="102"/>
                  </a:lnTo>
                  <a:lnTo>
                    <a:pt x="24" y="126"/>
                  </a:lnTo>
                  <a:lnTo>
                    <a:pt x="12" y="132"/>
                  </a:lnTo>
                  <a:lnTo>
                    <a:pt x="0" y="132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8" y="210"/>
                  </a:lnTo>
                  <a:lnTo>
                    <a:pt x="24" y="216"/>
                  </a:lnTo>
                  <a:lnTo>
                    <a:pt x="30" y="228"/>
                  </a:lnTo>
                  <a:lnTo>
                    <a:pt x="36" y="234"/>
                  </a:lnTo>
                  <a:lnTo>
                    <a:pt x="42" y="246"/>
                  </a:lnTo>
                  <a:lnTo>
                    <a:pt x="54" y="258"/>
                  </a:lnTo>
                  <a:lnTo>
                    <a:pt x="60" y="270"/>
                  </a:lnTo>
                  <a:lnTo>
                    <a:pt x="84" y="270"/>
                  </a:lnTo>
                  <a:lnTo>
                    <a:pt x="96" y="264"/>
                  </a:lnTo>
                  <a:lnTo>
                    <a:pt x="108" y="264"/>
                  </a:lnTo>
                  <a:close/>
                  <a:moveTo>
                    <a:pt x="396" y="252"/>
                  </a:moveTo>
                  <a:lnTo>
                    <a:pt x="372" y="252"/>
                  </a:lnTo>
                  <a:lnTo>
                    <a:pt x="372" y="270"/>
                  </a:lnTo>
                  <a:lnTo>
                    <a:pt x="384" y="294"/>
                  </a:lnTo>
                  <a:lnTo>
                    <a:pt x="396" y="252"/>
                  </a:lnTo>
                  <a:close/>
                  <a:moveTo>
                    <a:pt x="24" y="312"/>
                  </a:moveTo>
                  <a:lnTo>
                    <a:pt x="18" y="318"/>
                  </a:lnTo>
                  <a:lnTo>
                    <a:pt x="24" y="324"/>
                  </a:lnTo>
                  <a:lnTo>
                    <a:pt x="30" y="324"/>
                  </a:lnTo>
                  <a:lnTo>
                    <a:pt x="36" y="330"/>
                  </a:lnTo>
                  <a:lnTo>
                    <a:pt x="42" y="324"/>
                  </a:lnTo>
                  <a:lnTo>
                    <a:pt x="42" y="318"/>
                  </a:lnTo>
                  <a:lnTo>
                    <a:pt x="30" y="306"/>
                  </a:lnTo>
                  <a:lnTo>
                    <a:pt x="24" y="312"/>
                  </a:lnTo>
                  <a:close/>
                  <a:moveTo>
                    <a:pt x="378" y="390"/>
                  </a:moveTo>
                  <a:lnTo>
                    <a:pt x="378" y="408"/>
                  </a:lnTo>
                  <a:lnTo>
                    <a:pt x="390" y="390"/>
                  </a:lnTo>
                  <a:lnTo>
                    <a:pt x="378" y="390"/>
                  </a:lnTo>
                  <a:close/>
                  <a:moveTo>
                    <a:pt x="408" y="330"/>
                  </a:moveTo>
                  <a:lnTo>
                    <a:pt x="396" y="330"/>
                  </a:lnTo>
                  <a:lnTo>
                    <a:pt x="384" y="336"/>
                  </a:lnTo>
                  <a:lnTo>
                    <a:pt x="384" y="342"/>
                  </a:lnTo>
                  <a:lnTo>
                    <a:pt x="396" y="342"/>
                  </a:lnTo>
                  <a:lnTo>
                    <a:pt x="402" y="336"/>
                  </a:lnTo>
                  <a:lnTo>
                    <a:pt x="408" y="336"/>
                  </a:lnTo>
                  <a:lnTo>
                    <a:pt x="408" y="330"/>
                  </a:lnTo>
                  <a:close/>
                  <a:moveTo>
                    <a:pt x="396" y="192"/>
                  </a:moveTo>
                  <a:lnTo>
                    <a:pt x="372" y="198"/>
                  </a:lnTo>
                  <a:lnTo>
                    <a:pt x="372" y="210"/>
                  </a:lnTo>
                  <a:lnTo>
                    <a:pt x="390" y="210"/>
                  </a:lnTo>
                  <a:lnTo>
                    <a:pt x="396" y="216"/>
                  </a:lnTo>
                  <a:lnTo>
                    <a:pt x="396" y="222"/>
                  </a:lnTo>
                  <a:lnTo>
                    <a:pt x="414" y="222"/>
                  </a:lnTo>
                  <a:lnTo>
                    <a:pt x="414" y="210"/>
                  </a:lnTo>
                  <a:lnTo>
                    <a:pt x="396" y="192"/>
                  </a:lnTo>
                  <a:close/>
                  <a:moveTo>
                    <a:pt x="342" y="372"/>
                  </a:moveTo>
                  <a:lnTo>
                    <a:pt x="342" y="378"/>
                  </a:lnTo>
                  <a:lnTo>
                    <a:pt x="348" y="384"/>
                  </a:lnTo>
                  <a:lnTo>
                    <a:pt x="360" y="384"/>
                  </a:lnTo>
                  <a:lnTo>
                    <a:pt x="366" y="378"/>
                  </a:lnTo>
                  <a:lnTo>
                    <a:pt x="366" y="372"/>
                  </a:lnTo>
                  <a:lnTo>
                    <a:pt x="360" y="366"/>
                  </a:lnTo>
                  <a:lnTo>
                    <a:pt x="342" y="366"/>
                  </a:lnTo>
                  <a:lnTo>
                    <a:pt x="342" y="372"/>
                  </a:lnTo>
                  <a:close/>
                  <a:moveTo>
                    <a:pt x="444" y="312"/>
                  </a:moveTo>
                  <a:lnTo>
                    <a:pt x="432" y="312"/>
                  </a:lnTo>
                  <a:lnTo>
                    <a:pt x="432" y="330"/>
                  </a:lnTo>
                  <a:lnTo>
                    <a:pt x="444" y="336"/>
                  </a:lnTo>
                  <a:lnTo>
                    <a:pt x="450" y="330"/>
                  </a:lnTo>
                  <a:lnTo>
                    <a:pt x="450" y="318"/>
                  </a:lnTo>
                  <a:lnTo>
                    <a:pt x="444" y="312"/>
                  </a:lnTo>
                  <a:close/>
                  <a:moveTo>
                    <a:pt x="444" y="372"/>
                  </a:moveTo>
                  <a:lnTo>
                    <a:pt x="456" y="354"/>
                  </a:lnTo>
                  <a:lnTo>
                    <a:pt x="438" y="354"/>
                  </a:lnTo>
                  <a:lnTo>
                    <a:pt x="444" y="372"/>
                  </a:lnTo>
                  <a:close/>
                  <a:moveTo>
                    <a:pt x="276" y="222"/>
                  </a:moveTo>
                  <a:lnTo>
                    <a:pt x="276" y="240"/>
                  </a:lnTo>
                  <a:lnTo>
                    <a:pt x="288" y="240"/>
                  </a:lnTo>
                  <a:lnTo>
                    <a:pt x="276" y="222"/>
                  </a:lnTo>
                  <a:close/>
                  <a:moveTo>
                    <a:pt x="534" y="420"/>
                  </a:moveTo>
                  <a:lnTo>
                    <a:pt x="522" y="420"/>
                  </a:lnTo>
                  <a:lnTo>
                    <a:pt x="516" y="426"/>
                  </a:lnTo>
                  <a:lnTo>
                    <a:pt x="510" y="438"/>
                  </a:lnTo>
                  <a:lnTo>
                    <a:pt x="510" y="468"/>
                  </a:lnTo>
                  <a:lnTo>
                    <a:pt x="516" y="468"/>
                  </a:lnTo>
                  <a:lnTo>
                    <a:pt x="522" y="456"/>
                  </a:lnTo>
                  <a:lnTo>
                    <a:pt x="528" y="450"/>
                  </a:lnTo>
                  <a:lnTo>
                    <a:pt x="534" y="438"/>
                  </a:lnTo>
                  <a:lnTo>
                    <a:pt x="534" y="420"/>
                  </a:lnTo>
                  <a:close/>
                  <a:moveTo>
                    <a:pt x="462" y="384"/>
                  </a:moveTo>
                  <a:lnTo>
                    <a:pt x="456" y="408"/>
                  </a:lnTo>
                  <a:lnTo>
                    <a:pt x="498" y="378"/>
                  </a:lnTo>
                  <a:lnTo>
                    <a:pt x="486" y="372"/>
                  </a:lnTo>
                  <a:lnTo>
                    <a:pt x="462" y="384"/>
                  </a:lnTo>
                  <a:close/>
                  <a:moveTo>
                    <a:pt x="462" y="510"/>
                  </a:moveTo>
                  <a:lnTo>
                    <a:pt x="480" y="510"/>
                  </a:lnTo>
                  <a:lnTo>
                    <a:pt x="468" y="468"/>
                  </a:lnTo>
                  <a:lnTo>
                    <a:pt x="462" y="510"/>
                  </a:lnTo>
                  <a:close/>
                  <a:moveTo>
                    <a:pt x="276" y="330"/>
                  </a:moveTo>
                  <a:lnTo>
                    <a:pt x="270" y="336"/>
                  </a:lnTo>
                  <a:lnTo>
                    <a:pt x="270" y="348"/>
                  </a:lnTo>
                  <a:lnTo>
                    <a:pt x="276" y="348"/>
                  </a:lnTo>
                  <a:lnTo>
                    <a:pt x="288" y="336"/>
                  </a:lnTo>
                  <a:lnTo>
                    <a:pt x="282" y="330"/>
                  </a:lnTo>
                  <a:lnTo>
                    <a:pt x="276" y="330"/>
                  </a:lnTo>
                  <a:close/>
                  <a:moveTo>
                    <a:pt x="186" y="432"/>
                  </a:moveTo>
                  <a:lnTo>
                    <a:pt x="180" y="438"/>
                  </a:lnTo>
                  <a:lnTo>
                    <a:pt x="180" y="450"/>
                  </a:lnTo>
                  <a:lnTo>
                    <a:pt x="186" y="456"/>
                  </a:lnTo>
                  <a:lnTo>
                    <a:pt x="198" y="444"/>
                  </a:lnTo>
                  <a:lnTo>
                    <a:pt x="198" y="438"/>
                  </a:lnTo>
                  <a:lnTo>
                    <a:pt x="192" y="432"/>
                  </a:lnTo>
                  <a:lnTo>
                    <a:pt x="186" y="432"/>
                  </a:lnTo>
                  <a:close/>
                  <a:moveTo>
                    <a:pt x="384" y="528"/>
                  </a:moveTo>
                  <a:lnTo>
                    <a:pt x="378" y="528"/>
                  </a:lnTo>
                  <a:lnTo>
                    <a:pt x="378" y="516"/>
                  </a:lnTo>
                  <a:lnTo>
                    <a:pt x="372" y="510"/>
                  </a:lnTo>
                  <a:lnTo>
                    <a:pt x="342" y="510"/>
                  </a:lnTo>
                  <a:lnTo>
                    <a:pt x="306" y="504"/>
                  </a:lnTo>
                  <a:lnTo>
                    <a:pt x="276" y="504"/>
                  </a:lnTo>
                  <a:lnTo>
                    <a:pt x="246" y="486"/>
                  </a:lnTo>
                  <a:lnTo>
                    <a:pt x="228" y="504"/>
                  </a:lnTo>
                  <a:lnTo>
                    <a:pt x="234" y="510"/>
                  </a:lnTo>
                  <a:lnTo>
                    <a:pt x="246" y="516"/>
                  </a:lnTo>
                  <a:lnTo>
                    <a:pt x="252" y="522"/>
                  </a:lnTo>
                  <a:lnTo>
                    <a:pt x="258" y="516"/>
                  </a:lnTo>
                  <a:lnTo>
                    <a:pt x="264" y="528"/>
                  </a:lnTo>
                  <a:lnTo>
                    <a:pt x="300" y="528"/>
                  </a:lnTo>
                  <a:lnTo>
                    <a:pt x="312" y="552"/>
                  </a:lnTo>
                  <a:lnTo>
                    <a:pt x="354" y="546"/>
                  </a:lnTo>
                  <a:lnTo>
                    <a:pt x="354" y="540"/>
                  </a:lnTo>
                  <a:lnTo>
                    <a:pt x="402" y="540"/>
                  </a:lnTo>
                  <a:lnTo>
                    <a:pt x="414" y="528"/>
                  </a:lnTo>
                  <a:lnTo>
                    <a:pt x="414" y="522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22"/>
                  </a:lnTo>
                  <a:lnTo>
                    <a:pt x="390" y="522"/>
                  </a:lnTo>
                  <a:lnTo>
                    <a:pt x="384" y="528"/>
                  </a:lnTo>
                  <a:close/>
                  <a:moveTo>
                    <a:pt x="420" y="408"/>
                  </a:moveTo>
                  <a:lnTo>
                    <a:pt x="408" y="408"/>
                  </a:lnTo>
                  <a:lnTo>
                    <a:pt x="408" y="420"/>
                  </a:lnTo>
                  <a:lnTo>
                    <a:pt x="420" y="420"/>
                  </a:lnTo>
                  <a:lnTo>
                    <a:pt x="426" y="414"/>
                  </a:lnTo>
                  <a:lnTo>
                    <a:pt x="420" y="408"/>
                  </a:lnTo>
                  <a:close/>
                  <a:moveTo>
                    <a:pt x="114" y="276"/>
                  </a:moveTo>
                  <a:lnTo>
                    <a:pt x="90" y="288"/>
                  </a:lnTo>
                  <a:lnTo>
                    <a:pt x="84" y="288"/>
                  </a:lnTo>
                  <a:lnTo>
                    <a:pt x="66" y="312"/>
                  </a:lnTo>
                  <a:lnTo>
                    <a:pt x="96" y="336"/>
                  </a:lnTo>
                  <a:lnTo>
                    <a:pt x="96" y="348"/>
                  </a:lnTo>
                  <a:lnTo>
                    <a:pt x="90" y="366"/>
                  </a:lnTo>
                  <a:lnTo>
                    <a:pt x="90" y="384"/>
                  </a:lnTo>
                  <a:lnTo>
                    <a:pt x="96" y="390"/>
                  </a:lnTo>
                  <a:lnTo>
                    <a:pt x="108" y="396"/>
                  </a:lnTo>
                  <a:lnTo>
                    <a:pt x="114" y="396"/>
                  </a:lnTo>
                  <a:lnTo>
                    <a:pt x="114" y="390"/>
                  </a:lnTo>
                  <a:lnTo>
                    <a:pt x="126" y="378"/>
                  </a:lnTo>
                  <a:lnTo>
                    <a:pt x="132" y="378"/>
                  </a:lnTo>
                  <a:lnTo>
                    <a:pt x="156" y="420"/>
                  </a:lnTo>
                  <a:lnTo>
                    <a:pt x="162" y="390"/>
                  </a:lnTo>
                  <a:lnTo>
                    <a:pt x="180" y="414"/>
                  </a:lnTo>
                  <a:lnTo>
                    <a:pt x="204" y="420"/>
                  </a:lnTo>
                  <a:lnTo>
                    <a:pt x="186" y="402"/>
                  </a:lnTo>
                  <a:lnTo>
                    <a:pt x="192" y="396"/>
                  </a:lnTo>
                  <a:lnTo>
                    <a:pt x="192" y="372"/>
                  </a:lnTo>
                  <a:lnTo>
                    <a:pt x="186" y="366"/>
                  </a:lnTo>
                  <a:lnTo>
                    <a:pt x="180" y="354"/>
                  </a:lnTo>
                  <a:lnTo>
                    <a:pt x="174" y="348"/>
                  </a:lnTo>
                  <a:lnTo>
                    <a:pt x="168" y="336"/>
                  </a:lnTo>
                  <a:lnTo>
                    <a:pt x="168" y="330"/>
                  </a:lnTo>
                  <a:lnTo>
                    <a:pt x="186" y="330"/>
                  </a:lnTo>
                  <a:lnTo>
                    <a:pt x="198" y="336"/>
                  </a:lnTo>
                  <a:lnTo>
                    <a:pt x="210" y="348"/>
                  </a:lnTo>
                  <a:lnTo>
                    <a:pt x="222" y="342"/>
                  </a:lnTo>
                  <a:lnTo>
                    <a:pt x="210" y="336"/>
                  </a:lnTo>
                  <a:lnTo>
                    <a:pt x="204" y="324"/>
                  </a:lnTo>
                  <a:lnTo>
                    <a:pt x="192" y="318"/>
                  </a:lnTo>
                  <a:lnTo>
                    <a:pt x="186" y="312"/>
                  </a:lnTo>
                  <a:lnTo>
                    <a:pt x="174" y="306"/>
                  </a:lnTo>
                  <a:lnTo>
                    <a:pt x="156" y="294"/>
                  </a:lnTo>
                  <a:lnTo>
                    <a:pt x="138" y="288"/>
                  </a:lnTo>
                  <a:lnTo>
                    <a:pt x="126" y="282"/>
                  </a:lnTo>
                  <a:lnTo>
                    <a:pt x="120" y="276"/>
                  </a:lnTo>
                  <a:lnTo>
                    <a:pt x="114" y="2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5" name="Ghan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F57D6D2-0334-4A46-AF02-B33B9304B9F7}"/>
                </a:ext>
              </a:extLst>
            </p:cNvPr>
            <p:cNvSpPr>
              <a:spLocks/>
            </p:cNvSpPr>
            <p:nvPr/>
          </p:nvSpPr>
          <p:spPr bwMode="gray">
            <a:xfrm>
              <a:off x="5787201" y="2419561"/>
              <a:ext cx="89003" cy="149679"/>
            </a:xfrm>
            <a:custGeom>
              <a:avLst/>
              <a:gdLst>
                <a:gd name="T0" fmla="*/ 2147483647 w 324"/>
                <a:gd name="T1" fmla="*/ 2147483647 h 516"/>
                <a:gd name="T2" fmla="*/ 2147483647 w 324"/>
                <a:gd name="T3" fmla="*/ 2147483647 h 516"/>
                <a:gd name="T4" fmla="*/ 2147483647 w 324"/>
                <a:gd name="T5" fmla="*/ 2147483647 h 516"/>
                <a:gd name="T6" fmla="*/ 2147483647 w 324"/>
                <a:gd name="T7" fmla="*/ 2147483647 h 516"/>
                <a:gd name="T8" fmla="*/ 2147483647 w 324"/>
                <a:gd name="T9" fmla="*/ 2147483647 h 516"/>
                <a:gd name="T10" fmla="*/ 2147483647 w 324"/>
                <a:gd name="T11" fmla="*/ 2147483647 h 516"/>
                <a:gd name="T12" fmla="*/ 2147483647 w 324"/>
                <a:gd name="T13" fmla="*/ 2147483647 h 516"/>
                <a:gd name="T14" fmla="*/ 2147483647 w 324"/>
                <a:gd name="T15" fmla="*/ 2147483647 h 516"/>
                <a:gd name="T16" fmla="*/ 2147483647 w 324"/>
                <a:gd name="T17" fmla="*/ 2147483647 h 516"/>
                <a:gd name="T18" fmla="*/ 2147483647 w 324"/>
                <a:gd name="T19" fmla="*/ 2147483647 h 516"/>
                <a:gd name="T20" fmla="*/ 2147483647 w 324"/>
                <a:gd name="T21" fmla="*/ 2147483647 h 516"/>
                <a:gd name="T22" fmla="*/ 2147483647 w 324"/>
                <a:gd name="T23" fmla="*/ 2147483647 h 516"/>
                <a:gd name="T24" fmla="*/ 2147483647 w 324"/>
                <a:gd name="T25" fmla="*/ 2147483647 h 516"/>
                <a:gd name="T26" fmla="*/ 2147483647 w 324"/>
                <a:gd name="T27" fmla="*/ 0 h 516"/>
                <a:gd name="T28" fmla="*/ 2147483647 w 324"/>
                <a:gd name="T29" fmla="*/ 2147483647 h 516"/>
                <a:gd name="T30" fmla="*/ 2147483647 w 324"/>
                <a:gd name="T31" fmla="*/ 2147483647 h 516"/>
                <a:gd name="T32" fmla="*/ 2147483647 w 324"/>
                <a:gd name="T33" fmla="*/ 2147483647 h 516"/>
                <a:gd name="T34" fmla="*/ 2147483647 w 324"/>
                <a:gd name="T35" fmla="*/ 2147483647 h 516"/>
                <a:gd name="T36" fmla="*/ 2147483647 w 324"/>
                <a:gd name="T37" fmla="*/ 2147483647 h 516"/>
                <a:gd name="T38" fmla="*/ 2147483647 w 324"/>
                <a:gd name="T39" fmla="*/ 2147483647 h 516"/>
                <a:gd name="T40" fmla="*/ 2147483647 w 324"/>
                <a:gd name="T41" fmla="*/ 2147483647 h 516"/>
                <a:gd name="T42" fmla="*/ 2147483647 w 324"/>
                <a:gd name="T43" fmla="*/ 2147483647 h 516"/>
                <a:gd name="T44" fmla="*/ 2147483647 w 324"/>
                <a:gd name="T45" fmla="*/ 2147483647 h 516"/>
                <a:gd name="T46" fmla="*/ 2147483647 w 324"/>
                <a:gd name="T47" fmla="*/ 2147483647 h 516"/>
                <a:gd name="T48" fmla="*/ 2147483647 w 324"/>
                <a:gd name="T49" fmla="*/ 2147483647 h 516"/>
                <a:gd name="T50" fmla="*/ 2147483647 w 324"/>
                <a:gd name="T51" fmla="*/ 2147483647 h 516"/>
                <a:gd name="T52" fmla="*/ 2147483647 w 324"/>
                <a:gd name="T53" fmla="*/ 2147483647 h 516"/>
                <a:gd name="T54" fmla="*/ 0 w 324"/>
                <a:gd name="T55" fmla="*/ 2147483647 h 516"/>
                <a:gd name="T56" fmla="*/ 2147483647 w 324"/>
                <a:gd name="T57" fmla="*/ 2147483647 h 516"/>
                <a:gd name="T58" fmla="*/ 2147483647 w 324"/>
                <a:gd name="T59" fmla="*/ 2147483647 h 516"/>
                <a:gd name="T60" fmla="*/ 2147483647 w 324"/>
                <a:gd name="T61" fmla="*/ 2147483647 h 516"/>
                <a:gd name="T62" fmla="*/ 2147483647 w 324"/>
                <a:gd name="T63" fmla="*/ 2147483647 h 516"/>
                <a:gd name="T64" fmla="*/ 2147483647 w 324"/>
                <a:gd name="T65" fmla="*/ 2147483647 h 516"/>
                <a:gd name="T66" fmla="*/ 2147483647 w 324"/>
                <a:gd name="T67" fmla="*/ 2147483647 h 516"/>
                <a:gd name="T68" fmla="*/ 2147483647 w 324"/>
                <a:gd name="T69" fmla="*/ 2147483647 h 516"/>
                <a:gd name="T70" fmla="*/ 2147483647 w 324"/>
                <a:gd name="T71" fmla="*/ 2147483647 h 516"/>
                <a:gd name="T72" fmla="*/ 2147483647 w 324"/>
                <a:gd name="T73" fmla="*/ 2147483647 h 516"/>
                <a:gd name="T74" fmla="*/ 2147483647 w 324"/>
                <a:gd name="T75" fmla="*/ 2147483647 h 516"/>
                <a:gd name="T76" fmla="*/ 2147483647 w 324"/>
                <a:gd name="T77" fmla="*/ 2147483647 h 516"/>
                <a:gd name="T78" fmla="*/ 2147483647 w 324"/>
                <a:gd name="T79" fmla="*/ 2147483647 h 516"/>
                <a:gd name="T80" fmla="*/ 2147483647 w 324"/>
                <a:gd name="T81" fmla="*/ 2147483647 h 516"/>
                <a:gd name="T82" fmla="*/ 2147483647 w 324"/>
                <a:gd name="T83" fmla="*/ 2147483647 h 516"/>
                <a:gd name="T84" fmla="*/ 2147483647 w 324"/>
                <a:gd name="T85" fmla="*/ 2147483647 h 516"/>
                <a:gd name="T86" fmla="*/ 2147483647 w 324"/>
                <a:gd name="T87" fmla="*/ 2147483647 h 5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4"/>
                <a:gd name="T133" fmla="*/ 0 h 516"/>
                <a:gd name="T134" fmla="*/ 324 w 324"/>
                <a:gd name="T135" fmla="*/ 516 h 5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4" h="516">
                  <a:moveTo>
                    <a:pt x="282" y="342"/>
                  </a:moveTo>
                  <a:lnTo>
                    <a:pt x="282" y="330"/>
                  </a:lnTo>
                  <a:lnTo>
                    <a:pt x="288" y="318"/>
                  </a:lnTo>
                  <a:lnTo>
                    <a:pt x="288" y="306"/>
                  </a:lnTo>
                  <a:lnTo>
                    <a:pt x="282" y="300"/>
                  </a:lnTo>
                  <a:lnTo>
                    <a:pt x="276" y="300"/>
                  </a:lnTo>
                  <a:lnTo>
                    <a:pt x="276" y="282"/>
                  </a:lnTo>
                  <a:lnTo>
                    <a:pt x="282" y="276"/>
                  </a:lnTo>
                  <a:lnTo>
                    <a:pt x="282" y="234"/>
                  </a:lnTo>
                  <a:lnTo>
                    <a:pt x="288" y="228"/>
                  </a:lnTo>
                  <a:lnTo>
                    <a:pt x="288" y="216"/>
                  </a:lnTo>
                  <a:lnTo>
                    <a:pt x="282" y="210"/>
                  </a:lnTo>
                  <a:lnTo>
                    <a:pt x="270" y="204"/>
                  </a:lnTo>
                  <a:lnTo>
                    <a:pt x="264" y="198"/>
                  </a:lnTo>
                  <a:lnTo>
                    <a:pt x="276" y="186"/>
                  </a:lnTo>
                  <a:lnTo>
                    <a:pt x="282" y="186"/>
                  </a:lnTo>
                  <a:lnTo>
                    <a:pt x="282" y="180"/>
                  </a:lnTo>
                  <a:lnTo>
                    <a:pt x="270" y="168"/>
                  </a:lnTo>
                  <a:lnTo>
                    <a:pt x="276" y="156"/>
                  </a:lnTo>
                  <a:lnTo>
                    <a:pt x="276" y="132"/>
                  </a:lnTo>
                  <a:lnTo>
                    <a:pt x="270" y="126"/>
                  </a:lnTo>
                  <a:lnTo>
                    <a:pt x="264" y="126"/>
                  </a:lnTo>
                  <a:lnTo>
                    <a:pt x="252" y="138"/>
                  </a:lnTo>
                  <a:lnTo>
                    <a:pt x="264" y="60"/>
                  </a:lnTo>
                  <a:lnTo>
                    <a:pt x="228" y="36"/>
                  </a:lnTo>
                  <a:lnTo>
                    <a:pt x="240" y="24"/>
                  </a:lnTo>
                  <a:lnTo>
                    <a:pt x="240" y="6"/>
                  </a:lnTo>
                  <a:lnTo>
                    <a:pt x="222" y="0"/>
                  </a:lnTo>
                  <a:lnTo>
                    <a:pt x="198" y="12"/>
                  </a:lnTo>
                  <a:lnTo>
                    <a:pt x="42" y="12"/>
                  </a:lnTo>
                  <a:lnTo>
                    <a:pt x="36" y="18"/>
                  </a:lnTo>
                  <a:lnTo>
                    <a:pt x="30" y="30"/>
                  </a:lnTo>
                  <a:lnTo>
                    <a:pt x="30" y="48"/>
                  </a:lnTo>
                  <a:lnTo>
                    <a:pt x="36" y="48"/>
                  </a:lnTo>
                  <a:lnTo>
                    <a:pt x="42" y="78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56"/>
                  </a:lnTo>
                  <a:lnTo>
                    <a:pt x="42" y="156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48" y="180"/>
                  </a:lnTo>
                  <a:lnTo>
                    <a:pt x="54" y="192"/>
                  </a:lnTo>
                  <a:lnTo>
                    <a:pt x="54" y="204"/>
                  </a:lnTo>
                  <a:lnTo>
                    <a:pt x="60" y="216"/>
                  </a:lnTo>
                  <a:lnTo>
                    <a:pt x="60" y="228"/>
                  </a:lnTo>
                  <a:lnTo>
                    <a:pt x="48" y="252"/>
                  </a:lnTo>
                  <a:lnTo>
                    <a:pt x="42" y="258"/>
                  </a:lnTo>
                  <a:lnTo>
                    <a:pt x="36" y="270"/>
                  </a:lnTo>
                  <a:lnTo>
                    <a:pt x="36" y="288"/>
                  </a:lnTo>
                  <a:lnTo>
                    <a:pt x="30" y="300"/>
                  </a:lnTo>
                  <a:lnTo>
                    <a:pt x="30" y="312"/>
                  </a:lnTo>
                  <a:lnTo>
                    <a:pt x="12" y="330"/>
                  </a:lnTo>
                  <a:lnTo>
                    <a:pt x="6" y="342"/>
                  </a:lnTo>
                  <a:lnTo>
                    <a:pt x="0" y="348"/>
                  </a:lnTo>
                  <a:lnTo>
                    <a:pt x="0" y="372"/>
                  </a:lnTo>
                  <a:lnTo>
                    <a:pt x="6" y="384"/>
                  </a:lnTo>
                  <a:lnTo>
                    <a:pt x="12" y="402"/>
                  </a:lnTo>
                  <a:lnTo>
                    <a:pt x="12" y="414"/>
                  </a:lnTo>
                  <a:lnTo>
                    <a:pt x="18" y="426"/>
                  </a:lnTo>
                  <a:lnTo>
                    <a:pt x="24" y="432"/>
                  </a:lnTo>
                  <a:lnTo>
                    <a:pt x="24" y="438"/>
                  </a:lnTo>
                  <a:lnTo>
                    <a:pt x="48" y="444"/>
                  </a:lnTo>
                  <a:lnTo>
                    <a:pt x="48" y="498"/>
                  </a:lnTo>
                  <a:lnTo>
                    <a:pt x="72" y="498"/>
                  </a:lnTo>
                  <a:lnTo>
                    <a:pt x="78" y="504"/>
                  </a:lnTo>
                  <a:lnTo>
                    <a:pt x="78" y="510"/>
                  </a:lnTo>
                  <a:lnTo>
                    <a:pt x="84" y="516"/>
                  </a:lnTo>
                  <a:lnTo>
                    <a:pt x="96" y="516"/>
                  </a:lnTo>
                  <a:lnTo>
                    <a:pt x="108" y="510"/>
                  </a:lnTo>
                  <a:lnTo>
                    <a:pt x="114" y="504"/>
                  </a:lnTo>
                  <a:lnTo>
                    <a:pt x="132" y="492"/>
                  </a:lnTo>
                  <a:lnTo>
                    <a:pt x="138" y="486"/>
                  </a:lnTo>
                  <a:lnTo>
                    <a:pt x="150" y="480"/>
                  </a:lnTo>
                  <a:lnTo>
                    <a:pt x="180" y="480"/>
                  </a:lnTo>
                  <a:lnTo>
                    <a:pt x="186" y="474"/>
                  </a:lnTo>
                  <a:lnTo>
                    <a:pt x="198" y="468"/>
                  </a:lnTo>
                  <a:lnTo>
                    <a:pt x="216" y="450"/>
                  </a:lnTo>
                  <a:lnTo>
                    <a:pt x="228" y="450"/>
                  </a:lnTo>
                  <a:lnTo>
                    <a:pt x="234" y="444"/>
                  </a:lnTo>
                  <a:lnTo>
                    <a:pt x="240" y="444"/>
                  </a:lnTo>
                  <a:lnTo>
                    <a:pt x="258" y="426"/>
                  </a:lnTo>
                  <a:lnTo>
                    <a:pt x="270" y="426"/>
                  </a:lnTo>
                  <a:lnTo>
                    <a:pt x="276" y="432"/>
                  </a:lnTo>
                  <a:lnTo>
                    <a:pt x="294" y="432"/>
                  </a:lnTo>
                  <a:lnTo>
                    <a:pt x="306" y="426"/>
                  </a:lnTo>
                  <a:lnTo>
                    <a:pt x="324" y="408"/>
                  </a:lnTo>
                  <a:lnTo>
                    <a:pt x="294" y="384"/>
                  </a:lnTo>
                  <a:lnTo>
                    <a:pt x="282" y="3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6" name="Georg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544ABBC-7552-462F-9481-3AD011E0A5CA}"/>
                </a:ext>
              </a:extLst>
            </p:cNvPr>
            <p:cNvSpPr>
              <a:spLocks/>
            </p:cNvSpPr>
            <p:nvPr/>
          </p:nvSpPr>
          <p:spPr bwMode="gray">
            <a:xfrm>
              <a:off x="6580631" y="1662026"/>
              <a:ext cx="126993" cy="61699"/>
            </a:xfrm>
            <a:custGeom>
              <a:avLst/>
              <a:gdLst>
                <a:gd name="T0" fmla="*/ 2147483647 w 462"/>
                <a:gd name="T1" fmla="*/ 2147483647 h 210"/>
                <a:gd name="T2" fmla="*/ 2147483647 w 462"/>
                <a:gd name="T3" fmla="*/ 2147483647 h 210"/>
                <a:gd name="T4" fmla="*/ 2147483647 w 462"/>
                <a:gd name="T5" fmla="*/ 2147483647 h 210"/>
                <a:gd name="T6" fmla="*/ 2147483647 w 462"/>
                <a:gd name="T7" fmla="*/ 2147483647 h 210"/>
                <a:gd name="T8" fmla="*/ 2147483647 w 462"/>
                <a:gd name="T9" fmla="*/ 2147483647 h 210"/>
                <a:gd name="T10" fmla="*/ 2147483647 w 462"/>
                <a:gd name="T11" fmla="*/ 2147483647 h 210"/>
                <a:gd name="T12" fmla="*/ 2147483647 w 462"/>
                <a:gd name="T13" fmla="*/ 2147483647 h 210"/>
                <a:gd name="T14" fmla="*/ 2147483647 w 462"/>
                <a:gd name="T15" fmla="*/ 2147483647 h 210"/>
                <a:gd name="T16" fmla="*/ 2147483647 w 462"/>
                <a:gd name="T17" fmla="*/ 2147483647 h 210"/>
                <a:gd name="T18" fmla="*/ 2147483647 w 462"/>
                <a:gd name="T19" fmla="*/ 2147483647 h 210"/>
                <a:gd name="T20" fmla="*/ 2147483647 w 462"/>
                <a:gd name="T21" fmla="*/ 2147483647 h 210"/>
                <a:gd name="T22" fmla="*/ 2147483647 w 462"/>
                <a:gd name="T23" fmla="*/ 2147483647 h 210"/>
                <a:gd name="T24" fmla="*/ 2147483647 w 462"/>
                <a:gd name="T25" fmla="*/ 2147483647 h 210"/>
                <a:gd name="T26" fmla="*/ 2147483647 w 462"/>
                <a:gd name="T27" fmla="*/ 2147483647 h 210"/>
                <a:gd name="T28" fmla="*/ 2147483647 w 462"/>
                <a:gd name="T29" fmla="*/ 2147483647 h 210"/>
                <a:gd name="T30" fmla="*/ 2147483647 w 462"/>
                <a:gd name="T31" fmla="*/ 2147483647 h 210"/>
                <a:gd name="T32" fmla="*/ 2147483647 w 462"/>
                <a:gd name="T33" fmla="*/ 2147483647 h 210"/>
                <a:gd name="T34" fmla="*/ 2147483647 w 462"/>
                <a:gd name="T35" fmla="*/ 2147483647 h 210"/>
                <a:gd name="T36" fmla="*/ 2147483647 w 462"/>
                <a:gd name="T37" fmla="*/ 2147483647 h 210"/>
                <a:gd name="T38" fmla="*/ 2147483647 w 462"/>
                <a:gd name="T39" fmla="*/ 2147483647 h 210"/>
                <a:gd name="T40" fmla="*/ 2147483647 w 462"/>
                <a:gd name="T41" fmla="*/ 2147483647 h 210"/>
                <a:gd name="T42" fmla="*/ 2147483647 w 462"/>
                <a:gd name="T43" fmla="*/ 2147483647 h 210"/>
                <a:gd name="T44" fmla="*/ 2147483647 w 462"/>
                <a:gd name="T45" fmla="*/ 2147483647 h 210"/>
                <a:gd name="T46" fmla="*/ 2147483647 w 462"/>
                <a:gd name="T47" fmla="*/ 2147483647 h 210"/>
                <a:gd name="T48" fmla="*/ 2147483647 w 462"/>
                <a:gd name="T49" fmla="*/ 2147483647 h 210"/>
                <a:gd name="T50" fmla="*/ 2147483647 w 462"/>
                <a:gd name="T51" fmla="*/ 2147483647 h 210"/>
                <a:gd name="T52" fmla="*/ 2147483647 w 462"/>
                <a:gd name="T53" fmla="*/ 2147483647 h 210"/>
                <a:gd name="T54" fmla="*/ 2147483647 w 462"/>
                <a:gd name="T55" fmla="*/ 2147483647 h 210"/>
                <a:gd name="T56" fmla="*/ 2147483647 w 462"/>
                <a:gd name="T57" fmla="*/ 2147483647 h 210"/>
                <a:gd name="T58" fmla="*/ 2147483647 w 462"/>
                <a:gd name="T59" fmla="*/ 2147483647 h 210"/>
                <a:gd name="T60" fmla="*/ 2147483647 w 462"/>
                <a:gd name="T61" fmla="*/ 2147483647 h 210"/>
                <a:gd name="T62" fmla="*/ 2147483647 w 462"/>
                <a:gd name="T63" fmla="*/ 2147483647 h 210"/>
                <a:gd name="T64" fmla="*/ 2147483647 w 462"/>
                <a:gd name="T65" fmla="*/ 2147483647 h 210"/>
                <a:gd name="T66" fmla="*/ 2147483647 w 462"/>
                <a:gd name="T67" fmla="*/ 2147483647 h 210"/>
                <a:gd name="T68" fmla="*/ 2147483647 w 462"/>
                <a:gd name="T69" fmla="*/ 2147483647 h 210"/>
                <a:gd name="T70" fmla="*/ 2147483647 w 462"/>
                <a:gd name="T71" fmla="*/ 2147483647 h 210"/>
                <a:gd name="T72" fmla="*/ 2147483647 w 462"/>
                <a:gd name="T73" fmla="*/ 2147483647 h 210"/>
                <a:gd name="T74" fmla="*/ 2147483647 w 462"/>
                <a:gd name="T75" fmla="*/ 2147483647 h 210"/>
                <a:gd name="T76" fmla="*/ 2147483647 w 462"/>
                <a:gd name="T77" fmla="*/ 2147483647 h 210"/>
                <a:gd name="T78" fmla="*/ 2147483647 w 462"/>
                <a:gd name="T79" fmla="*/ 2147483647 h 210"/>
                <a:gd name="T80" fmla="*/ 2147483647 w 462"/>
                <a:gd name="T81" fmla="*/ 0 h 210"/>
                <a:gd name="T82" fmla="*/ 0 w 462"/>
                <a:gd name="T83" fmla="*/ 2147483647 h 2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2"/>
                <a:gd name="T127" fmla="*/ 0 h 210"/>
                <a:gd name="T128" fmla="*/ 462 w 462"/>
                <a:gd name="T129" fmla="*/ 210 h 2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2" h="210">
                  <a:moveTo>
                    <a:pt x="6" y="18"/>
                  </a:moveTo>
                  <a:lnTo>
                    <a:pt x="12" y="18"/>
                  </a:lnTo>
                  <a:lnTo>
                    <a:pt x="18" y="24"/>
                  </a:lnTo>
                  <a:lnTo>
                    <a:pt x="30" y="30"/>
                  </a:lnTo>
                  <a:lnTo>
                    <a:pt x="42" y="42"/>
                  </a:lnTo>
                  <a:lnTo>
                    <a:pt x="60" y="48"/>
                  </a:lnTo>
                  <a:lnTo>
                    <a:pt x="72" y="54"/>
                  </a:lnTo>
                  <a:lnTo>
                    <a:pt x="78" y="54"/>
                  </a:lnTo>
                  <a:lnTo>
                    <a:pt x="84" y="60"/>
                  </a:lnTo>
                  <a:lnTo>
                    <a:pt x="96" y="66"/>
                  </a:lnTo>
                  <a:lnTo>
                    <a:pt x="102" y="78"/>
                  </a:lnTo>
                  <a:lnTo>
                    <a:pt x="114" y="84"/>
                  </a:lnTo>
                  <a:lnTo>
                    <a:pt x="114" y="96"/>
                  </a:lnTo>
                  <a:lnTo>
                    <a:pt x="120" y="114"/>
                  </a:lnTo>
                  <a:lnTo>
                    <a:pt x="120" y="132"/>
                  </a:lnTo>
                  <a:lnTo>
                    <a:pt x="126" y="138"/>
                  </a:lnTo>
                  <a:lnTo>
                    <a:pt x="132" y="150"/>
                  </a:lnTo>
                  <a:lnTo>
                    <a:pt x="138" y="156"/>
                  </a:lnTo>
                  <a:lnTo>
                    <a:pt x="138" y="162"/>
                  </a:lnTo>
                  <a:lnTo>
                    <a:pt x="132" y="168"/>
                  </a:lnTo>
                  <a:lnTo>
                    <a:pt x="168" y="174"/>
                  </a:lnTo>
                  <a:lnTo>
                    <a:pt x="174" y="168"/>
                  </a:lnTo>
                  <a:lnTo>
                    <a:pt x="186" y="162"/>
                  </a:lnTo>
                  <a:lnTo>
                    <a:pt x="198" y="162"/>
                  </a:lnTo>
                  <a:lnTo>
                    <a:pt x="210" y="168"/>
                  </a:lnTo>
                  <a:lnTo>
                    <a:pt x="216" y="174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46" y="192"/>
                  </a:lnTo>
                  <a:lnTo>
                    <a:pt x="246" y="198"/>
                  </a:lnTo>
                  <a:lnTo>
                    <a:pt x="252" y="204"/>
                  </a:lnTo>
                  <a:lnTo>
                    <a:pt x="276" y="198"/>
                  </a:lnTo>
                  <a:lnTo>
                    <a:pt x="282" y="192"/>
                  </a:lnTo>
                  <a:lnTo>
                    <a:pt x="336" y="198"/>
                  </a:lnTo>
                  <a:lnTo>
                    <a:pt x="336" y="180"/>
                  </a:lnTo>
                  <a:lnTo>
                    <a:pt x="342" y="180"/>
                  </a:lnTo>
                  <a:lnTo>
                    <a:pt x="348" y="186"/>
                  </a:lnTo>
                  <a:lnTo>
                    <a:pt x="354" y="186"/>
                  </a:lnTo>
                  <a:lnTo>
                    <a:pt x="354" y="180"/>
                  </a:lnTo>
                  <a:lnTo>
                    <a:pt x="366" y="168"/>
                  </a:lnTo>
                  <a:lnTo>
                    <a:pt x="390" y="168"/>
                  </a:lnTo>
                  <a:lnTo>
                    <a:pt x="396" y="174"/>
                  </a:lnTo>
                  <a:lnTo>
                    <a:pt x="396" y="180"/>
                  </a:lnTo>
                  <a:lnTo>
                    <a:pt x="414" y="198"/>
                  </a:lnTo>
                  <a:lnTo>
                    <a:pt x="426" y="192"/>
                  </a:lnTo>
                  <a:lnTo>
                    <a:pt x="438" y="192"/>
                  </a:lnTo>
                  <a:lnTo>
                    <a:pt x="456" y="210"/>
                  </a:lnTo>
                  <a:lnTo>
                    <a:pt x="462" y="204"/>
                  </a:lnTo>
                  <a:lnTo>
                    <a:pt x="456" y="192"/>
                  </a:lnTo>
                  <a:lnTo>
                    <a:pt x="450" y="186"/>
                  </a:lnTo>
                  <a:lnTo>
                    <a:pt x="444" y="174"/>
                  </a:lnTo>
                  <a:lnTo>
                    <a:pt x="438" y="168"/>
                  </a:lnTo>
                  <a:lnTo>
                    <a:pt x="432" y="168"/>
                  </a:lnTo>
                  <a:lnTo>
                    <a:pt x="414" y="150"/>
                  </a:lnTo>
                  <a:lnTo>
                    <a:pt x="420" y="144"/>
                  </a:lnTo>
                  <a:lnTo>
                    <a:pt x="432" y="144"/>
                  </a:lnTo>
                  <a:lnTo>
                    <a:pt x="420" y="132"/>
                  </a:lnTo>
                  <a:lnTo>
                    <a:pt x="408" y="126"/>
                  </a:lnTo>
                  <a:lnTo>
                    <a:pt x="396" y="114"/>
                  </a:lnTo>
                  <a:lnTo>
                    <a:pt x="378" y="114"/>
                  </a:lnTo>
                  <a:lnTo>
                    <a:pt x="378" y="108"/>
                  </a:lnTo>
                  <a:lnTo>
                    <a:pt x="384" y="102"/>
                  </a:lnTo>
                  <a:lnTo>
                    <a:pt x="384" y="90"/>
                  </a:lnTo>
                  <a:lnTo>
                    <a:pt x="354" y="84"/>
                  </a:lnTo>
                  <a:lnTo>
                    <a:pt x="342" y="72"/>
                  </a:lnTo>
                  <a:lnTo>
                    <a:pt x="330" y="66"/>
                  </a:lnTo>
                  <a:lnTo>
                    <a:pt x="300" y="66"/>
                  </a:lnTo>
                  <a:lnTo>
                    <a:pt x="300" y="72"/>
                  </a:lnTo>
                  <a:lnTo>
                    <a:pt x="288" y="72"/>
                  </a:lnTo>
                  <a:lnTo>
                    <a:pt x="282" y="78"/>
                  </a:lnTo>
                  <a:lnTo>
                    <a:pt x="258" y="78"/>
                  </a:lnTo>
                  <a:lnTo>
                    <a:pt x="246" y="72"/>
                  </a:lnTo>
                  <a:lnTo>
                    <a:pt x="240" y="72"/>
                  </a:lnTo>
                  <a:lnTo>
                    <a:pt x="240" y="66"/>
                  </a:lnTo>
                  <a:lnTo>
                    <a:pt x="192" y="36"/>
                  </a:lnTo>
                  <a:lnTo>
                    <a:pt x="186" y="36"/>
                  </a:lnTo>
                  <a:lnTo>
                    <a:pt x="180" y="30"/>
                  </a:lnTo>
                  <a:lnTo>
                    <a:pt x="144" y="30"/>
                  </a:lnTo>
                  <a:lnTo>
                    <a:pt x="84" y="18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7" name="The Gamb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4A17E941-82E0-4EDB-86C1-A776D67D1539}"/>
                </a:ext>
              </a:extLst>
            </p:cNvPr>
            <p:cNvSpPr>
              <a:spLocks/>
            </p:cNvSpPr>
            <p:nvPr/>
          </p:nvSpPr>
          <p:spPr bwMode="gray">
            <a:xfrm>
              <a:off x="5526704" y="2357862"/>
              <a:ext cx="59697" cy="14853"/>
            </a:xfrm>
            <a:custGeom>
              <a:avLst/>
              <a:gdLst>
                <a:gd name="T0" fmla="*/ 2147483647 w 216"/>
                <a:gd name="T1" fmla="*/ 2147483647 h 54"/>
                <a:gd name="T2" fmla="*/ 2147483647 w 216"/>
                <a:gd name="T3" fmla="*/ 2147483647 h 54"/>
                <a:gd name="T4" fmla="*/ 2147483647 w 216"/>
                <a:gd name="T5" fmla="*/ 2147483647 h 54"/>
                <a:gd name="T6" fmla="*/ 2147483647 w 216"/>
                <a:gd name="T7" fmla="*/ 2147483647 h 54"/>
                <a:gd name="T8" fmla="*/ 0 w 216"/>
                <a:gd name="T9" fmla="*/ 2147483647 h 54"/>
                <a:gd name="T10" fmla="*/ 0 w 216"/>
                <a:gd name="T11" fmla="*/ 2147483647 h 54"/>
                <a:gd name="T12" fmla="*/ 2147483647 w 216"/>
                <a:gd name="T13" fmla="*/ 2147483647 h 54"/>
                <a:gd name="T14" fmla="*/ 2147483647 w 216"/>
                <a:gd name="T15" fmla="*/ 2147483647 h 54"/>
                <a:gd name="T16" fmla="*/ 2147483647 w 216"/>
                <a:gd name="T17" fmla="*/ 2147483647 h 54"/>
                <a:gd name="T18" fmla="*/ 2147483647 w 216"/>
                <a:gd name="T19" fmla="*/ 2147483647 h 54"/>
                <a:gd name="T20" fmla="*/ 2147483647 w 216"/>
                <a:gd name="T21" fmla="*/ 2147483647 h 54"/>
                <a:gd name="T22" fmla="*/ 2147483647 w 216"/>
                <a:gd name="T23" fmla="*/ 2147483647 h 54"/>
                <a:gd name="T24" fmla="*/ 2147483647 w 216"/>
                <a:gd name="T25" fmla="*/ 2147483647 h 54"/>
                <a:gd name="T26" fmla="*/ 2147483647 w 216"/>
                <a:gd name="T27" fmla="*/ 2147483647 h 54"/>
                <a:gd name="T28" fmla="*/ 2147483647 w 216"/>
                <a:gd name="T29" fmla="*/ 2147483647 h 54"/>
                <a:gd name="T30" fmla="*/ 2147483647 w 216"/>
                <a:gd name="T31" fmla="*/ 2147483647 h 54"/>
                <a:gd name="T32" fmla="*/ 2147483647 w 216"/>
                <a:gd name="T33" fmla="*/ 2147483647 h 54"/>
                <a:gd name="T34" fmla="*/ 2147483647 w 216"/>
                <a:gd name="T35" fmla="*/ 2147483647 h 54"/>
                <a:gd name="T36" fmla="*/ 2147483647 w 216"/>
                <a:gd name="T37" fmla="*/ 2147483647 h 54"/>
                <a:gd name="T38" fmla="*/ 2147483647 w 216"/>
                <a:gd name="T39" fmla="*/ 2147483647 h 54"/>
                <a:gd name="T40" fmla="*/ 2147483647 w 216"/>
                <a:gd name="T41" fmla="*/ 2147483647 h 54"/>
                <a:gd name="T42" fmla="*/ 2147483647 w 216"/>
                <a:gd name="T43" fmla="*/ 2147483647 h 54"/>
                <a:gd name="T44" fmla="*/ 2147483647 w 216"/>
                <a:gd name="T45" fmla="*/ 2147483647 h 54"/>
                <a:gd name="T46" fmla="*/ 2147483647 w 216"/>
                <a:gd name="T47" fmla="*/ 2147483647 h 54"/>
                <a:gd name="T48" fmla="*/ 2147483647 w 216"/>
                <a:gd name="T49" fmla="*/ 2147483647 h 54"/>
                <a:gd name="T50" fmla="*/ 2147483647 w 216"/>
                <a:gd name="T51" fmla="*/ 2147483647 h 54"/>
                <a:gd name="T52" fmla="*/ 2147483647 w 216"/>
                <a:gd name="T53" fmla="*/ 2147483647 h 54"/>
                <a:gd name="T54" fmla="*/ 2147483647 w 216"/>
                <a:gd name="T55" fmla="*/ 2147483647 h 54"/>
                <a:gd name="T56" fmla="*/ 2147483647 w 216"/>
                <a:gd name="T57" fmla="*/ 2147483647 h 54"/>
                <a:gd name="T58" fmla="*/ 2147483647 w 216"/>
                <a:gd name="T59" fmla="*/ 0 h 54"/>
                <a:gd name="T60" fmla="*/ 2147483647 w 216"/>
                <a:gd name="T61" fmla="*/ 0 h 54"/>
                <a:gd name="T62" fmla="*/ 2147483647 w 216"/>
                <a:gd name="T63" fmla="*/ 2147483647 h 54"/>
                <a:gd name="T64" fmla="*/ 2147483647 w 216"/>
                <a:gd name="T65" fmla="*/ 2147483647 h 54"/>
                <a:gd name="T66" fmla="*/ 2147483647 w 216"/>
                <a:gd name="T67" fmla="*/ 214748364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54"/>
                <a:gd name="T104" fmla="*/ 216 w 216"/>
                <a:gd name="T105" fmla="*/ 54 h 5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54">
                  <a:moveTo>
                    <a:pt x="18" y="18"/>
                  </a:moveTo>
                  <a:lnTo>
                    <a:pt x="12" y="24"/>
                  </a:lnTo>
                  <a:lnTo>
                    <a:pt x="6" y="36"/>
                  </a:lnTo>
                  <a:lnTo>
                    <a:pt x="6" y="42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72" y="54"/>
                  </a:lnTo>
                  <a:lnTo>
                    <a:pt x="72" y="42"/>
                  </a:lnTo>
                  <a:lnTo>
                    <a:pt x="84" y="42"/>
                  </a:lnTo>
                  <a:lnTo>
                    <a:pt x="90" y="36"/>
                  </a:lnTo>
                  <a:lnTo>
                    <a:pt x="114" y="36"/>
                  </a:lnTo>
                  <a:lnTo>
                    <a:pt x="120" y="24"/>
                  </a:lnTo>
                  <a:lnTo>
                    <a:pt x="126" y="18"/>
                  </a:lnTo>
                  <a:lnTo>
                    <a:pt x="132" y="24"/>
                  </a:lnTo>
                  <a:lnTo>
                    <a:pt x="144" y="30"/>
                  </a:lnTo>
                  <a:lnTo>
                    <a:pt x="150" y="42"/>
                  </a:lnTo>
                  <a:lnTo>
                    <a:pt x="168" y="48"/>
                  </a:lnTo>
                  <a:lnTo>
                    <a:pt x="192" y="48"/>
                  </a:lnTo>
                  <a:lnTo>
                    <a:pt x="198" y="42"/>
                  </a:lnTo>
                  <a:lnTo>
                    <a:pt x="210" y="36"/>
                  </a:lnTo>
                  <a:lnTo>
                    <a:pt x="216" y="30"/>
                  </a:lnTo>
                  <a:lnTo>
                    <a:pt x="216" y="24"/>
                  </a:lnTo>
                  <a:lnTo>
                    <a:pt x="210" y="18"/>
                  </a:lnTo>
                  <a:lnTo>
                    <a:pt x="186" y="18"/>
                  </a:lnTo>
                  <a:lnTo>
                    <a:pt x="180" y="24"/>
                  </a:lnTo>
                  <a:lnTo>
                    <a:pt x="168" y="24"/>
                  </a:lnTo>
                  <a:lnTo>
                    <a:pt x="162" y="12"/>
                  </a:lnTo>
                  <a:lnTo>
                    <a:pt x="156" y="6"/>
                  </a:lnTo>
                  <a:lnTo>
                    <a:pt x="144" y="12"/>
                  </a:lnTo>
                  <a:lnTo>
                    <a:pt x="144" y="0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18" y="12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8" name="Gabo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E17938C-80AC-446F-B915-C8F9FFE9E617}"/>
                </a:ext>
              </a:extLst>
            </p:cNvPr>
            <p:cNvSpPr>
              <a:spLocks/>
            </p:cNvSpPr>
            <p:nvPr/>
          </p:nvSpPr>
          <p:spPr bwMode="gray">
            <a:xfrm>
              <a:off x="6021648" y="2622942"/>
              <a:ext cx="115053" cy="148537"/>
            </a:xfrm>
            <a:custGeom>
              <a:avLst/>
              <a:gdLst>
                <a:gd name="T0" fmla="*/ 2147483647 w 420"/>
                <a:gd name="T1" fmla="*/ 2147483647 h 510"/>
                <a:gd name="T2" fmla="*/ 2147483647 w 420"/>
                <a:gd name="T3" fmla="*/ 2147483647 h 510"/>
                <a:gd name="T4" fmla="*/ 2147483647 w 420"/>
                <a:gd name="T5" fmla="*/ 2147483647 h 510"/>
                <a:gd name="T6" fmla="*/ 2147483647 w 420"/>
                <a:gd name="T7" fmla="*/ 2147483647 h 510"/>
                <a:gd name="T8" fmla="*/ 2147483647 w 420"/>
                <a:gd name="T9" fmla="*/ 2147483647 h 510"/>
                <a:gd name="T10" fmla="*/ 2147483647 w 420"/>
                <a:gd name="T11" fmla="*/ 2147483647 h 510"/>
                <a:gd name="T12" fmla="*/ 2147483647 w 420"/>
                <a:gd name="T13" fmla="*/ 2147483647 h 510"/>
                <a:gd name="T14" fmla="*/ 2147483647 w 420"/>
                <a:gd name="T15" fmla="*/ 2147483647 h 510"/>
                <a:gd name="T16" fmla="*/ 2147483647 w 420"/>
                <a:gd name="T17" fmla="*/ 2147483647 h 510"/>
                <a:gd name="T18" fmla="*/ 2147483647 w 420"/>
                <a:gd name="T19" fmla="*/ 2147483647 h 510"/>
                <a:gd name="T20" fmla="*/ 2147483647 w 420"/>
                <a:gd name="T21" fmla="*/ 2147483647 h 510"/>
                <a:gd name="T22" fmla="*/ 2147483647 w 420"/>
                <a:gd name="T23" fmla="*/ 2147483647 h 510"/>
                <a:gd name="T24" fmla="*/ 2147483647 w 420"/>
                <a:gd name="T25" fmla="*/ 2147483647 h 510"/>
                <a:gd name="T26" fmla="*/ 2147483647 w 420"/>
                <a:gd name="T27" fmla="*/ 2147483647 h 510"/>
                <a:gd name="T28" fmla="*/ 2147483647 w 420"/>
                <a:gd name="T29" fmla="*/ 2147483647 h 510"/>
                <a:gd name="T30" fmla="*/ 2147483647 w 420"/>
                <a:gd name="T31" fmla="*/ 2147483647 h 510"/>
                <a:gd name="T32" fmla="*/ 2147483647 w 420"/>
                <a:gd name="T33" fmla="*/ 2147483647 h 510"/>
                <a:gd name="T34" fmla="*/ 2147483647 w 420"/>
                <a:gd name="T35" fmla="*/ 2147483647 h 510"/>
                <a:gd name="T36" fmla="*/ 2147483647 w 420"/>
                <a:gd name="T37" fmla="*/ 2147483647 h 510"/>
                <a:gd name="T38" fmla="*/ 2147483647 w 420"/>
                <a:gd name="T39" fmla="*/ 2147483647 h 510"/>
                <a:gd name="T40" fmla="*/ 2147483647 w 420"/>
                <a:gd name="T41" fmla="*/ 2147483647 h 510"/>
                <a:gd name="T42" fmla="*/ 2147483647 w 420"/>
                <a:gd name="T43" fmla="*/ 2147483647 h 510"/>
                <a:gd name="T44" fmla="*/ 2147483647 w 420"/>
                <a:gd name="T45" fmla="*/ 2147483647 h 510"/>
                <a:gd name="T46" fmla="*/ 2147483647 w 420"/>
                <a:gd name="T47" fmla="*/ 2147483647 h 510"/>
                <a:gd name="T48" fmla="*/ 2147483647 w 420"/>
                <a:gd name="T49" fmla="*/ 2147483647 h 510"/>
                <a:gd name="T50" fmla="*/ 2147483647 w 420"/>
                <a:gd name="T51" fmla="*/ 2147483647 h 510"/>
                <a:gd name="T52" fmla="*/ 2147483647 w 420"/>
                <a:gd name="T53" fmla="*/ 2147483647 h 510"/>
                <a:gd name="T54" fmla="*/ 2147483647 w 420"/>
                <a:gd name="T55" fmla="*/ 2147483647 h 510"/>
                <a:gd name="T56" fmla="*/ 2147483647 w 420"/>
                <a:gd name="T57" fmla="*/ 2147483647 h 510"/>
                <a:gd name="T58" fmla="*/ 2147483647 w 420"/>
                <a:gd name="T59" fmla="*/ 2147483647 h 510"/>
                <a:gd name="T60" fmla="*/ 2147483647 w 420"/>
                <a:gd name="T61" fmla="*/ 2147483647 h 510"/>
                <a:gd name="T62" fmla="*/ 2147483647 w 420"/>
                <a:gd name="T63" fmla="*/ 2147483647 h 510"/>
                <a:gd name="T64" fmla="*/ 2147483647 w 420"/>
                <a:gd name="T65" fmla="*/ 2147483647 h 510"/>
                <a:gd name="T66" fmla="*/ 2147483647 w 420"/>
                <a:gd name="T67" fmla="*/ 2147483647 h 510"/>
                <a:gd name="T68" fmla="*/ 2147483647 w 420"/>
                <a:gd name="T69" fmla="*/ 2147483647 h 510"/>
                <a:gd name="T70" fmla="*/ 2147483647 w 420"/>
                <a:gd name="T71" fmla="*/ 2147483647 h 510"/>
                <a:gd name="T72" fmla="*/ 2147483647 w 420"/>
                <a:gd name="T73" fmla="*/ 2147483647 h 510"/>
                <a:gd name="T74" fmla="*/ 2147483647 w 420"/>
                <a:gd name="T75" fmla="*/ 2147483647 h 510"/>
                <a:gd name="T76" fmla="*/ 2147483647 w 420"/>
                <a:gd name="T77" fmla="*/ 2147483647 h 510"/>
                <a:gd name="T78" fmla="*/ 2147483647 w 420"/>
                <a:gd name="T79" fmla="*/ 2147483647 h 510"/>
                <a:gd name="T80" fmla="*/ 2147483647 w 420"/>
                <a:gd name="T81" fmla="*/ 2147483647 h 510"/>
                <a:gd name="T82" fmla="*/ 2147483647 w 420"/>
                <a:gd name="T83" fmla="*/ 2147483647 h 510"/>
                <a:gd name="T84" fmla="*/ 2147483647 w 420"/>
                <a:gd name="T85" fmla="*/ 2147483647 h 510"/>
                <a:gd name="T86" fmla="*/ 2147483647 w 420"/>
                <a:gd name="T87" fmla="*/ 2147483647 h 510"/>
                <a:gd name="T88" fmla="*/ 2147483647 w 420"/>
                <a:gd name="T89" fmla="*/ 2147483647 h 510"/>
                <a:gd name="T90" fmla="*/ 2147483647 w 420"/>
                <a:gd name="T91" fmla="*/ 2147483647 h 510"/>
                <a:gd name="T92" fmla="*/ 2147483647 w 420"/>
                <a:gd name="T93" fmla="*/ 2147483647 h 510"/>
                <a:gd name="T94" fmla="*/ 2147483647 w 420"/>
                <a:gd name="T95" fmla="*/ 2147483647 h 510"/>
                <a:gd name="T96" fmla="*/ 2147483647 w 420"/>
                <a:gd name="T97" fmla="*/ 2147483647 h 510"/>
                <a:gd name="T98" fmla="*/ 2147483647 w 420"/>
                <a:gd name="T99" fmla="*/ 2147483647 h 510"/>
                <a:gd name="T100" fmla="*/ 2147483647 w 420"/>
                <a:gd name="T101" fmla="*/ 2147483647 h 510"/>
                <a:gd name="T102" fmla="*/ 2147483647 w 420"/>
                <a:gd name="T103" fmla="*/ 2147483647 h 510"/>
                <a:gd name="T104" fmla="*/ 2147483647 w 420"/>
                <a:gd name="T105" fmla="*/ 2147483647 h 510"/>
                <a:gd name="T106" fmla="*/ 2147483647 w 420"/>
                <a:gd name="T107" fmla="*/ 2147483647 h 510"/>
                <a:gd name="T108" fmla="*/ 2147483647 w 420"/>
                <a:gd name="T109" fmla="*/ 2147483647 h 510"/>
                <a:gd name="T110" fmla="*/ 2147483647 w 420"/>
                <a:gd name="T111" fmla="*/ 2147483647 h 5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0"/>
                <a:gd name="T169" fmla="*/ 0 h 510"/>
                <a:gd name="T170" fmla="*/ 420 w 420"/>
                <a:gd name="T171" fmla="*/ 510 h 51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0" h="510">
                  <a:moveTo>
                    <a:pt x="420" y="240"/>
                  </a:moveTo>
                  <a:lnTo>
                    <a:pt x="414" y="234"/>
                  </a:lnTo>
                  <a:lnTo>
                    <a:pt x="396" y="234"/>
                  </a:lnTo>
                  <a:lnTo>
                    <a:pt x="390" y="216"/>
                  </a:lnTo>
                  <a:lnTo>
                    <a:pt x="372" y="210"/>
                  </a:lnTo>
                  <a:lnTo>
                    <a:pt x="372" y="174"/>
                  </a:lnTo>
                  <a:lnTo>
                    <a:pt x="384" y="150"/>
                  </a:lnTo>
                  <a:lnTo>
                    <a:pt x="396" y="150"/>
                  </a:lnTo>
                  <a:lnTo>
                    <a:pt x="402" y="144"/>
                  </a:lnTo>
                  <a:lnTo>
                    <a:pt x="408" y="132"/>
                  </a:lnTo>
                  <a:lnTo>
                    <a:pt x="414" y="126"/>
                  </a:lnTo>
                  <a:lnTo>
                    <a:pt x="414" y="114"/>
                  </a:lnTo>
                  <a:lnTo>
                    <a:pt x="402" y="108"/>
                  </a:lnTo>
                  <a:lnTo>
                    <a:pt x="402" y="90"/>
                  </a:lnTo>
                  <a:lnTo>
                    <a:pt x="396" y="84"/>
                  </a:lnTo>
                  <a:lnTo>
                    <a:pt x="396" y="78"/>
                  </a:lnTo>
                  <a:lnTo>
                    <a:pt x="384" y="78"/>
                  </a:lnTo>
                  <a:lnTo>
                    <a:pt x="378" y="72"/>
                  </a:lnTo>
                  <a:lnTo>
                    <a:pt x="360" y="72"/>
                  </a:lnTo>
                  <a:lnTo>
                    <a:pt x="360" y="90"/>
                  </a:lnTo>
                  <a:lnTo>
                    <a:pt x="354" y="96"/>
                  </a:lnTo>
                  <a:lnTo>
                    <a:pt x="330" y="96"/>
                  </a:lnTo>
                  <a:lnTo>
                    <a:pt x="324" y="90"/>
                  </a:lnTo>
                  <a:lnTo>
                    <a:pt x="318" y="54"/>
                  </a:lnTo>
                  <a:lnTo>
                    <a:pt x="336" y="24"/>
                  </a:lnTo>
                  <a:lnTo>
                    <a:pt x="336" y="6"/>
                  </a:lnTo>
                  <a:lnTo>
                    <a:pt x="288" y="12"/>
                  </a:lnTo>
                  <a:lnTo>
                    <a:pt x="282" y="12"/>
                  </a:lnTo>
                  <a:lnTo>
                    <a:pt x="270" y="6"/>
                  </a:lnTo>
                  <a:lnTo>
                    <a:pt x="264" y="6"/>
                  </a:lnTo>
                  <a:lnTo>
                    <a:pt x="252" y="18"/>
                  </a:lnTo>
                  <a:lnTo>
                    <a:pt x="222" y="18"/>
                  </a:lnTo>
                  <a:lnTo>
                    <a:pt x="210" y="0"/>
                  </a:lnTo>
                  <a:lnTo>
                    <a:pt x="192" y="18"/>
                  </a:lnTo>
                  <a:lnTo>
                    <a:pt x="186" y="54"/>
                  </a:lnTo>
                  <a:lnTo>
                    <a:pt x="192" y="60"/>
                  </a:lnTo>
                  <a:lnTo>
                    <a:pt x="192" y="90"/>
                  </a:lnTo>
                  <a:lnTo>
                    <a:pt x="186" y="108"/>
                  </a:lnTo>
                  <a:lnTo>
                    <a:pt x="186" y="114"/>
                  </a:lnTo>
                  <a:lnTo>
                    <a:pt x="84" y="114"/>
                  </a:lnTo>
                  <a:lnTo>
                    <a:pt x="84" y="108"/>
                  </a:lnTo>
                  <a:lnTo>
                    <a:pt x="72" y="108"/>
                  </a:lnTo>
                  <a:lnTo>
                    <a:pt x="60" y="120"/>
                  </a:lnTo>
                  <a:lnTo>
                    <a:pt x="60" y="126"/>
                  </a:lnTo>
                  <a:lnTo>
                    <a:pt x="66" y="132"/>
                  </a:lnTo>
                  <a:lnTo>
                    <a:pt x="66" y="144"/>
                  </a:lnTo>
                  <a:lnTo>
                    <a:pt x="72" y="150"/>
                  </a:lnTo>
                  <a:lnTo>
                    <a:pt x="72" y="162"/>
                  </a:lnTo>
                  <a:lnTo>
                    <a:pt x="48" y="162"/>
                  </a:lnTo>
                  <a:lnTo>
                    <a:pt x="48" y="210"/>
                  </a:lnTo>
                  <a:lnTo>
                    <a:pt x="42" y="228"/>
                  </a:lnTo>
                  <a:lnTo>
                    <a:pt x="36" y="240"/>
                  </a:lnTo>
                  <a:lnTo>
                    <a:pt x="30" y="246"/>
                  </a:lnTo>
                  <a:lnTo>
                    <a:pt x="18" y="252"/>
                  </a:lnTo>
                  <a:lnTo>
                    <a:pt x="0" y="252"/>
                  </a:lnTo>
                  <a:lnTo>
                    <a:pt x="30" y="306"/>
                  </a:lnTo>
                  <a:lnTo>
                    <a:pt x="42" y="294"/>
                  </a:lnTo>
                  <a:lnTo>
                    <a:pt x="54" y="312"/>
                  </a:lnTo>
                  <a:lnTo>
                    <a:pt x="48" y="318"/>
                  </a:lnTo>
                  <a:lnTo>
                    <a:pt x="48" y="330"/>
                  </a:lnTo>
                  <a:lnTo>
                    <a:pt x="42" y="336"/>
                  </a:lnTo>
                  <a:lnTo>
                    <a:pt x="42" y="342"/>
                  </a:lnTo>
                  <a:lnTo>
                    <a:pt x="48" y="348"/>
                  </a:lnTo>
                  <a:lnTo>
                    <a:pt x="66" y="348"/>
                  </a:lnTo>
                  <a:lnTo>
                    <a:pt x="72" y="390"/>
                  </a:lnTo>
                  <a:lnTo>
                    <a:pt x="102" y="396"/>
                  </a:lnTo>
                  <a:lnTo>
                    <a:pt x="96" y="408"/>
                  </a:lnTo>
                  <a:lnTo>
                    <a:pt x="144" y="462"/>
                  </a:lnTo>
                  <a:lnTo>
                    <a:pt x="138" y="468"/>
                  </a:lnTo>
                  <a:lnTo>
                    <a:pt x="174" y="510"/>
                  </a:lnTo>
                  <a:lnTo>
                    <a:pt x="180" y="492"/>
                  </a:lnTo>
                  <a:lnTo>
                    <a:pt x="204" y="480"/>
                  </a:lnTo>
                  <a:lnTo>
                    <a:pt x="222" y="498"/>
                  </a:lnTo>
                  <a:lnTo>
                    <a:pt x="228" y="492"/>
                  </a:lnTo>
                  <a:lnTo>
                    <a:pt x="228" y="456"/>
                  </a:lnTo>
                  <a:lnTo>
                    <a:pt x="210" y="444"/>
                  </a:lnTo>
                  <a:lnTo>
                    <a:pt x="228" y="432"/>
                  </a:lnTo>
                  <a:lnTo>
                    <a:pt x="198" y="414"/>
                  </a:lnTo>
                  <a:lnTo>
                    <a:pt x="210" y="414"/>
                  </a:lnTo>
                  <a:lnTo>
                    <a:pt x="210" y="402"/>
                  </a:lnTo>
                  <a:lnTo>
                    <a:pt x="204" y="396"/>
                  </a:lnTo>
                  <a:lnTo>
                    <a:pt x="204" y="378"/>
                  </a:lnTo>
                  <a:lnTo>
                    <a:pt x="210" y="378"/>
                  </a:lnTo>
                  <a:lnTo>
                    <a:pt x="216" y="384"/>
                  </a:lnTo>
                  <a:lnTo>
                    <a:pt x="228" y="384"/>
                  </a:lnTo>
                  <a:lnTo>
                    <a:pt x="240" y="390"/>
                  </a:lnTo>
                  <a:lnTo>
                    <a:pt x="258" y="390"/>
                  </a:lnTo>
                  <a:lnTo>
                    <a:pt x="264" y="384"/>
                  </a:lnTo>
                  <a:lnTo>
                    <a:pt x="270" y="372"/>
                  </a:lnTo>
                  <a:lnTo>
                    <a:pt x="282" y="366"/>
                  </a:lnTo>
                  <a:lnTo>
                    <a:pt x="264" y="348"/>
                  </a:lnTo>
                  <a:lnTo>
                    <a:pt x="264" y="342"/>
                  </a:lnTo>
                  <a:lnTo>
                    <a:pt x="294" y="342"/>
                  </a:lnTo>
                  <a:lnTo>
                    <a:pt x="312" y="384"/>
                  </a:lnTo>
                  <a:lnTo>
                    <a:pt x="342" y="384"/>
                  </a:lnTo>
                  <a:lnTo>
                    <a:pt x="348" y="378"/>
                  </a:lnTo>
                  <a:lnTo>
                    <a:pt x="354" y="366"/>
                  </a:lnTo>
                  <a:lnTo>
                    <a:pt x="360" y="360"/>
                  </a:lnTo>
                  <a:lnTo>
                    <a:pt x="366" y="360"/>
                  </a:lnTo>
                  <a:lnTo>
                    <a:pt x="366" y="390"/>
                  </a:lnTo>
                  <a:lnTo>
                    <a:pt x="372" y="396"/>
                  </a:lnTo>
                  <a:lnTo>
                    <a:pt x="384" y="396"/>
                  </a:lnTo>
                  <a:lnTo>
                    <a:pt x="390" y="390"/>
                  </a:lnTo>
                  <a:lnTo>
                    <a:pt x="396" y="378"/>
                  </a:lnTo>
                  <a:lnTo>
                    <a:pt x="396" y="354"/>
                  </a:lnTo>
                  <a:lnTo>
                    <a:pt x="408" y="348"/>
                  </a:lnTo>
                  <a:lnTo>
                    <a:pt x="414" y="342"/>
                  </a:lnTo>
                  <a:lnTo>
                    <a:pt x="408" y="318"/>
                  </a:lnTo>
                  <a:lnTo>
                    <a:pt x="414" y="306"/>
                  </a:lnTo>
                  <a:lnTo>
                    <a:pt x="414" y="258"/>
                  </a:lnTo>
                  <a:lnTo>
                    <a:pt x="420" y="252"/>
                  </a:lnTo>
                  <a:lnTo>
                    <a:pt x="420" y="2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19" name="Franc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1926C28-7B50-4BEE-A138-2152F48E7CF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790457" y="1488353"/>
              <a:ext cx="250729" cy="228518"/>
            </a:xfrm>
            <a:custGeom>
              <a:avLst/>
              <a:gdLst>
                <a:gd name="T0" fmla="*/ 2147483647 w 230"/>
                <a:gd name="T1" fmla="*/ 2147483647 h 198"/>
                <a:gd name="T2" fmla="*/ 2147483647 w 230"/>
                <a:gd name="T3" fmla="*/ 2147483647 h 198"/>
                <a:gd name="T4" fmla="*/ 2147483647 w 230"/>
                <a:gd name="T5" fmla="*/ 2147483647 h 198"/>
                <a:gd name="T6" fmla="*/ 2147483647 w 230"/>
                <a:gd name="T7" fmla="*/ 2147483647 h 198"/>
                <a:gd name="T8" fmla="*/ 2147483647 w 230"/>
                <a:gd name="T9" fmla="*/ 2147483647 h 198"/>
                <a:gd name="T10" fmla="*/ 2147483647 w 230"/>
                <a:gd name="T11" fmla="*/ 2147483647 h 198"/>
                <a:gd name="T12" fmla="*/ 2147483647 w 230"/>
                <a:gd name="T13" fmla="*/ 2147483647 h 198"/>
                <a:gd name="T14" fmla="*/ 2147483647 w 230"/>
                <a:gd name="T15" fmla="*/ 2147483647 h 198"/>
                <a:gd name="T16" fmla="*/ 2147483647 w 230"/>
                <a:gd name="T17" fmla="*/ 2147483647 h 198"/>
                <a:gd name="T18" fmla="*/ 2147483647 w 230"/>
                <a:gd name="T19" fmla="*/ 2147483647 h 198"/>
                <a:gd name="T20" fmla="*/ 2147483647 w 230"/>
                <a:gd name="T21" fmla="*/ 2147483647 h 198"/>
                <a:gd name="T22" fmla="*/ 2147483647 w 230"/>
                <a:gd name="T23" fmla="*/ 2147483647 h 198"/>
                <a:gd name="T24" fmla="*/ 2147483647 w 230"/>
                <a:gd name="T25" fmla="*/ 2147483647 h 198"/>
                <a:gd name="T26" fmla="*/ 2147483647 w 230"/>
                <a:gd name="T27" fmla="*/ 2147483647 h 198"/>
                <a:gd name="T28" fmla="*/ 2147483647 w 230"/>
                <a:gd name="T29" fmla="*/ 2147483647 h 198"/>
                <a:gd name="T30" fmla="*/ 2147483647 w 230"/>
                <a:gd name="T31" fmla="*/ 2147483647 h 198"/>
                <a:gd name="T32" fmla="*/ 2147483647 w 230"/>
                <a:gd name="T33" fmla="*/ 2147483647 h 198"/>
                <a:gd name="T34" fmla="*/ 2147483647 w 230"/>
                <a:gd name="T35" fmla="*/ 2147483647 h 198"/>
                <a:gd name="T36" fmla="*/ 2147483647 w 230"/>
                <a:gd name="T37" fmla="*/ 2147483647 h 198"/>
                <a:gd name="T38" fmla="*/ 2147483647 w 230"/>
                <a:gd name="T39" fmla="*/ 2147483647 h 198"/>
                <a:gd name="T40" fmla="*/ 2147483647 w 230"/>
                <a:gd name="T41" fmla="*/ 2147483647 h 198"/>
                <a:gd name="T42" fmla="*/ 2147483647 w 230"/>
                <a:gd name="T43" fmla="*/ 2147483647 h 198"/>
                <a:gd name="T44" fmla="*/ 2147483647 w 230"/>
                <a:gd name="T45" fmla="*/ 2147483647 h 198"/>
                <a:gd name="T46" fmla="*/ 2147483647 w 230"/>
                <a:gd name="T47" fmla="*/ 2147483647 h 198"/>
                <a:gd name="T48" fmla="*/ 2147483647 w 230"/>
                <a:gd name="T49" fmla="*/ 2147483647 h 198"/>
                <a:gd name="T50" fmla="*/ 2147483647 w 230"/>
                <a:gd name="T51" fmla="*/ 2147483647 h 198"/>
                <a:gd name="T52" fmla="*/ 2147483647 w 230"/>
                <a:gd name="T53" fmla="*/ 2147483647 h 198"/>
                <a:gd name="T54" fmla="*/ 2147483647 w 230"/>
                <a:gd name="T55" fmla="*/ 2147483647 h 198"/>
                <a:gd name="T56" fmla="*/ 2147483647 w 230"/>
                <a:gd name="T57" fmla="*/ 2147483647 h 198"/>
                <a:gd name="T58" fmla="*/ 2147483647 w 230"/>
                <a:gd name="T59" fmla="*/ 2147483647 h 198"/>
                <a:gd name="T60" fmla="*/ 2147483647 w 230"/>
                <a:gd name="T61" fmla="*/ 2147483647 h 198"/>
                <a:gd name="T62" fmla="*/ 2147483647 w 230"/>
                <a:gd name="T63" fmla="*/ 2147483647 h 198"/>
                <a:gd name="T64" fmla="*/ 2147483647 w 230"/>
                <a:gd name="T65" fmla="*/ 2147483647 h 198"/>
                <a:gd name="T66" fmla="*/ 2147483647 w 230"/>
                <a:gd name="T67" fmla="*/ 2147483647 h 198"/>
                <a:gd name="T68" fmla="*/ 2147483647 w 230"/>
                <a:gd name="T69" fmla="*/ 2147483647 h 198"/>
                <a:gd name="T70" fmla="*/ 2147483647 w 230"/>
                <a:gd name="T71" fmla="*/ 2147483647 h 198"/>
                <a:gd name="T72" fmla="*/ 2147483647 w 230"/>
                <a:gd name="T73" fmla="*/ 2147483647 h 198"/>
                <a:gd name="T74" fmla="*/ 2147483647 w 230"/>
                <a:gd name="T75" fmla="*/ 2147483647 h 198"/>
                <a:gd name="T76" fmla="*/ 2147483647 w 230"/>
                <a:gd name="T77" fmla="*/ 2147483647 h 198"/>
                <a:gd name="T78" fmla="*/ 2147483647 w 230"/>
                <a:gd name="T79" fmla="*/ 2147483647 h 198"/>
                <a:gd name="T80" fmla="*/ 2147483647 w 230"/>
                <a:gd name="T81" fmla="*/ 2147483647 h 198"/>
                <a:gd name="T82" fmla="*/ 2147483647 w 230"/>
                <a:gd name="T83" fmla="*/ 2147483647 h 198"/>
                <a:gd name="T84" fmla="*/ 2147483647 w 230"/>
                <a:gd name="T85" fmla="*/ 2147483647 h 198"/>
                <a:gd name="T86" fmla="*/ 2147483647 w 230"/>
                <a:gd name="T87" fmla="*/ 2147483647 h 198"/>
                <a:gd name="T88" fmla="*/ 2147483647 w 230"/>
                <a:gd name="T89" fmla="*/ 2147483647 h 198"/>
                <a:gd name="T90" fmla="*/ 2147483647 w 230"/>
                <a:gd name="T91" fmla="*/ 2147483647 h 198"/>
                <a:gd name="T92" fmla="*/ 2147483647 w 230"/>
                <a:gd name="T93" fmla="*/ 2147483647 h 198"/>
                <a:gd name="T94" fmla="*/ 2147483647 w 230"/>
                <a:gd name="T95" fmla="*/ 2147483647 h 198"/>
                <a:gd name="T96" fmla="*/ 2147483647 w 230"/>
                <a:gd name="T97" fmla="*/ 2147483647 h 198"/>
                <a:gd name="T98" fmla="*/ 2147483647 w 230"/>
                <a:gd name="T99" fmla="*/ 2147483647 h 198"/>
                <a:gd name="T100" fmla="*/ 2147483647 w 230"/>
                <a:gd name="T101" fmla="*/ 2147483647 h 198"/>
                <a:gd name="T102" fmla="*/ 2147483647 w 230"/>
                <a:gd name="T103" fmla="*/ 2147483647 h 198"/>
                <a:gd name="T104" fmla="*/ 2147483647 w 230"/>
                <a:gd name="T105" fmla="*/ 2147483647 h 198"/>
                <a:gd name="T106" fmla="*/ 2147483647 w 230"/>
                <a:gd name="T107" fmla="*/ 2147483647 h 198"/>
                <a:gd name="T108" fmla="*/ 2147483647 w 230"/>
                <a:gd name="T109" fmla="*/ 2147483647 h 198"/>
                <a:gd name="T110" fmla="*/ 2147483647 w 230"/>
                <a:gd name="T111" fmla="*/ 2147483647 h 198"/>
                <a:gd name="T112" fmla="*/ 2147483647 w 230"/>
                <a:gd name="T113" fmla="*/ 2147483647 h 198"/>
                <a:gd name="T114" fmla="*/ 2147483647 w 230"/>
                <a:gd name="T115" fmla="*/ 2147483647 h 198"/>
                <a:gd name="T116" fmla="*/ 2147483647 w 230"/>
                <a:gd name="T117" fmla="*/ 2147483647 h 198"/>
                <a:gd name="T118" fmla="*/ 2147483647 w 230"/>
                <a:gd name="T119" fmla="*/ 2147483647 h 198"/>
                <a:gd name="T120" fmla="*/ 2147483647 w 230"/>
                <a:gd name="T121" fmla="*/ 2147483647 h 19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0"/>
                <a:gd name="T184" fmla="*/ 0 h 198"/>
                <a:gd name="T185" fmla="*/ 230 w 230"/>
                <a:gd name="T186" fmla="*/ 198 h 19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0" h="198">
                  <a:moveTo>
                    <a:pt x="230" y="172"/>
                  </a:moveTo>
                  <a:lnTo>
                    <a:pt x="230" y="172"/>
                  </a:lnTo>
                  <a:lnTo>
                    <a:pt x="230" y="166"/>
                  </a:lnTo>
                  <a:lnTo>
                    <a:pt x="228" y="166"/>
                  </a:lnTo>
                  <a:lnTo>
                    <a:pt x="224" y="168"/>
                  </a:lnTo>
                  <a:lnTo>
                    <a:pt x="224" y="170"/>
                  </a:lnTo>
                  <a:lnTo>
                    <a:pt x="220" y="172"/>
                  </a:lnTo>
                  <a:lnTo>
                    <a:pt x="218" y="174"/>
                  </a:lnTo>
                  <a:lnTo>
                    <a:pt x="216" y="178"/>
                  </a:lnTo>
                  <a:lnTo>
                    <a:pt x="216" y="182"/>
                  </a:lnTo>
                  <a:lnTo>
                    <a:pt x="218" y="186"/>
                  </a:lnTo>
                  <a:lnTo>
                    <a:pt x="218" y="190"/>
                  </a:lnTo>
                  <a:lnTo>
                    <a:pt x="218" y="192"/>
                  </a:lnTo>
                  <a:lnTo>
                    <a:pt x="218" y="194"/>
                  </a:lnTo>
                  <a:lnTo>
                    <a:pt x="222" y="196"/>
                  </a:lnTo>
                  <a:lnTo>
                    <a:pt x="224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28" y="186"/>
                  </a:lnTo>
                  <a:lnTo>
                    <a:pt x="230" y="184"/>
                  </a:lnTo>
                  <a:lnTo>
                    <a:pt x="230" y="172"/>
                  </a:lnTo>
                  <a:close/>
                  <a:moveTo>
                    <a:pt x="198" y="40"/>
                  </a:moveTo>
                  <a:lnTo>
                    <a:pt x="198" y="40"/>
                  </a:lnTo>
                  <a:lnTo>
                    <a:pt x="196" y="40"/>
                  </a:lnTo>
                  <a:lnTo>
                    <a:pt x="192" y="40"/>
                  </a:lnTo>
                  <a:lnTo>
                    <a:pt x="190" y="40"/>
                  </a:lnTo>
                  <a:lnTo>
                    <a:pt x="184" y="40"/>
                  </a:lnTo>
                  <a:lnTo>
                    <a:pt x="184" y="34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78" y="30"/>
                  </a:lnTo>
                  <a:lnTo>
                    <a:pt x="174" y="34"/>
                  </a:lnTo>
                  <a:lnTo>
                    <a:pt x="172" y="32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62" y="28"/>
                  </a:lnTo>
                  <a:lnTo>
                    <a:pt x="158" y="28"/>
                  </a:lnTo>
                  <a:lnTo>
                    <a:pt x="156" y="28"/>
                  </a:lnTo>
                  <a:lnTo>
                    <a:pt x="156" y="22"/>
                  </a:lnTo>
                  <a:lnTo>
                    <a:pt x="152" y="24"/>
                  </a:lnTo>
                  <a:lnTo>
                    <a:pt x="146" y="24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2" y="14"/>
                  </a:lnTo>
                  <a:lnTo>
                    <a:pt x="136" y="14"/>
                  </a:lnTo>
                  <a:lnTo>
                    <a:pt x="132" y="12"/>
                  </a:lnTo>
                  <a:lnTo>
                    <a:pt x="126" y="10"/>
                  </a:lnTo>
                  <a:lnTo>
                    <a:pt x="126" y="6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14" y="2"/>
                  </a:lnTo>
                  <a:lnTo>
                    <a:pt x="112" y="2"/>
                  </a:lnTo>
                  <a:lnTo>
                    <a:pt x="110" y="4"/>
                  </a:lnTo>
                  <a:lnTo>
                    <a:pt x="104" y="4"/>
                  </a:lnTo>
                  <a:lnTo>
                    <a:pt x="104" y="6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6" y="20"/>
                  </a:lnTo>
                  <a:lnTo>
                    <a:pt x="104" y="22"/>
                  </a:lnTo>
                  <a:lnTo>
                    <a:pt x="98" y="24"/>
                  </a:lnTo>
                  <a:lnTo>
                    <a:pt x="92" y="24"/>
                  </a:lnTo>
                  <a:lnTo>
                    <a:pt x="82" y="32"/>
                  </a:lnTo>
                  <a:lnTo>
                    <a:pt x="86" y="34"/>
                  </a:lnTo>
                  <a:lnTo>
                    <a:pt x="84" y="34"/>
                  </a:lnTo>
                  <a:lnTo>
                    <a:pt x="82" y="34"/>
                  </a:lnTo>
                  <a:lnTo>
                    <a:pt x="76" y="38"/>
                  </a:lnTo>
                  <a:lnTo>
                    <a:pt x="68" y="38"/>
                  </a:lnTo>
                  <a:lnTo>
                    <a:pt x="66" y="36"/>
                  </a:lnTo>
                  <a:lnTo>
                    <a:pt x="60" y="30"/>
                  </a:lnTo>
                  <a:lnTo>
                    <a:pt x="58" y="30"/>
                  </a:lnTo>
                  <a:lnTo>
                    <a:pt x="56" y="28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4" y="34"/>
                  </a:lnTo>
                  <a:lnTo>
                    <a:pt x="56" y="38"/>
                  </a:lnTo>
                  <a:lnTo>
                    <a:pt x="58" y="40"/>
                  </a:lnTo>
                  <a:lnTo>
                    <a:pt x="58" y="46"/>
                  </a:lnTo>
                  <a:lnTo>
                    <a:pt x="56" y="48"/>
                  </a:lnTo>
                  <a:lnTo>
                    <a:pt x="54" y="48"/>
                  </a:lnTo>
                  <a:lnTo>
                    <a:pt x="48" y="48"/>
                  </a:lnTo>
                  <a:lnTo>
                    <a:pt x="38" y="48"/>
                  </a:lnTo>
                  <a:lnTo>
                    <a:pt x="38" y="54"/>
                  </a:lnTo>
                  <a:lnTo>
                    <a:pt x="36" y="52"/>
                  </a:lnTo>
                  <a:lnTo>
                    <a:pt x="34" y="48"/>
                  </a:lnTo>
                  <a:lnTo>
                    <a:pt x="32" y="48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2" y="48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2" y="50"/>
                  </a:lnTo>
                  <a:lnTo>
                    <a:pt x="8" y="50"/>
                  </a:lnTo>
                  <a:lnTo>
                    <a:pt x="6" y="52"/>
                  </a:lnTo>
                  <a:lnTo>
                    <a:pt x="4" y="54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6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12" y="64"/>
                  </a:lnTo>
                  <a:lnTo>
                    <a:pt x="26" y="72"/>
                  </a:lnTo>
                  <a:lnTo>
                    <a:pt x="32" y="72"/>
                  </a:lnTo>
                  <a:lnTo>
                    <a:pt x="38" y="76"/>
                  </a:lnTo>
                  <a:lnTo>
                    <a:pt x="48" y="76"/>
                  </a:lnTo>
                  <a:lnTo>
                    <a:pt x="40" y="80"/>
                  </a:lnTo>
                  <a:lnTo>
                    <a:pt x="42" y="84"/>
                  </a:lnTo>
                  <a:lnTo>
                    <a:pt x="44" y="86"/>
                  </a:lnTo>
                  <a:lnTo>
                    <a:pt x="46" y="92"/>
                  </a:lnTo>
                  <a:lnTo>
                    <a:pt x="52" y="96"/>
                  </a:lnTo>
                  <a:lnTo>
                    <a:pt x="58" y="96"/>
                  </a:lnTo>
                  <a:lnTo>
                    <a:pt x="58" y="106"/>
                  </a:lnTo>
                  <a:lnTo>
                    <a:pt x="62" y="114"/>
                  </a:lnTo>
                  <a:lnTo>
                    <a:pt x="66" y="124"/>
                  </a:lnTo>
                  <a:lnTo>
                    <a:pt x="58" y="114"/>
                  </a:lnTo>
                  <a:lnTo>
                    <a:pt x="58" y="118"/>
                  </a:lnTo>
                  <a:lnTo>
                    <a:pt x="56" y="120"/>
                  </a:lnTo>
                  <a:lnTo>
                    <a:pt x="56" y="132"/>
                  </a:lnTo>
                  <a:lnTo>
                    <a:pt x="54" y="134"/>
                  </a:lnTo>
                  <a:lnTo>
                    <a:pt x="52" y="144"/>
                  </a:lnTo>
                  <a:lnTo>
                    <a:pt x="52" y="146"/>
                  </a:lnTo>
                  <a:lnTo>
                    <a:pt x="50" y="150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6" y="160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50" y="164"/>
                  </a:lnTo>
                  <a:lnTo>
                    <a:pt x="60" y="164"/>
                  </a:lnTo>
                  <a:lnTo>
                    <a:pt x="64" y="168"/>
                  </a:lnTo>
                  <a:lnTo>
                    <a:pt x="66" y="166"/>
                  </a:lnTo>
                  <a:lnTo>
                    <a:pt x="68" y="166"/>
                  </a:lnTo>
                  <a:lnTo>
                    <a:pt x="72" y="170"/>
                  </a:lnTo>
                  <a:lnTo>
                    <a:pt x="78" y="170"/>
                  </a:lnTo>
                  <a:lnTo>
                    <a:pt x="78" y="172"/>
                  </a:lnTo>
                  <a:lnTo>
                    <a:pt x="84" y="172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90" y="166"/>
                  </a:lnTo>
                  <a:lnTo>
                    <a:pt x="92" y="168"/>
                  </a:lnTo>
                  <a:lnTo>
                    <a:pt x="92" y="170"/>
                  </a:lnTo>
                  <a:lnTo>
                    <a:pt x="96" y="170"/>
                  </a:lnTo>
                  <a:lnTo>
                    <a:pt x="96" y="172"/>
                  </a:lnTo>
                  <a:lnTo>
                    <a:pt x="104" y="172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8" y="178"/>
                  </a:lnTo>
                  <a:lnTo>
                    <a:pt x="118" y="176"/>
                  </a:lnTo>
                  <a:lnTo>
                    <a:pt x="118" y="174"/>
                  </a:lnTo>
                  <a:lnTo>
                    <a:pt x="122" y="174"/>
                  </a:lnTo>
                  <a:lnTo>
                    <a:pt x="122" y="170"/>
                  </a:lnTo>
                  <a:lnTo>
                    <a:pt x="126" y="164"/>
                  </a:lnTo>
                  <a:lnTo>
                    <a:pt x="130" y="160"/>
                  </a:lnTo>
                  <a:lnTo>
                    <a:pt x="132" y="158"/>
                  </a:lnTo>
                  <a:lnTo>
                    <a:pt x="134" y="156"/>
                  </a:lnTo>
                  <a:lnTo>
                    <a:pt x="138" y="154"/>
                  </a:lnTo>
                  <a:lnTo>
                    <a:pt x="140" y="152"/>
                  </a:lnTo>
                  <a:lnTo>
                    <a:pt x="144" y="152"/>
                  </a:lnTo>
                  <a:lnTo>
                    <a:pt x="146" y="154"/>
                  </a:lnTo>
                  <a:lnTo>
                    <a:pt x="150" y="154"/>
                  </a:lnTo>
                  <a:lnTo>
                    <a:pt x="152" y="156"/>
                  </a:lnTo>
                  <a:lnTo>
                    <a:pt x="162" y="156"/>
                  </a:lnTo>
                  <a:lnTo>
                    <a:pt x="166" y="160"/>
                  </a:lnTo>
                  <a:lnTo>
                    <a:pt x="166" y="162"/>
                  </a:lnTo>
                  <a:lnTo>
                    <a:pt x="170" y="162"/>
                  </a:lnTo>
                  <a:lnTo>
                    <a:pt x="172" y="164"/>
                  </a:lnTo>
                  <a:lnTo>
                    <a:pt x="178" y="164"/>
                  </a:lnTo>
                  <a:lnTo>
                    <a:pt x="182" y="162"/>
                  </a:lnTo>
                  <a:lnTo>
                    <a:pt x="184" y="160"/>
                  </a:lnTo>
                  <a:lnTo>
                    <a:pt x="186" y="154"/>
                  </a:lnTo>
                  <a:lnTo>
                    <a:pt x="192" y="150"/>
                  </a:lnTo>
                  <a:lnTo>
                    <a:pt x="196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200" y="142"/>
                  </a:lnTo>
                  <a:lnTo>
                    <a:pt x="198" y="140"/>
                  </a:lnTo>
                  <a:lnTo>
                    <a:pt x="192" y="140"/>
                  </a:lnTo>
                  <a:lnTo>
                    <a:pt x="188" y="138"/>
                  </a:lnTo>
                  <a:lnTo>
                    <a:pt x="186" y="136"/>
                  </a:lnTo>
                  <a:lnTo>
                    <a:pt x="186" y="134"/>
                  </a:lnTo>
                  <a:lnTo>
                    <a:pt x="188" y="132"/>
                  </a:lnTo>
                  <a:lnTo>
                    <a:pt x="190" y="130"/>
                  </a:lnTo>
                  <a:lnTo>
                    <a:pt x="190" y="126"/>
                  </a:lnTo>
                  <a:lnTo>
                    <a:pt x="188" y="126"/>
                  </a:lnTo>
                  <a:lnTo>
                    <a:pt x="184" y="126"/>
                  </a:lnTo>
                  <a:lnTo>
                    <a:pt x="182" y="120"/>
                  </a:lnTo>
                  <a:lnTo>
                    <a:pt x="188" y="120"/>
                  </a:lnTo>
                  <a:lnTo>
                    <a:pt x="192" y="116"/>
                  </a:lnTo>
                  <a:lnTo>
                    <a:pt x="192" y="114"/>
                  </a:lnTo>
                  <a:lnTo>
                    <a:pt x="186" y="108"/>
                  </a:lnTo>
                  <a:lnTo>
                    <a:pt x="188" y="106"/>
                  </a:lnTo>
                  <a:lnTo>
                    <a:pt x="190" y="106"/>
                  </a:lnTo>
                  <a:lnTo>
                    <a:pt x="190" y="104"/>
                  </a:lnTo>
                  <a:lnTo>
                    <a:pt x="186" y="100"/>
                  </a:lnTo>
                  <a:lnTo>
                    <a:pt x="188" y="94"/>
                  </a:lnTo>
                  <a:lnTo>
                    <a:pt x="186" y="94"/>
                  </a:lnTo>
                  <a:lnTo>
                    <a:pt x="182" y="94"/>
                  </a:lnTo>
                  <a:lnTo>
                    <a:pt x="176" y="100"/>
                  </a:lnTo>
                  <a:lnTo>
                    <a:pt x="174" y="100"/>
                  </a:lnTo>
                  <a:lnTo>
                    <a:pt x="174" y="98"/>
                  </a:lnTo>
                  <a:lnTo>
                    <a:pt x="176" y="96"/>
                  </a:lnTo>
                  <a:lnTo>
                    <a:pt x="174" y="94"/>
                  </a:lnTo>
                  <a:lnTo>
                    <a:pt x="178" y="92"/>
                  </a:lnTo>
                  <a:lnTo>
                    <a:pt x="178" y="88"/>
                  </a:lnTo>
                  <a:lnTo>
                    <a:pt x="182" y="86"/>
                  </a:lnTo>
                  <a:lnTo>
                    <a:pt x="182" y="82"/>
                  </a:lnTo>
                  <a:lnTo>
                    <a:pt x="186" y="82"/>
                  </a:lnTo>
                  <a:lnTo>
                    <a:pt x="188" y="80"/>
                  </a:lnTo>
                  <a:lnTo>
                    <a:pt x="190" y="78"/>
                  </a:lnTo>
                  <a:lnTo>
                    <a:pt x="192" y="76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4" y="54"/>
                  </a:lnTo>
                  <a:lnTo>
                    <a:pt x="204" y="50"/>
                  </a:lnTo>
                  <a:lnTo>
                    <a:pt x="208" y="46"/>
                  </a:lnTo>
                  <a:lnTo>
                    <a:pt x="210" y="42"/>
                  </a:lnTo>
                  <a:lnTo>
                    <a:pt x="204" y="40"/>
                  </a:lnTo>
                  <a:lnTo>
                    <a:pt x="198" y="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 dirty="0">
                <a:solidFill>
                  <a:srgbClr val="FFC000"/>
                </a:solidFill>
              </a:endParaRPr>
            </a:p>
          </p:txBody>
        </p:sp>
        <p:sp>
          <p:nvSpPr>
            <p:cNvPr id="120" name="Finlan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FB3A448-D3BF-4118-B454-171D5894CC7B}"/>
                </a:ext>
              </a:extLst>
            </p:cNvPr>
            <p:cNvSpPr>
              <a:spLocks/>
            </p:cNvSpPr>
            <p:nvPr/>
          </p:nvSpPr>
          <p:spPr bwMode="gray">
            <a:xfrm>
              <a:off x="6201825" y="1089589"/>
              <a:ext cx="172580" cy="207951"/>
            </a:xfrm>
            <a:custGeom>
              <a:avLst/>
              <a:gdLst>
                <a:gd name="T0" fmla="*/ 2147483647 w 630"/>
                <a:gd name="T1" fmla="*/ 2147483647 h 714"/>
                <a:gd name="T2" fmla="*/ 2147483647 w 630"/>
                <a:gd name="T3" fmla="*/ 2147483647 h 714"/>
                <a:gd name="T4" fmla="*/ 2147483647 w 630"/>
                <a:gd name="T5" fmla="*/ 2147483647 h 714"/>
                <a:gd name="T6" fmla="*/ 2147483647 w 630"/>
                <a:gd name="T7" fmla="*/ 2147483647 h 714"/>
                <a:gd name="T8" fmla="*/ 2147483647 w 630"/>
                <a:gd name="T9" fmla="*/ 2147483647 h 714"/>
                <a:gd name="T10" fmla="*/ 2147483647 w 630"/>
                <a:gd name="T11" fmla="*/ 2147483647 h 714"/>
                <a:gd name="T12" fmla="*/ 2147483647 w 630"/>
                <a:gd name="T13" fmla="*/ 2147483647 h 714"/>
                <a:gd name="T14" fmla="*/ 2147483647 w 630"/>
                <a:gd name="T15" fmla="*/ 2147483647 h 714"/>
                <a:gd name="T16" fmla="*/ 2147483647 w 630"/>
                <a:gd name="T17" fmla="*/ 2147483647 h 714"/>
                <a:gd name="T18" fmla="*/ 2147483647 w 630"/>
                <a:gd name="T19" fmla="*/ 2147483647 h 714"/>
                <a:gd name="T20" fmla="*/ 2147483647 w 630"/>
                <a:gd name="T21" fmla="*/ 2147483647 h 714"/>
                <a:gd name="T22" fmla="*/ 2147483647 w 630"/>
                <a:gd name="T23" fmla="*/ 2147483647 h 714"/>
                <a:gd name="T24" fmla="*/ 2147483647 w 630"/>
                <a:gd name="T25" fmla="*/ 2147483647 h 714"/>
                <a:gd name="T26" fmla="*/ 2147483647 w 630"/>
                <a:gd name="T27" fmla="*/ 2147483647 h 714"/>
                <a:gd name="T28" fmla="*/ 2147483647 w 630"/>
                <a:gd name="T29" fmla="*/ 2147483647 h 714"/>
                <a:gd name="T30" fmla="*/ 2147483647 w 630"/>
                <a:gd name="T31" fmla="*/ 2147483647 h 714"/>
                <a:gd name="T32" fmla="*/ 2147483647 w 630"/>
                <a:gd name="T33" fmla="*/ 2147483647 h 714"/>
                <a:gd name="T34" fmla="*/ 2147483647 w 630"/>
                <a:gd name="T35" fmla="*/ 2147483647 h 714"/>
                <a:gd name="T36" fmla="*/ 2147483647 w 630"/>
                <a:gd name="T37" fmla="*/ 2147483647 h 714"/>
                <a:gd name="T38" fmla="*/ 2147483647 w 630"/>
                <a:gd name="T39" fmla="*/ 2147483647 h 714"/>
                <a:gd name="T40" fmla="*/ 2147483647 w 630"/>
                <a:gd name="T41" fmla="*/ 2147483647 h 714"/>
                <a:gd name="T42" fmla="*/ 2147483647 w 630"/>
                <a:gd name="T43" fmla="*/ 2147483647 h 714"/>
                <a:gd name="T44" fmla="*/ 2147483647 w 630"/>
                <a:gd name="T45" fmla="*/ 2147483647 h 714"/>
                <a:gd name="T46" fmla="*/ 2147483647 w 630"/>
                <a:gd name="T47" fmla="*/ 2147483647 h 714"/>
                <a:gd name="T48" fmla="*/ 2147483647 w 630"/>
                <a:gd name="T49" fmla="*/ 2147483647 h 714"/>
                <a:gd name="T50" fmla="*/ 2147483647 w 630"/>
                <a:gd name="T51" fmla="*/ 2147483647 h 714"/>
                <a:gd name="T52" fmla="*/ 2147483647 w 630"/>
                <a:gd name="T53" fmla="*/ 2147483647 h 714"/>
                <a:gd name="T54" fmla="*/ 2147483647 w 630"/>
                <a:gd name="T55" fmla="*/ 2147483647 h 714"/>
                <a:gd name="T56" fmla="*/ 2147483647 w 630"/>
                <a:gd name="T57" fmla="*/ 2147483647 h 714"/>
                <a:gd name="T58" fmla="*/ 2147483647 w 630"/>
                <a:gd name="T59" fmla="*/ 2147483647 h 714"/>
                <a:gd name="T60" fmla="*/ 2147483647 w 630"/>
                <a:gd name="T61" fmla="*/ 2147483647 h 714"/>
                <a:gd name="T62" fmla="*/ 2147483647 w 630"/>
                <a:gd name="T63" fmla="*/ 2147483647 h 714"/>
                <a:gd name="T64" fmla="*/ 2147483647 w 630"/>
                <a:gd name="T65" fmla="*/ 2147483647 h 714"/>
                <a:gd name="T66" fmla="*/ 2147483647 w 630"/>
                <a:gd name="T67" fmla="*/ 2147483647 h 714"/>
                <a:gd name="T68" fmla="*/ 2147483647 w 630"/>
                <a:gd name="T69" fmla="*/ 2147483647 h 714"/>
                <a:gd name="T70" fmla="*/ 2147483647 w 630"/>
                <a:gd name="T71" fmla="*/ 2147483647 h 714"/>
                <a:gd name="T72" fmla="*/ 2147483647 w 630"/>
                <a:gd name="T73" fmla="*/ 2147483647 h 714"/>
                <a:gd name="T74" fmla="*/ 2147483647 w 630"/>
                <a:gd name="T75" fmla="*/ 2147483647 h 714"/>
                <a:gd name="T76" fmla="*/ 2147483647 w 630"/>
                <a:gd name="T77" fmla="*/ 2147483647 h 714"/>
                <a:gd name="T78" fmla="*/ 2147483647 w 630"/>
                <a:gd name="T79" fmla="*/ 2147483647 h 714"/>
                <a:gd name="T80" fmla="*/ 2147483647 w 630"/>
                <a:gd name="T81" fmla="*/ 2147483647 h 714"/>
                <a:gd name="T82" fmla="*/ 2147483647 w 630"/>
                <a:gd name="T83" fmla="*/ 2147483647 h 714"/>
                <a:gd name="T84" fmla="*/ 2147483647 w 630"/>
                <a:gd name="T85" fmla="*/ 2147483647 h 714"/>
                <a:gd name="T86" fmla="*/ 2147483647 w 630"/>
                <a:gd name="T87" fmla="*/ 2147483647 h 714"/>
                <a:gd name="T88" fmla="*/ 2147483647 w 630"/>
                <a:gd name="T89" fmla="*/ 2147483647 h 714"/>
                <a:gd name="T90" fmla="*/ 2147483647 w 630"/>
                <a:gd name="T91" fmla="*/ 2147483647 h 714"/>
                <a:gd name="T92" fmla="*/ 2147483647 w 630"/>
                <a:gd name="T93" fmla="*/ 2147483647 h 714"/>
                <a:gd name="T94" fmla="*/ 2147483647 w 630"/>
                <a:gd name="T95" fmla="*/ 2147483647 h 714"/>
                <a:gd name="T96" fmla="*/ 2147483647 w 630"/>
                <a:gd name="T97" fmla="*/ 2147483647 h 714"/>
                <a:gd name="T98" fmla="*/ 2147483647 w 630"/>
                <a:gd name="T99" fmla="*/ 2147483647 h 714"/>
                <a:gd name="T100" fmla="*/ 2147483647 w 630"/>
                <a:gd name="T101" fmla="*/ 2147483647 h 714"/>
                <a:gd name="T102" fmla="*/ 2147483647 w 630"/>
                <a:gd name="T103" fmla="*/ 2147483647 h 714"/>
                <a:gd name="T104" fmla="*/ 2147483647 w 630"/>
                <a:gd name="T105" fmla="*/ 2147483647 h 714"/>
                <a:gd name="T106" fmla="*/ 2147483647 w 630"/>
                <a:gd name="T107" fmla="*/ 0 h 714"/>
                <a:gd name="T108" fmla="*/ 2147483647 w 630"/>
                <a:gd name="T109" fmla="*/ 2147483647 h 714"/>
                <a:gd name="T110" fmla="*/ 2147483647 w 630"/>
                <a:gd name="T111" fmla="*/ 2147483647 h 714"/>
                <a:gd name="T112" fmla="*/ 2147483647 w 630"/>
                <a:gd name="T113" fmla="*/ 2147483647 h 714"/>
                <a:gd name="T114" fmla="*/ 2147483647 w 630"/>
                <a:gd name="T115" fmla="*/ 2147483647 h 714"/>
                <a:gd name="T116" fmla="*/ 2147483647 w 630"/>
                <a:gd name="T117" fmla="*/ 2147483647 h 7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0"/>
                <a:gd name="T178" fmla="*/ 0 h 714"/>
                <a:gd name="T179" fmla="*/ 630 w 630"/>
                <a:gd name="T180" fmla="*/ 714 h 7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0" h="714">
                  <a:moveTo>
                    <a:pt x="162" y="84"/>
                  </a:moveTo>
                  <a:lnTo>
                    <a:pt x="156" y="90"/>
                  </a:lnTo>
                  <a:lnTo>
                    <a:pt x="144" y="96"/>
                  </a:lnTo>
                  <a:lnTo>
                    <a:pt x="132" y="96"/>
                  </a:lnTo>
                  <a:lnTo>
                    <a:pt x="126" y="90"/>
                  </a:lnTo>
                  <a:lnTo>
                    <a:pt x="108" y="90"/>
                  </a:lnTo>
                  <a:lnTo>
                    <a:pt x="96" y="84"/>
                  </a:lnTo>
                  <a:lnTo>
                    <a:pt x="84" y="84"/>
                  </a:lnTo>
                  <a:lnTo>
                    <a:pt x="72" y="72"/>
                  </a:lnTo>
                  <a:lnTo>
                    <a:pt x="60" y="66"/>
                  </a:lnTo>
                  <a:lnTo>
                    <a:pt x="54" y="54"/>
                  </a:lnTo>
                  <a:lnTo>
                    <a:pt x="48" y="48"/>
                  </a:lnTo>
                  <a:lnTo>
                    <a:pt x="30" y="48"/>
                  </a:lnTo>
                  <a:lnTo>
                    <a:pt x="24" y="54"/>
                  </a:lnTo>
                  <a:lnTo>
                    <a:pt x="24" y="66"/>
                  </a:lnTo>
                  <a:lnTo>
                    <a:pt x="6" y="60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8"/>
                  </a:lnTo>
                  <a:lnTo>
                    <a:pt x="24" y="84"/>
                  </a:lnTo>
                  <a:lnTo>
                    <a:pt x="36" y="90"/>
                  </a:lnTo>
                  <a:lnTo>
                    <a:pt x="48" y="90"/>
                  </a:lnTo>
                  <a:lnTo>
                    <a:pt x="54" y="96"/>
                  </a:lnTo>
                  <a:lnTo>
                    <a:pt x="60" y="96"/>
                  </a:lnTo>
                  <a:lnTo>
                    <a:pt x="72" y="108"/>
                  </a:lnTo>
                  <a:lnTo>
                    <a:pt x="108" y="108"/>
                  </a:lnTo>
                  <a:lnTo>
                    <a:pt x="138" y="126"/>
                  </a:lnTo>
                  <a:lnTo>
                    <a:pt x="150" y="126"/>
                  </a:lnTo>
                  <a:lnTo>
                    <a:pt x="156" y="132"/>
                  </a:lnTo>
                  <a:lnTo>
                    <a:pt x="162" y="132"/>
                  </a:lnTo>
                  <a:lnTo>
                    <a:pt x="162" y="156"/>
                  </a:lnTo>
                  <a:lnTo>
                    <a:pt x="156" y="162"/>
                  </a:lnTo>
                  <a:lnTo>
                    <a:pt x="156" y="168"/>
                  </a:lnTo>
                  <a:lnTo>
                    <a:pt x="168" y="174"/>
                  </a:lnTo>
                  <a:lnTo>
                    <a:pt x="162" y="198"/>
                  </a:lnTo>
                  <a:lnTo>
                    <a:pt x="186" y="210"/>
                  </a:lnTo>
                  <a:lnTo>
                    <a:pt x="180" y="222"/>
                  </a:lnTo>
                  <a:lnTo>
                    <a:pt x="174" y="228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80" y="258"/>
                  </a:lnTo>
                  <a:lnTo>
                    <a:pt x="192" y="264"/>
                  </a:lnTo>
                  <a:lnTo>
                    <a:pt x="198" y="270"/>
                  </a:lnTo>
                  <a:lnTo>
                    <a:pt x="210" y="306"/>
                  </a:lnTo>
                  <a:lnTo>
                    <a:pt x="222" y="294"/>
                  </a:lnTo>
                  <a:lnTo>
                    <a:pt x="228" y="294"/>
                  </a:lnTo>
                  <a:lnTo>
                    <a:pt x="234" y="300"/>
                  </a:lnTo>
                  <a:lnTo>
                    <a:pt x="246" y="300"/>
                  </a:lnTo>
                  <a:lnTo>
                    <a:pt x="270" y="324"/>
                  </a:lnTo>
                  <a:lnTo>
                    <a:pt x="270" y="336"/>
                  </a:lnTo>
                  <a:lnTo>
                    <a:pt x="276" y="348"/>
                  </a:lnTo>
                  <a:lnTo>
                    <a:pt x="276" y="354"/>
                  </a:lnTo>
                  <a:lnTo>
                    <a:pt x="264" y="348"/>
                  </a:lnTo>
                  <a:lnTo>
                    <a:pt x="246" y="348"/>
                  </a:lnTo>
                  <a:lnTo>
                    <a:pt x="240" y="354"/>
                  </a:lnTo>
                  <a:lnTo>
                    <a:pt x="234" y="366"/>
                  </a:lnTo>
                  <a:lnTo>
                    <a:pt x="228" y="372"/>
                  </a:lnTo>
                  <a:lnTo>
                    <a:pt x="222" y="384"/>
                  </a:lnTo>
                  <a:lnTo>
                    <a:pt x="216" y="390"/>
                  </a:lnTo>
                  <a:lnTo>
                    <a:pt x="180" y="420"/>
                  </a:lnTo>
                  <a:lnTo>
                    <a:pt x="144" y="432"/>
                  </a:lnTo>
                  <a:lnTo>
                    <a:pt x="138" y="438"/>
                  </a:lnTo>
                  <a:lnTo>
                    <a:pt x="126" y="444"/>
                  </a:lnTo>
                  <a:lnTo>
                    <a:pt x="120" y="456"/>
                  </a:lnTo>
                  <a:lnTo>
                    <a:pt x="120" y="462"/>
                  </a:lnTo>
                  <a:lnTo>
                    <a:pt x="108" y="474"/>
                  </a:lnTo>
                  <a:lnTo>
                    <a:pt x="90" y="474"/>
                  </a:lnTo>
                  <a:lnTo>
                    <a:pt x="66" y="504"/>
                  </a:lnTo>
                  <a:lnTo>
                    <a:pt x="66" y="534"/>
                  </a:lnTo>
                  <a:lnTo>
                    <a:pt x="72" y="540"/>
                  </a:lnTo>
                  <a:lnTo>
                    <a:pt x="72" y="570"/>
                  </a:lnTo>
                  <a:lnTo>
                    <a:pt x="96" y="588"/>
                  </a:lnTo>
                  <a:lnTo>
                    <a:pt x="96" y="594"/>
                  </a:lnTo>
                  <a:lnTo>
                    <a:pt x="90" y="600"/>
                  </a:lnTo>
                  <a:lnTo>
                    <a:pt x="90" y="612"/>
                  </a:lnTo>
                  <a:lnTo>
                    <a:pt x="84" y="630"/>
                  </a:lnTo>
                  <a:lnTo>
                    <a:pt x="84" y="648"/>
                  </a:lnTo>
                  <a:lnTo>
                    <a:pt x="90" y="654"/>
                  </a:lnTo>
                  <a:lnTo>
                    <a:pt x="96" y="666"/>
                  </a:lnTo>
                  <a:lnTo>
                    <a:pt x="108" y="678"/>
                  </a:lnTo>
                  <a:lnTo>
                    <a:pt x="132" y="690"/>
                  </a:lnTo>
                  <a:lnTo>
                    <a:pt x="174" y="690"/>
                  </a:lnTo>
                  <a:lnTo>
                    <a:pt x="174" y="696"/>
                  </a:lnTo>
                  <a:lnTo>
                    <a:pt x="168" y="702"/>
                  </a:lnTo>
                  <a:lnTo>
                    <a:pt x="168" y="708"/>
                  </a:lnTo>
                  <a:lnTo>
                    <a:pt x="174" y="714"/>
                  </a:lnTo>
                  <a:lnTo>
                    <a:pt x="240" y="714"/>
                  </a:lnTo>
                  <a:lnTo>
                    <a:pt x="252" y="708"/>
                  </a:lnTo>
                  <a:lnTo>
                    <a:pt x="270" y="708"/>
                  </a:lnTo>
                  <a:lnTo>
                    <a:pt x="300" y="696"/>
                  </a:lnTo>
                  <a:lnTo>
                    <a:pt x="336" y="696"/>
                  </a:lnTo>
                  <a:lnTo>
                    <a:pt x="384" y="672"/>
                  </a:lnTo>
                  <a:lnTo>
                    <a:pt x="462" y="672"/>
                  </a:lnTo>
                  <a:lnTo>
                    <a:pt x="456" y="660"/>
                  </a:lnTo>
                  <a:lnTo>
                    <a:pt x="516" y="630"/>
                  </a:lnTo>
                  <a:lnTo>
                    <a:pt x="576" y="570"/>
                  </a:lnTo>
                  <a:lnTo>
                    <a:pt x="582" y="570"/>
                  </a:lnTo>
                  <a:lnTo>
                    <a:pt x="618" y="534"/>
                  </a:lnTo>
                  <a:lnTo>
                    <a:pt x="624" y="522"/>
                  </a:lnTo>
                  <a:lnTo>
                    <a:pt x="630" y="516"/>
                  </a:lnTo>
                  <a:lnTo>
                    <a:pt x="630" y="504"/>
                  </a:lnTo>
                  <a:lnTo>
                    <a:pt x="624" y="492"/>
                  </a:lnTo>
                  <a:lnTo>
                    <a:pt x="618" y="486"/>
                  </a:lnTo>
                  <a:lnTo>
                    <a:pt x="612" y="474"/>
                  </a:lnTo>
                  <a:lnTo>
                    <a:pt x="540" y="438"/>
                  </a:lnTo>
                  <a:lnTo>
                    <a:pt x="546" y="438"/>
                  </a:lnTo>
                  <a:lnTo>
                    <a:pt x="570" y="414"/>
                  </a:lnTo>
                  <a:lnTo>
                    <a:pt x="570" y="408"/>
                  </a:lnTo>
                  <a:lnTo>
                    <a:pt x="564" y="402"/>
                  </a:lnTo>
                  <a:lnTo>
                    <a:pt x="552" y="396"/>
                  </a:lnTo>
                  <a:lnTo>
                    <a:pt x="528" y="390"/>
                  </a:lnTo>
                  <a:lnTo>
                    <a:pt x="534" y="378"/>
                  </a:lnTo>
                  <a:lnTo>
                    <a:pt x="540" y="372"/>
                  </a:lnTo>
                  <a:lnTo>
                    <a:pt x="540" y="366"/>
                  </a:lnTo>
                  <a:lnTo>
                    <a:pt x="534" y="360"/>
                  </a:lnTo>
                  <a:lnTo>
                    <a:pt x="528" y="360"/>
                  </a:lnTo>
                  <a:lnTo>
                    <a:pt x="522" y="354"/>
                  </a:lnTo>
                  <a:lnTo>
                    <a:pt x="510" y="354"/>
                  </a:lnTo>
                  <a:lnTo>
                    <a:pt x="510" y="342"/>
                  </a:lnTo>
                  <a:lnTo>
                    <a:pt x="498" y="330"/>
                  </a:lnTo>
                  <a:lnTo>
                    <a:pt x="504" y="300"/>
                  </a:lnTo>
                  <a:lnTo>
                    <a:pt x="510" y="300"/>
                  </a:lnTo>
                  <a:lnTo>
                    <a:pt x="522" y="306"/>
                  </a:lnTo>
                  <a:lnTo>
                    <a:pt x="534" y="306"/>
                  </a:lnTo>
                  <a:lnTo>
                    <a:pt x="540" y="300"/>
                  </a:lnTo>
                  <a:lnTo>
                    <a:pt x="540" y="294"/>
                  </a:lnTo>
                  <a:lnTo>
                    <a:pt x="534" y="288"/>
                  </a:lnTo>
                  <a:lnTo>
                    <a:pt x="522" y="282"/>
                  </a:lnTo>
                  <a:lnTo>
                    <a:pt x="498" y="258"/>
                  </a:lnTo>
                  <a:lnTo>
                    <a:pt x="486" y="252"/>
                  </a:lnTo>
                  <a:lnTo>
                    <a:pt x="480" y="240"/>
                  </a:lnTo>
                  <a:lnTo>
                    <a:pt x="468" y="234"/>
                  </a:lnTo>
                  <a:lnTo>
                    <a:pt x="450" y="216"/>
                  </a:lnTo>
                  <a:lnTo>
                    <a:pt x="456" y="210"/>
                  </a:lnTo>
                  <a:lnTo>
                    <a:pt x="468" y="204"/>
                  </a:lnTo>
                  <a:lnTo>
                    <a:pt x="474" y="204"/>
                  </a:lnTo>
                  <a:lnTo>
                    <a:pt x="474" y="192"/>
                  </a:lnTo>
                  <a:lnTo>
                    <a:pt x="480" y="192"/>
                  </a:lnTo>
                  <a:lnTo>
                    <a:pt x="492" y="186"/>
                  </a:lnTo>
                  <a:lnTo>
                    <a:pt x="498" y="186"/>
                  </a:lnTo>
                  <a:lnTo>
                    <a:pt x="498" y="174"/>
                  </a:lnTo>
                  <a:lnTo>
                    <a:pt x="450" y="126"/>
                  </a:lnTo>
                  <a:lnTo>
                    <a:pt x="432" y="126"/>
                  </a:lnTo>
                  <a:lnTo>
                    <a:pt x="426" y="132"/>
                  </a:lnTo>
                  <a:lnTo>
                    <a:pt x="420" y="132"/>
                  </a:lnTo>
                  <a:lnTo>
                    <a:pt x="414" y="126"/>
                  </a:lnTo>
                  <a:lnTo>
                    <a:pt x="414" y="120"/>
                  </a:lnTo>
                  <a:lnTo>
                    <a:pt x="408" y="108"/>
                  </a:lnTo>
                  <a:lnTo>
                    <a:pt x="408" y="96"/>
                  </a:lnTo>
                  <a:lnTo>
                    <a:pt x="426" y="96"/>
                  </a:lnTo>
                  <a:lnTo>
                    <a:pt x="426" y="90"/>
                  </a:lnTo>
                  <a:lnTo>
                    <a:pt x="414" y="78"/>
                  </a:lnTo>
                  <a:lnTo>
                    <a:pt x="420" y="54"/>
                  </a:lnTo>
                  <a:lnTo>
                    <a:pt x="426" y="54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2" y="42"/>
                  </a:lnTo>
                  <a:lnTo>
                    <a:pt x="426" y="30"/>
                  </a:lnTo>
                  <a:lnTo>
                    <a:pt x="414" y="18"/>
                  </a:lnTo>
                  <a:lnTo>
                    <a:pt x="408" y="18"/>
                  </a:lnTo>
                  <a:lnTo>
                    <a:pt x="372" y="12"/>
                  </a:lnTo>
                  <a:lnTo>
                    <a:pt x="372" y="0"/>
                  </a:lnTo>
                  <a:lnTo>
                    <a:pt x="336" y="0"/>
                  </a:lnTo>
                  <a:lnTo>
                    <a:pt x="324" y="6"/>
                  </a:lnTo>
                  <a:lnTo>
                    <a:pt x="294" y="6"/>
                  </a:lnTo>
                  <a:lnTo>
                    <a:pt x="282" y="12"/>
                  </a:lnTo>
                  <a:lnTo>
                    <a:pt x="276" y="12"/>
                  </a:lnTo>
                  <a:lnTo>
                    <a:pt x="264" y="18"/>
                  </a:lnTo>
                  <a:lnTo>
                    <a:pt x="264" y="30"/>
                  </a:lnTo>
                  <a:lnTo>
                    <a:pt x="258" y="36"/>
                  </a:lnTo>
                  <a:lnTo>
                    <a:pt x="258" y="72"/>
                  </a:lnTo>
                  <a:lnTo>
                    <a:pt x="234" y="72"/>
                  </a:lnTo>
                  <a:lnTo>
                    <a:pt x="234" y="78"/>
                  </a:lnTo>
                  <a:lnTo>
                    <a:pt x="228" y="84"/>
                  </a:lnTo>
                  <a:lnTo>
                    <a:pt x="228" y="96"/>
                  </a:lnTo>
                  <a:lnTo>
                    <a:pt x="210" y="96"/>
                  </a:lnTo>
                  <a:lnTo>
                    <a:pt x="204" y="90"/>
                  </a:lnTo>
                  <a:lnTo>
                    <a:pt x="192" y="84"/>
                  </a:lnTo>
                  <a:lnTo>
                    <a:pt x="162" y="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1" name="Ethiop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5B34F84-D9BE-4990-8EE1-399E74EBB50F}"/>
                </a:ext>
              </a:extLst>
            </p:cNvPr>
            <p:cNvSpPr>
              <a:spLocks/>
            </p:cNvSpPr>
            <p:nvPr/>
          </p:nvSpPr>
          <p:spPr bwMode="gray">
            <a:xfrm>
              <a:off x="6498141" y="2331582"/>
              <a:ext cx="290888" cy="267366"/>
            </a:xfrm>
            <a:custGeom>
              <a:avLst/>
              <a:gdLst>
                <a:gd name="T0" fmla="*/ 2147483647 w 1056"/>
                <a:gd name="T1" fmla="*/ 2147483647 h 924"/>
                <a:gd name="T2" fmla="*/ 2147483647 w 1056"/>
                <a:gd name="T3" fmla="*/ 2147483647 h 924"/>
                <a:gd name="T4" fmla="*/ 2147483647 w 1056"/>
                <a:gd name="T5" fmla="*/ 2147483647 h 924"/>
                <a:gd name="T6" fmla="*/ 2147483647 w 1056"/>
                <a:gd name="T7" fmla="*/ 2147483647 h 924"/>
                <a:gd name="T8" fmla="*/ 2147483647 w 1056"/>
                <a:gd name="T9" fmla="*/ 2147483647 h 924"/>
                <a:gd name="T10" fmla="*/ 2147483647 w 1056"/>
                <a:gd name="T11" fmla="*/ 2147483647 h 924"/>
                <a:gd name="T12" fmla="*/ 2147483647 w 1056"/>
                <a:gd name="T13" fmla="*/ 2147483647 h 924"/>
                <a:gd name="T14" fmla="*/ 2147483647 w 1056"/>
                <a:gd name="T15" fmla="*/ 2147483647 h 924"/>
                <a:gd name="T16" fmla="*/ 2147483647 w 1056"/>
                <a:gd name="T17" fmla="*/ 2147483647 h 924"/>
                <a:gd name="T18" fmla="*/ 2147483647 w 1056"/>
                <a:gd name="T19" fmla="*/ 2147483647 h 924"/>
                <a:gd name="T20" fmla="*/ 2147483647 w 1056"/>
                <a:gd name="T21" fmla="*/ 2147483647 h 924"/>
                <a:gd name="T22" fmla="*/ 2147483647 w 1056"/>
                <a:gd name="T23" fmla="*/ 2147483647 h 924"/>
                <a:gd name="T24" fmla="*/ 2147483647 w 1056"/>
                <a:gd name="T25" fmla="*/ 2147483647 h 924"/>
                <a:gd name="T26" fmla="*/ 2147483647 w 1056"/>
                <a:gd name="T27" fmla="*/ 2147483647 h 924"/>
                <a:gd name="T28" fmla="*/ 2147483647 w 1056"/>
                <a:gd name="T29" fmla="*/ 2147483647 h 924"/>
                <a:gd name="T30" fmla="*/ 2147483647 w 1056"/>
                <a:gd name="T31" fmla="*/ 2147483647 h 924"/>
                <a:gd name="T32" fmla="*/ 2147483647 w 1056"/>
                <a:gd name="T33" fmla="*/ 2147483647 h 924"/>
                <a:gd name="T34" fmla="*/ 2147483647 w 1056"/>
                <a:gd name="T35" fmla="*/ 2147483647 h 924"/>
                <a:gd name="T36" fmla="*/ 2147483647 w 1056"/>
                <a:gd name="T37" fmla="*/ 2147483647 h 924"/>
                <a:gd name="T38" fmla="*/ 2147483647 w 1056"/>
                <a:gd name="T39" fmla="*/ 2147483647 h 924"/>
                <a:gd name="T40" fmla="*/ 2147483647 w 1056"/>
                <a:gd name="T41" fmla="*/ 2147483647 h 924"/>
                <a:gd name="T42" fmla="*/ 2147483647 w 1056"/>
                <a:gd name="T43" fmla="*/ 2147483647 h 924"/>
                <a:gd name="T44" fmla="*/ 2147483647 w 1056"/>
                <a:gd name="T45" fmla="*/ 2147483647 h 924"/>
                <a:gd name="T46" fmla="*/ 2147483647 w 1056"/>
                <a:gd name="T47" fmla="*/ 2147483647 h 924"/>
                <a:gd name="T48" fmla="*/ 2147483647 w 1056"/>
                <a:gd name="T49" fmla="*/ 2147483647 h 924"/>
                <a:gd name="T50" fmla="*/ 2147483647 w 1056"/>
                <a:gd name="T51" fmla="*/ 2147483647 h 924"/>
                <a:gd name="T52" fmla="*/ 2147483647 w 1056"/>
                <a:gd name="T53" fmla="*/ 2147483647 h 924"/>
                <a:gd name="T54" fmla="*/ 2147483647 w 1056"/>
                <a:gd name="T55" fmla="*/ 2147483647 h 924"/>
                <a:gd name="T56" fmla="*/ 2147483647 w 1056"/>
                <a:gd name="T57" fmla="*/ 2147483647 h 924"/>
                <a:gd name="T58" fmla="*/ 2147483647 w 1056"/>
                <a:gd name="T59" fmla="*/ 2147483647 h 924"/>
                <a:gd name="T60" fmla="*/ 2147483647 w 1056"/>
                <a:gd name="T61" fmla="*/ 2147483647 h 924"/>
                <a:gd name="T62" fmla="*/ 2147483647 w 1056"/>
                <a:gd name="T63" fmla="*/ 2147483647 h 924"/>
                <a:gd name="T64" fmla="*/ 2147483647 w 1056"/>
                <a:gd name="T65" fmla="*/ 2147483647 h 924"/>
                <a:gd name="T66" fmla="*/ 2147483647 w 1056"/>
                <a:gd name="T67" fmla="*/ 2147483647 h 924"/>
                <a:gd name="T68" fmla="*/ 2147483647 w 1056"/>
                <a:gd name="T69" fmla="*/ 2147483647 h 924"/>
                <a:gd name="T70" fmla="*/ 2147483647 w 1056"/>
                <a:gd name="T71" fmla="*/ 2147483647 h 924"/>
                <a:gd name="T72" fmla="*/ 2147483647 w 1056"/>
                <a:gd name="T73" fmla="*/ 0 h 924"/>
                <a:gd name="T74" fmla="*/ 2147483647 w 1056"/>
                <a:gd name="T75" fmla="*/ 2147483647 h 924"/>
                <a:gd name="T76" fmla="*/ 2147483647 w 1056"/>
                <a:gd name="T77" fmla="*/ 2147483647 h 924"/>
                <a:gd name="T78" fmla="*/ 2147483647 w 1056"/>
                <a:gd name="T79" fmla="*/ 2147483647 h 924"/>
                <a:gd name="T80" fmla="*/ 2147483647 w 1056"/>
                <a:gd name="T81" fmla="*/ 2147483647 h 924"/>
                <a:gd name="T82" fmla="*/ 2147483647 w 1056"/>
                <a:gd name="T83" fmla="*/ 2147483647 h 924"/>
                <a:gd name="T84" fmla="*/ 2147483647 w 1056"/>
                <a:gd name="T85" fmla="*/ 2147483647 h 924"/>
                <a:gd name="T86" fmla="*/ 2147483647 w 1056"/>
                <a:gd name="T87" fmla="*/ 2147483647 h 924"/>
                <a:gd name="T88" fmla="*/ 2147483647 w 1056"/>
                <a:gd name="T89" fmla="*/ 2147483647 h 924"/>
                <a:gd name="T90" fmla="*/ 2147483647 w 1056"/>
                <a:gd name="T91" fmla="*/ 2147483647 h 924"/>
                <a:gd name="T92" fmla="*/ 2147483647 w 1056"/>
                <a:gd name="T93" fmla="*/ 2147483647 h 924"/>
                <a:gd name="T94" fmla="*/ 2147483647 w 1056"/>
                <a:gd name="T95" fmla="*/ 2147483647 h 924"/>
                <a:gd name="T96" fmla="*/ 2147483647 w 1056"/>
                <a:gd name="T97" fmla="*/ 2147483647 h 924"/>
                <a:gd name="T98" fmla="*/ 2147483647 w 1056"/>
                <a:gd name="T99" fmla="*/ 2147483647 h 924"/>
                <a:gd name="T100" fmla="*/ 2147483647 w 1056"/>
                <a:gd name="T101" fmla="*/ 2147483647 h 924"/>
                <a:gd name="T102" fmla="*/ 2147483647 w 1056"/>
                <a:gd name="T103" fmla="*/ 2147483647 h 924"/>
                <a:gd name="T104" fmla="*/ 2147483647 w 1056"/>
                <a:gd name="T105" fmla="*/ 2147483647 h 924"/>
                <a:gd name="T106" fmla="*/ 2147483647 w 1056"/>
                <a:gd name="T107" fmla="*/ 2147483647 h 924"/>
                <a:gd name="T108" fmla="*/ 2147483647 w 1056"/>
                <a:gd name="T109" fmla="*/ 2147483647 h 924"/>
                <a:gd name="T110" fmla="*/ 2147483647 w 1056"/>
                <a:gd name="T111" fmla="*/ 2147483647 h 924"/>
                <a:gd name="T112" fmla="*/ 2147483647 w 1056"/>
                <a:gd name="T113" fmla="*/ 2147483647 h 924"/>
                <a:gd name="T114" fmla="*/ 2147483647 w 1056"/>
                <a:gd name="T115" fmla="*/ 2147483647 h 924"/>
                <a:gd name="T116" fmla="*/ 2147483647 w 1056"/>
                <a:gd name="T117" fmla="*/ 2147483647 h 9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56"/>
                <a:gd name="T178" fmla="*/ 0 h 924"/>
                <a:gd name="T179" fmla="*/ 1056 w 1056"/>
                <a:gd name="T180" fmla="*/ 924 h 9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56" h="924">
                  <a:moveTo>
                    <a:pt x="84" y="642"/>
                  </a:moveTo>
                  <a:lnTo>
                    <a:pt x="108" y="642"/>
                  </a:lnTo>
                  <a:lnTo>
                    <a:pt x="114" y="666"/>
                  </a:lnTo>
                  <a:lnTo>
                    <a:pt x="126" y="666"/>
                  </a:lnTo>
                  <a:lnTo>
                    <a:pt x="126" y="702"/>
                  </a:lnTo>
                  <a:lnTo>
                    <a:pt x="138" y="708"/>
                  </a:lnTo>
                  <a:lnTo>
                    <a:pt x="138" y="726"/>
                  </a:lnTo>
                  <a:lnTo>
                    <a:pt x="156" y="762"/>
                  </a:lnTo>
                  <a:lnTo>
                    <a:pt x="168" y="768"/>
                  </a:lnTo>
                  <a:lnTo>
                    <a:pt x="186" y="768"/>
                  </a:lnTo>
                  <a:lnTo>
                    <a:pt x="192" y="774"/>
                  </a:lnTo>
                  <a:lnTo>
                    <a:pt x="198" y="786"/>
                  </a:lnTo>
                  <a:lnTo>
                    <a:pt x="198" y="804"/>
                  </a:lnTo>
                  <a:lnTo>
                    <a:pt x="210" y="840"/>
                  </a:lnTo>
                  <a:lnTo>
                    <a:pt x="282" y="846"/>
                  </a:lnTo>
                  <a:lnTo>
                    <a:pt x="360" y="906"/>
                  </a:lnTo>
                  <a:lnTo>
                    <a:pt x="390" y="906"/>
                  </a:lnTo>
                  <a:lnTo>
                    <a:pt x="402" y="912"/>
                  </a:lnTo>
                  <a:lnTo>
                    <a:pt x="432" y="912"/>
                  </a:lnTo>
                  <a:lnTo>
                    <a:pt x="444" y="918"/>
                  </a:lnTo>
                  <a:lnTo>
                    <a:pt x="450" y="918"/>
                  </a:lnTo>
                  <a:lnTo>
                    <a:pt x="462" y="924"/>
                  </a:lnTo>
                  <a:lnTo>
                    <a:pt x="486" y="906"/>
                  </a:lnTo>
                  <a:lnTo>
                    <a:pt x="486" y="894"/>
                  </a:lnTo>
                  <a:lnTo>
                    <a:pt x="498" y="882"/>
                  </a:lnTo>
                  <a:lnTo>
                    <a:pt x="510" y="882"/>
                  </a:lnTo>
                  <a:lnTo>
                    <a:pt x="522" y="876"/>
                  </a:lnTo>
                  <a:lnTo>
                    <a:pt x="528" y="870"/>
                  </a:lnTo>
                  <a:lnTo>
                    <a:pt x="534" y="870"/>
                  </a:lnTo>
                  <a:lnTo>
                    <a:pt x="552" y="852"/>
                  </a:lnTo>
                  <a:lnTo>
                    <a:pt x="576" y="882"/>
                  </a:lnTo>
                  <a:lnTo>
                    <a:pt x="606" y="882"/>
                  </a:lnTo>
                  <a:lnTo>
                    <a:pt x="612" y="876"/>
                  </a:lnTo>
                  <a:lnTo>
                    <a:pt x="636" y="882"/>
                  </a:lnTo>
                  <a:lnTo>
                    <a:pt x="636" y="876"/>
                  </a:lnTo>
                  <a:lnTo>
                    <a:pt x="648" y="864"/>
                  </a:lnTo>
                  <a:lnTo>
                    <a:pt x="660" y="864"/>
                  </a:lnTo>
                  <a:lnTo>
                    <a:pt x="672" y="858"/>
                  </a:lnTo>
                  <a:lnTo>
                    <a:pt x="696" y="858"/>
                  </a:lnTo>
                  <a:lnTo>
                    <a:pt x="714" y="840"/>
                  </a:lnTo>
                  <a:lnTo>
                    <a:pt x="714" y="828"/>
                  </a:lnTo>
                  <a:lnTo>
                    <a:pt x="726" y="822"/>
                  </a:lnTo>
                  <a:lnTo>
                    <a:pt x="732" y="816"/>
                  </a:lnTo>
                  <a:lnTo>
                    <a:pt x="744" y="810"/>
                  </a:lnTo>
                  <a:lnTo>
                    <a:pt x="756" y="810"/>
                  </a:lnTo>
                  <a:lnTo>
                    <a:pt x="762" y="804"/>
                  </a:lnTo>
                  <a:lnTo>
                    <a:pt x="846" y="804"/>
                  </a:lnTo>
                  <a:lnTo>
                    <a:pt x="1056" y="558"/>
                  </a:lnTo>
                  <a:lnTo>
                    <a:pt x="984" y="564"/>
                  </a:lnTo>
                  <a:lnTo>
                    <a:pt x="948" y="546"/>
                  </a:lnTo>
                  <a:lnTo>
                    <a:pt x="936" y="534"/>
                  </a:lnTo>
                  <a:lnTo>
                    <a:pt x="918" y="528"/>
                  </a:lnTo>
                  <a:lnTo>
                    <a:pt x="906" y="522"/>
                  </a:lnTo>
                  <a:lnTo>
                    <a:pt x="882" y="516"/>
                  </a:lnTo>
                  <a:lnTo>
                    <a:pt x="810" y="492"/>
                  </a:lnTo>
                  <a:lnTo>
                    <a:pt x="774" y="474"/>
                  </a:lnTo>
                  <a:lnTo>
                    <a:pt x="768" y="462"/>
                  </a:lnTo>
                  <a:lnTo>
                    <a:pt x="762" y="456"/>
                  </a:lnTo>
                  <a:lnTo>
                    <a:pt x="756" y="444"/>
                  </a:lnTo>
                  <a:lnTo>
                    <a:pt x="732" y="444"/>
                  </a:lnTo>
                  <a:lnTo>
                    <a:pt x="732" y="438"/>
                  </a:lnTo>
                  <a:lnTo>
                    <a:pt x="726" y="432"/>
                  </a:lnTo>
                  <a:lnTo>
                    <a:pt x="714" y="408"/>
                  </a:lnTo>
                  <a:lnTo>
                    <a:pt x="708" y="402"/>
                  </a:lnTo>
                  <a:lnTo>
                    <a:pt x="702" y="390"/>
                  </a:lnTo>
                  <a:lnTo>
                    <a:pt x="696" y="384"/>
                  </a:lnTo>
                  <a:lnTo>
                    <a:pt x="690" y="372"/>
                  </a:lnTo>
                  <a:lnTo>
                    <a:pt x="690" y="360"/>
                  </a:lnTo>
                  <a:lnTo>
                    <a:pt x="678" y="348"/>
                  </a:lnTo>
                  <a:lnTo>
                    <a:pt x="696" y="318"/>
                  </a:lnTo>
                  <a:lnTo>
                    <a:pt x="690" y="312"/>
                  </a:lnTo>
                  <a:lnTo>
                    <a:pt x="678" y="306"/>
                  </a:lnTo>
                  <a:lnTo>
                    <a:pt x="666" y="306"/>
                  </a:lnTo>
                  <a:lnTo>
                    <a:pt x="660" y="312"/>
                  </a:lnTo>
                  <a:lnTo>
                    <a:pt x="654" y="312"/>
                  </a:lnTo>
                  <a:lnTo>
                    <a:pt x="648" y="318"/>
                  </a:lnTo>
                  <a:lnTo>
                    <a:pt x="624" y="318"/>
                  </a:lnTo>
                  <a:lnTo>
                    <a:pt x="612" y="306"/>
                  </a:lnTo>
                  <a:lnTo>
                    <a:pt x="612" y="294"/>
                  </a:lnTo>
                  <a:lnTo>
                    <a:pt x="606" y="276"/>
                  </a:lnTo>
                  <a:lnTo>
                    <a:pt x="606" y="264"/>
                  </a:lnTo>
                  <a:lnTo>
                    <a:pt x="624" y="246"/>
                  </a:lnTo>
                  <a:lnTo>
                    <a:pt x="654" y="192"/>
                  </a:lnTo>
                  <a:lnTo>
                    <a:pt x="642" y="174"/>
                  </a:lnTo>
                  <a:lnTo>
                    <a:pt x="630" y="174"/>
                  </a:lnTo>
                  <a:lnTo>
                    <a:pt x="618" y="168"/>
                  </a:lnTo>
                  <a:lnTo>
                    <a:pt x="612" y="162"/>
                  </a:lnTo>
                  <a:lnTo>
                    <a:pt x="612" y="138"/>
                  </a:lnTo>
                  <a:lnTo>
                    <a:pt x="600" y="126"/>
                  </a:lnTo>
                  <a:lnTo>
                    <a:pt x="576" y="114"/>
                  </a:lnTo>
                  <a:lnTo>
                    <a:pt x="570" y="108"/>
                  </a:lnTo>
                  <a:lnTo>
                    <a:pt x="546" y="72"/>
                  </a:lnTo>
                  <a:lnTo>
                    <a:pt x="534" y="66"/>
                  </a:lnTo>
                  <a:lnTo>
                    <a:pt x="528" y="60"/>
                  </a:lnTo>
                  <a:lnTo>
                    <a:pt x="516" y="60"/>
                  </a:lnTo>
                  <a:lnTo>
                    <a:pt x="498" y="36"/>
                  </a:lnTo>
                  <a:lnTo>
                    <a:pt x="468" y="36"/>
                  </a:lnTo>
                  <a:lnTo>
                    <a:pt x="462" y="30"/>
                  </a:lnTo>
                  <a:lnTo>
                    <a:pt x="444" y="30"/>
                  </a:lnTo>
                  <a:lnTo>
                    <a:pt x="432" y="36"/>
                  </a:lnTo>
                  <a:lnTo>
                    <a:pt x="420" y="36"/>
                  </a:lnTo>
                  <a:lnTo>
                    <a:pt x="420" y="24"/>
                  </a:lnTo>
                  <a:lnTo>
                    <a:pt x="414" y="18"/>
                  </a:lnTo>
                  <a:lnTo>
                    <a:pt x="408" y="24"/>
                  </a:lnTo>
                  <a:lnTo>
                    <a:pt x="402" y="36"/>
                  </a:lnTo>
                  <a:lnTo>
                    <a:pt x="372" y="36"/>
                  </a:lnTo>
                  <a:lnTo>
                    <a:pt x="366" y="24"/>
                  </a:lnTo>
                  <a:lnTo>
                    <a:pt x="360" y="18"/>
                  </a:lnTo>
                  <a:lnTo>
                    <a:pt x="354" y="18"/>
                  </a:lnTo>
                  <a:lnTo>
                    <a:pt x="342" y="6"/>
                  </a:lnTo>
                  <a:lnTo>
                    <a:pt x="330" y="0"/>
                  </a:lnTo>
                  <a:lnTo>
                    <a:pt x="330" y="12"/>
                  </a:lnTo>
                  <a:lnTo>
                    <a:pt x="324" y="24"/>
                  </a:lnTo>
                  <a:lnTo>
                    <a:pt x="318" y="42"/>
                  </a:lnTo>
                  <a:lnTo>
                    <a:pt x="318" y="54"/>
                  </a:lnTo>
                  <a:lnTo>
                    <a:pt x="306" y="66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82" y="36"/>
                  </a:lnTo>
                  <a:lnTo>
                    <a:pt x="276" y="36"/>
                  </a:lnTo>
                  <a:lnTo>
                    <a:pt x="276" y="42"/>
                  </a:lnTo>
                  <a:lnTo>
                    <a:pt x="270" y="48"/>
                  </a:lnTo>
                  <a:lnTo>
                    <a:pt x="234" y="48"/>
                  </a:lnTo>
                  <a:lnTo>
                    <a:pt x="234" y="90"/>
                  </a:lnTo>
                  <a:lnTo>
                    <a:pt x="228" y="96"/>
                  </a:lnTo>
                  <a:lnTo>
                    <a:pt x="222" y="108"/>
                  </a:lnTo>
                  <a:lnTo>
                    <a:pt x="216" y="114"/>
                  </a:lnTo>
                  <a:lnTo>
                    <a:pt x="210" y="126"/>
                  </a:lnTo>
                  <a:lnTo>
                    <a:pt x="210" y="174"/>
                  </a:lnTo>
                  <a:lnTo>
                    <a:pt x="180" y="174"/>
                  </a:lnTo>
                  <a:lnTo>
                    <a:pt x="174" y="180"/>
                  </a:lnTo>
                  <a:lnTo>
                    <a:pt x="168" y="192"/>
                  </a:lnTo>
                  <a:lnTo>
                    <a:pt x="162" y="198"/>
                  </a:lnTo>
                  <a:lnTo>
                    <a:pt x="162" y="234"/>
                  </a:lnTo>
                  <a:lnTo>
                    <a:pt x="156" y="240"/>
                  </a:lnTo>
                  <a:lnTo>
                    <a:pt x="144" y="240"/>
                  </a:lnTo>
                  <a:lnTo>
                    <a:pt x="138" y="246"/>
                  </a:lnTo>
                  <a:lnTo>
                    <a:pt x="138" y="270"/>
                  </a:lnTo>
                  <a:lnTo>
                    <a:pt x="126" y="288"/>
                  </a:lnTo>
                  <a:lnTo>
                    <a:pt x="126" y="294"/>
                  </a:lnTo>
                  <a:lnTo>
                    <a:pt x="132" y="300"/>
                  </a:lnTo>
                  <a:lnTo>
                    <a:pt x="132" y="336"/>
                  </a:lnTo>
                  <a:lnTo>
                    <a:pt x="126" y="342"/>
                  </a:lnTo>
                  <a:lnTo>
                    <a:pt x="114" y="342"/>
                  </a:lnTo>
                  <a:lnTo>
                    <a:pt x="108" y="336"/>
                  </a:lnTo>
                  <a:lnTo>
                    <a:pt x="108" y="324"/>
                  </a:lnTo>
                  <a:lnTo>
                    <a:pt x="102" y="324"/>
                  </a:lnTo>
                  <a:lnTo>
                    <a:pt x="84" y="342"/>
                  </a:lnTo>
                  <a:lnTo>
                    <a:pt x="84" y="360"/>
                  </a:lnTo>
                  <a:lnTo>
                    <a:pt x="90" y="372"/>
                  </a:lnTo>
                  <a:lnTo>
                    <a:pt x="90" y="390"/>
                  </a:lnTo>
                  <a:lnTo>
                    <a:pt x="84" y="396"/>
                  </a:lnTo>
                  <a:lnTo>
                    <a:pt x="72" y="402"/>
                  </a:lnTo>
                  <a:lnTo>
                    <a:pt x="66" y="414"/>
                  </a:lnTo>
                  <a:lnTo>
                    <a:pt x="66" y="426"/>
                  </a:lnTo>
                  <a:lnTo>
                    <a:pt x="72" y="438"/>
                  </a:lnTo>
                  <a:lnTo>
                    <a:pt x="72" y="450"/>
                  </a:lnTo>
                  <a:lnTo>
                    <a:pt x="78" y="456"/>
                  </a:lnTo>
                  <a:lnTo>
                    <a:pt x="78" y="492"/>
                  </a:lnTo>
                  <a:lnTo>
                    <a:pt x="72" y="504"/>
                  </a:lnTo>
                  <a:lnTo>
                    <a:pt x="72" y="516"/>
                  </a:lnTo>
                  <a:lnTo>
                    <a:pt x="66" y="522"/>
                  </a:lnTo>
                  <a:lnTo>
                    <a:pt x="54" y="522"/>
                  </a:lnTo>
                  <a:lnTo>
                    <a:pt x="48" y="528"/>
                  </a:lnTo>
                  <a:lnTo>
                    <a:pt x="42" y="522"/>
                  </a:lnTo>
                  <a:lnTo>
                    <a:pt x="6" y="522"/>
                  </a:lnTo>
                  <a:lnTo>
                    <a:pt x="12" y="546"/>
                  </a:lnTo>
                  <a:lnTo>
                    <a:pt x="6" y="552"/>
                  </a:lnTo>
                  <a:lnTo>
                    <a:pt x="0" y="564"/>
                  </a:lnTo>
                  <a:lnTo>
                    <a:pt x="0" y="576"/>
                  </a:lnTo>
                  <a:lnTo>
                    <a:pt x="6" y="576"/>
                  </a:lnTo>
                  <a:lnTo>
                    <a:pt x="18" y="582"/>
                  </a:lnTo>
                  <a:lnTo>
                    <a:pt x="42" y="582"/>
                  </a:lnTo>
                  <a:lnTo>
                    <a:pt x="48" y="588"/>
                  </a:lnTo>
                  <a:lnTo>
                    <a:pt x="60" y="594"/>
                  </a:lnTo>
                  <a:lnTo>
                    <a:pt x="66" y="606"/>
                  </a:lnTo>
                  <a:lnTo>
                    <a:pt x="78" y="612"/>
                  </a:lnTo>
                  <a:lnTo>
                    <a:pt x="78" y="630"/>
                  </a:lnTo>
                  <a:lnTo>
                    <a:pt x="84" y="6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2" name="Esto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7FA4044-239D-48E7-9BD5-2C26FA8C93A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235472" y="1304396"/>
              <a:ext cx="96600" cy="44560"/>
            </a:xfrm>
            <a:custGeom>
              <a:avLst/>
              <a:gdLst>
                <a:gd name="T0" fmla="*/ 2147483647 w 348"/>
                <a:gd name="T1" fmla="*/ 2147483647 h 156"/>
                <a:gd name="T2" fmla="*/ 2147483647 w 348"/>
                <a:gd name="T3" fmla="*/ 2147483647 h 156"/>
                <a:gd name="T4" fmla="*/ 2147483647 w 348"/>
                <a:gd name="T5" fmla="*/ 2147483647 h 156"/>
                <a:gd name="T6" fmla="*/ 2147483647 w 348"/>
                <a:gd name="T7" fmla="*/ 2147483647 h 156"/>
                <a:gd name="T8" fmla="*/ 2147483647 w 348"/>
                <a:gd name="T9" fmla="*/ 2147483647 h 156"/>
                <a:gd name="T10" fmla="*/ 2147483647 w 348"/>
                <a:gd name="T11" fmla="*/ 2147483647 h 156"/>
                <a:gd name="T12" fmla="*/ 2147483647 w 348"/>
                <a:gd name="T13" fmla="*/ 2147483647 h 156"/>
                <a:gd name="T14" fmla="*/ 2147483647 w 348"/>
                <a:gd name="T15" fmla="*/ 0 h 156"/>
                <a:gd name="T16" fmla="*/ 2147483647 w 348"/>
                <a:gd name="T17" fmla="*/ 2147483647 h 156"/>
                <a:gd name="T18" fmla="*/ 2147483647 w 348"/>
                <a:gd name="T19" fmla="*/ 2147483647 h 156"/>
                <a:gd name="T20" fmla="*/ 2147483647 w 348"/>
                <a:gd name="T21" fmla="*/ 2147483647 h 156"/>
                <a:gd name="T22" fmla="*/ 2147483647 w 348"/>
                <a:gd name="T23" fmla="*/ 2147483647 h 156"/>
                <a:gd name="T24" fmla="*/ 2147483647 w 348"/>
                <a:gd name="T25" fmla="*/ 2147483647 h 156"/>
                <a:gd name="T26" fmla="*/ 2147483647 w 348"/>
                <a:gd name="T27" fmla="*/ 2147483647 h 156"/>
                <a:gd name="T28" fmla="*/ 2147483647 w 348"/>
                <a:gd name="T29" fmla="*/ 2147483647 h 156"/>
                <a:gd name="T30" fmla="*/ 2147483647 w 348"/>
                <a:gd name="T31" fmla="*/ 2147483647 h 156"/>
                <a:gd name="T32" fmla="*/ 2147483647 w 348"/>
                <a:gd name="T33" fmla="*/ 2147483647 h 156"/>
                <a:gd name="T34" fmla="*/ 2147483647 w 348"/>
                <a:gd name="T35" fmla="*/ 2147483647 h 156"/>
                <a:gd name="T36" fmla="*/ 2147483647 w 348"/>
                <a:gd name="T37" fmla="*/ 2147483647 h 156"/>
                <a:gd name="T38" fmla="*/ 2147483647 w 348"/>
                <a:gd name="T39" fmla="*/ 2147483647 h 156"/>
                <a:gd name="T40" fmla="*/ 2147483647 w 348"/>
                <a:gd name="T41" fmla="*/ 2147483647 h 156"/>
                <a:gd name="T42" fmla="*/ 2147483647 w 348"/>
                <a:gd name="T43" fmla="*/ 2147483647 h 156"/>
                <a:gd name="T44" fmla="*/ 2147483647 w 348"/>
                <a:gd name="T45" fmla="*/ 2147483647 h 156"/>
                <a:gd name="T46" fmla="*/ 2147483647 w 348"/>
                <a:gd name="T47" fmla="*/ 2147483647 h 156"/>
                <a:gd name="T48" fmla="*/ 0 w 348"/>
                <a:gd name="T49" fmla="*/ 2147483647 h 156"/>
                <a:gd name="T50" fmla="*/ 2147483647 w 348"/>
                <a:gd name="T51" fmla="*/ 2147483647 h 156"/>
                <a:gd name="T52" fmla="*/ 2147483647 w 348"/>
                <a:gd name="T53" fmla="*/ 2147483647 h 156"/>
                <a:gd name="T54" fmla="*/ 2147483647 w 348"/>
                <a:gd name="T55" fmla="*/ 2147483647 h 156"/>
                <a:gd name="T56" fmla="*/ 2147483647 w 348"/>
                <a:gd name="T57" fmla="*/ 2147483647 h 156"/>
                <a:gd name="T58" fmla="*/ 2147483647 w 348"/>
                <a:gd name="T59" fmla="*/ 2147483647 h 156"/>
                <a:gd name="T60" fmla="*/ 2147483647 w 348"/>
                <a:gd name="T61" fmla="*/ 2147483647 h 156"/>
                <a:gd name="T62" fmla="*/ 2147483647 w 348"/>
                <a:gd name="T63" fmla="*/ 2147483647 h 156"/>
                <a:gd name="T64" fmla="*/ 2147483647 w 348"/>
                <a:gd name="T65" fmla="*/ 2147483647 h 156"/>
                <a:gd name="T66" fmla="*/ 2147483647 w 348"/>
                <a:gd name="T67" fmla="*/ 2147483647 h 156"/>
                <a:gd name="T68" fmla="*/ 2147483647 w 348"/>
                <a:gd name="T69" fmla="*/ 2147483647 h 156"/>
                <a:gd name="T70" fmla="*/ 2147483647 w 348"/>
                <a:gd name="T71" fmla="*/ 2147483647 h 15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8"/>
                <a:gd name="T109" fmla="*/ 0 h 156"/>
                <a:gd name="T110" fmla="*/ 348 w 348"/>
                <a:gd name="T111" fmla="*/ 156 h 15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8" h="156">
                  <a:moveTo>
                    <a:pt x="336" y="114"/>
                  </a:moveTo>
                  <a:lnTo>
                    <a:pt x="324" y="108"/>
                  </a:lnTo>
                  <a:lnTo>
                    <a:pt x="336" y="84"/>
                  </a:lnTo>
                  <a:lnTo>
                    <a:pt x="318" y="78"/>
                  </a:lnTo>
                  <a:lnTo>
                    <a:pt x="318" y="60"/>
                  </a:lnTo>
                  <a:lnTo>
                    <a:pt x="330" y="48"/>
                  </a:lnTo>
                  <a:lnTo>
                    <a:pt x="336" y="48"/>
                  </a:lnTo>
                  <a:lnTo>
                    <a:pt x="342" y="42"/>
                  </a:lnTo>
                  <a:lnTo>
                    <a:pt x="336" y="30"/>
                  </a:lnTo>
                  <a:lnTo>
                    <a:pt x="342" y="18"/>
                  </a:lnTo>
                  <a:lnTo>
                    <a:pt x="330" y="12"/>
                  </a:lnTo>
                  <a:lnTo>
                    <a:pt x="312" y="12"/>
                  </a:lnTo>
                  <a:lnTo>
                    <a:pt x="294" y="6"/>
                  </a:lnTo>
                  <a:lnTo>
                    <a:pt x="276" y="6"/>
                  </a:lnTo>
                  <a:lnTo>
                    <a:pt x="264" y="0"/>
                  </a:lnTo>
                  <a:lnTo>
                    <a:pt x="204" y="0"/>
                  </a:lnTo>
                  <a:lnTo>
                    <a:pt x="192" y="6"/>
                  </a:lnTo>
                  <a:lnTo>
                    <a:pt x="156" y="6"/>
                  </a:lnTo>
                  <a:lnTo>
                    <a:pt x="150" y="12"/>
                  </a:lnTo>
                  <a:lnTo>
                    <a:pt x="126" y="24"/>
                  </a:lnTo>
                  <a:lnTo>
                    <a:pt x="108" y="30"/>
                  </a:lnTo>
                  <a:lnTo>
                    <a:pt x="96" y="36"/>
                  </a:lnTo>
                  <a:lnTo>
                    <a:pt x="90" y="36"/>
                  </a:lnTo>
                  <a:lnTo>
                    <a:pt x="84" y="42"/>
                  </a:lnTo>
                  <a:lnTo>
                    <a:pt x="84" y="48"/>
                  </a:lnTo>
                  <a:lnTo>
                    <a:pt x="90" y="60"/>
                  </a:lnTo>
                  <a:lnTo>
                    <a:pt x="90" y="72"/>
                  </a:lnTo>
                  <a:lnTo>
                    <a:pt x="96" y="78"/>
                  </a:lnTo>
                  <a:lnTo>
                    <a:pt x="96" y="84"/>
                  </a:lnTo>
                  <a:lnTo>
                    <a:pt x="150" y="90"/>
                  </a:lnTo>
                  <a:lnTo>
                    <a:pt x="138" y="126"/>
                  </a:lnTo>
                  <a:lnTo>
                    <a:pt x="150" y="126"/>
                  </a:lnTo>
                  <a:lnTo>
                    <a:pt x="180" y="114"/>
                  </a:lnTo>
                  <a:lnTo>
                    <a:pt x="210" y="114"/>
                  </a:lnTo>
                  <a:lnTo>
                    <a:pt x="234" y="126"/>
                  </a:lnTo>
                  <a:lnTo>
                    <a:pt x="240" y="132"/>
                  </a:lnTo>
                  <a:lnTo>
                    <a:pt x="252" y="138"/>
                  </a:lnTo>
                  <a:lnTo>
                    <a:pt x="270" y="156"/>
                  </a:lnTo>
                  <a:lnTo>
                    <a:pt x="288" y="156"/>
                  </a:lnTo>
                  <a:lnTo>
                    <a:pt x="294" y="150"/>
                  </a:lnTo>
                  <a:lnTo>
                    <a:pt x="312" y="150"/>
                  </a:lnTo>
                  <a:lnTo>
                    <a:pt x="318" y="156"/>
                  </a:lnTo>
                  <a:lnTo>
                    <a:pt x="330" y="156"/>
                  </a:lnTo>
                  <a:lnTo>
                    <a:pt x="330" y="144"/>
                  </a:lnTo>
                  <a:lnTo>
                    <a:pt x="348" y="132"/>
                  </a:lnTo>
                  <a:lnTo>
                    <a:pt x="336" y="114"/>
                  </a:lnTo>
                  <a:close/>
                  <a:moveTo>
                    <a:pt x="36" y="78"/>
                  </a:moveTo>
                  <a:lnTo>
                    <a:pt x="6" y="78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18" y="132"/>
                  </a:lnTo>
                  <a:lnTo>
                    <a:pt x="24" y="126"/>
                  </a:lnTo>
                  <a:lnTo>
                    <a:pt x="30" y="114"/>
                  </a:lnTo>
                  <a:lnTo>
                    <a:pt x="42" y="108"/>
                  </a:lnTo>
                  <a:lnTo>
                    <a:pt x="54" y="108"/>
                  </a:lnTo>
                  <a:lnTo>
                    <a:pt x="60" y="102"/>
                  </a:lnTo>
                  <a:lnTo>
                    <a:pt x="72" y="96"/>
                  </a:lnTo>
                  <a:lnTo>
                    <a:pt x="78" y="90"/>
                  </a:lnTo>
                  <a:lnTo>
                    <a:pt x="72" y="72"/>
                  </a:lnTo>
                  <a:lnTo>
                    <a:pt x="36" y="78"/>
                  </a:lnTo>
                  <a:close/>
                  <a:moveTo>
                    <a:pt x="36" y="66"/>
                  </a:moveTo>
                  <a:lnTo>
                    <a:pt x="48" y="66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60" y="42"/>
                  </a:lnTo>
                  <a:lnTo>
                    <a:pt x="54" y="36"/>
                  </a:lnTo>
                  <a:lnTo>
                    <a:pt x="48" y="36"/>
                  </a:lnTo>
                  <a:lnTo>
                    <a:pt x="36" y="42"/>
                  </a:lnTo>
                  <a:lnTo>
                    <a:pt x="30" y="48"/>
                  </a:lnTo>
                  <a:lnTo>
                    <a:pt x="24" y="60"/>
                  </a:lnTo>
                  <a:lnTo>
                    <a:pt x="30" y="66"/>
                  </a:lnTo>
                  <a:lnTo>
                    <a:pt x="36" y="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3" name="Eritre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71744C1-D545-4746-A93B-8D6994BC2F8A}"/>
                </a:ext>
              </a:extLst>
            </p:cNvPr>
            <p:cNvSpPr>
              <a:spLocks/>
            </p:cNvSpPr>
            <p:nvPr/>
          </p:nvSpPr>
          <p:spPr bwMode="gray">
            <a:xfrm>
              <a:off x="6560009" y="2258457"/>
              <a:ext cx="132420" cy="132540"/>
            </a:xfrm>
            <a:custGeom>
              <a:avLst/>
              <a:gdLst>
                <a:gd name="T0" fmla="*/ 2147483647 w 480"/>
                <a:gd name="T1" fmla="*/ 2147483647 h 456"/>
                <a:gd name="T2" fmla="*/ 2147483647 w 480"/>
                <a:gd name="T3" fmla="*/ 2147483647 h 456"/>
                <a:gd name="T4" fmla="*/ 2147483647 w 480"/>
                <a:gd name="T5" fmla="*/ 2147483647 h 456"/>
                <a:gd name="T6" fmla="*/ 2147483647 w 480"/>
                <a:gd name="T7" fmla="*/ 2147483647 h 456"/>
                <a:gd name="T8" fmla="*/ 2147483647 w 480"/>
                <a:gd name="T9" fmla="*/ 2147483647 h 456"/>
                <a:gd name="T10" fmla="*/ 2147483647 w 480"/>
                <a:gd name="T11" fmla="*/ 2147483647 h 456"/>
                <a:gd name="T12" fmla="*/ 2147483647 w 480"/>
                <a:gd name="T13" fmla="*/ 2147483647 h 456"/>
                <a:gd name="T14" fmla="*/ 2147483647 w 480"/>
                <a:gd name="T15" fmla="*/ 2147483647 h 456"/>
                <a:gd name="T16" fmla="*/ 0 w 480"/>
                <a:gd name="T17" fmla="*/ 2147483647 h 456"/>
                <a:gd name="T18" fmla="*/ 2147483647 w 480"/>
                <a:gd name="T19" fmla="*/ 2147483647 h 456"/>
                <a:gd name="T20" fmla="*/ 2147483647 w 480"/>
                <a:gd name="T21" fmla="*/ 2147483647 h 456"/>
                <a:gd name="T22" fmla="*/ 2147483647 w 480"/>
                <a:gd name="T23" fmla="*/ 2147483647 h 456"/>
                <a:gd name="T24" fmla="*/ 2147483647 w 480"/>
                <a:gd name="T25" fmla="*/ 2147483647 h 456"/>
                <a:gd name="T26" fmla="*/ 2147483647 w 480"/>
                <a:gd name="T27" fmla="*/ 2147483647 h 456"/>
                <a:gd name="T28" fmla="*/ 2147483647 w 480"/>
                <a:gd name="T29" fmla="*/ 2147483647 h 456"/>
                <a:gd name="T30" fmla="*/ 2147483647 w 480"/>
                <a:gd name="T31" fmla="*/ 2147483647 h 456"/>
                <a:gd name="T32" fmla="*/ 2147483647 w 480"/>
                <a:gd name="T33" fmla="*/ 2147483647 h 456"/>
                <a:gd name="T34" fmla="*/ 2147483647 w 480"/>
                <a:gd name="T35" fmla="*/ 2147483647 h 456"/>
                <a:gd name="T36" fmla="*/ 2147483647 w 480"/>
                <a:gd name="T37" fmla="*/ 2147483647 h 456"/>
                <a:gd name="T38" fmla="*/ 2147483647 w 480"/>
                <a:gd name="T39" fmla="*/ 2147483647 h 456"/>
                <a:gd name="T40" fmla="*/ 2147483647 w 480"/>
                <a:gd name="T41" fmla="*/ 2147483647 h 456"/>
                <a:gd name="T42" fmla="*/ 2147483647 w 480"/>
                <a:gd name="T43" fmla="*/ 2147483647 h 456"/>
                <a:gd name="T44" fmla="*/ 2147483647 w 480"/>
                <a:gd name="T45" fmla="*/ 2147483647 h 456"/>
                <a:gd name="T46" fmla="*/ 2147483647 w 480"/>
                <a:gd name="T47" fmla="*/ 2147483647 h 456"/>
                <a:gd name="T48" fmla="*/ 2147483647 w 480"/>
                <a:gd name="T49" fmla="*/ 2147483647 h 456"/>
                <a:gd name="T50" fmla="*/ 2147483647 w 480"/>
                <a:gd name="T51" fmla="*/ 2147483647 h 456"/>
                <a:gd name="T52" fmla="*/ 2147483647 w 480"/>
                <a:gd name="T53" fmla="*/ 2147483647 h 456"/>
                <a:gd name="T54" fmla="*/ 2147483647 w 480"/>
                <a:gd name="T55" fmla="*/ 2147483647 h 456"/>
                <a:gd name="T56" fmla="*/ 2147483647 w 480"/>
                <a:gd name="T57" fmla="*/ 2147483647 h 456"/>
                <a:gd name="T58" fmla="*/ 2147483647 w 480"/>
                <a:gd name="T59" fmla="*/ 2147483647 h 456"/>
                <a:gd name="T60" fmla="*/ 2147483647 w 480"/>
                <a:gd name="T61" fmla="*/ 2147483647 h 456"/>
                <a:gd name="T62" fmla="*/ 2147483647 w 480"/>
                <a:gd name="T63" fmla="*/ 2147483647 h 456"/>
                <a:gd name="T64" fmla="*/ 2147483647 w 480"/>
                <a:gd name="T65" fmla="*/ 2147483647 h 456"/>
                <a:gd name="T66" fmla="*/ 2147483647 w 480"/>
                <a:gd name="T67" fmla="*/ 2147483647 h 456"/>
                <a:gd name="T68" fmla="*/ 2147483647 w 480"/>
                <a:gd name="T69" fmla="*/ 2147483647 h 456"/>
                <a:gd name="T70" fmla="*/ 2147483647 w 480"/>
                <a:gd name="T71" fmla="*/ 2147483647 h 456"/>
                <a:gd name="T72" fmla="*/ 2147483647 w 480"/>
                <a:gd name="T73" fmla="*/ 2147483647 h 456"/>
                <a:gd name="T74" fmla="*/ 2147483647 w 480"/>
                <a:gd name="T75" fmla="*/ 2147483647 h 456"/>
                <a:gd name="T76" fmla="*/ 2147483647 w 480"/>
                <a:gd name="T77" fmla="*/ 2147483647 h 456"/>
                <a:gd name="T78" fmla="*/ 2147483647 w 480"/>
                <a:gd name="T79" fmla="*/ 2147483647 h 456"/>
                <a:gd name="T80" fmla="*/ 2147483647 w 480"/>
                <a:gd name="T81" fmla="*/ 2147483647 h 456"/>
                <a:gd name="T82" fmla="*/ 2147483647 w 480"/>
                <a:gd name="T83" fmla="*/ 2147483647 h 456"/>
                <a:gd name="T84" fmla="*/ 2147483647 w 480"/>
                <a:gd name="T85" fmla="*/ 2147483647 h 456"/>
                <a:gd name="T86" fmla="*/ 2147483647 w 480"/>
                <a:gd name="T87" fmla="*/ 2147483647 h 456"/>
                <a:gd name="T88" fmla="*/ 2147483647 w 480"/>
                <a:gd name="T89" fmla="*/ 2147483647 h 456"/>
                <a:gd name="T90" fmla="*/ 2147483647 w 480"/>
                <a:gd name="T91" fmla="*/ 2147483647 h 456"/>
                <a:gd name="T92" fmla="*/ 2147483647 w 480"/>
                <a:gd name="T93" fmla="*/ 2147483647 h 456"/>
                <a:gd name="T94" fmla="*/ 2147483647 w 480"/>
                <a:gd name="T95" fmla="*/ 2147483647 h 456"/>
                <a:gd name="T96" fmla="*/ 2147483647 w 480"/>
                <a:gd name="T97" fmla="*/ 0 h 456"/>
                <a:gd name="T98" fmla="*/ 2147483647 w 480"/>
                <a:gd name="T99" fmla="*/ 2147483647 h 456"/>
                <a:gd name="T100" fmla="*/ 2147483647 w 480"/>
                <a:gd name="T101" fmla="*/ 2147483647 h 456"/>
                <a:gd name="T102" fmla="*/ 2147483647 w 480"/>
                <a:gd name="T103" fmla="*/ 2147483647 h 4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80"/>
                <a:gd name="T157" fmla="*/ 0 h 456"/>
                <a:gd name="T158" fmla="*/ 480 w 480"/>
                <a:gd name="T159" fmla="*/ 456 h 4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80" h="456">
                  <a:moveTo>
                    <a:pt x="78" y="54"/>
                  </a:moveTo>
                  <a:lnTo>
                    <a:pt x="78" y="66"/>
                  </a:lnTo>
                  <a:lnTo>
                    <a:pt x="72" y="72"/>
                  </a:lnTo>
                  <a:lnTo>
                    <a:pt x="72" y="78"/>
                  </a:lnTo>
                  <a:lnTo>
                    <a:pt x="66" y="84"/>
                  </a:lnTo>
                  <a:lnTo>
                    <a:pt x="48" y="84"/>
                  </a:lnTo>
                  <a:lnTo>
                    <a:pt x="48" y="102"/>
                  </a:lnTo>
                  <a:lnTo>
                    <a:pt x="42" y="108"/>
                  </a:lnTo>
                  <a:lnTo>
                    <a:pt x="30" y="108"/>
                  </a:lnTo>
                  <a:lnTo>
                    <a:pt x="30" y="120"/>
                  </a:lnTo>
                  <a:lnTo>
                    <a:pt x="36" y="126"/>
                  </a:lnTo>
                  <a:lnTo>
                    <a:pt x="36" y="168"/>
                  </a:lnTo>
                  <a:lnTo>
                    <a:pt x="30" y="180"/>
                  </a:lnTo>
                  <a:lnTo>
                    <a:pt x="24" y="186"/>
                  </a:lnTo>
                  <a:lnTo>
                    <a:pt x="18" y="186"/>
                  </a:lnTo>
                  <a:lnTo>
                    <a:pt x="18" y="222"/>
                  </a:lnTo>
                  <a:lnTo>
                    <a:pt x="12" y="222"/>
                  </a:lnTo>
                  <a:lnTo>
                    <a:pt x="0" y="228"/>
                  </a:lnTo>
                  <a:lnTo>
                    <a:pt x="0" y="246"/>
                  </a:lnTo>
                  <a:lnTo>
                    <a:pt x="6" y="252"/>
                  </a:lnTo>
                  <a:lnTo>
                    <a:pt x="12" y="300"/>
                  </a:lnTo>
                  <a:lnTo>
                    <a:pt x="48" y="300"/>
                  </a:lnTo>
                  <a:lnTo>
                    <a:pt x="54" y="294"/>
                  </a:lnTo>
                  <a:lnTo>
                    <a:pt x="54" y="288"/>
                  </a:lnTo>
                  <a:lnTo>
                    <a:pt x="60" y="288"/>
                  </a:lnTo>
                  <a:lnTo>
                    <a:pt x="66" y="294"/>
                  </a:lnTo>
                  <a:lnTo>
                    <a:pt x="66" y="300"/>
                  </a:lnTo>
                  <a:lnTo>
                    <a:pt x="84" y="318"/>
                  </a:lnTo>
                  <a:lnTo>
                    <a:pt x="96" y="306"/>
                  </a:lnTo>
                  <a:lnTo>
                    <a:pt x="96" y="294"/>
                  </a:lnTo>
                  <a:lnTo>
                    <a:pt x="102" y="276"/>
                  </a:lnTo>
                  <a:lnTo>
                    <a:pt x="108" y="264"/>
                  </a:lnTo>
                  <a:lnTo>
                    <a:pt x="108" y="252"/>
                  </a:lnTo>
                  <a:lnTo>
                    <a:pt x="120" y="258"/>
                  </a:lnTo>
                  <a:lnTo>
                    <a:pt x="132" y="270"/>
                  </a:lnTo>
                  <a:lnTo>
                    <a:pt x="138" y="270"/>
                  </a:lnTo>
                  <a:lnTo>
                    <a:pt x="144" y="276"/>
                  </a:lnTo>
                  <a:lnTo>
                    <a:pt x="150" y="288"/>
                  </a:lnTo>
                  <a:lnTo>
                    <a:pt x="180" y="288"/>
                  </a:lnTo>
                  <a:lnTo>
                    <a:pt x="186" y="276"/>
                  </a:lnTo>
                  <a:lnTo>
                    <a:pt x="192" y="270"/>
                  </a:lnTo>
                  <a:lnTo>
                    <a:pt x="198" y="276"/>
                  </a:lnTo>
                  <a:lnTo>
                    <a:pt x="198" y="288"/>
                  </a:lnTo>
                  <a:lnTo>
                    <a:pt x="210" y="288"/>
                  </a:lnTo>
                  <a:lnTo>
                    <a:pt x="222" y="282"/>
                  </a:lnTo>
                  <a:lnTo>
                    <a:pt x="240" y="282"/>
                  </a:lnTo>
                  <a:lnTo>
                    <a:pt x="246" y="288"/>
                  </a:lnTo>
                  <a:lnTo>
                    <a:pt x="276" y="288"/>
                  </a:lnTo>
                  <a:lnTo>
                    <a:pt x="294" y="312"/>
                  </a:lnTo>
                  <a:lnTo>
                    <a:pt x="306" y="312"/>
                  </a:lnTo>
                  <a:lnTo>
                    <a:pt x="312" y="318"/>
                  </a:lnTo>
                  <a:lnTo>
                    <a:pt x="324" y="324"/>
                  </a:lnTo>
                  <a:lnTo>
                    <a:pt x="348" y="360"/>
                  </a:lnTo>
                  <a:lnTo>
                    <a:pt x="354" y="366"/>
                  </a:lnTo>
                  <a:lnTo>
                    <a:pt x="378" y="378"/>
                  </a:lnTo>
                  <a:lnTo>
                    <a:pt x="390" y="390"/>
                  </a:lnTo>
                  <a:lnTo>
                    <a:pt x="390" y="414"/>
                  </a:lnTo>
                  <a:lnTo>
                    <a:pt x="396" y="420"/>
                  </a:lnTo>
                  <a:lnTo>
                    <a:pt x="408" y="426"/>
                  </a:lnTo>
                  <a:lnTo>
                    <a:pt x="420" y="426"/>
                  </a:lnTo>
                  <a:lnTo>
                    <a:pt x="432" y="444"/>
                  </a:lnTo>
                  <a:lnTo>
                    <a:pt x="456" y="456"/>
                  </a:lnTo>
                  <a:lnTo>
                    <a:pt x="468" y="438"/>
                  </a:lnTo>
                  <a:lnTo>
                    <a:pt x="480" y="432"/>
                  </a:lnTo>
                  <a:lnTo>
                    <a:pt x="474" y="420"/>
                  </a:lnTo>
                  <a:lnTo>
                    <a:pt x="456" y="402"/>
                  </a:lnTo>
                  <a:lnTo>
                    <a:pt x="432" y="402"/>
                  </a:lnTo>
                  <a:lnTo>
                    <a:pt x="426" y="396"/>
                  </a:lnTo>
                  <a:lnTo>
                    <a:pt x="426" y="360"/>
                  </a:lnTo>
                  <a:lnTo>
                    <a:pt x="420" y="360"/>
                  </a:lnTo>
                  <a:lnTo>
                    <a:pt x="414" y="354"/>
                  </a:lnTo>
                  <a:lnTo>
                    <a:pt x="366" y="330"/>
                  </a:lnTo>
                  <a:lnTo>
                    <a:pt x="360" y="324"/>
                  </a:lnTo>
                  <a:lnTo>
                    <a:pt x="360" y="312"/>
                  </a:lnTo>
                  <a:lnTo>
                    <a:pt x="354" y="300"/>
                  </a:lnTo>
                  <a:lnTo>
                    <a:pt x="354" y="288"/>
                  </a:lnTo>
                  <a:lnTo>
                    <a:pt x="348" y="276"/>
                  </a:lnTo>
                  <a:lnTo>
                    <a:pt x="348" y="270"/>
                  </a:lnTo>
                  <a:lnTo>
                    <a:pt x="336" y="270"/>
                  </a:lnTo>
                  <a:lnTo>
                    <a:pt x="324" y="264"/>
                  </a:lnTo>
                  <a:lnTo>
                    <a:pt x="306" y="264"/>
                  </a:lnTo>
                  <a:lnTo>
                    <a:pt x="282" y="240"/>
                  </a:lnTo>
                  <a:lnTo>
                    <a:pt x="264" y="246"/>
                  </a:lnTo>
                  <a:lnTo>
                    <a:pt x="252" y="228"/>
                  </a:lnTo>
                  <a:lnTo>
                    <a:pt x="234" y="222"/>
                  </a:lnTo>
                  <a:lnTo>
                    <a:pt x="216" y="204"/>
                  </a:lnTo>
                  <a:lnTo>
                    <a:pt x="210" y="192"/>
                  </a:lnTo>
                  <a:lnTo>
                    <a:pt x="204" y="186"/>
                  </a:lnTo>
                  <a:lnTo>
                    <a:pt x="198" y="174"/>
                  </a:lnTo>
                  <a:lnTo>
                    <a:pt x="198" y="114"/>
                  </a:lnTo>
                  <a:lnTo>
                    <a:pt x="192" y="90"/>
                  </a:lnTo>
                  <a:lnTo>
                    <a:pt x="186" y="78"/>
                  </a:lnTo>
                  <a:lnTo>
                    <a:pt x="180" y="60"/>
                  </a:lnTo>
                  <a:lnTo>
                    <a:pt x="168" y="42"/>
                  </a:lnTo>
                  <a:lnTo>
                    <a:pt x="162" y="24"/>
                  </a:lnTo>
                  <a:lnTo>
                    <a:pt x="156" y="12"/>
                  </a:lnTo>
                  <a:lnTo>
                    <a:pt x="150" y="6"/>
                  </a:lnTo>
                  <a:lnTo>
                    <a:pt x="150" y="0"/>
                  </a:lnTo>
                  <a:lnTo>
                    <a:pt x="144" y="0"/>
                  </a:lnTo>
                  <a:lnTo>
                    <a:pt x="144" y="12"/>
                  </a:lnTo>
                  <a:lnTo>
                    <a:pt x="132" y="36"/>
                  </a:lnTo>
                  <a:lnTo>
                    <a:pt x="108" y="48"/>
                  </a:lnTo>
                  <a:lnTo>
                    <a:pt x="90" y="54"/>
                  </a:lnTo>
                  <a:lnTo>
                    <a:pt x="78" y="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4" name="Equatorial Guine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21BB9A6-90E4-4D1C-B9DE-4513FCA602EE}"/>
                </a:ext>
              </a:extLst>
            </p:cNvPr>
            <p:cNvSpPr>
              <a:spLocks/>
            </p:cNvSpPr>
            <p:nvPr/>
          </p:nvSpPr>
          <p:spPr bwMode="gray">
            <a:xfrm>
              <a:off x="6034673" y="2625228"/>
              <a:ext cx="40161" cy="31993"/>
            </a:xfrm>
            <a:custGeom>
              <a:avLst/>
              <a:gdLst>
                <a:gd name="T0" fmla="*/ 2147483647 w 144"/>
                <a:gd name="T1" fmla="*/ 2147483647 h 108"/>
                <a:gd name="T2" fmla="*/ 2147483647 w 144"/>
                <a:gd name="T3" fmla="*/ 2147483647 h 108"/>
                <a:gd name="T4" fmla="*/ 2147483647 w 144"/>
                <a:gd name="T5" fmla="*/ 2147483647 h 108"/>
                <a:gd name="T6" fmla="*/ 2147483647 w 144"/>
                <a:gd name="T7" fmla="*/ 0 h 108"/>
                <a:gd name="T8" fmla="*/ 2147483647 w 144"/>
                <a:gd name="T9" fmla="*/ 2147483647 h 108"/>
                <a:gd name="T10" fmla="*/ 2147483647 w 144"/>
                <a:gd name="T11" fmla="*/ 2147483647 h 108"/>
                <a:gd name="T12" fmla="*/ 2147483647 w 144"/>
                <a:gd name="T13" fmla="*/ 2147483647 h 108"/>
                <a:gd name="T14" fmla="*/ 2147483647 w 144"/>
                <a:gd name="T15" fmla="*/ 2147483647 h 108"/>
                <a:gd name="T16" fmla="*/ 2147483647 w 144"/>
                <a:gd name="T17" fmla="*/ 2147483647 h 108"/>
                <a:gd name="T18" fmla="*/ 0 w 144"/>
                <a:gd name="T19" fmla="*/ 2147483647 h 108"/>
                <a:gd name="T20" fmla="*/ 0 w 144"/>
                <a:gd name="T21" fmla="*/ 2147483647 h 108"/>
                <a:gd name="T22" fmla="*/ 2147483647 w 144"/>
                <a:gd name="T23" fmla="*/ 2147483647 h 108"/>
                <a:gd name="T24" fmla="*/ 2147483647 w 144"/>
                <a:gd name="T25" fmla="*/ 2147483647 h 108"/>
                <a:gd name="T26" fmla="*/ 2147483647 w 144"/>
                <a:gd name="T27" fmla="*/ 2147483647 h 108"/>
                <a:gd name="T28" fmla="*/ 2147483647 w 144"/>
                <a:gd name="T29" fmla="*/ 2147483647 h 108"/>
                <a:gd name="T30" fmla="*/ 2147483647 w 144"/>
                <a:gd name="T31" fmla="*/ 2147483647 h 108"/>
                <a:gd name="T32" fmla="*/ 2147483647 w 144"/>
                <a:gd name="T33" fmla="*/ 2147483647 h 108"/>
                <a:gd name="T34" fmla="*/ 2147483647 w 144"/>
                <a:gd name="T35" fmla="*/ 2147483647 h 108"/>
                <a:gd name="T36" fmla="*/ 2147483647 w 144"/>
                <a:gd name="T37" fmla="*/ 2147483647 h 108"/>
                <a:gd name="T38" fmla="*/ 2147483647 w 144"/>
                <a:gd name="T39" fmla="*/ 2147483647 h 10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4"/>
                <a:gd name="T61" fmla="*/ 0 h 108"/>
                <a:gd name="T62" fmla="*/ 144 w 144"/>
                <a:gd name="T63" fmla="*/ 108 h 10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4" h="108">
                  <a:moveTo>
                    <a:pt x="138" y="48"/>
                  </a:moveTo>
                  <a:lnTo>
                    <a:pt x="144" y="12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6"/>
                  </a:lnTo>
                  <a:lnTo>
                    <a:pt x="30" y="42"/>
                  </a:lnTo>
                  <a:lnTo>
                    <a:pt x="18" y="54"/>
                  </a:lnTo>
                  <a:lnTo>
                    <a:pt x="12" y="66"/>
                  </a:lnTo>
                  <a:lnTo>
                    <a:pt x="6" y="72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8" y="102"/>
                  </a:lnTo>
                  <a:lnTo>
                    <a:pt x="36" y="102"/>
                  </a:lnTo>
                  <a:lnTo>
                    <a:pt x="36" y="108"/>
                  </a:lnTo>
                  <a:lnTo>
                    <a:pt x="138" y="108"/>
                  </a:lnTo>
                  <a:lnTo>
                    <a:pt x="138" y="102"/>
                  </a:lnTo>
                  <a:lnTo>
                    <a:pt x="144" y="84"/>
                  </a:lnTo>
                  <a:lnTo>
                    <a:pt x="144" y="54"/>
                  </a:lnTo>
                  <a:lnTo>
                    <a:pt x="138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5" name="El Salvado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90BE229-C9FE-44C5-A77A-1CA6302A965A}"/>
                </a:ext>
              </a:extLst>
            </p:cNvPr>
            <p:cNvSpPr>
              <a:spLocks/>
            </p:cNvSpPr>
            <p:nvPr/>
          </p:nvSpPr>
          <p:spPr bwMode="gray">
            <a:xfrm>
              <a:off x="4100481" y="2341866"/>
              <a:ext cx="46672" cy="33135"/>
            </a:xfrm>
            <a:custGeom>
              <a:avLst/>
              <a:gdLst>
                <a:gd name="T0" fmla="*/ 2147483647 w 174"/>
                <a:gd name="T1" fmla="*/ 2147483647 h 114"/>
                <a:gd name="T2" fmla="*/ 2147483647 w 174"/>
                <a:gd name="T3" fmla="*/ 2147483647 h 114"/>
                <a:gd name="T4" fmla="*/ 2147483647 w 174"/>
                <a:gd name="T5" fmla="*/ 2147483647 h 114"/>
                <a:gd name="T6" fmla="*/ 2147483647 w 174"/>
                <a:gd name="T7" fmla="*/ 2147483647 h 114"/>
                <a:gd name="T8" fmla="*/ 2147483647 w 174"/>
                <a:gd name="T9" fmla="*/ 2147483647 h 114"/>
                <a:gd name="T10" fmla="*/ 2147483647 w 174"/>
                <a:gd name="T11" fmla="*/ 2147483647 h 114"/>
                <a:gd name="T12" fmla="*/ 2147483647 w 174"/>
                <a:gd name="T13" fmla="*/ 2147483647 h 114"/>
                <a:gd name="T14" fmla="*/ 2147483647 w 174"/>
                <a:gd name="T15" fmla="*/ 2147483647 h 114"/>
                <a:gd name="T16" fmla="*/ 2147483647 w 174"/>
                <a:gd name="T17" fmla="*/ 2147483647 h 114"/>
                <a:gd name="T18" fmla="*/ 2147483647 w 174"/>
                <a:gd name="T19" fmla="*/ 0 h 114"/>
                <a:gd name="T20" fmla="*/ 2147483647 w 174"/>
                <a:gd name="T21" fmla="*/ 2147483647 h 114"/>
                <a:gd name="T22" fmla="*/ 2147483647 w 174"/>
                <a:gd name="T23" fmla="*/ 2147483647 h 114"/>
                <a:gd name="T24" fmla="*/ 2147483647 w 174"/>
                <a:gd name="T25" fmla="*/ 2147483647 h 114"/>
                <a:gd name="T26" fmla="*/ 2147483647 w 174"/>
                <a:gd name="T27" fmla="*/ 2147483647 h 114"/>
                <a:gd name="T28" fmla="*/ 2147483647 w 174"/>
                <a:gd name="T29" fmla="*/ 2147483647 h 114"/>
                <a:gd name="T30" fmla="*/ 2147483647 w 174"/>
                <a:gd name="T31" fmla="*/ 2147483647 h 114"/>
                <a:gd name="T32" fmla="*/ 2147483647 w 174"/>
                <a:gd name="T33" fmla="*/ 2147483647 h 114"/>
                <a:gd name="T34" fmla="*/ 2147483647 w 174"/>
                <a:gd name="T35" fmla="*/ 2147483647 h 114"/>
                <a:gd name="T36" fmla="*/ 0 w 174"/>
                <a:gd name="T37" fmla="*/ 2147483647 h 114"/>
                <a:gd name="T38" fmla="*/ 2147483647 w 174"/>
                <a:gd name="T39" fmla="*/ 2147483647 h 114"/>
                <a:gd name="T40" fmla="*/ 2147483647 w 174"/>
                <a:gd name="T41" fmla="*/ 2147483647 h 114"/>
                <a:gd name="T42" fmla="*/ 2147483647 w 174"/>
                <a:gd name="T43" fmla="*/ 2147483647 h 114"/>
                <a:gd name="T44" fmla="*/ 2147483647 w 174"/>
                <a:gd name="T45" fmla="*/ 2147483647 h 114"/>
                <a:gd name="T46" fmla="*/ 2147483647 w 174"/>
                <a:gd name="T47" fmla="*/ 2147483647 h 114"/>
                <a:gd name="T48" fmla="*/ 2147483647 w 174"/>
                <a:gd name="T49" fmla="*/ 2147483647 h 114"/>
                <a:gd name="T50" fmla="*/ 2147483647 w 174"/>
                <a:gd name="T51" fmla="*/ 2147483647 h 114"/>
                <a:gd name="T52" fmla="*/ 2147483647 w 174"/>
                <a:gd name="T53" fmla="*/ 2147483647 h 114"/>
                <a:gd name="T54" fmla="*/ 2147483647 w 174"/>
                <a:gd name="T55" fmla="*/ 2147483647 h 114"/>
                <a:gd name="T56" fmla="*/ 2147483647 w 174"/>
                <a:gd name="T57" fmla="*/ 2147483647 h 1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4"/>
                <a:gd name="T88" fmla="*/ 0 h 114"/>
                <a:gd name="T89" fmla="*/ 174 w 174"/>
                <a:gd name="T90" fmla="*/ 114 h 1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4" h="114">
                  <a:moveTo>
                    <a:pt x="174" y="84"/>
                  </a:moveTo>
                  <a:lnTo>
                    <a:pt x="174" y="42"/>
                  </a:lnTo>
                  <a:lnTo>
                    <a:pt x="138" y="42"/>
                  </a:lnTo>
                  <a:lnTo>
                    <a:pt x="132" y="48"/>
                  </a:lnTo>
                  <a:lnTo>
                    <a:pt x="120" y="48"/>
                  </a:lnTo>
                  <a:lnTo>
                    <a:pt x="114" y="42"/>
                  </a:lnTo>
                  <a:lnTo>
                    <a:pt x="114" y="24"/>
                  </a:lnTo>
                  <a:lnTo>
                    <a:pt x="90" y="24"/>
                  </a:lnTo>
                  <a:lnTo>
                    <a:pt x="78" y="12"/>
                  </a:lnTo>
                  <a:lnTo>
                    <a:pt x="72" y="0"/>
                  </a:lnTo>
                  <a:lnTo>
                    <a:pt x="60" y="6"/>
                  </a:lnTo>
                  <a:lnTo>
                    <a:pt x="48" y="6"/>
                  </a:lnTo>
                  <a:lnTo>
                    <a:pt x="48" y="18"/>
                  </a:lnTo>
                  <a:lnTo>
                    <a:pt x="42" y="24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24" y="42"/>
                  </a:lnTo>
                  <a:lnTo>
                    <a:pt x="12" y="48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8" y="72"/>
                  </a:lnTo>
                  <a:lnTo>
                    <a:pt x="24" y="78"/>
                  </a:lnTo>
                  <a:lnTo>
                    <a:pt x="72" y="78"/>
                  </a:lnTo>
                  <a:lnTo>
                    <a:pt x="96" y="102"/>
                  </a:lnTo>
                  <a:lnTo>
                    <a:pt x="132" y="96"/>
                  </a:lnTo>
                  <a:lnTo>
                    <a:pt x="150" y="114"/>
                  </a:lnTo>
                  <a:lnTo>
                    <a:pt x="168" y="84"/>
                  </a:lnTo>
                  <a:lnTo>
                    <a:pt x="174" y="90"/>
                  </a:lnTo>
                  <a:lnTo>
                    <a:pt x="174" y="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6" name="Egypt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19934CB-DD91-461F-BE1B-FD61E7994CAA}"/>
                </a:ext>
              </a:extLst>
            </p:cNvPr>
            <p:cNvSpPr>
              <a:spLocks/>
            </p:cNvSpPr>
            <p:nvPr/>
          </p:nvSpPr>
          <p:spPr bwMode="gray">
            <a:xfrm>
              <a:off x="6324476" y="1939674"/>
              <a:ext cx="217081" cy="233088"/>
            </a:xfrm>
            <a:custGeom>
              <a:avLst/>
              <a:gdLst>
                <a:gd name="T0" fmla="*/ 2147483647 w 792"/>
                <a:gd name="T1" fmla="*/ 2147483647 h 804"/>
                <a:gd name="T2" fmla="*/ 2147483647 w 792"/>
                <a:gd name="T3" fmla="*/ 2147483647 h 804"/>
                <a:gd name="T4" fmla="*/ 2147483647 w 792"/>
                <a:gd name="T5" fmla="*/ 2147483647 h 804"/>
                <a:gd name="T6" fmla="*/ 2147483647 w 792"/>
                <a:gd name="T7" fmla="*/ 2147483647 h 804"/>
                <a:gd name="T8" fmla="*/ 2147483647 w 792"/>
                <a:gd name="T9" fmla="*/ 2147483647 h 804"/>
                <a:gd name="T10" fmla="*/ 2147483647 w 792"/>
                <a:gd name="T11" fmla="*/ 2147483647 h 804"/>
                <a:gd name="T12" fmla="*/ 2147483647 w 792"/>
                <a:gd name="T13" fmla="*/ 2147483647 h 804"/>
                <a:gd name="T14" fmla="*/ 2147483647 w 792"/>
                <a:gd name="T15" fmla="*/ 2147483647 h 804"/>
                <a:gd name="T16" fmla="*/ 2147483647 w 792"/>
                <a:gd name="T17" fmla="*/ 2147483647 h 804"/>
                <a:gd name="T18" fmla="*/ 2147483647 w 792"/>
                <a:gd name="T19" fmla="*/ 2147483647 h 804"/>
                <a:gd name="T20" fmla="*/ 2147483647 w 792"/>
                <a:gd name="T21" fmla="*/ 2147483647 h 804"/>
                <a:gd name="T22" fmla="*/ 2147483647 w 792"/>
                <a:gd name="T23" fmla="*/ 2147483647 h 804"/>
                <a:gd name="T24" fmla="*/ 2147483647 w 792"/>
                <a:gd name="T25" fmla="*/ 2147483647 h 804"/>
                <a:gd name="T26" fmla="*/ 2147483647 w 792"/>
                <a:gd name="T27" fmla="*/ 2147483647 h 804"/>
                <a:gd name="T28" fmla="*/ 2147483647 w 792"/>
                <a:gd name="T29" fmla="*/ 2147483647 h 804"/>
                <a:gd name="T30" fmla="*/ 2147483647 w 792"/>
                <a:gd name="T31" fmla="*/ 2147483647 h 804"/>
                <a:gd name="T32" fmla="*/ 2147483647 w 792"/>
                <a:gd name="T33" fmla="*/ 2147483647 h 804"/>
                <a:gd name="T34" fmla="*/ 2147483647 w 792"/>
                <a:gd name="T35" fmla="*/ 2147483647 h 804"/>
                <a:gd name="T36" fmla="*/ 2147483647 w 792"/>
                <a:gd name="T37" fmla="*/ 2147483647 h 804"/>
                <a:gd name="T38" fmla="*/ 2147483647 w 792"/>
                <a:gd name="T39" fmla="*/ 2147483647 h 804"/>
                <a:gd name="T40" fmla="*/ 2147483647 w 792"/>
                <a:gd name="T41" fmla="*/ 2147483647 h 804"/>
                <a:gd name="T42" fmla="*/ 2147483647 w 792"/>
                <a:gd name="T43" fmla="*/ 2147483647 h 804"/>
                <a:gd name="T44" fmla="*/ 2147483647 w 792"/>
                <a:gd name="T45" fmla="*/ 2147483647 h 804"/>
                <a:gd name="T46" fmla="*/ 2147483647 w 792"/>
                <a:gd name="T47" fmla="*/ 2147483647 h 804"/>
                <a:gd name="T48" fmla="*/ 2147483647 w 792"/>
                <a:gd name="T49" fmla="*/ 2147483647 h 804"/>
                <a:gd name="T50" fmla="*/ 2147483647 w 792"/>
                <a:gd name="T51" fmla="*/ 2147483647 h 804"/>
                <a:gd name="T52" fmla="*/ 2147483647 w 792"/>
                <a:gd name="T53" fmla="*/ 2147483647 h 804"/>
                <a:gd name="T54" fmla="*/ 2147483647 w 792"/>
                <a:gd name="T55" fmla="*/ 2147483647 h 804"/>
                <a:gd name="T56" fmla="*/ 2147483647 w 792"/>
                <a:gd name="T57" fmla="*/ 2147483647 h 804"/>
                <a:gd name="T58" fmla="*/ 2147483647 w 792"/>
                <a:gd name="T59" fmla="*/ 2147483647 h 804"/>
                <a:gd name="T60" fmla="*/ 2147483647 w 792"/>
                <a:gd name="T61" fmla="*/ 2147483647 h 804"/>
                <a:gd name="T62" fmla="*/ 2147483647 w 792"/>
                <a:gd name="T63" fmla="*/ 2147483647 h 804"/>
                <a:gd name="T64" fmla="*/ 2147483647 w 792"/>
                <a:gd name="T65" fmla="*/ 2147483647 h 804"/>
                <a:gd name="T66" fmla="*/ 2147483647 w 792"/>
                <a:gd name="T67" fmla="*/ 2147483647 h 804"/>
                <a:gd name="T68" fmla="*/ 2147483647 w 792"/>
                <a:gd name="T69" fmla="*/ 2147483647 h 804"/>
                <a:gd name="T70" fmla="*/ 2147483647 w 792"/>
                <a:gd name="T71" fmla="*/ 2147483647 h 804"/>
                <a:gd name="T72" fmla="*/ 2147483647 w 792"/>
                <a:gd name="T73" fmla="*/ 2147483647 h 804"/>
                <a:gd name="T74" fmla="*/ 2147483647 w 792"/>
                <a:gd name="T75" fmla="*/ 2147483647 h 804"/>
                <a:gd name="T76" fmla="*/ 2147483647 w 792"/>
                <a:gd name="T77" fmla="*/ 2147483647 h 804"/>
                <a:gd name="T78" fmla="*/ 2147483647 w 792"/>
                <a:gd name="T79" fmla="*/ 2147483647 h 804"/>
                <a:gd name="T80" fmla="*/ 2147483647 w 792"/>
                <a:gd name="T81" fmla="*/ 2147483647 h 804"/>
                <a:gd name="T82" fmla="*/ 2147483647 w 792"/>
                <a:gd name="T83" fmla="*/ 2147483647 h 804"/>
                <a:gd name="T84" fmla="*/ 2147483647 w 792"/>
                <a:gd name="T85" fmla="*/ 2147483647 h 804"/>
                <a:gd name="T86" fmla="*/ 2147483647 w 792"/>
                <a:gd name="T87" fmla="*/ 2147483647 h 804"/>
                <a:gd name="T88" fmla="*/ 2147483647 w 792"/>
                <a:gd name="T89" fmla="*/ 2147483647 h 804"/>
                <a:gd name="T90" fmla="*/ 2147483647 w 792"/>
                <a:gd name="T91" fmla="*/ 0 h 804"/>
                <a:gd name="T92" fmla="*/ 2147483647 w 792"/>
                <a:gd name="T93" fmla="*/ 2147483647 h 804"/>
                <a:gd name="T94" fmla="*/ 2147483647 w 792"/>
                <a:gd name="T95" fmla="*/ 0 h 8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92"/>
                <a:gd name="T145" fmla="*/ 0 h 804"/>
                <a:gd name="T146" fmla="*/ 792 w 792"/>
                <a:gd name="T147" fmla="*/ 804 h 8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92" h="804">
                  <a:moveTo>
                    <a:pt x="12" y="18"/>
                  </a:moveTo>
                  <a:lnTo>
                    <a:pt x="6" y="24"/>
                  </a:lnTo>
                  <a:lnTo>
                    <a:pt x="6" y="54"/>
                  </a:lnTo>
                  <a:lnTo>
                    <a:pt x="18" y="60"/>
                  </a:lnTo>
                  <a:lnTo>
                    <a:pt x="24" y="72"/>
                  </a:lnTo>
                  <a:lnTo>
                    <a:pt x="24" y="78"/>
                  </a:lnTo>
                  <a:lnTo>
                    <a:pt x="18" y="84"/>
                  </a:lnTo>
                  <a:lnTo>
                    <a:pt x="12" y="96"/>
                  </a:lnTo>
                  <a:lnTo>
                    <a:pt x="6" y="102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18" y="144"/>
                  </a:lnTo>
                  <a:lnTo>
                    <a:pt x="30" y="180"/>
                  </a:lnTo>
                  <a:lnTo>
                    <a:pt x="30" y="264"/>
                  </a:lnTo>
                  <a:lnTo>
                    <a:pt x="36" y="342"/>
                  </a:lnTo>
                  <a:lnTo>
                    <a:pt x="36" y="438"/>
                  </a:lnTo>
                  <a:lnTo>
                    <a:pt x="42" y="534"/>
                  </a:lnTo>
                  <a:lnTo>
                    <a:pt x="42" y="624"/>
                  </a:lnTo>
                  <a:lnTo>
                    <a:pt x="48" y="702"/>
                  </a:lnTo>
                  <a:lnTo>
                    <a:pt x="48" y="774"/>
                  </a:lnTo>
                  <a:lnTo>
                    <a:pt x="474" y="780"/>
                  </a:lnTo>
                  <a:lnTo>
                    <a:pt x="492" y="762"/>
                  </a:lnTo>
                  <a:lnTo>
                    <a:pt x="498" y="762"/>
                  </a:lnTo>
                  <a:lnTo>
                    <a:pt x="498" y="774"/>
                  </a:lnTo>
                  <a:lnTo>
                    <a:pt x="618" y="780"/>
                  </a:lnTo>
                  <a:lnTo>
                    <a:pt x="624" y="786"/>
                  </a:lnTo>
                  <a:lnTo>
                    <a:pt x="630" y="798"/>
                  </a:lnTo>
                  <a:lnTo>
                    <a:pt x="636" y="804"/>
                  </a:lnTo>
                  <a:lnTo>
                    <a:pt x="654" y="804"/>
                  </a:lnTo>
                  <a:lnTo>
                    <a:pt x="660" y="798"/>
                  </a:lnTo>
                  <a:lnTo>
                    <a:pt x="672" y="774"/>
                  </a:lnTo>
                  <a:lnTo>
                    <a:pt x="684" y="762"/>
                  </a:lnTo>
                  <a:lnTo>
                    <a:pt x="696" y="762"/>
                  </a:lnTo>
                  <a:lnTo>
                    <a:pt x="702" y="756"/>
                  </a:lnTo>
                  <a:lnTo>
                    <a:pt x="720" y="756"/>
                  </a:lnTo>
                  <a:lnTo>
                    <a:pt x="726" y="750"/>
                  </a:lnTo>
                  <a:lnTo>
                    <a:pt x="732" y="738"/>
                  </a:lnTo>
                  <a:lnTo>
                    <a:pt x="732" y="714"/>
                  </a:lnTo>
                  <a:lnTo>
                    <a:pt x="762" y="714"/>
                  </a:lnTo>
                  <a:lnTo>
                    <a:pt x="786" y="690"/>
                  </a:lnTo>
                  <a:lnTo>
                    <a:pt x="780" y="684"/>
                  </a:lnTo>
                  <a:lnTo>
                    <a:pt x="774" y="672"/>
                  </a:lnTo>
                  <a:lnTo>
                    <a:pt x="774" y="624"/>
                  </a:lnTo>
                  <a:lnTo>
                    <a:pt x="792" y="618"/>
                  </a:lnTo>
                  <a:lnTo>
                    <a:pt x="786" y="618"/>
                  </a:lnTo>
                  <a:lnTo>
                    <a:pt x="756" y="588"/>
                  </a:lnTo>
                  <a:lnTo>
                    <a:pt x="732" y="552"/>
                  </a:lnTo>
                  <a:lnTo>
                    <a:pt x="726" y="528"/>
                  </a:lnTo>
                  <a:lnTo>
                    <a:pt x="714" y="492"/>
                  </a:lnTo>
                  <a:lnTo>
                    <a:pt x="702" y="468"/>
                  </a:lnTo>
                  <a:lnTo>
                    <a:pt x="690" y="462"/>
                  </a:lnTo>
                  <a:lnTo>
                    <a:pt x="684" y="450"/>
                  </a:lnTo>
                  <a:lnTo>
                    <a:pt x="672" y="444"/>
                  </a:lnTo>
                  <a:lnTo>
                    <a:pt x="666" y="432"/>
                  </a:lnTo>
                  <a:lnTo>
                    <a:pt x="654" y="396"/>
                  </a:lnTo>
                  <a:lnTo>
                    <a:pt x="654" y="378"/>
                  </a:lnTo>
                  <a:lnTo>
                    <a:pt x="618" y="336"/>
                  </a:lnTo>
                  <a:lnTo>
                    <a:pt x="618" y="318"/>
                  </a:lnTo>
                  <a:lnTo>
                    <a:pt x="606" y="294"/>
                  </a:lnTo>
                  <a:lnTo>
                    <a:pt x="594" y="282"/>
                  </a:lnTo>
                  <a:lnTo>
                    <a:pt x="588" y="270"/>
                  </a:lnTo>
                  <a:lnTo>
                    <a:pt x="576" y="258"/>
                  </a:lnTo>
                  <a:lnTo>
                    <a:pt x="570" y="246"/>
                  </a:lnTo>
                  <a:lnTo>
                    <a:pt x="558" y="234"/>
                  </a:lnTo>
                  <a:lnTo>
                    <a:pt x="552" y="222"/>
                  </a:lnTo>
                  <a:lnTo>
                    <a:pt x="546" y="216"/>
                  </a:lnTo>
                  <a:lnTo>
                    <a:pt x="552" y="210"/>
                  </a:lnTo>
                  <a:lnTo>
                    <a:pt x="552" y="198"/>
                  </a:lnTo>
                  <a:lnTo>
                    <a:pt x="540" y="174"/>
                  </a:lnTo>
                  <a:lnTo>
                    <a:pt x="528" y="168"/>
                  </a:lnTo>
                  <a:lnTo>
                    <a:pt x="522" y="168"/>
                  </a:lnTo>
                  <a:lnTo>
                    <a:pt x="540" y="144"/>
                  </a:lnTo>
                  <a:lnTo>
                    <a:pt x="558" y="156"/>
                  </a:lnTo>
                  <a:lnTo>
                    <a:pt x="558" y="174"/>
                  </a:lnTo>
                  <a:lnTo>
                    <a:pt x="564" y="186"/>
                  </a:lnTo>
                  <a:lnTo>
                    <a:pt x="576" y="198"/>
                  </a:lnTo>
                  <a:lnTo>
                    <a:pt x="582" y="210"/>
                  </a:lnTo>
                  <a:lnTo>
                    <a:pt x="588" y="216"/>
                  </a:lnTo>
                  <a:lnTo>
                    <a:pt x="588" y="246"/>
                  </a:lnTo>
                  <a:lnTo>
                    <a:pt x="606" y="264"/>
                  </a:lnTo>
                  <a:lnTo>
                    <a:pt x="612" y="276"/>
                  </a:lnTo>
                  <a:lnTo>
                    <a:pt x="636" y="300"/>
                  </a:lnTo>
                  <a:lnTo>
                    <a:pt x="648" y="306"/>
                  </a:lnTo>
                  <a:lnTo>
                    <a:pt x="654" y="306"/>
                  </a:lnTo>
                  <a:lnTo>
                    <a:pt x="666" y="300"/>
                  </a:lnTo>
                  <a:lnTo>
                    <a:pt x="678" y="288"/>
                  </a:lnTo>
                  <a:lnTo>
                    <a:pt x="672" y="270"/>
                  </a:lnTo>
                  <a:lnTo>
                    <a:pt x="684" y="246"/>
                  </a:lnTo>
                  <a:lnTo>
                    <a:pt x="684" y="234"/>
                  </a:lnTo>
                  <a:lnTo>
                    <a:pt x="690" y="222"/>
                  </a:lnTo>
                  <a:lnTo>
                    <a:pt x="690" y="198"/>
                  </a:lnTo>
                  <a:lnTo>
                    <a:pt x="696" y="186"/>
                  </a:lnTo>
                  <a:lnTo>
                    <a:pt x="696" y="180"/>
                  </a:lnTo>
                  <a:lnTo>
                    <a:pt x="702" y="168"/>
                  </a:lnTo>
                  <a:lnTo>
                    <a:pt x="648" y="24"/>
                  </a:lnTo>
                  <a:lnTo>
                    <a:pt x="642" y="24"/>
                  </a:lnTo>
                  <a:lnTo>
                    <a:pt x="636" y="30"/>
                  </a:lnTo>
                  <a:lnTo>
                    <a:pt x="624" y="30"/>
                  </a:lnTo>
                  <a:lnTo>
                    <a:pt x="600" y="42"/>
                  </a:lnTo>
                  <a:lnTo>
                    <a:pt x="576" y="42"/>
                  </a:lnTo>
                  <a:lnTo>
                    <a:pt x="564" y="36"/>
                  </a:lnTo>
                  <a:lnTo>
                    <a:pt x="558" y="30"/>
                  </a:lnTo>
                  <a:lnTo>
                    <a:pt x="552" y="36"/>
                  </a:lnTo>
                  <a:lnTo>
                    <a:pt x="540" y="42"/>
                  </a:lnTo>
                  <a:lnTo>
                    <a:pt x="534" y="42"/>
                  </a:lnTo>
                  <a:lnTo>
                    <a:pt x="510" y="30"/>
                  </a:lnTo>
                  <a:lnTo>
                    <a:pt x="504" y="24"/>
                  </a:lnTo>
                  <a:lnTo>
                    <a:pt x="504" y="18"/>
                  </a:lnTo>
                  <a:lnTo>
                    <a:pt x="498" y="12"/>
                  </a:lnTo>
                  <a:lnTo>
                    <a:pt x="486" y="6"/>
                  </a:lnTo>
                  <a:lnTo>
                    <a:pt x="468" y="6"/>
                  </a:lnTo>
                  <a:lnTo>
                    <a:pt x="456" y="12"/>
                  </a:lnTo>
                  <a:lnTo>
                    <a:pt x="438" y="12"/>
                  </a:lnTo>
                  <a:lnTo>
                    <a:pt x="432" y="18"/>
                  </a:lnTo>
                  <a:lnTo>
                    <a:pt x="420" y="18"/>
                  </a:lnTo>
                  <a:lnTo>
                    <a:pt x="414" y="12"/>
                  </a:lnTo>
                  <a:lnTo>
                    <a:pt x="390" y="12"/>
                  </a:lnTo>
                  <a:lnTo>
                    <a:pt x="378" y="18"/>
                  </a:lnTo>
                  <a:lnTo>
                    <a:pt x="372" y="24"/>
                  </a:lnTo>
                  <a:lnTo>
                    <a:pt x="366" y="36"/>
                  </a:lnTo>
                  <a:lnTo>
                    <a:pt x="360" y="42"/>
                  </a:lnTo>
                  <a:lnTo>
                    <a:pt x="336" y="42"/>
                  </a:lnTo>
                  <a:lnTo>
                    <a:pt x="324" y="54"/>
                  </a:lnTo>
                  <a:lnTo>
                    <a:pt x="312" y="60"/>
                  </a:lnTo>
                  <a:lnTo>
                    <a:pt x="306" y="60"/>
                  </a:lnTo>
                  <a:lnTo>
                    <a:pt x="300" y="54"/>
                  </a:lnTo>
                  <a:lnTo>
                    <a:pt x="288" y="54"/>
                  </a:lnTo>
                  <a:lnTo>
                    <a:pt x="276" y="48"/>
                  </a:lnTo>
                  <a:lnTo>
                    <a:pt x="264" y="48"/>
                  </a:lnTo>
                  <a:lnTo>
                    <a:pt x="258" y="42"/>
                  </a:lnTo>
                  <a:lnTo>
                    <a:pt x="204" y="42"/>
                  </a:lnTo>
                  <a:lnTo>
                    <a:pt x="198" y="36"/>
                  </a:lnTo>
                  <a:lnTo>
                    <a:pt x="186" y="30"/>
                  </a:lnTo>
                  <a:lnTo>
                    <a:pt x="174" y="18"/>
                  </a:lnTo>
                  <a:lnTo>
                    <a:pt x="126" y="18"/>
                  </a:lnTo>
                  <a:lnTo>
                    <a:pt x="120" y="12"/>
                  </a:lnTo>
                  <a:lnTo>
                    <a:pt x="96" y="0"/>
                  </a:lnTo>
                  <a:lnTo>
                    <a:pt x="78" y="0"/>
                  </a:lnTo>
                  <a:lnTo>
                    <a:pt x="66" y="12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7" name="Ecuado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E0EB390-0F19-4967-B71E-9F560D44CF9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263291" y="2642367"/>
              <a:ext cx="113968" cy="153107"/>
            </a:xfrm>
            <a:custGeom>
              <a:avLst/>
              <a:gdLst>
                <a:gd name="T0" fmla="*/ 2147483647 w 414"/>
                <a:gd name="T1" fmla="*/ 2147483647 h 528"/>
                <a:gd name="T2" fmla="*/ 2147483647 w 414"/>
                <a:gd name="T3" fmla="*/ 2147483647 h 528"/>
                <a:gd name="T4" fmla="*/ 2147483647 w 414"/>
                <a:gd name="T5" fmla="*/ 2147483647 h 528"/>
                <a:gd name="T6" fmla="*/ 2147483647 w 414"/>
                <a:gd name="T7" fmla="*/ 2147483647 h 528"/>
                <a:gd name="T8" fmla="*/ 2147483647 w 414"/>
                <a:gd name="T9" fmla="*/ 2147483647 h 528"/>
                <a:gd name="T10" fmla="*/ 2147483647 w 414"/>
                <a:gd name="T11" fmla="*/ 2147483647 h 528"/>
                <a:gd name="T12" fmla="*/ 2147483647 w 414"/>
                <a:gd name="T13" fmla="*/ 2147483647 h 528"/>
                <a:gd name="T14" fmla="*/ 2147483647 w 414"/>
                <a:gd name="T15" fmla="*/ 2147483647 h 528"/>
                <a:gd name="T16" fmla="*/ 2147483647 w 414"/>
                <a:gd name="T17" fmla="*/ 2147483647 h 528"/>
                <a:gd name="T18" fmla="*/ 2147483647 w 414"/>
                <a:gd name="T19" fmla="*/ 2147483647 h 528"/>
                <a:gd name="T20" fmla="*/ 2147483647 w 414"/>
                <a:gd name="T21" fmla="*/ 2147483647 h 528"/>
                <a:gd name="T22" fmla="*/ 2147483647 w 414"/>
                <a:gd name="T23" fmla="*/ 2147483647 h 528"/>
                <a:gd name="T24" fmla="*/ 2147483647 w 414"/>
                <a:gd name="T25" fmla="*/ 2147483647 h 528"/>
                <a:gd name="T26" fmla="*/ 2147483647 w 414"/>
                <a:gd name="T27" fmla="*/ 2147483647 h 528"/>
                <a:gd name="T28" fmla="*/ 2147483647 w 414"/>
                <a:gd name="T29" fmla="*/ 2147483647 h 528"/>
                <a:gd name="T30" fmla="*/ 2147483647 w 414"/>
                <a:gd name="T31" fmla="*/ 2147483647 h 528"/>
                <a:gd name="T32" fmla="*/ 2147483647 w 414"/>
                <a:gd name="T33" fmla="*/ 2147483647 h 528"/>
                <a:gd name="T34" fmla="*/ 2147483647 w 414"/>
                <a:gd name="T35" fmla="*/ 2147483647 h 528"/>
                <a:gd name="T36" fmla="*/ 2147483647 w 414"/>
                <a:gd name="T37" fmla="*/ 2147483647 h 528"/>
                <a:gd name="T38" fmla="*/ 2147483647 w 414"/>
                <a:gd name="T39" fmla="*/ 2147483647 h 528"/>
                <a:gd name="T40" fmla="*/ 2147483647 w 414"/>
                <a:gd name="T41" fmla="*/ 2147483647 h 528"/>
                <a:gd name="T42" fmla="*/ 2147483647 w 414"/>
                <a:gd name="T43" fmla="*/ 2147483647 h 528"/>
                <a:gd name="T44" fmla="*/ 2147483647 w 414"/>
                <a:gd name="T45" fmla="*/ 2147483647 h 528"/>
                <a:gd name="T46" fmla="*/ 2147483647 w 414"/>
                <a:gd name="T47" fmla="*/ 2147483647 h 528"/>
                <a:gd name="T48" fmla="*/ 2147483647 w 414"/>
                <a:gd name="T49" fmla="*/ 2147483647 h 528"/>
                <a:gd name="T50" fmla="*/ 2147483647 w 414"/>
                <a:gd name="T51" fmla="*/ 2147483647 h 528"/>
                <a:gd name="T52" fmla="*/ 2147483647 w 414"/>
                <a:gd name="T53" fmla="*/ 2147483647 h 528"/>
                <a:gd name="T54" fmla="*/ 2147483647 w 414"/>
                <a:gd name="T55" fmla="*/ 2147483647 h 528"/>
                <a:gd name="T56" fmla="*/ 2147483647 w 414"/>
                <a:gd name="T57" fmla="*/ 2147483647 h 528"/>
                <a:gd name="T58" fmla="*/ 2147483647 w 414"/>
                <a:gd name="T59" fmla="*/ 2147483647 h 528"/>
                <a:gd name="T60" fmla="*/ 2147483647 w 414"/>
                <a:gd name="T61" fmla="*/ 2147483647 h 528"/>
                <a:gd name="T62" fmla="*/ 2147483647 w 414"/>
                <a:gd name="T63" fmla="*/ 2147483647 h 528"/>
                <a:gd name="T64" fmla="*/ 2147483647 w 414"/>
                <a:gd name="T65" fmla="*/ 2147483647 h 528"/>
                <a:gd name="T66" fmla="*/ 2147483647 w 414"/>
                <a:gd name="T67" fmla="*/ 2147483647 h 528"/>
                <a:gd name="T68" fmla="*/ 2147483647 w 414"/>
                <a:gd name="T69" fmla="*/ 2147483647 h 528"/>
                <a:gd name="T70" fmla="*/ 2147483647 w 414"/>
                <a:gd name="T71" fmla="*/ 2147483647 h 528"/>
                <a:gd name="T72" fmla="*/ 2147483647 w 414"/>
                <a:gd name="T73" fmla="*/ 2147483647 h 528"/>
                <a:gd name="T74" fmla="*/ 2147483647 w 414"/>
                <a:gd name="T75" fmla="*/ 2147483647 h 528"/>
                <a:gd name="T76" fmla="*/ 2147483647 w 414"/>
                <a:gd name="T77" fmla="*/ 2147483647 h 528"/>
                <a:gd name="T78" fmla="*/ 2147483647 w 414"/>
                <a:gd name="T79" fmla="*/ 2147483647 h 528"/>
                <a:gd name="T80" fmla="*/ 2147483647 w 414"/>
                <a:gd name="T81" fmla="*/ 2147483647 h 528"/>
                <a:gd name="T82" fmla="*/ 2147483647 w 414"/>
                <a:gd name="T83" fmla="*/ 2147483647 h 528"/>
                <a:gd name="T84" fmla="*/ 2147483647 w 414"/>
                <a:gd name="T85" fmla="*/ 2147483647 h 528"/>
                <a:gd name="T86" fmla="*/ 2147483647 w 414"/>
                <a:gd name="T87" fmla="*/ 2147483647 h 528"/>
                <a:gd name="T88" fmla="*/ 2147483647 w 414"/>
                <a:gd name="T89" fmla="*/ 2147483647 h 52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4"/>
                <a:gd name="T136" fmla="*/ 0 h 528"/>
                <a:gd name="T137" fmla="*/ 414 w 414"/>
                <a:gd name="T138" fmla="*/ 528 h 52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4" h="528">
                  <a:moveTo>
                    <a:pt x="60" y="372"/>
                  </a:moveTo>
                  <a:lnTo>
                    <a:pt x="72" y="366"/>
                  </a:lnTo>
                  <a:lnTo>
                    <a:pt x="78" y="360"/>
                  </a:lnTo>
                  <a:lnTo>
                    <a:pt x="78" y="342"/>
                  </a:lnTo>
                  <a:lnTo>
                    <a:pt x="72" y="342"/>
                  </a:lnTo>
                  <a:lnTo>
                    <a:pt x="54" y="360"/>
                  </a:lnTo>
                  <a:lnTo>
                    <a:pt x="54" y="372"/>
                  </a:lnTo>
                  <a:lnTo>
                    <a:pt x="60" y="372"/>
                  </a:lnTo>
                  <a:close/>
                  <a:moveTo>
                    <a:pt x="414" y="174"/>
                  </a:moveTo>
                  <a:lnTo>
                    <a:pt x="390" y="156"/>
                  </a:lnTo>
                  <a:lnTo>
                    <a:pt x="396" y="156"/>
                  </a:lnTo>
                  <a:lnTo>
                    <a:pt x="396" y="150"/>
                  </a:lnTo>
                  <a:lnTo>
                    <a:pt x="402" y="150"/>
                  </a:lnTo>
                  <a:lnTo>
                    <a:pt x="402" y="126"/>
                  </a:lnTo>
                  <a:lnTo>
                    <a:pt x="372" y="126"/>
                  </a:lnTo>
                  <a:lnTo>
                    <a:pt x="360" y="114"/>
                  </a:lnTo>
                  <a:lnTo>
                    <a:pt x="360" y="108"/>
                  </a:lnTo>
                  <a:lnTo>
                    <a:pt x="354" y="102"/>
                  </a:lnTo>
                  <a:lnTo>
                    <a:pt x="354" y="96"/>
                  </a:lnTo>
                  <a:lnTo>
                    <a:pt x="342" y="90"/>
                  </a:lnTo>
                  <a:lnTo>
                    <a:pt x="336" y="90"/>
                  </a:lnTo>
                  <a:lnTo>
                    <a:pt x="330" y="96"/>
                  </a:lnTo>
                  <a:lnTo>
                    <a:pt x="330" y="108"/>
                  </a:lnTo>
                  <a:lnTo>
                    <a:pt x="306" y="108"/>
                  </a:lnTo>
                  <a:lnTo>
                    <a:pt x="300" y="102"/>
                  </a:lnTo>
                  <a:lnTo>
                    <a:pt x="288" y="96"/>
                  </a:lnTo>
                  <a:lnTo>
                    <a:pt x="282" y="102"/>
                  </a:lnTo>
                  <a:lnTo>
                    <a:pt x="270" y="102"/>
                  </a:lnTo>
                  <a:lnTo>
                    <a:pt x="258" y="96"/>
                  </a:lnTo>
                  <a:lnTo>
                    <a:pt x="252" y="90"/>
                  </a:lnTo>
                  <a:lnTo>
                    <a:pt x="252" y="84"/>
                  </a:lnTo>
                  <a:lnTo>
                    <a:pt x="246" y="72"/>
                  </a:lnTo>
                  <a:lnTo>
                    <a:pt x="240" y="66"/>
                  </a:lnTo>
                  <a:lnTo>
                    <a:pt x="228" y="60"/>
                  </a:lnTo>
                  <a:lnTo>
                    <a:pt x="210" y="60"/>
                  </a:lnTo>
                  <a:lnTo>
                    <a:pt x="204" y="48"/>
                  </a:lnTo>
                  <a:lnTo>
                    <a:pt x="168" y="30"/>
                  </a:lnTo>
                  <a:lnTo>
                    <a:pt x="162" y="18"/>
                  </a:lnTo>
                  <a:lnTo>
                    <a:pt x="150" y="12"/>
                  </a:lnTo>
                  <a:lnTo>
                    <a:pt x="144" y="0"/>
                  </a:lnTo>
                  <a:lnTo>
                    <a:pt x="144" y="12"/>
                  </a:lnTo>
                  <a:lnTo>
                    <a:pt x="150" y="18"/>
                  </a:lnTo>
                  <a:lnTo>
                    <a:pt x="150" y="36"/>
                  </a:lnTo>
                  <a:lnTo>
                    <a:pt x="144" y="42"/>
                  </a:lnTo>
                  <a:lnTo>
                    <a:pt x="120" y="54"/>
                  </a:lnTo>
                  <a:lnTo>
                    <a:pt x="102" y="54"/>
                  </a:lnTo>
                  <a:lnTo>
                    <a:pt x="96" y="42"/>
                  </a:lnTo>
                  <a:lnTo>
                    <a:pt x="90" y="42"/>
                  </a:lnTo>
                  <a:lnTo>
                    <a:pt x="78" y="54"/>
                  </a:lnTo>
                  <a:lnTo>
                    <a:pt x="66" y="60"/>
                  </a:lnTo>
                  <a:lnTo>
                    <a:pt x="60" y="72"/>
                  </a:lnTo>
                  <a:lnTo>
                    <a:pt x="60" y="84"/>
                  </a:lnTo>
                  <a:lnTo>
                    <a:pt x="66" y="90"/>
                  </a:lnTo>
                  <a:lnTo>
                    <a:pt x="72" y="102"/>
                  </a:lnTo>
                  <a:lnTo>
                    <a:pt x="72" y="120"/>
                  </a:lnTo>
                  <a:lnTo>
                    <a:pt x="66" y="126"/>
                  </a:lnTo>
                  <a:lnTo>
                    <a:pt x="54" y="132"/>
                  </a:lnTo>
                  <a:lnTo>
                    <a:pt x="42" y="144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54" y="180"/>
                  </a:lnTo>
                  <a:lnTo>
                    <a:pt x="36" y="180"/>
                  </a:lnTo>
                  <a:lnTo>
                    <a:pt x="36" y="198"/>
                  </a:lnTo>
                  <a:lnTo>
                    <a:pt x="0" y="216"/>
                  </a:lnTo>
                  <a:lnTo>
                    <a:pt x="24" y="228"/>
                  </a:lnTo>
                  <a:lnTo>
                    <a:pt x="12" y="258"/>
                  </a:lnTo>
                  <a:lnTo>
                    <a:pt x="24" y="270"/>
                  </a:lnTo>
                  <a:lnTo>
                    <a:pt x="24" y="282"/>
                  </a:lnTo>
                  <a:lnTo>
                    <a:pt x="6" y="300"/>
                  </a:lnTo>
                  <a:lnTo>
                    <a:pt x="0" y="300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6" y="324"/>
                  </a:lnTo>
                  <a:lnTo>
                    <a:pt x="18" y="336"/>
                  </a:lnTo>
                  <a:lnTo>
                    <a:pt x="30" y="342"/>
                  </a:lnTo>
                  <a:lnTo>
                    <a:pt x="60" y="342"/>
                  </a:lnTo>
                  <a:lnTo>
                    <a:pt x="72" y="330"/>
                  </a:lnTo>
                  <a:lnTo>
                    <a:pt x="72" y="324"/>
                  </a:lnTo>
                  <a:lnTo>
                    <a:pt x="96" y="330"/>
                  </a:lnTo>
                  <a:lnTo>
                    <a:pt x="102" y="342"/>
                  </a:lnTo>
                  <a:lnTo>
                    <a:pt x="102" y="348"/>
                  </a:lnTo>
                  <a:lnTo>
                    <a:pt x="96" y="366"/>
                  </a:lnTo>
                  <a:lnTo>
                    <a:pt x="90" y="372"/>
                  </a:lnTo>
                  <a:lnTo>
                    <a:pt x="90" y="384"/>
                  </a:lnTo>
                  <a:lnTo>
                    <a:pt x="84" y="396"/>
                  </a:lnTo>
                  <a:lnTo>
                    <a:pt x="72" y="402"/>
                  </a:lnTo>
                  <a:lnTo>
                    <a:pt x="66" y="402"/>
                  </a:lnTo>
                  <a:lnTo>
                    <a:pt x="60" y="408"/>
                  </a:lnTo>
                  <a:lnTo>
                    <a:pt x="54" y="408"/>
                  </a:lnTo>
                  <a:lnTo>
                    <a:pt x="60" y="408"/>
                  </a:lnTo>
                  <a:lnTo>
                    <a:pt x="72" y="414"/>
                  </a:lnTo>
                  <a:lnTo>
                    <a:pt x="78" y="414"/>
                  </a:lnTo>
                  <a:lnTo>
                    <a:pt x="78" y="420"/>
                  </a:lnTo>
                  <a:lnTo>
                    <a:pt x="72" y="426"/>
                  </a:lnTo>
                  <a:lnTo>
                    <a:pt x="66" y="438"/>
                  </a:lnTo>
                  <a:lnTo>
                    <a:pt x="54" y="444"/>
                  </a:lnTo>
                  <a:lnTo>
                    <a:pt x="48" y="456"/>
                  </a:lnTo>
                  <a:lnTo>
                    <a:pt x="42" y="462"/>
                  </a:lnTo>
                  <a:lnTo>
                    <a:pt x="54" y="474"/>
                  </a:lnTo>
                  <a:lnTo>
                    <a:pt x="42" y="486"/>
                  </a:lnTo>
                  <a:lnTo>
                    <a:pt x="48" y="492"/>
                  </a:lnTo>
                  <a:lnTo>
                    <a:pt x="54" y="492"/>
                  </a:lnTo>
                  <a:lnTo>
                    <a:pt x="66" y="486"/>
                  </a:lnTo>
                  <a:lnTo>
                    <a:pt x="78" y="474"/>
                  </a:lnTo>
                  <a:lnTo>
                    <a:pt x="90" y="486"/>
                  </a:lnTo>
                  <a:lnTo>
                    <a:pt x="120" y="486"/>
                  </a:lnTo>
                  <a:lnTo>
                    <a:pt x="120" y="492"/>
                  </a:lnTo>
                  <a:lnTo>
                    <a:pt x="126" y="498"/>
                  </a:lnTo>
                  <a:lnTo>
                    <a:pt x="126" y="516"/>
                  </a:lnTo>
                  <a:lnTo>
                    <a:pt x="132" y="528"/>
                  </a:lnTo>
                  <a:lnTo>
                    <a:pt x="150" y="528"/>
                  </a:lnTo>
                  <a:lnTo>
                    <a:pt x="150" y="522"/>
                  </a:lnTo>
                  <a:lnTo>
                    <a:pt x="156" y="516"/>
                  </a:lnTo>
                  <a:lnTo>
                    <a:pt x="156" y="510"/>
                  </a:lnTo>
                  <a:lnTo>
                    <a:pt x="162" y="504"/>
                  </a:lnTo>
                  <a:lnTo>
                    <a:pt x="180" y="504"/>
                  </a:lnTo>
                  <a:lnTo>
                    <a:pt x="180" y="474"/>
                  </a:lnTo>
                  <a:lnTo>
                    <a:pt x="186" y="462"/>
                  </a:lnTo>
                  <a:lnTo>
                    <a:pt x="186" y="438"/>
                  </a:lnTo>
                  <a:lnTo>
                    <a:pt x="198" y="426"/>
                  </a:lnTo>
                  <a:lnTo>
                    <a:pt x="198" y="408"/>
                  </a:lnTo>
                  <a:lnTo>
                    <a:pt x="210" y="402"/>
                  </a:lnTo>
                  <a:lnTo>
                    <a:pt x="210" y="396"/>
                  </a:lnTo>
                  <a:lnTo>
                    <a:pt x="228" y="378"/>
                  </a:lnTo>
                  <a:lnTo>
                    <a:pt x="246" y="366"/>
                  </a:lnTo>
                  <a:lnTo>
                    <a:pt x="264" y="360"/>
                  </a:lnTo>
                  <a:lnTo>
                    <a:pt x="324" y="330"/>
                  </a:lnTo>
                  <a:lnTo>
                    <a:pt x="342" y="318"/>
                  </a:lnTo>
                  <a:lnTo>
                    <a:pt x="354" y="300"/>
                  </a:lnTo>
                  <a:lnTo>
                    <a:pt x="366" y="288"/>
                  </a:lnTo>
                  <a:lnTo>
                    <a:pt x="372" y="276"/>
                  </a:lnTo>
                  <a:lnTo>
                    <a:pt x="384" y="264"/>
                  </a:lnTo>
                  <a:lnTo>
                    <a:pt x="390" y="252"/>
                  </a:lnTo>
                  <a:lnTo>
                    <a:pt x="402" y="210"/>
                  </a:lnTo>
                  <a:lnTo>
                    <a:pt x="414" y="204"/>
                  </a:lnTo>
                  <a:lnTo>
                    <a:pt x="414" y="1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8" name="East Timor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80A3ED3-444D-4E91-A383-2D04004FA3B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273862" y="2872027"/>
              <a:ext cx="68381" cy="34278"/>
            </a:xfrm>
            <a:custGeom>
              <a:avLst/>
              <a:gdLst>
                <a:gd name="T0" fmla="*/ 2147483647 w 252"/>
                <a:gd name="T1" fmla="*/ 0 h 120"/>
                <a:gd name="T2" fmla="*/ 2147483647 w 252"/>
                <a:gd name="T3" fmla="*/ 2147483647 h 120"/>
                <a:gd name="T4" fmla="*/ 2147483647 w 252"/>
                <a:gd name="T5" fmla="*/ 2147483647 h 120"/>
                <a:gd name="T6" fmla="*/ 2147483647 w 252"/>
                <a:gd name="T7" fmla="*/ 2147483647 h 120"/>
                <a:gd name="T8" fmla="*/ 2147483647 w 252"/>
                <a:gd name="T9" fmla="*/ 2147483647 h 120"/>
                <a:gd name="T10" fmla="*/ 2147483647 w 252"/>
                <a:gd name="T11" fmla="*/ 2147483647 h 120"/>
                <a:gd name="T12" fmla="*/ 2147483647 w 252"/>
                <a:gd name="T13" fmla="*/ 2147483647 h 120"/>
                <a:gd name="T14" fmla="*/ 2147483647 w 252"/>
                <a:gd name="T15" fmla="*/ 2147483647 h 120"/>
                <a:gd name="T16" fmla="*/ 2147483647 w 252"/>
                <a:gd name="T17" fmla="*/ 2147483647 h 120"/>
                <a:gd name="T18" fmla="*/ 2147483647 w 252"/>
                <a:gd name="T19" fmla="*/ 2147483647 h 120"/>
                <a:gd name="T20" fmla="*/ 2147483647 w 252"/>
                <a:gd name="T21" fmla="*/ 2147483647 h 120"/>
                <a:gd name="T22" fmla="*/ 2147483647 w 252"/>
                <a:gd name="T23" fmla="*/ 2147483647 h 120"/>
                <a:gd name="T24" fmla="*/ 2147483647 w 252"/>
                <a:gd name="T25" fmla="*/ 2147483647 h 120"/>
                <a:gd name="T26" fmla="*/ 2147483647 w 252"/>
                <a:gd name="T27" fmla="*/ 2147483647 h 120"/>
                <a:gd name="T28" fmla="*/ 2147483647 w 252"/>
                <a:gd name="T29" fmla="*/ 2147483647 h 120"/>
                <a:gd name="T30" fmla="*/ 2147483647 w 252"/>
                <a:gd name="T31" fmla="*/ 2147483647 h 120"/>
                <a:gd name="T32" fmla="*/ 2147483647 w 252"/>
                <a:gd name="T33" fmla="*/ 2147483647 h 120"/>
                <a:gd name="T34" fmla="*/ 2147483647 w 252"/>
                <a:gd name="T35" fmla="*/ 2147483647 h 120"/>
                <a:gd name="T36" fmla="*/ 2147483647 w 252"/>
                <a:gd name="T37" fmla="*/ 2147483647 h 120"/>
                <a:gd name="T38" fmla="*/ 2147483647 w 252"/>
                <a:gd name="T39" fmla="*/ 2147483647 h 120"/>
                <a:gd name="T40" fmla="*/ 2147483647 w 252"/>
                <a:gd name="T41" fmla="*/ 2147483647 h 120"/>
                <a:gd name="T42" fmla="*/ 2147483647 w 252"/>
                <a:gd name="T43" fmla="*/ 2147483647 h 120"/>
                <a:gd name="T44" fmla="*/ 2147483647 w 252"/>
                <a:gd name="T45" fmla="*/ 2147483647 h 120"/>
                <a:gd name="T46" fmla="*/ 2147483647 w 252"/>
                <a:gd name="T47" fmla="*/ 0 h 120"/>
                <a:gd name="T48" fmla="*/ 0 w 252"/>
                <a:gd name="T49" fmla="*/ 2147483647 h 120"/>
                <a:gd name="T50" fmla="*/ 2147483647 w 252"/>
                <a:gd name="T51" fmla="*/ 2147483647 h 120"/>
                <a:gd name="T52" fmla="*/ 2147483647 w 252"/>
                <a:gd name="T53" fmla="*/ 2147483647 h 120"/>
                <a:gd name="T54" fmla="*/ 2147483647 w 252"/>
                <a:gd name="T55" fmla="*/ 2147483647 h 120"/>
                <a:gd name="T56" fmla="*/ 2147483647 w 252"/>
                <a:gd name="T57" fmla="*/ 2147483647 h 120"/>
                <a:gd name="T58" fmla="*/ 2147483647 w 252"/>
                <a:gd name="T59" fmla="*/ 2147483647 h 120"/>
                <a:gd name="T60" fmla="*/ 2147483647 w 252"/>
                <a:gd name="T61" fmla="*/ 2147483647 h 120"/>
                <a:gd name="T62" fmla="*/ 2147483647 w 252"/>
                <a:gd name="T63" fmla="*/ 2147483647 h 120"/>
                <a:gd name="T64" fmla="*/ 0 w 252"/>
                <a:gd name="T65" fmla="*/ 2147483647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120"/>
                <a:gd name="T101" fmla="*/ 252 w 252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120">
                  <a:moveTo>
                    <a:pt x="228" y="0"/>
                  </a:moveTo>
                  <a:lnTo>
                    <a:pt x="204" y="24"/>
                  </a:lnTo>
                  <a:lnTo>
                    <a:pt x="114" y="24"/>
                  </a:lnTo>
                  <a:lnTo>
                    <a:pt x="108" y="30"/>
                  </a:lnTo>
                  <a:lnTo>
                    <a:pt x="102" y="42"/>
                  </a:lnTo>
                  <a:lnTo>
                    <a:pt x="96" y="48"/>
                  </a:lnTo>
                  <a:lnTo>
                    <a:pt x="90" y="48"/>
                  </a:lnTo>
                  <a:lnTo>
                    <a:pt x="78" y="54"/>
                  </a:lnTo>
                  <a:lnTo>
                    <a:pt x="90" y="72"/>
                  </a:lnTo>
                  <a:lnTo>
                    <a:pt x="84" y="78"/>
                  </a:lnTo>
                  <a:lnTo>
                    <a:pt x="72" y="102"/>
                  </a:lnTo>
                  <a:lnTo>
                    <a:pt x="72" y="114"/>
                  </a:lnTo>
                  <a:lnTo>
                    <a:pt x="78" y="120"/>
                  </a:lnTo>
                  <a:lnTo>
                    <a:pt x="78" y="114"/>
                  </a:lnTo>
                  <a:lnTo>
                    <a:pt x="84" y="108"/>
                  </a:lnTo>
                  <a:lnTo>
                    <a:pt x="96" y="108"/>
                  </a:lnTo>
                  <a:lnTo>
                    <a:pt x="132" y="84"/>
                  </a:lnTo>
                  <a:lnTo>
                    <a:pt x="138" y="90"/>
                  </a:lnTo>
                  <a:lnTo>
                    <a:pt x="162" y="90"/>
                  </a:lnTo>
                  <a:lnTo>
                    <a:pt x="186" y="78"/>
                  </a:lnTo>
                  <a:lnTo>
                    <a:pt x="198" y="66"/>
                  </a:lnTo>
                  <a:lnTo>
                    <a:pt x="210" y="60"/>
                  </a:lnTo>
                  <a:lnTo>
                    <a:pt x="252" y="18"/>
                  </a:lnTo>
                  <a:lnTo>
                    <a:pt x="228" y="0"/>
                  </a:lnTo>
                  <a:close/>
                  <a:moveTo>
                    <a:pt x="0" y="90"/>
                  </a:moveTo>
                  <a:lnTo>
                    <a:pt x="6" y="102"/>
                  </a:lnTo>
                  <a:lnTo>
                    <a:pt x="18" y="96"/>
                  </a:lnTo>
                  <a:lnTo>
                    <a:pt x="24" y="90"/>
                  </a:lnTo>
                  <a:lnTo>
                    <a:pt x="36" y="90"/>
                  </a:lnTo>
                  <a:lnTo>
                    <a:pt x="36" y="84"/>
                  </a:lnTo>
                  <a:lnTo>
                    <a:pt x="42" y="72"/>
                  </a:lnTo>
                  <a:lnTo>
                    <a:pt x="18" y="72"/>
                  </a:lnTo>
                  <a:lnTo>
                    <a:pt x="0" y="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29" name="Dominican Republic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3441568-054B-4569-8A2A-083AA8E025F3}"/>
                </a:ext>
              </a:extLst>
            </p:cNvPr>
            <p:cNvSpPr>
              <a:spLocks/>
            </p:cNvSpPr>
            <p:nvPr/>
          </p:nvSpPr>
          <p:spPr bwMode="gray">
            <a:xfrm>
              <a:off x="4467348" y="2215038"/>
              <a:ext cx="68381" cy="49131"/>
            </a:xfrm>
            <a:custGeom>
              <a:avLst/>
              <a:gdLst>
                <a:gd name="T0" fmla="*/ 2147483647 w 252"/>
                <a:gd name="T1" fmla="*/ 2147483647 h 168"/>
                <a:gd name="T2" fmla="*/ 2147483647 w 252"/>
                <a:gd name="T3" fmla="*/ 2147483647 h 168"/>
                <a:gd name="T4" fmla="*/ 2147483647 w 252"/>
                <a:gd name="T5" fmla="*/ 2147483647 h 168"/>
                <a:gd name="T6" fmla="*/ 2147483647 w 252"/>
                <a:gd name="T7" fmla="*/ 2147483647 h 168"/>
                <a:gd name="T8" fmla="*/ 2147483647 w 252"/>
                <a:gd name="T9" fmla="*/ 2147483647 h 168"/>
                <a:gd name="T10" fmla="*/ 2147483647 w 252"/>
                <a:gd name="T11" fmla="*/ 2147483647 h 168"/>
                <a:gd name="T12" fmla="*/ 2147483647 w 252"/>
                <a:gd name="T13" fmla="*/ 2147483647 h 168"/>
                <a:gd name="T14" fmla="*/ 2147483647 w 252"/>
                <a:gd name="T15" fmla="*/ 2147483647 h 168"/>
                <a:gd name="T16" fmla="*/ 2147483647 w 252"/>
                <a:gd name="T17" fmla="*/ 2147483647 h 168"/>
                <a:gd name="T18" fmla="*/ 2147483647 w 252"/>
                <a:gd name="T19" fmla="*/ 2147483647 h 168"/>
                <a:gd name="T20" fmla="*/ 2147483647 w 252"/>
                <a:gd name="T21" fmla="*/ 0 h 168"/>
                <a:gd name="T22" fmla="*/ 2147483647 w 252"/>
                <a:gd name="T23" fmla="*/ 0 h 168"/>
                <a:gd name="T24" fmla="*/ 2147483647 w 252"/>
                <a:gd name="T25" fmla="*/ 2147483647 h 168"/>
                <a:gd name="T26" fmla="*/ 2147483647 w 252"/>
                <a:gd name="T27" fmla="*/ 2147483647 h 168"/>
                <a:gd name="T28" fmla="*/ 2147483647 w 252"/>
                <a:gd name="T29" fmla="*/ 2147483647 h 168"/>
                <a:gd name="T30" fmla="*/ 2147483647 w 252"/>
                <a:gd name="T31" fmla="*/ 2147483647 h 168"/>
                <a:gd name="T32" fmla="*/ 2147483647 w 252"/>
                <a:gd name="T33" fmla="*/ 2147483647 h 168"/>
                <a:gd name="T34" fmla="*/ 2147483647 w 252"/>
                <a:gd name="T35" fmla="*/ 2147483647 h 168"/>
                <a:gd name="T36" fmla="*/ 2147483647 w 252"/>
                <a:gd name="T37" fmla="*/ 2147483647 h 168"/>
                <a:gd name="T38" fmla="*/ 2147483647 w 252"/>
                <a:gd name="T39" fmla="*/ 2147483647 h 168"/>
                <a:gd name="T40" fmla="*/ 2147483647 w 252"/>
                <a:gd name="T41" fmla="*/ 2147483647 h 168"/>
                <a:gd name="T42" fmla="*/ 0 w 252"/>
                <a:gd name="T43" fmla="*/ 2147483647 h 168"/>
                <a:gd name="T44" fmla="*/ 0 w 252"/>
                <a:gd name="T45" fmla="*/ 2147483647 h 168"/>
                <a:gd name="T46" fmla="*/ 2147483647 w 252"/>
                <a:gd name="T47" fmla="*/ 2147483647 h 168"/>
                <a:gd name="T48" fmla="*/ 0 w 252"/>
                <a:gd name="T49" fmla="*/ 2147483647 h 168"/>
                <a:gd name="T50" fmla="*/ 2147483647 w 252"/>
                <a:gd name="T51" fmla="*/ 2147483647 h 168"/>
                <a:gd name="T52" fmla="*/ 2147483647 w 252"/>
                <a:gd name="T53" fmla="*/ 2147483647 h 168"/>
                <a:gd name="T54" fmla="*/ 2147483647 w 252"/>
                <a:gd name="T55" fmla="*/ 2147483647 h 168"/>
                <a:gd name="T56" fmla="*/ 2147483647 w 252"/>
                <a:gd name="T57" fmla="*/ 2147483647 h 168"/>
                <a:gd name="T58" fmla="*/ 2147483647 w 252"/>
                <a:gd name="T59" fmla="*/ 2147483647 h 168"/>
                <a:gd name="T60" fmla="*/ 2147483647 w 252"/>
                <a:gd name="T61" fmla="*/ 2147483647 h 168"/>
                <a:gd name="T62" fmla="*/ 2147483647 w 252"/>
                <a:gd name="T63" fmla="*/ 2147483647 h 168"/>
                <a:gd name="T64" fmla="*/ 2147483647 w 252"/>
                <a:gd name="T65" fmla="*/ 2147483647 h 168"/>
                <a:gd name="T66" fmla="*/ 2147483647 w 252"/>
                <a:gd name="T67" fmla="*/ 2147483647 h 1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2"/>
                <a:gd name="T103" fmla="*/ 0 h 168"/>
                <a:gd name="T104" fmla="*/ 252 w 252"/>
                <a:gd name="T105" fmla="*/ 168 h 1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2" h="168">
                  <a:moveTo>
                    <a:pt x="246" y="102"/>
                  </a:moveTo>
                  <a:lnTo>
                    <a:pt x="234" y="96"/>
                  </a:lnTo>
                  <a:lnTo>
                    <a:pt x="216" y="78"/>
                  </a:lnTo>
                  <a:lnTo>
                    <a:pt x="192" y="66"/>
                  </a:lnTo>
                  <a:lnTo>
                    <a:pt x="156" y="54"/>
                  </a:lnTo>
                  <a:lnTo>
                    <a:pt x="132" y="42"/>
                  </a:lnTo>
                  <a:lnTo>
                    <a:pt x="126" y="30"/>
                  </a:lnTo>
                  <a:lnTo>
                    <a:pt x="108" y="12"/>
                  </a:lnTo>
                  <a:lnTo>
                    <a:pt x="96" y="6"/>
                  </a:lnTo>
                  <a:lnTo>
                    <a:pt x="84" y="6"/>
                  </a:lnTo>
                  <a:lnTo>
                    <a:pt x="60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18" y="6"/>
                  </a:lnTo>
                  <a:lnTo>
                    <a:pt x="30" y="42"/>
                  </a:lnTo>
                  <a:lnTo>
                    <a:pt x="30" y="54"/>
                  </a:lnTo>
                  <a:lnTo>
                    <a:pt x="24" y="60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12" y="90"/>
                  </a:lnTo>
                  <a:lnTo>
                    <a:pt x="6" y="102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12" y="144"/>
                  </a:lnTo>
                  <a:lnTo>
                    <a:pt x="0" y="126"/>
                  </a:lnTo>
                  <a:lnTo>
                    <a:pt x="30" y="168"/>
                  </a:lnTo>
                  <a:lnTo>
                    <a:pt x="78" y="132"/>
                  </a:lnTo>
                  <a:lnTo>
                    <a:pt x="174" y="132"/>
                  </a:lnTo>
                  <a:lnTo>
                    <a:pt x="186" y="138"/>
                  </a:lnTo>
                  <a:lnTo>
                    <a:pt x="240" y="138"/>
                  </a:lnTo>
                  <a:lnTo>
                    <a:pt x="246" y="132"/>
                  </a:lnTo>
                  <a:lnTo>
                    <a:pt x="252" y="120"/>
                  </a:lnTo>
                  <a:lnTo>
                    <a:pt x="252" y="114"/>
                  </a:lnTo>
                  <a:lnTo>
                    <a:pt x="246" y="10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0" name="Djibouti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82DDCF0-58C8-49F5-B13C-6C6E8F619B6A}"/>
                </a:ext>
              </a:extLst>
            </p:cNvPr>
            <p:cNvSpPr>
              <a:spLocks/>
            </p:cNvSpPr>
            <p:nvPr/>
          </p:nvSpPr>
          <p:spPr bwMode="gray">
            <a:xfrm>
              <a:off x="6665293" y="2384141"/>
              <a:ext cx="32562" cy="38848"/>
            </a:xfrm>
            <a:custGeom>
              <a:avLst/>
              <a:gdLst>
                <a:gd name="T0" fmla="*/ 2147483647 w 114"/>
                <a:gd name="T1" fmla="*/ 2147483647 h 138"/>
                <a:gd name="T2" fmla="*/ 2147483647 w 114"/>
                <a:gd name="T3" fmla="*/ 2147483647 h 138"/>
                <a:gd name="T4" fmla="*/ 2147483647 w 114"/>
                <a:gd name="T5" fmla="*/ 2147483647 h 138"/>
                <a:gd name="T6" fmla="*/ 0 w 114"/>
                <a:gd name="T7" fmla="*/ 2147483647 h 138"/>
                <a:gd name="T8" fmla="*/ 0 w 114"/>
                <a:gd name="T9" fmla="*/ 2147483647 h 138"/>
                <a:gd name="T10" fmla="*/ 2147483647 w 114"/>
                <a:gd name="T11" fmla="*/ 2147483647 h 138"/>
                <a:gd name="T12" fmla="*/ 2147483647 w 114"/>
                <a:gd name="T13" fmla="*/ 2147483647 h 138"/>
                <a:gd name="T14" fmla="*/ 2147483647 w 114"/>
                <a:gd name="T15" fmla="*/ 2147483647 h 138"/>
                <a:gd name="T16" fmla="*/ 2147483647 w 114"/>
                <a:gd name="T17" fmla="*/ 2147483647 h 138"/>
                <a:gd name="T18" fmla="*/ 2147483647 w 114"/>
                <a:gd name="T19" fmla="*/ 2147483647 h 138"/>
                <a:gd name="T20" fmla="*/ 2147483647 w 114"/>
                <a:gd name="T21" fmla="*/ 2147483647 h 138"/>
                <a:gd name="T22" fmla="*/ 2147483647 w 114"/>
                <a:gd name="T23" fmla="*/ 2147483647 h 138"/>
                <a:gd name="T24" fmla="*/ 2147483647 w 114"/>
                <a:gd name="T25" fmla="*/ 2147483647 h 138"/>
                <a:gd name="T26" fmla="*/ 2147483647 w 114"/>
                <a:gd name="T27" fmla="*/ 2147483647 h 138"/>
                <a:gd name="T28" fmla="*/ 2147483647 w 114"/>
                <a:gd name="T29" fmla="*/ 2147483647 h 138"/>
                <a:gd name="T30" fmla="*/ 2147483647 w 114"/>
                <a:gd name="T31" fmla="*/ 2147483647 h 138"/>
                <a:gd name="T32" fmla="*/ 2147483647 w 114"/>
                <a:gd name="T33" fmla="*/ 2147483647 h 138"/>
                <a:gd name="T34" fmla="*/ 2147483647 w 114"/>
                <a:gd name="T35" fmla="*/ 2147483647 h 138"/>
                <a:gd name="T36" fmla="*/ 2147483647 w 114"/>
                <a:gd name="T37" fmla="*/ 2147483647 h 138"/>
                <a:gd name="T38" fmla="*/ 2147483647 w 114"/>
                <a:gd name="T39" fmla="*/ 2147483647 h 138"/>
                <a:gd name="T40" fmla="*/ 2147483647 w 114"/>
                <a:gd name="T41" fmla="*/ 2147483647 h 138"/>
                <a:gd name="T42" fmla="*/ 2147483647 w 114"/>
                <a:gd name="T43" fmla="*/ 2147483647 h 138"/>
                <a:gd name="T44" fmla="*/ 2147483647 w 114"/>
                <a:gd name="T45" fmla="*/ 2147483647 h 138"/>
                <a:gd name="T46" fmla="*/ 2147483647 w 114"/>
                <a:gd name="T47" fmla="*/ 2147483647 h 138"/>
                <a:gd name="T48" fmla="*/ 2147483647 w 114"/>
                <a:gd name="T49" fmla="*/ 2147483647 h 138"/>
                <a:gd name="T50" fmla="*/ 2147483647 w 114"/>
                <a:gd name="T51" fmla="*/ 2147483647 h 138"/>
                <a:gd name="T52" fmla="*/ 2147483647 w 114"/>
                <a:gd name="T53" fmla="*/ 2147483647 h 138"/>
                <a:gd name="T54" fmla="*/ 2147483647 w 114"/>
                <a:gd name="T55" fmla="*/ 0 h 138"/>
                <a:gd name="T56" fmla="*/ 2147483647 w 114"/>
                <a:gd name="T57" fmla="*/ 2147483647 h 138"/>
                <a:gd name="T58" fmla="*/ 2147483647 w 114"/>
                <a:gd name="T59" fmla="*/ 2147483647 h 13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4"/>
                <a:gd name="T91" fmla="*/ 0 h 138"/>
                <a:gd name="T92" fmla="*/ 114 w 114"/>
                <a:gd name="T93" fmla="*/ 138 h 13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4" h="138">
                  <a:moveTo>
                    <a:pt x="72" y="24"/>
                  </a:moveTo>
                  <a:lnTo>
                    <a:pt x="48" y="12"/>
                  </a:lnTo>
                  <a:lnTo>
                    <a:pt x="18" y="66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6" y="114"/>
                  </a:lnTo>
                  <a:lnTo>
                    <a:pt x="6" y="126"/>
                  </a:lnTo>
                  <a:lnTo>
                    <a:pt x="18" y="138"/>
                  </a:lnTo>
                  <a:lnTo>
                    <a:pt x="42" y="138"/>
                  </a:lnTo>
                  <a:lnTo>
                    <a:pt x="48" y="132"/>
                  </a:lnTo>
                  <a:lnTo>
                    <a:pt x="54" y="132"/>
                  </a:lnTo>
                  <a:lnTo>
                    <a:pt x="60" y="126"/>
                  </a:lnTo>
                  <a:lnTo>
                    <a:pt x="72" y="126"/>
                  </a:lnTo>
                  <a:lnTo>
                    <a:pt x="84" y="132"/>
                  </a:lnTo>
                  <a:lnTo>
                    <a:pt x="90" y="138"/>
                  </a:lnTo>
                  <a:lnTo>
                    <a:pt x="90" y="132"/>
                  </a:lnTo>
                  <a:lnTo>
                    <a:pt x="114" y="108"/>
                  </a:lnTo>
                  <a:lnTo>
                    <a:pt x="114" y="102"/>
                  </a:lnTo>
                  <a:lnTo>
                    <a:pt x="102" y="90"/>
                  </a:lnTo>
                  <a:lnTo>
                    <a:pt x="66" y="90"/>
                  </a:lnTo>
                  <a:lnTo>
                    <a:pt x="78" y="84"/>
                  </a:lnTo>
                  <a:lnTo>
                    <a:pt x="84" y="72"/>
                  </a:lnTo>
                  <a:lnTo>
                    <a:pt x="96" y="66"/>
                  </a:lnTo>
                  <a:lnTo>
                    <a:pt x="102" y="54"/>
                  </a:lnTo>
                  <a:lnTo>
                    <a:pt x="114" y="42"/>
                  </a:lnTo>
                  <a:lnTo>
                    <a:pt x="114" y="24"/>
                  </a:lnTo>
                  <a:lnTo>
                    <a:pt x="108" y="12"/>
                  </a:lnTo>
                  <a:lnTo>
                    <a:pt x="96" y="0"/>
                  </a:lnTo>
                  <a:lnTo>
                    <a:pt x="84" y="6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1" name="Denmark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4B81BE33-4E0F-4759-B334-B00913B2432C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016221" y="1346672"/>
              <a:ext cx="77064" cy="68555"/>
            </a:xfrm>
            <a:custGeom>
              <a:avLst/>
              <a:gdLst>
                <a:gd name="T0" fmla="*/ 2147483647 w 71"/>
                <a:gd name="T1" fmla="*/ 2147483647 h 60"/>
                <a:gd name="T2" fmla="*/ 2147483647 w 71"/>
                <a:gd name="T3" fmla="*/ 2147483647 h 60"/>
                <a:gd name="T4" fmla="*/ 2147483647 w 71"/>
                <a:gd name="T5" fmla="*/ 2147483647 h 60"/>
                <a:gd name="T6" fmla="*/ 2147483647 w 71"/>
                <a:gd name="T7" fmla="*/ 2147483647 h 60"/>
                <a:gd name="T8" fmla="*/ 2147483647 w 71"/>
                <a:gd name="T9" fmla="*/ 2147483647 h 60"/>
                <a:gd name="T10" fmla="*/ 2147483647 w 71"/>
                <a:gd name="T11" fmla="*/ 2147483647 h 60"/>
                <a:gd name="T12" fmla="*/ 2147483647 w 71"/>
                <a:gd name="T13" fmla="*/ 2147483647 h 60"/>
                <a:gd name="T14" fmla="*/ 2147483647 w 71"/>
                <a:gd name="T15" fmla="*/ 2147483647 h 60"/>
                <a:gd name="T16" fmla="*/ 2147483647 w 71"/>
                <a:gd name="T17" fmla="*/ 2147483647 h 60"/>
                <a:gd name="T18" fmla="*/ 2147483647 w 71"/>
                <a:gd name="T19" fmla="*/ 2147483647 h 60"/>
                <a:gd name="T20" fmla="*/ 2147483647 w 71"/>
                <a:gd name="T21" fmla="*/ 2147483647 h 60"/>
                <a:gd name="T22" fmla="*/ 2147483647 w 71"/>
                <a:gd name="T23" fmla="*/ 2147483647 h 60"/>
                <a:gd name="T24" fmla="*/ 2147483647 w 71"/>
                <a:gd name="T25" fmla="*/ 2147483647 h 60"/>
                <a:gd name="T26" fmla="*/ 2147483647 w 71"/>
                <a:gd name="T27" fmla="*/ 2147483647 h 60"/>
                <a:gd name="T28" fmla="*/ 2147483647 w 71"/>
                <a:gd name="T29" fmla="*/ 2147483647 h 60"/>
                <a:gd name="T30" fmla="*/ 2147483647 w 71"/>
                <a:gd name="T31" fmla="*/ 2147483647 h 60"/>
                <a:gd name="T32" fmla="*/ 2147483647 w 71"/>
                <a:gd name="T33" fmla="*/ 2147483647 h 60"/>
                <a:gd name="T34" fmla="*/ 2147483647 w 71"/>
                <a:gd name="T35" fmla="*/ 2147483647 h 60"/>
                <a:gd name="T36" fmla="*/ 2147483647 w 71"/>
                <a:gd name="T37" fmla="*/ 2147483647 h 60"/>
                <a:gd name="T38" fmla="*/ 2147483647 w 71"/>
                <a:gd name="T39" fmla="*/ 2147483647 h 60"/>
                <a:gd name="T40" fmla="*/ 2147483647 w 71"/>
                <a:gd name="T41" fmla="*/ 2147483647 h 60"/>
                <a:gd name="T42" fmla="*/ 2147483647 w 71"/>
                <a:gd name="T43" fmla="*/ 2147483647 h 60"/>
                <a:gd name="T44" fmla="*/ 2147483647 w 71"/>
                <a:gd name="T45" fmla="*/ 2147483647 h 60"/>
                <a:gd name="T46" fmla="*/ 2147483647 w 71"/>
                <a:gd name="T47" fmla="*/ 2147483647 h 60"/>
                <a:gd name="T48" fmla="*/ 2147483647 w 71"/>
                <a:gd name="T49" fmla="*/ 2147483647 h 60"/>
                <a:gd name="T50" fmla="*/ 2147483647 w 71"/>
                <a:gd name="T51" fmla="*/ 2147483647 h 60"/>
                <a:gd name="T52" fmla="*/ 2147483647 w 71"/>
                <a:gd name="T53" fmla="*/ 2147483647 h 60"/>
                <a:gd name="T54" fmla="*/ 2147483647 w 71"/>
                <a:gd name="T55" fmla="*/ 2147483647 h 60"/>
                <a:gd name="T56" fmla="*/ 2147483647 w 71"/>
                <a:gd name="T57" fmla="*/ 2147483647 h 60"/>
                <a:gd name="T58" fmla="*/ 2147483647 w 71"/>
                <a:gd name="T59" fmla="*/ 2147483647 h 60"/>
                <a:gd name="T60" fmla="*/ 2147483647 w 71"/>
                <a:gd name="T61" fmla="*/ 2147483647 h 60"/>
                <a:gd name="T62" fmla="*/ 2147483647 w 71"/>
                <a:gd name="T63" fmla="*/ 0 h 60"/>
                <a:gd name="T64" fmla="*/ 2147483647 w 71"/>
                <a:gd name="T65" fmla="*/ 2147483647 h 60"/>
                <a:gd name="T66" fmla="*/ 2147483647 w 71"/>
                <a:gd name="T67" fmla="*/ 2147483647 h 60"/>
                <a:gd name="T68" fmla="*/ 2147483647 w 71"/>
                <a:gd name="T69" fmla="*/ 2147483647 h 60"/>
                <a:gd name="T70" fmla="*/ 2147483647 w 71"/>
                <a:gd name="T71" fmla="*/ 2147483647 h 60"/>
                <a:gd name="T72" fmla="*/ 2147483647 w 71"/>
                <a:gd name="T73" fmla="*/ 2147483647 h 60"/>
                <a:gd name="T74" fmla="*/ 2147483647 w 71"/>
                <a:gd name="T75" fmla="*/ 2147483647 h 60"/>
                <a:gd name="T76" fmla="*/ 2147483647 w 71"/>
                <a:gd name="T77" fmla="*/ 2147483647 h 60"/>
                <a:gd name="T78" fmla="*/ 2147483647 w 71"/>
                <a:gd name="T79" fmla="*/ 2147483647 h 60"/>
                <a:gd name="T80" fmla="*/ 2147483647 w 71"/>
                <a:gd name="T81" fmla="*/ 2147483647 h 60"/>
                <a:gd name="T82" fmla="*/ 0 w 71"/>
                <a:gd name="T83" fmla="*/ 2147483647 h 60"/>
                <a:gd name="T84" fmla="*/ 0 w 71"/>
                <a:gd name="T85" fmla="*/ 2147483647 h 60"/>
                <a:gd name="T86" fmla="*/ 2147483647 w 71"/>
                <a:gd name="T87" fmla="*/ 2147483647 h 60"/>
                <a:gd name="T88" fmla="*/ 2147483647 w 71"/>
                <a:gd name="T89" fmla="*/ 2147483647 h 60"/>
                <a:gd name="T90" fmla="*/ 2147483647 w 71"/>
                <a:gd name="T91" fmla="*/ 2147483647 h 60"/>
                <a:gd name="T92" fmla="*/ 2147483647 w 71"/>
                <a:gd name="T93" fmla="*/ 2147483647 h 60"/>
                <a:gd name="T94" fmla="*/ 2147483647 w 71"/>
                <a:gd name="T95" fmla="*/ 2147483647 h 60"/>
                <a:gd name="T96" fmla="*/ 2147483647 w 71"/>
                <a:gd name="T97" fmla="*/ 2147483647 h 60"/>
                <a:gd name="T98" fmla="*/ 2147483647 w 71"/>
                <a:gd name="T99" fmla="*/ 2147483647 h 60"/>
                <a:gd name="T100" fmla="*/ 2147483647 w 71"/>
                <a:gd name="T101" fmla="*/ 2147483647 h 60"/>
                <a:gd name="T102" fmla="*/ 2147483647 w 71"/>
                <a:gd name="T103" fmla="*/ 2147483647 h 60"/>
                <a:gd name="T104" fmla="*/ 2147483647 w 71"/>
                <a:gd name="T105" fmla="*/ 2147483647 h 60"/>
                <a:gd name="T106" fmla="*/ 2147483647 w 71"/>
                <a:gd name="T107" fmla="*/ 2147483647 h 60"/>
                <a:gd name="T108" fmla="*/ 2147483647 w 71"/>
                <a:gd name="T109" fmla="*/ 2147483647 h 60"/>
                <a:gd name="T110" fmla="*/ 2147483647 w 71"/>
                <a:gd name="T111" fmla="*/ 2147483647 h 60"/>
                <a:gd name="T112" fmla="*/ 2147483647 w 71"/>
                <a:gd name="T113" fmla="*/ 2147483647 h 60"/>
                <a:gd name="T114" fmla="*/ 2147483647 w 71"/>
                <a:gd name="T115" fmla="*/ 2147483647 h 60"/>
                <a:gd name="T116" fmla="*/ 2147483647 w 71"/>
                <a:gd name="T117" fmla="*/ 2147483647 h 60"/>
                <a:gd name="T118" fmla="*/ 2147483647 w 71"/>
                <a:gd name="T119" fmla="*/ 2147483647 h 60"/>
                <a:gd name="T120" fmla="*/ 2147483647 w 71"/>
                <a:gd name="T121" fmla="*/ 2147483647 h 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1"/>
                <a:gd name="T184" fmla="*/ 0 h 60"/>
                <a:gd name="T185" fmla="*/ 71 w 71"/>
                <a:gd name="T186" fmla="*/ 60 h 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1" h="60">
                  <a:moveTo>
                    <a:pt x="62" y="48"/>
                  </a:moveTo>
                  <a:lnTo>
                    <a:pt x="67" y="46"/>
                  </a:lnTo>
                  <a:lnTo>
                    <a:pt x="69" y="46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2" y="41"/>
                  </a:lnTo>
                  <a:lnTo>
                    <a:pt x="62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7" y="34"/>
                  </a:lnTo>
                  <a:lnTo>
                    <a:pt x="67" y="29"/>
                  </a:lnTo>
                  <a:lnTo>
                    <a:pt x="64" y="29"/>
                  </a:lnTo>
                  <a:lnTo>
                    <a:pt x="62" y="29"/>
                  </a:lnTo>
                  <a:lnTo>
                    <a:pt x="60" y="31"/>
                  </a:lnTo>
                  <a:lnTo>
                    <a:pt x="60" y="34"/>
                  </a:lnTo>
                  <a:lnTo>
                    <a:pt x="57" y="36"/>
                  </a:lnTo>
                  <a:lnTo>
                    <a:pt x="57" y="34"/>
                  </a:lnTo>
                  <a:lnTo>
                    <a:pt x="55" y="31"/>
                  </a:lnTo>
                  <a:lnTo>
                    <a:pt x="52" y="34"/>
                  </a:lnTo>
                  <a:lnTo>
                    <a:pt x="45" y="38"/>
                  </a:lnTo>
                  <a:lnTo>
                    <a:pt x="48" y="38"/>
                  </a:lnTo>
                  <a:lnTo>
                    <a:pt x="50" y="41"/>
                  </a:lnTo>
                  <a:lnTo>
                    <a:pt x="50" y="43"/>
                  </a:lnTo>
                  <a:lnTo>
                    <a:pt x="50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50" y="48"/>
                  </a:lnTo>
                  <a:lnTo>
                    <a:pt x="50" y="50"/>
                  </a:lnTo>
                  <a:lnTo>
                    <a:pt x="55" y="50"/>
                  </a:lnTo>
                  <a:lnTo>
                    <a:pt x="55" y="48"/>
                  </a:lnTo>
                  <a:lnTo>
                    <a:pt x="57" y="48"/>
                  </a:lnTo>
                  <a:lnTo>
                    <a:pt x="57" y="50"/>
                  </a:lnTo>
                  <a:lnTo>
                    <a:pt x="60" y="53"/>
                  </a:lnTo>
                  <a:lnTo>
                    <a:pt x="60" y="55"/>
                  </a:lnTo>
                  <a:lnTo>
                    <a:pt x="62" y="55"/>
                  </a:lnTo>
                  <a:lnTo>
                    <a:pt x="62" y="53"/>
                  </a:lnTo>
                  <a:lnTo>
                    <a:pt x="62" y="48"/>
                  </a:lnTo>
                  <a:close/>
                  <a:moveTo>
                    <a:pt x="71" y="53"/>
                  </a:moveTo>
                  <a:lnTo>
                    <a:pt x="62" y="55"/>
                  </a:lnTo>
                  <a:lnTo>
                    <a:pt x="60" y="58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5" y="55"/>
                  </a:lnTo>
                  <a:lnTo>
                    <a:pt x="50" y="53"/>
                  </a:lnTo>
                  <a:lnTo>
                    <a:pt x="45" y="53"/>
                  </a:lnTo>
                  <a:lnTo>
                    <a:pt x="45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2" y="60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3"/>
                  </a:lnTo>
                  <a:close/>
                  <a:moveTo>
                    <a:pt x="31" y="12"/>
                  </a:moveTo>
                  <a:lnTo>
                    <a:pt x="36" y="7"/>
                  </a:lnTo>
                  <a:lnTo>
                    <a:pt x="36" y="3"/>
                  </a:lnTo>
                  <a:lnTo>
                    <a:pt x="36" y="0"/>
                  </a:lnTo>
                  <a:lnTo>
                    <a:pt x="26" y="0"/>
                  </a:lnTo>
                  <a:lnTo>
                    <a:pt x="26" y="3"/>
                  </a:lnTo>
                  <a:lnTo>
                    <a:pt x="21" y="7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9" y="19"/>
                  </a:lnTo>
                  <a:lnTo>
                    <a:pt x="14" y="14"/>
                  </a:lnTo>
                  <a:lnTo>
                    <a:pt x="12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12" y="19"/>
                  </a:lnTo>
                  <a:lnTo>
                    <a:pt x="12" y="22"/>
                  </a:lnTo>
                  <a:lnTo>
                    <a:pt x="5" y="19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2" y="38"/>
                  </a:lnTo>
                  <a:lnTo>
                    <a:pt x="2" y="41"/>
                  </a:lnTo>
                  <a:lnTo>
                    <a:pt x="5" y="43"/>
                  </a:lnTo>
                  <a:lnTo>
                    <a:pt x="7" y="43"/>
                  </a:lnTo>
                  <a:lnTo>
                    <a:pt x="7" y="48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17" y="53"/>
                  </a:lnTo>
                  <a:lnTo>
                    <a:pt x="17" y="55"/>
                  </a:lnTo>
                  <a:lnTo>
                    <a:pt x="24" y="55"/>
                  </a:lnTo>
                  <a:lnTo>
                    <a:pt x="26" y="58"/>
                  </a:lnTo>
                  <a:lnTo>
                    <a:pt x="26" y="55"/>
                  </a:lnTo>
                  <a:lnTo>
                    <a:pt x="24" y="53"/>
                  </a:lnTo>
                  <a:lnTo>
                    <a:pt x="24" y="48"/>
                  </a:lnTo>
                  <a:lnTo>
                    <a:pt x="26" y="43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1" y="38"/>
                  </a:lnTo>
                  <a:lnTo>
                    <a:pt x="24" y="38"/>
                  </a:lnTo>
                  <a:lnTo>
                    <a:pt x="31" y="34"/>
                  </a:lnTo>
                  <a:lnTo>
                    <a:pt x="33" y="26"/>
                  </a:lnTo>
                  <a:lnTo>
                    <a:pt x="38" y="26"/>
                  </a:lnTo>
                  <a:lnTo>
                    <a:pt x="41" y="19"/>
                  </a:lnTo>
                  <a:lnTo>
                    <a:pt x="31" y="19"/>
                  </a:lnTo>
                  <a:lnTo>
                    <a:pt x="31" y="12"/>
                  </a:lnTo>
                  <a:close/>
                  <a:moveTo>
                    <a:pt x="29" y="38"/>
                  </a:moveTo>
                  <a:lnTo>
                    <a:pt x="31" y="48"/>
                  </a:lnTo>
                  <a:lnTo>
                    <a:pt x="36" y="53"/>
                  </a:lnTo>
                  <a:lnTo>
                    <a:pt x="38" y="46"/>
                  </a:lnTo>
                  <a:lnTo>
                    <a:pt x="33" y="41"/>
                  </a:lnTo>
                  <a:lnTo>
                    <a:pt x="29" y="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grpSp>
          <p:nvGrpSpPr>
            <p:cNvPr id="132" name="Group 131">
              <a:extLst>
                <a:ext uri="{FF2B5EF4-FFF2-40B4-BE49-F238E27FC236}">
                  <a16:creationId xmlns="" xmlns:a16="http://schemas.microsoft.com/office/drawing/2014/main" id="{B5E9A371-A423-4659-8ADD-D8FA301EDFA0}"/>
                </a:ext>
              </a:extLst>
            </p:cNvPr>
            <p:cNvGrpSpPr/>
            <p:nvPr/>
          </p:nvGrpSpPr>
          <p:grpSpPr>
            <a:xfrm>
              <a:off x="5978232" y="1371808"/>
              <a:ext cx="587204" cy="290217"/>
              <a:chOff x="4615482" y="2902636"/>
              <a:chExt cx="692394" cy="311096"/>
            </a:xfrm>
            <a:grpFill/>
          </p:grpSpPr>
          <p:sp>
            <p:nvSpPr>
              <p:cNvPr id="177" name="Ukraine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075C3E5-E522-4528-83D1-D188F00DCD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44401" y="3001844"/>
                <a:ext cx="363475" cy="193516"/>
              </a:xfrm>
              <a:custGeom>
                <a:avLst/>
                <a:gdLst>
                  <a:gd name="T0" fmla="*/ 2147483647 w 1116"/>
                  <a:gd name="T1" fmla="*/ 2147483647 h 624"/>
                  <a:gd name="T2" fmla="*/ 2147483647 w 1116"/>
                  <a:gd name="T3" fmla="*/ 2147483647 h 624"/>
                  <a:gd name="T4" fmla="*/ 2147483647 w 1116"/>
                  <a:gd name="T5" fmla="*/ 2147483647 h 624"/>
                  <a:gd name="T6" fmla="*/ 2147483647 w 1116"/>
                  <a:gd name="T7" fmla="*/ 2147483647 h 624"/>
                  <a:gd name="T8" fmla="*/ 2147483647 w 1116"/>
                  <a:gd name="T9" fmla="*/ 2147483647 h 624"/>
                  <a:gd name="T10" fmla="*/ 2147483647 w 1116"/>
                  <a:gd name="T11" fmla="*/ 2147483647 h 624"/>
                  <a:gd name="T12" fmla="*/ 2147483647 w 1116"/>
                  <a:gd name="T13" fmla="*/ 2147483647 h 624"/>
                  <a:gd name="T14" fmla="*/ 2147483647 w 1116"/>
                  <a:gd name="T15" fmla="*/ 2147483647 h 624"/>
                  <a:gd name="T16" fmla="*/ 2147483647 w 1116"/>
                  <a:gd name="T17" fmla="*/ 2147483647 h 624"/>
                  <a:gd name="T18" fmla="*/ 2147483647 w 1116"/>
                  <a:gd name="T19" fmla="*/ 2147483647 h 624"/>
                  <a:gd name="T20" fmla="*/ 2147483647 w 1116"/>
                  <a:gd name="T21" fmla="*/ 2147483647 h 624"/>
                  <a:gd name="T22" fmla="*/ 2147483647 w 1116"/>
                  <a:gd name="T23" fmla="*/ 2147483647 h 624"/>
                  <a:gd name="T24" fmla="*/ 2147483647 w 1116"/>
                  <a:gd name="T25" fmla="*/ 2147483647 h 624"/>
                  <a:gd name="T26" fmla="*/ 2147483647 w 1116"/>
                  <a:gd name="T27" fmla="*/ 2147483647 h 624"/>
                  <a:gd name="T28" fmla="*/ 2147483647 w 1116"/>
                  <a:gd name="T29" fmla="*/ 2147483647 h 624"/>
                  <a:gd name="T30" fmla="*/ 2147483647 w 1116"/>
                  <a:gd name="T31" fmla="*/ 2147483647 h 624"/>
                  <a:gd name="T32" fmla="*/ 2147483647 w 1116"/>
                  <a:gd name="T33" fmla="*/ 2147483647 h 624"/>
                  <a:gd name="T34" fmla="*/ 2147483647 w 1116"/>
                  <a:gd name="T35" fmla="*/ 2147483647 h 624"/>
                  <a:gd name="T36" fmla="*/ 2147483647 w 1116"/>
                  <a:gd name="T37" fmla="*/ 2147483647 h 624"/>
                  <a:gd name="T38" fmla="*/ 2147483647 w 1116"/>
                  <a:gd name="T39" fmla="*/ 2147483647 h 624"/>
                  <a:gd name="T40" fmla="*/ 2147483647 w 1116"/>
                  <a:gd name="T41" fmla="*/ 2147483647 h 624"/>
                  <a:gd name="T42" fmla="*/ 2147483647 w 1116"/>
                  <a:gd name="T43" fmla="*/ 2147483647 h 624"/>
                  <a:gd name="T44" fmla="*/ 2147483647 w 1116"/>
                  <a:gd name="T45" fmla="*/ 2147483647 h 624"/>
                  <a:gd name="T46" fmla="*/ 2147483647 w 1116"/>
                  <a:gd name="T47" fmla="*/ 2147483647 h 624"/>
                  <a:gd name="T48" fmla="*/ 2147483647 w 1116"/>
                  <a:gd name="T49" fmla="*/ 2147483647 h 624"/>
                  <a:gd name="T50" fmla="*/ 2147483647 w 1116"/>
                  <a:gd name="T51" fmla="*/ 2147483647 h 624"/>
                  <a:gd name="T52" fmla="*/ 2147483647 w 1116"/>
                  <a:gd name="T53" fmla="*/ 2147483647 h 624"/>
                  <a:gd name="T54" fmla="*/ 2147483647 w 1116"/>
                  <a:gd name="T55" fmla="*/ 2147483647 h 624"/>
                  <a:gd name="T56" fmla="*/ 2147483647 w 1116"/>
                  <a:gd name="T57" fmla="*/ 2147483647 h 624"/>
                  <a:gd name="T58" fmla="*/ 2147483647 w 1116"/>
                  <a:gd name="T59" fmla="*/ 2147483647 h 624"/>
                  <a:gd name="T60" fmla="*/ 2147483647 w 1116"/>
                  <a:gd name="T61" fmla="*/ 2147483647 h 624"/>
                  <a:gd name="T62" fmla="*/ 2147483647 w 1116"/>
                  <a:gd name="T63" fmla="*/ 2147483647 h 624"/>
                  <a:gd name="T64" fmla="*/ 2147483647 w 1116"/>
                  <a:gd name="T65" fmla="*/ 2147483647 h 624"/>
                  <a:gd name="T66" fmla="*/ 2147483647 w 1116"/>
                  <a:gd name="T67" fmla="*/ 2147483647 h 624"/>
                  <a:gd name="T68" fmla="*/ 2147483647 w 1116"/>
                  <a:gd name="T69" fmla="*/ 2147483647 h 624"/>
                  <a:gd name="T70" fmla="*/ 2147483647 w 1116"/>
                  <a:gd name="T71" fmla="*/ 2147483647 h 624"/>
                  <a:gd name="T72" fmla="*/ 2147483647 w 1116"/>
                  <a:gd name="T73" fmla="*/ 2147483647 h 624"/>
                  <a:gd name="T74" fmla="*/ 2147483647 w 1116"/>
                  <a:gd name="T75" fmla="*/ 2147483647 h 624"/>
                  <a:gd name="T76" fmla="*/ 2147483647 w 1116"/>
                  <a:gd name="T77" fmla="*/ 2147483647 h 624"/>
                  <a:gd name="T78" fmla="*/ 2147483647 w 1116"/>
                  <a:gd name="T79" fmla="*/ 2147483647 h 624"/>
                  <a:gd name="T80" fmla="*/ 2147483647 w 1116"/>
                  <a:gd name="T81" fmla="*/ 2147483647 h 624"/>
                  <a:gd name="T82" fmla="*/ 2147483647 w 1116"/>
                  <a:gd name="T83" fmla="*/ 2147483647 h 624"/>
                  <a:gd name="T84" fmla="*/ 2147483647 w 1116"/>
                  <a:gd name="T85" fmla="*/ 2147483647 h 624"/>
                  <a:gd name="T86" fmla="*/ 2147483647 w 1116"/>
                  <a:gd name="T87" fmla="*/ 2147483647 h 624"/>
                  <a:gd name="T88" fmla="*/ 2147483647 w 1116"/>
                  <a:gd name="T89" fmla="*/ 0 h 624"/>
                  <a:gd name="T90" fmla="*/ 2147483647 w 1116"/>
                  <a:gd name="T91" fmla="*/ 2147483647 h 624"/>
                  <a:gd name="T92" fmla="*/ 2147483647 w 1116"/>
                  <a:gd name="T93" fmla="*/ 2147483647 h 624"/>
                  <a:gd name="T94" fmla="*/ 2147483647 w 1116"/>
                  <a:gd name="T95" fmla="*/ 2147483647 h 624"/>
                  <a:gd name="T96" fmla="*/ 2147483647 w 1116"/>
                  <a:gd name="T97" fmla="*/ 2147483647 h 624"/>
                  <a:gd name="T98" fmla="*/ 2147483647 w 1116"/>
                  <a:gd name="T99" fmla="*/ 2147483647 h 624"/>
                  <a:gd name="T100" fmla="*/ 2147483647 w 1116"/>
                  <a:gd name="T101" fmla="*/ 2147483647 h 624"/>
                  <a:gd name="T102" fmla="*/ 2147483647 w 1116"/>
                  <a:gd name="T103" fmla="*/ 2147483647 h 624"/>
                  <a:gd name="T104" fmla="*/ 2147483647 w 1116"/>
                  <a:gd name="T105" fmla="*/ 2147483647 h 624"/>
                  <a:gd name="T106" fmla="*/ 2147483647 w 1116"/>
                  <a:gd name="T107" fmla="*/ 2147483647 h 624"/>
                  <a:gd name="T108" fmla="*/ 2147483647 w 1116"/>
                  <a:gd name="T109" fmla="*/ 2147483647 h 624"/>
                  <a:gd name="T110" fmla="*/ 2147483647 w 1116"/>
                  <a:gd name="T111" fmla="*/ 2147483647 h 624"/>
                  <a:gd name="T112" fmla="*/ 2147483647 w 1116"/>
                  <a:gd name="T113" fmla="*/ 2147483647 h 624"/>
                  <a:gd name="T114" fmla="*/ 2147483647 w 1116"/>
                  <a:gd name="T115" fmla="*/ 2147483647 h 624"/>
                  <a:gd name="T116" fmla="*/ 2147483647 w 1116"/>
                  <a:gd name="T117" fmla="*/ 2147483647 h 6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116"/>
                  <a:gd name="T178" fmla="*/ 0 h 624"/>
                  <a:gd name="T179" fmla="*/ 1116 w 1116"/>
                  <a:gd name="T180" fmla="*/ 624 h 6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116" h="624">
                    <a:moveTo>
                      <a:pt x="24" y="324"/>
                    </a:moveTo>
                    <a:lnTo>
                      <a:pt x="30" y="324"/>
                    </a:lnTo>
                    <a:lnTo>
                      <a:pt x="36" y="330"/>
                    </a:lnTo>
                    <a:lnTo>
                      <a:pt x="48" y="330"/>
                    </a:lnTo>
                    <a:lnTo>
                      <a:pt x="54" y="336"/>
                    </a:lnTo>
                    <a:lnTo>
                      <a:pt x="78" y="336"/>
                    </a:lnTo>
                    <a:lnTo>
                      <a:pt x="84" y="342"/>
                    </a:lnTo>
                    <a:lnTo>
                      <a:pt x="108" y="342"/>
                    </a:lnTo>
                    <a:lnTo>
                      <a:pt x="114" y="348"/>
                    </a:lnTo>
                    <a:lnTo>
                      <a:pt x="126" y="342"/>
                    </a:lnTo>
                    <a:lnTo>
                      <a:pt x="132" y="342"/>
                    </a:lnTo>
                    <a:lnTo>
                      <a:pt x="144" y="336"/>
                    </a:lnTo>
                    <a:lnTo>
                      <a:pt x="150" y="336"/>
                    </a:lnTo>
                    <a:lnTo>
                      <a:pt x="174" y="360"/>
                    </a:lnTo>
                    <a:lnTo>
                      <a:pt x="186" y="360"/>
                    </a:lnTo>
                    <a:lnTo>
                      <a:pt x="198" y="348"/>
                    </a:lnTo>
                    <a:lnTo>
                      <a:pt x="198" y="342"/>
                    </a:lnTo>
                    <a:lnTo>
                      <a:pt x="222" y="348"/>
                    </a:lnTo>
                    <a:lnTo>
                      <a:pt x="228" y="336"/>
                    </a:lnTo>
                    <a:lnTo>
                      <a:pt x="234" y="342"/>
                    </a:lnTo>
                    <a:lnTo>
                      <a:pt x="252" y="342"/>
                    </a:lnTo>
                    <a:lnTo>
                      <a:pt x="258" y="336"/>
                    </a:lnTo>
                    <a:lnTo>
                      <a:pt x="258" y="330"/>
                    </a:lnTo>
                    <a:lnTo>
                      <a:pt x="270" y="318"/>
                    </a:lnTo>
                    <a:lnTo>
                      <a:pt x="282" y="318"/>
                    </a:lnTo>
                    <a:lnTo>
                      <a:pt x="288" y="306"/>
                    </a:lnTo>
                    <a:lnTo>
                      <a:pt x="294" y="306"/>
                    </a:lnTo>
                    <a:lnTo>
                      <a:pt x="306" y="312"/>
                    </a:lnTo>
                    <a:lnTo>
                      <a:pt x="318" y="312"/>
                    </a:lnTo>
                    <a:lnTo>
                      <a:pt x="318" y="306"/>
                    </a:lnTo>
                    <a:lnTo>
                      <a:pt x="324" y="306"/>
                    </a:lnTo>
                    <a:lnTo>
                      <a:pt x="336" y="300"/>
                    </a:lnTo>
                    <a:lnTo>
                      <a:pt x="342" y="300"/>
                    </a:lnTo>
                    <a:lnTo>
                      <a:pt x="354" y="312"/>
                    </a:lnTo>
                    <a:lnTo>
                      <a:pt x="360" y="312"/>
                    </a:lnTo>
                    <a:lnTo>
                      <a:pt x="360" y="318"/>
                    </a:lnTo>
                    <a:lnTo>
                      <a:pt x="402" y="318"/>
                    </a:lnTo>
                    <a:lnTo>
                      <a:pt x="408" y="324"/>
                    </a:lnTo>
                    <a:lnTo>
                      <a:pt x="408" y="336"/>
                    </a:lnTo>
                    <a:lnTo>
                      <a:pt x="426" y="336"/>
                    </a:lnTo>
                    <a:lnTo>
                      <a:pt x="438" y="342"/>
                    </a:lnTo>
                    <a:lnTo>
                      <a:pt x="444" y="348"/>
                    </a:lnTo>
                    <a:lnTo>
                      <a:pt x="450" y="360"/>
                    </a:lnTo>
                    <a:lnTo>
                      <a:pt x="444" y="366"/>
                    </a:lnTo>
                    <a:lnTo>
                      <a:pt x="444" y="390"/>
                    </a:lnTo>
                    <a:lnTo>
                      <a:pt x="456" y="384"/>
                    </a:lnTo>
                    <a:lnTo>
                      <a:pt x="462" y="384"/>
                    </a:lnTo>
                    <a:lnTo>
                      <a:pt x="468" y="390"/>
                    </a:lnTo>
                    <a:lnTo>
                      <a:pt x="462" y="396"/>
                    </a:lnTo>
                    <a:lnTo>
                      <a:pt x="462" y="414"/>
                    </a:lnTo>
                    <a:lnTo>
                      <a:pt x="474" y="414"/>
                    </a:lnTo>
                    <a:lnTo>
                      <a:pt x="480" y="420"/>
                    </a:lnTo>
                    <a:lnTo>
                      <a:pt x="492" y="420"/>
                    </a:lnTo>
                    <a:lnTo>
                      <a:pt x="498" y="426"/>
                    </a:lnTo>
                    <a:lnTo>
                      <a:pt x="498" y="456"/>
                    </a:lnTo>
                    <a:lnTo>
                      <a:pt x="492" y="456"/>
                    </a:lnTo>
                    <a:lnTo>
                      <a:pt x="480" y="462"/>
                    </a:lnTo>
                    <a:lnTo>
                      <a:pt x="462" y="462"/>
                    </a:lnTo>
                    <a:lnTo>
                      <a:pt x="456" y="456"/>
                    </a:lnTo>
                    <a:lnTo>
                      <a:pt x="438" y="456"/>
                    </a:lnTo>
                    <a:lnTo>
                      <a:pt x="432" y="462"/>
                    </a:lnTo>
                    <a:lnTo>
                      <a:pt x="432" y="468"/>
                    </a:lnTo>
                    <a:lnTo>
                      <a:pt x="438" y="468"/>
                    </a:lnTo>
                    <a:lnTo>
                      <a:pt x="450" y="474"/>
                    </a:lnTo>
                    <a:lnTo>
                      <a:pt x="456" y="480"/>
                    </a:lnTo>
                    <a:lnTo>
                      <a:pt x="438" y="492"/>
                    </a:lnTo>
                    <a:lnTo>
                      <a:pt x="432" y="498"/>
                    </a:lnTo>
                    <a:lnTo>
                      <a:pt x="420" y="504"/>
                    </a:lnTo>
                    <a:lnTo>
                      <a:pt x="414" y="504"/>
                    </a:lnTo>
                    <a:lnTo>
                      <a:pt x="414" y="516"/>
                    </a:lnTo>
                    <a:lnTo>
                      <a:pt x="420" y="522"/>
                    </a:lnTo>
                    <a:lnTo>
                      <a:pt x="420" y="534"/>
                    </a:lnTo>
                    <a:lnTo>
                      <a:pt x="396" y="540"/>
                    </a:lnTo>
                    <a:lnTo>
                      <a:pt x="390" y="528"/>
                    </a:lnTo>
                    <a:lnTo>
                      <a:pt x="390" y="516"/>
                    </a:lnTo>
                    <a:lnTo>
                      <a:pt x="390" y="528"/>
                    </a:lnTo>
                    <a:lnTo>
                      <a:pt x="396" y="540"/>
                    </a:lnTo>
                    <a:lnTo>
                      <a:pt x="396" y="546"/>
                    </a:lnTo>
                    <a:lnTo>
                      <a:pt x="408" y="552"/>
                    </a:lnTo>
                    <a:lnTo>
                      <a:pt x="438" y="552"/>
                    </a:lnTo>
                    <a:lnTo>
                      <a:pt x="444" y="546"/>
                    </a:lnTo>
                    <a:lnTo>
                      <a:pt x="450" y="546"/>
                    </a:lnTo>
                    <a:lnTo>
                      <a:pt x="456" y="540"/>
                    </a:lnTo>
                    <a:lnTo>
                      <a:pt x="474" y="540"/>
                    </a:lnTo>
                    <a:lnTo>
                      <a:pt x="480" y="534"/>
                    </a:lnTo>
                    <a:lnTo>
                      <a:pt x="486" y="534"/>
                    </a:lnTo>
                    <a:lnTo>
                      <a:pt x="480" y="528"/>
                    </a:lnTo>
                    <a:lnTo>
                      <a:pt x="486" y="528"/>
                    </a:lnTo>
                    <a:lnTo>
                      <a:pt x="492" y="522"/>
                    </a:lnTo>
                    <a:lnTo>
                      <a:pt x="510" y="516"/>
                    </a:lnTo>
                    <a:lnTo>
                      <a:pt x="522" y="510"/>
                    </a:lnTo>
                    <a:lnTo>
                      <a:pt x="528" y="504"/>
                    </a:lnTo>
                    <a:lnTo>
                      <a:pt x="534" y="492"/>
                    </a:lnTo>
                    <a:lnTo>
                      <a:pt x="540" y="486"/>
                    </a:lnTo>
                    <a:lnTo>
                      <a:pt x="546" y="474"/>
                    </a:lnTo>
                    <a:lnTo>
                      <a:pt x="552" y="468"/>
                    </a:lnTo>
                    <a:lnTo>
                      <a:pt x="552" y="462"/>
                    </a:lnTo>
                    <a:lnTo>
                      <a:pt x="582" y="450"/>
                    </a:lnTo>
                    <a:lnTo>
                      <a:pt x="600" y="438"/>
                    </a:lnTo>
                    <a:lnTo>
                      <a:pt x="612" y="444"/>
                    </a:lnTo>
                    <a:lnTo>
                      <a:pt x="624" y="444"/>
                    </a:lnTo>
                    <a:lnTo>
                      <a:pt x="636" y="450"/>
                    </a:lnTo>
                    <a:lnTo>
                      <a:pt x="654" y="450"/>
                    </a:lnTo>
                    <a:lnTo>
                      <a:pt x="666" y="438"/>
                    </a:lnTo>
                    <a:lnTo>
                      <a:pt x="648" y="462"/>
                    </a:lnTo>
                    <a:lnTo>
                      <a:pt x="624" y="462"/>
                    </a:lnTo>
                    <a:lnTo>
                      <a:pt x="630" y="468"/>
                    </a:lnTo>
                    <a:lnTo>
                      <a:pt x="642" y="474"/>
                    </a:lnTo>
                    <a:lnTo>
                      <a:pt x="654" y="486"/>
                    </a:lnTo>
                    <a:lnTo>
                      <a:pt x="726" y="486"/>
                    </a:lnTo>
                    <a:lnTo>
                      <a:pt x="738" y="504"/>
                    </a:lnTo>
                    <a:lnTo>
                      <a:pt x="726" y="510"/>
                    </a:lnTo>
                    <a:lnTo>
                      <a:pt x="720" y="516"/>
                    </a:lnTo>
                    <a:lnTo>
                      <a:pt x="684" y="534"/>
                    </a:lnTo>
                    <a:lnTo>
                      <a:pt x="678" y="540"/>
                    </a:lnTo>
                    <a:lnTo>
                      <a:pt x="678" y="546"/>
                    </a:lnTo>
                    <a:lnTo>
                      <a:pt x="684" y="546"/>
                    </a:lnTo>
                    <a:lnTo>
                      <a:pt x="690" y="552"/>
                    </a:lnTo>
                    <a:lnTo>
                      <a:pt x="720" y="552"/>
                    </a:lnTo>
                    <a:lnTo>
                      <a:pt x="732" y="558"/>
                    </a:lnTo>
                    <a:lnTo>
                      <a:pt x="744" y="570"/>
                    </a:lnTo>
                    <a:lnTo>
                      <a:pt x="744" y="594"/>
                    </a:lnTo>
                    <a:lnTo>
                      <a:pt x="738" y="606"/>
                    </a:lnTo>
                    <a:lnTo>
                      <a:pt x="738" y="618"/>
                    </a:lnTo>
                    <a:lnTo>
                      <a:pt x="756" y="618"/>
                    </a:lnTo>
                    <a:lnTo>
                      <a:pt x="768" y="624"/>
                    </a:lnTo>
                    <a:lnTo>
                      <a:pt x="780" y="624"/>
                    </a:lnTo>
                    <a:lnTo>
                      <a:pt x="780" y="618"/>
                    </a:lnTo>
                    <a:lnTo>
                      <a:pt x="792" y="606"/>
                    </a:lnTo>
                    <a:lnTo>
                      <a:pt x="804" y="600"/>
                    </a:lnTo>
                    <a:lnTo>
                      <a:pt x="810" y="594"/>
                    </a:lnTo>
                    <a:lnTo>
                      <a:pt x="840" y="594"/>
                    </a:lnTo>
                    <a:lnTo>
                      <a:pt x="858" y="576"/>
                    </a:lnTo>
                    <a:lnTo>
                      <a:pt x="858" y="570"/>
                    </a:lnTo>
                    <a:lnTo>
                      <a:pt x="864" y="564"/>
                    </a:lnTo>
                    <a:lnTo>
                      <a:pt x="870" y="564"/>
                    </a:lnTo>
                    <a:lnTo>
                      <a:pt x="882" y="576"/>
                    </a:lnTo>
                    <a:lnTo>
                      <a:pt x="918" y="570"/>
                    </a:lnTo>
                    <a:lnTo>
                      <a:pt x="918" y="552"/>
                    </a:lnTo>
                    <a:lnTo>
                      <a:pt x="930" y="540"/>
                    </a:lnTo>
                    <a:lnTo>
                      <a:pt x="900" y="540"/>
                    </a:lnTo>
                    <a:lnTo>
                      <a:pt x="894" y="546"/>
                    </a:lnTo>
                    <a:lnTo>
                      <a:pt x="882" y="552"/>
                    </a:lnTo>
                    <a:lnTo>
                      <a:pt x="852" y="552"/>
                    </a:lnTo>
                    <a:lnTo>
                      <a:pt x="846" y="546"/>
                    </a:lnTo>
                    <a:lnTo>
                      <a:pt x="834" y="540"/>
                    </a:lnTo>
                    <a:lnTo>
                      <a:pt x="828" y="534"/>
                    </a:lnTo>
                    <a:lnTo>
                      <a:pt x="828" y="522"/>
                    </a:lnTo>
                    <a:lnTo>
                      <a:pt x="822" y="516"/>
                    </a:lnTo>
                    <a:lnTo>
                      <a:pt x="810" y="516"/>
                    </a:lnTo>
                    <a:lnTo>
                      <a:pt x="786" y="498"/>
                    </a:lnTo>
                    <a:lnTo>
                      <a:pt x="750" y="492"/>
                    </a:lnTo>
                    <a:lnTo>
                      <a:pt x="744" y="480"/>
                    </a:lnTo>
                    <a:lnTo>
                      <a:pt x="810" y="480"/>
                    </a:lnTo>
                    <a:lnTo>
                      <a:pt x="822" y="474"/>
                    </a:lnTo>
                    <a:lnTo>
                      <a:pt x="834" y="462"/>
                    </a:lnTo>
                    <a:lnTo>
                      <a:pt x="846" y="468"/>
                    </a:lnTo>
                    <a:lnTo>
                      <a:pt x="852" y="462"/>
                    </a:lnTo>
                    <a:lnTo>
                      <a:pt x="864" y="456"/>
                    </a:lnTo>
                    <a:lnTo>
                      <a:pt x="870" y="450"/>
                    </a:lnTo>
                    <a:lnTo>
                      <a:pt x="882" y="444"/>
                    </a:lnTo>
                    <a:lnTo>
                      <a:pt x="906" y="444"/>
                    </a:lnTo>
                    <a:lnTo>
                      <a:pt x="918" y="438"/>
                    </a:lnTo>
                    <a:lnTo>
                      <a:pt x="930" y="438"/>
                    </a:lnTo>
                    <a:lnTo>
                      <a:pt x="978" y="408"/>
                    </a:lnTo>
                    <a:lnTo>
                      <a:pt x="1014" y="408"/>
                    </a:lnTo>
                    <a:lnTo>
                      <a:pt x="1014" y="372"/>
                    </a:lnTo>
                    <a:lnTo>
                      <a:pt x="1032" y="372"/>
                    </a:lnTo>
                    <a:lnTo>
                      <a:pt x="1038" y="366"/>
                    </a:lnTo>
                    <a:lnTo>
                      <a:pt x="1038" y="360"/>
                    </a:lnTo>
                    <a:lnTo>
                      <a:pt x="1050" y="348"/>
                    </a:lnTo>
                    <a:lnTo>
                      <a:pt x="1080" y="348"/>
                    </a:lnTo>
                    <a:lnTo>
                      <a:pt x="1092" y="342"/>
                    </a:lnTo>
                    <a:lnTo>
                      <a:pt x="1104" y="342"/>
                    </a:lnTo>
                    <a:lnTo>
                      <a:pt x="1116" y="330"/>
                    </a:lnTo>
                    <a:lnTo>
                      <a:pt x="1116" y="324"/>
                    </a:lnTo>
                    <a:lnTo>
                      <a:pt x="1110" y="312"/>
                    </a:lnTo>
                    <a:lnTo>
                      <a:pt x="1110" y="300"/>
                    </a:lnTo>
                    <a:lnTo>
                      <a:pt x="1098" y="294"/>
                    </a:lnTo>
                    <a:lnTo>
                      <a:pt x="1086" y="282"/>
                    </a:lnTo>
                    <a:lnTo>
                      <a:pt x="1092" y="276"/>
                    </a:lnTo>
                    <a:lnTo>
                      <a:pt x="1110" y="276"/>
                    </a:lnTo>
                    <a:lnTo>
                      <a:pt x="1116" y="270"/>
                    </a:lnTo>
                    <a:lnTo>
                      <a:pt x="1110" y="264"/>
                    </a:lnTo>
                    <a:lnTo>
                      <a:pt x="1104" y="264"/>
                    </a:lnTo>
                    <a:lnTo>
                      <a:pt x="1098" y="258"/>
                    </a:lnTo>
                    <a:lnTo>
                      <a:pt x="1092" y="258"/>
                    </a:lnTo>
                    <a:lnTo>
                      <a:pt x="1110" y="246"/>
                    </a:lnTo>
                    <a:lnTo>
                      <a:pt x="1110" y="222"/>
                    </a:lnTo>
                    <a:lnTo>
                      <a:pt x="1104" y="216"/>
                    </a:lnTo>
                    <a:lnTo>
                      <a:pt x="1080" y="216"/>
                    </a:lnTo>
                    <a:lnTo>
                      <a:pt x="1062" y="204"/>
                    </a:lnTo>
                    <a:lnTo>
                      <a:pt x="1056" y="198"/>
                    </a:lnTo>
                    <a:lnTo>
                      <a:pt x="1056" y="192"/>
                    </a:lnTo>
                    <a:lnTo>
                      <a:pt x="1014" y="192"/>
                    </a:lnTo>
                    <a:lnTo>
                      <a:pt x="1002" y="186"/>
                    </a:lnTo>
                    <a:lnTo>
                      <a:pt x="996" y="180"/>
                    </a:lnTo>
                    <a:lnTo>
                      <a:pt x="978" y="180"/>
                    </a:lnTo>
                    <a:lnTo>
                      <a:pt x="966" y="186"/>
                    </a:lnTo>
                    <a:lnTo>
                      <a:pt x="942" y="162"/>
                    </a:lnTo>
                    <a:lnTo>
                      <a:pt x="936" y="150"/>
                    </a:lnTo>
                    <a:lnTo>
                      <a:pt x="924" y="150"/>
                    </a:lnTo>
                    <a:lnTo>
                      <a:pt x="918" y="156"/>
                    </a:lnTo>
                    <a:lnTo>
                      <a:pt x="918" y="162"/>
                    </a:lnTo>
                    <a:lnTo>
                      <a:pt x="912" y="156"/>
                    </a:lnTo>
                    <a:lnTo>
                      <a:pt x="864" y="156"/>
                    </a:lnTo>
                    <a:lnTo>
                      <a:pt x="858" y="150"/>
                    </a:lnTo>
                    <a:lnTo>
                      <a:pt x="846" y="150"/>
                    </a:lnTo>
                    <a:lnTo>
                      <a:pt x="840" y="144"/>
                    </a:lnTo>
                    <a:lnTo>
                      <a:pt x="816" y="150"/>
                    </a:lnTo>
                    <a:lnTo>
                      <a:pt x="810" y="150"/>
                    </a:lnTo>
                    <a:lnTo>
                      <a:pt x="798" y="102"/>
                    </a:lnTo>
                    <a:lnTo>
                      <a:pt x="756" y="84"/>
                    </a:lnTo>
                    <a:lnTo>
                      <a:pt x="720" y="84"/>
                    </a:lnTo>
                    <a:lnTo>
                      <a:pt x="720" y="66"/>
                    </a:lnTo>
                    <a:lnTo>
                      <a:pt x="714" y="48"/>
                    </a:lnTo>
                    <a:lnTo>
                      <a:pt x="720" y="48"/>
                    </a:lnTo>
                    <a:lnTo>
                      <a:pt x="726" y="42"/>
                    </a:lnTo>
                    <a:lnTo>
                      <a:pt x="726" y="30"/>
                    </a:lnTo>
                    <a:lnTo>
                      <a:pt x="720" y="30"/>
                    </a:lnTo>
                    <a:lnTo>
                      <a:pt x="708" y="24"/>
                    </a:lnTo>
                    <a:lnTo>
                      <a:pt x="702" y="18"/>
                    </a:lnTo>
                    <a:lnTo>
                      <a:pt x="696" y="18"/>
                    </a:lnTo>
                    <a:lnTo>
                      <a:pt x="690" y="0"/>
                    </a:lnTo>
                    <a:lnTo>
                      <a:pt x="642" y="0"/>
                    </a:lnTo>
                    <a:lnTo>
                      <a:pt x="630" y="6"/>
                    </a:lnTo>
                    <a:lnTo>
                      <a:pt x="600" y="6"/>
                    </a:lnTo>
                    <a:lnTo>
                      <a:pt x="600" y="18"/>
                    </a:lnTo>
                    <a:lnTo>
                      <a:pt x="594" y="24"/>
                    </a:lnTo>
                    <a:lnTo>
                      <a:pt x="558" y="24"/>
                    </a:lnTo>
                    <a:lnTo>
                      <a:pt x="546" y="18"/>
                    </a:lnTo>
                    <a:lnTo>
                      <a:pt x="516" y="18"/>
                    </a:lnTo>
                    <a:lnTo>
                      <a:pt x="510" y="30"/>
                    </a:lnTo>
                    <a:lnTo>
                      <a:pt x="498" y="36"/>
                    </a:lnTo>
                    <a:lnTo>
                      <a:pt x="492" y="42"/>
                    </a:lnTo>
                    <a:lnTo>
                      <a:pt x="486" y="54"/>
                    </a:lnTo>
                    <a:lnTo>
                      <a:pt x="492" y="60"/>
                    </a:lnTo>
                    <a:lnTo>
                      <a:pt x="492" y="72"/>
                    </a:lnTo>
                    <a:lnTo>
                      <a:pt x="486" y="78"/>
                    </a:lnTo>
                    <a:lnTo>
                      <a:pt x="468" y="78"/>
                    </a:lnTo>
                    <a:lnTo>
                      <a:pt x="462" y="72"/>
                    </a:lnTo>
                    <a:lnTo>
                      <a:pt x="438" y="72"/>
                    </a:lnTo>
                    <a:lnTo>
                      <a:pt x="426" y="78"/>
                    </a:lnTo>
                    <a:lnTo>
                      <a:pt x="420" y="78"/>
                    </a:lnTo>
                    <a:lnTo>
                      <a:pt x="420" y="66"/>
                    </a:lnTo>
                    <a:lnTo>
                      <a:pt x="414" y="60"/>
                    </a:lnTo>
                    <a:lnTo>
                      <a:pt x="396" y="60"/>
                    </a:lnTo>
                    <a:lnTo>
                      <a:pt x="390" y="66"/>
                    </a:lnTo>
                    <a:lnTo>
                      <a:pt x="390" y="72"/>
                    </a:lnTo>
                    <a:lnTo>
                      <a:pt x="378" y="60"/>
                    </a:lnTo>
                    <a:lnTo>
                      <a:pt x="366" y="66"/>
                    </a:lnTo>
                    <a:lnTo>
                      <a:pt x="360" y="60"/>
                    </a:lnTo>
                    <a:lnTo>
                      <a:pt x="342" y="66"/>
                    </a:lnTo>
                    <a:lnTo>
                      <a:pt x="336" y="54"/>
                    </a:lnTo>
                    <a:lnTo>
                      <a:pt x="324" y="66"/>
                    </a:lnTo>
                    <a:lnTo>
                      <a:pt x="306" y="54"/>
                    </a:lnTo>
                    <a:lnTo>
                      <a:pt x="300" y="60"/>
                    </a:lnTo>
                    <a:lnTo>
                      <a:pt x="282" y="48"/>
                    </a:lnTo>
                    <a:lnTo>
                      <a:pt x="258" y="42"/>
                    </a:lnTo>
                    <a:lnTo>
                      <a:pt x="222" y="42"/>
                    </a:lnTo>
                    <a:lnTo>
                      <a:pt x="216" y="36"/>
                    </a:lnTo>
                    <a:lnTo>
                      <a:pt x="216" y="30"/>
                    </a:lnTo>
                    <a:lnTo>
                      <a:pt x="168" y="30"/>
                    </a:lnTo>
                    <a:lnTo>
                      <a:pt x="162" y="36"/>
                    </a:lnTo>
                    <a:lnTo>
                      <a:pt x="150" y="42"/>
                    </a:lnTo>
                    <a:lnTo>
                      <a:pt x="114" y="42"/>
                    </a:lnTo>
                    <a:lnTo>
                      <a:pt x="114" y="48"/>
                    </a:lnTo>
                    <a:lnTo>
                      <a:pt x="96" y="66"/>
                    </a:lnTo>
                    <a:lnTo>
                      <a:pt x="78" y="66"/>
                    </a:lnTo>
                    <a:lnTo>
                      <a:pt x="66" y="60"/>
                    </a:lnTo>
                    <a:lnTo>
                      <a:pt x="72" y="78"/>
                    </a:lnTo>
                    <a:lnTo>
                      <a:pt x="90" y="96"/>
                    </a:lnTo>
                    <a:lnTo>
                      <a:pt x="90" y="102"/>
                    </a:lnTo>
                    <a:lnTo>
                      <a:pt x="102" y="108"/>
                    </a:lnTo>
                    <a:lnTo>
                      <a:pt x="108" y="114"/>
                    </a:lnTo>
                    <a:lnTo>
                      <a:pt x="102" y="126"/>
                    </a:lnTo>
                    <a:lnTo>
                      <a:pt x="108" y="132"/>
                    </a:lnTo>
                    <a:lnTo>
                      <a:pt x="108" y="138"/>
                    </a:lnTo>
                    <a:lnTo>
                      <a:pt x="114" y="144"/>
                    </a:lnTo>
                    <a:lnTo>
                      <a:pt x="108" y="150"/>
                    </a:lnTo>
                    <a:lnTo>
                      <a:pt x="102" y="150"/>
                    </a:lnTo>
                    <a:lnTo>
                      <a:pt x="96" y="156"/>
                    </a:lnTo>
                    <a:lnTo>
                      <a:pt x="84" y="156"/>
                    </a:lnTo>
                    <a:lnTo>
                      <a:pt x="30" y="204"/>
                    </a:lnTo>
                    <a:lnTo>
                      <a:pt x="30" y="246"/>
                    </a:lnTo>
                    <a:lnTo>
                      <a:pt x="42" y="258"/>
                    </a:lnTo>
                    <a:lnTo>
                      <a:pt x="18" y="258"/>
                    </a:lnTo>
                    <a:lnTo>
                      <a:pt x="18" y="270"/>
                    </a:lnTo>
                    <a:lnTo>
                      <a:pt x="12" y="276"/>
                    </a:lnTo>
                    <a:lnTo>
                      <a:pt x="12" y="282"/>
                    </a:lnTo>
                    <a:lnTo>
                      <a:pt x="6" y="288"/>
                    </a:lnTo>
                    <a:lnTo>
                      <a:pt x="0" y="288"/>
                    </a:lnTo>
                    <a:lnTo>
                      <a:pt x="0" y="306"/>
                    </a:lnTo>
                    <a:lnTo>
                      <a:pt x="6" y="306"/>
                    </a:lnTo>
                    <a:lnTo>
                      <a:pt x="24" y="3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78" name="Roma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57958C88-A85D-45E6-A4DF-D88740093C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07285" y="3099827"/>
                <a:ext cx="199655" cy="113905"/>
              </a:xfrm>
              <a:custGeom>
                <a:avLst/>
                <a:gdLst>
                  <a:gd name="T0" fmla="*/ 2147483647 w 612"/>
                  <a:gd name="T1" fmla="*/ 2147483647 h 366"/>
                  <a:gd name="T2" fmla="*/ 2147483647 w 612"/>
                  <a:gd name="T3" fmla="*/ 2147483647 h 366"/>
                  <a:gd name="T4" fmla="*/ 2147483647 w 612"/>
                  <a:gd name="T5" fmla="*/ 2147483647 h 366"/>
                  <a:gd name="T6" fmla="*/ 2147483647 w 612"/>
                  <a:gd name="T7" fmla="*/ 2147483647 h 366"/>
                  <a:gd name="T8" fmla="*/ 2147483647 w 612"/>
                  <a:gd name="T9" fmla="*/ 2147483647 h 366"/>
                  <a:gd name="T10" fmla="*/ 2147483647 w 612"/>
                  <a:gd name="T11" fmla="*/ 2147483647 h 366"/>
                  <a:gd name="T12" fmla="*/ 2147483647 w 612"/>
                  <a:gd name="T13" fmla="*/ 2147483647 h 366"/>
                  <a:gd name="T14" fmla="*/ 2147483647 w 612"/>
                  <a:gd name="T15" fmla="*/ 2147483647 h 366"/>
                  <a:gd name="T16" fmla="*/ 2147483647 w 612"/>
                  <a:gd name="T17" fmla="*/ 2147483647 h 366"/>
                  <a:gd name="T18" fmla="*/ 2147483647 w 612"/>
                  <a:gd name="T19" fmla="*/ 2147483647 h 366"/>
                  <a:gd name="T20" fmla="*/ 2147483647 w 612"/>
                  <a:gd name="T21" fmla="*/ 2147483647 h 366"/>
                  <a:gd name="T22" fmla="*/ 2147483647 w 612"/>
                  <a:gd name="T23" fmla="*/ 2147483647 h 366"/>
                  <a:gd name="T24" fmla="*/ 2147483647 w 612"/>
                  <a:gd name="T25" fmla="*/ 2147483647 h 366"/>
                  <a:gd name="T26" fmla="*/ 2147483647 w 612"/>
                  <a:gd name="T27" fmla="*/ 0 h 366"/>
                  <a:gd name="T28" fmla="*/ 2147483647 w 612"/>
                  <a:gd name="T29" fmla="*/ 2147483647 h 366"/>
                  <a:gd name="T30" fmla="*/ 2147483647 w 612"/>
                  <a:gd name="T31" fmla="*/ 2147483647 h 366"/>
                  <a:gd name="T32" fmla="*/ 2147483647 w 612"/>
                  <a:gd name="T33" fmla="*/ 2147483647 h 366"/>
                  <a:gd name="T34" fmla="*/ 2147483647 w 612"/>
                  <a:gd name="T35" fmla="*/ 2147483647 h 366"/>
                  <a:gd name="T36" fmla="*/ 2147483647 w 612"/>
                  <a:gd name="T37" fmla="*/ 2147483647 h 366"/>
                  <a:gd name="T38" fmla="*/ 2147483647 w 612"/>
                  <a:gd name="T39" fmla="*/ 2147483647 h 366"/>
                  <a:gd name="T40" fmla="*/ 2147483647 w 612"/>
                  <a:gd name="T41" fmla="*/ 2147483647 h 366"/>
                  <a:gd name="T42" fmla="*/ 2147483647 w 612"/>
                  <a:gd name="T43" fmla="*/ 2147483647 h 366"/>
                  <a:gd name="T44" fmla="*/ 2147483647 w 612"/>
                  <a:gd name="T45" fmla="*/ 2147483647 h 366"/>
                  <a:gd name="T46" fmla="*/ 2147483647 w 612"/>
                  <a:gd name="T47" fmla="*/ 2147483647 h 366"/>
                  <a:gd name="T48" fmla="*/ 0 w 612"/>
                  <a:gd name="T49" fmla="*/ 2147483647 h 366"/>
                  <a:gd name="T50" fmla="*/ 2147483647 w 612"/>
                  <a:gd name="T51" fmla="*/ 2147483647 h 366"/>
                  <a:gd name="T52" fmla="*/ 2147483647 w 612"/>
                  <a:gd name="T53" fmla="*/ 2147483647 h 366"/>
                  <a:gd name="T54" fmla="*/ 2147483647 w 612"/>
                  <a:gd name="T55" fmla="*/ 2147483647 h 366"/>
                  <a:gd name="T56" fmla="*/ 2147483647 w 612"/>
                  <a:gd name="T57" fmla="*/ 2147483647 h 366"/>
                  <a:gd name="T58" fmla="*/ 2147483647 w 612"/>
                  <a:gd name="T59" fmla="*/ 2147483647 h 366"/>
                  <a:gd name="T60" fmla="*/ 2147483647 w 612"/>
                  <a:gd name="T61" fmla="*/ 2147483647 h 366"/>
                  <a:gd name="T62" fmla="*/ 2147483647 w 612"/>
                  <a:gd name="T63" fmla="*/ 2147483647 h 366"/>
                  <a:gd name="T64" fmla="*/ 2147483647 w 612"/>
                  <a:gd name="T65" fmla="*/ 2147483647 h 366"/>
                  <a:gd name="T66" fmla="*/ 2147483647 w 612"/>
                  <a:gd name="T67" fmla="*/ 2147483647 h 366"/>
                  <a:gd name="T68" fmla="*/ 2147483647 w 612"/>
                  <a:gd name="T69" fmla="*/ 2147483647 h 366"/>
                  <a:gd name="T70" fmla="*/ 2147483647 w 612"/>
                  <a:gd name="T71" fmla="*/ 2147483647 h 366"/>
                  <a:gd name="T72" fmla="*/ 2147483647 w 612"/>
                  <a:gd name="T73" fmla="*/ 2147483647 h 366"/>
                  <a:gd name="T74" fmla="*/ 2147483647 w 612"/>
                  <a:gd name="T75" fmla="*/ 2147483647 h 366"/>
                  <a:gd name="T76" fmla="*/ 2147483647 w 612"/>
                  <a:gd name="T77" fmla="*/ 2147483647 h 366"/>
                  <a:gd name="T78" fmla="*/ 2147483647 w 612"/>
                  <a:gd name="T79" fmla="*/ 2147483647 h 366"/>
                  <a:gd name="T80" fmla="*/ 2147483647 w 612"/>
                  <a:gd name="T81" fmla="*/ 2147483647 h 366"/>
                  <a:gd name="T82" fmla="*/ 2147483647 w 612"/>
                  <a:gd name="T83" fmla="*/ 2147483647 h 366"/>
                  <a:gd name="T84" fmla="*/ 2147483647 w 612"/>
                  <a:gd name="T85" fmla="*/ 2147483647 h 36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12"/>
                  <a:gd name="T130" fmla="*/ 0 h 366"/>
                  <a:gd name="T131" fmla="*/ 612 w 612"/>
                  <a:gd name="T132" fmla="*/ 366 h 36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12" h="366">
                    <a:moveTo>
                      <a:pt x="516" y="354"/>
                    </a:moveTo>
                    <a:lnTo>
                      <a:pt x="522" y="360"/>
                    </a:lnTo>
                    <a:lnTo>
                      <a:pt x="540" y="360"/>
                    </a:lnTo>
                    <a:lnTo>
                      <a:pt x="540" y="318"/>
                    </a:lnTo>
                    <a:lnTo>
                      <a:pt x="546" y="312"/>
                    </a:lnTo>
                    <a:lnTo>
                      <a:pt x="558" y="294"/>
                    </a:lnTo>
                    <a:lnTo>
                      <a:pt x="564" y="282"/>
                    </a:lnTo>
                    <a:lnTo>
                      <a:pt x="570" y="276"/>
                    </a:lnTo>
                    <a:lnTo>
                      <a:pt x="606" y="276"/>
                    </a:lnTo>
                    <a:lnTo>
                      <a:pt x="612" y="270"/>
                    </a:lnTo>
                    <a:lnTo>
                      <a:pt x="612" y="258"/>
                    </a:lnTo>
                    <a:lnTo>
                      <a:pt x="600" y="222"/>
                    </a:lnTo>
                    <a:lnTo>
                      <a:pt x="600" y="216"/>
                    </a:lnTo>
                    <a:lnTo>
                      <a:pt x="594" y="216"/>
                    </a:lnTo>
                    <a:lnTo>
                      <a:pt x="588" y="222"/>
                    </a:lnTo>
                    <a:lnTo>
                      <a:pt x="570" y="222"/>
                    </a:lnTo>
                    <a:lnTo>
                      <a:pt x="564" y="228"/>
                    </a:lnTo>
                    <a:lnTo>
                      <a:pt x="558" y="228"/>
                    </a:lnTo>
                    <a:lnTo>
                      <a:pt x="552" y="234"/>
                    </a:lnTo>
                    <a:lnTo>
                      <a:pt x="522" y="234"/>
                    </a:lnTo>
                    <a:lnTo>
                      <a:pt x="510" y="222"/>
                    </a:lnTo>
                    <a:lnTo>
                      <a:pt x="510" y="198"/>
                    </a:lnTo>
                    <a:lnTo>
                      <a:pt x="504" y="192"/>
                    </a:lnTo>
                    <a:lnTo>
                      <a:pt x="498" y="180"/>
                    </a:lnTo>
                    <a:lnTo>
                      <a:pt x="498" y="168"/>
                    </a:lnTo>
                    <a:lnTo>
                      <a:pt x="504" y="162"/>
                    </a:lnTo>
                    <a:lnTo>
                      <a:pt x="504" y="150"/>
                    </a:lnTo>
                    <a:lnTo>
                      <a:pt x="510" y="144"/>
                    </a:lnTo>
                    <a:lnTo>
                      <a:pt x="504" y="144"/>
                    </a:lnTo>
                    <a:lnTo>
                      <a:pt x="504" y="102"/>
                    </a:lnTo>
                    <a:lnTo>
                      <a:pt x="498" y="96"/>
                    </a:lnTo>
                    <a:lnTo>
                      <a:pt x="480" y="96"/>
                    </a:lnTo>
                    <a:lnTo>
                      <a:pt x="474" y="78"/>
                    </a:lnTo>
                    <a:lnTo>
                      <a:pt x="462" y="78"/>
                    </a:lnTo>
                    <a:lnTo>
                      <a:pt x="456" y="54"/>
                    </a:lnTo>
                    <a:lnTo>
                      <a:pt x="432" y="42"/>
                    </a:lnTo>
                    <a:lnTo>
                      <a:pt x="432" y="30"/>
                    </a:lnTo>
                    <a:lnTo>
                      <a:pt x="426" y="24"/>
                    </a:lnTo>
                    <a:lnTo>
                      <a:pt x="420" y="12"/>
                    </a:lnTo>
                    <a:lnTo>
                      <a:pt x="414" y="6"/>
                    </a:lnTo>
                    <a:lnTo>
                      <a:pt x="396" y="0"/>
                    </a:lnTo>
                    <a:lnTo>
                      <a:pt x="384" y="0"/>
                    </a:lnTo>
                    <a:lnTo>
                      <a:pt x="378" y="6"/>
                    </a:lnTo>
                    <a:lnTo>
                      <a:pt x="378" y="12"/>
                    </a:lnTo>
                    <a:lnTo>
                      <a:pt x="366" y="24"/>
                    </a:lnTo>
                    <a:lnTo>
                      <a:pt x="348" y="24"/>
                    </a:lnTo>
                    <a:lnTo>
                      <a:pt x="342" y="18"/>
                    </a:lnTo>
                    <a:lnTo>
                      <a:pt x="336" y="30"/>
                    </a:lnTo>
                    <a:lnTo>
                      <a:pt x="312" y="24"/>
                    </a:lnTo>
                    <a:lnTo>
                      <a:pt x="312" y="30"/>
                    </a:lnTo>
                    <a:lnTo>
                      <a:pt x="300" y="42"/>
                    </a:lnTo>
                    <a:lnTo>
                      <a:pt x="288" y="42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46" y="24"/>
                    </a:lnTo>
                    <a:lnTo>
                      <a:pt x="240" y="24"/>
                    </a:lnTo>
                    <a:lnTo>
                      <a:pt x="228" y="30"/>
                    </a:lnTo>
                    <a:lnTo>
                      <a:pt x="222" y="24"/>
                    </a:lnTo>
                    <a:lnTo>
                      <a:pt x="198" y="24"/>
                    </a:lnTo>
                    <a:lnTo>
                      <a:pt x="192" y="18"/>
                    </a:lnTo>
                    <a:lnTo>
                      <a:pt x="168" y="18"/>
                    </a:lnTo>
                    <a:lnTo>
                      <a:pt x="150" y="36"/>
                    </a:lnTo>
                    <a:lnTo>
                      <a:pt x="120" y="36"/>
                    </a:lnTo>
                    <a:lnTo>
                      <a:pt x="108" y="48"/>
                    </a:lnTo>
                    <a:lnTo>
                      <a:pt x="108" y="90"/>
                    </a:lnTo>
                    <a:lnTo>
                      <a:pt x="90" y="108"/>
                    </a:lnTo>
                    <a:lnTo>
                      <a:pt x="78" y="114"/>
                    </a:lnTo>
                    <a:lnTo>
                      <a:pt x="72" y="120"/>
                    </a:lnTo>
                    <a:lnTo>
                      <a:pt x="72" y="138"/>
                    </a:lnTo>
                    <a:lnTo>
                      <a:pt x="66" y="144"/>
                    </a:lnTo>
                    <a:lnTo>
                      <a:pt x="54" y="150"/>
                    </a:lnTo>
                    <a:lnTo>
                      <a:pt x="48" y="156"/>
                    </a:lnTo>
                    <a:lnTo>
                      <a:pt x="30" y="150"/>
                    </a:lnTo>
                    <a:lnTo>
                      <a:pt x="30" y="168"/>
                    </a:lnTo>
                    <a:lnTo>
                      <a:pt x="0" y="174"/>
                    </a:lnTo>
                    <a:lnTo>
                      <a:pt x="6" y="174"/>
                    </a:lnTo>
                    <a:lnTo>
                      <a:pt x="30" y="192"/>
                    </a:lnTo>
                    <a:lnTo>
                      <a:pt x="36" y="192"/>
                    </a:lnTo>
                    <a:lnTo>
                      <a:pt x="48" y="228"/>
                    </a:lnTo>
                    <a:lnTo>
                      <a:pt x="54" y="234"/>
                    </a:lnTo>
                    <a:lnTo>
                      <a:pt x="60" y="234"/>
                    </a:lnTo>
                    <a:lnTo>
                      <a:pt x="66" y="228"/>
                    </a:lnTo>
                    <a:lnTo>
                      <a:pt x="72" y="228"/>
                    </a:lnTo>
                    <a:lnTo>
                      <a:pt x="84" y="234"/>
                    </a:lnTo>
                    <a:lnTo>
                      <a:pt x="84" y="252"/>
                    </a:lnTo>
                    <a:lnTo>
                      <a:pt x="78" y="258"/>
                    </a:lnTo>
                    <a:lnTo>
                      <a:pt x="90" y="276"/>
                    </a:lnTo>
                    <a:lnTo>
                      <a:pt x="114" y="282"/>
                    </a:lnTo>
                    <a:lnTo>
                      <a:pt x="120" y="288"/>
                    </a:lnTo>
                    <a:lnTo>
                      <a:pt x="144" y="282"/>
                    </a:lnTo>
                    <a:lnTo>
                      <a:pt x="168" y="288"/>
                    </a:lnTo>
                    <a:lnTo>
                      <a:pt x="162" y="294"/>
                    </a:lnTo>
                    <a:lnTo>
                      <a:pt x="156" y="306"/>
                    </a:lnTo>
                    <a:lnTo>
                      <a:pt x="162" y="312"/>
                    </a:lnTo>
                    <a:lnTo>
                      <a:pt x="162" y="324"/>
                    </a:lnTo>
                    <a:lnTo>
                      <a:pt x="186" y="324"/>
                    </a:lnTo>
                    <a:lnTo>
                      <a:pt x="192" y="330"/>
                    </a:lnTo>
                    <a:lnTo>
                      <a:pt x="186" y="336"/>
                    </a:lnTo>
                    <a:lnTo>
                      <a:pt x="186" y="342"/>
                    </a:lnTo>
                    <a:lnTo>
                      <a:pt x="180" y="348"/>
                    </a:lnTo>
                    <a:lnTo>
                      <a:pt x="186" y="354"/>
                    </a:lnTo>
                    <a:lnTo>
                      <a:pt x="204" y="354"/>
                    </a:lnTo>
                    <a:lnTo>
                      <a:pt x="216" y="342"/>
                    </a:lnTo>
                    <a:lnTo>
                      <a:pt x="240" y="354"/>
                    </a:lnTo>
                    <a:lnTo>
                      <a:pt x="252" y="354"/>
                    </a:lnTo>
                    <a:lnTo>
                      <a:pt x="258" y="360"/>
                    </a:lnTo>
                    <a:lnTo>
                      <a:pt x="282" y="360"/>
                    </a:lnTo>
                    <a:lnTo>
                      <a:pt x="288" y="354"/>
                    </a:lnTo>
                    <a:lnTo>
                      <a:pt x="288" y="348"/>
                    </a:lnTo>
                    <a:lnTo>
                      <a:pt x="306" y="354"/>
                    </a:lnTo>
                    <a:lnTo>
                      <a:pt x="330" y="354"/>
                    </a:lnTo>
                    <a:lnTo>
                      <a:pt x="336" y="360"/>
                    </a:lnTo>
                    <a:lnTo>
                      <a:pt x="348" y="366"/>
                    </a:lnTo>
                    <a:lnTo>
                      <a:pt x="366" y="366"/>
                    </a:lnTo>
                    <a:lnTo>
                      <a:pt x="372" y="360"/>
                    </a:lnTo>
                    <a:lnTo>
                      <a:pt x="372" y="348"/>
                    </a:lnTo>
                    <a:lnTo>
                      <a:pt x="378" y="342"/>
                    </a:lnTo>
                    <a:lnTo>
                      <a:pt x="384" y="342"/>
                    </a:lnTo>
                    <a:lnTo>
                      <a:pt x="396" y="336"/>
                    </a:lnTo>
                    <a:lnTo>
                      <a:pt x="402" y="336"/>
                    </a:lnTo>
                    <a:lnTo>
                      <a:pt x="402" y="330"/>
                    </a:lnTo>
                    <a:lnTo>
                      <a:pt x="432" y="336"/>
                    </a:lnTo>
                    <a:lnTo>
                      <a:pt x="432" y="324"/>
                    </a:lnTo>
                    <a:lnTo>
                      <a:pt x="438" y="324"/>
                    </a:lnTo>
                    <a:lnTo>
                      <a:pt x="450" y="330"/>
                    </a:lnTo>
                    <a:lnTo>
                      <a:pt x="462" y="330"/>
                    </a:lnTo>
                    <a:lnTo>
                      <a:pt x="474" y="336"/>
                    </a:lnTo>
                    <a:lnTo>
                      <a:pt x="498" y="336"/>
                    </a:lnTo>
                    <a:lnTo>
                      <a:pt x="516" y="35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79" name="Poland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33E6DEF-D964-4328-926B-F2A8AF3AC60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79301" y="2941829"/>
                <a:ext cx="203495" cy="139626"/>
              </a:xfrm>
              <a:custGeom>
                <a:avLst/>
                <a:gdLst>
                  <a:gd name="T0" fmla="*/ 2147483647 w 624"/>
                  <a:gd name="T1" fmla="*/ 2147483647 h 450"/>
                  <a:gd name="T2" fmla="*/ 2147483647 w 624"/>
                  <a:gd name="T3" fmla="*/ 2147483647 h 450"/>
                  <a:gd name="T4" fmla="*/ 2147483647 w 624"/>
                  <a:gd name="T5" fmla="*/ 2147483647 h 450"/>
                  <a:gd name="T6" fmla="*/ 2147483647 w 624"/>
                  <a:gd name="T7" fmla="*/ 2147483647 h 450"/>
                  <a:gd name="T8" fmla="*/ 2147483647 w 624"/>
                  <a:gd name="T9" fmla="*/ 2147483647 h 450"/>
                  <a:gd name="T10" fmla="*/ 2147483647 w 624"/>
                  <a:gd name="T11" fmla="*/ 2147483647 h 450"/>
                  <a:gd name="T12" fmla="*/ 2147483647 w 624"/>
                  <a:gd name="T13" fmla="*/ 2147483647 h 450"/>
                  <a:gd name="T14" fmla="*/ 2147483647 w 624"/>
                  <a:gd name="T15" fmla="*/ 2147483647 h 450"/>
                  <a:gd name="T16" fmla="*/ 2147483647 w 624"/>
                  <a:gd name="T17" fmla="*/ 2147483647 h 450"/>
                  <a:gd name="T18" fmla="*/ 2147483647 w 624"/>
                  <a:gd name="T19" fmla="*/ 2147483647 h 450"/>
                  <a:gd name="T20" fmla="*/ 2147483647 w 624"/>
                  <a:gd name="T21" fmla="*/ 2147483647 h 450"/>
                  <a:gd name="T22" fmla="*/ 2147483647 w 624"/>
                  <a:gd name="T23" fmla="*/ 2147483647 h 450"/>
                  <a:gd name="T24" fmla="*/ 2147483647 w 624"/>
                  <a:gd name="T25" fmla="*/ 2147483647 h 450"/>
                  <a:gd name="T26" fmla="*/ 2147483647 w 624"/>
                  <a:gd name="T27" fmla="*/ 2147483647 h 450"/>
                  <a:gd name="T28" fmla="*/ 2147483647 w 624"/>
                  <a:gd name="T29" fmla="*/ 2147483647 h 450"/>
                  <a:gd name="T30" fmla="*/ 2147483647 w 624"/>
                  <a:gd name="T31" fmla="*/ 2147483647 h 450"/>
                  <a:gd name="T32" fmla="*/ 2147483647 w 624"/>
                  <a:gd name="T33" fmla="*/ 2147483647 h 450"/>
                  <a:gd name="T34" fmla="*/ 2147483647 w 624"/>
                  <a:gd name="T35" fmla="*/ 2147483647 h 450"/>
                  <a:gd name="T36" fmla="*/ 2147483647 w 624"/>
                  <a:gd name="T37" fmla="*/ 2147483647 h 450"/>
                  <a:gd name="T38" fmla="*/ 2147483647 w 624"/>
                  <a:gd name="T39" fmla="*/ 2147483647 h 450"/>
                  <a:gd name="T40" fmla="*/ 2147483647 w 624"/>
                  <a:gd name="T41" fmla="*/ 2147483647 h 450"/>
                  <a:gd name="T42" fmla="*/ 2147483647 w 624"/>
                  <a:gd name="T43" fmla="*/ 2147483647 h 450"/>
                  <a:gd name="T44" fmla="*/ 2147483647 w 624"/>
                  <a:gd name="T45" fmla="*/ 2147483647 h 450"/>
                  <a:gd name="T46" fmla="*/ 2147483647 w 624"/>
                  <a:gd name="T47" fmla="*/ 2147483647 h 450"/>
                  <a:gd name="T48" fmla="*/ 2147483647 w 624"/>
                  <a:gd name="T49" fmla="*/ 2147483647 h 450"/>
                  <a:gd name="T50" fmla="*/ 2147483647 w 624"/>
                  <a:gd name="T51" fmla="*/ 2147483647 h 450"/>
                  <a:gd name="T52" fmla="*/ 2147483647 w 624"/>
                  <a:gd name="T53" fmla="*/ 2147483647 h 450"/>
                  <a:gd name="T54" fmla="*/ 2147483647 w 624"/>
                  <a:gd name="T55" fmla="*/ 2147483647 h 450"/>
                  <a:gd name="T56" fmla="*/ 2147483647 w 624"/>
                  <a:gd name="T57" fmla="*/ 2147483647 h 450"/>
                  <a:gd name="T58" fmla="*/ 0 w 624"/>
                  <a:gd name="T59" fmla="*/ 2147483647 h 450"/>
                  <a:gd name="T60" fmla="*/ 2147483647 w 624"/>
                  <a:gd name="T61" fmla="*/ 2147483647 h 450"/>
                  <a:gd name="T62" fmla="*/ 2147483647 w 624"/>
                  <a:gd name="T63" fmla="*/ 2147483647 h 450"/>
                  <a:gd name="T64" fmla="*/ 2147483647 w 624"/>
                  <a:gd name="T65" fmla="*/ 2147483647 h 450"/>
                  <a:gd name="T66" fmla="*/ 2147483647 w 624"/>
                  <a:gd name="T67" fmla="*/ 2147483647 h 450"/>
                  <a:gd name="T68" fmla="*/ 2147483647 w 624"/>
                  <a:gd name="T69" fmla="*/ 2147483647 h 450"/>
                  <a:gd name="T70" fmla="*/ 2147483647 w 624"/>
                  <a:gd name="T71" fmla="*/ 2147483647 h 450"/>
                  <a:gd name="T72" fmla="*/ 2147483647 w 624"/>
                  <a:gd name="T73" fmla="*/ 2147483647 h 450"/>
                  <a:gd name="T74" fmla="*/ 2147483647 w 624"/>
                  <a:gd name="T75" fmla="*/ 2147483647 h 450"/>
                  <a:gd name="T76" fmla="*/ 2147483647 w 624"/>
                  <a:gd name="T77" fmla="*/ 2147483647 h 450"/>
                  <a:gd name="T78" fmla="*/ 2147483647 w 624"/>
                  <a:gd name="T79" fmla="*/ 2147483647 h 450"/>
                  <a:gd name="T80" fmla="*/ 2147483647 w 624"/>
                  <a:gd name="T81" fmla="*/ 2147483647 h 450"/>
                  <a:gd name="T82" fmla="*/ 2147483647 w 624"/>
                  <a:gd name="T83" fmla="*/ 2147483647 h 450"/>
                  <a:gd name="T84" fmla="*/ 2147483647 w 624"/>
                  <a:gd name="T85" fmla="*/ 2147483647 h 450"/>
                  <a:gd name="T86" fmla="*/ 2147483647 w 624"/>
                  <a:gd name="T87" fmla="*/ 2147483647 h 450"/>
                  <a:gd name="T88" fmla="*/ 2147483647 w 624"/>
                  <a:gd name="T89" fmla="*/ 2147483647 h 450"/>
                  <a:gd name="T90" fmla="*/ 2147483647 w 624"/>
                  <a:gd name="T91" fmla="*/ 2147483647 h 450"/>
                  <a:gd name="T92" fmla="*/ 2147483647 w 624"/>
                  <a:gd name="T93" fmla="*/ 2147483647 h 450"/>
                  <a:gd name="T94" fmla="*/ 2147483647 w 624"/>
                  <a:gd name="T95" fmla="*/ 2147483647 h 450"/>
                  <a:gd name="T96" fmla="*/ 2147483647 w 624"/>
                  <a:gd name="T97" fmla="*/ 2147483647 h 450"/>
                  <a:gd name="T98" fmla="*/ 2147483647 w 624"/>
                  <a:gd name="T99" fmla="*/ 2147483647 h 450"/>
                  <a:gd name="T100" fmla="*/ 2147483647 w 624"/>
                  <a:gd name="T101" fmla="*/ 2147483647 h 450"/>
                  <a:gd name="T102" fmla="*/ 2147483647 w 624"/>
                  <a:gd name="T103" fmla="*/ 2147483647 h 450"/>
                  <a:gd name="T104" fmla="*/ 2147483647 w 624"/>
                  <a:gd name="T105" fmla="*/ 2147483647 h 450"/>
                  <a:gd name="T106" fmla="*/ 2147483647 w 624"/>
                  <a:gd name="T107" fmla="*/ 2147483647 h 45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24"/>
                  <a:gd name="T163" fmla="*/ 0 h 450"/>
                  <a:gd name="T164" fmla="*/ 624 w 624"/>
                  <a:gd name="T165" fmla="*/ 450 h 45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24" h="450">
                    <a:moveTo>
                      <a:pt x="426" y="426"/>
                    </a:moveTo>
                    <a:lnTo>
                      <a:pt x="432" y="426"/>
                    </a:lnTo>
                    <a:lnTo>
                      <a:pt x="444" y="420"/>
                    </a:lnTo>
                    <a:lnTo>
                      <a:pt x="450" y="414"/>
                    </a:lnTo>
                    <a:lnTo>
                      <a:pt x="474" y="414"/>
                    </a:lnTo>
                    <a:lnTo>
                      <a:pt x="498" y="438"/>
                    </a:lnTo>
                    <a:lnTo>
                      <a:pt x="528" y="438"/>
                    </a:lnTo>
                    <a:lnTo>
                      <a:pt x="528" y="450"/>
                    </a:lnTo>
                    <a:lnTo>
                      <a:pt x="552" y="450"/>
                    </a:lnTo>
                    <a:lnTo>
                      <a:pt x="540" y="438"/>
                    </a:lnTo>
                    <a:lnTo>
                      <a:pt x="540" y="396"/>
                    </a:lnTo>
                    <a:lnTo>
                      <a:pt x="594" y="348"/>
                    </a:lnTo>
                    <a:lnTo>
                      <a:pt x="606" y="348"/>
                    </a:lnTo>
                    <a:lnTo>
                      <a:pt x="612" y="342"/>
                    </a:lnTo>
                    <a:lnTo>
                      <a:pt x="618" y="342"/>
                    </a:lnTo>
                    <a:lnTo>
                      <a:pt x="624" y="336"/>
                    </a:lnTo>
                    <a:lnTo>
                      <a:pt x="618" y="330"/>
                    </a:lnTo>
                    <a:lnTo>
                      <a:pt x="618" y="324"/>
                    </a:lnTo>
                    <a:lnTo>
                      <a:pt x="612" y="318"/>
                    </a:lnTo>
                    <a:lnTo>
                      <a:pt x="618" y="306"/>
                    </a:lnTo>
                    <a:lnTo>
                      <a:pt x="612" y="300"/>
                    </a:lnTo>
                    <a:lnTo>
                      <a:pt x="600" y="294"/>
                    </a:lnTo>
                    <a:lnTo>
                      <a:pt x="600" y="288"/>
                    </a:lnTo>
                    <a:lnTo>
                      <a:pt x="582" y="270"/>
                    </a:lnTo>
                    <a:lnTo>
                      <a:pt x="576" y="252"/>
                    </a:lnTo>
                    <a:lnTo>
                      <a:pt x="582" y="252"/>
                    </a:lnTo>
                    <a:lnTo>
                      <a:pt x="576" y="240"/>
                    </a:lnTo>
                    <a:lnTo>
                      <a:pt x="576" y="210"/>
                    </a:lnTo>
                    <a:lnTo>
                      <a:pt x="564" y="198"/>
                    </a:lnTo>
                    <a:lnTo>
                      <a:pt x="558" y="198"/>
                    </a:lnTo>
                    <a:lnTo>
                      <a:pt x="552" y="192"/>
                    </a:lnTo>
                    <a:lnTo>
                      <a:pt x="552" y="186"/>
                    </a:lnTo>
                    <a:lnTo>
                      <a:pt x="564" y="186"/>
                    </a:lnTo>
                    <a:lnTo>
                      <a:pt x="564" y="168"/>
                    </a:lnTo>
                    <a:lnTo>
                      <a:pt x="588" y="162"/>
                    </a:lnTo>
                    <a:lnTo>
                      <a:pt x="588" y="150"/>
                    </a:lnTo>
                    <a:lnTo>
                      <a:pt x="594" y="144"/>
                    </a:lnTo>
                    <a:lnTo>
                      <a:pt x="594" y="138"/>
                    </a:lnTo>
                    <a:lnTo>
                      <a:pt x="588" y="132"/>
                    </a:lnTo>
                    <a:lnTo>
                      <a:pt x="576" y="108"/>
                    </a:lnTo>
                    <a:lnTo>
                      <a:pt x="570" y="102"/>
                    </a:lnTo>
                    <a:lnTo>
                      <a:pt x="570" y="90"/>
                    </a:lnTo>
                    <a:lnTo>
                      <a:pt x="564" y="84"/>
                    </a:lnTo>
                    <a:lnTo>
                      <a:pt x="558" y="72"/>
                    </a:lnTo>
                    <a:lnTo>
                      <a:pt x="558" y="48"/>
                    </a:lnTo>
                    <a:lnTo>
                      <a:pt x="546" y="42"/>
                    </a:lnTo>
                    <a:lnTo>
                      <a:pt x="540" y="42"/>
                    </a:lnTo>
                    <a:lnTo>
                      <a:pt x="522" y="36"/>
                    </a:lnTo>
                    <a:lnTo>
                      <a:pt x="498" y="36"/>
                    </a:lnTo>
                    <a:lnTo>
                      <a:pt x="498" y="42"/>
                    </a:lnTo>
                    <a:lnTo>
                      <a:pt x="408" y="42"/>
                    </a:lnTo>
                    <a:lnTo>
                      <a:pt x="402" y="36"/>
                    </a:lnTo>
                    <a:lnTo>
                      <a:pt x="390" y="36"/>
                    </a:lnTo>
                    <a:lnTo>
                      <a:pt x="384" y="30"/>
                    </a:lnTo>
                    <a:lnTo>
                      <a:pt x="360" y="30"/>
                    </a:lnTo>
                    <a:lnTo>
                      <a:pt x="354" y="36"/>
                    </a:lnTo>
                    <a:lnTo>
                      <a:pt x="348" y="36"/>
                    </a:lnTo>
                    <a:lnTo>
                      <a:pt x="342" y="30"/>
                    </a:lnTo>
                    <a:lnTo>
                      <a:pt x="312" y="30"/>
                    </a:lnTo>
                    <a:lnTo>
                      <a:pt x="300" y="36"/>
                    </a:lnTo>
                    <a:lnTo>
                      <a:pt x="282" y="36"/>
                    </a:lnTo>
                    <a:lnTo>
                      <a:pt x="276" y="30"/>
                    </a:lnTo>
                    <a:lnTo>
                      <a:pt x="270" y="18"/>
                    </a:lnTo>
                    <a:lnTo>
                      <a:pt x="264" y="12"/>
                    </a:lnTo>
                    <a:lnTo>
                      <a:pt x="264" y="6"/>
                    </a:lnTo>
                    <a:lnTo>
                      <a:pt x="258" y="6"/>
                    </a:lnTo>
                    <a:lnTo>
                      <a:pt x="252" y="0"/>
                    </a:lnTo>
                    <a:lnTo>
                      <a:pt x="210" y="0"/>
                    </a:lnTo>
                    <a:lnTo>
                      <a:pt x="192" y="6"/>
                    </a:lnTo>
                    <a:lnTo>
                      <a:pt x="180" y="12"/>
                    </a:lnTo>
                    <a:lnTo>
                      <a:pt x="162" y="12"/>
                    </a:lnTo>
                    <a:lnTo>
                      <a:pt x="150" y="18"/>
                    </a:lnTo>
                    <a:lnTo>
                      <a:pt x="144" y="24"/>
                    </a:lnTo>
                    <a:lnTo>
                      <a:pt x="138" y="24"/>
                    </a:lnTo>
                    <a:lnTo>
                      <a:pt x="120" y="42"/>
                    </a:lnTo>
                    <a:lnTo>
                      <a:pt x="60" y="48"/>
                    </a:lnTo>
                    <a:lnTo>
                      <a:pt x="54" y="48"/>
                    </a:lnTo>
                    <a:lnTo>
                      <a:pt x="48" y="54"/>
                    </a:lnTo>
                    <a:lnTo>
                      <a:pt x="24" y="66"/>
                    </a:lnTo>
                    <a:lnTo>
                      <a:pt x="18" y="66"/>
                    </a:lnTo>
                    <a:lnTo>
                      <a:pt x="12" y="72"/>
                    </a:lnTo>
                    <a:lnTo>
                      <a:pt x="18" y="78"/>
                    </a:lnTo>
                    <a:lnTo>
                      <a:pt x="18" y="96"/>
                    </a:lnTo>
                    <a:lnTo>
                      <a:pt x="6" y="90"/>
                    </a:lnTo>
                    <a:lnTo>
                      <a:pt x="6" y="108"/>
                    </a:lnTo>
                    <a:lnTo>
                      <a:pt x="12" y="108"/>
                    </a:lnTo>
                    <a:lnTo>
                      <a:pt x="18" y="114"/>
                    </a:lnTo>
                    <a:lnTo>
                      <a:pt x="18" y="132"/>
                    </a:lnTo>
                    <a:lnTo>
                      <a:pt x="6" y="144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6" y="162"/>
                    </a:lnTo>
                    <a:lnTo>
                      <a:pt x="12" y="162"/>
                    </a:lnTo>
                    <a:lnTo>
                      <a:pt x="18" y="168"/>
                    </a:lnTo>
                    <a:lnTo>
                      <a:pt x="30" y="168"/>
                    </a:lnTo>
                    <a:lnTo>
                      <a:pt x="30" y="186"/>
                    </a:lnTo>
                    <a:lnTo>
                      <a:pt x="24" y="186"/>
                    </a:lnTo>
                    <a:lnTo>
                      <a:pt x="24" y="198"/>
                    </a:lnTo>
                    <a:lnTo>
                      <a:pt x="36" y="198"/>
                    </a:lnTo>
                    <a:lnTo>
                      <a:pt x="36" y="204"/>
                    </a:lnTo>
                    <a:lnTo>
                      <a:pt x="30" y="210"/>
                    </a:lnTo>
                    <a:lnTo>
                      <a:pt x="36" y="210"/>
                    </a:lnTo>
                    <a:lnTo>
                      <a:pt x="42" y="216"/>
                    </a:lnTo>
                    <a:lnTo>
                      <a:pt x="36" y="222"/>
                    </a:lnTo>
                    <a:lnTo>
                      <a:pt x="24" y="228"/>
                    </a:lnTo>
                    <a:lnTo>
                      <a:pt x="24" y="234"/>
                    </a:lnTo>
                    <a:lnTo>
                      <a:pt x="30" y="240"/>
                    </a:lnTo>
                    <a:lnTo>
                      <a:pt x="36" y="240"/>
                    </a:lnTo>
                    <a:lnTo>
                      <a:pt x="42" y="246"/>
                    </a:lnTo>
                    <a:lnTo>
                      <a:pt x="42" y="264"/>
                    </a:lnTo>
                    <a:lnTo>
                      <a:pt x="48" y="258"/>
                    </a:lnTo>
                    <a:lnTo>
                      <a:pt x="54" y="258"/>
                    </a:lnTo>
                    <a:lnTo>
                      <a:pt x="54" y="270"/>
                    </a:lnTo>
                    <a:lnTo>
                      <a:pt x="48" y="276"/>
                    </a:lnTo>
                    <a:lnTo>
                      <a:pt x="60" y="276"/>
                    </a:lnTo>
                    <a:lnTo>
                      <a:pt x="60" y="282"/>
                    </a:lnTo>
                    <a:lnTo>
                      <a:pt x="54" y="282"/>
                    </a:lnTo>
                    <a:lnTo>
                      <a:pt x="54" y="294"/>
                    </a:lnTo>
                    <a:lnTo>
                      <a:pt x="72" y="294"/>
                    </a:lnTo>
                    <a:lnTo>
                      <a:pt x="78" y="312"/>
                    </a:lnTo>
                    <a:lnTo>
                      <a:pt x="96" y="312"/>
                    </a:lnTo>
                    <a:lnTo>
                      <a:pt x="108" y="318"/>
                    </a:lnTo>
                    <a:lnTo>
                      <a:pt x="114" y="318"/>
                    </a:lnTo>
                    <a:lnTo>
                      <a:pt x="114" y="324"/>
                    </a:lnTo>
                    <a:lnTo>
                      <a:pt x="138" y="324"/>
                    </a:lnTo>
                    <a:lnTo>
                      <a:pt x="144" y="330"/>
                    </a:lnTo>
                    <a:lnTo>
                      <a:pt x="132" y="336"/>
                    </a:lnTo>
                    <a:lnTo>
                      <a:pt x="144" y="342"/>
                    </a:lnTo>
                    <a:lnTo>
                      <a:pt x="144" y="354"/>
                    </a:lnTo>
                    <a:lnTo>
                      <a:pt x="150" y="354"/>
                    </a:lnTo>
                    <a:lnTo>
                      <a:pt x="156" y="360"/>
                    </a:lnTo>
                    <a:lnTo>
                      <a:pt x="174" y="360"/>
                    </a:lnTo>
                    <a:lnTo>
                      <a:pt x="174" y="354"/>
                    </a:lnTo>
                    <a:lnTo>
                      <a:pt x="180" y="354"/>
                    </a:lnTo>
                    <a:lnTo>
                      <a:pt x="192" y="348"/>
                    </a:lnTo>
                    <a:lnTo>
                      <a:pt x="210" y="348"/>
                    </a:lnTo>
                    <a:lnTo>
                      <a:pt x="204" y="354"/>
                    </a:lnTo>
                    <a:lnTo>
                      <a:pt x="222" y="354"/>
                    </a:lnTo>
                    <a:lnTo>
                      <a:pt x="228" y="360"/>
                    </a:lnTo>
                    <a:lnTo>
                      <a:pt x="234" y="372"/>
                    </a:lnTo>
                    <a:lnTo>
                      <a:pt x="240" y="378"/>
                    </a:lnTo>
                    <a:lnTo>
                      <a:pt x="246" y="366"/>
                    </a:lnTo>
                    <a:lnTo>
                      <a:pt x="252" y="372"/>
                    </a:lnTo>
                    <a:lnTo>
                      <a:pt x="252" y="378"/>
                    </a:lnTo>
                    <a:lnTo>
                      <a:pt x="270" y="378"/>
                    </a:lnTo>
                    <a:lnTo>
                      <a:pt x="282" y="384"/>
                    </a:lnTo>
                    <a:lnTo>
                      <a:pt x="282" y="390"/>
                    </a:lnTo>
                    <a:lnTo>
                      <a:pt x="288" y="402"/>
                    </a:lnTo>
                    <a:lnTo>
                      <a:pt x="306" y="420"/>
                    </a:lnTo>
                    <a:lnTo>
                      <a:pt x="318" y="420"/>
                    </a:lnTo>
                    <a:lnTo>
                      <a:pt x="330" y="408"/>
                    </a:lnTo>
                    <a:lnTo>
                      <a:pt x="342" y="408"/>
                    </a:lnTo>
                    <a:lnTo>
                      <a:pt x="354" y="420"/>
                    </a:lnTo>
                    <a:lnTo>
                      <a:pt x="360" y="420"/>
                    </a:lnTo>
                    <a:lnTo>
                      <a:pt x="360" y="426"/>
                    </a:lnTo>
                    <a:lnTo>
                      <a:pt x="366" y="432"/>
                    </a:lnTo>
                    <a:lnTo>
                      <a:pt x="378" y="432"/>
                    </a:lnTo>
                    <a:lnTo>
                      <a:pt x="384" y="426"/>
                    </a:lnTo>
                    <a:lnTo>
                      <a:pt x="384" y="420"/>
                    </a:lnTo>
                    <a:lnTo>
                      <a:pt x="414" y="420"/>
                    </a:lnTo>
                    <a:lnTo>
                      <a:pt x="420" y="426"/>
                    </a:lnTo>
                    <a:lnTo>
                      <a:pt x="426" y="42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80" name="Lithuania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5E53AE6-614A-403A-87D5-80D258E865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09844" y="2902636"/>
                <a:ext cx="111346" cy="61239"/>
              </a:xfrm>
              <a:custGeom>
                <a:avLst/>
                <a:gdLst>
                  <a:gd name="T0" fmla="*/ 2147483647 w 342"/>
                  <a:gd name="T1" fmla="*/ 2147483647 h 198"/>
                  <a:gd name="T2" fmla="*/ 2147483647 w 342"/>
                  <a:gd name="T3" fmla="*/ 2147483647 h 198"/>
                  <a:gd name="T4" fmla="*/ 2147483647 w 342"/>
                  <a:gd name="T5" fmla="*/ 2147483647 h 198"/>
                  <a:gd name="T6" fmla="*/ 2147483647 w 342"/>
                  <a:gd name="T7" fmla="*/ 2147483647 h 198"/>
                  <a:gd name="T8" fmla="*/ 2147483647 w 342"/>
                  <a:gd name="T9" fmla="*/ 2147483647 h 198"/>
                  <a:gd name="T10" fmla="*/ 2147483647 w 342"/>
                  <a:gd name="T11" fmla="*/ 2147483647 h 198"/>
                  <a:gd name="T12" fmla="*/ 2147483647 w 342"/>
                  <a:gd name="T13" fmla="*/ 2147483647 h 198"/>
                  <a:gd name="T14" fmla="*/ 2147483647 w 342"/>
                  <a:gd name="T15" fmla="*/ 2147483647 h 198"/>
                  <a:gd name="T16" fmla="*/ 2147483647 w 342"/>
                  <a:gd name="T17" fmla="*/ 2147483647 h 198"/>
                  <a:gd name="T18" fmla="*/ 2147483647 w 342"/>
                  <a:gd name="T19" fmla="*/ 2147483647 h 198"/>
                  <a:gd name="T20" fmla="*/ 2147483647 w 342"/>
                  <a:gd name="T21" fmla="*/ 2147483647 h 198"/>
                  <a:gd name="T22" fmla="*/ 2147483647 w 342"/>
                  <a:gd name="T23" fmla="*/ 2147483647 h 198"/>
                  <a:gd name="T24" fmla="*/ 2147483647 w 342"/>
                  <a:gd name="T25" fmla="*/ 0 h 198"/>
                  <a:gd name="T26" fmla="*/ 2147483647 w 342"/>
                  <a:gd name="T27" fmla="*/ 2147483647 h 198"/>
                  <a:gd name="T28" fmla="*/ 0 w 342"/>
                  <a:gd name="T29" fmla="*/ 2147483647 h 198"/>
                  <a:gd name="T30" fmla="*/ 2147483647 w 342"/>
                  <a:gd name="T31" fmla="*/ 2147483647 h 198"/>
                  <a:gd name="T32" fmla="*/ 2147483647 w 342"/>
                  <a:gd name="T33" fmla="*/ 2147483647 h 198"/>
                  <a:gd name="T34" fmla="*/ 2147483647 w 342"/>
                  <a:gd name="T35" fmla="*/ 2147483647 h 198"/>
                  <a:gd name="T36" fmla="*/ 2147483647 w 342"/>
                  <a:gd name="T37" fmla="*/ 2147483647 h 198"/>
                  <a:gd name="T38" fmla="*/ 2147483647 w 342"/>
                  <a:gd name="T39" fmla="*/ 2147483647 h 198"/>
                  <a:gd name="T40" fmla="*/ 2147483647 w 342"/>
                  <a:gd name="T41" fmla="*/ 2147483647 h 198"/>
                  <a:gd name="T42" fmla="*/ 2147483647 w 342"/>
                  <a:gd name="T43" fmla="*/ 2147483647 h 198"/>
                  <a:gd name="T44" fmla="*/ 2147483647 w 342"/>
                  <a:gd name="T45" fmla="*/ 2147483647 h 198"/>
                  <a:gd name="T46" fmla="*/ 2147483647 w 342"/>
                  <a:gd name="T47" fmla="*/ 2147483647 h 198"/>
                  <a:gd name="T48" fmla="*/ 2147483647 w 342"/>
                  <a:gd name="T49" fmla="*/ 2147483647 h 198"/>
                  <a:gd name="T50" fmla="*/ 2147483647 w 342"/>
                  <a:gd name="T51" fmla="*/ 2147483647 h 198"/>
                  <a:gd name="T52" fmla="*/ 2147483647 w 342"/>
                  <a:gd name="T53" fmla="*/ 2147483647 h 198"/>
                  <a:gd name="T54" fmla="*/ 2147483647 w 342"/>
                  <a:gd name="T55" fmla="*/ 2147483647 h 198"/>
                  <a:gd name="T56" fmla="*/ 2147483647 w 342"/>
                  <a:gd name="T57" fmla="*/ 2147483647 h 198"/>
                  <a:gd name="T58" fmla="*/ 2147483647 w 342"/>
                  <a:gd name="T59" fmla="*/ 2147483647 h 198"/>
                  <a:gd name="T60" fmla="*/ 2147483647 w 342"/>
                  <a:gd name="T61" fmla="*/ 2147483647 h 198"/>
                  <a:gd name="T62" fmla="*/ 2147483647 w 342"/>
                  <a:gd name="T63" fmla="*/ 2147483647 h 198"/>
                  <a:gd name="T64" fmla="*/ 2147483647 w 342"/>
                  <a:gd name="T65" fmla="*/ 2147483647 h 198"/>
                  <a:gd name="T66" fmla="*/ 2147483647 w 342"/>
                  <a:gd name="T67" fmla="*/ 2147483647 h 198"/>
                  <a:gd name="T68" fmla="*/ 2147483647 w 342"/>
                  <a:gd name="T69" fmla="*/ 2147483647 h 198"/>
                  <a:gd name="T70" fmla="*/ 2147483647 w 342"/>
                  <a:gd name="T71" fmla="*/ 2147483647 h 198"/>
                  <a:gd name="T72" fmla="*/ 2147483647 w 342"/>
                  <a:gd name="T73" fmla="*/ 2147483647 h 198"/>
                  <a:gd name="T74" fmla="*/ 2147483647 w 342"/>
                  <a:gd name="T75" fmla="*/ 2147483647 h 198"/>
                  <a:gd name="T76" fmla="*/ 2147483647 w 342"/>
                  <a:gd name="T77" fmla="*/ 2147483647 h 198"/>
                  <a:gd name="T78" fmla="*/ 2147483647 w 342"/>
                  <a:gd name="T79" fmla="*/ 2147483647 h 198"/>
                  <a:gd name="T80" fmla="*/ 2147483647 w 342"/>
                  <a:gd name="T81" fmla="*/ 2147483647 h 198"/>
                  <a:gd name="T82" fmla="*/ 2147483647 w 342"/>
                  <a:gd name="T83" fmla="*/ 2147483647 h 198"/>
                  <a:gd name="T84" fmla="*/ 2147483647 w 342"/>
                  <a:gd name="T85" fmla="*/ 2147483647 h 19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42"/>
                  <a:gd name="T130" fmla="*/ 0 h 198"/>
                  <a:gd name="T131" fmla="*/ 342 w 342"/>
                  <a:gd name="T132" fmla="*/ 198 h 19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42" h="198">
                    <a:moveTo>
                      <a:pt x="330" y="60"/>
                    </a:moveTo>
                    <a:lnTo>
                      <a:pt x="312" y="54"/>
                    </a:lnTo>
                    <a:lnTo>
                      <a:pt x="294" y="42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64" y="24"/>
                    </a:lnTo>
                    <a:lnTo>
                      <a:pt x="234" y="24"/>
                    </a:lnTo>
                    <a:lnTo>
                      <a:pt x="228" y="12"/>
                    </a:lnTo>
                    <a:lnTo>
                      <a:pt x="222" y="6"/>
                    </a:lnTo>
                    <a:lnTo>
                      <a:pt x="210" y="6"/>
                    </a:lnTo>
                    <a:lnTo>
                      <a:pt x="198" y="18"/>
                    </a:lnTo>
                    <a:lnTo>
                      <a:pt x="180" y="18"/>
                    </a:lnTo>
                    <a:lnTo>
                      <a:pt x="174" y="12"/>
                    </a:lnTo>
                    <a:lnTo>
                      <a:pt x="162" y="12"/>
                    </a:lnTo>
                    <a:lnTo>
                      <a:pt x="156" y="18"/>
                    </a:lnTo>
                    <a:lnTo>
                      <a:pt x="150" y="18"/>
                    </a:lnTo>
                    <a:lnTo>
                      <a:pt x="144" y="12"/>
                    </a:lnTo>
                    <a:lnTo>
                      <a:pt x="138" y="12"/>
                    </a:lnTo>
                    <a:lnTo>
                      <a:pt x="126" y="6"/>
                    </a:lnTo>
                    <a:lnTo>
                      <a:pt x="120" y="6"/>
                    </a:lnTo>
                    <a:lnTo>
                      <a:pt x="114" y="12"/>
                    </a:lnTo>
                    <a:lnTo>
                      <a:pt x="108" y="12"/>
                    </a:lnTo>
                    <a:lnTo>
                      <a:pt x="102" y="6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72" y="0"/>
                    </a:lnTo>
                    <a:lnTo>
                      <a:pt x="60" y="12"/>
                    </a:lnTo>
                    <a:lnTo>
                      <a:pt x="18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60"/>
                    </a:lnTo>
                    <a:lnTo>
                      <a:pt x="12" y="84"/>
                    </a:lnTo>
                    <a:lnTo>
                      <a:pt x="18" y="90"/>
                    </a:lnTo>
                    <a:lnTo>
                      <a:pt x="18" y="96"/>
                    </a:lnTo>
                    <a:lnTo>
                      <a:pt x="30" y="96"/>
                    </a:lnTo>
                    <a:lnTo>
                      <a:pt x="30" y="102"/>
                    </a:lnTo>
                    <a:lnTo>
                      <a:pt x="42" y="102"/>
                    </a:lnTo>
                    <a:lnTo>
                      <a:pt x="48" y="108"/>
                    </a:lnTo>
                    <a:lnTo>
                      <a:pt x="72" y="108"/>
                    </a:lnTo>
                    <a:lnTo>
                      <a:pt x="84" y="102"/>
                    </a:lnTo>
                    <a:lnTo>
                      <a:pt x="102" y="102"/>
                    </a:lnTo>
                    <a:lnTo>
                      <a:pt x="108" y="114"/>
                    </a:lnTo>
                    <a:lnTo>
                      <a:pt x="108" y="132"/>
                    </a:lnTo>
                    <a:lnTo>
                      <a:pt x="96" y="144"/>
                    </a:lnTo>
                    <a:lnTo>
                      <a:pt x="102" y="162"/>
                    </a:lnTo>
                    <a:lnTo>
                      <a:pt x="120" y="162"/>
                    </a:lnTo>
                    <a:lnTo>
                      <a:pt x="138" y="168"/>
                    </a:lnTo>
                    <a:lnTo>
                      <a:pt x="144" y="168"/>
                    </a:lnTo>
                    <a:lnTo>
                      <a:pt x="156" y="174"/>
                    </a:lnTo>
                    <a:lnTo>
                      <a:pt x="156" y="198"/>
                    </a:lnTo>
                    <a:lnTo>
                      <a:pt x="162" y="198"/>
                    </a:lnTo>
                    <a:lnTo>
                      <a:pt x="168" y="192"/>
                    </a:lnTo>
                    <a:lnTo>
                      <a:pt x="180" y="192"/>
                    </a:lnTo>
                    <a:lnTo>
                      <a:pt x="192" y="186"/>
                    </a:lnTo>
                    <a:lnTo>
                      <a:pt x="198" y="186"/>
                    </a:lnTo>
                    <a:lnTo>
                      <a:pt x="204" y="192"/>
                    </a:lnTo>
                    <a:lnTo>
                      <a:pt x="204" y="198"/>
                    </a:lnTo>
                    <a:lnTo>
                      <a:pt x="234" y="198"/>
                    </a:lnTo>
                    <a:lnTo>
                      <a:pt x="234" y="180"/>
                    </a:lnTo>
                    <a:lnTo>
                      <a:pt x="246" y="192"/>
                    </a:lnTo>
                    <a:lnTo>
                      <a:pt x="252" y="180"/>
                    </a:lnTo>
                    <a:lnTo>
                      <a:pt x="258" y="174"/>
                    </a:lnTo>
                    <a:lnTo>
                      <a:pt x="270" y="168"/>
                    </a:lnTo>
                    <a:lnTo>
                      <a:pt x="288" y="168"/>
                    </a:lnTo>
                    <a:lnTo>
                      <a:pt x="288" y="174"/>
                    </a:lnTo>
                    <a:lnTo>
                      <a:pt x="282" y="180"/>
                    </a:lnTo>
                    <a:lnTo>
                      <a:pt x="294" y="180"/>
                    </a:lnTo>
                    <a:lnTo>
                      <a:pt x="294" y="174"/>
                    </a:lnTo>
                    <a:lnTo>
                      <a:pt x="288" y="168"/>
                    </a:lnTo>
                    <a:lnTo>
                      <a:pt x="288" y="156"/>
                    </a:lnTo>
                    <a:lnTo>
                      <a:pt x="282" y="150"/>
                    </a:lnTo>
                    <a:lnTo>
                      <a:pt x="282" y="144"/>
                    </a:lnTo>
                    <a:lnTo>
                      <a:pt x="294" y="144"/>
                    </a:lnTo>
                    <a:lnTo>
                      <a:pt x="294" y="138"/>
                    </a:lnTo>
                    <a:lnTo>
                      <a:pt x="288" y="126"/>
                    </a:lnTo>
                    <a:lnTo>
                      <a:pt x="288" y="120"/>
                    </a:lnTo>
                    <a:lnTo>
                      <a:pt x="294" y="114"/>
                    </a:lnTo>
                    <a:lnTo>
                      <a:pt x="312" y="114"/>
                    </a:lnTo>
                    <a:lnTo>
                      <a:pt x="306" y="96"/>
                    </a:lnTo>
                    <a:lnTo>
                      <a:pt x="312" y="96"/>
                    </a:lnTo>
                    <a:lnTo>
                      <a:pt x="318" y="102"/>
                    </a:lnTo>
                    <a:lnTo>
                      <a:pt x="336" y="102"/>
                    </a:lnTo>
                    <a:lnTo>
                      <a:pt x="342" y="96"/>
                    </a:lnTo>
                    <a:lnTo>
                      <a:pt x="324" y="78"/>
                    </a:lnTo>
                    <a:lnTo>
                      <a:pt x="324" y="72"/>
                    </a:lnTo>
                    <a:lnTo>
                      <a:pt x="330" y="66"/>
                    </a:lnTo>
                    <a:lnTo>
                      <a:pt x="330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81" name="Germany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8BB34B17-384A-4FDB-B409-1F00DBB397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15482" y="2939380"/>
                <a:ext cx="183017" cy="183718"/>
              </a:xfrm>
              <a:custGeom>
                <a:avLst/>
                <a:gdLst>
                  <a:gd name="T0" fmla="*/ 2147483647 w 564"/>
                  <a:gd name="T1" fmla="*/ 2147483647 h 588"/>
                  <a:gd name="T2" fmla="*/ 2147483647 w 564"/>
                  <a:gd name="T3" fmla="*/ 2147483647 h 588"/>
                  <a:gd name="T4" fmla="*/ 2147483647 w 564"/>
                  <a:gd name="T5" fmla="*/ 2147483647 h 588"/>
                  <a:gd name="T6" fmla="*/ 2147483647 w 564"/>
                  <a:gd name="T7" fmla="*/ 2147483647 h 588"/>
                  <a:gd name="T8" fmla="*/ 2147483647 w 564"/>
                  <a:gd name="T9" fmla="*/ 2147483647 h 588"/>
                  <a:gd name="T10" fmla="*/ 2147483647 w 564"/>
                  <a:gd name="T11" fmla="*/ 2147483647 h 588"/>
                  <a:gd name="T12" fmla="*/ 2147483647 w 564"/>
                  <a:gd name="T13" fmla="*/ 2147483647 h 588"/>
                  <a:gd name="T14" fmla="*/ 2147483647 w 564"/>
                  <a:gd name="T15" fmla="*/ 2147483647 h 588"/>
                  <a:gd name="T16" fmla="*/ 2147483647 w 564"/>
                  <a:gd name="T17" fmla="*/ 2147483647 h 588"/>
                  <a:gd name="T18" fmla="*/ 2147483647 w 564"/>
                  <a:gd name="T19" fmla="*/ 2147483647 h 588"/>
                  <a:gd name="T20" fmla="*/ 2147483647 w 564"/>
                  <a:gd name="T21" fmla="*/ 2147483647 h 588"/>
                  <a:gd name="T22" fmla="*/ 2147483647 w 564"/>
                  <a:gd name="T23" fmla="*/ 2147483647 h 588"/>
                  <a:gd name="T24" fmla="*/ 2147483647 w 564"/>
                  <a:gd name="T25" fmla="*/ 2147483647 h 588"/>
                  <a:gd name="T26" fmla="*/ 2147483647 w 564"/>
                  <a:gd name="T27" fmla="*/ 2147483647 h 588"/>
                  <a:gd name="T28" fmla="*/ 2147483647 w 564"/>
                  <a:gd name="T29" fmla="*/ 2147483647 h 588"/>
                  <a:gd name="T30" fmla="*/ 2147483647 w 564"/>
                  <a:gd name="T31" fmla="*/ 2147483647 h 588"/>
                  <a:gd name="T32" fmla="*/ 2147483647 w 564"/>
                  <a:gd name="T33" fmla="*/ 2147483647 h 588"/>
                  <a:gd name="T34" fmla="*/ 2147483647 w 564"/>
                  <a:gd name="T35" fmla="*/ 2147483647 h 588"/>
                  <a:gd name="T36" fmla="*/ 2147483647 w 564"/>
                  <a:gd name="T37" fmla="*/ 2147483647 h 588"/>
                  <a:gd name="T38" fmla="*/ 2147483647 w 564"/>
                  <a:gd name="T39" fmla="*/ 2147483647 h 588"/>
                  <a:gd name="T40" fmla="*/ 2147483647 w 564"/>
                  <a:gd name="T41" fmla="*/ 2147483647 h 588"/>
                  <a:gd name="T42" fmla="*/ 2147483647 w 564"/>
                  <a:gd name="T43" fmla="*/ 2147483647 h 588"/>
                  <a:gd name="T44" fmla="*/ 2147483647 w 564"/>
                  <a:gd name="T45" fmla="*/ 2147483647 h 588"/>
                  <a:gd name="T46" fmla="*/ 2147483647 w 564"/>
                  <a:gd name="T47" fmla="*/ 2147483647 h 588"/>
                  <a:gd name="T48" fmla="*/ 2147483647 w 564"/>
                  <a:gd name="T49" fmla="*/ 2147483647 h 588"/>
                  <a:gd name="T50" fmla="*/ 2147483647 w 564"/>
                  <a:gd name="T51" fmla="*/ 2147483647 h 588"/>
                  <a:gd name="T52" fmla="*/ 2147483647 w 564"/>
                  <a:gd name="T53" fmla="*/ 2147483647 h 588"/>
                  <a:gd name="T54" fmla="*/ 2147483647 w 564"/>
                  <a:gd name="T55" fmla="*/ 2147483647 h 588"/>
                  <a:gd name="T56" fmla="*/ 2147483647 w 564"/>
                  <a:gd name="T57" fmla="*/ 2147483647 h 588"/>
                  <a:gd name="T58" fmla="*/ 2147483647 w 564"/>
                  <a:gd name="T59" fmla="*/ 2147483647 h 588"/>
                  <a:gd name="T60" fmla="*/ 2147483647 w 564"/>
                  <a:gd name="T61" fmla="*/ 2147483647 h 588"/>
                  <a:gd name="T62" fmla="*/ 2147483647 w 564"/>
                  <a:gd name="T63" fmla="*/ 2147483647 h 588"/>
                  <a:gd name="T64" fmla="*/ 2147483647 w 564"/>
                  <a:gd name="T65" fmla="*/ 2147483647 h 588"/>
                  <a:gd name="T66" fmla="*/ 2147483647 w 564"/>
                  <a:gd name="T67" fmla="*/ 2147483647 h 588"/>
                  <a:gd name="T68" fmla="*/ 2147483647 w 564"/>
                  <a:gd name="T69" fmla="*/ 2147483647 h 588"/>
                  <a:gd name="T70" fmla="*/ 2147483647 w 564"/>
                  <a:gd name="T71" fmla="*/ 2147483647 h 588"/>
                  <a:gd name="T72" fmla="*/ 2147483647 w 564"/>
                  <a:gd name="T73" fmla="*/ 2147483647 h 588"/>
                  <a:gd name="T74" fmla="*/ 2147483647 w 564"/>
                  <a:gd name="T75" fmla="*/ 2147483647 h 588"/>
                  <a:gd name="T76" fmla="*/ 2147483647 w 564"/>
                  <a:gd name="T77" fmla="*/ 2147483647 h 588"/>
                  <a:gd name="T78" fmla="*/ 2147483647 w 564"/>
                  <a:gd name="T79" fmla="*/ 2147483647 h 588"/>
                  <a:gd name="T80" fmla="*/ 2147483647 w 564"/>
                  <a:gd name="T81" fmla="*/ 2147483647 h 588"/>
                  <a:gd name="T82" fmla="*/ 2147483647 w 564"/>
                  <a:gd name="T83" fmla="*/ 0 h 588"/>
                  <a:gd name="T84" fmla="*/ 2147483647 w 564"/>
                  <a:gd name="T85" fmla="*/ 2147483647 h 588"/>
                  <a:gd name="T86" fmla="*/ 2147483647 w 564"/>
                  <a:gd name="T87" fmla="*/ 2147483647 h 588"/>
                  <a:gd name="T88" fmla="*/ 2147483647 w 564"/>
                  <a:gd name="T89" fmla="*/ 2147483647 h 588"/>
                  <a:gd name="T90" fmla="*/ 2147483647 w 564"/>
                  <a:gd name="T91" fmla="*/ 2147483647 h 588"/>
                  <a:gd name="T92" fmla="*/ 2147483647 w 564"/>
                  <a:gd name="T93" fmla="*/ 2147483647 h 588"/>
                  <a:gd name="T94" fmla="*/ 2147483647 w 564"/>
                  <a:gd name="T95" fmla="*/ 2147483647 h 588"/>
                  <a:gd name="T96" fmla="*/ 2147483647 w 564"/>
                  <a:gd name="T97" fmla="*/ 2147483647 h 588"/>
                  <a:gd name="T98" fmla="*/ 2147483647 w 564"/>
                  <a:gd name="T99" fmla="*/ 2147483647 h 588"/>
                  <a:gd name="T100" fmla="*/ 2147483647 w 564"/>
                  <a:gd name="T101" fmla="*/ 2147483647 h 588"/>
                  <a:gd name="T102" fmla="*/ 2147483647 w 564"/>
                  <a:gd name="T103" fmla="*/ 2147483647 h 588"/>
                  <a:gd name="T104" fmla="*/ 0 w 564"/>
                  <a:gd name="T105" fmla="*/ 2147483647 h 588"/>
                  <a:gd name="T106" fmla="*/ 2147483647 w 564"/>
                  <a:gd name="T107" fmla="*/ 2147483647 h 588"/>
                  <a:gd name="T108" fmla="*/ 2147483647 w 564"/>
                  <a:gd name="T109" fmla="*/ 2147483647 h 588"/>
                  <a:gd name="T110" fmla="*/ 2147483647 w 564"/>
                  <a:gd name="T111" fmla="*/ 2147483647 h 5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564"/>
                  <a:gd name="T169" fmla="*/ 0 h 588"/>
                  <a:gd name="T170" fmla="*/ 564 w 564"/>
                  <a:gd name="T171" fmla="*/ 588 h 58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564" h="588">
                    <a:moveTo>
                      <a:pt x="30" y="414"/>
                    </a:moveTo>
                    <a:lnTo>
                      <a:pt x="30" y="420"/>
                    </a:lnTo>
                    <a:lnTo>
                      <a:pt x="36" y="420"/>
                    </a:lnTo>
                    <a:lnTo>
                      <a:pt x="36" y="444"/>
                    </a:lnTo>
                    <a:lnTo>
                      <a:pt x="60" y="444"/>
                    </a:lnTo>
                    <a:lnTo>
                      <a:pt x="60" y="450"/>
                    </a:lnTo>
                    <a:lnTo>
                      <a:pt x="72" y="450"/>
                    </a:lnTo>
                    <a:lnTo>
                      <a:pt x="84" y="444"/>
                    </a:lnTo>
                    <a:lnTo>
                      <a:pt x="96" y="444"/>
                    </a:lnTo>
                    <a:lnTo>
                      <a:pt x="96" y="450"/>
                    </a:lnTo>
                    <a:lnTo>
                      <a:pt x="120" y="450"/>
                    </a:lnTo>
                    <a:lnTo>
                      <a:pt x="138" y="456"/>
                    </a:lnTo>
                    <a:lnTo>
                      <a:pt x="132" y="468"/>
                    </a:lnTo>
                    <a:lnTo>
                      <a:pt x="114" y="486"/>
                    </a:lnTo>
                    <a:lnTo>
                      <a:pt x="114" y="498"/>
                    </a:lnTo>
                    <a:lnTo>
                      <a:pt x="108" y="510"/>
                    </a:lnTo>
                    <a:lnTo>
                      <a:pt x="102" y="516"/>
                    </a:lnTo>
                    <a:lnTo>
                      <a:pt x="96" y="528"/>
                    </a:lnTo>
                    <a:lnTo>
                      <a:pt x="96" y="570"/>
                    </a:lnTo>
                    <a:lnTo>
                      <a:pt x="132" y="570"/>
                    </a:lnTo>
                    <a:lnTo>
                      <a:pt x="150" y="564"/>
                    </a:lnTo>
                    <a:lnTo>
                      <a:pt x="156" y="570"/>
                    </a:lnTo>
                    <a:lnTo>
                      <a:pt x="150" y="564"/>
                    </a:lnTo>
                    <a:lnTo>
                      <a:pt x="150" y="552"/>
                    </a:lnTo>
                    <a:lnTo>
                      <a:pt x="156" y="546"/>
                    </a:lnTo>
                    <a:lnTo>
                      <a:pt x="162" y="546"/>
                    </a:lnTo>
                    <a:lnTo>
                      <a:pt x="174" y="552"/>
                    </a:lnTo>
                    <a:lnTo>
                      <a:pt x="180" y="558"/>
                    </a:lnTo>
                    <a:lnTo>
                      <a:pt x="192" y="558"/>
                    </a:lnTo>
                    <a:lnTo>
                      <a:pt x="210" y="564"/>
                    </a:lnTo>
                    <a:lnTo>
                      <a:pt x="216" y="576"/>
                    </a:lnTo>
                    <a:lnTo>
                      <a:pt x="252" y="576"/>
                    </a:lnTo>
                    <a:lnTo>
                      <a:pt x="258" y="582"/>
                    </a:lnTo>
                    <a:lnTo>
                      <a:pt x="258" y="588"/>
                    </a:lnTo>
                    <a:lnTo>
                      <a:pt x="270" y="588"/>
                    </a:lnTo>
                    <a:lnTo>
                      <a:pt x="276" y="582"/>
                    </a:lnTo>
                    <a:lnTo>
                      <a:pt x="276" y="570"/>
                    </a:lnTo>
                    <a:lnTo>
                      <a:pt x="294" y="570"/>
                    </a:lnTo>
                    <a:lnTo>
                      <a:pt x="312" y="588"/>
                    </a:lnTo>
                    <a:lnTo>
                      <a:pt x="330" y="588"/>
                    </a:lnTo>
                    <a:lnTo>
                      <a:pt x="336" y="582"/>
                    </a:lnTo>
                    <a:lnTo>
                      <a:pt x="354" y="570"/>
                    </a:lnTo>
                    <a:lnTo>
                      <a:pt x="372" y="570"/>
                    </a:lnTo>
                    <a:lnTo>
                      <a:pt x="390" y="558"/>
                    </a:lnTo>
                    <a:lnTo>
                      <a:pt x="402" y="564"/>
                    </a:lnTo>
                    <a:lnTo>
                      <a:pt x="420" y="570"/>
                    </a:lnTo>
                    <a:lnTo>
                      <a:pt x="432" y="582"/>
                    </a:lnTo>
                    <a:lnTo>
                      <a:pt x="438" y="582"/>
                    </a:lnTo>
                    <a:lnTo>
                      <a:pt x="438" y="540"/>
                    </a:lnTo>
                    <a:lnTo>
                      <a:pt x="426" y="540"/>
                    </a:lnTo>
                    <a:lnTo>
                      <a:pt x="426" y="534"/>
                    </a:lnTo>
                    <a:lnTo>
                      <a:pt x="432" y="528"/>
                    </a:lnTo>
                    <a:lnTo>
                      <a:pt x="432" y="522"/>
                    </a:lnTo>
                    <a:lnTo>
                      <a:pt x="438" y="516"/>
                    </a:lnTo>
                    <a:lnTo>
                      <a:pt x="456" y="516"/>
                    </a:lnTo>
                    <a:lnTo>
                      <a:pt x="462" y="522"/>
                    </a:lnTo>
                    <a:lnTo>
                      <a:pt x="468" y="522"/>
                    </a:lnTo>
                    <a:lnTo>
                      <a:pt x="468" y="504"/>
                    </a:lnTo>
                    <a:lnTo>
                      <a:pt x="462" y="492"/>
                    </a:lnTo>
                    <a:lnTo>
                      <a:pt x="480" y="492"/>
                    </a:lnTo>
                    <a:lnTo>
                      <a:pt x="486" y="474"/>
                    </a:lnTo>
                    <a:lnTo>
                      <a:pt x="486" y="462"/>
                    </a:lnTo>
                    <a:lnTo>
                      <a:pt x="480" y="462"/>
                    </a:lnTo>
                    <a:lnTo>
                      <a:pt x="474" y="456"/>
                    </a:lnTo>
                    <a:lnTo>
                      <a:pt x="462" y="456"/>
                    </a:lnTo>
                    <a:lnTo>
                      <a:pt x="456" y="444"/>
                    </a:lnTo>
                    <a:lnTo>
                      <a:pt x="450" y="444"/>
                    </a:lnTo>
                    <a:lnTo>
                      <a:pt x="444" y="432"/>
                    </a:lnTo>
                    <a:lnTo>
                      <a:pt x="432" y="432"/>
                    </a:lnTo>
                    <a:lnTo>
                      <a:pt x="420" y="426"/>
                    </a:lnTo>
                    <a:lnTo>
                      <a:pt x="420" y="420"/>
                    </a:lnTo>
                    <a:lnTo>
                      <a:pt x="414" y="420"/>
                    </a:lnTo>
                    <a:lnTo>
                      <a:pt x="408" y="408"/>
                    </a:lnTo>
                    <a:lnTo>
                      <a:pt x="396" y="396"/>
                    </a:lnTo>
                    <a:lnTo>
                      <a:pt x="396" y="390"/>
                    </a:lnTo>
                    <a:lnTo>
                      <a:pt x="402" y="390"/>
                    </a:lnTo>
                    <a:lnTo>
                      <a:pt x="408" y="384"/>
                    </a:lnTo>
                    <a:lnTo>
                      <a:pt x="396" y="372"/>
                    </a:lnTo>
                    <a:lnTo>
                      <a:pt x="390" y="372"/>
                    </a:lnTo>
                    <a:lnTo>
                      <a:pt x="384" y="366"/>
                    </a:lnTo>
                    <a:lnTo>
                      <a:pt x="384" y="354"/>
                    </a:lnTo>
                    <a:lnTo>
                      <a:pt x="390" y="354"/>
                    </a:lnTo>
                    <a:lnTo>
                      <a:pt x="390" y="360"/>
                    </a:lnTo>
                    <a:lnTo>
                      <a:pt x="402" y="360"/>
                    </a:lnTo>
                    <a:lnTo>
                      <a:pt x="402" y="354"/>
                    </a:lnTo>
                    <a:lnTo>
                      <a:pt x="414" y="354"/>
                    </a:lnTo>
                    <a:lnTo>
                      <a:pt x="414" y="348"/>
                    </a:lnTo>
                    <a:lnTo>
                      <a:pt x="420" y="342"/>
                    </a:lnTo>
                    <a:lnTo>
                      <a:pt x="426" y="342"/>
                    </a:lnTo>
                    <a:lnTo>
                      <a:pt x="438" y="348"/>
                    </a:lnTo>
                    <a:lnTo>
                      <a:pt x="450" y="336"/>
                    </a:lnTo>
                    <a:lnTo>
                      <a:pt x="468" y="330"/>
                    </a:lnTo>
                    <a:lnTo>
                      <a:pt x="468" y="324"/>
                    </a:lnTo>
                    <a:lnTo>
                      <a:pt x="492" y="324"/>
                    </a:lnTo>
                    <a:lnTo>
                      <a:pt x="492" y="318"/>
                    </a:lnTo>
                    <a:lnTo>
                      <a:pt x="510" y="318"/>
                    </a:lnTo>
                    <a:lnTo>
                      <a:pt x="510" y="312"/>
                    </a:lnTo>
                    <a:lnTo>
                      <a:pt x="516" y="306"/>
                    </a:lnTo>
                    <a:lnTo>
                      <a:pt x="522" y="306"/>
                    </a:lnTo>
                    <a:lnTo>
                      <a:pt x="528" y="300"/>
                    </a:lnTo>
                    <a:lnTo>
                      <a:pt x="540" y="312"/>
                    </a:lnTo>
                    <a:lnTo>
                      <a:pt x="552" y="312"/>
                    </a:lnTo>
                    <a:lnTo>
                      <a:pt x="558" y="300"/>
                    </a:lnTo>
                    <a:lnTo>
                      <a:pt x="558" y="294"/>
                    </a:lnTo>
                    <a:lnTo>
                      <a:pt x="564" y="288"/>
                    </a:lnTo>
                    <a:lnTo>
                      <a:pt x="564" y="282"/>
                    </a:lnTo>
                    <a:lnTo>
                      <a:pt x="552" y="282"/>
                    </a:lnTo>
                    <a:lnTo>
                      <a:pt x="558" y="276"/>
                    </a:lnTo>
                    <a:lnTo>
                      <a:pt x="558" y="264"/>
                    </a:lnTo>
                    <a:lnTo>
                      <a:pt x="552" y="264"/>
                    </a:lnTo>
                    <a:lnTo>
                      <a:pt x="546" y="270"/>
                    </a:lnTo>
                    <a:lnTo>
                      <a:pt x="546" y="252"/>
                    </a:lnTo>
                    <a:lnTo>
                      <a:pt x="540" y="246"/>
                    </a:lnTo>
                    <a:lnTo>
                      <a:pt x="534" y="246"/>
                    </a:lnTo>
                    <a:lnTo>
                      <a:pt x="528" y="240"/>
                    </a:lnTo>
                    <a:lnTo>
                      <a:pt x="528" y="234"/>
                    </a:lnTo>
                    <a:lnTo>
                      <a:pt x="540" y="228"/>
                    </a:lnTo>
                    <a:lnTo>
                      <a:pt x="546" y="222"/>
                    </a:lnTo>
                    <a:lnTo>
                      <a:pt x="540" y="216"/>
                    </a:lnTo>
                    <a:lnTo>
                      <a:pt x="534" y="216"/>
                    </a:lnTo>
                    <a:lnTo>
                      <a:pt x="540" y="210"/>
                    </a:lnTo>
                    <a:lnTo>
                      <a:pt x="540" y="204"/>
                    </a:lnTo>
                    <a:lnTo>
                      <a:pt x="528" y="204"/>
                    </a:lnTo>
                    <a:lnTo>
                      <a:pt x="528" y="192"/>
                    </a:lnTo>
                    <a:lnTo>
                      <a:pt x="534" y="192"/>
                    </a:lnTo>
                    <a:lnTo>
                      <a:pt x="534" y="174"/>
                    </a:lnTo>
                    <a:lnTo>
                      <a:pt x="522" y="174"/>
                    </a:lnTo>
                    <a:lnTo>
                      <a:pt x="516" y="168"/>
                    </a:lnTo>
                    <a:lnTo>
                      <a:pt x="510" y="168"/>
                    </a:lnTo>
                    <a:lnTo>
                      <a:pt x="504" y="162"/>
                    </a:lnTo>
                    <a:lnTo>
                      <a:pt x="504" y="150"/>
                    </a:lnTo>
                    <a:lnTo>
                      <a:pt x="510" y="150"/>
                    </a:lnTo>
                    <a:lnTo>
                      <a:pt x="522" y="138"/>
                    </a:lnTo>
                    <a:lnTo>
                      <a:pt x="522" y="120"/>
                    </a:lnTo>
                    <a:lnTo>
                      <a:pt x="516" y="114"/>
                    </a:lnTo>
                    <a:lnTo>
                      <a:pt x="510" y="114"/>
                    </a:lnTo>
                    <a:lnTo>
                      <a:pt x="510" y="96"/>
                    </a:lnTo>
                    <a:lnTo>
                      <a:pt x="504" y="90"/>
                    </a:lnTo>
                    <a:lnTo>
                      <a:pt x="486" y="84"/>
                    </a:lnTo>
                    <a:lnTo>
                      <a:pt x="486" y="78"/>
                    </a:lnTo>
                    <a:lnTo>
                      <a:pt x="480" y="66"/>
                    </a:lnTo>
                    <a:lnTo>
                      <a:pt x="474" y="60"/>
                    </a:lnTo>
                    <a:lnTo>
                      <a:pt x="456" y="60"/>
                    </a:lnTo>
                    <a:lnTo>
                      <a:pt x="450" y="54"/>
                    </a:lnTo>
                    <a:lnTo>
                      <a:pt x="444" y="54"/>
                    </a:lnTo>
                    <a:lnTo>
                      <a:pt x="438" y="48"/>
                    </a:lnTo>
                    <a:lnTo>
                      <a:pt x="426" y="48"/>
                    </a:lnTo>
                    <a:lnTo>
                      <a:pt x="420" y="42"/>
                    </a:lnTo>
                    <a:lnTo>
                      <a:pt x="396" y="42"/>
                    </a:lnTo>
                    <a:lnTo>
                      <a:pt x="384" y="54"/>
                    </a:lnTo>
                    <a:lnTo>
                      <a:pt x="342" y="54"/>
                    </a:lnTo>
                    <a:lnTo>
                      <a:pt x="342" y="72"/>
                    </a:lnTo>
                    <a:lnTo>
                      <a:pt x="300" y="72"/>
                    </a:lnTo>
                    <a:lnTo>
                      <a:pt x="300" y="60"/>
                    </a:lnTo>
                    <a:lnTo>
                      <a:pt x="312" y="48"/>
                    </a:lnTo>
                    <a:lnTo>
                      <a:pt x="312" y="42"/>
                    </a:lnTo>
                    <a:lnTo>
                      <a:pt x="318" y="30"/>
                    </a:lnTo>
                    <a:lnTo>
                      <a:pt x="294" y="42"/>
                    </a:lnTo>
                    <a:lnTo>
                      <a:pt x="252" y="36"/>
                    </a:lnTo>
                    <a:lnTo>
                      <a:pt x="246" y="30"/>
                    </a:lnTo>
                    <a:lnTo>
                      <a:pt x="246" y="18"/>
                    </a:lnTo>
                    <a:lnTo>
                      <a:pt x="240" y="6"/>
                    </a:lnTo>
                    <a:lnTo>
                      <a:pt x="234" y="6"/>
                    </a:lnTo>
                    <a:lnTo>
                      <a:pt x="234" y="12"/>
                    </a:lnTo>
                    <a:lnTo>
                      <a:pt x="228" y="6"/>
                    </a:lnTo>
                    <a:lnTo>
                      <a:pt x="204" y="6"/>
                    </a:lnTo>
                    <a:lnTo>
                      <a:pt x="198" y="0"/>
                    </a:lnTo>
                    <a:lnTo>
                      <a:pt x="168" y="0"/>
                    </a:lnTo>
                    <a:lnTo>
                      <a:pt x="192" y="36"/>
                    </a:lnTo>
                    <a:lnTo>
                      <a:pt x="180" y="48"/>
                    </a:lnTo>
                    <a:lnTo>
                      <a:pt x="198" y="72"/>
                    </a:lnTo>
                    <a:lnTo>
                      <a:pt x="216" y="90"/>
                    </a:lnTo>
                    <a:lnTo>
                      <a:pt x="186" y="78"/>
                    </a:lnTo>
                    <a:lnTo>
                      <a:pt x="162" y="84"/>
                    </a:lnTo>
                    <a:lnTo>
                      <a:pt x="162" y="108"/>
                    </a:lnTo>
                    <a:lnTo>
                      <a:pt x="132" y="108"/>
                    </a:lnTo>
                    <a:lnTo>
                      <a:pt x="126" y="96"/>
                    </a:lnTo>
                    <a:lnTo>
                      <a:pt x="84" y="96"/>
                    </a:lnTo>
                    <a:lnTo>
                      <a:pt x="84" y="126"/>
                    </a:lnTo>
                    <a:lnTo>
                      <a:pt x="90" y="126"/>
                    </a:lnTo>
                    <a:lnTo>
                      <a:pt x="84" y="132"/>
                    </a:lnTo>
                    <a:lnTo>
                      <a:pt x="90" y="144"/>
                    </a:lnTo>
                    <a:lnTo>
                      <a:pt x="78" y="150"/>
                    </a:lnTo>
                    <a:lnTo>
                      <a:pt x="72" y="150"/>
                    </a:lnTo>
                    <a:lnTo>
                      <a:pt x="72" y="168"/>
                    </a:lnTo>
                    <a:lnTo>
                      <a:pt x="78" y="174"/>
                    </a:lnTo>
                    <a:lnTo>
                      <a:pt x="66" y="174"/>
                    </a:lnTo>
                    <a:lnTo>
                      <a:pt x="54" y="180"/>
                    </a:lnTo>
                    <a:lnTo>
                      <a:pt x="48" y="180"/>
                    </a:lnTo>
                    <a:lnTo>
                      <a:pt x="48" y="186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72" y="204"/>
                    </a:lnTo>
                    <a:lnTo>
                      <a:pt x="72" y="210"/>
                    </a:lnTo>
                    <a:lnTo>
                      <a:pt x="66" y="210"/>
                    </a:lnTo>
                    <a:lnTo>
                      <a:pt x="60" y="216"/>
                    </a:lnTo>
                    <a:lnTo>
                      <a:pt x="54" y="228"/>
                    </a:lnTo>
                    <a:lnTo>
                      <a:pt x="48" y="228"/>
                    </a:lnTo>
                    <a:lnTo>
                      <a:pt x="42" y="234"/>
                    </a:lnTo>
                    <a:lnTo>
                      <a:pt x="42" y="240"/>
                    </a:lnTo>
                    <a:lnTo>
                      <a:pt x="18" y="240"/>
                    </a:lnTo>
                    <a:lnTo>
                      <a:pt x="12" y="234"/>
                    </a:lnTo>
                    <a:lnTo>
                      <a:pt x="6" y="234"/>
                    </a:lnTo>
                    <a:lnTo>
                      <a:pt x="12" y="258"/>
                    </a:lnTo>
                    <a:lnTo>
                      <a:pt x="12" y="264"/>
                    </a:lnTo>
                    <a:lnTo>
                      <a:pt x="18" y="270"/>
                    </a:lnTo>
                    <a:lnTo>
                      <a:pt x="18" y="276"/>
                    </a:lnTo>
                    <a:lnTo>
                      <a:pt x="6" y="282"/>
                    </a:lnTo>
                    <a:lnTo>
                      <a:pt x="0" y="288"/>
                    </a:lnTo>
                    <a:lnTo>
                      <a:pt x="6" y="294"/>
                    </a:lnTo>
                    <a:lnTo>
                      <a:pt x="6" y="306"/>
                    </a:lnTo>
                    <a:lnTo>
                      <a:pt x="0" y="312"/>
                    </a:lnTo>
                    <a:lnTo>
                      <a:pt x="0" y="324"/>
                    </a:lnTo>
                    <a:lnTo>
                      <a:pt x="12" y="324"/>
                    </a:lnTo>
                    <a:lnTo>
                      <a:pt x="24" y="336"/>
                    </a:lnTo>
                    <a:lnTo>
                      <a:pt x="24" y="354"/>
                    </a:lnTo>
                    <a:lnTo>
                      <a:pt x="30" y="360"/>
                    </a:lnTo>
                    <a:lnTo>
                      <a:pt x="18" y="360"/>
                    </a:lnTo>
                    <a:lnTo>
                      <a:pt x="12" y="366"/>
                    </a:lnTo>
                    <a:lnTo>
                      <a:pt x="12" y="384"/>
                    </a:lnTo>
                    <a:lnTo>
                      <a:pt x="18" y="390"/>
                    </a:lnTo>
                    <a:lnTo>
                      <a:pt x="24" y="390"/>
                    </a:lnTo>
                    <a:lnTo>
                      <a:pt x="36" y="396"/>
                    </a:lnTo>
                    <a:lnTo>
                      <a:pt x="36" y="408"/>
                    </a:lnTo>
                    <a:lnTo>
                      <a:pt x="30" y="41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82" name="Czech Republic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2046A0C-3546-4EF2-8182-1C00922958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40906" y="3032464"/>
                <a:ext cx="136943" cy="60015"/>
              </a:xfrm>
              <a:custGeom>
                <a:avLst/>
                <a:gdLst>
                  <a:gd name="T0" fmla="*/ 2147483647 w 420"/>
                  <a:gd name="T1" fmla="*/ 2147483647 h 192"/>
                  <a:gd name="T2" fmla="*/ 2147483647 w 420"/>
                  <a:gd name="T3" fmla="*/ 2147483647 h 192"/>
                  <a:gd name="T4" fmla="*/ 2147483647 w 420"/>
                  <a:gd name="T5" fmla="*/ 2147483647 h 192"/>
                  <a:gd name="T6" fmla="*/ 2147483647 w 420"/>
                  <a:gd name="T7" fmla="*/ 2147483647 h 192"/>
                  <a:gd name="T8" fmla="*/ 2147483647 w 420"/>
                  <a:gd name="T9" fmla="*/ 2147483647 h 192"/>
                  <a:gd name="T10" fmla="*/ 2147483647 w 420"/>
                  <a:gd name="T11" fmla="*/ 2147483647 h 192"/>
                  <a:gd name="T12" fmla="*/ 2147483647 w 420"/>
                  <a:gd name="T13" fmla="*/ 2147483647 h 192"/>
                  <a:gd name="T14" fmla="*/ 2147483647 w 420"/>
                  <a:gd name="T15" fmla="*/ 2147483647 h 192"/>
                  <a:gd name="T16" fmla="*/ 2147483647 w 420"/>
                  <a:gd name="T17" fmla="*/ 2147483647 h 192"/>
                  <a:gd name="T18" fmla="*/ 2147483647 w 420"/>
                  <a:gd name="T19" fmla="*/ 2147483647 h 192"/>
                  <a:gd name="T20" fmla="*/ 2147483647 w 420"/>
                  <a:gd name="T21" fmla="*/ 2147483647 h 192"/>
                  <a:gd name="T22" fmla="*/ 2147483647 w 420"/>
                  <a:gd name="T23" fmla="*/ 2147483647 h 192"/>
                  <a:gd name="T24" fmla="*/ 2147483647 w 420"/>
                  <a:gd name="T25" fmla="*/ 2147483647 h 192"/>
                  <a:gd name="T26" fmla="*/ 2147483647 w 420"/>
                  <a:gd name="T27" fmla="*/ 2147483647 h 192"/>
                  <a:gd name="T28" fmla="*/ 2147483647 w 420"/>
                  <a:gd name="T29" fmla="*/ 0 h 192"/>
                  <a:gd name="T30" fmla="*/ 2147483647 w 420"/>
                  <a:gd name="T31" fmla="*/ 2147483647 h 192"/>
                  <a:gd name="T32" fmla="*/ 2147483647 w 420"/>
                  <a:gd name="T33" fmla="*/ 0 h 192"/>
                  <a:gd name="T34" fmla="*/ 2147483647 w 420"/>
                  <a:gd name="T35" fmla="*/ 2147483647 h 192"/>
                  <a:gd name="T36" fmla="*/ 2147483647 w 420"/>
                  <a:gd name="T37" fmla="*/ 2147483647 h 192"/>
                  <a:gd name="T38" fmla="*/ 2147483647 w 420"/>
                  <a:gd name="T39" fmla="*/ 2147483647 h 192"/>
                  <a:gd name="T40" fmla="*/ 2147483647 w 420"/>
                  <a:gd name="T41" fmla="*/ 2147483647 h 192"/>
                  <a:gd name="T42" fmla="*/ 2147483647 w 420"/>
                  <a:gd name="T43" fmla="*/ 2147483647 h 192"/>
                  <a:gd name="T44" fmla="*/ 2147483647 w 420"/>
                  <a:gd name="T45" fmla="*/ 2147483647 h 192"/>
                  <a:gd name="T46" fmla="*/ 2147483647 w 420"/>
                  <a:gd name="T47" fmla="*/ 2147483647 h 192"/>
                  <a:gd name="T48" fmla="*/ 2147483647 w 420"/>
                  <a:gd name="T49" fmla="*/ 2147483647 h 192"/>
                  <a:gd name="T50" fmla="*/ 2147483647 w 420"/>
                  <a:gd name="T51" fmla="*/ 2147483647 h 192"/>
                  <a:gd name="T52" fmla="*/ 0 w 420"/>
                  <a:gd name="T53" fmla="*/ 2147483647 h 192"/>
                  <a:gd name="T54" fmla="*/ 2147483647 w 420"/>
                  <a:gd name="T55" fmla="*/ 2147483647 h 192"/>
                  <a:gd name="T56" fmla="*/ 2147483647 w 420"/>
                  <a:gd name="T57" fmla="*/ 2147483647 h 192"/>
                  <a:gd name="T58" fmla="*/ 2147483647 w 420"/>
                  <a:gd name="T59" fmla="*/ 2147483647 h 192"/>
                  <a:gd name="T60" fmla="*/ 2147483647 w 420"/>
                  <a:gd name="T61" fmla="*/ 2147483647 h 192"/>
                  <a:gd name="T62" fmla="*/ 2147483647 w 420"/>
                  <a:gd name="T63" fmla="*/ 2147483647 h 192"/>
                  <a:gd name="T64" fmla="*/ 2147483647 w 420"/>
                  <a:gd name="T65" fmla="*/ 2147483647 h 192"/>
                  <a:gd name="T66" fmla="*/ 2147483647 w 420"/>
                  <a:gd name="T67" fmla="*/ 2147483647 h 192"/>
                  <a:gd name="T68" fmla="*/ 2147483647 w 420"/>
                  <a:gd name="T69" fmla="*/ 2147483647 h 192"/>
                  <a:gd name="T70" fmla="*/ 2147483647 w 420"/>
                  <a:gd name="T71" fmla="*/ 2147483647 h 192"/>
                  <a:gd name="T72" fmla="*/ 2147483647 w 420"/>
                  <a:gd name="T73" fmla="*/ 2147483647 h 192"/>
                  <a:gd name="T74" fmla="*/ 2147483647 w 420"/>
                  <a:gd name="T75" fmla="*/ 2147483647 h 192"/>
                  <a:gd name="T76" fmla="*/ 2147483647 w 420"/>
                  <a:gd name="T77" fmla="*/ 2147483647 h 192"/>
                  <a:gd name="T78" fmla="*/ 2147483647 w 420"/>
                  <a:gd name="T79" fmla="*/ 2147483647 h 192"/>
                  <a:gd name="T80" fmla="*/ 2147483647 w 420"/>
                  <a:gd name="T81" fmla="*/ 2147483647 h 192"/>
                  <a:gd name="T82" fmla="*/ 2147483647 w 420"/>
                  <a:gd name="T83" fmla="*/ 2147483647 h 192"/>
                  <a:gd name="T84" fmla="*/ 2147483647 w 420"/>
                  <a:gd name="T85" fmla="*/ 2147483647 h 192"/>
                  <a:gd name="T86" fmla="*/ 2147483647 w 420"/>
                  <a:gd name="T87" fmla="*/ 2147483647 h 192"/>
                  <a:gd name="T88" fmla="*/ 2147483647 w 420"/>
                  <a:gd name="T89" fmla="*/ 2147483647 h 192"/>
                  <a:gd name="T90" fmla="*/ 2147483647 w 420"/>
                  <a:gd name="T91" fmla="*/ 2147483647 h 192"/>
                  <a:gd name="T92" fmla="*/ 2147483647 w 420"/>
                  <a:gd name="T93" fmla="*/ 2147483647 h 192"/>
                  <a:gd name="T94" fmla="*/ 2147483647 w 420"/>
                  <a:gd name="T95" fmla="*/ 2147483647 h 192"/>
                  <a:gd name="T96" fmla="*/ 2147483647 w 420"/>
                  <a:gd name="T97" fmla="*/ 2147483647 h 192"/>
                  <a:gd name="T98" fmla="*/ 2147483647 w 420"/>
                  <a:gd name="T99" fmla="*/ 2147483647 h 192"/>
                  <a:gd name="T100" fmla="*/ 2147483647 w 420"/>
                  <a:gd name="T101" fmla="*/ 2147483647 h 192"/>
                  <a:gd name="T102" fmla="*/ 2147483647 w 420"/>
                  <a:gd name="T103" fmla="*/ 2147483647 h 192"/>
                  <a:gd name="T104" fmla="*/ 2147483647 w 420"/>
                  <a:gd name="T105" fmla="*/ 2147483647 h 19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20"/>
                  <a:gd name="T160" fmla="*/ 0 h 192"/>
                  <a:gd name="T161" fmla="*/ 420 w 420"/>
                  <a:gd name="T162" fmla="*/ 192 h 19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20" h="192">
                    <a:moveTo>
                      <a:pt x="408" y="108"/>
                    </a:moveTo>
                    <a:lnTo>
                      <a:pt x="402" y="96"/>
                    </a:lnTo>
                    <a:lnTo>
                      <a:pt x="402" y="90"/>
                    </a:lnTo>
                    <a:lnTo>
                      <a:pt x="390" y="84"/>
                    </a:lnTo>
                    <a:lnTo>
                      <a:pt x="372" y="84"/>
                    </a:lnTo>
                    <a:lnTo>
                      <a:pt x="372" y="78"/>
                    </a:lnTo>
                    <a:lnTo>
                      <a:pt x="366" y="72"/>
                    </a:lnTo>
                    <a:lnTo>
                      <a:pt x="360" y="84"/>
                    </a:lnTo>
                    <a:lnTo>
                      <a:pt x="354" y="78"/>
                    </a:lnTo>
                    <a:lnTo>
                      <a:pt x="348" y="66"/>
                    </a:lnTo>
                    <a:lnTo>
                      <a:pt x="342" y="60"/>
                    </a:lnTo>
                    <a:lnTo>
                      <a:pt x="324" y="60"/>
                    </a:lnTo>
                    <a:lnTo>
                      <a:pt x="330" y="54"/>
                    </a:lnTo>
                    <a:lnTo>
                      <a:pt x="312" y="54"/>
                    </a:lnTo>
                    <a:lnTo>
                      <a:pt x="300" y="60"/>
                    </a:lnTo>
                    <a:lnTo>
                      <a:pt x="294" y="60"/>
                    </a:lnTo>
                    <a:lnTo>
                      <a:pt x="294" y="66"/>
                    </a:lnTo>
                    <a:lnTo>
                      <a:pt x="276" y="66"/>
                    </a:lnTo>
                    <a:lnTo>
                      <a:pt x="270" y="60"/>
                    </a:lnTo>
                    <a:lnTo>
                      <a:pt x="264" y="60"/>
                    </a:lnTo>
                    <a:lnTo>
                      <a:pt x="264" y="48"/>
                    </a:lnTo>
                    <a:lnTo>
                      <a:pt x="252" y="42"/>
                    </a:lnTo>
                    <a:lnTo>
                      <a:pt x="264" y="36"/>
                    </a:lnTo>
                    <a:lnTo>
                      <a:pt x="258" y="30"/>
                    </a:lnTo>
                    <a:lnTo>
                      <a:pt x="234" y="30"/>
                    </a:lnTo>
                    <a:lnTo>
                      <a:pt x="234" y="24"/>
                    </a:lnTo>
                    <a:lnTo>
                      <a:pt x="228" y="24"/>
                    </a:lnTo>
                    <a:lnTo>
                      <a:pt x="216" y="18"/>
                    </a:lnTo>
                    <a:lnTo>
                      <a:pt x="198" y="18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62" y="12"/>
                    </a:lnTo>
                    <a:lnTo>
                      <a:pt x="156" y="12"/>
                    </a:lnTo>
                    <a:lnTo>
                      <a:pt x="144" y="0"/>
                    </a:lnTo>
                    <a:lnTo>
                      <a:pt x="138" y="6"/>
                    </a:lnTo>
                    <a:lnTo>
                      <a:pt x="132" y="6"/>
                    </a:lnTo>
                    <a:lnTo>
                      <a:pt x="126" y="12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24"/>
                    </a:lnTo>
                    <a:lnTo>
                      <a:pt x="84" y="24"/>
                    </a:lnTo>
                    <a:lnTo>
                      <a:pt x="84" y="30"/>
                    </a:lnTo>
                    <a:lnTo>
                      <a:pt x="66" y="36"/>
                    </a:lnTo>
                    <a:lnTo>
                      <a:pt x="54" y="48"/>
                    </a:lnTo>
                    <a:lnTo>
                      <a:pt x="42" y="42"/>
                    </a:lnTo>
                    <a:lnTo>
                      <a:pt x="36" y="42"/>
                    </a:lnTo>
                    <a:lnTo>
                      <a:pt x="30" y="48"/>
                    </a:lnTo>
                    <a:lnTo>
                      <a:pt x="30" y="54"/>
                    </a:lnTo>
                    <a:lnTo>
                      <a:pt x="18" y="54"/>
                    </a:lnTo>
                    <a:lnTo>
                      <a:pt x="18" y="60"/>
                    </a:lnTo>
                    <a:lnTo>
                      <a:pt x="6" y="60"/>
                    </a:lnTo>
                    <a:lnTo>
                      <a:pt x="6" y="54"/>
                    </a:lnTo>
                    <a:lnTo>
                      <a:pt x="0" y="54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2" y="72"/>
                    </a:lnTo>
                    <a:lnTo>
                      <a:pt x="24" y="84"/>
                    </a:lnTo>
                    <a:lnTo>
                      <a:pt x="18" y="90"/>
                    </a:lnTo>
                    <a:lnTo>
                      <a:pt x="12" y="90"/>
                    </a:lnTo>
                    <a:lnTo>
                      <a:pt x="12" y="96"/>
                    </a:lnTo>
                    <a:lnTo>
                      <a:pt x="24" y="108"/>
                    </a:lnTo>
                    <a:lnTo>
                      <a:pt x="30" y="120"/>
                    </a:lnTo>
                    <a:lnTo>
                      <a:pt x="36" y="120"/>
                    </a:lnTo>
                    <a:lnTo>
                      <a:pt x="36" y="126"/>
                    </a:lnTo>
                    <a:lnTo>
                      <a:pt x="48" y="132"/>
                    </a:lnTo>
                    <a:lnTo>
                      <a:pt x="60" y="132"/>
                    </a:lnTo>
                    <a:lnTo>
                      <a:pt x="66" y="144"/>
                    </a:lnTo>
                    <a:lnTo>
                      <a:pt x="72" y="144"/>
                    </a:lnTo>
                    <a:lnTo>
                      <a:pt x="78" y="156"/>
                    </a:lnTo>
                    <a:lnTo>
                      <a:pt x="90" y="156"/>
                    </a:lnTo>
                    <a:lnTo>
                      <a:pt x="96" y="162"/>
                    </a:lnTo>
                    <a:lnTo>
                      <a:pt x="102" y="162"/>
                    </a:lnTo>
                    <a:lnTo>
                      <a:pt x="102" y="174"/>
                    </a:lnTo>
                    <a:lnTo>
                      <a:pt x="120" y="192"/>
                    </a:lnTo>
                    <a:lnTo>
                      <a:pt x="132" y="192"/>
                    </a:lnTo>
                    <a:lnTo>
                      <a:pt x="144" y="186"/>
                    </a:lnTo>
                    <a:lnTo>
                      <a:pt x="150" y="186"/>
                    </a:lnTo>
                    <a:lnTo>
                      <a:pt x="162" y="192"/>
                    </a:lnTo>
                    <a:lnTo>
                      <a:pt x="162" y="174"/>
                    </a:lnTo>
                    <a:lnTo>
                      <a:pt x="168" y="174"/>
                    </a:lnTo>
                    <a:lnTo>
                      <a:pt x="174" y="162"/>
                    </a:lnTo>
                    <a:lnTo>
                      <a:pt x="180" y="156"/>
                    </a:lnTo>
                    <a:lnTo>
                      <a:pt x="198" y="156"/>
                    </a:lnTo>
                    <a:lnTo>
                      <a:pt x="210" y="162"/>
                    </a:lnTo>
                    <a:lnTo>
                      <a:pt x="222" y="174"/>
                    </a:lnTo>
                    <a:lnTo>
                      <a:pt x="234" y="168"/>
                    </a:lnTo>
                    <a:lnTo>
                      <a:pt x="246" y="180"/>
                    </a:lnTo>
                    <a:lnTo>
                      <a:pt x="258" y="174"/>
                    </a:lnTo>
                    <a:lnTo>
                      <a:pt x="264" y="168"/>
                    </a:lnTo>
                    <a:lnTo>
                      <a:pt x="276" y="168"/>
                    </a:lnTo>
                    <a:lnTo>
                      <a:pt x="282" y="174"/>
                    </a:lnTo>
                    <a:lnTo>
                      <a:pt x="288" y="174"/>
                    </a:lnTo>
                    <a:lnTo>
                      <a:pt x="300" y="180"/>
                    </a:lnTo>
                    <a:lnTo>
                      <a:pt x="306" y="174"/>
                    </a:lnTo>
                    <a:lnTo>
                      <a:pt x="324" y="174"/>
                    </a:lnTo>
                    <a:lnTo>
                      <a:pt x="330" y="168"/>
                    </a:lnTo>
                    <a:lnTo>
                      <a:pt x="330" y="174"/>
                    </a:lnTo>
                    <a:lnTo>
                      <a:pt x="348" y="174"/>
                    </a:lnTo>
                    <a:lnTo>
                      <a:pt x="360" y="168"/>
                    </a:lnTo>
                    <a:lnTo>
                      <a:pt x="366" y="162"/>
                    </a:lnTo>
                    <a:lnTo>
                      <a:pt x="378" y="156"/>
                    </a:lnTo>
                    <a:lnTo>
                      <a:pt x="378" y="132"/>
                    </a:lnTo>
                    <a:lnTo>
                      <a:pt x="402" y="126"/>
                    </a:lnTo>
                    <a:lnTo>
                      <a:pt x="420" y="114"/>
                    </a:lnTo>
                    <a:lnTo>
                      <a:pt x="414" y="108"/>
                    </a:lnTo>
                    <a:lnTo>
                      <a:pt x="408" y="10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133" name="Cypru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785682E-120D-4C2C-A9ED-564221A6C95F}"/>
                </a:ext>
              </a:extLst>
            </p:cNvPr>
            <p:cNvSpPr>
              <a:spLocks/>
            </p:cNvSpPr>
            <p:nvPr/>
          </p:nvSpPr>
          <p:spPr bwMode="gray">
            <a:xfrm>
              <a:off x="6457981" y="1848268"/>
              <a:ext cx="40161" cy="23995"/>
            </a:xfrm>
            <a:custGeom>
              <a:avLst/>
              <a:gdLst>
                <a:gd name="T0" fmla="*/ 0 w 150"/>
                <a:gd name="T1" fmla="*/ 2147483647 h 84"/>
                <a:gd name="T2" fmla="*/ 2147483647 w 150"/>
                <a:gd name="T3" fmla="*/ 2147483647 h 84"/>
                <a:gd name="T4" fmla="*/ 2147483647 w 150"/>
                <a:gd name="T5" fmla="*/ 2147483647 h 84"/>
                <a:gd name="T6" fmla="*/ 2147483647 w 150"/>
                <a:gd name="T7" fmla="*/ 2147483647 h 84"/>
                <a:gd name="T8" fmla="*/ 2147483647 w 150"/>
                <a:gd name="T9" fmla="*/ 2147483647 h 84"/>
                <a:gd name="T10" fmla="*/ 2147483647 w 150"/>
                <a:gd name="T11" fmla="*/ 2147483647 h 84"/>
                <a:gd name="T12" fmla="*/ 2147483647 w 150"/>
                <a:gd name="T13" fmla="*/ 2147483647 h 84"/>
                <a:gd name="T14" fmla="*/ 2147483647 w 150"/>
                <a:gd name="T15" fmla="*/ 2147483647 h 84"/>
                <a:gd name="T16" fmla="*/ 2147483647 w 150"/>
                <a:gd name="T17" fmla="*/ 2147483647 h 84"/>
                <a:gd name="T18" fmla="*/ 2147483647 w 150"/>
                <a:gd name="T19" fmla="*/ 2147483647 h 84"/>
                <a:gd name="T20" fmla="*/ 2147483647 w 150"/>
                <a:gd name="T21" fmla="*/ 2147483647 h 84"/>
                <a:gd name="T22" fmla="*/ 2147483647 w 150"/>
                <a:gd name="T23" fmla="*/ 2147483647 h 84"/>
                <a:gd name="T24" fmla="*/ 2147483647 w 150"/>
                <a:gd name="T25" fmla="*/ 2147483647 h 84"/>
                <a:gd name="T26" fmla="*/ 2147483647 w 150"/>
                <a:gd name="T27" fmla="*/ 0 h 84"/>
                <a:gd name="T28" fmla="*/ 2147483647 w 150"/>
                <a:gd name="T29" fmla="*/ 2147483647 h 84"/>
                <a:gd name="T30" fmla="*/ 2147483647 w 150"/>
                <a:gd name="T31" fmla="*/ 2147483647 h 84"/>
                <a:gd name="T32" fmla="*/ 2147483647 w 150"/>
                <a:gd name="T33" fmla="*/ 2147483647 h 84"/>
                <a:gd name="T34" fmla="*/ 2147483647 w 150"/>
                <a:gd name="T35" fmla="*/ 2147483647 h 84"/>
                <a:gd name="T36" fmla="*/ 2147483647 w 150"/>
                <a:gd name="T37" fmla="*/ 2147483647 h 84"/>
                <a:gd name="T38" fmla="*/ 0 w 150"/>
                <a:gd name="T39" fmla="*/ 2147483647 h 84"/>
                <a:gd name="T40" fmla="*/ 0 w 150"/>
                <a:gd name="T41" fmla="*/ 2147483647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0"/>
                <a:gd name="T64" fmla="*/ 0 h 84"/>
                <a:gd name="T65" fmla="*/ 150 w 150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0" h="84">
                  <a:moveTo>
                    <a:pt x="0" y="48"/>
                  </a:moveTo>
                  <a:lnTo>
                    <a:pt x="6" y="60"/>
                  </a:lnTo>
                  <a:lnTo>
                    <a:pt x="30" y="72"/>
                  </a:lnTo>
                  <a:lnTo>
                    <a:pt x="36" y="84"/>
                  </a:lnTo>
                  <a:lnTo>
                    <a:pt x="54" y="84"/>
                  </a:lnTo>
                  <a:lnTo>
                    <a:pt x="60" y="78"/>
                  </a:lnTo>
                  <a:lnTo>
                    <a:pt x="72" y="72"/>
                  </a:lnTo>
                  <a:lnTo>
                    <a:pt x="78" y="66"/>
                  </a:lnTo>
                  <a:lnTo>
                    <a:pt x="90" y="60"/>
                  </a:lnTo>
                  <a:lnTo>
                    <a:pt x="96" y="54"/>
                  </a:lnTo>
                  <a:lnTo>
                    <a:pt x="102" y="60"/>
                  </a:lnTo>
                  <a:lnTo>
                    <a:pt x="120" y="60"/>
                  </a:lnTo>
                  <a:lnTo>
                    <a:pt x="120" y="36"/>
                  </a:lnTo>
                  <a:lnTo>
                    <a:pt x="150" y="0"/>
                  </a:lnTo>
                  <a:lnTo>
                    <a:pt x="108" y="24"/>
                  </a:lnTo>
                  <a:lnTo>
                    <a:pt x="54" y="24"/>
                  </a:lnTo>
                  <a:lnTo>
                    <a:pt x="48" y="30"/>
                  </a:lnTo>
                  <a:lnTo>
                    <a:pt x="48" y="36"/>
                  </a:lnTo>
                  <a:lnTo>
                    <a:pt x="12" y="36"/>
                  </a:lnTo>
                  <a:lnTo>
                    <a:pt x="0" y="42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4" name="Cub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F0D4C5D-8B54-43E0-B430-54305BE080B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227473" y="2137343"/>
              <a:ext cx="202971" cy="77695"/>
            </a:xfrm>
            <a:custGeom>
              <a:avLst/>
              <a:gdLst>
                <a:gd name="T0" fmla="*/ 2147483647 w 738"/>
                <a:gd name="T1" fmla="*/ 2147483647 h 270"/>
                <a:gd name="T2" fmla="*/ 2147483647 w 738"/>
                <a:gd name="T3" fmla="*/ 2147483647 h 270"/>
                <a:gd name="T4" fmla="*/ 2147483647 w 738"/>
                <a:gd name="T5" fmla="*/ 2147483647 h 270"/>
                <a:gd name="T6" fmla="*/ 2147483647 w 738"/>
                <a:gd name="T7" fmla="*/ 2147483647 h 270"/>
                <a:gd name="T8" fmla="*/ 2147483647 w 738"/>
                <a:gd name="T9" fmla="*/ 2147483647 h 270"/>
                <a:gd name="T10" fmla="*/ 2147483647 w 738"/>
                <a:gd name="T11" fmla="*/ 2147483647 h 270"/>
                <a:gd name="T12" fmla="*/ 2147483647 w 738"/>
                <a:gd name="T13" fmla="*/ 2147483647 h 270"/>
                <a:gd name="T14" fmla="*/ 2147483647 w 738"/>
                <a:gd name="T15" fmla="*/ 2147483647 h 270"/>
                <a:gd name="T16" fmla="*/ 2147483647 w 738"/>
                <a:gd name="T17" fmla="*/ 2147483647 h 270"/>
                <a:gd name="T18" fmla="*/ 2147483647 w 738"/>
                <a:gd name="T19" fmla="*/ 2147483647 h 270"/>
                <a:gd name="T20" fmla="*/ 2147483647 w 738"/>
                <a:gd name="T21" fmla="*/ 2147483647 h 270"/>
                <a:gd name="T22" fmla="*/ 2147483647 w 738"/>
                <a:gd name="T23" fmla="*/ 2147483647 h 270"/>
                <a:gd name="T24" fmla="*/ 2147483647 w 738"/>
                <a:gd name="T25" fmla="*/ 2147483647 h 270"/>
                <a:gd name="T26" fmla="*/ 2147483647 w 738"/>
                <a:gd name="T27" fmla="*/ 2147483647 h 270"/>
                <a:gd name="T28" fmla="*/ 2147483647 w 738"/>
                <a:gd name="T29" fmla="*/ 2147483647 h 270"/>
                <a:gd name="T30" fmla="*/ 2147483647 w 738"/>
                <a:gd name="T31" fmla="*/ 2147483647 h 270"/>
                <a:gd name="T32" fmla="*/ 2147483647 w 738"/>
                <a:gd name="T33" fmla="*/ 2147483647 h 270"/>
                <a:gd name="T34" fmla="*/ 2147483647 w 738"/>
                <a:gd name="T35" fmla="*/ 2147483647 h 270"/>
                <a:gd name="T36" fmla="*/ 2147483647 w 738"/>
                <a:gd name="T37" fmla="*/ 0 h 270"/>
                <a:gd name="T38" fmla="*/ 2147483647 w 738"/>
                <a:gd name="T39" fmla="*/ 2147483647 h 270"/>
                <a:gd name="T40" fmla="*/ 2147483647 w 738"/>
                <a:gd name="T41" fmla="*/ 2147483647 h 270"/>
                <a:gd name="T42" fmla="*/ 2147483647 w 738"/>
                <a:gd name="T43" fmla="*/ 2147483647 h 270"/>
                <a:gd name="T44" fmla="*/ 2147483647 w 738"/>
                <a:gd name="T45" fmla="*/ 2147483647 h 270"/>
                <a:gd name="T46" fmla="*/ 2147483647 w 738"/>
                <a:gd name="T47" fmla="*/ 2147483647 h 270"/>
                <a:gd name="T48" fmla="*/ 2147483647 w 738"/>
                <a:gd name="T49" fmla="*/ 2147483647 h 270"/>
                <a:gd name="T50" fmla="*/ 2147483647 w 738"/>
                <a:gd name="T51" fmla="*/ 2147483647 h 270"/>
                <a:gd name="T52" fmla="*/ 2147483647 w 738"/>
                <a:gd name="T53" fmla="*/ 2147483647 h 270"/>
                <a:gd name="T54" fmla="*/ 2147483647 w 738"/>
                <a:gd name="T55" fmla="*/ 2147483647 h 270"/>
                <a:gd name="T56" fmla="*/ 2147483647 w 738"/>
                <a:gd name="T57" fmla="*/ 2147483647 h 270"/>
                <a:gd name="T58" fmla="*/ 2147483647 w 738"/>
                <a:gd name="T59" fmla="*/ 2147483647 h 270"/>
                <a:gd name="T60" fmla="*/ 2147483647 w 738"/>
                <a:gd name="T61" fmla="*/ 2147483647 h 270"/>
                <a:gd name="T62" fmla="*/ 2147483647 w 738"/>
                <a:gd name="T63" fmla="*/ 2147483647 h 270"/>
                <a:gd name="T64" fmla="*/ 2147483647 w 738"/>
                <a:gd name="T65" fmla="*/ 2147483647 h 270"/>
                <a:gd name="T66" fmla="*/ 2147483647 w 738"/>
                <a:gd name="T67" fmla="*/ 2147483647 h 270"/>
                <a:gd name="T68" fmla="*/ 2147483647 w 738"/>
                <a:gd name="T69" fmla="*/ 2147483647 h 270"/>
                <a:gd name="T70" fmla="*/ 2147483647 w 738"/>
                <a:gd name="T71" fmla="*/ 2147483647 h 270"/>
                <a:gd name="T72" fmla="*/ 2147483647 w 738"/>
                <a:gd name="T73" fmla="*/ 2147483647 h 270"/>
                <a:gd name="T74" fmla="*/ 2147483647 w 738"/>
                <a:gd name="T75" fmla="*/ 2147483647 h 270"/>
                <a:gd name="T76" fmla="*/ 2147483647 w 738"/>
                <a:gd name="T77" fmla="*/ 2147483647 h 270"/>
                <a:gd name="T78" fmla="*/ 2147483647 w 738"/>
                <a:gd name="T79" fmla="*/ 2147483647 h 270"/>
                <a:gd name="T80" fmla="*/ 2147483647 w 738"/>
                <a:gd name="T81" fmla="*/ 2147483647 h 270"/>
                <a:gd name="T82" fmla="*/ 2147483647 w 738"/>
                <a:gd name="T83" fmla="*/ 2147483647 h 270"/>
                <a:gd name="T84" fmla="*/ 2147483647 w 738"/>
                <a:gd name="T85" fmla="*/ 2147483647 h 270"/>
                <a:gd name="T86" fmla="*/ 2147483647 w 738"/>
                <a:gd name="T87" fmla="*/ 2147483647 h 270"/>
                <a:gd name="T88" fmla="*/ 2147483647 w 738"/>
                <a:gd name="T89" fmla="*/ 2147483647 h 270"/>
                <a:gd name="T90" fmla="*/ 2147483647 w 738"/>
                <a:gd name="T91" fmla="*/ 2147483647 h 270"/>
                <a:gd name="T92" fmla="*/ 2147483647 w 738"/>
                <a:gd name="T93" fmla="*/ 2147483647 h 270"/>
                <a:gd name="T94" fmla="*/ 2147483647 w 738"/>
                <a:gd name="T95" fmla="*/ 2147483647 h 270"/>
                <a:gd name="T96" fmla="*/ 2147483647 w 738"/>
                <a:gd name="T97" fmla="*/ 2147483647 h 270"/>
                <a:gd name="T98" fmla="*/ 2147483647 w 738"/>
                <a:gd name="T99" fmla="*/ 2147483647 h 270"/>
                <a:gd name="T100" fmla="*/ 2147483647 w 738"/>
                <a:gd name="T101" fmla="*/ 2147483647 h 270"/>
                <a:gd name="T102" fmla="*/ 2147483647 w 738"/>
                <a:gd name="T103" fmla="*/ 2147483647 h 270"/>
                <a:gd name="T104" fmla="*/ 2147483647 w 738"/>
                <a:gd name="T105" fmla="*/ 2147483647 h 270"/>
                <a:gd name="T106" fmla="*/ 2147483647 w 738"/>
                <a:gd name="T107" fmla="*/ 2147483647 h 270"/>
                <a:gd name="T108" fmla="*/ 2147483647 w 738"/>
                <a:gd name="T109" fmla="*/ 2147483647 h 270"/>
                <a:gd name="T110" fmla="*/ 2147483647 w 738"/>
                <a:gd name="T111" fmla="*/ 2147483647 h 270"/>
                <a:gd name="T112" fmla="*/ 2147483647 w 738"/>
                <a:gd name="T113" fmla="*/ 2147483647 h 270"/>
                <a:gd name="T114" fmla="*/ 2147483647 w 738"/>
                <a:gd name="T115" fmla="*/ 2147483647 h 27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38"/>
                <a:gd name="T175" fmla="*/ 0 h 270"/>
                <a:gd name="T176" fmla="*/ 738 w 738"/>
                <a:gd name="T177" fmla="*/ 270 h 27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38" h="270">
                  <a:moveTo>
                    <a:pt x="708" y="228"/>
                  </a:moveTo>
                  <a:lnTo>
                    <a:pt x="690" y="222"/>
                  </a:lnTo>
                  <a:lnTo>
                    <a:pt x="666" y="222"/>
                  </a:lnTo>
                  <a:lnTo>
                    <a:pt x="666" y="204"/>
                  </a:lnTo>
                  <a:lnTo>
                    <a:pt x="660" y="198"/>
                  </a:lnTo>
                  <a:lnTo>
                    <a:pt x="648" y="192"/>
                  </a:lnTo>
                  <a:lnTo>
                    <a:pt x="600" y="192"/>
                  </a:lnTo>
                  <a:lnTo>
                    <a:pt x="624" y="168"/>
                  </a:lnTo>
                  <a:lnTo>
                    <a:pt x="612" y="168"/>
                  </a:lnTo>
                  <a:lnTo>
                    <a:pt x="600" y="162"/>
                  </a:lnTo>
                  <a:lnTo>
                    <a:pt x="558" y="162"/>
                  </a:lnTo>
                  <a:lnTo>
                    <a:pt x="534" y="150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8" y="138"/>
                  </a:lnTo>
                  <a:lnTo>
                    <a:pt x="528" y="132"/>
                  </a:lnTo>
                  <a:lnTo>
                    <a:pt x="534" y="126"/>
                  </a:lnTo>
                  <a:lnTo>
                    <a:pt x="534" y="120"/>
                  </a:lnTo>
                  <a:lnTo>
                    <a:pt x="522" y="120"/>
                  </a:lnTo>
                  <a:lnTo>
                    <a:pt x="510" y="114"/>
                  </a:lnTo>
                  <a:lnTo>
                    <a:pt x="504" y="114"/>
                  </a:lnTo>
                  <a:lnTo>
                    <a:pt x="474" y="84"/>
                  </a:lnTo>
                  <a:lnTo>
                    <a:pt x="462" y="78"/>
                  </a:lnTo>
                  <a:lnTo>
                    <a:pt x="450" y="66"/>
                  </a:lnTo>
                  <a:lnTo>
                    <a:pt x="432" y="66"/>
                  </a:lnTo>
                  <a:lnTo>
                    <a:pt x="432" y="84"/>
                  </a:lnTo>
                  <a:lnTo>
                    <a:pt x="444" y="96"/>
                  </a:lnTo>
                  <a:lnTo>
                    <a:pt x="450" y="96"/>
                  </a:lnTo>
                  <a:lnTo>
                    <a:pt x="378" y="60"/>
                  </a:lnTo>
                  <a:lnTo>
                    <a:pt x="372" y="54"/>
                  </a:lnTo>
                  <a:lnTo>
                    <a:pt x="360" y="48"/>
                  </a:lnTo>
                  <a:lnTo>
                    <a:pt x="354" y="36"/>
                  </a:lnTo>
                  <a:lnTo>
                    <a:pt x="342" y="30"/>
                  </a:lnTo>
                  <a:lnTo>
                    <a:pt x="330" y="18"/>
                  </a:lnTo>
                  <a:lnTo>
                    <a:pt x="270" y="18"/>
                  </a:lnTo>
                  <a:lnTo>
                    <a:pt x="258" y="12"/>
                  </a:lnTo>
                  <a:lnTo>
                    <a:pt x="228" y="6"/>
                  </a:lnTo>
                  <a:lnTo>
                    <a:pt x="174" y="0"/>
                  </a:lnTo>
                  <a:lnTo>
                    <a:pt x="126" y="6"/>
                  </a:lnTo>
                  <a:lnTo>
                    <a:pt x="96" y="18"/>
                  </a:lnTo>
                  <a:lnTo>
                    <a:pt x="72" y="42"/>
                  </a:lnTo>
                  <a:lnTo>
                    <a:pt x="60" y="48"/>
                  </a:lnTo>
                  <a:lnTo>
                    <a:pt x="42" y="60"/>
                  </a:lnTo>
                  <a:lnTo>
                    <a:pt x="24" y="66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72" y="72"/>
                  </a:lnTo>
                  <a:lnTo>
                    <a:pt x="72" y="60"/>
                  </a:lnTo>
                  <a:lnTo>
                    <a:pt x="150" y="54"/>
                  </a:lnTo>
                  <a:lnTo>
                    <a:pt x="174" y="42"/>
                  </a:lnTo>
                  <a:lnTo>
                    <a:pt x="198" y="42"/>
                  </a:lnTo>
                  <a:lnTo>
                    <a:pt x="222" y="54"/>
                  </a:lnTo>
                  <a:lnTo>
                    <a:pt x="222" y="60"/>
                  </a:lnTo>
                  <a:lnTo>
                    <a:pt x="216" y="60"/>
                  </a:lnTo>
                  <a:lnTo>
                    <a:pt x="210" y="66"/>
                  </a:lnTo>
                  <a:lnTo>
                    <a:pt x="198" y="66"/>
                  </a:lnTo>
                  <a:lnTo>
                    <a:pt x="192" y="72"/>
                  </a:lnTo>
                  <a:lnTo>
                    <a:pt x="186" y="72"/>
                  </a:lnTo>
                  <a:lnTo>
                    <a:pt x="204" y="78"/>
                  </a:lnTo>
                  <a:lnTo>
                    <a:pt x="210" y="78"/>
                  </a:lnTo>
                  <a:lnTo>
                    <a:pt x="216" y="84"/>
                  </a:lnTo>
                  <a:lnTo>
                    <a:pt x="228" y="90"/>
                  </a:lnTo>
                  <a:lnTo>
                    <a:pt x="246" y="96"/>
                  </a:lnTo>
                  <a:lnTo>
                    <a:pt x="258" y="102"/>
                  </a:lnTo>
                  <a:lnTo>
                    <a:pt x="276" y="102"/>
                  </a:lnTo>
                  <a:lnTo>
                    <a:pt x="282" y="96"/>
                  </a:lnTo>
                  <a:lnTo>
                    <a:pt x="282" y="90"/>
                  </a:lnTo>
                  <a:lnTo>
                    <a:pt x="294" y="96"/>
                  </a:lnTo>
                  <a:lnTo>
                    <a:pt x="300" y="102"/>
                  </a:lnTo>
                  <a:lnTo>
                    <a:pt x="318" y="114"/>
                  </a:lnTo>
                  <a:lnTo>
                    <a:pt x="342" y="126"/>
                  </a:lnTo>
                  <a:lnTo>
                    <a:pt x="372" y="126"/>
                  </a:lnTo>
                  <a:lnTo>
                    <a:pt x="390" y="120"/>
                  </a:lnTo>
                  <a:lnTo>
                    <a:pt x="402" y="120"/>
                  </a:lnTo>
                  <a:lnTo>
                    <a:pt x="390" y="144"/>
                  </a:lnTo>
                  <a:lnTo>
                    <a:pt x="450" y="168"/>
                  </a:lnTo>
                  <a:lnTo>
                    <a:pt x="474" y="204"/>
                  </a:lnTo>
                  <a:lnTo>
                    <a:pt x="480" y="210"/>
                  </a:lnTo>
                  <a:lnTo>
                    <a:pt x="492" y="216"/>
                  </a:lnTo>
                  <a:lnTo>
                    <a:pt x="498" y="222"/>
                  </a:lnTo>
                  <a:lnTo>
                    <a:pt x="498" y="228"/>
                  </a:lnTo>
                  <a:lnTo>
                    <a:pt x="474" y="252"/>
                  </a:lnTo>
                  <a:lnTo>
                    <a:pt x="474" y="258"/>
                  </a:lnTo>
                  <a:lnTo>
                    <a:pt x="480" y="264"/>
                  </a:lnTo>
                  <a:lnTo>
                    <a:pt x="492" y="258"/>
                  </a:lnTo>
                  <a:lnTo>
                    <a:pt x="504" y="258"/>
                  </a:lnTo>
                  <a:lnTo>
                    <a:pt x="528" y="246"/>
                  </a:lnTo>
                  <a:lnTo>
                    <a:pt x="558" y="246"/>
                  </a:lnTo>
                  <a:lnTo>
                    <a:pt x="558" y="252"/>
                  </a:lnTo>
                  <a:lnTo>
                    <a:pt x="552" y="252"/>
                  </a:lnTo>
                  <a:lnTo>
                    <a:pt x="546" y="258"/>
                  </a:lnTo>
                  <a:lnTo>
                    <a:pt x="546" y="264"/>
                  </a:lnTo>
                  <a:lnTo>
                    <a:pt x="558" y="264"/>
                  </a:lnTo>
                  <a:lnTo>
                    <a:pt x="564" y="270"/>
                  </a:lnTo>
                  <a:lnTo>
                    <a:pt x="612" y="270"/>
                  </a:lnTo>
                  <a:lnTo>
                    <a:pt x="636" y="264"/>
                  </a:lnTo>
                  <a:lnTo>
                    <a:pt x="684" y="258"/>
                  </a:lnTo>
                  <a:lnTo>
                    <a:pt x="720" y="252"/>
                  </a:lnTo>
                  <a:lnTo>
                    <a:pt x="738" y="246"/>
                  </a:lnTo>
                  <a:lnTo>
                    <a:pt x="738" y="240"/>
                  </a:lnTo>
                  <a:lnTo>
                    <a:pt x="732" y="234"/>
                  </a:lnTo>
                  <a:lnTo>
                    <a:pt x="720" y="228"/>
                  </a:lnTo>
                  <a:lnTo>
                    <a:pt x="708" y="228"/>
                  </a:lnTo>
                  <a:close/>
                  <a:moveTo>
                    <a:pt x="114" y="126"/>
                  </a:moveTo>
                  <a:lnTo>
                    <a:pt x="114" y="132"/>
                  </a:lnTo>
                  <a:lnTo>
                    <a:pt x="120" y="138"/>
                  </a:lnTo>
                  <a:lnTo>
                    <a:pt x="132" y="144"/>
                  </a:lnTo>
                  <a:lnTo>
                    <a:pt x="144" y="138"/>
                  </a:lnTo>
                  <a:lnTo>
                    <a:pt x="150" y="138"/>
                  </a:lnTo>
                  <a:lnTo>
                    <a:pt x="156" y="126"/>
                  </a:lnTo>
                  <a:lnTo>
                    <a:pt x="156" y="120"/>
                  </a:lnTo>
                  <a:lnTo>
                    <a:pt x="150" y="114"/>
                  </a:lnTo>
                  <a:lnTo>
                    <a:pt x="138" y="114"/>
                  </a:lnTo>
                  <a:lnTo>
                    <a:pt x="126" y="120"/>
                  </a:lnTo>
                  <a:lnTo>
                    <a:pt x="120" y="120"/>
                  </a:lnTo>
                  <a:lnTo>
                    <a:pt x="114" y="1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5" name="Croat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C5F0445-6062-4FF3-888C-72FC92EF9295}"/>
                </a:ext>
              </a:extLst>
            </p:cNvPr>
            <p:cNvSpPr>
              <a:spLocks/>
            </p:cNvSpPr>
            <p:nvPr/>
          </p:nvSpPr>
          <p:spPr bwMode="gray">
            <a:xfrm>
              <a:off x="6111737" y="1596898"/>
              <a:ext cx="102028" cy="78838"/>
            </a:xfrm>
            <a:custGeom>
              <a:avLst/>
              <a:gdLst>
                <a:gd name="T0" fmla="*/ 2147483647 w 366"/>
                <a:gd name="T1" fmla="*/ 2147483647 h 276"/>
                <a:gd name="T2" fmla="*/ 2147483647 w 366"/>
                <a:gd name="T3" fmla="*/ 2147483647 h 276"/>
                <a:gd name="T4" fmla="*/ 2147483647 w 366"/>
                <a:gd name="T5" fmla="*/ 2147483647 h 276"/>
                <a:gd name="T6" fmla="*/ 2147483647 w 366"/>
                <a:gd name="T7" fmla="*/ 2147483647 h 276"/>
                <a:gd name="T8" fmla="*/ 2147483647 w 366"/>
                <a:gd name="T9" fmla="*/ 2147483647 h 276"/>
                <a:gd name="T10" fmla="*/ 2147483647 w 366"/>
                <a:gd name="T11" fmla="*/ 2147483647 h 276"/>
                <a:gd name="T12" fmla="*/ 2147483647 w 366"/>
                <a:gd name="T13" fmla="*/ 2147483647 h 276"/>
                <a:gd name="T14" fmla="*/ 2147483647 w 366"/>
                <a:gd name="T15" fmla="*/ 2147483647 h 276"/>
                <a:gd name="T16" fmla="*/ 2147483647 w 366"/>
                <a:gd name="T17" fmla="*/ 2147483647 h 276"/>
                <a:gd name="T18" fmla="*/ 2147483647 w 366"/>
                <a:gd name="T19" fmla="*/ 2147483647 h 276"/>
                <a:gd name="T20" fmla="*/ 2147483647 w 366"/>
                <a:gd name="T21" fmla="*/ 2147483647 h 276"/>
                <a:gd name="T22" fmla="*/ 2147483647 w 366"/>
                <a:gd name="T23" fmla="*/ 0 h 276"/>
                <a:gd name="T24" fmla="*/ 2147483647 w 366"/>
                <a:gd name="T25" fmla="*/ 2147483647 h 276"/>
                <a:gd name="T26" fmla="*/ 2147483647 w 366"/>
                <a:gd name="T27" fmla="*/ 2147483647 h 276"/>
                <a:gd name="T28" fmla="*/ 2147483647 w 366"/>
                <a:gd name="T29" fmla="*/ 2147483647 h 276"/>
                <a:gd name="T30" fmla="*/ 2147483647 w 366"/>
                <a:gd name="T31" fmla="*/ 2147483647 h 276"/>
                <a:gd name="T32" fmla="*/ 2147483647 w 366"/>
                <a:gd name="T33" fmla="*/ 2147483647 h 276"/>
                <a:gd name="T34" fmla="*/ 2147483647 w 366"/>
                <a:gd name="T35" fmla="*/ 2147483647 h 276"/>
                <a:gd name="T36" fmla="*/ 2147483647 w 366"/>
                <a:gd name="T37" fmla="*/ 2147483647 h 276"/>
                <a:gd name="T38" fmla="*/ 2147483647 w 366"/>
                <a:gd name="T39" fmla="*/ 2147483647 h 276"/>
                <a:gd name="T40" fmla="*/ 0 w 366"/>
                <a:gd name="T41" fmla="*/ 2147483647 h 276"/>
                <a:gd name="T42" fmla="*/ 2147483647 w 366"/>
                <a:gd name="T43" fmla="*/ 2147483647 h 276"/>
                <a:gd name="T44" fmla="*/ 2147483647 w 366"/>
                <a:gd name="T45" fmla="*/ 2147483647 h 276"/>
                <a:gd name="T46" fmla="*/ 2147483647 w 366"/>
                <a:gd name="T47" fmla="*/ 2147483647 h 276"/>
                <a:gd name="T48" fmla="*/ 2147483647 w 366"/>
                <a:gd name="T49" fmla="*/ 2147483647 h 276"/>
                <a:gd name="T50" fmla="*/ 2147483647 w 366"/>
                <a:gd name="T51" fmla="*/ 2147483647 h 276"/>
                <a:gd name="T52" fmla="*/ 2147483647 w 366"/>
                <a:gd name="T53" fmla="*/ 2147483647 h 276"/>
                <a:gd name="T54" fmla="*/ 2147483647 w 366"/>
                <a:gd name="T55" fmla="*/ 2147483647 h 276"/>
                <a:gd name="T56" fmla="*/ 2147483647 w 366"/>
                <a:gd name="T57" fmla="*/ 2147483647 h 276"/>
                <a:gd name="T58" fmla="*/ 2147483647 w 366"/>
                <a:gd name="T59" fmla="*/ 2147483647 h 276"/>
                <a:gd name="T60" fmla="*/ 2147483647 w 366"/>
                <a:gd name="T61" fmla="*/ 2147483647 h 276"/>
                <a:gd name="T62" fmla="*/ 2147483647 w 366"/>
                <a:gd name="T63" fmla="*/ 2147483647 h 276"/>
                <a:gd name="T64" fmla="*/ 2147483647 w 366"/>
                <a:gd name="T65" fmla="*/ 2147483647 h 276"/>
                <a:gd name="T66" fmla="*/ 2147483647 w 366"/>
                <a:gd name="T67" fmla="*/ 2147483647 h 276"/>
                <a:gd name="T68" fmla="*/ 2147483647 w 366"/>
                <a:gd name="T69" fmla="*/ 2147483647 h 276"/>
                <a:gd name="T70" fmla="*/ 2147483647 w 366"/>
                <a:gd name="T71" fmla="*/ 2147483647 h 276"/>
                <a:gd name="T72" fmla="*/ 2147483647 w 366"/>
                <a:gd name="T73" fmla="*/ 2147483647 h 276"/>
                <a:gd name="T74" fmla="*/ 2147483647 w 366"/>
                <a:gd name="T75" fmla="*/ 2147483647 h 276"/>
                <a:gd name="T76" fmla="*/ 2147483647 w 366"/>
                <a:gd name="T77" fmla="*/ 2147483647 h 276"/>
                <a:gd name="T78" fmla="*/ 2147483647 w 366"/>
                <a:gd name="T79" fmla="*/ 2147483647 h 276"/>
                <a:gd name="T80" fmla="*/ 2147483647 w 366"/>
                <a:gd name="T81" fmla="*/ 2147483647 h 276"/>
                <a:gd name="T82" fmla="*/ 2147483647 w 366"/>
                <a:gd name="T83" fmla="*/ 2147483647 h 276"/>
                <a:gd name="T84" fmla="*/ 2147483647 w 366"/>
                <a:gd name="T85" fmla="*/ 2147483647 h 276"/>
                <a:gd name="T86" fmla="*/ 2147483647 w 366"/>
                <a:gd name="T87" fmla="*/ 2147483647 h 276"/>
                <a:gd name="T88" fmla="*/ 2147483647 w 366"/>
                <a:gd name="T89" fmla="*/ 2147483647 h 276"/>
                <a:gd name="T90" fmla="*/ 2147483647 w 366"/>
                <a:gd name="T91" fmla="*/ 2147483647 h 2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66"/>
                <a:gd name="T139" fmla="*/ 0 h 276"/>
                <a:gd name="T140" fmla="*/ 366 w 366"/>
                <a:gd name="T141" fmla="*/ 276 h 2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66" h="276">
                  <a:moveTo>
                    <a:pt x="342" y="126"/>
                  </a:moveTo>
                  <a:lnTo>
                    <a:pt x="342" y="114"/>
                  </a:lnTo>
                  <a:lnTo>
                    <a:pt x="348" y="114"/>
                  </a:lnTo>
                  <a:lnTo>
                    <a:pt x="354" y="108"/>
                  </a:lnTo>
                  <a:lnTo>
                    <a:pt x="360" y="108"/>
                  </a:lnTo>
                  <a:lnTo>
                    <a:pt x="366" y="102"/>
                  </a:lnTo>
                  <a:lnTo>
                    <a:pt x="360" y="102"/>
                  </a:lnTo>
                  <a:lnTo>
                    <a:pt x="348" y="96"/>
                  </a:lnTo>
                  <a:lnTo>
                    <a:pt x="336" y="96"/>
                  </a:lnTo>
                  <a:lnTo>
                    <a:pt x="342" y="78"/>
                  </a:lnTo>
                  <a:lnTo>
                    <a:pt x="336" y="78"/>
                  </a:lnTo>
                  <a:lnTo>
                    <a:pt x="330" y="48"/>
                  </a:lnTo>
                  <a:lnTo>
                    <a:pt x="324" y="48"/>
                  </a:lnTo>
                  <a:lnTo>
                    <a:pt x="312" y="54"/>
                  </a:lnTo>
                  <a:lnTo>
                    <a:pt x="270" y="60"/>
                  </a:lnTo>
                  <a:lnTo>
                    <a:pt x="264" y="48"/>
                  </a:lnTo>
                  <a:lnTo>
                    <a:pt x="246" y="48"/>
                  </a:lnTo>
                  <a:lnTo>
                    <a:pt x="234" y="42"/>
                  </a:lnTo>
                  <a:lnTo>
                    <a:pt x="228" y="36"/>
                  </a:lnTo>
                  <a:lnTo>
                    <a:pt x="216" y="30"/>
                  </a:lnTo>
                  <a:lnTo>
                    <a:pt x="204" y="18"/>
                  </a:lnTo>
                  <a:lnTo>
                    <a:pt x="204" y="12"/>
                  </a:lnTo>
                  <a:lnTo>
                    <a:pt x="198" y="6"/>
                  </a:lnTo>
                  <a:lnTo>
                    <a:pt x="186" y="0"/>
                  </a:lnTo>
                  <a:lnTo>
                    <a:pt x="162" y="0"/>
                  </a:lnTo>
                  <a:lnTo>
                    <a:pt x="162" y="12"/>
                  </a:lnTo>
                  <a:lnTo>
                    <a:pt x="150" y="18"/>
                  </a:lnTo>
                  <a:lnTo>
                    <a:pt x="120" y="18"/>
                  </a:lnTo>
                  <a:lnTo>
                    <a:pt x="120" y="30"/>
                  </a:lnTo>
                  <a:lnTo>
                    <a:pt x="126" y="36"/>
                  </a:lnTo>
                  <a:lnTo>
                    <a:pt x="126" y="42"/>
                  </a:lnTo>
                  <a:lnTo>
                    <a:pt x="114" y="54"/>
                  </a:lnTo>
                  <a:lnTo>
                    <a:pt x="102" y="60"/>
                  </a:lnTo>
                  <a:lnTo>
                    <a:pt x="102" y="78"/>
                  </a:lnTo>
                  <a:lnTo>
                    <a:pt x="60" y="78"/>
                  </a:lnTo>
                  <a:lnTo>
                    <a:pt x="54" y="72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78"/>
                  </a:lnTo>
                  <a:lnTo>
                    <a:pt x="18" y="72"/>
                  </a:lnTo>
                  <a:lnTo>
                    <a:pt x="18" y="84"/>
                  </a:lnTo>
                  <a:lnTo>
                    <a:pt x="0" y="84"/>
                  </a:lnTo>
                  <a:lnTo>
                    <a:pt x="0" y="132"/>
                  </a:lnTo>
                  <a:lnTo>
                    <a:pt x="6" y="132"/>
                  </a:lnTo>
                  <a:lnTo>
                    <a:pt x="12" y="120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42" y="102"/>
                  </a:lnTo>
                  <a:lnTo>
                    <a:pt x="48" y="114"/>
                  </a:lnTo>
                  <a:lnTo>
                    <a:pt x="48" y="132"/>
                  </a:lnTo>
                  <a:lnTo>
                    <a:pt x="78" y="126"/>
                  </a:lnTo>
                  <a:lnTo>
                    <a:pt x="78" y="132"/>
                  </a:lnTo>
                  <a:lnTo>
                    <a:pt x="72" y="144"/>
                  </a:lnTo>
                  <a:lnTo>
                    <a:pt x="72" y="150"/>
                  </a:lnTo>
                  <a:lnTo>
                    <a:pt x="84" y="162"/>
                  </a:lnTo>
                  <a:lnTo>
                    <a:pt x="96" y="168"/>
                  </a:lnTo>
                  <a:lnTo>
                    <a:pt x="96" y="180"/>
                  </a:lnTo>
                  <a:lnTo>
                    <a:pt x="144" y="216"/>
                  </a:lnTo>
                  <a:lnTo>
                    <a:pt x="144" y="240"/>
                  </a:lnTo>
                  <a:lnTo>
                    <a:pt x="198" y="240"/>
                  </a:lnTo>
                  <a:lnTo>
                    <a:pt x="210" y="246"/>
                  </a:lnTo>
                  <a:lnTo>
                    <a:pt x="216" y="252"/>
                  </a:lnTo>
                  <a:lnTo>
                    <a:pt x="216" y="276"/>
                  </a:lnTo>
                  <a:lnTo>
                    <a:pt x="246" y="276"/>
                  </a:lnTo>
                  <a:lnTo>
                    <a:pt x="252" y="270"/>
                  </a:lnTo>
                  <a:lnTo>
                    <a:pt x="252" y="264"/>
                  </a:lnTo>
                  <a:lnTo>
                    <a:pt x="246" y="252"/>
                  </a:lnTo>
                  <a:lnTo>
                    <a:pt x="234" y="246"/>
                  </a:lnTo>
                  <a:lnTo>
                    <a:pt x="216" y="234"/>
                  </a:lnTo>
                  <a:lnTo>
                    <a:pt x="204" y="228"/>
                  </a:lnTo>
                  <a:lnTo>
                    <a:pt x="192" y="216"/>
                  </a:lnTo>
                  <a:lnTo>
                    <a:pt x="180" y="186"/>
                  </a:lnTo>
                  <a:lnTo>
                    <a:pt x="162" y="180"/>
                  </a:lnTo>
                  <a:lnTo>
                    <a:pt x="162" y="162"/>
                  </a:lnTo>
                  <a:lnTo>
                    <a:pt x="156" y="156"/>
                  </a:lnTo>
                  <a:lnTo>
                    <a:pt x="150" y="156"/>
                  </a:lnTo>
                  <a:lnTo>
                    <a:pt x="150" y="144"/>
                  </a:lnTo>
                  <a:lnTo>
                    <a:pt x="132" y="138"/>
                  </a:lnTo>
                  <a:lnTo>
                    <a:pt x="120" y="126"/>
                  </a:lnTo>
                  <a:lnTo>
                    <a:pt x="138" y="120"/>
                  </a:lnTo>
                  <a:lnTo>
                    <a:pt x="138" y="96"/>
                  </a:lnTo>
                  <a:lnTo>
                    <a:pt x="144" y="96"/>
                  </a:lnTo>
                  <a:lnTo>
                    <a:pt x="150" y="102"/>
                  </a:lnTo>
                  <a:lnTo>
                    <a:pt x="162" y="108"/>
                  </a:lnTo>
                  <a:lnTo>
                    <a:pt x="186" y="102"/>
                  </a:lnTo>
                  <a:lnTo>
                    <a:pt x="210" y="102"/>
                  </a:lnTo>
                  <a:lnTo>
                    <a:pt x="228" y="108"/>
                  </a:lnTo>
                  <a:lnTo>
                    <a:pt x="240" y="102"/>
                  </a:lnTo>
                  <a:lnTo>
                    <a:pt x="252" y="102"/>
                  </a:lnTo>
                  <a:lnTo>
                    <a:pt x="258" y="108"/>
                  </a:lnTo>
                  <a:lnTo>
                    <a:pt x="312" y="108"/>
                  </a:lnTo>
                  <a:lnTo>
                    <a:pt x="324" y="126"/>
                  </a:lnTo>
                  <a:lnTo>
                    <a:pt x="342" y="1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6" name="Côte d'Ivoir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23EBE98C-83FB-4549-B1F2-C212A07BDDB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83001" y="2428703"/>
              <a:ext cx="120481" cy="149679"/>
            </a:xfrm>
            <a:custGeom>
              <a:avLst/>
              <a:gdLst>
                <a:gd name="T0" fmla="*/ 2147483647 w 438"/>
                <a:gd name="T1" fmla="*/ 2147483647 h 516"/>
                <a:gd name="T2" fmla="*/ 2147483647 w 438"/>
                <a:gd name="T3" fmla="*/ 2147483647 h 516"/>
                <a:gd name="T4" fmla="*/ 2147483647 w 438"/>
                <a:gd name="T5" fmla="*/ 2147483647 h 516"/>
                <a:gd name="T6" fmla="*/ 2147483647 w 438"/>
                <a:gd name="T7" fmla="*/ 2147483647 h 516"/>
                <a:gd name="T8" fmla="*/ 2147483647 w 438"/>
                <a:gd name="T9" fmla="*/ 2147483647 h 516"/>
                <a:gd name="T10" fmla="*/ 2147483647 w 438"/>
                <a:gd name="T11" fmla="*/ 2147483647 h 516"/>
                <a:gd name="T12" fmla="*/ 2147483647 w 438"/>
                <a:gd name="T13" fmla="*/ 2147483647 h 516"/>
                <a:gd name="T14" fmla="*/ 2147483647 w 438"/>
                <a:gd name="T15" fmla="*/ 2147483647 h 516"/>
                <a:gd name="T16" fmla="*/ 2147483647 w 438"/>
                <a:gd name="T17" fmla="*/ 2147483647 h 516"/>
                <a:gd name="T18" fmla="*/ 2147483647 w 438"/>
                <a:gd name="T19" fmla="*/ 2147483647 h 516"/>
                <a:gd name="T20" fmla="*/ 2147483647 w 438"/>
                <a:gd name="T21" fmla="*/ 2147483647 h 516"/>
                <a:gd name="T22" fmla="*/ 2147483647 w 438"/>
                <a:gd name="T23" fmla="*/ 2147483647 h 516"/>
                <a:gd name="T24" fmla="*/ 2147483647 w 438"/>
                <a:gd name="T25" fmla="*/ 2147483647 h 516"/>
                <a:gd name="T26" fmla="*/ 2147483647 w 438"/>
                <a:gd name="T27" fmla="*/ 2147483647 h 516"/>
                <a:gd name="T28" fmla="*/ 2147483647 w 438"/>
                <a:gd name="T29" fmla="*/ 2147483647 h 516"/>
                <a:gd name="T30" fmla="*/ 2147483647 w 438"/>
                <a:gd name="T31" fmla="*/ 2147483647 h 516"/>
                <a:gd name="T32" fmla="*/ 2147483647 w 438"/>
                <a:gd name="T33" fmla="*/ 0 h 516"/>
                <a:gd name="T34" fmla="*/ 2147483647 w 438"/>
                <a:gd name="T35" fmla="*/ 2147483647 h 516"/>
                <a:gd name="T36" fmla="*/ 2147483647 w 438"/>
                <a:gd name="T37" fmla="*/ 2147483647 h 516"/>
                <a:gd name="T38" fmla="*/ 2147483647 w 438"/>
                <a:gd name="T39" fmla="*/ 2147483647 h 516"/>
                <a:gd name="T40" fmla="*/ 2147483647 w 438"/>
                <a:gd name="T41" fmla="*/ 2147483647 h 516"/>
                <a:gd name="T42" fmla="*/ 2147483647 w 438"/>
                <a:gd name="T43" fmla="*/ 2147483647 h 516"/>
                <a:gd name="T44" fmla="*/ 2147483647 w 438"/>
                <a:gd name="T45" fmla="*/ 2147483647 h 516"/>
                <a:gd name="T46" fmla="*/ 2147483647 w 438"/>
                <a:gd name="T47" fmla="*/ 2147483647 h 516"/>
                <a:gd name="T48" fmla="*/ 2147483647 w 438"/>
                <a:gd name="T49" fmla="*/ 2147483647 h 516"/>
                <a:gd name="T50" fmla="*/ 2147483647 w 438"/>
                <a:gd name="T51" fmla="*/ 2147483647 h 516"/>
                <a:gd name="T52" fmla="*/ 2147483647 w 438"/>
                <a:gd name="T53" fmla="*/ 2147483647 h 516"/>
                <a:gd name="T54" fmla="*/ 2147483647 w 438"/>
                <a:gd name="T55" fmla="*/ 2147483647 h 516"/>
                <a:gd name="T56" fmla="*/ 2147483647 w 438"/>
                <a:gd name="T57" fmla="*/ 2147483647 h 516"/>
                <a:gd name="T58" fmla="*/ 2147483647 w 438"/>
                <a:gd name="T59" fmla="*/ 2147483647 h 516"/>
                <a:gd name="T60" fmla="*/ 2147483647 w 438"/>
                <a:gd name="T61" fmla="*/ 2147483647 h 516"/>
                <a:gd name="T62" fmla="*/ 2147483647 w 438"/>
                <a:gd name="T63" fmla="*/ 2147483647 h 516"/>
                <a:gd name="T64" fmla="*/ 2147483647 w 438"/>
                <a:gd name="T65" fmla="*/ 2147483647 h 516"/>
                <a:gd name="T66" fmla="*/ 2147483647 w 438"/>
                <a:gd name="T67" fmla="*/ 2147483647 h 516"/>
                <a:gd name="T68" fmla="*/ 2147483647 w 438"/>
                <a:gd name="T69" fmla="*/ 2147483647 h 516"/>
                <a:gd name="T70" fmla="*/ 2147483647 w 438"/>
                <a:gd name="T71" fmla="*/ 2147483647 h 516"/>
                <a:gd name="T72" fmla="*/ 2147483647 w 438"/>
                <a:gd name="T73" fmla="*/ 2147483647 h 516"/>
                <a:gd name="T74" fmla="*/ 2147483647 w 438"/>
                <a:gd name="T75" fmla="*/ 2147483647 h 516"/>
                <a:gd name="T76" fmla="*/ 2147483647 w 438"/>
                <a:gd name="T77" fmla="*/ 2147483647 h 516"/>
                <a:gd name="T78" fmla="*/ 2147483647 w 438"/>
                <a:gd name="T79" fmla="*/ 2147483647 h 516"/>
                <a:gd name="T80" fmla="*/ 2147483647 w 438"/>
                <a:gd name="T81" fmla="*/ 2147483647 h 516"/>
                <a:gd name="T82" fmla="*/ 2147483647 w 438"/>
                <a:gd name="T83" fmla="*/ 2147483647 h 516"/>
                <a:gd name="T84" fmla="*/ 2147483647 w 438"/>
                <a:gd name="T85" fmla="*/ 2147483647 h 516"/>
                <a:gd name="T86" fmla="*/ 2147483647 w 438"/>
                <a:gd name="T87" fmla="*/ 2147483647 h 516"/>
                <a:gd name="T88" fmla="*/ 2147483647 w 438"/>
                <a:gd name="T89" fmla="*/ 2147483647 h 5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8"/>
                <a:gd name="T136" fmla="*/ 0 h 516"/>
                <a:gd name="T137" fmla="*/ 438 w 438"/>
                <a:gd name="T138" fmla="*/ 516 h 5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8" h="516">
                  <a:moveTo>
                    <a:pt x="402" y="408"/>
                  </a:moveTo>
                  <a:lnTo>
                    <a:pt x="402" y="402"/>
                  </a:lnTo>
                  <a:lnTo>
                    <a:pt x="396" y="396"/>
                  </a:lnTo>
                  <a:lnTo>
                    <a:pt x="390" y="384"/>
                  </a:lnTo>
                  <a:lnTo>
                    <a:pt x="390" y="372"/>
                  </a:lnTo>
                  <a:lnTo>
                    <a:pt x="384" y="354"/>
                  </a:lnTo>
                  <a:lnTo>
                    <a:pt x="378" y="342"/>
                  </a:lnTo>
                  <a:lnTo>
                    <a:pt x="378" y="318"/>
                  </a:lnTo>
                  <a:lnTo>
                    <a:pt x="384" y="312"/>
                  </a:lnTo>
                  <a:lnTo>
                    <a:pt x="390" y="300"/>
                  </a:lnTo>
                  <a:lnTo>
                    <a:pt x="408" y="282"/>
                  </a:lnTo>
                  <a:lnTo>
                    <a:pt x="408" y="270"/>
                  </a:lnTo>
                  <a:lnTo>
                    <a:pt x="414" y="258"/>
                  </a:lnTo>
                  <a:lnTo>
                    <a:pt x="414" y="240"/>
                  </a:lnTo>
                  <a:lnTo>
                    <a:pt x="420" y="228"/>
                  </a:lnTo>
                  <a:lnTo>
                    <a:pt x="426" y="222"/>
                  </a:lnTo>
                  <a:lnTo>
                    <a:pt x="438" y="198"/>
                  </a:lnTo>
                  <a:lnTo>
                    <a:pt x="438" y="186"/>
                  </a:lnTo>
                  <a:lnTo>
                    <a:pt x="432" y="174"/>
                  </a:lnTo>
                  <a:lnTo>
                    <a:pt x="432" y="162"/>
                  </a:lnTo>
                  <a:lnTo>
                    <a:pt x="426" y="150"/>
                  </a:lnTo>
                  <a:lnTo>
                    <a:pt x="426" y="138"/>
                  </a:lnTo>
                  <a:lnTo>
                    <a:pt x="420" y="132"/>
                  </a:lnTo>
                  <a:lnTo>
                    <a:pt x="420" y="126"/>
                  </a:lnTo>
                  <a:lnTo>
                    <a:pt x="432" y="126"/>
                  </a:lnTo>
                  <a:lnTo>
                    <a:pt x="426" y="96"/>
                  </a:lnTo>
                  <a:lnTo>
                    <a:pt x="408" y="102"/>
                  </a:lnTo>
                  <a:lnTo>
                    <a:pt x="408" y="90"/>
                  </a:lnTo>
                  <a:lnTo>
                    <a:pt x="390" y="72"/>
                  </a:lnTo>
                  <a:lnTo>
                    <a:pt x="372" y="66"/>
                  </a:lnTo>
                  <a:lnTo>
                    <a:pt x="342" y="66"/>
                  </a:lnTo>
                  <a:lnTo>
                    <a:pt x="318" y="78"/>
                  </a:lnTo>
                  <a:lnTo>
                    <a:pt x="318" y="84"/>
                  </a:lnTo>
                  <a:lnTo>
                    <a:pt x="312" y="90"/>
                  </a:lnTo>
                  <a:lnTo>
                    <a:pt x="300" y="90"/>
                  </a:lnTo>
                  <a:lnTo>
                    <a:pt x="294" y="84"/>
                  </a:lnTo>
                  <a:lnTo>
                    <a:pt x="282" y="84"/>
                  </a:lnTo>
                  <a:lnTo>
                    <a:pt x="276" y="78"/>
                  </a:lnTo>
                  <a:lnTo>
                    <a:pt x="264" y="72"/>
                  </a:lnTo>
                  <a:lnTo>
                    <a:pt x="258" y="60"/>
                  </a:lnTo>
                  <a:lnTo>
                    <a:pt x="258" y="48"/>
                  </a:lnTo>
                  <a:lnTo>
                    <a:pt x="252" y="42"/>
                  </a:lnTo>
                  <a:lnTo>
                    <a:pt x="252" y="36"/>
                  </a:lnTo>
                  <a:lnTo>
                    <a:pt x="228" y="42"/>
                  </a:lnTo>
                  <a:lnTo>
                    <a:pt x="228" y="18"/>
                  </a:lnTo>
                  <a:lnTo>
                    <a:pt x="216" y="18"/>
                  </a:lnTo>
                  <a:lnTo>
                    <a:pt x="210" y="24"/>
                  </a:lnTo>
                  <a:lnTo>
                    <a:pt x="204" y="36"/>
                  </a:lnTo>
                  <a:lnTo>
                    <a:pt x="198" y="42"/>
                  </a:lnTo>
                  <a:lnTo>
                    <a:pt x="174" y="36"/>
                  </a:lnTo>
                  <a:lnTo>
                    <a:pt x="174" y="0"/>
                  </a:lnTo>
                  <a:lnTo>
                    <a:pt x="162" y="24"/>
                  </a:lnTo>
                  <a:lnTo>
                    <a:pt x="150" y="6"/>
                  </a:lnTo>
                  <a:lnTo>
                    <a:pt x="144" y="30"/>
                  </a:lnTo>
                  <a:lnTo>
                    <a:pt x="126" y="30"/>
                  </a:lnTo>
                  <a:lnTo>
                    <a:pt x="120" y="48"/>
                  </a:lnTo>
                  <a:lnTo>
                    <a:pt x="102" y="30"/>
                  </a:lnTo>
                  <a:lnTo>
                    <a:pt x="84" y="24"/>
                  </a:lnTo>
                  <a:lnTo>
                    <a:pt x="72" y="24"/>
                  </a:lnTo>
                  <a:lnTo>
                    <a:pt x="66" y="30"/>
                  </a:lnTo>
                  <a:lnTo>
                    <a:pt x="66" y="48"/>
                  </a:lnTo>
                  <a:lnTo>
                    <a:pt x="54" y="42"/>
                  </a:lnTo>
                  <a:lnTo>
                    <a:pt x="36" y="66"/>
                  </a:lnTo>
                  <a:lnTo>
                    <a:pt x="42" y="102"/>
                  </a:lnTo>
                  <a:lnTo>
                    <a:pt x="60" y="108"/>
                  </a:lnTo>
                  <a:lnTo>
                    <a:pt x="48" y="126"/>
                  </a:lnTo>
                  <a:lnTo>
                    <a:pt x="66" y="132"/>
                  </a:lnTo>
                  <a:lnTo>
                    <a:pt x="60" y="138"/>
                  </a:lnTo>
                  <a:lnTo>
                    <a:pt x="54" y="150"/>
                  </a:lnTo>
                  <a:lnTo>
                    <a:pt x="54" y="162"/>
                  </a:lnTo>
                  <a:lnTo>
                    <a:pt x="60" y="162"/>
                  </a:lnTo>
                  <a:lnTo>
                    <a:pt x="72" y="168"/>
                  </a:lnTo>
                  <a:lnTo>
                    <a:pt x="78" y="168"/>
                  </a:lnTo>
                  <a:lnTo>
                    <a:pt x="78" y="180"/>
                  </a:lnTo>
                  <a:lnTo>
                    <a:pt x="72" y="186"/>
                  </a:lnTo>
                  <a:lnTo>
                    <a:pt x="72" y="192"/>
                  </a:lnTo>
                  <a:lnTo>
                    <a:pt x="66" y="186"/>
                  </a:lnTo>
                  <a:lnTo>
                    <a:pt x="54" y="186"/>
                  </a:lnTo>
                  <a:lnTo>
                    <a:pt x="48" y="180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36" y="204"/>
                  </a:lnTo>
                  <a:lnTo>
                    <a:pt x="48" y="210"/>
                  </a:lnTo>
                  <a:lnTo>
                    <a:pt x="54" y="222"/>
                  </a:lnTo>
                  <a:lnTo>
                    <a:pt x="36" y="222"/>
                  </a:lnTo>
                  <a:lnTo>
                    <a:pt x="36" y="228"/>
                  </a:lnTo>
                  <a:lnTo>
                    <a:pt x="42" y="234"/>
                  </a:lnTo>
                  <a:lnTo>
                    <a:pt x="42" y="252"/>
                  </a:lnTo>
                  <a:lnTo>
                    <a:pt x="36" y="258"/>
                  </a:lnTo>
                  <a:lnTo>
                    <a:pt x="30" y="258"/>
                  </a:lnTo>
                  <a:lnTo>
                    <a:pt x="18" y="252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24" y="282"/>
                  </a:lnTo>
                  <a:lnTo>
                    <a:pt x="24" y="306"/>
                  </a:lnTo>
                  <a:lnTo>
                    <a:pt x="18" y="324"/>
                  </a:lnTo>
                  <a:lnTo>
                    <a:pt x="6" y="330"/>
                  </a:lnTo>
                  <a:lnTo>
                    <a:pt x="0" y="342"/>
                  </a:lnTo>
                  <a:lnTo>
                    <a:pt x="6" y="348"/>
                  </a:lnTo>
                  <a:lnTo>
                    <a:pt x="24" y="348"/>
                  </a:lnTo>
                  <a:lnTo>
                    <a:pt x="24" y="360"/>
                  </a:lnTo>
                  <a:lnTo>
                    <a:pt x="60" y="354"/>
                  </a:lnTo>
                  <a:lnTo>
                    <a:pt x="60" y="384"/>
                  </a:lnTo>
                  <a:lnTo>
                    <a:pt x="90" y="414"/>
                  </a:lnTo>
                  <a:lnTo>
                    <a:pt x="90" y="438"/>
                  </a:lnTo>
                  <a:lnTo>
                    <a:pt x="84" y="450"/>
                  </a:lnTo>
                  <a:lnTo>
                    <a:pt x="84" y="462"/>
                  </a:lnTo>
                  <a:lnTo>
                    <a:pt x="78" y="468"/>
                  </a:lnTo>
                  <a:lnTo>
                    <a:pt x="78" y="516"/>
                  </a:lnTo>
                  <a:lnTo>
                    <a:pt x="90" y="516"/>
                  </a:lnTo>
                  <a:lnTo>
                    <a:pt x="96" y="510"/>
                  </a:lnTo>
                  <a:lnTo>
                    <a:pt x="102" y="498"/>
                  </a:lnTo>
                  <a:lnTo>
                    <a:pt x="114" y="498"/>
                  </a:lnTo>
                  <a:lnTo>
                    <a:pt x="126" y="486"/>
                  </a:lnTo>
                  <a:lnTo>
                    <a:pt x="138" y="480"/>
                  </a:lnTo>
                  <a:lnTo>
                    <a:pt x="198" y="456"/>
                  </a:lnTo>
                  <a:lnTo>
                    <a:pt x="228" y="450"/>
                  </a:lnTo>
                  <a:lnTo>
                    <a:pt x="264" y="450"/>
                  </a:lnTo>
                  <a:lnTo>
                    <a:pt x="270" y="444"/>
                  </a:lnTo>
                  <a:lnTo>
                    <a:pt x="282" y="444"/>
                  </a:lnTo>
                  <a:lnTo>
                    <a:pt x="294" y="438"/>
                  </a:lnTo>
                  <a:lnTo>
                    <a:pt x="330" y="438"/>
                  </a:lnTo>
                  <a:lnTo>
                    <a:pt x="336" y="444"/>
                  </a:lnTo>
                  <a:lnTo>
                    <a:pt x="342" y="444"/>
                  </a:lnTo>
                  <a:lnTo>
                    <a:pt x="348" y="450"/>
                  </a:lnTo>
                  <a:lnTo>
                    <a:pt x="366" y="450"/>
                  </a:lnTo>
                  <a:lnTo>
                    <a:pt x="378" y="438"/>
                  </a:lnTo>
                  <a:lnTo>
                    <a:pt x="384" y="438"/>
                  </a:lnTo>
                  <a:lnTo>
                    <a:pt x="384" y="444"/>
                  </a:lnTo>
                  <a:lnTo>
                    <a:pt x="396" y="456"/>
                  </a:lnTo>
                  <a:lnTo>
                    <a:pt x="408" y="462"/>
                  </a:lnTo>
                  <a:lnTo>
                    <a:pt x="420" y="462"/>
                  </a:lnTo>
                  <a:lnTo>
                    <a:pt x="426" y="468"/>
                  </a:lnTo>
                  <a:lnTo>
                    <a:pt x="426" y="414"/>
                  </a:lnTo>
                  <a:lnTo>
                    <a:pt x="402" y="4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7" name="Costa Ric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D991068-7FE3-4E0B-96C6-B100054F6DF0}"/>
                </a:ext>
              </a:extLst>
            </p:cNvPr>
            <p:cNvSpPr>
              <a:spLocks/>
            </p:cNvSpPr>
            <p:nvPr/>
          </p:nvSpPr>
          <p:spPr bwMode="gray">
            <a:xfrm>
              <a:off x="4176459" y="2417276"/>
              <a:ext cx="66209" cy="67413"/>
            </a:xfrm>
            <a:custGeom>
              <a:avLst/>
              <a:gdLst>
                <a:gd name="T0" fmla="*/ 2147483647 w 240"/>
                <a:gd name="T1" fmla="*/ 2147483647 h 228"/>
                <a:gd name="T2" fmla="*/ 2147483647 w 240"/>
                <a:gd name="T3" fmla="*/ 2147483647 h 228"/>
                <a:gd name="T4" fmla="*/ 2147483647 w 240"/>
                <a:gd name="T5" fmla="*/ 2147483647 h 228"/>
                <a:gd name="T6" fmla="*/ 2147483647 w 240"/>
                <a:gd name="T7" fmla="*/ 2147483647 h 228"/>
                <a:gd name="T8" fmla="*/ 2147483647 w 240"/>
                <a:gd name="T9" fmla="*/ 2147483647 h 228"/>
                <a:gd name="T10" fmla="*/ 2147483647 w 240"/>
                <a:gd name="T11" fmla="*/ 2147483647 h 228"/>
                <a:gd name="T12" fmla="*/ 2147483647 w 240"/>
                <a:gd name="T13" fmla="*/ 2147483647 h 228"/>
                <a:gd name="T14" fmla="*/ 2147483647 w 240"/>
                <a:gd name="T15" fmla="*/ 2147483647 h 228"/>
                <a:gd name="T16" fmla="*/ 2147483647 w 240"/>
                <a:gd name="T17" fmla="*/ 2147483647 h 228"/>
                <a:gd name="T18" fmla="*/ 2147483647 w 240"/>
                <a:gd name="T19" fmla="*/ 2147483647 h 228"/>
                <a:gd name="T20" fmla="*/ 2147483647 w 240"/>
                <a:gd name="T21" fmla="*/ 2147483647 h 228"/>
                <a:gd name="T22" fmla="*/ 2147483647 w 240"/>
                <a:gd name="T23" fmla="*/ 2147483647 h 228"/>
                <a:gd name="T24" fmla="*/ 2147483647 w 240"/>
                <a:gd name="T25" fmla="*/ 2147483647 h 228"/>
                <a:gd name="T26" fmla="*/ 2147483647 w 240"/>
                <a:gd name="T27" fmla="*/ 2147483647 h 228"/>
                <a:gd name="T28" fmla="*/ 2147483647 w 240"/>
                <a:gd name="T29" fmla="*/ 2147483647 h 228"/>
                <a:gd name="T30" fmla="*/ 2147483647 w 240"/>
                <a:gd name="T31" fmla="*/ 0 h 228"/>
                <a:gd name="T32" fmla="*/ 2147483647 w 240"/>
                <a:gd name="T33" fmla="*/ 2147483647 h 228"/>
                <a:gd name="T34" fmla="*/ 2147483647 w 240"/>
                <a:gd name="T35" fmla="*/ 2147483647 h 228"/>
                <a:gd name="T36" fmla="*/ 0 w 240"/>
                <a:gd name="T37" fmla="*/ 2147483647 h 228"/>
                <a:gd name="T38" fmla="*/ 2147483647 w 240"/>
                <a:gd name="T39" fmla="*/ 2147483647 h 228"/>
                <a:gd name="T40" fmla="*/ 2147483647 w 240"/>
                <a:gd name="T41" fmla="*/ 2147483647 h 228"/>
                <a:gd name="T42" fmla="*/ 2147483647 w 240"/>
                <a:gd name="T43" fmla="*/ 2147483647 h 228"/>
                <a:gd name="T44" fmla="*/ 2147483647 w 240"/>
                <a:gd name="T45" fmla="*/ 2147483647 h 228"/>
                <a:gd name="T46" fmla="*/ 2147483647 w 240"/>
                <a:gd name="T47" fmla="*/ 2147483647 h 228"/>
                <a:gd name="T48" fmla="*/ 2147483647 w 240"/>
                <a:gd name="T49" fmla="*/ 2147483647 h 228"/>
                <a:gd name="T50" fmla="*/ 2147483647 w 240"/>
                <a:gd name="T51" fmla="*/ 2147483647 h 228"/>
                <a:gd name="T52" fmla="*/ 2147483647 w 240"/>
                <a:gd name="T53" fmla="*/ 2147483647 h 228"/>
                <a:gd name="T54" fmla="*/ 2147483647 w 240"/>
                <a:gd name="T55" fmla="*/ 2147483647 h 228"/>
                <a:gd name="T56" fmla="*/ 2147483647 w 240"/>
                <a:gd name="T57" fmla="*/ 2147483647 h 228"/>
                <a:gd name="T58" fmla="*/ 2147483647 w 240"/>
                <a:gd name="T59" fmla="*/ 2147483647 h 228"/>
                <a:gd name="T60" fmla="*/ 2147483647 w 240"/>
                <a:gd name="T61" fmla="*/ 2147483647 h 228"/>
                <a:gd name="T62" fmla="*/ 2147483647 w 240"/>
                <a:gd name="T63" fmla="*/ 2147483647 h 228"/>
                <a:gd name="T64" fmla="*/ 2147483647 w 240"/>
                <a:gd name="T65" fmla="*/ 2147483647 h 228"/>
                <a:gd name="T66" fmla="*/ 2147483647 w 240"/>
                <a:gd name="T67" fmla="*/ 2147483647 h 22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0"/>
                <a:gd name="T103" fmla="*/ 0 h 228"/>
                <a:gd name="T104" fmla="*/ 240 w 240"/>
                <a:gd name="T105" fmla="*/ 228 h 22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0" h="228">
                  <a:moveTo>
                    <a:pt x="210" y="198"/>
                  </a:moveTo>
                  <a:lnTo>
                    <a:pt x="216" y="198"/>
                  </a:lnTo>
                  <a:lnTo>
                    <a:pt x="234" y="180"/>
                  </a:lnTo>
                  <a:lnTo>
                    <a:pt x="228" y="174"/>
                  </a:lnTo>
                  <a:lnTo>
                    <a:pt x="210" y="174"/>
                  </a:lnTo>
                  <a:lnTo>
                    <a:pt x="210" y="168"/>
                  </a:lnTo>
                  <a:lnTo>
                    <a:pt x="204" y="162"/>
                  </a:lnTo>
                  <a:lnTo>
                    <a:pt x="204" y="144"/>
                  </a:lnTo>
                  <a:lnTo>
                    <a:pt x="210" y="138"/>
                  </a:lnTo>
                  <a:lnTo>
                    <a:pt x="222" y="138"/>
                  </a:lnTo>
                  <a:lnTo>
                    <a:pt x="228" y="132"/>
                  </a:lnTo>
                  <a:lnTo>
                    <a:pt x="240" y="132"/>
                  </a:lnTo>
                  <a:lnTo>
                    <a:pt x="228" y="126"/>
                  </a:lnTo>
                  <a:lnTo>
                    <a:pt x="210" y="108"/>
                  </a:lnTo>
                  <a:lnTo>
                    <a:pt x="198" y="84"/>
                  </a:lnTo>
                  <a:lnTo>
                    <a:pt x="192" y="78"/>
                  </a:lnTo>
                  <a:lnTo>
                    <a:pt x="186" y="66"/>
                  </a:lnTo>
                  <a:lnTo>
                    <a:pt x="180" y="60"/>
                  </a:lnTo>
                  <a:lnTo>
                    <a:pt x="174" y="36"/>
                  </a:lnTo>
                  <a:lnTo>
                    <a:pt x="138" y="36"/>
                  </a:lnTo>
                  <a:lnTo>
                    <a:pt x="126" y="24"/>
                  </a:lnTo>
                  <a:lnTo>
                    <a:pt x="126" y="18"/>
                  </a:lnTo>
                  <a:lnTo>
                    <a:pt x="120" y="18"/>
                  </a:lnTo>
                  <a:lnTo>
                    <a:pt x="114" y="12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0" y="6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6" y="3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24" y="48"/>
                  </a:lnTo>
                  <a:lnTo>
                    <a:pt x="6" y="66"/>
                  </a:lnTo>
                  <a:lnTo>
                    <a:pt x="0" y="78"/>
                  </a:lnTo>
                  <a:lnTo>
                    <a:pt x="6" y="90"/>
                  </a:lnTo>
                  <a:lnTo>
                    <a:pt x="18" y="102"/>
                  </a:lnTo>
                  <a:lnTo>
                    <a:pt x="30" y="108"/>
                  </a:lnTo>
                  <a:lnTo>
                    <a:pt x="42" y="108"/>
                  </a:lnTo>
                  <a:lnTo>
                    <a:pt x="60" y="126"/>
                  </a:lnTo>
                  <a:lnTo>
                    <a:pt x="72" y="126"/>
                  </a:lnTo>
                  <a:lnTo>
                    <a:pt x="72" y="102"/>
                  </a:lnTo>
                  <a:lnTo>
                    <a:pt x="66" y="96"/>
                  </a:lnTo>
                  <a:lnTo>
                    <a:pt x="54" y="90"/>
                  </a:lnTo>
                  <a:lnTo>
                    <a:pt x="42" y="78"/>
                  </a:lnTo>
                  <a:lnTo>
                    <a:pt x="42" y="72"/>
                  </a:lnTo>
                  <a:lnTo>
                    <a:pt x="48" y="72"/>
                  </a:lnTo>
                  <a:lnTo>
                    <a:pt x="60" y="78"/>
                  </a:lnTo>
                  <a:lnTo>
                    <a:pt x="66" y="84"/>
                  </a:lnTo>
                  <a:lnTo>
                    <a:pt x="90" y="96"/>
                  </a:lnTo>
                  <a:lnTo>
                    <a:pt x="96" y="102"/>
                  </a:lnTo>
                  <a:lnTo>
                    <a:pt x="96" y="132"/>
                  </a:lnTo>
                  <a:lnTo>
                    <a:pt x="114" y="132"/>
                  </a:lnTo>
                  <a:lnTo>
                    <a:pt x="126" y="138"/>
                  </a:lnTo>
                  <a:lnTo>
                    <a:pt x="138" y="138"/>
                  </a:lnTo>
                  <a:lnTo>
                    <a:pt x="156" y="180"/>
                  </a:lnTo>
                  <a:lnTo>
                    <a:pt x="150" y="186"/>
                  </a:lnTo>
                  <a:lnTo>
                    <a:pt x="150" y="198"/>
                  </a:lnTo>
                  <a:lnTo>
                    <a:pt x="168" y="216"/>
                  </a:lnTo>
                  <a:lnTo>
                    <a:pt x="180" y="222"/>
                  </a:lnTo>
                  <a:lnTo>
                    <a:pt x="192" y="222"/>
                  </a:lnTo>
                  <a:lnTo>
                    <a:pt x="174" y="198"/>
                  </a:lnTo>
                  <a:lnTo>
                    <a:pt x="204" y="228"/>
                  </a:lnTo>
                  <a:lnTo>
                    <a:pt x="210" y="222"/>
                  </a:lnTo>
                  <a:lnTo>
                    <a:pt x="210" y="1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8" name="Colomb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88AC015-C83F-43FD-8E79-5179FF1508FE}"/>
                </a:ext>
              </a:extLst>
            </p:cNvPr>
            <p:cNvSpPr>
              <a:spLocks/>
            </p:cNvSpPr>
            <p:nvPr/>
          </p:nvSpPr>
          <p:spPr bwMode="gray">
            <a:xfrm>
              <a:off x="4303452" y="2388711"/>
              <a:ext cx="238789" cy="389622"/>
            </a:xfrm>
            <a:custGeom>
              <a:avLst/>
              <a:gdLst>
                <a:gd name="T0" fmla="*/ 2147483647 w 870"/>
                <a:gd name="T1" fmla="*/ 2147483647 h 1344"/>
                <a:gd name="T2" fmla="*/ 2147483647 w 870"/>
                <a:gd name="T3" fmla="*/ 2147483647 h 1344"/>
                <a:gd name="T4" fmla="*/ 2147483647 w 870"/>
                <a:gd name="T5" fmla="*/ 2147483647 h 1344"/>
                <a:gd name="T6" fmla="*/ 2147483647 w 870"/>
                <a:gd name="T7" fmla="*/ 2147483647 h 1344"/>
                <a:gd name="T8" fmla="*/ 2147483647 w 870"/>
                <a:gd name="T9" fmla="*/ 2147483647 h 1344"/>
                <a:gd name="T10" fmla="*/ 2147483647 w 870"/>
                <a:gd name="T11" fmla="*/ 2147483647 h 1344"/>
                <a:gd name="T12" fmla="*/ 2147483647 w 870"/>
                <a:gd name="T13" fmla="*/ 2147483647 h 1344"/>
                <a:gd name="T14" fmla="*/ 2147483647 w 870"/>
                <a:gd name="T15" fmla="*/ 2147483647 h 1344"/>
                <a:gd name="T16" fmla="*/ 2147483647 w 870"/>
                <a:gd name="T17" fmla="*/ 2147483647 h 1344"/>
                <a:gd name="T18" fmla="*/ 2147483647 w 870"/>
                <a:gd name="T19" fmla="*/ 2147483647 h 1344"/>
                <a:gd name="T20" fmla="*/ 2147483647 w 870"/>
                <a:gd name="T21" fmla="*/ 2147483647 h 1344"/>
                <a:gd name="T22" fmla="*/ 2147483647 w 870"/>
                <a:gd name="T23" fmla="*/ 2147483647 h 1344"/>
                <a:gd name="T24" fmla="*/ 2147483647 w 870"/>
                <a:gd name="T25" fmla="*/ 2147483647 h 1344"/>
                <a:gd name="T26" fmla="*/ 2147483647 w 870"/>
                <a:gd name="T27" fmla="*/ 2147483647 h 1344"/>
                <a:gd name="T28" fmla="*/ 2147483647 w 870"/>
                <a:gd name="T29" fmla="*/ 2147483647 h 1344"/>
                <a:gd name="T30" fmla="*/ 2147483647 w 870"/>
                <a:gd name="T31" fmla="*/ 2147483647 h 1344"/>
                <a:gd name="T32" fmla="*/ 2147483647 w 870"/>
                <a:gd name="T33" fmla="*/ 2147483647 h 1344"/>
                <a:gd name="T34" fmla="*/ 2147483647 w 870"/>
                <a:gd name="T35" fmla="*/ 2147483647 h 1344"/>
                <a:gd name="T36" fmla="*/ 2147483647 w 870"/>
                <a:gd name="T37" fmla="*/ 2147483647 h 1344"/>
                <a:gd name="T38" fmla="*/ 2147483647 w 870"/>
                <a:gd name="T39" fmla="*/ 2147483647 h 1344"/>
                <a:gd name="T40" fmla="*/ 2147483647 w 870"/>
                <a:gd name="T41" fmla="*/ 2147483647 h 1344"/>
                <a:gd name="T42" fmla="*/ 2147483647 w 870"/>
                <a:gd name="T43" fmla="*/ 2147483647 h 1344"/>
                <a:gd name="T44" fmla="*/ 2147483647 w 870"/>
                <a:gd name="T45" fmla="*/ 2147483647 h 1344"/>
                <a:gd name="T46" fmla="*/ 2147483647 w 870"/>
                <a:gd name="T47" fmla="*/ 2147483647 h 1344"/>
                <a:gd name="T48" fmla="*/ 2147483647 w 870"/>
                <a:gd name="T49" fmla="*/ 2147483647 h 1344"/>
                <a:gd name="T50" fmla="*/ 2147483647 w 870"/>
                <a:gd name="T51" fmla="*/ 2147483647 h 1344"/>
                <a:gd name="T52" fmla="*/ 2147483647 w 870"/>
                <a:gd name="T53" fmla="*/ 2147483647 h 1344"/>
                <a:gd name="T54" fmla="*/ 2147483647 w 870"/>
                <a:gd name="T55" fmla="*/ 2147483647 h 1344"/>
                <a:gd name="T56" fmla="*/ 2147483647 w 870"/>
                <a:gd name="T57" fmla="*/ 2147483647 h 1344"/>
                <a:gd name="T58" fmla="*/ 2147483647 w 870"/>
                <a:gd name="T59" fmla="*/ 2147483647 h 1344"/>
                <a:gd name="T60" fmla="*/ 2147483647 w 870"/>
                <a:gd name="T61" fmla="*/ 2147483647 h 1344"/>
                <a:gd name="T62" fmla="*/ 2147483647 w 870"/>
                <a:gd name="T63" fmla="*/ 2147483647 h 1344"/>
                <a:gd name="T64" fmla="*/ 2147483647 w 870"/>
                <a:gd name="T65" fmla="*/ 2147483647 h 1344"/>
                <a:gd name="T66" fmla="*/ 2147483647 w 870"/>
                <a:gd name="T67" fmla="*/ 2147483647 h 1344"/>
                <a:gd name="T68" fmla="*/ 2147483647 w 870"/>
                <a:gd name="T69" fmla="*/ 2147483647 h 1344"/>
                <a:gd name="T70" fmla="*/ 2147483647 w 870"/>
                <a:gd name="T71" fmla="*/ 2147483647 h 1344"/>
                <a:gd name="T72" fmla="*/ 2147483647 w 870"/>
                <a:gd name="T73" fmla="*/ 0 h 1344"/>
                <a:gd name="T74" fmla="*/ 2147483647 w 870"/>
                <a:gd name="T75" fmla="*/ 2147483647 h 1344"/>
                <a:gd name="T76" fmla="*/ 2147483647 w 870"/>
                <a:gd name="T77" fmla="*/ 2147483647 h 1344"/>
                <a:gd name="T78" fmla="*/ 2147483647 w 870"/>
                <a:gd name="T79" fmla="*/ 2147483647 h 1344"/>
                <a:gd name="T80" fmla="*/ 2147483647 w 870"/>
                <a:gd name="T81" fmla="*/ 2147483647 h 1344"/>
                <a:gd name="T82" fmla="*/ 2147483647 w 870"/>
                <a:gd name="T83" fmla="*/ 2147483647 h 1344"/>
                <a:gd name="T84" fmla="*/ 2147483647 w 870"/>
                <a:gd name="T85" fmla="*/ 2147483647 h 1344"/>
                <a:gd name="T86" fmla="*/ 2147483647 w 870"/>
                <a:gd name="T87" fmla="*/ 2147483647 h 1344"/>
                <a:gd name="T88" fmla="*/ 2147483647 w 870"/>
                <a:gd name="T89" fmla="*/ 2147483647 h 1344"/>
                <a:gd name="T90" fmla="*/ 2147483647 w 870"/>
                <a:gd name="T91" fmla="*/ 2147483647 h 1344"/>
                <a:gd name="T92" fmla="*/ 2147483647 w 870"/>
                <a:gd name="T93" fmla="*/ 2147483647 h 1344"/>
                <a:gd name="T94" fmla="*/ 2147483647 w 870"/>
                <a:gd name="T95" fmla="*/ 2147483647 h 1344"/>
                <a:gd name="T96" fmla="*/ 2147483647 w 870"/>
                <a:gd name="T97" fmla="*/ 2147483647 h 1344"/>
                <a:gd name="T98" fmla="*/ 2147483647 w 870"/>
                <a:gd name="T99" fmla="*/ 2147483647 h 1344"/>
                <a:gd name="T100" fmla="*/ 2147483647 w 870"/>
                <a:gd name="T101" fmla="*/ 2147483647 h 1344"/>
                <a:gd name="T102" fmla="*/ 2147483647 w 870"/>
                <a:gd name="T103" fmla="*/ 2147483647 h 1344"/>
                <a:gd name="T104" fmla="*/ 2147483647 w 870"/>
                <a:gd name="T105" fmla="*/ 2147483647 h 1344"/>
                <a:gd name="T106" fmla="*/ 2147483647 w 870"/>
                <a:gd name="T107" fmla="*/ 2147483647 h 134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0"/>
                <a:gd name="T163" fmla="*/ 0 h 1344"/>
                <a:gd name="T164" fmla="*/ 870 w 870"/>
                <a:gd name="T165" fmla="*/ 1344 h 134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0" h="1344">
                  <a:moveTo>
                    <a:pt x="36" y="912"/>
                  </a:moveTo>
                  <a:lnTo>
                    <a:pt x="60" y="924"/>
                  </a:lnTo>
                  <a:lnTo>
                    <a:pt x="66" y="936"/>
                  </a:lnTo>
                  <a:lnTo>
                    <a:pt x="84" y="936"/>
                  </a:lnTo>
                  <a:lnTo>
                    <a:pt x="96" y="942"/>
                  </a:lnTo>
                  <a:lnTo>
                    <a:pt x="102" y="948"/>
                  </a:lnTo>
                  <a:lnTo>
                    <a:pt x="108" y="960"/>
                  </a:lnTo>
                  <a:lnTo>
                    <a:pt x="108" y="966"/>
                  </a:lnTo>
                  <a:lnTo>
                    <a:pt x="114" y="972"/>
                  </a:lnTo>
                  <a:lnTo>
                    <a:pt x="126" y="978"/>
                  </a:lnTo>
                  <a:lnTo>
                    <a:pt x="138" y="978"/>
                  </a:lnTo>
                  <a:lnTo>
                    <a:pt x="144" y="972"/>
                  </a:lnTo>
                  <a:lnTo>
                    <a:pt x="156" y="978"/>
                  </a:lnTo>
                  <a:lnTo>
                    <a:pt x="162" y="984"/>
                  </a:lnTo>
                  <a:lnTo>
                    <a:pt x="186" y="984"/>
                  </a:lnTo>
                  <a:lnTo>
                    <a:pt x="186" y="972"/>
                  </a:lnTo>
                  <a:lnTo>
                    <a:pt x="192" y="966"/>
                  </a:lnTo>
                  <a:lnTo>
                    <a:pt x="198" y="966"/>
                  </a:lnTo>
                  <a:lnTo>
                    <a:pt x="210" y="972"/>
                  </a:lnTo>
                  <a:lnTo>
                    <a:pt x="210" y="978"/>
                  </a:lnTo>
                  <a:lnTo>
                    <a:pt x="216" y="984"/>
                  </a:lnTo>
                  <a:lnTo>
                    <a:pt x="216" y="990"/>
                  </a:lnTo>
                  <a:lnTo>
                    <a:pt x="228" y="1002"/>
                  </a:lnTo>
                  <a:lnTo>
                    <a:pt x="264" y="1002"/>
                  </a:lnTo>
                  <a:lnTo>
                    <a:pt x="276" y="1008"/>
                  </a:lnTo>
                  <a:lnTo>
                    <a:pt x="282" y="1014"/>
                  </a:lnTo>
                  <a:lnTo>
                    <a:pt x="294" y="1020"/>
                  </a:lnTo>
                  <a:lnTo>
                    <a:pt x="312" y="1038"/>
                  </a:lnTo>
                  <a:lnTo>
                    <a:pt x="324" y="1044"/>
                  </a:lnTo>
                  <a:lnTo>
                    <a:pt x="330" y="1050"/>
                  </a:lnTo>
                  <a:lnTo>
                    <a:pt x="342" y="1086"/>
                  </a:lnTo>
                  <a:lnTo>
                    <a:pt x="360" y="1086"/>
                  </a:lnTo>
                  <a:lnTo>
                    <a:pt x="372" y="1104"/>
                  </a:lnTo>
                  <a:lnTo>
                    <a:pt x="384" y="1104"/>
                  </a:lnTo>
                  <a:lnTo>
                    <a:pt x="390" y="1110"/>
                  </a:lnTo>
                  <a:lnTo>
                    <a:pt x="390" y="1134"/>
                  </a:lnTo>
                  <a:lnTo>
                    <a:pt x="396" y="1140"/>
                  </a:lnTo>
                  <a:lnTo>
                    <a:pt x="396" y="1146"/>
                  </a:lnTo>
                  <a:lnTo>
                    <a:pt x="408" y="1146"/>
                  </a:lnTo>
                  <a:lnTo>
                    <a:pt x="420" y="1152"/>
                  </a:lnTo>
                  <a:lnTo>
                    <a:pt x="426" y="1158"/>
                  </a:lnTo>
                  <a:lnTo>
                    <a:pt x="426" y="1164"/>
                  </a:lnTo>
                  <a:lnTo>
                    <a:pt x="420" y="1170"/>
                  </a:lnTo>
                  <a:lnTo>
                    <a:pt x="420" y="1194"/>
                  </a:lnTo>
                  <a:lnTo>
                    <a:pt x="432" y="1200"/>
                  </a:lnTo>
                  <a:lnTo>
                    <a:pt x="456" y="1206"/>
                  </a:lnTo>
                  <a:lnTo>
                    <a:pt x="492" y="1206"/>
                  </a:lnTo>
                  <a:lnTo>
                    <a:pt x="492" y="1194"/>
                  </a:lnTo>
                  <a:lnTo>
                    <a:pt x="504" y="1182"/>
                  </a:lnTo>
                  <a:lnTo>
                    <a:pt x="528" y="1182"/>
                  </a:lnTo>
                  <a:lnTo>
                    <a:pt x="534" y="1188"/>
                  </a:lnTo>
                  <a:lnTo>
                    <a:pt x="540" y="1188"/>
                  </a:lnTo>
                  <a:lnTo>
                    <a:pt x="546" y="1194"/>
                  </a:lnTo>
                  <a:lnTo>
                    <a:pt x="558" y="1194"/>
                  </a:lnTo>
                  <a:lnTo>
                    <a:pt x="570" y="1188"/>
                  </a:lnTo>
                  <a:lnTo>
                    <a:pt x="576" y="1182"/>
                  </a:lnTo>
                  <a:lnTo>
                    <a:pt x="588" y="1182"/>
                  </a:lnTo>
                  <a:lnTo>
                    <a:pt x="588" y="1188"/>
                  </a:lnTo>
                  <a:lnTo>
                    <a:pt x="594" y="1200"/>
                  </a:lnTo>
                  <a:lnTo>
                    <a:pt x="600" y="1206"/>
                  </a:lnTo>
                  <a:lnTo>
                    <a:pt x="624" y="1206"/>
                  </a:lnTo>
                  <a:lnTo>
                    <a:pt x="636" y="1212"/>
                  </a:lnTo>
                  <a:lnTo>
                    <a:pt x="642" y="1218"/>
                  </a:lnTo>
                  <a:lnTo>
                    <a:pt x="642" y="1236"/>
                  </a:lnTo>
                  <a:lnTo>
                    <a:pt x="636" y="1248"/>
                  </a:lnTo>
                  <a:lnTo>
                    <a:pt x="630" y="1254"/>
                  </a:lnTo>
                  <a:lnTo>
                    <a:pt x="624" y="1254"/>
                  </a:lnTo>
                  <a:lnTo>
                    <a:pt x="618" y="1260"/>
                  </a:lnTo>
                  <a:lnTo>
                    <a:pt x="618" y="1266"/>
                  </a:lnTo>
                  <a:lnTo>
                    <a:pt x="606" y="1290"/>
                  </a:lnTo>
                  <a:lnTo>
                    <a:pt x="606" y="1308"/>
                  </a:lnTo>
                  <a:lnTo>
                    <a:pt x="612" y="1314"/>
                  </a:lnTo>
                  <a:lnTo>
                    <a:pt x="630" y="1314"/>
                  </a:lnTo>
                  <a:lnTo>
                    <a:pt x="642" y="1332"/>
                  </a:lnTo>
                  <a:lnTo>
                    <a:pt x="660" y="1344"/>
                  </a:lnTo>
                  <a:lnTo>
                    <a:pt x="660" y="1308"/>
                  </a:lnTo>
                  <a:lnTo>
                    <a:pt x="666" y="1236"/>
                  </a:lnTo>
                  <a:lnTo>
                    <a:pt x="684" y="1188"/>
                  </a:lnTo>
                  <a:lnTo>
                    <a:pt x="678" y="1140"/>
                  </a:lnTo>
                  <a:lnTo>
                    <a:pt x="690" y="1128"/>
                  </a:lnTo>
                  <a:lnTo>
                    <a:pt x="696" y="1116"/>
                  </a:lnTo>
                  <a:lnTo>
                    <a:pt x="696" y="1104"/>
                  </a:lnTo>
                  <a:lnTo>
                    <a:pt x="690" y="1092"/>
                  </a:lnTo>
                  <a:lnTo>
                    <a:pt x="678" y="1080"/>
                  </a:lnTo>
                  <a:lnTo>
                    <a:pt x="678" y="1074"/>
                  </a:lnTo>
                  <a:lnTo>
                    <a:pt x="672" y="1068"/>
                  </a:lnTo>
                  <a:lnTo>
                    <a:pt x="672" y="1044"/>
                  </a:lnTo>
                  <a:lnTo>
                    <a:pt x="666" y="1038"/>
                  </a:lnTo>
                  <a:lnTo>
                    <a:pt x="654" y="1032"/>
                  </a:lnTo>
                  <a:lnTo>
                    <a:pt x="642" y="1020"/>
                  </a:lnTo>
                  <a:lnTo>
                    <a:pt x="636" y="1020"/>
                  </a:lnTo>
                  <a:lnTo>
                    <a:pt x="642" y="954"/>
                  </a:lnTo>
                  <a:lnTo>
                    <a:pt x="672" y="948"/>
                  </a:lnTo>
                  <a:lnTo>
                    <a:pt x="678" y="954"/>
                  </a:lnTo>
                  <a:lnTo>
                    <a:pt x="708" y="954"/>
                  </a:lnTo>
                  <a:lnTo>
                    <a:pt x="714" y="948"/>
                  </a:lnTo>
                  <a:lnTo>
                    <a:pt x="714" y="942"/>
                  </a:lnTo>
                  <a:lnTo>
                    <a:pt x="708" y="936"/>
                  </a:lnTo>
                  <a:lnTo>
                    <a:pt x="708" y="930"/>
                  </a:lnTo>
                  <a:lnTo>
                    <a:pt x="696" y="918"/>
                  </a:lnTo>
                  <a:lnTo>
                    <a:pt x="684" y="924"/>
                  </a:lnTo>
                  <a:lnTo>
                    <a:pt x="660" y="912"/>
                  </a:lnTo>
                  <a:lnTo>
                    <a:pt x="660" y="900"/>
                  </a:lnTo>
                  <a:lnTo>
                    <a:pt x="654" y="888"/>
                  </a:lnTo>
                  <a:lnTo>
                    <a:pt x="654" y="876"/>
                  </a:lnTo>
                  <a:lnTo>
                    <a:pt x="660" y="864"/>
                  </a:lnTo>
                  <a:lnTo>
                    <a:pt x="666" y="858"/>
                  </a:lnTo>
                  <a:lnTo>
                    <a:pt x="684" y="858"/>
                  </a:lnTo>
                  <a:lnTo>
                    <a:pt x="696" y="870"/>
                  </a:lnTo>
                  <a:lnTo>
                    <a:pt x="762" y="864"/>
                  </a:lnTo>
                  <a:lnTo>
                    <a:pt x="762" y="846"/>
                  </a:lnTo>
                  <a:lnTo>
                    <a:pt x="768" y="840"/>
                  </a:lnTo>
                  <a:lnTo>
                    <a:pt x="774" y="840"/>
                  </a:lnTo>
                  <a:lnTo>
                    <a:pt x="798" y="864"/>
                  </a:lnTo>
                  <a:lnTo>
                    <a:pt x="828" y="834"/>
                  </a:lnTo>
                  <a:lnTo>
                    <a:pt x="834" y="834"/>
                  </a:lnTo>
                  <a:lnTo>
                    <a:pt x="834" y="846"/>
                  </a:lnTo>
                  <a:lnTo>
                    <a:pt x="840" y="852"/>
                  </a:lnTo>
                  <a:lnTo>
                    <a:pt x="840" y="864"/>
                  </a:lnTo>
                  <a:lnTo>
                    <a:pt x="846" y="876"/>
                  </a:lnTo>
                  <a:lnTo>
                    <a:pt x="846" y="906"/>
                  </a:lnTo>
                  <a:lnTo>
                    <a:pt x="870" y="906"/>
                  </a:lnTo>
                  <a:lnTo>
                    <a:pt x="864" y="900"/>
                  </a:lnTo>
                  <a:lnTo>
                    <a:pt x="864" y="882"/>
                  </a:lnTo>
                  <a:lnTo>
                    <a:pt x="858" y="870"/>
                  </a:lnTo>
                  <a:lnTo>
                    <a:pt x="858" y="852"/>
                  </a:lnTo>
                  <a:lnTo>
                    <a:pt x="852" y="846"/>
                  </a:lnTo>
                  <a:lnTo>
                    <a:pt x="852" y="828"/>
                  </a:lnTo>
                  <a:lnTo>
                    <a:pt x="846" y="822"/>
                  </a:lnTo>
                  <a:lnTo>
                    <a:pt x="846" y="798"/>
                  </a:lnTo>
                  <a:lnTo>
                    <a:pt x="834" y="798"/>
                  </a:lnTo>
                  <a:lnTo>
                    <a:pt x="822" y="786"/>
                  </a:lnTo>
                  <a:lnTo>
                    <a:pt x="798" y="774"/>
                  </a:lnTo>
                  <a:lnTo>
                    <a:pt x="804" y="774"/>
                  </a:lnTo>
                  <a:lnTo>
                    <a:pt x="834" y="744"/>
                  </a:lnTo>
                  <a:lnTo>
                    <a:pt x="840" y="732"/>
                  </a:lnTo>
                  <a:lnTo>
                    <a:pt x="840" y="726"/>
                  </a:lnTo>
                  <a:lnTo>
                    <a:pt x="834" y="714"/>
                  </a:lnTo>
                  <a:lnTo>
                    <a:pt x="822" y="708"/>
                  </a:lnTo>
                  <a:lnTo>
                    <a:pt x="816" y="696"/>
                  </a:lnTo>
                  <a:lnTo>
                    <a:pt x="816" y="672"/>
                  </a:lnTo>
                  <a:lnTo>
                    <a:pt x="804" y="672"/>
                  </a:lnTo>
                  <a:lnTo>
                    <a:pt x="798" y="666"/>
                  </a:lnTo>
                  <a:lnTo>
                    <a:pt x="798" y="654"/>
                  </a:lnTo>
                  <a:lnTo>
                    <a:pt x="804" y="642"/>
                  </a:lnTo>
                  <a:lnTo>
                    <a:pt x="804" y="612"/>
                  </a:lnTo>
                  <a:lnTo>
                    <a:pt x="798" y="600"/>
                  </a:lnTo>
                  <a:lnTo>
                    <a:pt x="798" y="576"/>
                  </a:lnTo>
                  <a:lnTo>
                    <a:pt x="810" y="564"/>
                  </a:lnTo>
                  <a:lnTo>
                    <a:pt x="816" y="564"/>
                  </a:lnTo>
                  <a:lnTo>
                    <a:pt x="822" y="558"/>
                  </a:lnTo>
                  <a:lnTo>
                    <a:pt x="822" y="534"/>
                  </a:lnTo>
                  <a:lnTo>
                    <a:pt x="840" y="516"/>
                  </a:lnTo>
                  <a:lnTo>
                    <a:pt x="840" y="504"/>
                  </a:lnTo>
                  <a:lnTo>
                    <a:pt x="834" y="498"/>
                  </a:lnTo>
                  <a:lnTo>
                    <a:pt x="816" y="498"/>
                  </a:lnTo>
                  <a:lnTo>
                    <a:pt x="804" y="504"/>
                  </a:lnTo>
                  <a:lnTo>
                    <a:pt x="798" y="510"/>
                  </a:lnTo>
                  <a:lnTo>
                    <a:pt x="774" y="504"/>
                  </a:lnTo>
                  <a:lnTo>
                    <a:pt x="768" y="510"/>
                  </a:lnTo>
                  <a:lnTo>
                    <a:pt x="744" y="510"/>
                  </a:lnTo>
                  <a:lnTo>
                    <a:pt x="738" y="504"/>
                  </a:lnTo>
                  <a:lnTo>
                    <a:pt x="720" y="504"/>
                  </a:lnTo>
                  <a:lnTo>
                    <a:pt x="720" y="510"/>
                  </a:lnTo>
                  <a:lnTo>
                    <a:pt x="696" y="510"/>
                  </a:lnTo>
                  <a:lnTo>
                    <a:pt x="672" y="486"/>
                  </a:lnTo>
                  <a:lnTo>
                    <a:pt x="666" y="468"/>
                  </a:lnTo>
                  <a:lnTo>
                    <a:pt x="660" y="456"/>
                  </a:lnTo>
                  <a:lnTo>
                    <a:pt x="654" y="450"/>
                  </a:lnTo>
                  <a:lnTo>
                    <a:pt x="654" y="444"/>
                  </a:lnTo>
                  <a:lnTo>
                    <a:pt x="630" y="444"/>
                  </a:lnTo>
                  <a:lnTo>
                    <a:pt x="618" y="438"/>
                  </a:lnTo>
                  <a:lnTo>
                    <a:pt x="612" y="432"/>
                  </a:lnTo>
                  <a:lnTo>
                    <a:pt x="600" y="432"/>
                  </a:lnTo>
                  <a:lnTo>
                    <a:pt x="600" y="438"/>
                  </a:lnTo>
                  <a:lnTo>
                    <a:pt x="594" y="444"/>
                  </a:lnTo>
                  <a:lnTo>
                    <a:pt x="582" y="444"/>
                  </a:lnTo>
                  <a:lnTo>
                    <a:pt x="570" y="438"/>
                  </a:lnTo>
                  <a:lnTo>
                    <a:pt x="564" y="438"/>
                  </a:lnTo>
                  <a:lnTo>
                    <a:pt x="552" y="432"/>
                  </a:lnTo>
                  <a:lnTo>
                    <a:pt x="540" y="432"/>
                  </a:lnTo>
                  <a:lnTo>
                    <a:pt x="534" y="438"/>
                  </a:lnTo>
                  <a:lnTo>
                    <a:pt x="510" y="438"/>
                  </a:lnTo>
                  <a:lnTo>
                    <a:pt x="504" y="432"/>
                  </a:lnTo>
                  <a:lnTo>
                    <a:pt x="498" y="420"/>
                  </a:lnTo>
                  <a:lnTo>
                    <a:pt x="498" y="408"/>
                  </a:lnTo>
                  <a:lnTo>
                    <a:pt x="486" y="408"/>
                  </a:lnTo>
                  <a:lnTo>
                    <a:pt x="486" y="366"/>
                  </a:lnTo>
                  <a:lnTo>
                    <a:pt x="498" y="342"/>
                  </a:lnTo>
                  <a:lnTo>
                    <a:pt x="498" y="330"/>
                  </a:lnTo>
                  <a:lnTo>
                    <a:pt x="492" y="324"/>
                  </a:lnTo>
                  <a:lnTo>
                    <a:pt x="480" y="318"/>
                  </a:lnTo>
                  <a:lnTo>
                    <a:pt x="474" y="312"/>
                  </a:lnTo>
                  <a:lnTo>
                    <a:pt x="474" y="276"/>
                  </a:lnTo>
                  <a:lnTo>
                    <a:pt x="468" y="264"/>
                  </a:lnTo>
                  <a:lnTo>
                    <a:pt x="456" y="252"/>
                  </a:lnTo>
                  <a:lnTo>
                    <a:pt x="450" y="252"/>
                  </a:lnTo>
                  <a:lnTo>
                    <a:pt x="438" y="264"/>
                  </a:lnTo>
                  <a:lnTo>
                    <a:pt x="438" y="270"/>
                  </a:lnTo>
                  <a:lnTo>
                    <a:pt x="432" y="264"/>
                  </a:lnTo>
                  <a:lnTo>
                    <a:pt x="432" y="252"/>
                  </a:lnTo>
                  <a:lnTo>
                    <a:pt x="438" y="240"/>
                  </a:lnTo>
                  <a:lnTo>
                    <a:pt x="462" y="216"/>
                  </a:lnTo>
                  <a:lnTo>
                    <a:pt x="462" y="192"/>
                  </a:lnTo>
                  <a:lnTo>
                    <a:pt x="468" y="186"/>
                  </a:lnTo>
                  <a:lnTo>
                    <a:pt x="468" y="168"/>
                  </a:lnTo>
                  <a:lnTo>
                    <a:pt x="480" y="132"/>
                  </a:lnTo>
                  <a:lnTo>
                    <a:pt x="504" y="108"/>
                  </a:lnTo>
                  <a:lnTo>
                    <a:pt x="522" y="102"/>
                  </a:lnTo>
                  <a:lnTo>
                    <a:pt x="534" y="90"/>
                  </a:lnTo>
                  <a:lnTo>
                    <a:pt x="540" y="78"/>
                  </a:lnTo>
                  <a:lnTo>
                    <a:pt x="540" y="72"/>
                  </a:lnTo>
                  <a:lnTo>
                    <a:pt x="546" y="66"/>
                  </a:lnTo>
                  <a:lnTo>
                    <a:pt x="558" y="66"/>
                  </a:lnTo>
                  <a:lnTo>
                    <a:pt x="564" y="60"/>
                  </a:lnTo>
                  <a:lnTo>
                    <a:pt x="570" y="60"/>
                  </a:lnTo>
                  <a:lnTo>
                    <a:pt x="576" y="54"/>
                  </a:lnTo>
                  <a:lnTo>
                    <a:pt x="582" y="54"/>
                  </a:lnTo>
                  <a:lnTo>
                    <a:pt x="600" y="36"/>
                  </a:lnTo>
                  <a:lnTo>
                    <a:pt x="600" y="12"/>
                  </a:lnTo>
                  <a:lnTo>
                    <a:pt x="594" y="6"/>
                  </a:lnTo>
                  <a:lnTo>
                    <a:pt x="582" y="0"/>
                  </a:lnTo>
                  <a:lnTo>
                    <a:pt x="570" y="6"/>
                  </a:lnTo>
                  <a:lnTo>
                    <a:pt x="546" y="6"/>
                  </a:lnTo>
                  <a:lnTo>
                    <a:pt x="540" y="12"/>
                  </a:lnTo>
                  <a:lnTo>
                    <a:pt x="534" y="12"/>
                  </a:lnTo>
                  <a:lnTo>
                    <a:pt x="522" y="24"/>
                  </a:lnTo>
                  <a:lnTo>
                    <a:pt x="522" y="36"/>
                  </a:lnTo>
                  <a:lnTo>
                    <a:pt x="516" y="48"/>
                  </a:lnTo>
                  <a:lnTo>
                    <a:pt x="504" y="60"/>
                  </a:lnTo>
                  <a:lnTo>
                    <a:pt x="492" y="60"/>
                  </a:lnTo>
                  <a:lnTo>
                    <a:pt x="480" y="54"/>
                  </a:lnTo>
                  <a:lnTo>
                    <a:pt x="474" y="54"/>
                  </a:lnTo>
                  <a:lnTo>
                    <a:pt x="444" y="84"/>
                  </a:lnTo>
                  <a:lnTo>
                    <a:pt x="444" y="90"/>
                  </a:lnTo>
                  <a:lnTo>
                    <a:pt x="408" y="102"/>
                  </a:lnTo>
                  <a:lnTo>
                    <a:pt x="402" y="96"/>
                  </a:lnTo>
                  <a:lnTo>
                    <a:pt x="390" y="90"/>
                  </a:lnTo>
                  <a:lnTo>
                    <a:pt x="384" y="90"/>
                  </a:lnTo>
                  <a:lnTo>
                    <a:pt x="378" y="102"/>
                  </a:lnTo>
                  <a:lnTo>
                    <a:pt x="378" y="120"/>
                  </a:lnTo>
                  <a:lnTo>
                    <a:pt x="372" y="132"/>
                  </a:lnTo>
                  <a:lnTo>
                    <a:pt x="366" y="138"/>
                  </a:lnTo>
                  <a:lnTo>
                    <a:pt x="354" y="138"/>
                  </a:lnTo>
                  <a:lnTo>
                    <a:pt x="354" y="132"/>
                  </a:lnTo>
                  <a:lnTo>
                    <a:pt x="360" y="126"/>
                  </a:lnTo>
                  <a:lnTo>
                    <a:pt x="354" y="120"/>
                  </a:lnTo>
                  <a:lnTo>
                    <a:pt x="342" y="120"/>
                  </a:lnTo>
                  <a:lnTo>
                    <a:pt x="330" y="126"/>
                  </a:lnTo>
                  <a:lnTo>
                    <a:pt x="318" y="126"/>
                  </a:lnTo>
                  <a:lnTo>
                    <a:pt x="312" y="132"/>
                  </a:lnTo>
                  <a:lnTo>
                    <a:pt x="306" y="132"/>
                  </a:lnTo>
                  <a:lnTo>
                    <a:pt x="300" y="144"/>
                  </a:lnTo>
                  <a:lnTo>
                    <a:pt x="288" y="150"/>
                  </a:lnTo>
                  <a:lnTo>
                    <a:pt x="282" y="162"/>
                  </a:lnTo>
                  <a:lnTo>
                    <a:pt x="276" y="168"/>
                  </a:lnTo>
                  <a:lnTo>
                    <a:pt x="276" y="186"/>
                  </a:lnTo>
                  <a:lnTo>
                    <a:pt x="282" y="192"/>
                  </a:lnTo>
                  <a:lnTo>
                    <a:pt x="264" y="222"/>
                  </a:lnTo>
                  <a:lnTo>
                    <a:pt x="276" y="246"/>
                  </a:lnTo>
                  <a:lnTo>
                    <a:pt x="252" y="246"/>
                  </a:lnTo>
                  <a:lnTo>
                    <a:pt x="240" y="252"/>
                  </a:lnTo>
                  <a:lnTo>
                    <a:pt x="228" y="264"/>
                  </a:lnTo>
                  <a:lnTo>
                    <a:pt x="228" y="276"/>
                  </a:lnTo>
                  <a:lnTo>
                    <a:pt x="222" y="288"/>
                  </a:lnTo>
                  <a:lnTo>
                    <a:pt x="216" y="294"/>
                  </a:lnTo>
                  <a:lnTo>
                    <a:pt x="204" y="294"/>
                  </a:lnTo>
                  <a:lnTo>
                    <a:pt x="198" y="300"/>
                  </a:lnTo>
                  <a:lnTo>
                    <a:pt x="192" y="300"/>
                  </a:lnTo>
                  <a:lnTo>
                    <a:pt x="174" y="306"/>
                  </a:lnTo>
                  <a:lnTo>
                    <a:pt x="186" y="330"/>
                  </a:lnTo>
                  <a:lnTo>
                    <a:pt x="186" y="366"/>
                  </a:lnTo>
                  <a:lnTo>
                    <a:pt x="168" y="366"/>
                  </a:lnTo>
                  <a:lnTo>
                    <a:pt x="168" y="360"/>
                  </a:lnTo>
                  <a:lnTo>
                    <a:pt x="174" y="354"/>
                  </a:lnTo>
                  <a:lnTo>
                    <a:pt x="174" y="342"/>
                  </a:lnTo>
                  <a:lnTo>
                    <a:pt x="144" y="312"/>
                  </a:lnTo>
                  <a:lnTo>
                    <a:pt x="138" y="312"/>
                  </a:lnTo>
                  <a:lnTo>
                    <a:pt x="132" y="318"/>
                  </a:lnTo>
                  <a:lnTo>
                    <a:pt x="132" y="336"/>
                  </a:lnTo>
                  <a:lnTo>
                    <a:pt x="138" y="348"/>
                  </a:lnTo>
                  <a:lnTo>
                    <a:pt x="150" y="354"/>
                  </a:lnTo>
                  <a:lnTo>
                    <a:pt x="150" y="366"/>
                  </a:lnTo>
                  <a:lnTo>
                    <a:pt x="138" y="390"/>
                  </a:lnTo>
                  <a:lnTo>
                    <a:pt x="132" y="396"/>
                  </a:lnTo>
                  <a:lnTo>
                    <a:pt x="120" y="390"/>
                  </a:lnTo>
                  <a:lnTo>
                    <a:pt x="114" y="384"/>
                  </a:lnTo>
                  <a:lnTo>
                    <a:pt x="102" y="414"/>
                  </a:lnTo>
                  <a:lnTo>
                    <a:pt x="114" y="438"/>
                  </a:lnTo>
                  <a:lnTo>
                    <a:pt x="114" y="450"/>
                  </a:lnTo>
                  <a:lnTo>
                    <a:pt x="126" y="462"/>
                  </a:lnTo>
                  <a:lnTo>
                    <a:pt x="132" y="474"/>
                  </a:lnTo>
                  <a:lnTo>
                    <a:pt x="132" y="480"/>
                  </a:lnTo>
                  <a:lnTo>
                    <a:pt x="120" y="492"/>
                  </a:lnTo>
                  <a:lnTo>
                    <a:pt x="114" y="492"/>
                  </a:lnTo>
                  <a:lnTo>
                    <a:pt x="132" y="516"/>
                  </a:lnTo>
                  <a:lnTo>
                    <a:pt x="138" y="552"/>
                  </a:lnTo>
                  <a:lnTo>
                    <a:pt x="114" y="558"/>
                  </a:lnTo>
                  <a:lnTo>
                    <a:pt x="132" y="576"/>
                  </a:lnTo>
                  <a:lnTo>
                    <a:pt x="132" y="636"/>
                  </a:lnTo>
                  <a:lnTo>
                    <a:pt x="120" y="642"/>
                  </a:lnTo>
                  <a:lnTo>
                    <a:pt x="114" y="654"/>
                  </a:lnTo>
                  <a:lnTo>
                    <a:pt x="114" y="678"/>
                  </a:lnTo>
                  <a:lnTo>
                    <a:pt x="138" y="702"/>
                  </a:lnTo>
                  <a:lnTo>
                    <a:pt x="138" y="720"/>
                  </a:lnTo>
                  <a:lnTo>
                    <a:pt x="132" y="732"/>
                  </a:lnTo>
                  <a:lnTo>
                    <a:pt x="120" y="738"/>
                  </a:lnTo>
                  <a:lnTo>
                    <a:pt x="114" y="750"/>
                  </a:lnTo>
                  <a:lnTo>
                    <a:pt x="102" y="756"/>
                  </a:lnTo>
                  <a:lnTo>
                    <a:pt x="96" y="762"/>
                  </a:lnTo>
                  <a:lnTo>
                    <a:pt x="114" y="774"/>
                  </a:lnTo>
                  <a:lnTo>
                    <a:pt x="84" y="798"/>
                  </a:lnTo>
                  <a:lnTo>
                    <a:pt x="66" y="798"/>
                  </a:lnTo>
                  <a:lnTo>
                    <a:pt x="54" y="804"/>
                  </a:lnTo>
                  <a:lnTo>
                    <a:pt x="36" y="810"/>
                  </a:lnTo>
                  <a:lnTo>
                    <a:pt x="30" y="822"/>
                  </a:lnTo>
                  <a:lnTo>
                    <a:pt x="30" y="846"/>
                  </a:lnTo>
                  <a:lnTo>
                    <a:pt x="36" y="852"/>
                  </a:lnTo>
                  <a:lnTo>
                    <a:pt x="36" y="858"/>
                  </a:lnTo>
                  <a:lnTo>
                    <a:pt x="6" y="858"/>
                  </a:lnTo>
                  <a:lnTo>
                    <a:pt x="0" y="864"/>
                  </a:lnTo>
                  <a:lnTo>
                    <a:pt x="0" y="876"/>
                  </a:lnTo>
                  <a:lnTo>
                    <a:pt x="6" y="888"/>
                  </a:lnTo>
                  <a:lnTo>
                    <a:pt x="18" y="894"/>
                  </a:lnTo>
                  <a:lnTo>
                    <a:pt x="24" y="906"/>
                  </a:lnTo>
                  <a:lnTo>
                    <a:pt x="36" y="9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39" name="Chil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D1B9AFD-3B68-43DF-83BF-A9DE9459DF1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495569" y="3090261"/>
              <a:ext cx="319109" cy="878650"/>
            </a:xfrm>
            <a:custGeom>
              <a:avLst/>
              <a:gdLst>
                <a:gd name="T0" fmla="*/ 2147483647 w 1158"/>
                <a:gd name="T1" fmla="*/ 2147483647 h 3030"/>
                <a:gd name="T2" fmla="*/ 2147483647 w 1158"/>
                <a:gd name="T3" fmla="*/ 2147483647 h 3030"/>
                <a:gd name="T4" fmla="*/ 2147483647 w 1158"/>
                <a:gd name="T5" fmla="*/ 2147483647 h 3030"/>
                <a:gd name="T6" fmla="*/ 2147483647 w 1158"/>
                <a:gd name="T7" fmla="*/ 2147483647 h 3030"/>
                <a:gd name="T8" fmla="*/ 2147483647 w 1158"/>
                <a:gd name="T9" fmla="*/ 2147483647 h 3030"/>
                <a:gd name="T10" fmla="*/ 2147483647 w 1158"/>
                <a:gd name="T11" fmla="*/ 2147483647 h 3030"/>
                <a:gd name="T12" fmla="*/ 2147483647 w 1158"/>
                <a:gd name="T13" fmla="*/ 2147483647 h 3030"/>
                <a:gd name="T14" fmla="*/ 2147483647 w 1158"/>
                <a:gd name="T15" fmla="*/ 2147483647 h 3030"/>
                <a:gd name="T16" fmla="*/ 2147483647 w 1158"/>
                <a:gd name="T17" fmla="*/ 2147483647 h 3030"/>
                <a:gd name="T18" fmla="*/ 2147483647 w 1158"/>
                <a:gd name="T19" fmla="*/ 2147483647 h 3030"/>
                <a:gd name="T20" fmla="*/ 2147483647 w 1158"/>
                <a:gd name="T21" fmla="*/ 2147483647 h 3030"/>
                <a:gd name="T22" fmla="*/ 2147483647 w 1158"/>
                <a:gd name="T23" fmla="*/ 2147483647 h 3030"/>
                <a:gd name="T24" fmla="*/ 2147483647 w 1158"/>
                <a:gd name="T25" fmla="*/ 2147483647 h 3030"/>
                <a:gd name="T26" fmla="*/ 2147483647 w 1158"/>
                <a:gd name="T27" fmla="*/ 2147483647 h 3030"/>
                <a:gd name="T28" fmla="*/ 2147483647 w 1158"/>
                <a:gd name="T29" fmla="*/ 2147483647 h 3030"/>
                <a:gd name="T30" fmla="*/ 2147483647 w 1158"/>
                <a:gd name="T31" fmla="*/ 2147483647 h 3030"/>
                <a:gd name="T32" fmla="*/ 2147483647 w 1158"/>
                <a:gd name="T33" fmla="*/ 2147483647 h 3030"/>
                <a:gd name="T34" fmla="*/ 2147483647 w 1158"/>
                <a:gd name="T35" fmla="*/ 2147483647 h 3030"/>
                <a:gd name="T36" fmla="*/ 2147483647 w 1158"/>
                <a:gd name="T37" fmla="*/ 2147483647 h 3030"/>
                <a:gd name="T38" fmla="*/ 2147483647 w 1158"/>
                <a:gd name="T39" fmla="*/ 2147483647 h 3030"/>
                <a:gd name="T40" fmla="*/ 2147483647 w 1158"/>
                <a:gd name="T41" fmla="*/ 2147483647 h 3030"/>
                <a:gd name="T42" fmla="*/ 2147483647 w 1158"/>
                <a:gd name="T43" fmla="*/ 2147483647 h 3030"/>
                <a:gd name="T44" fmla="*/ 2147483647 w 1158"/>
                <a:gd name="T45" fmla="*/ 2147483647 h 3030"/>
                <a:gd name="T46" fmla="*/ 2147483647 w 1158"/>
                <a:gd name="T47" fmla="*/ 2147483647 h 3030"/>
                <a:gd name="T48" fmla="*/ 2147483647 w 1158"/>
                <a:gd name="T49" fmla="*/ 2147483647 h 3030"/>
                <a:gd name="T50" fmla="*/ 2147483647 w 1158"/>
                <a:gd name="T51" fmla="*/ 2147483647 h 3030"/>
                <a:gd name="T52" fmla="*/ 2147483647 w 1158"/>
                <a:gd name="T53" fmla="*/ 2147483647 h 3030"/>
                <a:gd name="T54" fmla="*/ 2147483647 w 1158"/>
                <a:gd name="T55" fmla="*/ 2147483647 h 3030"/>
                <a:gd name="T56" fmla="*/ 2147483647 w 1158"/>
                <a:gd name="T57" fmla="*/ 2147483647 h 3030"/>
                <a:gd name="T58" fmla="*/ 2147483647 w 1158"/>
                <a:gd name="T59" fmla="*/ 2147483647 h 3030"/>
                <a:gd name="T60" fmla="*/ 2147483647 w 1158"/>
                <a:gd name="T61" fmla="*/ 2147483647 h 3030"/>
                <a:gd name="T62" fmla="*/ 2147483647 w 1158"/>
                <a:gd name="T63" fmla="*/ 2147483647 h 3030"/>
                <a:gd name="T64" fmla="*/ 2147483647 w 1158"/>
                <a:gd name="T65" fmla="*/ 2147483647 h 3030"/>
                <a:gd name="T66" fmla="*/ 2147483647 w 1158"/>
                <a:gd name="T67" fmla="*/ 2147483647 h 3030"/>
                <a:gd name="T68" fmla="*/ 2147483647 w 1158"/>
                <a:gd name="T69" fmla="*/ 2147483647 h 3030"/>
                <a:gd name="T70" fmla="*/ 2147483647 w 1158"/>
                <a:gd name="T71" fmla="*/ 2147483647 h 3030"/>
                <a:gd name="T72" fmla="*/ 2147483647 w 1158"/>
                <a:gd name="T73" fmla="*/ 2147483647 h 3030"/>
                <a:gd name="T74" fmla="*/ 2147483647 w 1158"/>
                <a:gd name="T75" fmla="*/ 2147483647 h 3030"/>
                <a:gd name="T76" fmla="*/ 2147483647 w 1158"/>
                <a:gd name="T77" fmla="*/ 2147483647 h 3030"/>
                <a:gd name="T78" fmla="*/ 0 w 1158"/>
                <a:gd name="T79" fmla="*/ 2147483647 h 3030"/>
                <a:gd name="T80" fmla="*/ 2147483647 w 1158"/>
                <a:gd name="T81" fmla="*/ 2147483647 h 3030"/>
                <a:gd name="T82" fmla="*/ 2147483647 w 1158"/>
                <a:gd name="T83" fmla="*/ 2147483647 h 3030"/>
                <a:gd name="T84" fmla="*/ 2147483647 w 1158"/>
                <a:gd name="T85" fmla="*/ 2147483647 h 3030"/>
                <a:gd name="T86" fmla="*/ 2147483647 w 1158"/>
                <a:gd name="T87" fmla="*/ 2147483647 h 3030"/>
                <a:gd name="T88" fmla="*/ 2147483647 w 1158"/>
                <a:gd name="T89" fmla="*/ 2147483647 h 3030"/>
                <a:gd name="T90" fmla="*/ 2147483647 w 1158"/>
                <a:gd name="T91" fmla="*/ 2147483647 h 3030"/>
                <a:gd name="T92" fmla="*/ 2147483647 w 1158"/>
                <a:gd name="T93" fmla="*/ 2147483647 h 3030"/>
                <a:gd name="T94" fmla="*/ 2147483647 w 1158"/>
                <a:gd name="T95" fmla="*/ 2147483647 h 3030"/>
                <a:gd name="T96" fmla="*/ 2147483647 w 1158"/>
                <a:gd name="T97" fmla="*/ 2147483647 h 3030"/>
                <a:gd name="T98" fmla="*/ 2147483647 w 1158"/>
                <a:gd name="T99" fmla="*/ 2147483647 h 3030"/>
                <a:gd name="T100" fmla="*/ 2147483647 w 1158"/>
                <a:gd name="T101" fmla="*/ 2147483647 h 3030"/>
                <a:gd name="T102" fmla="*/ 2147483647 w 1158"/>
                <a:gd name="T103" fmla="*/ 2147483647 h 3030"/>
                <a:gd name="T104" fmla="*/ 2147483647 w 1158"/>
                <a:gd name="T105" fmla="*/ 2147483647 h 3030"/>
                <a:gd name="T106" fmla="*/ 2147483647 w 1158"/>
                <a:gd name="T107" fmla="*/ 2147483647 h 3030"/>
                <a:gd name="T108" fmla="*/ 2147483647 w 1158"/>
                <a:gd name="T109" fmla="*/ 2147483647 h 3030"/>
                <a:gd name="T110" fmla="*/ 2147483647 w 1158"/>
                <a:gd name="T111" fmla="*/ 2147483647 h 3030"/>
                <a:gd name="T112" fmla="*/ 2147483647 w 1158"/>
                <a:gd name="T113" fmla="*/ 2147483647 h 3030"/>
                <a:gd name="T114" fmla="*/ 2147483647 w 1158"/>
                <a:gd name="T115" fmla="*/ 2147483647 h 3030"/>
                <a:gd name="T116" fmla="*/ 2147483647 w 1158"/>
                <a:gd name="T117" fmla="*/ 2147483647 h 3030"/>
                <a:gd name="T118" fmla="*/ 2147483647 w 1158"/>
                <a:gd name="T119" fmla="*/ 2147483647 h 3030"/>
                <a:gd name="T120" fmla="*/ 2147483647 w 1158"/>
                <a:gd name="T121" fmla="*/ 2147483647 h 3030"/>
                <a:gd name="T122" fmla="*/ 2147483647 w 1158"/>
                <a:gd name="T123" fmla="*/ 2147483647 h 30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8"/>
                <a:gd name="T187" fmla="*/ 0 h 3030"/>
                <a:gd name="T188" fmla="*/ 1158 w 1158"/>
                <a:gd name="T189" fmla="*/ 3030 h 30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8" h="3030">
                  <a:moveTo>
                    <a:pt x="1014" y="2910"/>
                  </a:moveTo>
                  <a:lnTo>
                    <a:pt x="984" y="2898"/>
                  </a:lnTo>
                  <a:lnTo>
                    <a:pt x="966" y="2880"/>
                  </a:lnTo>
                  <a:lnTo>
                    <a:pt x="948" y="2874"/>
                  </a:lnTo>
                  <a:lnTo>
                    <a:pt x="942" y="2862"/>
                  </a:lnTo>
                  <a:lnTo>
                    <a:pt x="936" y="2856"/>
                  </a:lnTo>
                  <a:lnTo>
                    <a:pt x="936" y="2850"/>
                  </a:lnTo>
                  <a:lnTo>
                    <a:pt x="906" y="2850"/>
                  </a:lnTo>
                  <a:lnTo>
                    <a:pt x="912" y="2832"/>
                  </a:lnTo>
                  <a:lnTo>
                    <a:pt x="870" y="2796"/>
                  </a:lnTo>
                  <a:lnTo>
                    <a:pt x="840" y="2802"/>
                  </a:lnTo>
                  <a:lnTo>
                    <a:pt x="828" y="2796"/>
                  </a:lnTo>
                  <a:lnTo>
                    <a:pt x="816" y="2808"/>
                  </a:lnTo>
                  <a:lnTo>
                    <a:pt x="792" y="2814"/>
                  </a:lnTo>
                  <a:lnTo>
                    <a:pt x="798" y="2832"/>
                  </a:lnTo>
                  <a:lnTo>
                    <a:pt x="780" y="2832"/>
                  </a:lnTo>
                  <a:lnTo>
                    <a:pt x="780" y="2862"/>
                  </a:lnTo>
                  <a:lnTo>
                    <a:pt x="786" y="2868"/>
                  </a:lnTo>
                  <a:lnTo>
                    <a:pt x="798" y="2868"/>
                  </a:lnTo>
                  <a:lnTo>
                    <a:pt x="810" y="2862"/>
                  </a:lnTo>
                  <a:lnTo>
                    <a:pt x="816" y="2856"/>
                  </a:lnTo>
                  <a:lnTo>
                    <a:pt x="828" y="2850"/>
                  </a:lnTo>
                  <a:lnTo>
                    <a:pt x="834" y="2844"/>
                  </a:lnTo>
                  <a:lnTo>
                    <a:pt x="858" y="2856"/>
                  </a:lnTo>
                  <a:lnTo>
                    <a:pt x="858" y="2874"/>
                  </a:lnTo>
                  <a:lnTo>
                    <a:pt x="846" y="2880"/>
                  </a:lnTo>
                  <a:lnTo>
                    <a:pt x="828" y="2898"/>
                  </a:lnTo>
                  <a:lnTo>
                    <a:pt x="822" y="2898"/>
                  </a:lnTo>
                  <a:lnTo>
                    <a:pt x="828" y="2904"/>
                  </a:lnTo>
                  <a:lnTo>
                    <a:pt x="882" y="2922"/>
                  </a:lnTo>
                  <a:lnTo>
                    <a:pt x="912" y="2928"/>
                  </a:lnTo>
                  <a:lnTo>
                    <a:pt x="924" y="2934"/>
                  </a:lnTo>
                  <a:lnTo>
                    <a:pt x="906" y="2958"/>
                  </a:lnTo>
                  <a:lnTo>
                    <a:pt x="906" y="2952"/>
                  </a:lnTo>
                  <a:lnTo>
                    <a:pt x="894" y="2940"/>
                  </a:lnTo>
                  <a:lnTo>
                    <a:pt x="876" y="2940"/>
                  </a:lnTo>
                  <a:lnTo>
                    <a:pt x="870" y="2946"/>
                  </a:lnTo>
                  <a:lnTo>
                    <a:pt x="870" y="2952"/>
                  </a:lnTo>
                  <a:lnTo>
                    <a:pt x="852" y="2928"/>
                  </a:lnTo>
                  <a:lnTo>
                    <a:pt x="834" y="2934"/>
                  </a:lnTo>
                  <a:lnTo>
                    <a:pt x="846" y="2946"/>
                  </a:lnTo>
                  <a:lnTo>
                    <a:pt x="816" y="2940"/>
                  </a:lnTo>
                  <a:lnTo>
                    <a:pt x="822" y="2946"/>
                  </a:lnTo>
                  <a:lnTo>
                    <a:pt x="828" y="2958"/>
                  </a:lnTo>
                  <a:lnTo>
                    <a:pt x="834" y="2964"/>
                  </a:lnTo>
                  <a:lnTo>
                    <a:pt x="894" y="2964"/>
                  </a:lnTo>
                  <a:lnTo>
                    <a:pt x="906" y="2970"/>
                  </a:lnTo>
                  <a:lnTo>
                    <a:pt x="1050" y="2970"/>
                  </a:lnTo>
                  <a:lnTo>
                    <a:pt x="1074" y="2982"/>
                  </a:lnTo>
                  <a:lnTo>
                    <a:pt x="1080" y="2988"/>
                  </a:lnTo>
                  <a:lnTo>
                    <a:pt x="1086" y="2988"/>
                  </a:lnTo>
                  <a:lnTo>
                    <a:pt x="1122" y="2970"/>
                  </a:lnTo>
                  <a:lnTo>
                    <a:pt x="1140" y="2976"/>
                  </a:lnTo>
                  <a:lnTo>
                    <a:pt x="1152" y="2976"/>
                  </a:lnTo>
                  <a:lnTo>
                    <a:pt x="1158" y="2952"/>
                  </a:lnTo>
                  <a:lnTo>
                    <a:pt x="1140" y="2952"/>
                  </a:lnTo>
                  <a:lnTo>
                    <a:pt x="1086" y="2940"/>
                  </a:lnTo>
                  <a:lnTo>
                    <a:pt x="1014" y="2910"/>
                  </a:lnTo>
                  <a:close/>
                  <a:moveTo>
                    <a:pt x="990" y="2988"/>
                  </a:moveTo>
                  <a:lnTo>
                    <a:pt x="1014" y="3000"/>
                  </a:lnTo>
                  <a:lnTo>
                    <a:pt x="1068" y="3006"/>
                  </a:lnTo>
                  <a:lnTo>
                    <a:pt x="1038" y="2982"/>
                  </a:lnTo>
                  <a:lnTo>
                    <a:pt x="990" y="2988"/>
                  </a:lnTo>
                  <a:close/>
                  <a:moveTo>
                    <a:pt x="960" y="2994"/>
                  </a:moveTo>
                  <a:lnTo>
                    <a:pt x="966" y="2982"/>
                  </a:lnTo>
                  <a:lnTo>
                    <a:pt x="888" y="2982"/>
                  </a:lnTo>
                  <a:lnTo>
                    <a:pt x="906" y="3012"/>
                  </a:lnTo>
                  <a:lnTo>
                    <a:pt x="936" y="3018"/>
                  </a:lnTo>
                  <a:lnTo>
                    <a:pt x="930" y="3006"/>
                  </a:lnTo>
                  <a:lnTo>
                    <a:pt x="936" y="3000"/>
                  </a:lnTo>
                  <a:lnTo>
                    <a:pt x="948" y="3012"/>
                  </a:lnTo>
                  <a:lnTo>
                    <a:pt x="996" y="3012"/>
                  </a:lnTo>
                  <a:lnTo>
                    <a:pt x="1008" y="3030"/>
                  </a:lnTo>
                  <a:lnTo>
                    <a:pt x="1026" y="3030"/>
                  </a:lnTo>
                  <a:lnTo>
                    <a:pt x="996" y="3000"/>
                  </a:lnTo>
                  <a:lnTo>
                    <a:pt x="960" y="2994"/>
                  </a:lnTo>
                  <a:close/>
                  <a:moveTo>
                    <a:pt x="804" y="2946"/>
                  </a:moveTo>
                  <a:lnTo>
                    <a:pt x="744" y="2940"/>
                  </a:lnTo>
                  <a:lnTo>
                    <a:pt x="750" y="2958"/>
                  </a:lnTo>
                  <a:lnTo>
                    <a:pt x="792" y="2958"/>
                  </a:lnTo>
                  <a:lnTo>
                    <a:pt x="804" y="2976"/>
                  </a:lnTo>
                  <a:lnTo>
                    <a:pt x="864" y="3000"/>
                  </a:lnTo>
                  <a:lnTo>
                    <a:pt x="828" y="2970"/>
                  </a:lnTo>
                  <a:lnTo>
                    <a:pt x="804" y="2946"/>
                  </a:lnTo>
                  <a:close/>
                  <a:moveTo>
                    <a:pt x="804" y="2880"/>
                  </a:moveTo>
                  <a:lnTo>
                    <a:pt x="786" y="2898"/>
                  </a:lnTo>
                  <a:lnTo>
                    <a:pt x="792" y="2928"/>
                  </a:lnTo>
                  <a:lnTo>
                    <a:pt x="816" y="2922"/>
                  </a:lnTo>
                  <a:lnTo>
                    <a:pt x="804" y="2880"/>
                  </a:lnTo>
                  <a:close/>
                  <a:moveTo>
                    <a:pt x="774" y="2928"/>
                  </a:moveTo>
                  <a:lnTo>
                    <a:pt x="768" y="2910"/>
                  </a:lnTo>
                  <a:lnTo>
                    <a:pt x="720" y="2898"/>
                  </a:lnTo>
                  <a:lnTo>
                    <a:pt x="708" y="2916"/>
                  </a:lnTo>
                  <a:lnTo>
                    <a:pt x="708" y="2934"/>
                  </a:lnTo>
                  <a:lnTo>
                    <a:pt x="744" y="2922"/>
                  </a:lnTo>
                  <a:lnTo>
                    <a:pt x="774" y="2928"/>
                  </a:lnTo>
                  <a:close/>
                  <a:moveTo>
                    <a:pt x="612" y="2772"/>
                  </a:moveTo>
                  <a:lnTo>
                    <a:pt x="606" y="2766"/>
                  </a:lnTo>
                  <a:lnTo>
                    <a:pt x="594" y="2766"/>
                  </a:lnTo>
                  <a:lnTo>
                    <a:pt x="588" y="2760"/>
                  </a:lnTo>
                  <a:lnTo>
                    <a:pt x="570" y="2760"/>
                  </a:lnTo>
                  <a:lnTo>
                    <a:pt x="570" y="2766"/>
                  </a:lnTo>
                  <a:lnTo>
                    <a:pt x="564" y="2778"/>
                  </a:lnTo>
                  <a:lnTo>
                    <a:pt x="564" y="2808"/>
                  </a:lnTo>
                  <a:lnTo>
                    <a:pt x="570" y="2808"/>
                  </a:lnTo>
                  <a:lnTo>
                    <a:pt x="576" y="2802"/>
                  </a:lnTo>
                  <a:lnTo>
                    <a:pt x="588" y="2802"/>
                  </a:lnTo>
                  <a:lnTo>
                    <a:pt x="594" y="2796"/>
                  </a:lnTo>
                  <a:lnTo>
                    <a:pt x="600" y="2820"/>
                  </a:lnTo>
                  <a:lnTo>
                    <a:pt x="630" y="2808"/>
                  </a:lnTo>
                  <a:lnTo>
                    <a:pt x="612" y="2790"/>
                  </a:lnTo>
                  <a:lnTo>
                    <a:pt x="618" y="2772"/>
                  </a:lnTo>
                  <a:lnTo>
                    <a:pt x="612" y="2772"/>
                  </a:lnTo>
                  <a:close/>
                  <a:moveTo>
                    <a:pt x="552" y="2826"/>
                  </a:moveTo>
                  <a:lnTo>
                    <a:pt x="516" y="2808"/>
                  </a:lnTo>
                  <a:lnTo>
                    <a:pt x="546" y="2832"/>
                  </a:lnTo>
                  <a:lnTo>
                    <a:pt x="588" y="2844"/>
                  </a:lnTo>
                  <a:lnTo>
                    <a:pt x="606" y="2850"/>
                  </a:lnTo>
                  <a:lnTo>
                    <a:pt x="588" y="2832"/>
                  </a:lnTo>
                  <a:lnTo>
                    <a:pt x="552" y="2826"/>
                  </a:lnTo>
                  <a:close/>
                  <a:moveTo>
                    <a:pt x="552" y="2748"/>
                  </a:moveTo>
                  <a:lnTo>
                    <a:pt x="534" y="2730"/>
                  </a:lnTo>
                  <a:lnTo>
                    <a:pt x="528" y="2766"/>
                  </a:lnTo>
                  <a:lnTo>
                    <a:pt x="504" y="2772"/>
                  </a:lnTo>
                  <a:lnTo>
                    <a:pt x="546" y="2784"/>
                  </a:lnTo>
                  <a:lnTo>
                    <a:pt x="552" y="2748"/>
                  </a:lnTo>
                  <a:close/>
                  <a:moveTo>
                    <a:pt x="444" y="2736"/>
                  </a:moveTo>
                  <a:lnTo>
                    <a:pt x="480" y="2772"/>
                  </a:lnTo>
                  <a:lnTo>
                    <a:pt x="492" y="2760"/>
                  </a:lnTo>
                  <a:lnTo>
                    <a:pt x="462" y="2724"/>
                  </a:lnTo>
                  <a:lnTo>
                    <a:pt x="444" y="2736"/>
                  </a:lnTo>
                  <a:close/>
                  <a:moveTo>
                    <a:pt x="516" y="2724"/>
                  </a:moveTo>
                  <a:lnTo>
                    <a:pt x="504" y="2718"/>
                  </a:lnTo>
                  <a:lnTo>
                    <a:pt x="492" y="2730"/>
                  </a:lnTo>
                  <a:lnTo>
                    <a:pt x="504" y="2748"/>
                  </a:lnTo>
                  <a:lnTo>
                    <a:pt x="516" y="2724"/>
                  </a:lnTo>
                  <a:close/>
                  <a:moveTo>
                    <a:pt x="456" y="2706"/>
                  </a:moveTo>
                  <a:lnTo>
                    <a:pt x="462" y="2676"/>
                  </a:lnTo>
                  <a:lnTo>
                    <a:pt x="456" y="2640"/>
                  </a:lnTo>
                  <a:lnTo>
                    <a:pt x="438" y="2634"/>
                  </a:lnTo>
                  <a:lnTo>
                    <a:pt x="438" y="2652"/>
                  </a:lnTo>
                  <a:lnTo>
                    <a:pt x="408" y="2646"/>
                  </a:lnTo>
                  <a:lnTo>
                    <a:pt x="432" y="2682"/>
                  </a:lnTo>
                  <a:lnTo>
                    <a:pt x="426" y="2724"/>
                  </a:lnTo>
                  <a:lnTo>
                    <a:pt x="456" y="2706"/>
                  </a:lnTo>
                  <a:close/>
                  <a:moveTo>
                    <a:pt x="366" y="2622"/>
                  </a:moveTo>
                  <a:lnTo>
                    <a:pt x="384" y="2628"/>
                  </a:lnTo>
                  <a:lnTo>
                    <a:pt x="390" y="2658"/>
                  </a:lnTo>
                  <a:lnTo>
                    <a:pt x="396" y="2628"/>
                  </a:lnTo>
                  <a:lnTo>
                    <a:pt x="402" y="2604"/>
                  </a:lnTo>
                  <a:lnTo>
                    <a:pt x="372" y="2598"/>
                  </a:lnTo>
                  <a:lnTo>
                    <a:pt x="366" y="2622"/>
                  </a:lnTo>
                  <a:close/>
                  <a:moveTo>
                    <a:pt x="372" y="2586"/>
                  </a:moveTo>
                  <a:lnTo>
                    <a:pt x="378" y="2586"/>
                  </a:lnTo>
                  <a:lnTo>
                    <a:pt x="378" y="2580"/>
                  </a:lnTo>
                  <a:lnTo>
                    <a:pt x="384" y="2574"/>
                  </a:lnTo>
                  <a:lnTo>
                    <a:pt x="414" y="2598"/>
                  </a:lnTo>
                  <a:lnTo>
                    <a:pt x="414" y="2574"/>
                  </a:lnTo>
                  <a:lnTo>
                    <a:pt x="384" y="2544"/>
                  </a:lnTo>
                  <a:lnTo>
                    <a:pt x="378" y="2532"/>
                  </a:lnTo>
                  <a:lnTo>
                    <a:pt x="372" y="2526"/>
                  </a:lnTo>
                  <a:lnTo>
                    <a:pt x="360" y="2502"/>
                  </a:lnTo>
                  <a:lnTo>
                    <a:pt x="360" y="2490"/>
                  </a:lnTo>
                  <a:lnTo>
                    <a:pt x="342" y="2454"/>
                  </a:lnTo>
                  <a:lnTo>
                    <a:pt x="330" y="2448"/>
                  </a:lnTo>
                  <a:lnTo>
                    <a:pt x="324" y="2442"/>
                  </a:lnTo>
                  <a:lnTo>
                    <a:pt x="318" y="2442"/>
                  </a:lnTo>
                  <a:lnTo>
                    <a:pt x="312" y="2448"/>
                  </a:lnTo>
                  <a:lnTo>
                    <a:pt x="312" y="2454"/>
                  </a:lnTo>
                  <a:lnTo>
                    <a:pt x="294" y="2448"/>
                  </a:lnTo>
                  <a:lnTo>
                    <a:pt x="288" y="2454"/>
                  </a:lnTo>
                  <a:lnTo>
                    <a:pt x="288" y="2466"/>
                  </a:lnTo>
                  <a:lnTo>
                    <a:pt x="282" y="2472"/>
                  </a:lnTo>
                  <a:lnTo>
                    <a:pt x="282" y="2490"/>
                  </a:lnTo>
                  <a:lnTo>
                    <a:pt x="330" y="2490"/>
                  </a:lnTo>
                  <a:lnTo>
                    <a:pt x="312" y="2532"/>
                  </a:lnTo>
                  <a:lnTo>
                    <a:pt x="324" y="2532"/>
                  </a:lnTo>
                  <a:lnTo>
                    <a:pt x="348" y="2508"/>
                  </a:lnTo>
                  <a:lnTo>
                    <a:pt x="342" y="2532"/>
                  </a:lnTo>
                  <a:lnTo>
                    <a:pt x="342" y="2538"/>
                  </a:lnTo>
                  <a:lnTo>
                    <a:pt x="348" y="2544"/>
                  </a:lnTo>
                  <a:lnTo>
                    <a:pt x="366" y="2580"/>
                  </a:lnTo>
                  <a:lnTo>
                    <a:pt x="366" y="2586"/>
                  </a:lnTo>
                  <a:lnTo>
                    <a:pt x="372" y="2586"/>
                  </a:lnTo>
                  <a:close/>
                  <a:moveTo>
                    <a:pt x="246" y="2082"/>
                  </a:moveTo>
                  <a:lnTo>
                    <a:pt x="246" y="2034"/>
                  </a:lnTo>
                  <a:lnTo>
                    <a:pt x="216" y="2004"/>
                  </a:lnTo>
                  <a:lnTo>
                    <a:pt x="234" y="1992"/>
                  </a:lnTo>
                  <a:lnTo>
                    <a:pt x="210" y="1968"/>
                  </a:lnTo>
                  <a:lnTo>
                    <a:pt x="174" y="1956"/>
                  </a:lnTo>
                  <a:lnTo>
                    <a:pt x="174" y="1986"/>
                  </a:lnTo>
                  <a:lnTo>
                    <a:pt x="180" y="1998"/>
                  </a:lnTo>
                  <a:lnTo>
                    <a:pt x="180" y="2004"/>
                  </a:lnTo>
                  <a:lnTo>
                    <a:pt x="192" y="2016"/>
                  </a:lnTo>
                  <a:lnTo>
                    <a:pt x="198" y="2028"/>
                  </a:lnTo>
                  <a:lnTo>
                    <a:pt x="204" y="2034"/>
                  </a:lnTo>
                  <a:lnTo>
                    <a:pt x="204" y="2046"/>
                  </a:lnTo>
                  <a:lnTo>
                    <a:pt x="198" y="2064"/>
                  </a:lnTo>
                  <a:lnTo>
                    <a:pt x="246" y="2082"/>
                  </a:lnTo>
                  <a:close/>
                  <a:moveTo>
                    <a:pt x="246" y="2178"/>
                  </a:moveTo>
                  <a:lnTo>
                    <a:pt x="258" y="2190"/>
                  </a:lnTo>
                  <a:lnTo>
                    <a:pt x="282" y="2190"/>
                  </a:lnTo>
                  <a:lnTo>
                    <a:pt x="294" y="2172"/>
                  </a:lnTo>
                  <a:lnTo>
                    <a:pt x="264" y="2178"/>
                  </a:lnTo>
                  <a:lnTo>
                    <a:pt x="246" y="2178"/>
                  </a:lnTo>
                  <a:close/>
                  <a:moveTo>
                    <a:pt x="282" y="2220"/>
                  </a:moveTo>
                  <a:lnTo>
                    <a:pt x="282" y="2238"/>
                  </a:lnTo>
                  <a:lnTo>
                    <a:pt x="306" y="2256"/>
                  </a:lnTo>
                  <a:lnTo>
                    <a:pt x="306" y="2232"/>
                  </a:lnTo>
                  <a:lnTo>
                    <a:pt x="294" y="2208"/>
                  </a:lnTo>
                  <a:lnTo>
                    <a:pt x="258" y="2208"/>
                  </a:lnTo>
                  <a:lnTo>
                    <a:pt x="282" y="2220"/>
                  </a:lnTo>
                  <a:close/>
                  <a:moveTo>
                    <a:pt x="318" y="2190"/>
                  </a:moveTo>
                  <a:lnTo>
                    <a:pt x="324" y="2184"/>
                  </a:lnTo>
                  <a:lnTo>
                    <a:pt x="336" y="2178"/>
                  </a:lnTo>
                  <a:lnTo>
                    <a:pt x="348" y="2166"/>
                  </a:lnTo>
                  <a:lnTo>
                    <a:pt x="336" y="2154"/>
                  </a:lnTo>
                  <a:lnTo>
                    <a:pt x="324" y="2154"/>
                  </a:lnTo>
                  <a:lnTo>
                    <a:pt x="312" y="2160"/>
                  </a:lnTo>
                  <a:lnTo>
                    <a:pt x="306" y="2166"/>
                  </a:lnTo>
                  <a:lnTo>
                    <a:pt x="306" y="2184"/>
                  </a:lnTo>
                  <a:lnTo>
                    <a:pt x="312" y="2190"/>
                  </a:lnTo>
                  <a:lnTo>
                    <a:pt x="318" y="2190"/>
                  </a:lnTo>
                  <a:close/>
                  <a:moveTo>
                    <a:pt x="252" y="2112"/>
                  </a:moveTo>
                  <a:lnTo>
                    <a:pt x="240" y="2118"/>
                  </a:lnTo>
                  <a:lnTo>
                    <a:pt x="240" y="2136"/>
                  </a:lnTo>
                  <a:lnTo>
                    <a:pt x="252" y="2136"/>
                  </a:lnTo>
                  <a:lnTo>
                    <a:pt x="264" y="2124"/>
                  </a:lnTo>
                  <a:lnTo>
                    <a:pt x="264" y="2106"/>
                  </a:lnTo>
                  <a:lnTo>
                    <a:pt x="258" y="2106"/>
                  </a:lnTo>
                  <a:lnTo>
                    <a:pt x="252" y="2112"/>
                  </a:lnTo>
                  <a:close/>
                  <a:moveTo>
                    <a:pt x="234" y="2154"/>
                  </a:moveTo>
                  <a:lnTo>
                    <a:pt x="216" y="2154"/>
                  </a:lnTo>
                  <a:lnTo>
                    <a:pt x="228" y="2178"/>
                  </a:lnTo>
                  <a:lnTo>
                    <a:pt x="234" y="2154"/>
                  </a:lnTo>
                  <a:close/>
                  <a:moveTo>
                    <a:pt x="714" y="2874"/>
                  </a:moveTo>
                  <a:lnTo>
                    <a:pt x="726" y="2874"/>
                  </a:lnTo>
                  <a:lnTo>
                    <a:pt x="726" y="2886"/>
                  </a:lnTo>
                  <a:lnTo>
                    <a:pt x="768" y="2886"/>
                  </a:lnTo>
                  <a:lnTo>
                    <a:pt x="774" y="2880"/>
                  </a:lnTo>
                  <a:lnTo>
                    <a:pt x="774" y="2874"/>
                  </a:lnTo>
                  <a:lnTo>
                    <a:pt x="744" y="2844"/>
                  </a:lnTo>
                  <a:lnTo>
                    <a:pt x="744" y="2808"/>
                  </a:lnTo>
                  <a:lnTo>
                    <a:pt x="786" y="2802"/>
                  </a:lnTo>
                  <a:lnTo>
                    <a:pt x="780" y="2790"/>
                  </a:lnTo>
                  <a:lnTo>
                    <a:pt x="804" y="2790"/>
                  </a:lnTo>
                  <a:lnTo>
                    <a:pt x="816" y="2772"/>
                  </a:lnTo>
                  <a:lnTo>
                    <a:pt x="792" y="2754"/>
                  </a:lnTo>
                  <a:lnTo>
                    <a:pt x="696" y="2754"/>
                  </a:lnTo>
                  <a:lnTo>
                    <a:pt x="684" y="2760"/>
                  </a:lnTo>
                  <a:lnTo>
                    <a:pt x="672" y="2760"/>
                  </a:lnTo>
                  <a:lnTo>
                    <a:pt x="654" y="2742"/>
                  </a:lnTo>
                  <a:lnTo>
                    <a:pt x="618" y="2724"/>
                  </a:lnTo>
                  <a:lnTo>
                    <a:pt x="606" y="2706"/>
                  </a:lnTo>
                  <a:lnTo>
                    <a:pt x="588" y="2682"/>
                  </a:lnTo>
                  <a:lnTo>
                    <a:pt x="588" y="2658"/>
                  </a:lnTo>
                  <a:lnTo>
                    <a:pt x="576" y="2646"/>
                  </a:lnTo>
                  <a:lnTo>
                    <a:pt x="564" y="2640"/>
                  </a:lnTo>
                  <a:lnTo>
                    <a:pt x="546" y="2640"/>
                  </a:lnTo>
                  <a:lnTo>
                    <a:pt x="534" y="2652"/>
                  </a:lnTo>
                  <a:lnTo>
                    <a:pt x="528" y="2652"/>
                  </a:lnTo>
                  <a:lnTo>
                    <a:pt x="516" y="2646"/>
                  </a:lnTo>
                  <a:lnTo>
                    <a:pt x="510" y="2640"/>
                  </a:lnTo>
                  <a:lnTo>
                    <a:pt x="510" y="2628"/>
                  </a:lnTo>
                  <a:lnTo>
                    <a:pt x="504" y="2622"/>
                  </a:lnTo>
                  <a:lnTo>
                    <a:pt x="504" y="2616"/>
                  </a:lnTo>
                  <a:lnTo>
                    <a:pt x="474" y="2610"/>
                  </a:lnTo>
                  <a:lnTo>
                    <a:pt x="474" y="2574"/>
                  </a:lnTo>
                  <a:lnTo>
                    <a:pt x="468" y="2568"/>
                  </a:lnTo>
                  <a:lnTo>
                    <a:pt x="462" y="2556"/>
                  </a:lnTo>
                  <a:lnTo>
                    <a:pt x="462" y="2544"/>
                  </a:lnTo>
                  <a:lnTo>
                    <a:pt x="474" y="2538"/>
                  </a:lnTo>
                  <a:lnTo>
                    <a:pt x="474" y="2514"/>
                  </a:lnTo>
                  <a:lnTo>
                    <a:pt x="480" y="2514"/>
                  </a:lnTo>
                  <a:lnTo>
                    <a:pt x="486" y="2508"/>
                  </a:lnTo>
                  <a:lnTo>
                    <a:pt x="492" y="2508"/>
                  </a:lnTo>
                  <a:lnTo>
                    <a:pt x="498" y="2502"/>
                  </a:lnTo>
                  <a:lnTo>
                    <a:pt x="498" y="2496"/>
                  </a:lnTo>
                  <a:lnTo>
                    <a:pt x="474" y="2472"/>
                  </a:lnTo>
                  <a:lnTo>
                    <a:pt x="480" y="2466"/>
                  </a:lnTo>
                  <a:lnTo>
                    <a:pt x="492" y="2460"/>
                  </a:lnTo>
                  <a:lnTo>
                    <a:pt x="498" y="2460"/>
                  </a:lnTo>
                  <a:lnTo>
                    <a:pt x="498" y="2454"/>
                  </a:lnTo>
                  <a:lnTo>
                    <a:pt x="474" y="2430"/>
                  </a:lnTo>
                  <a:lnTo>
                    <a:pt x="468" y="2430"/>
                  </a:lnTo>
                  <a:lnTo>
                    <a:pt x="474" y="2388"/>
                  </a:lnTo>
                  <a:lnTo>
                    <a:pt x="486" y="2382"/>
                  </a:lnTo>
                  <a:lnTo>
                    <a:pt x="474" y="2358"/>
                  </a:lnTo>
                  <a:lnTo>
                    <a:pt x="480" y="2322"/>
                  </a:lnTo>
                  <a:lnTo>
                    <a:pt x="456" y="2298"/>
                  </a:lnTo>
                  <a:lnTo>
                    <a:pt x="462" y="2274"/>
                  </a:lnTo>
                  <a:lnTo>
                    <a:pt x="438" y="2256"/>
                  </a:lnTo>
                  <a:lnTo>
                    <a:pt x="450" y="2244"/>
                  </a:lnTo>
                  <a:lnTo>
                    <a:pt x="456" y="2232"/>
                  </a:lnTo>
                  <a:lnTo>
                    <a:pt x="462" y="2226"/>
                  </a:lnTo>
                  <a:lnTo>
                    <a:pt x="438" y="2202"/>
                  </a:lnTo>
                  <a:lnTo>
                    <a:pt x="426" y="2202"/>
                  </a:lnTo>
                  <a:lnTo>
                    <a:pt x="420" y="2196"/>
                  </a:lnTo>
                  <a:lnTo>
                    <a:pt x="408" y="2190"/>
                  </a:lnTo>
                  <a:lnTo>
                    <a:pt x="402" y="2190"/>
                  </a:lnTo>
                  <a:lnTo>
                    <a:pt x="396" y="2184"/>
                  </a:lnTo>
                  <a:lnTo>
                    <a:pt x="414" y="2184"/>
                  </a:lnTo>
                  <a:lnTo>
                    <a:pt x="426" y="2178"/>
                  </a:lnTo>
                  <a:lnTo>
                    <a:pt x="438" y="2178"/>
                  </a:lnTo>
                  <a:lnTo>
                    <a:pt x="444" y="2172"/>
                  </a:lnTo>
                  <a:lnTo>
                    <a:pt x="444" y="2166"/>
                  </a:lnTo>
                  <a:lnTo>
                    <a:pt x="432" y="2160"/>
                  </a:lnTo>
                  <a:lnTo>
                    <a:pt x="402" y="2160"/>
                  </a:lnTo>
                  <a:lnTo>
                    <a:pt x="390" y="2148"/>
                  </a:lnTo>
                  <a:lnTo>
                    <a:pt x="390" y="2118"/>
                  </a:lnTo>
                  <a:lnTo>
                    <a:pt x="384" y="2106"/>
                  </a:lnTo>
                  <a:lnTo>
                    <a:pt x="384" y="2100"/>
                  </a:lnTo>
                  <a:lnTo>
                    <a:pt x="378" y="2094"/>
                  </a:lnTo>
                  <a:lnTo>
                    <a:pt x="366" y="2088"/>
                  </a:lnTo>
                  <a:lnTo>
                    <a:pt x="360" y="2088"/>
                  </a:lnTo>
                  <a:lnTo>
                    <a:pt x="366" y="2058"/>
                  </a:lnTo>
                  <a:lnTo>
                    <a:pt x="342" y="2046"/>
                  </a:lnTo>
                  <a:lnTo>
                    <a:pt x="336" y="2040"/>
                  </a:lnTo>
                  <a:lnTo>
                    <a:pt x="336" y="2028"/>
                  </a:lnTo>
                  <a:lnTo>
                    <a:pt x="330" y="2016"/>
                  </a:lnTo>
                  <a:lnTo>
                    <a:pt x="330" y="1998"/>
                  </a:lnTo>
                  <a:lnTo>
                    <a:pt x="324" y="1986"/>
                  </a:lnTo>
                  <a:lnTo>
                    <a:pt x="324" y="1974"/>
                  </a:lnTo>
                  <a:lnTo>
                    <a:pt x="330" y="1968"/>
                  </a:lnTo>
                  <a:lnTo>
                    <a:pt x="342" y="1962"/>
                  </a:lnTo>
                  <a:lnTo>
                    <a:pt x="348" y="1962"/>
                  </a:lnTo>
                  <a:lnTo>
                    <a:pt x="336" y="1950"/>
                  </a:lnTo>
                  <a:lnTo>
                    <a:pt x="324" y="1944"/>
                  </a:lnTo>
                  <a:lnTo>
                    <a:pt x="306" y="1926"/>
                  </a:lnTo>
                  <a:lnTo>
                    <a:pt x="300" y="1914"/>
                  </a:lnTo>
                  <a:lnTo>
                    <a:pt x="300" y="1890"/>
                  </a:lnTo>
                  <a:lnTo>
                    <a:pt x="294" y="1878"/>
                  </a:lnTo>
                  <a:lnTo>
                    <a:pt x="288" y="1872"/>
                  </a:lnTo>
                  <a:lnTo>
                    <a:pt x="288" y="1842"/>
                  </a:lnTo>
                  <a:lnTo>
                    <a:pt x="294" y="1836"/>
                  </a:lnTo>
                  <a:lnTo>
                    <a:pt x="294" y="1824"/>
                  </a:lnTo>
                  <a:lnTo>
                    <a:pt x="276" y="1812"/>
                  </a:lnTo>
                  <a:lnTo>
                    <a:pt x="276" y="1806"/>
                  </a:lnTo>
                  <a:lnTo>
                    <a:pt x="282" y="1794"/>
                  </a:lnTo>
                  <a:lnTo>
                    <a:pt x="282" y="1788"/>
                  </a:lnTo>
                  <a:lnTo>
                    <a:pt x="264" y="1770"/>
                  </a:lnTo>
                  <a:lnTo>
                    <a:pt x="282" y="1758"/>
                  </a:lnTo>
                  <a:lnTo>
                    <a:pt x="270" y="1716"/>
                  </a:lnTo>
                  <a:lnTo>
                    <a:pt x="276" y="1716"/>
                  </a:lnTo>
                  <a:lnTo>
                    <a:pt x="282" y="1710"/>
                  </a:lnTo>
                  <a:lnTo>
                    <a:pt x="294" y="1704"/>
                  </a:lnTo>
                  <a:lnTo>
                    <a:pt x="300" y="1692"/>
                  </a:lnTo>
                  <a:lnTo>
                    <a:pt x="300" y="1686"/>
                  </a:lnTo>
                  <a:lnTo>
                    <a:pt x="282" y="1668"/>
                  </a:lnTo>
                  <a:lnTo>
                    <a:pt x="276" y="1668"/>
                  </a:lnTo>
                  <a:lnTo>
                    <a:pt x="276" y="1650"/>
                  </a:lnTo>
                  <a:lnTo>
                    <a:pt x="246" y="1626"/>
                  </a:lnTo>
                  <a:lnTo>
                    <a:pt x="246" y="1578"/>
                  </a:lnTo>
                  <a:lnTo>
                    <a:pt x="240" y="1566"/>
                  </a:lnTo>
                  <a:lnTo>
                    <a:pt x="234" y="1548"/>
                  </a:lnTo>
                  <a:lnTo>
                    <a:pt x="234" y="1536"/>
                  </a:lnTo>
                  <a:lnTo>
                    <a:pt x="228" y="1530"/>
                  </a:lnTo>
                  <a:lnTo>
                    <a:pt x="228" y="1524"/>
                  </a:lnTo>
                  <a:lnTo>
                    <a:pt x="252" y="1518"/>
                  </a:lnTo>
                  <a:lnTo>
                    <a:pt x="258" y="1500"/>
                  </a:lnTo>
                  <a:lnTo>
                    <a:pt x="258" y="1494"/>
                  </a:lnTo>
                  <a:lnTo>
                    <a:pt x="264" y="1482"/>
                  </a:lnTo>
                  <a:lnTo>
                    <a:pt x="264" y="1470"/>
                  </a:lnTo>
                  <a:lnTo>
                    <a:pt x="258" y="1464"/>
                  </a:lnTo>
                  <a:lnTo>
                    <a:pt x="252" y="1452"/>
                  </a:lnTo>
                  <a:lnTo>
                    <a:pt x="246" y="1446"/>
                  </a:lnTo>
                  <a:lnTo>
                    <a:pt x="240" y="1434"/>
                  </a:lnTo>
                  <a:lnTo>
                    <a:pt x="234" y="1428"/>
                  </a:lnTo>
                  <a:lnTo>
                    <a:pt x="246" y="1428"/>
                  </a:lnTo>
                  <a:lnTo>
                    <a:pt x="246" y="1398"/>
                  </a:lnTo>
                  <a:lnTo>
                    <a:pt x="252" y="1380"/>
                  </a:lnTo>
                  <a:lnTo>
                    <a:pt x="252" y="1356"/>
                  </a:lnTo>
                  <a:lnTo>
                    <a:pt x="270" y="1338"/>
                  </a:lnTo>
                  <a:lnTo>
                    <a:pt x="270" y="1332"/>
                  </a:lnTo>
                  <a:lnTo>
                    <a:pt x="264" y="1320"/>
                  </a:lnTo>
                  <a:lnTo>
                    <a:pt x="258" y="1314"/>
                  </a:lnTo>
                  <a:lnTo>
                    <a:pt x="252" y="1302"/>
                  </a:lnTo>
                  <a:lnTo>
                    <a:pt x="246" y="1260"/>
                  </a:lnTo>
                  <a:lnTo>
                    <a:pt x="222" y="1260"/>
                  </a:lnTo>
                  <a:lnTo>
                    <a:pt x="210" y="1248"/>
                  </a:lnTo>
                  <a:lnTo>
                    <a:pt x="210" y="1236"/>
                  </a:lnTo>
                  <a:lnTo>
                    <a:pt x="216" y="1230"/>
                  </a:lnTo>
                  <a:lnTo>
                    <a:pt x="210" y="1218"/>
                  </a:lnTo>
                  <a:lnTo>
                    <a:pt x="198" y="1188"/>
                  </a:lnTo>
                  <a:lnTo>
                    <a:pt x="180" y="1170"/>
                  </a:lnTo>
                  <a:lnTo>
                    <a:pt x="180" y="1164"/>
                  </a:lnTo>
                  <a:lnTo>
                    <a:pt x="186" y="1158"/>
                  </a:lnTo>
                  <a:lnTo>
                    <a:pt x="186" y="1146"/>
                  </a:lnTo>
                  <a:lnTo>
                    <a:pt x="168" y="1128"/>
                  </a:lnTo>
                  <a:lnTo>
                    <a:pt x="156" y="1122"/>
                  </a:lnTo>
                  <a:lnTo>
                    <a:pt x="156" y="1116"/>
                  </a:lnTo>
                  <a:lnTo>
                    <a:pt x="150" y="1110"/>
                  </a:lnTo>
                  <a:lnTo>
                    <a:pt x="150" y="1086"/>
                  </a:lnTo>
                  <a:lnTo>
                    <a:pt x="156" y="1086"/>
                  </a:lnTo>
                  <a:lnTo>
                    <a:pt x="168" y="1080"/>
                  </a:lnTo>
                  <a:lnTo>
                    <a:pt x="162" y="1026"/>
                  </a:lnTo>
                  <a:lnTo>
                    <a:pt x="186" y="1026"/>
                  </a:lnTo>
                  <a:lnTo>
                    <a:pt x="186" y="1020"/>
                  </a:lnTo>
                  <a:lnTo>
                    <a:pt x="180" y="1008"/>
                  </a:lnTo>
                  <a:lnTo>
                    <a:pt x="168" y="972"/>
                  </a:lnTo>
                  <a:lnTo>
                    <a:pt x="156" y="948"/>
                  </a:lnTo>
                  <a:lnTo>
                    <a:pt x="156" y="936"/>
                  </a:lnTo>
                  <a:lnTo>
                    <a:pt x="168" y="924"/>
                  </a:lnTo>
                  <a:lnTo>
                    <a:pt x="168" y="858"/>
                  </a:lnTo>
                  <a:lnTo>
                    <a:pt x="174" y="852"/>
                  </a:lnTo>
                  <a:lnTo>
                    <a:pt x="180" y="840"/>
                  </a:lnTo>
                  <a:lnTo>
                    <a:pt x="192" y="828"/>
                  </a:lnTo>
                  <a:lnTo>
                    <a:pt x="192" y="816"/>
                  </a:lnTo>
                  <a:lnTo>
                    <a:pt x="198" y="804"/>
                  </a:lnTo>
                  <a:lnTo>
                    <a:pt x="198" y="792"/>
                  </a:lnTo>
                  <a:lnTo>
                    <a:pt x="204" y="774"/>
                  </a:lnTo>
                  <a:lnTo>
                    <a:pt x="204" y="762"/>
                  </a:lnTo>
                  <a:lnTo>
                    <a:pt x="222" y="762"/>
                  </a:lnTo>
                  <a:lnTo>
                    <a:pt x="228" y="756"/>
                  </a:lnTo>
                  <a:lnTo>
                    <a:pt x="240" y="750"/>
                  </a:lnTo>
                  <a:lnTo>
                    <a:pt x="240" y="738"/>
                  </a:lnTo>
                  <a:lnTo>
                    <a:pt x="234" y="726"/>
                  </a:lnTo>
                  <a:lnTo>
                    <a:pt x="210" y="714"/>
                  </a:lnTo>
                  <a:lnTo>
                    <a:pt x="204" y="708"/>
                  </a:lnTo>
                  <a:lnTo>
                    <a:pt x="198" y="708"/>
                  </a:lnTo>
                  <a:lnTo>
                    <a:pt x="204" y="708"/>
                  </a:lnTo>
                  <a:lnTo>
                    <a:pt x="216" y="696"/>
                  </a:lnTo>
                  <a:lnTo>
                    <a:pt x="222" y="684"/>
                  </a:lnTo>
                  <a:lnTo>
                    <a:pt x="228" y="678"/>
                  </a:lnTo>
                  <a:lnTo>
                    <a:pt x="222" y="666"/>
                  </a:lnTo>
                  <a:lnTo>
                    <a:pt x="210" y="654"/>
                  </a:lnTo>
                  <a:lnTo>
                    <a:pt x="198" y="648"/>
                  </a:lnTo>
                  <a:lnTo>
                    <a:pt x="192" y="642"/>
                  </a:lnTo>
                  <a:lnTo>
                    <a:pt x="192" y="624"/>
                  </a:lnTo>
                  <a:lnTo>
                    <a:pt x="216" y="600"/>
                  </a:lnTo>
                  <a:lnTo>
                    <a:pt x="216" y="594"/>
                  </a:lnTo>
                  <a:lnTo>
                    <a:pt x="204" y="594"/>
                  </a:lnTo>
                  <a:lnTo>
                    <a:pt x="192" y="588"/>
                  </a:lnTo>
                  <a:lnTo>
                    <a:pt x="186" y="582"/>
                  </a:lnTo>
                  <a:lnTo>
                    <a:pt x="186" y="576"/>
                  </a:lnTo>
                  <a:lnTo>
                    <a:pt x="192" y="570"/>
                  </a:lnTo>
                  <a:lnTo>
                    <a:pt x="198" y="558"/>
                  </a:lnTo>
                  <a:lnTo>
                    <a:pt x="210" y="552"/>
                  </a:lnTo>
                  <a:lnTo>
                    <a:pt x="222" y="540"/>
                  </a:lnTo>
                  <a:lnTo>
                    <a:pt x="240" y="534"/>
                  </a:lnTo>
                  <a:lnTo>
                    <a:pt x="252" y="528"/>
                  </a:lnTo>
                  <a:lnTo>
                    <a:pt x="258" y="522"/>
                  </a:lnTo>
                  <a:lnTo>
                    <a:pt x="264" y="522"/>
                  </a:lnTo>
                  <a:lnTo>
                    <a:pt x="276" y="438"/>
                  </a:lnTo>
                  <a:lnTo>
                    <a:pt x="264" y="420"/>
                  </a:lnTo>
                  <a:lnTo>
                    <a:pt x="222" y="420"/>
                  </a:lnTo>
                  <a:lnTo>
                    <a:pt x="216" y="408"/>
                  </a:lnTo>
                  <a:lnTo>
                    <a:pt x="216" y="384"/>
                  </a:lnTo>
                  <a:lnTo>
                    <a:pt x="192" y="360"/>
                  </a:lnTo>
                  <a:lnTo>
                    <a:pt x="192" y="294"/>
                  </a:lnTo>
                  <a:lnTo>
                    <a:pt x="186" y="288"/>
                  </a:lnTo>
                  <a:lnTo>
                    <a:pt x="174" y="282"/>
                  </a:lnTo>
                  <a:lnTo>
                    <a:pt x="168" y="276"/>
                  </a:lnTo>
                  <a:lnTo>
                    <a:pt x="156" y="270"/>
                  </a:lnTo>
                  <a:lnTo>
                    <a:pt x="150" y="264"/>
                  </a:lnTo>
                  <a:lnTo>
                    <a:pt x="144" y="264"/>
                  </a:lnTo>
                  <a:lnTo>
                    <a:pt x="144" y="240"/>
                  </a:lnTo>
                  <a:lnTo>
                    <a:pt x="138" y="234"/>
                  </a:lnTo>
                  <a:lnTo>
                    <a:pt x="132" y="222"/>
                  </a:lnTo>
                  <a:lnTo>
                    <a:pt x="132" y="210"/>
                  </a:lnTo>
                  <a:lnTo>
                    <a:pt x="138" y="204"/>
                  </a:lnTo>
                  <a:lnTo>
                    <a:pt x="144" y="192"/>
                  </a:lnTo>
                  <a:lnTo>
                    <a:pt x="150" y="186"/>
                  </a:lnTo>
                  <a:lnTo>
                    <a:pt x="132" y="168"/>
                  </a:lnTo>
                  <a:lnTo>
                    <a:pt x="144" y="156"/>
                  </a:lnTo>
                  <a:lnTo>
                    <a:pt x="150" y="144"/>
                  </a:lnTo>
                  <a:lnTo>
                    <a:pt x="150" y="138"/>
                  </a:lnTo>
                  <a:lnTo>
                    <a:pt x="144" y="126"/>
                  </a:lnTo>
                  <a:lnTo>
                    <a:pt x="120" y="114"/>
                  </a:lnTo>
                  <a:lnTo>
                    <a:pt x="114" y="114"/>
                  </a:lnTo>
                  <a:lnTo>
                    <a:pt x="102" y="108"/>
                  </a:lnTo>
                  <a:lnTo>
                    <a:pt x="90" y="30"/>
                  </a:lnTo>
                  <a:lnTo>
                    <a:pt x="66" y="30"/>
                  </a:lnTo>
                  <a:lnTo>
                    <a:pt x="48" y="0"/>
                  </a:lnTo>
                  <a:lnTo>
                    <a:pt x="36" y="6"/>
                  </a:lnTo>
                  <a:lnTo>
                    <a:pt x="42" y="18"/>
                  </a:lnTo>
                  <a:lnTo>
                    <a:pt x="42" y="36"/>
                  </a:lnTo>
                  <a:lnTo>
                    <a:pt x="36" y="42"/>
                  </a:lnTo>
                  <a:lnTo>
                    <a:pt x="0" y="66"/>
                  </a:lnTo>
                  <a:lnTo>
                    <a:pt x="0" y="108"/>
                  </a:lnTo>
                  <a:lnTo>
                    <a:pt x="24" y="156"/>
                  </a:lnTo>
                  <a:lnTo>
                    <a:pt x="30" y="174"/>
                  </a:lnTo>
                  <a:lnTo>
                    <a:pt x="36" y="228"/>
                  </a:lnTo>
                  <a:lnTo>
                    <a:pt x="36" y="282"/>
                  </a:lnTo>
                  <a:lnTo>
                    <a:pt x="48" y="318"/>
                  </a:lnTo>
                  <a:lnTo>
                    <a:pt x="48" y="360"/>
                  </a:lnTo>
                  <a:lnTo>
                    <a:pt x="54" y="384"/>
                  </a:lnTo>
                  <a:lnTo>
                    <a:pt x="54" y="432"/>
                  </a:lnTo>
                  <a:lnTo>
                    <a:pt x="30" y="444"/>
                  </a:lnTo>
                  <a:lnTo>
                    <a:pt x="36" y="474"/>
                  </a:lnTo>
                  <a:lnTo>
                    <a:pt x="54" y="486"/>
                  </a:lnTo>
                  <a:lnTo>
                    <a:pt x="48" y="582"/>
                  </a:lnTo>
                  <a:lnTo>
                    <a:pt x="72" y="624"/>
                  </a:lnTo>
                  <a:lnTo>
                    <a:pt x="54" y="642"/>
                  </a:lnTo>
                  <a:lnTo>
                    <a:pt x="60" y="702"/>
                  </a:lnTo>
                  <a:lnTo>
                    <a:pt x="66" y="708"/>
                  </a:lnTo>
                  <a:lnTo>
                    <a:pt x="78" y="732"/>
                  </a:lnTo>
                  <a:lnTo>
                    <a:pt x="78" y="744"/>
                  </a:lnTo>
                  <a:lnTo>
                    <a:pt x="72" y="756"/>
                  </a:lnTo>
                  <a:lnTo>
                    <a:pt x="66" y="762"/>
                  </a:lnTo>
                  <a:lnTo>
                    <a:pt x="60" y="762"/>
                  </a:lnTo>
                  <a:lnTo>
                    <a:pt x="60" y="792"/>
                  </a:lnTo>
                  <a:lnTo>
                    <a:pt x="72" y="810"/>
                  </a:lnTo>
                  <a:lnTo>
                    <a:pt x="60" y="822"/>
                  </a:lnTo>
                  <a:lnTo>
                    <a:pt x="48" y="846"/>
                  </a:lnTo>
                  <a:lnTo>
                    <a:pt x="48" y="852"/>
                  </a:lnTo>
                  <a:lnTo>
                    <a:pt x="60" y="852"/>
                  </a:lnTo>
                  <a:lnTo>
                    <a:pt x="60" y="864"/>
                  </a:lnTo>
                  <a:lnTo>
                    <a:pt x="66" y="870"/>
                  </a:lnTo>
                  <a:lnTo>
                    <a:pt x="66" y="888"/>
                  </a:lnTo>
                  <a:lnTo>
                    <a:pt x="54" y="900"/>
                  </a:lnTo>
                  <a:lnTo>
                    <a:pt x="54" y="906"/>
                  </a:lnTo>
                  <a:lnTo>
                    <a:pt x="48" y="912"/>
                  </a:lnTo>
                  <a:lnTo>
                    <a:pt x="48" y="936"/>
                  </a:lnTo>
                  <a:lnTo>
                    <a:pt x="54" y="948"/>
                  </a:lnTo>
                  <a:lnTo>
                    <a:pt x="60" y="954"/>
                  </a:lnTo>
                  <a:lnTo>
                    <a:pt x="66" y="954"/>
                  </a:lnTo>
                  <a:lnTo>
                    <a:pt x="78" y="966"/>
                  </a:lnTo>
                  <a:lnTo>
                    <a:pt x="78" y="1020"/>
                  </a:lnTo>
                  <a:lnTo>
                    <a:pt x="60" y="1020"/>
                  </a:lnTo>
                  <a:lnTo>
                    <a:pt x="60" y="1044"/>
                  </a:lnTo>
                  <a:lnTo>
                    <a:pt x="66" y="1056"/>
                  </a:lnTo>
                  <a:lnTo>
                    <a:pt x="90" y="1128"/>
                  </a:lnTo>
                  <a:lnTo>
                    <a:pt x="96" y="1140"/>
                  </a:lnTo>
                  <a:lnTo>
                    <a:pt x="102" y="1146"/>
                  </a:lnTo>
                  <a:lnTo>
                    <a:pt x="102" y="1164"/>
                  </a:lnTo>
                  <a:lnTo>
                    <a:pt x="108" y="1170"/>
                  </a:lnTo>
                  <a:lnTo>
                    <a:pt x="114" y="1182"/>
                  </a:lnTo>
                  <a:lnTo>
                    <a:pt x="120" y="1188"/>
                  </a:lnTo>
                  <a:lnTo>
                    <a:pt x="120" y="1236"/>
                  </a:lnTo>
                  <a:lnTo>
                    <a:pt x="114" y="1266"/>
                  </a:lnTo>
                  <a:lnTo>
                    <a:pt x="138" y="1290"/>
                  </a:lnTo>
                  <a:lnTo>
                    <a:pt x="138" y="1296"/>
                  </a:lnTo>
                  <a:lnTo>
                    <a:pt x="132" y="1302"/>
                  </a:lnTo>
                  <a:lnTo>
                    <a:pt x="126" y="1314"/>
                  </a:lnTo>
                  <a:lnTo>
                    <a:pt x="126" y="1326"/>
                  </a:lnTo>
                  <a:lnTo>
                    <a:pt x="120" y="1338"/>
                  </a:lnTo>
                  <a:lnTo>
                    <a:pt x="120" y="1416"/>
                  </a:lnTo>
                  <a:lnTo>
                    <a:pt x="102" y="1452"/>
                  </a:lnTo>
                  <a:lnTo>
                    <a:pt x="114" y="1464"/>
                  </a:lnTo>
                  <a:lnTo>
                    <a:pt x="114" y="1470"/>
                  </a:lnTo>
                  <a:lnTo>
                    <a:pt x="108" y="1476"/>
                  </a:lnTo>
                  <a:lnTo>
                    <a:pt x="108" y="1536"/>
                  </a:lnTo>
                  <a:lnTo>
                    <a:pt x="102" y="1554"/>
                  </a:lnTo>
                  <a:lnTo>
                    <a:pt x="102" y="1578"/>
                  </a:lnTo>
                  <a:lnTo>
                    <a:pt x="84" y="1584"/>
                  </a:lnTo>
                  <a:lnTo>
                    <a:pt x="84" y="1608"/>
                  </a:lnTo>
                  <a:lnTo>
                    <a:pt x="108" y="1650"/>
                  </a:lnTo>
                  <a:lnTo>
                    <a:pt x="108" y="1692"/>
                  </a:lnTo>
                  <a:lnTo>
                    <a:pt x="114" y="1704"/>
                  </a:lnTo>
                  <a:lnTo>
                    <a:pt x="144" y="1734"/>
                  </a:lnTo>
                  <a:lnTo>
                    <a:pt x="156" y="1758"/>
                  </a:lnTo>
                  <a:lnTo>
                    <a:pt x="156" y="1800"/>
                  </a:lnTo>
                  <a:lnTo>
                    <a:pt x="150" y="1812"/>
                  </a:lnTo>
                  <a:lnTo>
                    <a:pt x="150" y="1824"/>
                  </a:lnTo>
                  <a:lnTo>
                    <a:pt x="162" y="1836"/>
                  </a:lnTo>
                  <a:lnTo>
                    <a:pt x="162" y="1896"/>
                  </a:lnTo>
                  <a:lnTo>
                    <a:pt x="168" y="1908"/>
                  </a:lnTo>
                  <a:lnTo>
                    <a:pt x="174" y="1914"/>
                  </a:lnTo>
                  <a:lnTo>
                    <a:pt x="186" y="1920"/>
                  </a:lnTo>
                  <a:lnTo>
                    <a:pt x="192" y="1926"/>
                  </a:lnTo>
                  <a:lnTo>
                    <a:pt x="198" y="1926"/>
                  </a:lnTo>
                  <a:lnTo>
                    <a:pt x="192" y="1944"/>
                  </a:lnTo>
                  <a:lnTo>
                    <a:pt x="234" y="1944"/>
                  </a:lnTo>
                  <a:lnTo>
                    <a:pt x="234" y="1914"/>
                  </a:lnTo>
                  <a:lnTo>
                    <a:pt x="246" y="1926"/>
                  </a:lnTo>
                  <a:lnTo>
                    <a:pt x="258" y="1932"/>
                  </a:lnTo>
                  <a:lnTo>
                    <a:pt x="270" y="1932"/>
                  </a:lnTo>
                  <a:lnTo>
                    <a:pt x="276" y="1926"/>
                  </a:lnTo>
                  <a:lnTo>
                    <a:pt x="276" y="1914"/>
                  </a:lnTo>
                  <a:lnTo>
                    <a:pt x="288" y="1932"/>
                  </a:lnTo>
                  <a:lnTo>
                    <a:pt x="282" y="1938"/>
                  </a:lnTo>
                  <a:lnTo>
                    <a:pt x="270" y="1944"/>
                  </a:lnTo>
                  <a:lnTo>
                    <a:pt x="264" y="1956"/>
                  </a:lnTo>
                  <a:lnTo>
                    <a:pt x="258" y="1962"/>
                  </a:lnTo>
                  <a:lnTo>
                    <a:pt x="258" y="1968"/>
                  </a:lnTo>
                  <a:lnTo>
                    <a:pt x="288" y="1968"/>
                  </a:lnTo>
                  <a:lnTo>
                    <a:pt x="294" y="1974"/>
                  </a:lnTo>
                  <a:lnTo>
                    <a:pt x="294" y="1992"/>
                  </a:lnTo>
                  <a:lnTo>
                    <a:pt x="270" y="1986"/>
                  </a:lnTo>
                  <a:lnTo>
                    <a:pt x="288" y="2010"/>
                  </a:lnTo>
                  <a:lnTo>
                    <a:pt x="276" y="2022"/>
                  </a:lnTo>
                  <a:lnTo>
                    <a:pt x="294" y="2046"/>
                  </a:lnTo>
                  <a:lnTo>
                    <a:pt x="276" y="2064"/>
                  </a:lnTo>
                  <a:lnTo>
                    <a:pt x="270" y="2076"/>
                  </a:lnTo>
                  <a:lnTo>
                    <a:pt x="270" y="2082"/>
                  </a:lnTo>
                  <a:lnTo>
                    <a:pt x="276" y="2088"/>
                  </a:lnTo>
                  <a:lnTo>
                    <a:pt x="282" y="2088"/>
                  </a:lnTo>
                  <a:lnTo>
                    <a:pt x="306" y="2100"/>
                  </a:lnTo>
                  <a:lnTo>
                    <a:pt x="318" y="2100"/>
                  </a:lnTo>
                  <a:lnTo>
                    <a:pt x="300" y="2118"/>
                  </a:lnTo>
                  <a:lnTo>
                    <a:pt x="300" y="2130"/>
                  </a:lnTo>
                  <a:lnTo>
                    <a:pt x="312" y="2136"/>
                  </a:lnTo>
                  <a:lnTo>
                    <a:pt x="318" y="2142"/>
                  </a:lnTo>
                  <a:lnTo>
                    <a:pt x="330" y="2148"/>
                  </a:lnTo>
                  <a:lnTo>
                    <a:pt x="354" y="2148"/>
                  </a:lnTo>
                  <a:lnTo>
                    <a:pt x="360" y="2184"/>
                  </a:lnTo>
                  <a:lnTo>
                    <a:pt x="354" y="2184"/>
                  </a:lnTo>
                  <a:lnTo>
                    <a:pt x="324" y="2214"/>
                  </a:lnTo>
                  <a:lnTo>
                    <a:pt x="324" y="2220"/>
                  </a:lnTo>
                  <a:lnTo>
                    <a:pt x="330" y="2226"/>
                  </a:lnTo>
                  <a:lnTo>
                    <a:pt x="354" y="2226"/>
                  </a:lnTo>
                  <a:lnTo>
                    <a:pt x="366" y="2232"/>
                  </a:lnTo>
                  <a:lnTo>
                    <a:pt x="378" y="2244"/>
                  </a:lnTo>
                  <a:lnTo>
                    <a:pt x="348" y="2244"/>
                  </a:lnTo>
                  <a:lnTo>
                    <a:pt x="342" y="2238"/>
                  </a:lnTo>
                  <a:lnTo>
                    <a:pt x="330" y="2238"/>
                  </a:lnTo>
                  <a:lnTo>
                    <a:pt x="324" y="2244"/>
                  </a:lnTo>
                  <a:lnTo>
                    <a:pt x="324" y="2250"/>
                  </a:lnTo>
                  <a:lnTo>
                    <a:pt x="354" y="2256"/>
                  </a:lnTo>
                  <a:lnTo>
                    <a:pt x="330" y="2268"/>
                  </a:lnTo>
                  <a:lnTo>
                    <a:pt x="336" y="2292"/>
                  </a:lnTo>
                  <a:lnTo>
                    <a:pt x="348" y="2292"/>
                  </a:lnTo>
                  <a:lnTo>
                    <a:pt x="348" y="2316"/>
                  </a:lnTo>
                  <a:lnTo>
                    <a:pt x="336" y="2328"/>
                  </a:lnTo>
                  <a:lnTo>
                    <a:pt x="336" y="2322"/>
                  </a:lnTo>
                  <a:lnTo>
                    <a:pt x="330" y="2316"/>
                  </a:lnTo>
                  <a:lnTo>
                    <a:pt x="324" y="2304"/>
                  </a:lnTo>
                  <a:lnTo>
                    <a:pt x="324" y="2298"/>
                  </a:lnTo>
                  <a:lnTo>
                    <a:pt x="288" y="2298"/>
                  </a:lnTo>
                  <a:lnTo>
                    <a:pt x="306" y="2292"/>
                  </a:lnTo>
                  <a:lnTo>
                    <a:pt x="282" y="2268"/>
                  </a:lnTo>
                  <a:lnTo>
                    <a:pt x="276" y="2268"/>
                  </a:lnTo>
                  <a:lnTo>
                    <a:pt x="276" y="2280"/>
                  </a:lnTo>
                  <a:lnTo>
                    <a:pt x="270" y="2268"/>
                  </a:lnTo>
                  <a:lnTo>
                    <a:pt x="228" y="2280"/>
                  </a:lnTo>
                  <a:lnTo>
                    <a:pt x="264" y="2286"/>
                  </a:lnTo>
                  <a:lnTo>
                    <a:pt x="258" y="2292"/>
                  </a:lnTo>
                  <a:lnTo>
                    <a:pt x="252" y="2304"/>
                  </a:lnTo>
                  <a:lnTo>
                    <a:pt x="246" y="2310"/>
                  </a:lnTo>
                  <a:lnTo>
                    <a:pt x="234" y="2316"/>
                  </a:lnTo>
                  <a:lnTo>
                    <a:pt x="228" y="2328"/>
                  </a:lnTo>
                  <a:lnTo>
                    <a:pt x="222" y="2334"/>
                  </a:lnTo>
                  <a:lnTo>
                    <a:pt x="222" y="2340"/>
                  </a:lnTo>
                  <a:lnTo>
                    <a:pt x="228" y="2346"/>
                  </a:lnTo>
                  <a:lnTo>
                    <a:pt x="240" y="2352"/>
                  </a:lnTo>
                  <a:lnTo>
                    <a:pt x="252" y="2352"/>
                  </a:lnTo>
                  <a:lnTo>
                    <a:pt x="252" y="2346"/>
                  </a:lnTo>
                  <a:lnTo>
                    <a:pt x="240" y="2334"/>
                  </a:lnTo>
                  <a:lnTo>
                    <a:pt x="264" y="2328"/>
                  </a:lnTo>
                  <a:lnTo>
                    <a:pt x="282" y="2346"/>
                  </a:lnTo>
                  <a:lnTo>
                    <a:pt x="324" y="2346"/>
                  </a:lnTo>
                  <a:lnTo>
                    <a:pt x="336" y="2352"/>
                  </a:lnTo>
                  <a:lnTo>
                    <a:pt x="342" y="2364"/>
                  </a:lnTo>
                  <a:lnTo>
                    <a:pt x="354" y="2370"/>
                  </a:lnTo>
                  <a:lnTo>
                    <a:pt x="354" y="2376"/>
                  </a:lnTo>
                  <a:lnTo>
                    <a:pt x="336" y="2394"/>
                  </a:lnTo>
                  <a:lnTo>
                    <a:pt x="342" y="2406"/>
                  </a:lnTo>
                  <a:lnTo>
                    <a:pt x="360" y="2406"/>
                  </a:lnTo>
                  <a:lnTo>
                    <a:pt x="360" y="2418"/>
                  </a:lnTo>
                  <a:lnTo>
                    <a:pt x="378" y="2424"/>
                  </a:lnTo>
                  <a:lnTo>
                    <a:pt x="384" y="2406"/>
                  </a:lnTo>
                  <a:lnTo>
                    <a:pt x="402" y="2424"/>
                  </a:lnTo>
                  <a:lnTo>
                    <a:pt x="408" y="2424"/>
                  </a:lnTo>
                  <a:lnTo>
                    <a:pt x="420" y="2430"/>
                  </a:lnTo>
                  <a:lnTo>
                    <a:pt x="426" y="2436"/>
                  </a:lnTo>
                  <a:lnTo>
                    <a:pt x="426" y="2448"/>
                  </a:lnTo>
                  <a:lnTo>
                    <a:pt x="414" y="2460"/>
                  </a:lnTo>
                  <a:lnTo>
                    <a:pt x="408" y="2454"/>
                  </a:lnTo>
                  <a:lnTo>
                    <a:pt x="396" y="2454"/>
                  </a:lnTo>
                  <a:lnTo>
                    <a:pt x="384" y="2448"/>
                  </a:lnTo>
                  <a:lnTo>
                    <a:pt x="378" y="2442"/>
                  </a:lnTo>
                  <a:lnTo>
                    <a:pt x="366" y="2442"/>
                  </a:lnTo>
                  <a:lnTo>
                    <a:pt x="366" y="2454"/>
                  </a:lnTo>
                  <a:lnTo>
                    <a:pt x="372" y="2460"/>
                  </a:lnTo>
                  <a:lnTo>
                    <a:pt x="378" y="2460"/>
                  </a:lnTo>
                  <a:lnTo>
                    <a:pt x="390" y="2472"/>
                  </a:lnTo>
                  <a:lnTo>
                    <a:pt x="402" y="2496"/>
                  </a:lnTo>
                  <a:lnTo>
                    <a:pt x="402" y="2508"/>
                  </a:lnTo>
                  <a:lnTo>
                    <a:pt x="384" y="2508"/>
                  </a:lnTo>
                  <a:lnTo>
                    <a:pt x="396" y="2526"/>
                  </a:lnTo>
                  <a:lnTo>
                    <a:pt x="414" y="2562"/>
                  </a:lnTo>
                  <a:lnTo>
                    <a:pt x="426" y="2520"/>
                  </a:lnTo>
                  <a:lnTo>
                    <a:pt x="426" y="2550"/>
                  </a:lnTo>
                  <a:lnTo>
                    <a:pt x="444" y="2574"/>
                  </a:lnTo>
                  <a:lnTo>
                    <a:pt x="420" y="2574"/>
                  </a:lnTo>
                  <a:lnTo>
                    <a:pt x="426" y="2592"/>
                  </a:lnTo>
                  <a:lnTo>
                    <a:pt x="450" y="2592"/>
                  </a:lnTo>
                  <a:lnTo>
                    <a:pt x="432" y="2604"/>
                  </a:lnTo>
                  <a:lnTo>
                    <a:pt x="462" y="2616"/>
                  </a:lnTo>
                  <a:lnTo>
                    <a:pt x="444" y="2628"/>
                  </a:lnTo>
                  <a:lnTo>
                    <a:pt x="474" y="2640"/>
                  </a:lnTo>
                  <a:lnTo>
                    <a:pt x="462" y="2652"/>
                  </a:lnTo>
                  <a:lnTo>
                    <a:pt x="480" y="2658"/>
                  </a:lnTo>
                  <a:lnTo>
                    <a:pt x="480" y="2652"/>
                  </a:lnTo>
                  <a:lnTo>
                    <a:pt x="486" y="2640"/>
                  </a:lnTo>
                  <a:lnTo>
                    <a:pt x="486" y="2634"/>
                  </a:lnTo>
                  <a:lnTo>
                    <a:pt x="492" y="2634"/>
                  </a:lnTo>
                  <a:lnTo>
                    <a:pt x="498" y="2640"/>
                  </a:lnTo>
                  <a:lnTo>
                    <a:pt x="504" y="2652"/>
                  </a:lnTo>
                  <a:lnTo>
                    <a:pt x="498" y="2658"/>
                  </a:lnTo>
                  <a:lnTo>
                    <a:pt x="498" y="2664"/>
                  </a:lnTo>
                  <a:lnTo>
                    <a:pt x="492" y="2664"/>
                  </a:lnTo>
                  <a:lnTo>
                    <a:pt x="480" y="2676"/>
                  </a:lnTo>
                  <a:lnTo>
                    <a:pt x="480" y="2682"/>
                  </a:lnTo>
                  <a:lnTo>
                    <a:pt x="486" y="2688"/>
                  </a:lnTo>
                  <a:lnTo>
                    <a:pt x="516" y="2688"/>
                  </a:lnTo>
                  <a:lnTo>
                    <a:pt x="516" y="2700"/>
                  </a:lnTo>
                  <a:lnTo>
                    <a:pt x="540" y="2724"/>
                  </a:lnTo>
                  <a:lnTo>
                    <a:pt x="552" y="2730"/>
                  </a:lnTo>
                  <a:lnTo>
                    <a:pt x="558" y="2736"/>
                  </a:lnTo>
                  <a:lnTo>
                    <a:pt x="558" y="2700"/>
                  </a:lnTo>
                  <a:lnTo>
                    <a:pt x="564" y="2700"/>
                  </a:lnTo>
                  <a:lnTo>
                    <a:pt x="570" y="2706"/>
                  </a:lnTo>
                  <a:lnTo>
                    <a:pt x="582" y="2712"/>
                  </a:lnTo>
                  <a:lnTo>
                    <a:pt x="600" y="2718"/>
                  </a:lnTo>
                  <a:lnTo>
                    <a:pt x="624" y="2742"/>
                  </a:lnTo>
                  <a:lnTo>
                    <a:pt x="618" y="2748"/>
                  </a:lnTo>
                  <a:lnTo>
                    <a:pt x="618" y="2754"/>
                  </a:lnTo>
                  <a:lnTo>
                    <a:pt x="612" y="2760"/>
                  </a:lnTo>
                  <a:lnTo>
                    <a:pt x="630" y="2766"/>
                  </a:lnTo>
                  <a:lnTo>
                    <a:pt x="630" y="2790"/>
                  </a:lnTo>
                  <a:lnTo>
                    <a:pt x="684" y="2790"/>
                  </a:lnTo>
                  <a:lnTo>
                    <a:pt x="696" y="2802"/>
                  </a:lnTo>
                  <a:lnTo>
                    <a:pt x="666" y="2802"/>
                  </a:lnTo>
                  <a:lnTo>
                    <a:pt x="654" y="2814"/>
                  </a:lnTo>
                  <a:lnTo>
                    <a:pt x="630" y="2814"/>
                  </a:lnTo>
                  <a:lnTo>
                    <a:pt x="618" y="2832"/>
                  </a:lnTo>
                  <a:lnTo>
                    <a:pt x="648" y="2832"/>
                  </a:lnTo>
                  <a:lnTo>
                    <a:pt x="636" y="2850"/>
                  </a:lnTo>
                  <a:lnTo>
                    <a:pt x="666" y="2844"/>
                  </a:lnTo>
                  <a:lnTo>
                    <a:pt x="666" y="2826"/>
                  </a:lnTo>
                  <a:lnTo>
                    <a:pt x="690" y="2838"/>
                  </a:lnTo>
                  <a:lnTo>
                    <a:pt x="696" y="2826"/>
                  </a:lnTo>
                  <a:lnTo>
                    <a:pt x="702" y="2820"/>
                  </a:lnTo>
                  <a:lnTo>
                    <a:pt x="714" y="2814"/>
                  </a:lnTo>
                  <a:lnTo>
                    <a:pt x="720" y="2808"/>
                  </a:lnTo>
                  <a:lnTo>
                    <a:pt x="732" y="2808"/>
                  </a:lnTo>
                  <a:lnTo>
                    <a:pt x="732" y="2820"/>
                  </a:lnTo>
                  <a:lnTo>
                    <a:pt x="726" y="2832"/>
                  </a:lnTo>
                  <a:lnTo>
                    <a:pt x="702" y="2856"/>
                  </a:lnTo>
                  <a:lnTo>
                    <a:pt x="696" y="2850"/>
                  </a:lnTo>
                  <a:lnTo>
                    <a:pt x="678" y="2850"/>
                  </a:lnTo>
                  <a:lnTo>
                    <a:pt x="678" y="2868"/>
                  </a:lnTo>
                  <a:lnTo>
                    <a:pt x="642" y="2868"/>
                  </a:lnTo>
                  <a:lnTo>
                    <a:pt x="630" y="2880"/>
                  </a:lnTo>
                  <a:lnTo>
                    <a:pt x="642" y="2886"/>
                  </a:lnTo>
                  <a:lnTo>
                    <a:pt x="648" y="2916"/>
                  </a:lnTo>
                  <a:lnTo>
                    <a:pt x="678" y="2898"/>
                  </a:lnTo>
                  <a:lnTo>
                    <a:pt x="684" y="2910"/>
                  </a:lnTo>
                  <a:lnTo>
                    <a:pt x="684" y="2916"/>
                  </a:lnTo>
                  <a:lnTo>
                    <a:pt x="690" y="2916"/>
                  </a:lnTo>
                  <a:lnTo>
                    <a:pt x="696" y="2910"/>
                  </a:lnTo>
                  <a:lnTo>
                    <a:pt x="702" y="2898"/>
                  </a:lnTo>
                  <a:lnTo>
                    <a:pt x="702" y="2892"/>
                  </a:lnTo>
                  <a:lnTo>
                    <a:pt x="708" y="2880"/>
                  </a:lnTo>
                  <a:lnTo>
                    <a:pt x="714" y="28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0" name="Chin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73C03DF1-FDE0-4FA7-BA41-66E1E78351CB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202569" y="1434650"/>
              <a:ext cx="1006171" cy="819236"/>
            </a:xfrm>
            <a:custGeom>
              <a:avLst/>
              <a:gdLst>
                <a:gd name="T0" fmla="*/ 2147483647 w 3660"/>
                <a:gd name="T1" fmla="*/ 2147483647 h 2826"/>
                <a:gd name="T2" fmla="*/ 2147483647 w 3660"/>
                <a:gd name="T3" fmla="*/ 2147483647 h 2826"/>
                <a:gd name="T4" fmla="*/ 2147483647 w 3660"/>
                <a:gd name="T5" fmla="*/ 2147483647 h 2826"/>
                <a:gd name="T6" fmla="*/ 2147483647 w 3660"/>
                <a:gd name="T7" fmla="*/ 2147483647 h 2826"/>
                <a:gd name="T8" fmla="*/ 2147483647 w 3660"/>
                <a:gd name="T9" fmla="*/ 2147483647 h 2826"/>
                <a:gd name="T10" fmla="*/ 2147483647 w 3660"/>
                <a:gd name="T11" fmla="*/ 2147483647 h 2826"/>
                <a:gd name="T12" fmla="*/ 2147483647 w 3660"/>
                <a:gd name="T13" fmla="*/ 2147483647 h 2826"/>
                <a:gd name="T14" fmla="*/ 2147483647 w 3660"/>
                <a:gd name="T15" fmla="*/ 2147483647 h 2826"/>
                <a:gd name="T16" fmla="*/ 2147483647 w 3660"/>
                <a:gd name="T17" fmla="*/ 2147483647 h 2826"/>
                <a:gd name="T18" fmla="*/ 2147483647 w 3660"/>
                <a:gd name="T19" fmla="*/ 2147483647 h 2826"/>
                <a:gd name="T20" fmla="*/ 2147483647 w 3660"/>
                <a:gd name="T21" fmla="*/ 2147483647 h 2826"/>
                <a:gd name="T22" fmla="*/ 2147483647 w 3660"/>
                <a:gd name="T23" fmla="*/ 2147483647 h 2826"/>
                <a:gd name="T24" fmla="*/ 2147483647 w 3660"/>
                <a:gd name="T25" fmla="*/ 2147483647 h 2826"/>
                <a:gd name="T26" fmla="*/ 2147483647 w 3660"/>
                <a:gd name="T27" fmla="*/ 2147483647 h 2826"/>
                <a:gd name="T28" fmla="*/ 2147483647 w 3660"/>
                <a:gd name="T29" fmla="*/ 2147483647 h 2826"/>
                <a:gd name="T30" fmla="*/ 2147483647 w 3660"/>
                <a:gd name="T31" fmla="*/ 2147483647 h 2826"/>
                <a:gd name="T32" fmla="*/ 2147483647 w 3660"/>
                <a:gd name="T33" fmla="*/ 2147483647 h 2826"/>
                <a:gd name="T34" fmla="*/ 2147483647 w 3660"/>
                <a:gd name="T35" fmla="*/ 2147483647 h 2826"/>
                <a:gd name="T36" fmla="*/ 2147483647 w 3660"/>
                <a:gd name="T37" fmla="*/ 2147483647 h 2826"/>
                <a:gd name="T38" fmla="*/ 2147483647 w 3660"/>
                <a:gd name="T39" fmla="*/ 2147483647 h 2826"/>
                <a:gd name="T40" fmla="*/ 2147483647 w 3660"/>
                <a:gd name="T41" fmla="*/ 2147483647 h 2826"/>
                <a:gd name="T42" fmla="*/ 2147483647 w 3660"/>
                <a:gd name="T43" fmla="*/ 2147483647 h 2826"/>
                <a:gd name="T44" fmla="*/ 2147483647 w 3660"/>
                <a:gd name="T45" fmla="*/ 2147483647 h 2826"/>
                <a:gd name="T46" fmla="*/ 0 w 3660"/>
                <a:gd name="T47" fmla="*/ 2147483647 h 2826"/>
                <a:gd name="T48" fmla="*/ 2147483647 w 3660"/>
                <a:gd name="T49" fmla="*/ 2147483647 h 2826"/>
                <a:gd name="T50" fmla="*/ 2147483647 w 3660"/>
                <a:gd name="T51" fmla="*/ 2147483647 h 2826"/>
                <a:gd name="T52" fmla="*/ 2147483647 w 3660"/>
                <a:gd name="T53" fmla="*/ 2147483647 h 2826"/>
                <a:gd name="T54" fmla="*/ 2147483647 w 3660"/>
                <a:gd name="T55" fmla="*/ 2147483647 h 2826"/>
                <a:gd name="T56" fmla="*/ 2147483647 w 3660"/>
                <a:gd name="T57" fmla="*/ 2147483647 h 2826"/>
                <a:gd name="T58" fmla="*/ 2147483647 w 3660"/>
                <a:gd name="T59" fmla="*/ 2147483647 h 2826"/>
                <a:gd name="T60" fmla="*/ 2147483647 w 3660"/>
                <a:gd name="T61" fmla="*/ 2147483647 h 2826"/>
                <a:gd name="T62" fmla="*/ 2147483647 w 3660"/>
                <a:gd name="T63" fmla="*/ 2147483647 h 2826"/>
                <a:gd name="T64" fmla="*/ 2147483647 w 3660"/>
                <a:gd name="T65" fmla="*/ 2147483647 h 2826"/>
                <a:gd name="T66" fmla="*/ 2147483647 w 3660"/>
                <a:gd name="T67" fmla="*/ 2147483647 h 2826"/>
                <a:gd name="T68" fmla="*/ 2147483647 w 3660"/>
                <a:gd name="T69" fmla="*/ 2147483647 h 2826"/>
                <a:gd name="T70" fmla="*/ 2147483647 w 3660"/>
                <a:gd name="T71" fmla="*/ 2147483647 h 2826"/>
                <a:gd name="T72" fmla="*/ 2147483647 w 3660"/>
                <a:gd name="T73" fmla="*/ 2147483647 h 2826"/>
                <a:gd name="T74" fmla="*/ 2147483647 w 3660"/>
                <a:gd name="T75" fmla="*/ 2147483647 h 2826"/>
                <a:gd name="T76" fmla="*/ 2147483647 w 3660"/>
                <a:gd name="T77" fmla="*/ 2147483647 h 2826"/>
                <a:gd name="T78" fmla="*/ 2147483647 w 3660"/>
                <a:gd name="T79" fmla="*/ 2147483647 h 2826"/>
                <a:gd name="T80" fmla="*/ 2147483647 w 3660"/>
                <a:gd name="T81" fmla="*/ 2147483647 h 2826"/>
                <a:gd name="T82" fmla="*/ 2147483647 w 3660"/>
                <a:gd name="T83" fmla="*/ 2147483647 h 2826"/>
                <a:gd name="T84" fmla="*/ 2147483647 w 3660"/>
                <a:gd name="T85" fmla="*/ 2147483647 h 2826"/>
                <a:gd name="T86" fmla="*/ 2147483647 w 3660"/>
                <a:gd name="T87" fmla="*/ 2147483647 h 2826"/>
                <a:gd name="T88" fmla="*/ 2147483647 w 3660"/>
                <a:gd name="T89" fmla="*/ 2147483647 h 2826"/>
                <a:gd name="T90" fmla="*/ 2147483647 w 3660"/>
                <a:gd name="T91" fmla="*/ 2147483647 h 2826"/>
                <a:gd name="T92" fmla="*/ 2147483647 w 3660"/>
                <a:gd name="T93" fmla="*/ 2147483647 h 2826"/>
                <a:gd name="T94" fmla="*/ 2147483647 w 3660"/>
                <a:gd name="T95" fmla="*/ 2147483647 h 2826"/>
                <a:gd name="T96" fmla="*/ 2147483647 w 3660"/>
                <a:gd name="T97" fmla="*/ 2147483647 h 2826"/>
                <a:gd name="T98" fmla="*/ 2147483647 w 3660"/>
                <a:gd name="T99" fmla="*/ 2147483647 h 2826"/>
                <a:gd name="T100" fmla="*/ 2147483647 w 3660"/>
                <a:gd name="T101" fmla="*/ 2147483647 h 2826"/>
                <a:gd name="T102" fmla="*/ 2147483647 w 3660"/>
                <a:gd name="T103" fmla="*/ 2147483647 h 2826"/>
                <a:gd name="T104" fmla="*/ 2147483647 w 3660"/>
                <a:gd name="T105" fmla="*/ 2147483647 h 2826"/>
                <a:gd name="T106" fmla="*/ 2147483647 w 3660"/>
                <a:gd name="T107" fmla="*/ 2147483647 h 2826"/>
                <a:gd name="T108" fmla="*/ 2147483647 w 3660"/>
                <a:gd name="T109" fmla="*/ 2147483647 h 2826"/>
                <a:gd name="T110" fmla="*/ 2147483647 w 3660"/>
                <a:gd name="T111" fmla="*/ 2147483647 h 2826"/>
                <a:gd name="T112" fmla="*/ 2147483647 w 3660"/>
                <a:gd name="T113" fmla="*/ 2147483647 h 2826"/>
                <a:gd name="T114" fmla="*/ 2147483647 w 3660"/>
                <a:gd name="T115" fmla="*/ 2147483647 h 2826"/>
                <a:gd name="T116" fmla="*/ 2147483647 w 3660"/>
                <a:gd name="T117" fmla="*/ 2147483647 h 2826"/>
                <a:gd name="T118" fmla="*/ 2147483647 w 3660"/>
                <a:gd name="T119" fmla="*/ 2147483647 h 2826"/>
                <a:gd name="T120" fmla="*/ 2147483647 w 3660"/>
                <a:gd name="T121" fmla="*/ 2147483647 h 2826"/>
                <a:gd name="T122" fmla="*/ 2147483647 w 3660"/>
                <a:gd name="T123" fmla="*/ 2147483647 h 282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60"/>
                <a:gd name="T187" fmla="*/ 0 h 2826"/>
                <a:gd name="T188" fmla="*/ 3660 w 3660"/>
                <a:gd name="T189" fmla="*/ 2826 h 282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60" h="2826">
                  <a:moveTo>
                    <a:pt x="2862" y="2688"/>
                  </a:moveTo>
                  <a:lnTo>
                    <a:pt x="2850" y="2682"/>
                  </a:lnTo>
                  <a:lnTo>
                    <a:pt x="2772" y="2682"/>
                  </a:lnTo>
                  <a:lnTo>
                    <a:pt x="2766" y="2700"/>
                  </a:lnTo>
                  <a:lnTo>
                    <a:pt x="2748" y="2694"/>
                  </a:lnTo>
                  <a:lnTo>
                    <a:pt x="2736" y="2718"/>
                  </a:lnTo>
                  <a:lnTo>
                    <a:pt x="2730" y="2724"/>
                  </a:lnTo>
                  <a:lnTo>
                    <a:pt x="2712" y="2760"/>
                  </a:lnTo>
                  <a:lnTo>
                    <a:pt x="2718" y="2772"/>
                  </a:lnTo>
                  <a:lnTo>
                    <a:pt x="2724" y="2790"/>
                  </a:lnTo>
                  <a:lnTo>
                    <a:pt x="2754" y="2820"/>
                  </a:lnTo>
                  <a:lnTo>
                    <a:pt x="2766" y="2826"/>
                  </a:lnTo>
                  <a:lnTo>
                    <a:pt x="2772" y="2826"/>
                  </a:lnTo>
                  <a:lnTo>
                    <a:pt x="2802" y="2820"/>
                  </a:lnTo>
                  <a:lnTo>
                    <a:pt x="2820" y="2820"/>
                  </a:lnTo>
                  <a:lnTo>
                    <a:pt x="2844" y="2808"/>
                  </a:lnTo>
                  <a:lnTo>
                    <a:pt x="2850" y="2802"/>
                  </a:lnTo>
                  <a:lnTo>
                    <a:pt x="2850" y="2754"/>
                  </a:lnTo>
                  <a:lnTo>
                    <a:pt x="2856" y="2742"/>
                  </a:lnTo>
                  <a:lnTo>
                    <a:pt x="2862" y="2736"/>
                  </a:lnTo>
                  <a:lnTo>
                    <a:pt x="2868" y="2724"/>
                  </a:lnTo>
                  <a:lnTo>
                    <a:pt x="2868" y="2700"/>
                  </a:lnTo>
                  <a:lnTo>
                    <a:pt x="2862" y="2688"/>
                  </a:lnTo>
                  <a:close/>
                  <a:moveTo>
                    <a:pt x="3660" y="624"/>
                  </a:moveTo>
                  <a:lnTo>
                    <a:pt x="3654" y="600"/>
                  </a:lnTo>
                  <a:lnTo>
                    <a:pt x="3660" y="570"/>
                  </a:lnTo>
                  <a:lnTo>
                    <a:pt x="3642" y="564"/>
                  </a:lnTo>
                  <a:lnTo>
                    <a:pt x="3642" y="540"/>
                  </a:lnTo>
                  <a:lnTo>
                    <a:pt x="3630" y="528"/>
                  </a:lnTo>
                  <a:lnTo>
                    <a:pt x="3630" y="510"/>
                  </a:lnTo>
                  <a:lnTo>
                    <a:pt x="3618" y="492"/>
                  </a:lnTo>
                  <a:lnTo>
                    <a:pt x="3636" y="486"/>
                  </a:lnTo>
                  <a:lnTo>
                    <a:pt x="3636" y="456"/>
                  </a:lnTo>
                  <a:lnTo>
                    <a:pt x="3612" y="444"/>
                  </a:lnTo>
                  <a:lnTo>
                    <a:pt x="3612" y="426"/>
                  </a:lnTo>
                  <a:lnTo>
                    <a:pt x="3606" y="414"/>
                  </a:lnTo>
                  <a:lnTo>
                    <a:pt x="3594" y="408"/>
                  </a:lnTo>
                  <a:lnTo>
                    <a:pt x="3552" y="408"/>
                  </a:lnTo>
                  <a:lnTo>
                    <a:pt x="3546" y="432"/>
                  </a:lnTo>
                  <a:lnTo>
                    <a:pt x="3516" y="432"/>
                  </a:lnTo>
                  <a:lnTo>
                    <a:pt x="3504" y="438"/>
                  </a:lnTo>
                  <a:lnTo>
                    <a:pt x="3498" y="438"/>
                  </a:lnTo>
                  <a:lnTo>
                    <a:pt x="3492" y="444"/>
                  </a:lnTo>
                  <a:lnTo>
                    <a:pt x="3492" y="462"/>
                  </a:lnTo>
                  <a:lnTo>
                    <a:pt x="3462" y="456"/>
                  </a:lnTo>
                  <a:lnTo>
                    <a:pt x="3462" y="468"/>
                  </a:lnTo>
                  <a:lnTo>
                    <a:pt x="3444" y="468"/>
                  </a:lnTo>
                  <a:lnTo>
                    <a:pt x="3432" y="456"/>
                  </a:lnTo>
                  <a:lnTo>
                    <a:pt x="3408" y="462"/>
                  </a:lnTo>
                  <a:lnTo>
                    <a:pt x="3366" y="432"/>
                  </a:lnTo>
                  <a:lnTo>
                    <a:pt x="3366" y="420"/>
                  </a:lnTo>
                  <a:lnTo>
                    <a:pt x="3360" y="408"/>
                  </a:lnTo>
                  <a:lnTo>
                    <a:pt x="3360" y="402"/>
                  </a:lnTo>
                  <a:lnTo>
                    <a:pt x="3354" y="396"/>
                  </a:lnTo>
                  <a:lnTo>
                    <a:pt x="3336" y="396"/>
                  </a:lnTo>
                  <a:lnTo>
                    <a:pt x="3318" y="366"/>
                  </a:lnTo>
                  <a:lnTo>
                    <a:pt x="3276" y="366"/>
                  </a:lnTo>
                  <a:lnTo>
                    <a:pt x="3258" y="348"/>
                  </a:lnTo>
                  <a:lnTo>
                    <a:pt x="3246" y="342"/>
                  </a:lnTo>
                  <a:lnTo>
                    <a:pt x="3228" y="324"/>
                  </a:lnTo>
                  <a:lnTo>
                    <a:pt x="3216" y="324"/>
                  </a:lnTo>
                  <a:lnTo>
                    <a:pt x="3204" y="336"/>
                  </a:lnTo>
                  <a:lnTo>
                    <a:pt x="3192" y="330"/>
                  </a:lnTo>
                  <a:lnTo>
                    <a:pt x="3186" y="324"/>
                  </a:lnTo>
                  <a:lnTo>
                    <a:pt x="3174" y="318"/>
                  </a:lnTo>
                  <a:lnTo>
                    <a:pt x="3126" y="318"/>
                  </a:lnTo>
                  <a:lnTo>
                    <a:pt x="3114" y="312"/>
                  </a:lnTo>
                  <a:lnTo>
                    <a:pt x="3108" y="306"/>
                  </a:lnTo>
                  <a:lnTo>
                    <a:pt x="3084" y="294"/>
                  </a:lnTo>
                  <a:lnTo>
                    <a:pt x="3078" y="288"/>
                  </a:lnTo>
                  <a:lnTo>
                    <a:pt x="3072" y="288"/>
                  </a:lnTo>
                  <a:lnTo>
                    <a:pt x="3066" y="264"/>
                  </a:lnTo>
                  <a:lnTo>
                    <a:pt x="3054" y="264"/>
                  </a:lnTo>
                  <a:lnTo>
                    <a:pt x="3048" y="252"/>
                  </a:lnTo>
                  <a:lnTo>
                    <a:pt x="3030" y="234"/>
                  </a:lnTo>
                  <a:lnTo>
                    <a:pt x="3024" y="222"/>
                  </a:lnTo>
                  <a:lnTo>
                    <a:pt x="2976" y="198"/>
                  </a:lnTo>
                  <a:lnTo>
                    <a:pt x="2964" y="198"/>
                  </a:lnTo>
                  <a:lnTo>
                    <a:pt x="2952" y="168"/>
                  </a:lnTo>
                  <a:lnTo>
                    <a:pt x="2904" y="144"/>
                  </a:lnTo>
                  <a:lnTo>
                    <a:pt x="2898" y="114"/>
                  </a:lnTo>
                  <a:lnTo>
                    <a:pt x="2892" y="114"/>
                  </a:lnTo>
                  <a:lnTo>
                    <a:pt x="2886" y="108"/>
                  </a:lnTo>
                  <a:lnTo>
                    <a:pt x="2874" y="108"/>
                  </a:lnTo>
                  <a:lnTo>
                    <a:pt x="2862" y="96"/>
                  </a:lnTo>
                  <a:lnTo>
                    <a:pt x="2850" y="90"/>
                  </a:lnTo>
                  <a:lnTo>
                    <a:pt x="2838" y="78"/>
                  </a:lnTo>
                  <a:lnTo>
                    <a:pt x="2832" y="78"/>
                  </a:lnTo>
                  <a:lnTo>
                    <a:pt x="2832" y="66"/>
                  </a:lnTo>
                  <a:lnTo>
                    <a:pt x="2820" y="60"/>
                  </a:lnTo>
                  <a:lnTo>
                    <a:pt x="2814" y="54"/>
                  </a:lnTo>
                  <a:lnTo>
                    <a:pt x="2802" y="48"/>
                  </a:lnTo>
                  <a:lnTo>
                    <a:pt x="2796" y="42"/>
                  </a:lnTo>
                  <a:lnTo>
                    <a:pt x="2724" y="42"/>
                  </a:lnTo>
                  <a:lnTo>
                    <a:pt x="2688" y="18"/>
                  </a:lnTo>
                  <a:lnTo>
                    <a:pt x="2652" y="0"/>
                  </a:lnTo>
                  <a:lnTo>
                    <a:pt x="2598" y="12"/>
                  </a:lnTo>
                  <a:lnTo>
                    <a:pt x="2556" y="6"/>
                  </a:lnTo>
                  <a:lnTo>
                    <a:pt x="2550" y="18"/>
                  </a:lnTo>
                  <a:lnTo>
                    <a:pt x="2514" y="24"/>
                  </a:lnTo>
                  <a:lnTo>
                    <a:pt x="2472" y="66"/>
                  </a:lnTo>
                  <a:lnTo>
                    <a:pt x="2466" y="66"/>
                  </a:lnTo>
                  <a:lnTo>
                    <a:pt x="2466" y="78"/>
                  </a:lnTo>
                  <a:lnTo>
                    <a:pt x="2472" y="78"/>
                  </a:lnTo>
                  <a:lnTo>
                    <a:pt x="2490" y="84"/>
                  </a:lnTo>
                  <a:lnTo>
                    <a:pt x="2502" y="84"/>
                  </a:lnTo>
                  <a:lnTo>
                    <a:pt x="2508" y="90"/>
                  </a:lnTo>
                  <a:lnTo>
                    <a:pt x="2520" y="90"/>
                  </a:lnTo>
                  <a:lnTo>
                    <a:pt x="2532" y="102"/>
                  </a:lnTo>
                  <a:lnTo>
                    <a:pt x="2544" y="108"/>
                  </a:lnTo>
                  <a:lnTo>
                    <a:pt x="2550" y="114"/>
                  </a:lnTo>
                  <a:lnTo>
                    <a:pt x="2550" y="126"/>
                  </a:lnTo>
                  <a:lnTo>
                    <a:pt x="2532" y="144"/>
                  </a:lnTo>
                  <a:lnTo>
                    <a:pt x="2532" y="216"/>
                  </a:lnTo>
                  <a:lnTo>
                    <a:pt x="2538" y="258"/>
                  </a:lnTo>
                  <a:lnTo>
                    <a:pt x="2544" y="264"/>
                  </a:lnTo>
                  <a:lnTo>
                    <a:pt x="2556" y="264"/>
                  </a:lnTo>
                  <a:lnTo>
                    <a:pt x="2556" y="276"/>
                  </a:lnTo>
                  <a:lnTo>
                    <a:pt x="2550" y="282"/>
                  </a:lnTo>
                  <a:lnTo>
                    <a:pt x="2538" y="288"/>
                  </a:lnTo>
                  <a:lnTo>
                    <a:pt x="2514" y="288"/>
                  </a:lnTo>
                  <a:lnTo>
                    <a:pt x="2514" y="300"/>
                  </a:lnTo>
                  <a:lnTo>
                    <a:pt x="2496" y="318"/>
                  </a:lnTo>
                  <a:lnTo>
                    <a:pt x="2484" y="318"/>
                  </a:lnTo>
                  <a:lnTo>
                    <a:pt x="2478" y="312"/>
                  </a:lnTo>
                  <a:lnTo>
                    <a:pt x="2442" y="312"/>
                  </a:lnTo>
                  <a:lnTo>
                    <a:pt x="2406" y="288"/>
                  </a:lnTo>
                  <a:lnTo>
                    <a:pt x="2406" y="372"/>
                  </a:lnTo>
                  <a:lnTo>
                    <a:pt x="2412" y="384"/>
                  </a:lnTo>
                  <a:lnTo>
                    <a:pt x="2418" y="408"/>
                  </a:lnTo>
                  <a:lnTo>
                    <a:pt x="2424" y="420"/>
                  </a:lnTo>
                  <a:lnTo>
                    <a:pt x="2418" y="420"/>
                  </a:lnTo>
                  <a:lnTo>
                    <a:pt x="2418" y="438"/>
                  </a:lnTo>
                  <a:lnTo>
                    <a:pt x="2424" y="450"/>
                  </a:lnTo>
                  <a:lnTo>
                    <a:pt x="2436" y="456"/>
                  </a:lnTo>
                  <a:lnTo>
                    <a:pt x="2442" y="462"/>
                  </a:lnTo>
                  <a:lnTo>
                    <a:pt x="2460" y="462"/>
                  </a:lnTo>
                  <a:lnTo>
                    <a:pt x="2460" y="456"/>
                  </a:lnTo>
                  <a:lnTo>
                    <a:pt x="2454" y="456"/>
                  </a:lnTo>
                  <a:lnTo>
                    <a:pt x="2460" y="450"/>
                  </a:lnTo>
                  <a:lnTo>
                    <a:pt x="2514" y="450"/>
                  </a:lnTo>
                  <a:lnTo>
                    <a:pt x="2526" y="462"/>
                  </a:lnTo>
                  <a:lnTo>
                    <a:pt x="2538" y="468"/>
                  </a:lnTo>
                  <a:lnTo>
                    <a:pt x="2544" y="468"/>
                  </a:lnTo>
                  <a:lnTo>
                    <a:pt x="2550" y="462"/>
                  </a:lnTo>
                  <a:lnTo>
                    <a:pt x="2550" y="438"/>
                  </a:lnTo>
                  <a:lnTo>
                    <a:pt x="2616" y="438"/>
                  </a:lnTo>
                  <a:lnTo>
                    <a:pt x="2616" y="450"/>
                  </a:lnTo>
                  <a:lnTo>
                    <a:pt x="2622" y="456"/>
                  </a:lnTo>
                  <a:lnTo>
                    <a:pt x="2634" y="462"/>
                  </a:lnTo>
                  <a:lnTo>
                    <a:pt x="2652" y="462"/>
                  </a:lnTo>
                  <a:lnTo>
                    <a:pt x="2658" y="468"/>
                  </a:lnTo>
                  <a:lnTo>
                    <a:pt x="2670" y="474"/>
                  </a:lnTo>
                  <a:lnTo>
                    <a:pt x="2682" y="486"/>
                  </a:lnTo>
                  <a:lnTo>
                    <a:pt x="2706" y="498"/>
                  </a:lnTo>
                  <a:lnTo>
                    <a:pt x="2718" y="498"/>
                  </a:lnTo>
                  <a:lnTo>
                    <a:pt x="2724" y="510"/>
                  </a:lnTo>
                  <a:lnTo>
                    <a:pt x="2748" y="534"/>
                  </a:lnTo>
                  <a:lnTo>
                    <a:pt x="2748" y="540"/>
                  </a:lnTo>
                  <a:lnTo>
                    <a:pt x="2742" y="546"/>
                  </a:lnTo>
                  <a:lnTo>
                    <a:pt x="2706" y="546"/>
                  </a:lnTo>
                  <a:lnTo>
                    <a:pt x="2700" y="540"/>
                  </a:lnTo>
                  <a:lnTo>
                    <a:pt x="2688" y="534"/>
                  </a:lnTo>
                  <a:lnTo>
                    <a:pt x="2658" y="534"/>
                  </a:lnTo>
                  <a:lnTo>
                    <a:pt x="2652" y="540"/>
                  </a:lnTo>
                  <a:lnTo>
                    <a:pt x="2646" y="540"/>
                  </a:lnTo>
                  <a:lnTo>
                    <a:pt x="2628" y="558"/>
                  </a:lnTo>
                  <a:lnTo>
                    <a:pt x="2598" y="552"/>
                  </a:lnTo>
                  <a:lnTo>
                    <a:pt x="2598" y="570"/>
                  </a:lnTo>
                  <a:lnTo>
                    <a:pt x="2586" y="570"/>
                  </a:lnTo>
                  <a:lnTo>
                    <a:pt x="2550" y="588"/>
                  </a:lnTo>
                  <a:lnTo>
                    <a:pt x="2544" y="594"/>
                  </a:lnTo>
                  <a:lnTo>
                    <a:pt x="2550" y="606"/>
                  </a:lnTo>
                  <a:lnTo>
                    <a:pt x="2562" y="618"/>
                  </a:lnTo>
                  <a:lnTo>
                    <a:pt x="2538" y="642"/>
                  </a:lnTo>
                  <a:lnTo>
                    <a:pt x="2466" y="642"/>
                  </a:lnTo>
                  <a:lnTo>
                    <a:pt x="2466" y="666"/>
                  </a:lnTo>
                  <a:lnTo>
                    <a:pt x="2460" y="672"/>
                  </a:lnTo>
                  <a:lnTo>
                    <a:pt x="2454" y="684"/>
                  </a:lnTo>
                  <a:lnTo>
                    <a:pt x="2442" y="690"/>
                  </a:lnTo>
                  <a:lnTo>
                    <a:pt x="2424" y="690"/>
                  </a:lnTo>
                  <a:lnTo>
                    <a:pt x="2412" y="696"/>
                  </a:lnTo>
                  <a:lnTo>
                    <a:pt x="2388" y="696"/>
                  </a:lnTo>
                  <a:lnTo>
                    <a:pt x="2376" y="690"/>
                  </a:lnTo>
                  <a:lnTo>
                    <a:pt x="2370" y="684"/>
                  </a:lnTo>
                  <a:lnTo>
                    <a:pt x="2358" y="678"/>
                  </a:lnTo>
                  <a:lnTo>
                    <a:pt x="2352" y="672"/>
                  </a:lnTo>
                  <a:lnTo>
                    <a:pt x="2346" y="672"/>
                  </a:lnTo>
                  <a:lnTo>
                    <a:pt x="2340" y="666"/>
                  </a:lnTo>
                  <a:lnTo>
                    <a:pt x="2316" y="666"/>
                  </a:lnTo>
                  <a:lnTo>
                    <a:pt x="2304" y="672"/>
                  </a:lnTo>
                  <a:lnTo>
                    <a:pt x="2304" y="684"/>
                  </a:lnTo>
                  <a:lnTo>
                    <a:pt x="2298" y="696"/>
                  </a:lnTo>
                  <a:lnTo>
                    <a:pt x="2298" y="708"/>
                  </a:lnTo>
                  <a:lnTo>
                    <a:pt x="2304" y="720"/>
                  </a:lnTo>
                  <a:lnTo>
                    <a:pt x="2322" y="738"/>
                  </a:lnTo>
                  <a:lnTo>
                    <a:pt x="2334" y="744"/>
                  </a:lnTo>
                  <a:lnTo>
                    <a:pt x="2352" y="762"/>
                  </a:lnTo>
                  <a:lnTo>
                    <a:pt x="2364" y="768"/>
                  </a:lnTo>
                  <a:lnTo>
                    <a:pt x="2364" y="774"/>
                  </a:lnTo>
                  <a:lnTo>
                    <a:pt x="2358" y="780"/>
                  </a:lnTo>
                  <a:lnTo>
                    <a:pt x="2352" y="792"/>
                  </a:lnTo>
                  <a:lnTo>
                    <a:pt x="2340" y="804"/>
                  </a:lnTo>
                  <a:lnTo>
                    <a:pt x="2316" y="804"/>
                  </a:lnTo>
                  <a:lnTo>
                    <a:pt x="2316" y="810"/>
                  </a:lnTo>
                  <a:lnTo>
                    <a:pt x="2310" y="822"/>
                  </a:lnTo>
                  <a:lnTo>
                    <a:pt x="2310" y="828"/>
                  </a:lnTo>
                  <a:lnTo>
                    <a:pt x="2298" y="852"/>
                  </a:lnTo>
                  <a:lnTo>
                    <a:pt x="2286" y="858"/>
                  </a:lnTo>
                  <a:lnTo>
                    <a:pt x="2262" y="858"/>
                  </a:lnTo>
                  <a:lnTo>
                    <a:pt x="2244" y="882"/>
                  </a:lnTo>
                  <a:lnTo>
                    <a:pt x="2088" y="882"/>
                  </a:lnTo>
                  <a:lnTo>
                    <a:pt x="2070" y="894"/>
                  </a:lnTo>
                  <a:lnTo>
                    <a:pt x="2010" y="930"/>
                  </a:lnTo>
                  <a:lnTo>
                    <a:pt x="1992" y="942"/>
                  </a:lnTo>
                  <a:lnTo>
                    <a:pt x="1986" y="948"/>
                  </a:lnTo>
                  <a:lnTo>
                    <a:pt x="1968" y="948"/>
                  </a:lnTo>
                  <a:lnTo>
                    <a:pt x="1962" y="942"/>
                  </a:lnTo>
                  <a:lnTo>
                    <a:pt x="1956" y="942"/>
                  </a:lnTo>
                  <a:lnTo>
                    <a:pt x="1950" y="930"/>
                  </a:lnTo>
                  <a:lnTo>
                    <a:pt x="1950" y="924"/>
                  </a:lnTo>
                  <a:lnTo>
                    <a:pt x="1938" y="924"/>
                  </a:lnTo>
                  <a:lnTo>
                    <a:pt x="1926" y="930"/>
                  </a:lnTo>
                  <a:lnTo>
                    <a:pt x="1914" y="930"/>
                  </a:lnTo>
                  <a:lnTo>
                    <a:pt x="1908" y="936"/>
                  </a:lnTo>
                  <a:lnTo>
                    <a:pt x="1896" y="936"/>
                  </a:lnTo>
                  <a:lnTo>
                    <a:pt x="1890" y="930"/>
                  </a:lnTo>
                  <a:lnTo>
                    <a:pt x="1866" y="918"/>
                  </a:lnTo>
                  <a:lnTo>
                    <a:pt x="1848" y="912"/>
                  </a:lnTo>
                  <a:lnTo>
                    <a:pt x="1800" y="912"/>
                  </a:lnTo>
                  <a:lnTo>
                    <a:pt x="1776" y="906"/>
                  </a:lnTo>
                  <a:lnTo>
                    <a:pt x="1764" y="900"/>
                  </a:lnTo>
                  <a:lnTo>
                    <a:pt x="1758" y="888"/>
                  </a:lnTo>
                  <a:lnTo>
                    <a:pt x="1740" y="870"/>
                  </a:lnTo>
                  <a:lnTo>
                    <a:pt x="1728" y="870"/>
                  </a:lnTo>
                  <a:lnTo>
                    <a:pt x="1710" y="864"/>
                  </a:lnTo>
                  <a:lnTo>
                    <a:pt x="1656" y="864"/>
                  </a:lnTo>
                  <a:lnTo>
                    <a:pt x="1650" y="858"/>
                  </a:lnTo>
                  <a:lnTo>
                    <a:pt x="1644" y="858"/>
                  </a:lnTo>
                  <a:lnTo>
                    <a:pt x="1632" y="852"/>
                  </a:lnTo>
                  <a:lnTo>
                    <a:pt x="1620" y="852"/>
                  </a:lnTo>
                  <a:lnTo>
                    <a:pt x="1614" y="858"/>
                  </a:lnTo>
                  <a:lnTo>
                    <a:pt x="1602" y="864"/>
                  </a:lnTo>
                  <a:lnTo>
                    <a:pt x="1596" y="870"/>
                  </a:lnTo>
                  <a:lnTo>
                    <a:pt x="1560" y="864"/>
                  </a:lnTo>
                  <a:lnTo>
                    <a:pt x="1512" y="864"/>
                  </a:lnTo>
                  <a:lnTo>
                    <a:pt x="1458" y="858"/>
                  </a:lnTo>
                  <a:lnTo>
                    <a:pt x="1398" y="864"/>
                  </a:lnTo>
                  <a:lnTo>
                    <a:pt x="1386" y="858"/>
                  </a:lnTo>
                  <a:lnTo>
                    <a:pt x="1380" y="846"/>
                  </a:lnTo>
                  <a:lnTo>
                    <a:pt x="1368" y="840"/>
                  </a:lnTo>
                  <a:lnTo>
                    <a:pt x="1338" y="810"/>
                  </a:lnTo>
                  <a:lnTo>
                    <a:pt x="1332" y="798"/>
                  </a:lnTo>
                  <a:lnTo>
                    <a:pt x="1290" y="756"/>
                  </a:lnTo>
                  <a:lnTo>
                    <a:pt x="1278" y="732"/>
                  </a:lnTo>
                  <a:lnTo>
                    <a:pt x="1242" y="732"/>
                  </a:lnTo>
                  <a:lnTo>
                    <a:pt x="1236" y="726"/>
                  </a:lnTo>
                  <a:lnTo>
                    <a:pt x="1224" y="726"/>
                  </a:lnTo>
                  <a:lnTo>
                    <a:pt x="1200" y="714"/>
                  </a:lnTo>
                  <a:lnTo>
                    <a:pt x="1194" y="714"/>
                  </a:lnTo>
                  <a:lnTo>
                    <a:pt x="1188" y="708"/>
                  </a:lnTo>
                  <a:lnTo>
                    <a:pt x="1182" y="708"/>
                  </a:lnTo>
                  <a:lnTo>
                    <a:pt x="1176" y="696"/>
                  </a:lnTo>
                  <a:lnTo>
                    <a:pt x="1164" y="690"/>
                  </a:lnTo>
                  <a:lnTo>
                    <a:pt x="1158" y="690"/>
                  </a:lnTo>
                  <a:lnTo>
                    <a:pt x="1146" y="684"/>
                  </a:lnTo>
                  <a:lnTo>
                    <a:pt x="1140" y="684"/>
                  </a:lnTo>
                  <a:lnTo>
                    <a:pt x="1134" y="678"/>
                  </a:lnTo>
                  <a:lnTo>
                    <a:pt x="1038" y="678"/>
                  </a:lnTo>
                  <a:lnTo>
                    <a:pt x="1014" y="672"/>
                  </a:lnTo>
                  <a:lnTo>
                    <a:pt x="996" y="666"/>
                  </a:lnTo>
                  <a:lnTo>
                    <a:pt x="990" y="666"/>
                  </a:lnTo>
                  <a:lnTo>
                    <a:pt x="978" y="660"/>
                  </a:lnTo>
                  <a:lnTo>
                    <a:pt x="966" y="660"/>
                  </a:lnTo>
                  <a:lnTo>
                    <a:pt x="954" y="654"/>
                  </a:lnTo>
                  <a:lnTo>
                    <a:pt x="948" y="648"/>
                  </a:lnTo>
                  <a:lnTo>
                    <a:pt x="942" y="636"/>
                  </a:lnTo>
                  <a:lnTo>
                    <a:pt x="936" y="618"/>
                  </a:lnTo>
                  <a:lnTo>
                    <a:pt x="936" y="606"/>
                  </a:lnTo>
                  <a:lnTo>
                    <a:pt x="948" y="594"/>
                  </a:lnTo>
                  <a:lnTo>
                    <a:pt x="948" y="588"/>
                  </a:lnTo>
                  <a:lnTo>
                    <a:pt x="942" y="582"/>
                  </a:lnTo>
                  <a:lnTo>
                    <a:pt x="936" y="570"/>
                  </a:lnTo>
                  <a:lnTo>
                    <a:pt x="930" y="564"/>
                  </a:lnTo>
                  <a:lnTo>
                    <a:pt x="930" y="552"/>
                  </a:lnTo>
                  <a:lnTo>
                    <a:pt x="924" y="540"/>
                  </a:lnTo>
                  <a:lnTo>
                    <a:pt x="912" y="528"/>
                  </a:lnTo>
                  <a:lnTo>
                    <a:pt x="888" y="510"/>
                  </a:lnTo>
                  <a:lnTo>
                    <a:pt x="876" y="492"/>
                  </a:lnTo>
                  <a:lnTo>
                    <a:pt x="870" y="480"/>
                  </a:lnTo>
                  <a:lnTo>
                    <a:pt x="852" y="462"/>
                  </a:lnTo>
                  <a:lnTo>
                    <a:pt x="834" y="456"/>
                  </a:lnTo>
                  <a:lnTo>
                    <a:pt x="822" y="450"/>
                  </a:lnTo>
                  <a:lnTo>
                    <a:pt x="810" y="450"/>
                  </a:lnTo>
                  <a:lnTo>
                    <a:pt x="804" y="444"/>
                  </a:lnTo>
                  <a:lnTo>
                    <a:pt x="786" y="432"/>
                  </a:lnTo>
                  <a:lnTo>
                    <a:pt x="750" y="444"/>
                  </a:lnTo>
                  <a:lnTo>
                    <a:pt x="726" y="420"/>
                  </a:lnTo>
                  <a:lnTo>
                    <a:pt x="720" y="408"/>
                  </a:lnTo>
                  <a:lnTo>
                    <a:pt x="708" y="408"/>
                  </a:lnTo>
                  <a:lnTo>
                    <a:pt x="696" y="402"/>
                  </a:lnTo>
                  <a:lnTo>
                    <a:pt x="684" y="402"/>
                  </a:lnTo>
                  <a:lnTo>
                    <a:pt x="672" y="396"/>
                  </a:lnTo>
                  <a:lnTo>
                    <a:pt x="672" y="378"/>
                  </a:lnTo>
                  <a:lnTo>
                    <a:pt x="648" y="378"/>
                  </a:lnTo>
                  <a:lnTo>
                    <a:pt x="654" y="372"/>
                  </a:lnTo>
                  <a:lnTo>
                    <a:pt x="654" y="360"/>
                  </a:lnTo>
                  <a:lnTo>
                    <a:pt x="648" y="354"/>
                  </a:lnTo>
                  <a:lnTo>
                    <a:pt x="612" y="354"/>
                  </a:lnTo>
                  <a:lnTo>
                    <a:pt x="600" y="348"/>
                  </a:lnTo>
                  <a:lnTo>
                    <a:pt x="582" y="348"/>
                  </a:lnTo>
                  <a:lnTo>
                    <a:pt x="576" y="354"/>
                  </a:lnTo>
                  <a:lnTo>
                    <a:pt x="576" y="360"/>
                  </a:lnTo>
                  <a:lnTo>
                    <a:pt x="594" y="378"/>
                  </a:lnTo>
                  <a:lnTo>
                    <a:pt x="594" y="390"/>
                  </a:lnTo>
                  <a:lnTo>
                    <a:pt x="588" y="396"/>
                  </a:lnTo>
                  <a:lnTo>
                    <a:pt x="546" y="396"/>
                  </a:lnTo>
                  <a:lnTo>
                    <a:pt x="534" y="408"/>
                  </a:lnTo>
                  <a:lnTo>
                    <a:pt x="534" y="426"/>
                  </a:lnTo>
                  <a:lnTo>
                    <a:pt x="546" y="450"/>
                  </a:lnTo>
                  <a:lnTo>
                    <a:pt x="558" y="462"/>
                  </a:lnTo>
                  <a:lnTo>
                    <a:pt x="570" y="486"/>
                  </a:lnTo>
                  <a:lnTo>
                    <a:pt x="570" y="504"/>
                  </a:lnTo>
                  <a:lnTo>
                    <a:pt x="564" y="510"/>
                  </a:lnTo>
                  <a:lnTo>
                    <a:pt x="546" y="510"/>
                  </a:lnTo>
                  <a:lnTo>
                    <a:pt x="528" y="528"/>
                  </a:lnTo>
                  <a:lnTo>
                    <a:pt x="516" y="516"/>
                  </a:lnTo>
                  <a:lnTo>
                    <a:pt x="468" y="516"/>
                  </a:lnTo>
                  <a:lnTo>
                    <a:pt x="444" y="504"/>
                  </a:lnTo>
                  <a:lnTo>
                    <a:pt x="432" y="504"/>
                  </a:lnTo>
                  <a:lnTo>
                    <a:pt x="420" y="498"/>
                  </a:lnTo>
                  <a:lnTo>
                    <a:pt x="408" y="498"/>
                  </a:lnTo>
                  <a:lnTo>
                    <a:pt x="408" y="636"/>
                  </a:lnTo>
                  <a:lnTo>
                    <a:pt x="414" y="636"/>
                  </a:lnTo>
                  <a:lnTo>
                    <a:pt x="420" y="642"/>
                  </a:lnTo>
                  <a:lnTo>
                    <a:pt x="426" y="642"/>
                  </a:lnTo>
                  <a:lnTo>
                    <a:pt x="432" y="648"/>
                  </a:lnTo>
                  <a:lnTo>
                    <a:pt x="432" y="660"/>
                  </a:lnTo>
                  <a:lnTo>
                    <a:pt x="426" y="666"/>
                  </a:lnTo>
                  <a:lnTo>
                    <a:pt x="420" y="666"/>
                  </a:lnTo>
                  <a:lnTo>
                    <a:pt x="408" y="654"/>
                  </a:lnTo>
                  <a:lnTo>
                    <a:pt x="390" y="666"/>
                  </a:lnTo>
                  <a:lnTo>
                    <a:pt x="384" y="660"/>
                  </a:lnTo>
                  <a:lnTo>
                    <a:pt x="378" y="648"/>
                  </a:lnTo>
                  <a:lnTo>
                    <a:pt x="372" y="642"/>
                  </a:lnTo>
                  <a:lnTo>
                    <a:pt x="360" y="642"/>
                  </a:lnTo>
                  <a:lnTo>
                    <a:pt x="324" y="660"/>
                  </a:lnTo>
                  <a:lnTo>
                    <a:pt x="312" y="660"/>
                  </a:lnTo>
                  <a:lnTo>
                    <a:pt x="300" y="666"/>
                  </a:lnTo>
                  <a:lnTo>
                    <a:pt x="288" y="666"/>
                  </a:lnTo>
                  <a:lnTo>
                    <a:pt x="276" y="672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76" y="690"/>
                  </a:lnTo>
                  <a:lnTo>
                    <a:pt x="288" y="696"/>
                  </a:lnTo>
                  <a:lnTo>
                    <a:pt x="306" y="696"/>
                  </a:lnTo>
                  <a:lnTo>
                    <a:pt x="306" y="726"/>
                  </a:lnTo>
                  <a:lnTo>
                    <a:pt x="318" y="750"/>
                  </a:lnTo>
                  <a:lnTo>
                    <a:pt x="360" y="792"/>
                  </a:lnTo>
                  <a:lnTo>
                    <a:pt x="366" y="804"/>
                  </a:lnTo>
                  <a:lnTo>
                    <a:pt x="378" y="810"/>
                  </a:lnTo>
                  <a:lnTo>
                    <a:pt x="378" y="822"/>
                  </a:lnTo>
                  <a:lnTo>
                    <a:pt x="360" y="822"/>
                  </a:lnTo>
                  <a:lnTo>
                    <a:pt x="354" y="828"/>
                  </a:lnTo>
                  <a:lnTo>
                    <a:pt x="354" y="834"/>
                  </a:lnTo>
                  <a:lnTo>
                    <a:pt x="372" y="852"/>
                  </a:lnTo>
                  <a:lnTo>
                    <a:pt x="348" y="852"/>
                  </a:lnTo>
                  <a:lnTo>
                    <a:pt x="348" y="864"/>
                  </a:lnTo>
                  <a:lnTo>
                    <a:pt x="354" y="870"/>
                  </a:lnTo>
                  <a:lnTo>
                    <a:pt x="354" y="882"/>
                  </a:lnTo>
                  <a:lnTo>
                    <a:pt x="372" y="900"/>
                  </a:lnTo>
                  <a:lnTo>
                    <a:pt x="372" y="912"/>
                  </a:lnTo>
                  <a:lnTo>
                    <a:pt x="366" y="918"/>
                  </a:lnTo>
                  <a:lnTo>
                    <a:pt x="342" y="918"/>
                  </a:lnTo>
                  <a:lnTo>
                    <a:pt x="294" y="936"/>
                  </a:lnTo>
                  <a:lnTo>
                    <a:pt x="282" y="948"/>
                  </a:lnTo>
                  <a:lnTo>
                    <a:pt x="270" y="954"/>
                  </a:lnTo>
                  <a:lnTo>
                    <a:pt x="264" y="960"/>
                  </a:lnTo>
                  <a:lnTo>
                    <a:pt x="264" y="978"/>
                  </a:lnTo>
                  <a:lnTo>
                    <a:pt x="258" y="990"/>
                  </a:lnTo>
                  <a:lnTo>
                    <a:pt x="252" y="996"/>
                  </a:lnTo>
                  <a:lnTo>
                    <a:pt x="234" y="996"/>
                  </a:lnTo>
                  <a:lnTo>
                    <a:pt x="216" y="990"/>
                  </a:lnTo>
                  <a:lnTo>
                    <a:pt x="186" y="990"/>
                  </a:lnTo>
                  <a:lnTo>
                    <a:pt x="168" y="1008"/>
                  </a:lnTo>
                  <a:lnTo>
                    <a:pt x="162" y="1020"/>
                  </a:lnTo>
                  <a:lnTo>
                    <a:pt x="162" y="1044"/>
                  </a:lnTo>
                  <a:lnTo>
                    <a:pt x="156" y="1050"/>
                  </a:lnTo>
                  <a:lnTo>
                    <a:pt x="126" y="1044"/>
                  </a:lnTo>
                  <a:lnTo>
                    <a:pt x="114" y="1050"/>
                  </a:lnTo>
                  <a:lnTo>
                    <a:pt x="108" y="1044"/>
                  </a:lnTo>
                  <a:lnTo>
                    <a:pt x="102" y="1032"/>
                  </a:lnTo>
                  <a:lnTo>
                    <a:pt x="96" y="1026"/>
                  </a:lnTo>
                  <a:lnTo>
                    <a:pt x="84" y="1026"/>
                  </a:lnTo>
                  <a:lnTo>
                    <a:pt x="72" y="1038"/>
                  </a:lnTo>
                  <a:lnTo>
                    <a:pt x="48" y="1038"/>
                  </a:lnTo>
                  <a:lnTo>
                    <a:pt x="48" y="1056"/>
                  </a:lnTo>
                  <a:lnTo>
                    <a:pt x="36" y="1062"/>
                  </a:lnTo>
                  <a:lnTo>
                    <a:pt x="30" y="1068"/>
                  </a:lnTo>
                  <a:lnTo>
                    <a:pt x="18" y="1068"/>
                  </a:lnTo>
                  <a:lnTo>
                    <a:pt x="6" y="1074"/>
                  </a:lnTo>
                  <a:lnTo>
                    <a:pt x="0" y="1080"/>
                  </a:lnTo>
                  <a:lnTo>
                    <a:pt x="0" y="1086"/>
                  </a:lnTo>
                  <a:lnTo>
                    <a:pt x="12" y="1092"/>
                  </a:lnTo>
                  <a:lnTo>
                    <a:pt x="18" y="1104"/>
                  </a:lnTo>
                  <a:lnTo>
                    <a:pt x="18" y="1116"/>
                  </a:lnTo>
                  <a:lnTo>
                    <a:pt x="0" y="1116"/>
                  </a:lnTo>
                  <a:lnTo>
                    <a:pt x="0" y="1140"/>
                  </a:lnTo>
                  <a:lnTo>
                    <a:pt x="18" y="1140"/>
                  </a:lnTo>
                  <a:lnTo>
                    <a:pt x="18" y="1152"/>
                  </a:lnTo>
                  <a:lnTo>
                    <a:pt x="12" y="1164"/>
                  </a:lnTo>
                  <a:lnTo>
                    <a:pt x="12" y="1176"/>
                  </a:lnTo>
                  <a:lnTo>
                    <a:pt x="24" y="1188"/>
                  </a:lnTo>
                  <a:lnTo>
                    <a:pt x="36" y="1188"/>
                  </a:lnTo>
                  <a:lnTo>
                    <a:pt x="42" y="1182"/>
                  </a:lnTo>
                  <a:lnTo>
                    <a:pt x="66" y="1182"/>
                  </a:lnTo>
                  <a:lnTo>
                    <a:pt x="78" y="1188"/>
                  </a:lnTo>
                  <a:lnTo>
                    <a:pt x="84" y="1188"/>
                  </a:lnTo>
                  <a:lnTo>
                    <a:pt x="96" y="1194"/>
                  </a:lnTo>
                  <a:lnTo>
                    <a:pt x="102" y="1200"/>
                  </a:lnTo>
                  <a:lnTo>
                    <a:pt x="102" y="1242"/>
                  </a:lnTo>
                  <a:lnTo>
                    <a:pt x="114" y="1266"/>
                  </a:lnTo>
                  <a:lnTo>
                    <a:pt x="120" y="1272"/>
                  </a:lnTo>
                  <a:lnTo>
                    <a:pt x="126" y="1272"/>
                  </a:lnTo>
                  <a:lnTo>
                    <a:pt x="138" y="1284"/>
                  </a:lnTo>
                  <a:lnTo>
                    <a:pt x="132" y="1290"/>
                  </a:lnTo>
                  <a:lnTo>
                    <a:pt x="102" y="1290"/>
                  </a:lnTo>
                  <a:lnTo>
                    <a:pt x="96" y="1296"/>
                  </a:lnTo>
                  <a:lnTo>
                    <a:pt x="96" y="1308"/>
                  </a:lnTo>
                  <a:lnTo>
                    <a:pt x="108" y="1314"/>
                  </a:lnTo>
                  <a:lnTo>
                    <a:pt x="114" y="1320"/>
                  </a:lnTo>
                  <a:lnTo>
                    <a:pt x="162" y="1320"/>
                  </a:lnTo>
                  <a:lnTo>
                    <a:pt x="168" y="1332"/>
                  </a:lnTo>
                  <a:lnTo>
                    <a:pt x="180" y="1332"/>
                  </a:lnTo>
                  <a:lnTo>
                    <a:pt x="192" y="1338"/>
                  </a:lnTo>
                  <a:lnTo>
                    <a:pt x="204" y="1350"/>
                  </a:lnTo>
                  <a:lnTo>
                    <a:pt x="216" y="1374"/>
                  </a:lnTo>
                  <a:lnTo>
                    <a:pt x="216" y="1398"/>
                  </a:lnTo>
                  <a:lnTo>
                    <a:pt x="252" y="1410"/>
                  </a:lnTo>
                  <a:lnTo>
                    <a:pt x="264" y="1404"/>
                  </a:lnTo>
                  <a:lnTo>
                    <a:pt x="264" y="1410"/>
                  </a:lnTo>
                  <a:lnTo>
                    <a:pt x="270" y="1416"/>
                  </a:lnTo>
                  <a:lnTo>
                    <a:pt x="276" y="1428"/>
                  </a:lnTo>
                  <a:lnTo>
                    <a:pt x="288" y="1434"/>
                  </a:lnTo>
                  <a:lnTo>
                    <a:pt x="366" y="1434"/>
                  </a:lnTo>
                  <a:lnTo>
                    <a:pt x="378" y="1428"/>
                  </a:lnTo>
                  <a:lnTo>
                    <a:pt x="384" y="1416"/>
                  </a:lnTo>
                  <a:lnTo>
                    <a:pt x="402" y="1410"/>
                  </a:lnTo>
                  <a:lnTo>
                    <a:pt x="426" y="1398"/>
                  </a:lnTo>
                  <a:lnTo>
                    <a:pt x="438" y="1398"/>
                  </a:lnTo>
                  <a:lnTo>
                    <a:pt x="456" y="1410"/>
                  </a:lnTo>
                  <a:lnTo>
                    <a:pt x="480" y="1434"/>
                  </a:lnTo>
                  <a:lnTo>
                    <a:pt x="522" y="1434"/>
                  </a:lnTo>
                  <a:lnTo>
                    <a:pt x="522" y="1494"/>
                  </a:lnTo>
                  <a:lnTo>
                    <a:pt x="516" y="1500"/>
                  </a:lnTo>
                  <a:lnTo>
                    <a:pt x="498" y="1500"/>
                  </a:lnTo>
                  <a:lnTo>
                    <a:pt x="498" y="1506"/>
                  </a:lnTo>
                  <a:lnTo>
                    <a:pt x="504" y="1512"/>
                  </a:lnTo>
                  <a:lnTo>
                    <a:pt x="504" y="1536"/>
                  </a:lnTo>
                  <a:lnTo>
                    <a:pt x="498" y="1548"/>
                  </a:lnTo>
                  <a:lnTo>
                    <a:pt x="486" y="1554"/>
                  </a:lnTo>
                  <a:lnTo>
                    <a:pt x="456" y="1554"/>
                  </a:lnTo>
                  <a:lnTo>
                    <a:pt x="474" y="1578"/>
                  </a:lnTo>
                  <a:lnTo>
                    <a:pt x="456" y="1584"/>
                  </a:lnTo>
                  <a:lnTo>
                    <a:pt x="456" y="1608"/>
                  </a:lnTo>
                  <a:lnTo>
                    <a:pt x="480" y="1620"/>
                  </a:lnTo>
                  <a:lnTo>
                    <a:pt x="492" y="1620"/>
                  </a:lnTo>
                  <a:lnTo>
                    <a:pt x="498" y="1626"/>
                  </a:lnTo>
                  <a:lnTo>
                    <a:pt x="504" y="1638"/>
                  </a:lnTo>
                  <a:lnTo>
                    <a:pt x="522" y="1656"/>
                  </a:lnTo>
                  <a:lnTo>
                    <a:pt x="522" y="1668"/>
                  </a:lnTo>
                  <a:lnTo>
                    <a:pt x="510" y="1674"/>
                  </a:lnTo>
                  <a:lnTo>
                    <a:pt x="504" y="1680"/>
                  </a:lnTo>
                  <a:lnTo>
                    <a:pt x="498" y="1680"/>
                  </a:lnTo>
                  <a:lnTo>
                    <a:pt x="486" y="1698"/>
                  </a:lnTo>
                  <a:lnTo>
                    <a:pt x="474" y="1686"/>
                  </a:lnTo>
                  <a:lnTo>
                    <a:pt x="474" y="1668"/>
                  </a:lnTo>
                  <a:lnTo>
                    <a:pt x="462" y="1668"/>
                  </a:lnTo>
                  <a:lnTo>
                    <a:pt x="456" y="1674"/>
                  </a:lnTo>
                  <a:lnTo>
                    <a:pt x="450" y="1674"/>
                  </a:lnTo>
                  <a:lnTo>
                    <a:pt x="450" y="1692"/>
                  </a:lnTo>
                  <a:lnTo>
                    <a:pt x="456" y="1698"/>
                  </a:lnTo>
                  <a:lnTo>
                    <a:pt x="462" y="1710"/>
                  </a:lnTo>
                  <a:lnTo>
                    <a:pt x="474" y="1722"/>
                  </a:lnTo>
                  <a:lnTo>
                    <a:pt x="480" y="1722"/>
                  </a:lnTo>
                  <a:lnTo>
                    <a:pt x="480" y="1734"/>
                  </a:lnTo>
                  <a:lnTo>
                    <a:pt x="474" y="1740"/>
                  </a:lnTo>
                  <a:lnTo>
                    <a:pt x="474" y="1758"/>
                  </a:lnTo>
                  <a:lnTo>
                    <a:pt x="480" y="1764"/>
                  </a:lnTo>
                  <a:lnTo>
                    <a:pt x="510" y="1764"/>
                  </a:lnTo>
                  <a:lnTo>
                    <a:pt x="516" y="1776"/>
                  </a:lnTo>
                  <a:lnTo>
                    <a:pt x="528" y="1788"/>
                  </a:lnTo>
                  <a:lnTo>
                    <a:pt x="540" y="1794"/>
                  </a:lnTo>
                  <a:lnTo>
                    <a:pt x="552" y="1794"/>
                  </a:lnTo>
                  <a:lnTo>
                    <a:pt x="558" y="1800"/>
                  </a:lnTo>
                  <a:lnTo>
                    <a:pt x="564" y="1800"/>
                  </a:lnTo>
                  <a:lnTo>
                    <a:pt x="582" y="1818"/>
                  </a:lnTo>
                  <a:lnTo>
                    <a:pt x="600" y="1812"/>
                  </a:lnTo>
                  <a:lnTo>
                    <a:pt x="600" y="1830"/>
                  </a:lnTo>
                  <a:lnTo>
                    <a:pt x="612" y="1836"/>
                  </a:lnTo>
                  <a:lnTo>
                    <a:pt x="624" y="1836"/>
                  </a:lnTo>
                  <a:lnTo>
                    <a:pt x="666" y="1872"/>
                  </a:lnTo>
                  <a:lnTo>
                    <a:pt x="690" y="1854"/>
                  </a:lnTo>
                  <a:lnTo>
                    <a:pt x="696" y="1848"/>
                  </a:lnTo>
                  <a:lnTo>
                    <a:pt x="708" y="1842"/>
                  </a:lnTo>
                  <a:lnTo>
                    <a:pt x="720" y="1842"/>
                  </a:lnTo>
                  <a:lnTo>
                    <a:pt x="732" y="1848"/>
                  </a:lnTo>
                  <a:lnTo>
                    <a:pt x="744" y="1860"/>
                  </a:lnTo>
                  <a:lnTo>
                    <a:pt x="750" y="1872"/>
                  </a:lnTo>
                  <a:lnTo>
                    <a:pt x="762" y="1878"/>
                  </a:lnTo>
                  <a:lnTo>
                    <a:pt x="780" y="1896"/>
                  </a:lnTo>
                  <a:lnTo>
                    <a:pt x="822" y="1902"/>
                  </a:lnTo>
                  <a:lnTo>
                    <a:pt x="828" y="1914"/>
                  </a:lnTo>
                  <a:lnTo>
                    <a:pt x="834" y="1920"/>
                  </a:lnTo>
                  <a:lnTo>
                    <a:pt x="840" y="1932"/>
                  </a:lnTo>
                  <a:lnTo>
                    <a:pt x="846" y="1938"/>
                  </a:lnTo>
                  <a:lnTo>
                    <a:pt x="846" y="1950"/>
                  </a:lnTo>
                  <a:lnTo>
                    <a:pt x="858" y="1950"/>
                  </a:lnTo>
                  <a:lnTo>
                    <a:pt x="858" y="1944"/>
                  </a:lnTo>
                  <a:lnTo>
                    <a:pt x="864" y="1938"/>
                  </a:lnTo>
                  <a:lnTo>
                    <a:pt x="870" y="1926"/>
                  </a:lnTo>
                  <a:lnTo>
                    <a:pt x="882" y="1926"/>
                  </a:lnTo>
                  <a:lnTo>
                    <a:pt x="888" y="1932"/>
                  </a:lnTo>
                  <a:lnTo>
                    <a:pt x="894" y="1944"/>
                  </a:lnTo>
                  <a:lnTo>
                    <a:pt x="894" y="1962"/>
                  </a:lnTo>
                  <a:lnTo>
                    <a:pt x="924" y="1992"/>
                  </a:lnTo>
                  <a:lnTo>
                    <a:pt x="936" y="1998"/>
                  </a:lnTo>
                  <a:lnTo>
                    <a:pt x="942" y="1992"/>
                  </a:lnTo>
                  <a:lnTo>
                    <a:pt x="954" y="1986"/>
                  </a:lnTo>
                  <a:lnTo>
                    <a:pt x="960" y="1986"/>
                  </a:lnTo>
                  <a:lnTo>
                    <a:pt x="966" y="1992"/>
                  </a:lnTo>
                  <a:lnTo>
                    <a:pt x="966" y="1998"/>
                  </a:lnTo>
                  <a:lnTo>
                    <a:pt x="960" y="2004"/>
                  </a:lnTo>
                  <a:lnTo>
                    <a:pt x="960" y="2010"/>
                  </a:lnTo>
                  <a:lnTo>
                    <a:pt x="966" y="2010"/>
                  </a:lnTo>
                  <a:lnTo>
                    <a:pt x="972" y="2016"/>
                  </a:lnTo>
                  <a:lnTo>
                    <a:pt x="990" y="2022"/>
                  </a:lnTo>
                  <a:lnTo>
                    <a:pt x="1002" y="2022"/>
                  </a:lnTo>
                  <a:lnTo>
                    <a:pt x="1008" y="2016"/>
                  </a:lnTo>
                  <a:lnTo>
                    <a:pt x="1014" y="2016"/>
                  </a:lnTo>
                  <a:lnTo>
                    <a:pt x="1014" y="2034"/>
                  </a:lnTo>
                  <a:lnTo>
                    <a:pt x="1020" y="2040"/>
                  </a:lnTo>
                  <a:lnTo>
                    <a:pt x="1032" y="2040"/>
                  </a:lnTo>
                  <a:lnTo>
                    <a:pt x="1044" y="2028"/>
                  </a:lnTo>
                  <a:lnTo>
                    <a:pt x="1044" y="2022"/>
                  </a:lnTo>
                  <a:lnTo>
                    <a:pt x="1044" y="2034"/>
                  </a:lnTo>
                  <a:lnTo>
                    <a:pt x="1050" y="2040"/>
                  </a:lnTo>
                  <a:lnTo>
                    <a:pt x="1068" y="2040"/>
                  </a:lnTo>
                  <a:lnTo>
                    <a:pt x="1074" y="2034"/>
                  </a:lnTo>
                  <a:lnTo>
                    <a:pt x="1074" y="2028"/>
                  </a:lnTo>
                  <a:lnTo>
                    <a:pt x="1086" y="2034"/>
                  </a:lnTo>
                  <a:lnTo>
                    <a:pt x="1092" y="2040"/>
                  </a:lnTo>
                  <a:lnTo>
                    <a:pt x="1110" y="2046"/>
                  </a:lnTo>
                  <a:lnTo>
                    <a:pt x="1134" y="2058"/>
                  </a:lnTo>
                  <a:lnTo>
                    <a:pt x="1158" y="2058"/>
                  </a:lnTo>
                  <a:lnTo>
                    <a:pt x="1176" y="2040"/>
                  </a:lnTo>
                  <a:lnTo>
                    <a:pt x="1194" y="2034"/>
                  </a:lnTo>
                  <a:lnTo>
                    <a:pt x="1206" y="2028"/>
                  </a:lnTo>
                  <a:lnTo>
                    <a:pt x="1212" y="2028"/>
                  </a:lnTo>
                  <a:lnTo>
                    <a:pt x="1224" y="2034"/>
                  </a:lnTo>
                  <a:lnTo>
                    <a:pt x="1230" y="2040"/>
                  </a:lnTo>
                  <a:lnTo>
                    <a:pt x="1230" y="2088"/>
                  </a:lnTo>
                  <a:lnTo>
                    <a:pt x="1236" y="2094"/>
                  </a:lnTo>
                  <a:lnTo>
                    <a:pt x="1242" y="2094"/>
                  </a:lnTo>
                  <a:lnTo>
                    <a:pt x="1242" y="2088"/>
                  </a:lnTo>
                  <a:lnTo>
                    <a:pt x="1248" y="2082"/>
                  </a:lnTo>
                  <a:lnTo>
                    <a:pt x="1254" y="2070"/>
                  </a:lnTo>
                  <a:lnTo>
                    <a:pt x="1266" y="2052"/>
                  </a:lnTo>
                  <a:lnTo>
                    <a:pt x="1272" y="2040"/>
                  </a:lnTo>
                  <a:lnTo>
                    <a:pt x="1284" y="2028"/>
                  </a:lnTo>
                  <a:lnTo>
                    <a:pt x="1290" y="2016"/>
                  </a:lnTo>
                  <a:lnTo>
                    <a:pt x="1302" y="2016"/>
                  </a:lnTo>
                  <a:lnTo>
                    <a:pt x="1314" y="2022"/>
                  </a:lnTo>
                  <a:lnTo>
                    <a:pt x="1338" y="2022"/>
                  </a:lnTo>
                  <a:lnTo>
                    <a:pt x="1338" y="2046"/>
                  </a:lnTo>
                  <a:lnTo>
                    <a:pt x="1344" y="2046"/>
                  </a:lnTo>
                  <a:lnTo>
                    <a:pt x="1350" y="2040"/>
                  </a:lnTo>
                  <a:lnTo>
                    <a:pt x="1362" y="2034"/>
                  </a:lnTo>
                  <a:lnTo>
                    <a:pt x="1374" y="2034"/>
                  </a:lnTo>
                  <a:lnTo>
                    <a:pt x="1386" y="2028"/>
                  </a:lnTo>
                  <a:lnTo>
                    <a:pt x="1398" y="2028"/>
                  </a:lnTo>
                  <a:lnTo>
                    <a:pt x="1410" y="2034"/>
                  </a:lnTo>
                  <a:lnTo>
                    <a:pt x="1422" y="2046"/>
                  </a:lnTo>
                  <a:lnTo>
                    <a:pt x="1428" y="2058"/>
                  </a:lnTo>
                  <a:lnTo>
                    <a:pt x="1428" y="2064"/>
                  </a:lnTo>
                  <a:lnTo>
                    <a:pt x="1482" y="2064"/>
                  </a:lnTo>
                  <a:lnTo>
                    <a:pt x="1494" y="2052"/>
                  </a:lnTo>
                  <a:lnTo>
                    <a:pt x="1494" y="2034"/>
                  </a:lnTo>
                  <a:lnTo>
                    <a:pt x="1488" y="2022"/>
                  </a:lnTo>
                  <a:lnTo>
                    <a:pt x="1518" y="2022"/>
                  </a:lnTo>
                  <a:lnTo>
                    <a:pt x="1524" y="2016"/>
                  </a:lnTo>
                  <a:lnTo>
                    <a:pt x="1524" y="1992"/>
                  </a:lnTo>
                  <a:lnTo>
                    <a:pt x="1518" y="1986"/>
                  </a:lnTo>
                  <a:lnTo>
                    <a:pt x="1518" y="1980"/>
                  </a:lnTo>
                  <a:lnTo>
                    <a:pt x="1554" y="1980"/>
                  </a:lnTo>
                  <a:lnTo>
                    <a:pt x="1578" y="1956"/>
                  </a:lnTo>
                  <a:lnTo>
                    <a:pt x="1590" y="1950"/>
                  </a:lnTo>
                  <a:lnTo>
                    <a:pt x="1602" y="1938"/>
                  </a:lnTo>
                  <a:lnTo>
                    <a:pt x="1620" y="1938"/>
                  </a:lnTo>
                  <a:lnTo>
                    <a:pt x="1632" y="1944"/>
                  </a:lnTo>
                  <a:lnTo>
                    <a:pt x="1650" y="1956"/>
                  </a:lnTo>
                  <a:lnTo>
                    <a:pt x="1668" y="1956"/>
                  </a:lnTo>
                  <a:lnTo>
                    <a:pt x="1668" y="1932"/>
                  </a:lnTo>
                  <a:lnTo>
                    <a:pt x="1680" y="1920"/>
                  </a:lnTo>
                  <a:lnTo>
                    <a:pt x="1716" y="1938"/>
                  </a:lnTo>
                  <a:lnTo>
                    <a:pt x="1722" y="1944"/>
                  </a:lnTo>
                  <a:lnTo>
                    <a:pt x="1710" y="1956"/>
                  </a:lnTo>
                  <a:lnTo>
                    <a:pt x="1704" y="1956"/>
                  </a:lnTo>
                  <a:lnTo>
                    <a:pt x="1710" y="1962"/>
                  </a:lnTo>
                  <a:lnTo>
                    <a:pt x="1740" y="1962"/>
                  </a:lnTo>
                  <a:lnTo>
                    <a:pt x="1758" y="1992"/>
                  </a:lnTo>
                  <a:lnTo>
                    <a:pt x="1752" y="1992"/>
                  </a:lnTo>
                  <a:lnTo>
                    <a:pt x="1740" y="2004"/>
                  </a:lnTo>
                  <a:lnTo>
                    <a:pt x="1740" y="2010"/>
                  </a:lnTo>
                  <a:lnTo>
                    <a:pt x="1806" y="2010"/>
                  </a:lnTo>
                  <a:lnTo>
                    <a:pt x="1812" y="2016"/>
                  </a:lnTo>
                  <a:lnTo>
                    <a:pt x="1818" y="2016"/>
                  </a:lnTo>
                  <a:lnTo>
                    <a:pt x="1824" y="1998"/>
                  </a:lnTo>
                  <a:lnTo>
                    <a:pt x="1830" y="1998"/>
                  </a:lnTo>
                  <a:lnTo>
                    <a:pt x="1836" y="2004"/>
                  </a:lnTo>
                  <a:lnTo>
                    <a:pt x="1842" y="2016"/>
                  </a:lnTo>
                  <a:lnTo>
                    <a:pt x="1854" y="2022"/>
                  </a:lnTo>
                  <a:lnTo>
                    <a:pt x="1872" y="2058"/>
                  </a:lnTo>
                  <a:lnTo>
                    <a:pt x="1878" y="2064"/>
                  </a:lnTo>
                  <a:lnTo>
                    <a:pt x="1878" y="2070"/>
                  </a:lnTo>
                  <a:lnTo>
                    <a:pt x="1914" y="2070"/>
                  </a:lnTo>
                  <a:lnTo>
                    <a:pt x="1920" y="2076"/>
                  </a:lnTo>
                  <a:lnTo>
                    <a:pt x="1920" y="2106"/>
                  </a:lnTo>
                  <a:lnTo>
                    <a:pt x="1932" y="2130"/>
                  </a:lnTo>
                  <a:lnTo>
                    <a:pt x="1944" y="2190"/>
                  </a:lnTo>
                  <a:lnTo>
                    <a:pt x="1932" y="2190"/>
                  </a:lnTo>
                  <a:lnTo>
                    <a:pt x="1926" y="2196"/>
                  </a:lnTo>
                  <a:lnTo>
                    <a:pt x="1914" y="2196"/>
                  </a:lnTo>
                  <a:lnTo>
                    <a:pt x="1932" y="2214"/>
                  </a:lnTo>
                  <a:lnTo>
                    <a:pt x="1932" y="2220"/>
                  </a:lnTo>
                  <a:lnTo>
                    <a:pt x="1926" y="2232"/>
                  </a:lnTo>
                  <a:lnTo>
                    <a:pt x="1920" y="2238"/>
                  </a:lnTo>
                  <a:lnTo>
                    <a:pt x="1908" y="2238"/>
                  </a:lnTo>
                  <a:lnTo>
                    <a:pt x="1902" y="2232"/>
                  </a:lnTo>
                  <a:lnTo>
                    <a:pt x="1902" y="2268"/>
                  </a:lnTo>
                  <a:lnTo>
                    <a:pt x="1896" y="2274"/>
                  </a:lnTo>
                  <a:lnTo>
                    <a:pt x="1884" y="2274"/>
                  </a:lnTo>
                  <a:lnTo>
                    <a:pt x="1890" y="2304"/>
                  </a:lnTo>
                  <a:lnTo>
                    <a:pt x="1878" y="2304"/>
                  </a:lnTo>
                  <a:lnTo>
                    <a:pt x="1878" y="2322"/>
                  </a:lnTo>
                  <a:lnTo>
                    <a:pt x="1896" y="2340"/>
                  </a:lnTo>
                  <a:lnTo>
                    <a:pt x="1902" y="2352"/>
                  </a:lnTo>
                  <a:lnTo>
                    <a:pt x="1890" y="2370"/>
                  </a:lnTo>
                  <a:lnTo>
                    <a:pt x="1902" y="2364"/>
                  </a:lnTo>
                  <a:lnTo>
                    <a:pt x="1908" y="2358"/>
                  </a:lnTo>
                  <a:lnTo>
                    <a:pt x="1920" y="2358"/>
                  </a:lnTo>
                  <a:lnTo>
                    <a:pt x="1926" y="2352"/>
                  </a:lnTo>
                  <a:lnTo>
                    <a:pt x="1986" y="2352"/>
                  </a:lnTo>
                  <a:lnTo>
                    <a:pt x="1956" y="2376"/>
                  </a:lnTo>
                  <a:lnTo>
                    <a:pt x="1980" y="2394"/>
                  </a:lnTo>
                  <a:lnTo>
                    <a:pt x="1992" y="2436"/>
                  </a:lnTo>
                  <a:lnTo>
                    <a:pt x="2022" y="2436"/>
                  </a:lnTo>
                  <a:lnTo>
                    <a:pt x="2034" y="2442"/>
                  </a:lnTo>
                  <a:lnTo>
                    <a:pt x="2040" y="2448"/>
                  </a:lnTo>
                  <a:lnTo>
                    <a:pt x="2040" y="2454"/>
                  </a:lnTo>
                  <a:lnTo>
                    <a:pt x="2034" y="2460"/>
                  </a:lnTo>
                  <a:lnTo>
                    <a:pt x="2022" y="2460"/>
                  </a:lnTo>
                  <a:lnTo>
                    <a:pt x="2016" y="2466"/>
                  </a:lnTo>
                  <a:lnTo>
                    <a:pt x="2028" y="2478"/>
                  </a:lnTo>
                  <a:lnTo>
                    <a:pt x="2028" y="2490"/>
                  </a:lnTo>
                  <a:lnTo>
                    <a:pt x="2022" y="2496"/>
                  </a:lnTo>
                  <a:lnTo>
                    <a:pt x="2022" y="2502"/>
                  </a:lnTo>
                  <a:lnTo>
                    <a:pt x="2016" y="2514"/>
                  </a:lnTo>
                  <a:lnTo>
                    <a:pt x="2070" y="2520"/>
                  </a:lnTo>
                  <a:lnTo>
                    <a:pt x="2082" y="2550"/>
                  </a:lnTo>
                  <a:lnTo>
                    <a:pt x="2094" y="2550"/>
                  </a:lnTo>
                  <a:lnTo>
                    <a:pt x="2094" y="2568"/>
                  </a:lnTo>
                  <a:lnTo>
                    <a:pt x="2136" y="2568"/>
                  </a:lnTo>
                  <a:lnTo>
                    <a:pt x="2136" y="2562"/>
                  </a:lnTo>
                  <a:lnTo>
                    <a:pt x="2154" y="2544"/>
                  </a:lnTo>
                  <a:lnTo>
                    <a:pt x="2166" y="2544"/>
                  </a:lnTo>
                  <a:lnTo>
                    <a:pt x="2172" y="2550"/>
                  </a:lnTo>
                  <a:lnTo>
                    <a:pt x="2172" y="2592"/>
                  </a:lnTo>
                  <a:lnTo>
                    <a:pt x="2214" y="2592"/>
                  </a:lnTo>
                  <a:lnTo>
                    <a:pt x="2214" y="2556"/>
                  </a:lnTo>
                  <a:lnTo>
                    <a:pt x="2190" y="2532"/>
                  </a:lnTo>
                  <a:lnTo>
                    <a:pt x="2190" y="2490"/>
                  </a:lnTo>
                  <a:lnTo>
                    <a:pt x="2196" y="2484"/>
                  </a:lnTo>
                  <a:lnTo>
                    <a:pt x="2232" y="2490"/>
                  </a:lnTo>
                  <a:lnTo>
                    <a:pt x="2232" y="2472"/>
                  </a:lnTo>
                  <a:lnTo>
                    <a:pt x="2238" y="2460"/>
                  </a:lnTo>
                  <a:lnTo>
                    <a:pt x="2250" y="2460"/>
                  </a:lnTo>
                  <a:lnTo>
                    <a:pt x="2274" y="2484"/>
                  </a:lnTo>
                  <a:lnTo>
                    <a:pt x="2286" y="2484"/>
                  </a:lnTo>
                  <a:lnTo>
                    <a:pt x="2292" y="2478"/>
                  </a:lnTo>
                  <a:lnTo>
                    <a:pt x="2298" y="2466"/>
                  </a:lnTo>
                  <a:lnTo>
                    <a:pt x="2304" y="2460"/>
                  </a:lnTo>
                  <a:lnTo>
                    <a:pt x="2322" y="2478"/>
                  </a:lnTo>
                  <a:lnTo>
                    <a:pt x="2322" y="2460"/>
                  </a:lnTo>
                  <a:lnTo>
                    <a:pt x="2328" y="2460"/>
                  </a:lnTo>
                  <a:lnTo>
                    <a:pt x="2340" y="2478"/>
                  </a:lnTo>
                  <a:lnTo>
                    <a:pt x="2346" y="2484"/>
                  </a:lnTo>
                  <a:lnTo>
                    <a:pt x="2364" y="2484"/>
                  </a:lnTo>
                  <a:lnTo>
                    <a:pt x="2364" y="2472"/>
                  </a:lnTo>
                  <a:lnTo>
                    <a:pt x="2352" y="2460"/>
                  </a:lnTo>
                  <a:lnTo>
                    <a:pt x="2370" y="2460"/>
                  </a:lnTo>
                  <a:lnTo>
                    <a:pt x="2376" y="2466"/>
                  </a:lnTo>
                  <a:lnTo>
                    <a:pt x="2382" y="2460"/>
                  </a:lnTo>
                  <a:lnTo>
                    <a:pt x="2400" y="2460"/>
                  </a:lnTo>
                  <a:lnTo>
                    <a:pt x="2400" y="2454"/>
                  </a:lnTo>
                  <a:lnTo>
                    <a:pt x="2406" y="2442"/>
                  </a:lnTo>
                  <a:lnTo>
                    <a:pt x="2406" y="2430"/>
                  </a:lnTo>
                  <a:lnTo>
                    <a:pt x="2412" y="2424"/>
                  </a:lnTo>
                  <a:lnTo>
                    <a:pt x="2424" y="2418"/>
                  </a:lnTo>
                  <a:lnTo>
                    <a:pt x="2430" y="2412"/>
                  </a:lnTo>
                  <a:lnTo>
                    <a:pt x="2436" y="2412"/>
                  </a:lnTo>
                  <a:lnTo>
                    <a:pt x="2466" y="2448"/>
                  </a:lnTo>
                  <a:lnTo>
                    <a:pt x="2496" y="2442"/>
                  </a:lnTo>
                  <a:lnTo>
                    <a:pt x="2508" y="2454"/>
                  </a:lnTo>
                  <a:lnTo>
                    <a:pt x="2538" y="2454"/>
                  </a:lnTo>
                  <a:lnTo>
                    <a:pt x="2544" y="2460"/>
                  </a:lnTo>
                  <a:lnTo>
                    <a:pt x="2544" y="2466"/>
                  </a:lnTo>
                  <a:lnTo>
                    <a:pt x="2526" y="2484"/>
                  </a:lnTo>
                  <a:lnTo>
                    <a:pt x="2532" y="2502"/>
                  </a:lnTo>
                  <a:lnTo>
                    <a:pt x="2544" y="2508"/>
                  </a:lnTo>
                  <a:lnTo>
                    <a:pt x="2544" y="2526"/>
                  </a:lnTo>
                  <a:lnTo>
                    <a:pt x="2562" y="2526"/>
                  </a:lnTo>
                  <a:lnTo>
                    <a:pt x="2568" y="2532"/>
                  </a:lnTo>
                  <a:lnTo>
                    <a:pt x="2574" y="2544"/>
                  </a:lnTo>
                  <a:lnTo>
                    <a:pt x="2586" y="2550"/>
                  </a:lnTo>
                  <a:lnTo>
                    <a:pt x="2616" y="2550"/>
                  </a:lnTo>
                  <a:lnTo>
                    <a:pt x="2622" y="2556"/>
                  </a:lnTo>
                  <a:lnTo>
                    <a:pt x="2628" y="2556"/>
                  </a:lnTo>
                  <a:lnTo>
                    <a:pt x="2676" y="2526"/>
                  </a:lnTo>
                  <a:lnTo>
                    <a:pt x="2694" y="2538"/>
                  </a:lnTo>
                  <a:lnTo>
                    <a:pt x="2718" y="2538"/>
                  </a:lnTo>
                  <a:lnTo>
                    <a:pt x="2736" y="2544"/>
                  </a:lnTo>
                  <a:lnTo>
                    <a:pt x="2748" y="2544"/>
                  </a:lnTo>
                  <a:lnTo>
                    <a:pt x="2760" y="2550"/>
                  </a:lnTo>
                  <a:lnTo>
                    <a:pt x="2766" y="2556"/>
                  </a:lnTo>
                  <a:lnTo>
                    <a:pt x="2772" y="2568"/>
                  </a:lnTo>
                  <a:lnTo>
                    <a:pt x="2766" y="2580"/>
                  </a:lnTo>
                  <a:lnTo>
                    <a:pt x="2766" y="2604"/>
                  </a:lnTo>
                  <a:lnTo>
                    <a:pt x="2760" y="2616"/>
                  </a:lnTo>
                  <a:lnTo>
                    <a:pt x="2766" y="2628"/>
                  </a:lnTo>
                  <a:lnTo>
                    <a:pt x="2772" y="2634"/>
                  </a:lnTo>
                  <a:lnTo>
                    <a:pt x="2784" y="2640"/>
                  </a:lnTo>
                  <a:lnTo>
                    <a:pt x="2790" y="2652"/>
                  </a:lnTo>
                  <a:lnTo>
                    <a:pt x="2802" y="2658"/>
                  </a:lnTo>
                  <a:lnTo>
                    <a:pt x="2808" y="2664"/>
                  </a:lnTo>
                  <a:lnTo>
                    <a:pt x="2826" y="2664"/>
                  </a:lnTo>
                  <a:lnTo>
                    <a:pt x="2832" y="2640"/>
                  </a:lnTo>
                  <a:lnTo>
                    <a:pt x="2832" y="2634"/>
                  </a:lnTo>
                  <a:lnTo>
                    <a:pt x="2826" y="2628"/>
                  </a:lnTo>
                  <a:lnTo>
                    <a:pt x="2826" y="2586"/>
                  </a:lnTo>
                  <a:lnTo>
                    <a:pt x="2832" y="2568"/>
                  </a:lnTo>
                  <a:lnTo>
                    <a:pt x="2844" y="2556"/>
                  </a:lnTo>
                  <a:lnTo>
                    <a:pt x="2856" y="2550"/>
                  </a:lnTo>
                  <a:lnTo>
                    <a:pt x="2886" y="2550"/>
                  </a:lnTo>
                  <a:lnTo>
                    <a:pt x="2898" y="2544"/>
                  </a:lnTo>
                  <a:lnTo>
                    <a:pt x="2910" y="2544"/>
                  </a:lnTo>
                  <a:lnTo>
                    <a:pt x="2922" y="2538"/>
                  </a:lnTo>
                  <a:lnTo>
                    <a:pt x="2940" y="2538"/>
                  </a:lnTo>
                  <a:lnTo>
                    <a:pt x="2964" y="2532"/>
                  </a:lnTo>
                  <a:lnTo>
                    <a:pt x="2982" y="2526"/>
                  </a:lnTo>
                  <a:lnTo>
                    <a:pt x="3000" y="2508"/>
                  </a:lnTo>
                  <a:lnTo>
                    <a:pt x="3000" y="2466"/>
                  </a:lnTo>
                  <a:lnTo>
                    <a:pt x="3006" y="2454"/>
                  </a:lnTo>
                  <a:lnTo>
                    <a:pt x="3012" y="2448"/>
                  </a:lnTo>
                  <a:lnTo>
                    <a:pt x="3024" y="2460"/>
                  </a:lnTo>
                  <a:lnTo>
                    <a:pt x="3036" y="2484"/>
                  </a:lnTo>
                  <a:lnTo>
                    <a:pt x="3042" y="2490"/>
                  </a:lnTo>
                  <a:lnTo>
                    <a:pt x="3048" y="2490"/>
                  </a:lnTo>
                  <a:lnTo>
                    <a:pt x="3054" y="2484"/>
                  </a:lnTo>
                  <a:lnTo>
                    <a:pt x="3066" y="2478"/>
                  </a:lnTo>
                  <a:lnTo>
                    <a:pt x="3072" y="2466"/>
                  </a:lnTo>
                  <a:lnTo>
                    <a:pt x="3090" y="2448"/>
                  </a:lnTo>
                  <a:lnTo>
                    <a:pt x="3096" y="2436"/>
                  </a:lnTo>
                  <a:lnTo>
                    <a:pt x="3114" y="2454"/>
                  </a:lnTo>
                  <a:lnTo>
                    <a:pt x="3144" y="2442"/>
                  </a:lnTo>
                  <a:lnTo>
                    <a:pt x="3150" y="2442"/>
                  </a:lnTo>
                  <a:lnTo>
                    <a:pt x="3156" y="2448"/>
                  </a:lnTo>
                  <a:lnTo>
                    <a:pt x="3186" y="2448"/>
                  </a:lnTo>
                  <a:lnTo>
                    <a:pt x="3234" y="2424"/>
                  </a:lnTo>
                  <a:lnTo>
                    <a:pt x="3288" y="2370"/>
                  </a:lnTo>
                  <a:lnTo>
                    <a:pt x="3294" y="2358"/>
                  </a:lnTo>
                  <a:lnTo>
                    <a:pt x="3300" y="2352"/>
                  </a:lnTo>
                  <a:lnTo>
                    <a:pt x="3294" y="2340"/>
                  </a:lnTo>
                  <a:lnTo>
                    <a:pt x="3294" y="2334"/>
                  </a:lnTo>
                  <a:lnTo>
                    <a:pt x="3288" y="2322"/>
                  </a:lnTo>
                  <a:lnTo>
                    <a:pt x="3282" y="2316"/>
                  </a:lnTo>
                  <a:lnTo>
                    <a:pt x="3300" y="2316"/>
                  </a:lnTo>
                  <a:lnTo>
                    <a:pt x="3312" y="2286"/>
                  </a:lnTo>
                  <a:lnTo>
                    <a:pt x="3336" y="2286"/>
                  </a:lnTo>
                  <a:lnTo>
                    <a:pt x="3348" y="2250"/>
                  </a:lnTo>
                  <a:lnTo>
                    <a:pt x="3360" y="2250"/>
                  </a:lnTo>
                  <a:lnTo>
                    <a:pt x="3360" y="2208"/>
                  </a:lnTo>
                  <a:lnTo>
                    <a:pt x="3372" y="2208"/>
                  </a:lnTo>
                  <a:lnTo>
                    <a:pt x="3384" y="2196"/>
                  </a:lnTo>
                  <a:lnTo>
                    <a:pt x="3384" y="2172"/>
                  </a:lnTo>
                  <a:lnTo>
                    <a:pt x="3378" y="2160"/>
                  </a:lnTo>
                  <a:lnTo>
                    <a:pt x="3372" y="2154"/>
                  </a:lnTo>
                  <a:lnTo>
                    <a:pt x="3372" y="2142"/>
                  </a:lnTo>
                  <a:lnTo>
                    <a:pt x="3378" y="2136"/>
                  </a:lnTo>
                  <a:lnTo>
                    <a:pt x="3384" y="2136"/>
                  </a:lnTo>
                  <a:lnTo>
                    <a:pt x="3390" y="2130"/>
                  </a:lnTo>
                  <a:lnTo>
                    <a:pt x="3402" y="2124"/>
                  </a:lnTo>
                  <a:lnTo>
                    <a:pt x="3408" y="2118"/>
                  </a:lnTo>
                  <a:lnTo>
                    <a:pt x="3408" y="2094"/>
                  </a:lnTo>
                  <a:lnTo>
                    <a:pt x="3390" y="2076"/>
                  </a:lnTo>
                  <a:lnTo>
                    <a:pt x="3390" y="2064"/>
                  </a:lnTo>
                  <a:lnTo>
                    <a:pt x="3402" y="2058"/>
                  </a:lnTo>
                  <a:lnTo>
                    <a:pt x="3408" y="2052"/>
                  </a:lnTo>
                  <a:lnTo>
                    <a:pt x="3408" y="2016"/>
                  </a:lnTo>
                  <a:lnTo>
                    <a:pt x="3414" y="2016"/>
                  </a:lnTo>
                  <a:lnTo>
                    <a:pt x="3420" y="2010"/>
                  </a:lnTo>
                  <a:lnTo>
                    <a:pt x="3456" y="1992"/>
                  </a:lnTo>
                  <a:lnTo>
                    <a:pt x="3462" y="1980"/>
                  </a:lnTo>
                  <a:lnTo>
                    <a:pt x="3462" y="1962"/>
                  </a:lnTo>
                  <a:lnTo>
                    <a:pt x="3456" y="1956"/>
                  </a:lnTo>
                  <a:lnTo>
                    <a:pt x="3444" y="1956"/>
                  </a:lnTo>
                  <a:lnTo>
                    <a:pt x="3450" y="1956"/>
                  </a:lnTo>
                  <a:lnTo>
                    <a:pt x="3456" y="1950"/>
                  </a:lnTo>
                  <a:lnTo>
                    <a:pt x="3468" y="1950"/>
                  </a:lnTo>
                  <a:lnTo>
                    <a:pt x="3480" y="1944"/>
                  </a:lnTo>
                  <a:lnTo>
                    <a:pt x="3492" y="1932"/>
                  </a:lnTo>
                  <a:lnTo>
                    <a:pt x="3474" y="1914"/>
                  </a:lnTo>
                  <a:lnTo>
                    <a:pt x="3468" y="1914"/>
                  </a:lnTo>
                  <a:lnTo>
                    <a:pt x="3486" y="1896"/>
                  </a:lnTo>
                  <a:lnTo>
                    <a:pt x="3498" y="1872"/>
                  </a:lnTo>
                  <a:lnTo>
                    <a:pt x="3504" y="1866"/>
                  </a:lnTo>
                  <a:lnTo>
                    <a:pt x="3504" y="1854"/>
                  </a:lnTo>
                  <a:lnTo>
                    <a:pt x="3498" y="1848"/>
                  </a:lnTo>
                  <a:lnTo>
                    <a:pt x="3474" y="1842"/>
                  </a:lnTo>
                  <a:lnTo>
                    <a:pt x="3438" y="1848"/>
                  </a:lnTo>
                  <a:lnTo>
                    <a:pt x="3396" y="1854"/>
                  </a:lnTo>
                  <a:lnTo>
                    <a:pt x="3366" y="1860"/>
                  </a:lnTo>
                  <a:lnTo>
                    <a:pt x="3354" y="1866"/>
                  </a:lnTo>
                  <a:lnTo>
                    <a:pt x="3336" y="1848"/>
                  </a:lnTo>
                  <a:lnTo>
                    <a:pt x="3378" y="1848"/>
                  </a:lnTo>
                  <a:lnTo>
                    <a:pt x="3378" y="1836"/>
                  </a:lnTo>
                  <a:lnTo>
                    <a:pt x="3384" y="1824"/>
                  </a:lnTo>
                  <a:lnTo>
                    <a:pt x="3390" y="1818"/>
                  </a:lnTo>
                  <a:lnTo>
                    <a:pt x="3402" y="1812"/>
                  </a:lnTo>
                  <a:lnTo>
                    <a:pt x="3432" y="1812"/>
                  </a:lnTo>
                  <a:lnTo>
                    <a:pt x="3426" y="1800"/>
                  </a:lnTo>
                  <a:lnTo>
                    <a:pt x="3420" y="1794"/>
                  </a:lnTo>
                  <a:lnTo>
                    <a:pt x="3414" y="1782"/>
                  </a:lnTo>
                  <a:lnTo>
                    <a:pt x="3414" y="1776"/>
                  </a:lnTo>
                  <a:lnTo>
                    <a:pt x="3408" y="1770"/>
                  </a:lnTo>
                  <a:lnTo>
                    <a:pt x="3390" y="1770"/>
                  </a:lnTo>
                  <a:lnTo>
                    <a:pt x="3378" y="1764"/>
                  </a:lnTo>
                  <a:lnTo>
                    <a:pt x="3366" y="1764"/>
                  </a:lnTo>
                  <a:lnTo>
                    <a:pt x="3354" y="1746"/>
                  </a:lnTo>
                  <a:lnTo>
                    <a:pt x="3342" y="1746"/>
                  </a:lnTo>
                  <a:lnTo>
                    <a:pt x="3336" y="1734"/>
                  </a:lnTo>
                  <a:lnTo>
                    <a:pt x="3324" y="1728"/>
                  </a:lnTo>
                  <a:lnTo>
                    <a:pt x="3294" y="1728"/>
                  </a:lnTo>
                  <a:lnTo>
                    <a:pt x="3288" y="1734"/>
                  </a:lnTo>
                  <a:lnTo>
                    <a:pt x="3282" y="1734"/>
                  </a:lnTo>
                  <a:lnTo>
                    <a:pt x="3246" y="1686"/>
                  </a:lnTo>
                  <a:lnTo>
                    <a:pt x="3252" y="1698"/>
                  </a:lnTo>
                  <a:lnTo>
                    <a:pt x="3264" y="1704"/>
                  </a:lnTo>
                  <a:lnTo>
                    <a:pt x="3270" y="1710"/>
                  </a:lnTo>
                  <a:lnTo>
                    <a:pt x="3282" y="1716"/>
                  </a:lnTo>
                  <a:lnTo>
                    <a:pt x="3294" y="1716"/>
                  </a:lnTo>
                  <a:lnTo>
                    <a:pt x="3300" y="1710"/>
                  </a:lnTo>
                  <a:lnTo>
                    <a:pt x="3306" y="1710"/>
                  </a:lnTo>
                  <a:lnTo>
                    <a:pt x="3336" y="1716"/>
                  </a:lnTo>
                  <a:lnTo>
                    <a:pt x="3348" y="1734"/>
                  </a:lnTo>
                  <a:lnTo>
                    <a:pt x="3366" y="1728"/>
                  </a:lnTo>
                  <a:lnTo>
                    <a:pt x="3408" y="1740"/>
                  </a:lnTo>
                  <a:lnTo>
                    <a:pt x="3390" y="1716"/>
                  </a:lnTo>
                  <a:lnTo>
                    <a:pt x="3372" y="1710"/>
                  </a:lnTo>
                  <a:lnTo>
                    <a:pt x="3372" y="1692"/>
                  </a:lnTo>
                  <a:lnTo>
                    <a:pt x="3360" y="1680"/>
                  </a:lnTo>
                  <a:lnTo>
                    <a:pt x="3348" y="1674"/>
                  </a:lnTo>
                  <a:lnTo>
                    <a:pt x="3330" y="1674"/>
                  </a:lnTo>
                  <a:lnTo>
                    <a:pt x="3318" y="1662"/>
                  </a:lnTo>
                  <a:lnTo>
                    <a:pt x="3318" y="1650"/>
                  </a:lnTo>
                  <a:lnTo>
                    <a:pt x="3312" y="1644"/>
                  </a:lnTo>
                  <a:lnTo>
                    <a:pt x="3312" y="1632"/>
                  </a:lnTo>
                  <a:lnTo>
                    <a:pt x="3234" y="1530"/>
                  </a:lnTo>
                  <a:lnTo>
                    <a:pt x="3198" y="1524"/>
                  </a:lnTo>
                  <a:lnTo>
                    <a:pt x="3162" y="1494"/>
                  </a:lnTo>
                  <a:lnTo>
                    <a:pt x="3144" y="1500"/>
                  </a:lnTo>
                  <a:lnTo>
                    <a:pt x="3138" y="1488"/>
                  </a:lnTo>
                  <a:lnTo>
                    <a:pt x="3132" y="1482"/>
                  </a:lnTo>
                  <a:lnTo>
                    <a:pt x="3132" y="1470"/>
                  </a:lnTo>
                  <a:lnTo>
                    <a:pt x="3126" y="1464"/>
                  </a:lnTo>
                  <a:lnTo>
                    <a:pt x="3138" y="1452"/>
                  </a:lnTo>
                  <a:lnTo>
                    <a:pt x="3150" y="1446"/>
                  </a:lnTo>
                  <a:lnTo>
                    <a:pt x="3156" y="1434"/>
                  </a:lnTo>
                  <a:lnTo>
                    <a:pt x="3162" y="1428"/>
                  </a:lnTo>
                  <a:lnTo>
                    <a:pt x="3168" y="1416"/>
                  </a:lnTo>
                  <a:lnTo>
                    <a:pt x="3168" y="1410"/>
                  </a:lnTo>
                  <a:lnTo>
                    <a:pt x="3162" y="1398"/>
                  </a:lnTo>
                  <a:lnTo>
                    <a:pt x="3162" y="1392"/>
                  </a:lnTo>
                  <a:lnTo>
                    <a:pt x="3156" y="1380"/>
                  </a:lnTo>
                  <a:lnTo>
                    <a:pt x="3168" y="1386"/>
                  </a:lnTo>
                  <a:lnTo>
                    <a:pt x="3174" y="1392"/>
                  </a:lnTo>
                  <a:lnTo>
                    <a:pt x="3186" y="1398"/>
                  </a:lnTo>
                  <a:lnTo>
                    <a:pt x="3198" y="1386"/>
                  </a:lnTo>
                  <a:lnTo>
                    <a:pt x="3198" y="1368"/>
                  </a:lnTo>
                  <a:lnTo>
                    <a:pt x="3192" y="1356"/>
                  </a:lnTo>
                  <a:lnTo>
                    <a:pt x="3192" y="1344"/>
                  </a:lnTo>
                  <a:lnTo>
                    <a:pt x="3216" y="1344"/>
                  </a:lnTo>
                  <a:lnTo>
                    <a:pt x="3252" y="1320"/>
                  </a:lnTo>
                  <a:lnTo>
                    <a:pt x="3264" y="1320"/>
                  </a:lnTo>
                  <a:lnTo>
                    <a:pt x="3270" y="1326"/>
                  </a:lnTo>
                  <a:lnTo>
                    <a:pt x="3294" y="1326"/>
                  </a:lnTo>
                  <a:lnTo>
                    <a:pt x="3294" y="1320"/>
                  </a:lnTo>
                  <a:lnTo>
                    <a:pt x="3288" y="1314"/>
                  </a:lnTo>
                  <a:lnTo>
                    <a:pt x="3288" y="1308"/>
                  </a:lnTo>
                  <a:lnTo>
                    <a:pt x="3282" y="1302"/>
                  </a:lnTo>
                  <a:lnTo>
                    <a:pt x="3288" y="1278"/>
                  </a:lnTo>
                  <a:lnTo>
                    <a:pt x="3258" y="1278"/>
                  </a:lnTo>
                  <a:lnTo>
                    <a:pt x="3246" y="1266"/>
                  </a:lnTo>
                  <a:lnTo>
                    <a:pt x="3240" y="1278"/>
                  </a:lnTo>
                  <a:lnTo>
                    <a:pt x="3204" y="1278"/>
                  </a:lnTo>
                  <a:lnTo>
                    <a:pt x="3198" y="1272"/>
                  </a:lnTo>
                  <a:lnTo>
                    <a:pt x="3192" y="1260"/>
                  </a:lnTo>
                  <a:lnTo>
                    <a:pt x="3180" y="1254"/>
                  </a:lnTo>
                  <a:lnTo>
                    <a:pt x="3174" y="1248"/>
                  </a:lnTo>
                  <a:lnTo>
                    <a:pt x="3150" y="1248"/>
                  </a:lnTo>
                  <a:lnTo>
                    <a:pt x="3144" y="1260"/>
                  </a:lnTo>
                  <a:lnTo>
                    <a:pt x="3132" y="1266"/>
                  </a:lnTo>
                  <a:lnTo>
                    <a:pt x="3114" y="1284"/>
                  </a:lnTo>
                  <a:lnTo>
                    <a:pt x="3114" y="1296"/>
                  </a:lnTo>
                  <a:lnTo>
                    <a:pt x="3108" y="1302"/>
                  </a:lnTo>
                  <a:lnTo>
                    <a:pt x="3108" y="1308"/>
                  </a:lnTo>
                  <a:lnTo>
                    <a:pt x="3078" y="1308"/>
                  </a:lnTo>
                  <a:lnTo>
                    <a:pt x="3054" y="1296"/>
                  </a:lnTo>
                  <a:lnTo>
                    <a:pt x="3048" y="1290"/>
                  </a:lnTo>
                  <a:lnTo>
                    <a:pt x="3042" y="1278"/>
                  </a:lnTo>
                  <a:lnTo>
                    <a:pt x="3030" y="1242"/>
                  </a:lnTo>
                  <a:lnTo>
                    <a:pt x="3024" y="1230"/>
                  </a:lnTo>
                  <a:lnTo>
                    <a:pt x="3018" y="1224"/>
                  </a:lnTo>
                  <a:lnTo>
                    <a:pt x="3006" y="1224"/>
                  </a:lnTo>
                  <a:lnTo>
                    <a:pt x="3000" y="1230"/>
                  </a:lnTo>
                  <a:lnTo>
                    <a:pt x="3000" y="1242"/>
                  </a:lnTo>
                  <a:lnTo>
                    <a:pt x="2988" y="1224"/>
                  </a:lnTo>
                  <a:lnTo>
                    <a:pt x="2952" y="1224"/>
                  </a:lnTo>
                  <a:lnTo>
                    <a:pt x="2940" y="1218"/>
                  </a:lnTo>
                  <a:lnTo>
                    <a:pt x="2934" y="1212"/>
                  </a:lnTo>
                  <a:lnTo>
                    <a:pt x="2928" y="1200"/>
                  </a:lnTo>
                  <a:lnTo>
                    <a:pt x="2916" y="1194"/>
                  </a:lnTo>
                  <a:lnTo>
                    <a:pt x="2910" y="1182"/>
                  </a:lnTo>
                  <a:lnTo>
                    <a:pt x="2910" y="1140"/>
                  </a:lnTo>
                  <a:lnTo>
                    <a:pt x="2928" y="1140"/>
                  </a:lnTo>
                  <a:lnTo>
                    <a:pt x="2940" y="1152"/>
                  </a:lnTo>
                  <a:lnTo>
                    <a:pt x="2946" y="1152"/>
                  </a:lnTo>
                  <a:lnTo>
                    <a:pt x="2952" y="1146"/>
                  </a:lnTo>
                  <a:lnTo>
                    <a:pt x="2952" y="1140"/>
                  </a:lnTo>
                  <a:lnTo>
                    <a:pt x="2958" y="1134"/>
                  </a:lnTo>
                  <a:lnTo>
                    <a:pt x="2964" y="1134"/>
                  </a:lnTo>
                  <a:lnTo>
                    <a:pt x="2970" y="1140"/>
                  </a:lnTo>
                  <a:lnTo>
                    <a:pt x="2982" y="1140"/>
                  </a:lnTo>
                  <a:lnTo>
                    <a:pt x="2994" y="1134"/>
                  </a:lnTo>
                  <a:lnTo>
                    <a:pt x="3000" y="1128"/>
                  </a:lnTo>
                  <a:lnTo>
                    <a:pt x="3000" y="1116"/>
                  </a:lnTo>
                  <a:lnTo>
                    <a:pt x="2994" y="1110"/>
                  </a:lnTo>
                  <a:lnTo>
                    <a:pt x="2994" y="1086"/>
                  </a:lnTo>
                  <a:lnTo>
                    <a:pt x="3000" y="1074"/>
                  </a:lnTo>
                  <a:lnTo>
                    <a:pt x="3000" y="1068"/>
                  </a:lnTo>
                  <a:lnTo>
                    <a:pt x="3036" y="1068"/>
                  </a:lnTo>
                  <a:lnTo>
                    <a:pt x="3042" y="1062"/>
                  </a:lnTo>
                  <a:lnTo>
                    <a:pt x="3048" y="1050"/>
                  </a:lnTo>
                  <a:lnTo>
                    <a:pt x="3048" y="1038"/>
                  </a:lnTo>
                  <a:lnTo>
                    <a:pt x="3054" y="1032"/>
                  </a:lnTo>
                  <a:lnTo>
                    <a:pt x="3054" y="1026"/>
                  </a:lnTo>
                  <a:lnTo>
                    <a:pt x="3072" y="1014"/>
                  </a:lnTo>
                  <a:lnTo>
                    <a:pt x="3060" y="1002"/>
                  </a:lnTo>
                  <a:lnTo>
                    <a:pt x="3096" y="1014"/>
                  </a:lnTo>
                  <a:lnTo>
                    <a:pt x="3114" y="996"/>
                  </a:lnTo>
                  <a:lnTo>
                    <a:pt x="3126" y="1002"/>
                  </a:lnTo>
                  <a:lnTo>
                    <a:pt x="3132" y="1014"/>
                  </a:lnTo>
                  <a:lnTo>
                    <a:pt x="3144" y="1020"/>
                  </a:lnTo>
                  <a:lnTo>
                    <a:pt x="3156" y="1044"/>
                  </a:lnTo>
                  <a:lnTo>
                    <a:pt x="3156" y="1050"/>
                  </a:lnTo>
                  <a:lnTo>
                    <a:pt x="3144" y="1074"/>
                  </a:lnTo>
                  <a:lnTo>
                    <a:pt x="3126" y="1092"/>
                  </a:lnTo>
                  <a:lnTo>
                    <a:pt x="3126" y="1104"/>
                  </a:lnTo>
                  <a:lnTo>
                    <a:pt x="3132" y="1116"/>
                  </a:lnTo>
                  <a:lnTo>
                    <a:pt x="3144" y="1128"/>
                  </a:lnTo>
                  <a:lnTo>
                    <a:pt x="3150" y="1128"/>
                  </a:lnTo>
                  <a:lnTo>
                    <a:pt x="3162" y="1122"/>
                  </a:lnTo>
                  <a:lnTo>
                    <a:pt x="3168" y="1122"/>
                  </a:lnTo>
                  <a:lnTo>
                    <a:pt x="3162" y="1152"/>
                  </a:lnTo>
                  <a:lnTo>
                    <a:pt x="3144" y="1170"/>
                  </a:lnTo>
                  <a:lnTo>
                    <a:pt x="3144" y="1176"/>
                  </a:lnTo>
                  <a:lnTo>
                    <a:pt x="3150" y="1176"/>
                  </a:lnTo>
                  <a:lnTo>
                    <a:pt x="3162" y="1170"/>
                  </a:lnTo>
                  <a:lnTo>
                    <a:pt x="3168" y="1164"/>
                  </a:lnTo>
                  <a:lnTo>
                    <a:pt x="3180" y="1158"/>
                  </a:lnTo>
                  <a:lnTo>
                    <a:pt x="3186" y="1158"/>
                  </a:lnTo>
                  <a:lnTo>
                    <a:pt x="3198" y="1146"/>
                  </a:lnTo>
                  <a:lnTo>
                    <a:pt x="3198" y="1122"/>
                  </a:lnTo>
                  <a:lnTo>
                    <a:pt x="3204" y="1122"/>
                  </a:lnTo>
                  <a:lnTo>
                    <a:pt x="3210" y="1116"/>
                  </a:lnTo>
                  <a:lnTo>
                    <a:pt x="3258" y="1092"/>
                  </a:lnTo>
                  <a:lnTo>
                    <a:pt x="3264" y="1086"/>
                  </a:lnTo>
                  <a:lnTo>
                    <a:pt x="3306" y="1086"/>
                  </a:lnTo>
                  <a:lnTo>
                    <a:pt x="3312" y="1074"/>
                  </a:lnTo>
                  <a:lnTo>
                    <a:pt x="3312" y="1062"/>
                  </a:lnTo>
                  <a:lnTo>
                    <a:pt x="3318" y="1056"/>
                  </a:lnTo>
                  <a:lnTo>
                    <a:pt x="3324" y="1044"/>
                  </a:lnTo>
                  <a:lnTo>
                    <a:pt x="3360" y="1026"/>
                  </a:lnTo>
                  <a:lnTo>
                    <a:pt x="3372" y="1014"/>
                  </a:lnTo>
                  <a:lnTo>
                    <a:pt x="3390" y="978"/>
                  </a:lnTo>
                  <a:lnTo>
                    <a:pt x="3390" y="948"/>
                  </a:lnTo>
                  <a:lnTo>
                    <a:pt x="3396" y="942"/>
                  </a:lnTo>
                  <a:lnTo>
                    <a:pt x="3396" y="936"/>
                  </a:lnTo>
                  <a:lnTo>
                    <a:pt x="3408" y="936"/>
                  </a:lnTo>
                  <a:lnTo>
                    <a:pt x="3420" y="942"/>
                  </a:lnTo>
                  <a:lnTo>
                    <a:pt x="3432" y="954"/>
                  </a:lnTo>
                  <a:lnTo>
                    <a:pt x="3444" y="954"/>
                  </a:lnTo>
                  <a:lnTo>
                    <a:pt x="3456" y="960"/>
                  </a:lnTo>
                  <a:lnTo>
                    <a:pt x="3504" y="960"/>
                  </a:lnTo>
                  <a:lnTo>
                    <a:pt x="3504" y="948"/>
                  </a:lnTo>
                  <a:lnTo>
                    <a:pt x="3498" y="948"/>
                  </a:lnTo>
                  <a:lnTo>
                    <a:pt x="3474" y="924"/>
                  </a:lnTo>
                  <a:lnTo>
                    <a:pt x="3474" y="912"/>
                  </a:lnTo>
                  <a:lnTo>
                    <a:pt x="3480" y="906"/>
                  </a:lnTo>
                  <a:lnTo>
                    <a:pt x="3486" y="912"/>
                  </a:lnTo>
                  <a:lnTo>
                    <a:pt x="3510" y="912"/>
                  </a:lnTo>
                  <a:lnTo>
                    <a:pt x="3522" y="918"/>
                  </a:lnTo>
                  <a:lnTo>
                    <a:pt x="3534" y="912"/>
                  </a:lnTo>
                  <a:lnTo>
                    <a:pt x="3540" y="900"/>
                  </a:lnTo>
                  <a:lnTo>
                    <a:pt x="3540" y="894"/>
                  </a:lnTo>
                  <a:lnTo>
                    <a:pt x="3534" y="882"/>
                  </a:lnTo>
                  <a:lnTo>
                    <a:pt x="3558" y="882"/>
                  </a:lnTo>
                  <a:lnTo>
                    <a:pt x="3558" y="864"/>
                  </a:lnTo>
                  <a:lnTo>
                    <a:pt x="3552" y="852"/>
                  </a:lnTo>
                  <a:lnTo>
                    <a:pt x="3546" y="846"/>
                  </a:lnTo>
                  <a:lnTo>
                    <a:pt x="3546" y="840"/>
                  </a:lnTo>
                  <a:lnTo>
                    <a:pt x="3576" y="840"/>
                  </a:lnTo>
                  <a:lnTo>
                    <a:pt x="3594" y="864"/>
                  </a:lnTo>
                  <a:lnTo>
                    <a:pt x="3600" y="840"/>
                  </a:lnTo>
                  <a:lnTo>
                    <a:pt x="3630" y="846"/>
                  </a:lnTo>
                  <a:lnTo>
                    <a:pt x="3624" y="810"/>
                  </a:lnTo>
                  <a:lnTo>
                    <a:pt x="3618" y="798"/>
                  </a:lnTo>
                  <a:lnTo>
                    <a:pt x="3606" y="786"/>
                  </a:lnTo>
                  <a:lnTo>
                    <a:pt x="3606" y="774"/>
                  </a:lnTo>
                  <a:lnTo>
                    <a:pt x="3600" y="756"/>
                  </a:lnTo>
                  <a:lnTo>
                    <a:pt x="3588" y="744"/>
                  </a:lnTo>
                  <a:lnTo>
                    <a:pt x="3576" y="726"/>
                  </a:lnTo>
                  <a:lnTo>
                    <a:pt x="3564" y="720"/>
                  </a:lnTo>
                  <a:lnTo>
                    <a:pt x="3552" y="708"/>
                  </a:lnTo>
                  <a:lnTo>
                    <a:pt x="3546" y="708"/>
                  </a:lnTo>
                  <a:lnTo>
                    <a:pt x="3540" y="696"/>
                  </a:lnTo>
                  <a:lnTo>
                    <a:pt x="3540" y="684"/>
                  </a:lnTo>
                  <a:lnTo>
                    <a:pt x="3564" y="684"/>
                  </a:lnTo>
                  <a:lnTo>
                    <a:pt x="3564" y="672"/>
                  </a:lnTo>
                  <a:lnTo>
                    <a:pt x="3558" y="666"/>
                  </a:lnTo>
                  <a:lnTo>
                    <a:pt x="3564" y="660"/>
                  </a:lnTo>
                  <a:lnTo>
                    <a:pt x="3588" y="660"/>
                  </a:lnTo>
                  <a:lnTo>
                    <a:pt x="3600" y="666"/>
                  </a:lnTo>
                  <a:lnTo>
                    <a:pt x="3618" y="672"/>
                  </a:lnTo>
                  <a:lnTo>
                    <a:pt x="3630" y="672"/>
                  </a:lnTo>
                  <a:lnTo>
                    <a:pt x="3642" y="678"/>
                  </a:lnTo>
                  <a:lnTo>
                    <a:pt x="3648" y="678"/>
                  </a:lnTo>
                  <a:lnTo>
                    <a:pt x="3654" y="672"/>
                  </a:lnTo>
                  <a:lnTo>
                    <a:pt x="3654" y="660"/>
                  </a:lnTo>
                  <a:lnTo>
                    <a:pt x="3648" y="648"/>
                  </a:lnTo>
                  <a:lnTo>
                    <a:pt x="3648" y="630"/>
                  </a:lnTo>
                  <a:lnTo>
                    <a:pt x="3654" y="630"/>
                  </a:lnTo>
                  <a:lnTo>
                    <a:pt x="3660" y="6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1" name="Chad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DA47D0C-79D0-4F33-8921-0727BC475F23}"/>
                </a:ext>
              </a:extLst>
            </p:cNvPr>
            <p:cNvSpPr>
              <a:spLocks/>
            </p:cNvSpPr>
            <p:nvPr/>
          </p:nvSpPr>
          <p:spPr bwMode="gray">
            <a:xfrm>
              <a:off x="6113908" y="2131630"/>
              <a:ext cx="205142" cy="373626"/>
            </a:xfrm>
            <a:custGeom>
              <a:avLst/>
              <a:gdLst>
                <a:gd name="T0" fmla="*/ 2147483647 w 744"/>
                <a:gd name="T1" fmla="*/ 2147483647 h 1290"/>
                <a:gd name="T2" fmla="*/ 2147483647 w 744"/>
                <a:gd name="T3" fmla="*/ 0 h 1290"/>
                <a:gd name="T4" fmla="*/ 2147483647 w 744"/>
                <a:gd name="T5" fmla="*/ 2147483647 h 1290"/>
                <a:gd name="T6" fmla="*/ 2147483647 w 744"/>
                <a:gd name="T7" fmla="*/ 2147483647 h 1290"/>
                <a:gd name="T8" fmla="*/ 2147483647 w 744"/>
                <a:gd name="T9" fmla="*/ 2147483647 h 1290"/>
                <a:gd name="T10" fmla="*/ 2147483647 w 744"/>
                <a:gd name="T11" fmla="*/ 2147483647 h 1290"/>
                <a:gd name="T12" fmla="*/ 2147483647 w 744"/>
                <a:gd name="T13" fmla="*/ 2147483647 h 1290"/>
                <a:gd name="T14" fmla="*/ 2147483647 w 744"/>
                <a:gd name="T15" fmla="*/ 2147483647 h 1290"/>
                <a:gd name="T16" fmla="*/ 2147483647 w 744"/>
                <a:gd name="T17" fmla="*/ 2147483647 h 1290"/>
                <a:gd name="T18" fmla="*/ 0 w 744"/>
                <a:gd name="T19" fmla="*/ 2147483647 h 1290"/>
                <a:gd name="T20" fmla="*/ 2147483647 w 744"/>
                <a:gd name="T21" fmla="*/ 2147483647 h 1290"/>
                <a:gd name="T22" fmla="*/ 2147483647 w 744"/>
                <a:gd name="T23" fmla="*/ 2147483647 h 1290"/>
                <a:gd name="T24" fmla="*/ 2147483647 w 744"/>
                <a:gd name="T25" fmla="*/ 2147483647 h 1290"/>
                <a:gd name="T26" fmla="*/ 2147483647 w 744"/>
                <a:gd name="T27" fmla="*/ 2147483647 h 1290"/>
                <a:gd name="T28" fmla="*/ 2147483647 w 744"/>
                <a:gd name="T29" fmla="*/ 2147483647 h 1290"/>
                <a:gd name="T30" fmla="*/ 2147483647 w 744"/>
                <a:gd name="T31" fmla="*/ 2147483647 h 1290"/>
                <a:gd name="T32" fmla="*/ 2147483647 w 744"/>
                <a:gd name="T33" fmla="*/ 2147483647 h 1290"/>
                <a:gd name="T34" fmla="*/ 2147483647 w 744"/>
                <a:gd name="T35" fmla="*/ 2147483647 h 1290"/>
                <a:gd name="T36" fmla="*/ 2147483647 w 744"/>
                <a:gd name="T37" fmla="*/ 2147483647 h 1290"/>
                <a:gd name="T38" fmla="*/ 2147483647 w 744"/>
                <a:gd name="T39" fmla="*/ 2147483647 h 1290"/>
                <a:gd name="T40" fmla="*/ 2147483647 w 744"/>
                <a:gd name="T41" fmla="*/ 2147483647 h 1290"/>
                <a:gd name="T42" fmla="*/ 2147483647 w 744"/>
                <a:gd name="T43" fmla="*/ 2147483647 h 1290"/>
                <a:gd name="T44" fmla="*/ 2147483647 w 744"/>
                <a:gd name="T45" fmla="*/ 2147483647 h 1290"/>
                <a:gd name="T46" fmla="*/ 2147483647 w 744"/>
                <a:gd name="T47" fmla="*/ 2147483647 h 1290"/>
                <a:gd name="T48" fmla="*/ 2147483647 w 744"/>
                <a:gd name="T49" fmla="*/ 2147483647 h 1290"/>
                <a:gd name="T50" fmla="*/ 2147483647 w 744"/>
                <a:gd name="T51" fmla="*/ 2147483647 h 1290"/>
                <a:gd name="T52" fmla="*/ 2147483647 w 744"/>
                <a:gd name="T53" fmla="*/ 2147483647 h 1290"/>
                <a:gd name="T54" fmla="*/ 2147483647 w 744"/>
                <a:gd name="T55" fmla="*/ 2147483647 h 1290"/>
                <a:gd name="T56" fmla="*/ 2147483647 w 744"/>
                <a:gd name="T57" fmla="*/ 2147483647 h 1290"/>
                <a:gd name="T58" fmla="*/ 2147483647 w 744"/>
                <a:gd name="T59" fmla="*/ 2147483647 h 1290"/>
                <a:gd name="T60" fmla="*/ 2147483647 w 744"/>
                <a:gd name="T61" fmla="*/ 2147483647 h 1290"/>
                <a:gd name="T62" fmla="*/ 2147483647 w 744"/>
                <a:gd name="T63" fmla="*/ 2147483647 h 1290"/>
                <a:gd name="T64" fmla="*/ 2147483647 w 744"/>
                <a:gd name="T65" fmla="*/ 2147483647 h 1290"/>
                <a:gd name="T66" fmla="*/ 2147483647 w 744"/>
                <a:gd name="T67" fmla="*/ 2147483647 h 1290"/>
                <a:gd name="T68" fmla="*/ 2147483647 w 744"/>
                <a:gd name="T69" fmla="*/ 2147483647 h 1290"/>
                <a:gd name="T70" fmla="*/ 2147483647 w 744"/>
                <a:gd name="T71" fmla="*/ 2147483647 h 1290"/>
                <a:gd name="T72" fmla="*/ 2147483647 w 744"/>
                <a:gd name="T73" fmla="*/ 2147483647 h 1290"/>
                <a:gd name="T74" fmla="*/ 2147483647 w 744"/>
                <a:gd name="T75" fmla="*/ 2147483647 h 1290"/>
                <a:gd name="T76" fmla="*/ 2147483647 w 744"/>
                <a:gd name="T77" fmla="*/ 2147483647 h 1290"/>
                <a:gd name="T78" fmla="*/ 2147483647 w 744"/>
                <a:gd name="T79" fmla="*/ 2147483647 h 1290"/>
                <a:gd name="T80" fmla="*/ 2147483647 w 744"/>
                <a:gd name="T81" fmla="*/ 2147483647 h 1290"/>
                <a:gd name="T82" fmla="*/ 2147483647 w 744"/>
                <a:gd name="T83" fmla="*/ 2147483647 h 1290"/>
                <a:gd name="T84" fmla="*/ 2147483647 w 744"/>
                <a:gd name="T85" fmla="*/ 2147483647 h 1290"/>
                <a:gd name="T86" fmla="*/ 2147483647 w 744"/>
                <a:gd name="T87" fmla="*/ 2147483647 h 1290"/>
                <a:gd name="T88" fmla="*/ 2147483647 w 744"/>
                <a:gd name="T89" fmla="*/ 2147483647 h 1290"/>
                <a:gd name="T90" fmla="*/ 2147483647 w 744"/>
                <a:gd name="T91" fmla="*/ 2147483647 h 1290"/>
                <a:gd name="T92" fmla="*/ 2147483647 w 744"/>
                <a:gd name="T93" fmla="*/ 2147483647 h 12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44"/>
                <a:gd name="T142" fmla="*/ 0 h 1290"/>
                <a:gd name="T143" fmla="*/ 744 w 744"/>
                <a:gd name="T144" fmla="*/ 1290 h 12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44" h="1290">
                  <a:moveTo>
                    <a:pt x="678" y="624"/>
                  </a:moveTo>
                  <a:lnTo>
                    <a:pt x="720" y="624"/>
                  </a:lnTo>
                  <a:lnTo>
                    <a:pt x="732" y="630"/>
                  </a:lnTo>
                  <a:lnTo>
                    <a:pt x="744" y="630"/>
                  </a:lnTo>
                  <a:lnTo>
                    <a:pt x="738" y="324"/>
                  </a:lnTo>
                  <a:lnTo>
                    <a:pt x="180" y="0"/>
                  </a:lnTo>
                  <a:lnTo>
                    <a:pt x="156" y="12"/>
                  </a:lnTo>
                  <a:lnTo>
                    <a:pt x="144" y="24"/>
                  </a:lnTo>
                  <a:lnTo>
                    <a:pt x="126" y="30"/>
                  </a:lnTo>
                  <a:lnTo>
                    <a:pt x="108" y="42"/>
                  </a:lnTo>
                  <a:lnTo>
                    <a:pt x="126" y="108"/>
                  </a:lnTo>
                  <a:lnTo>
                    <a:pt x="114" y="156"/>
                  </a:lnTo>
                  <a:lnTo>
                    <a:pt x="144" y="192"/>
                  </a:lnTo>
                  <a:lnTo>
                    <a:pt x="150" y="216"/>
                  </a:lnTo>
                  <a:lnTo>
                    <a:pt x="180" y="252"/>
                  </a:lnTo>
                  <a:lnTo>
                    <a:pt x="162" y="288"/>
                  </a:lnTo>
                  <a:lnTo>
                    <a:pt x="144" y="534"/>
                  </a:lnTo>
                  <a:lnTo>
                    <a:pt x="138" y="540"/>
                  </a:lnTo>
                  <a:lnTo>
                    <a:pt x="120" y="564"/>
                  </a:lnTo>
                  <a:lnTo>
                    <a:pt x="96" y="588"/>
                  </a:lnTo>
                  <a:lnTo>
                    <a:pt x="72" y="618"/>
                  </a:lnTo>
                  <a:lnTo>
                    <a:pt x="54" y="636"/>
                  </a:lnTo>
                  <a:lnTo>
                    <a:pt x="48" y="648"/>
                  </a:lnTo>
                  <a:lnTo>
                    <a:pt x="36" y="666"/>
                  </a:lnTo>
                  <a:lnTo>
                    <a:pt x="30" y="678"/>
                  </a:lnTo>
                  <a:lnTo>
                    <a:pt x="24" y="696"/>
                  </a:lnTo>
                  <a:lnTo>
                    <a:pt x="24" y="708"/>
                  </a:lnTo>
                  <a:lnTo>
                    <a:pt x="18" y="714"/>
                  </a:lnTo>
                  <a:lnTo>
                    <a:pt x="18" y="720"/>
                  </a:lnTo>
                  <a:lnTo>
                    <a:pt x="0" y="726"/>
                  </a:lnTo>
                  <a:lnTo>
                    <a:pt x="6" y="786"/>
                  </a:lnTo>
                  <a:lnTo>
                    <a:pt x="18" y="786"/>
                  </a:lnTo>
                  <a:lnTo>
                    <a:pt x="48" y="834"/>
                  </a:lnTo>
                  <a:lnTo>
                    <a:pt x="48" y="846"/>
                  </a:lnTo>
                  <a:lnTo>
                    <a:pt x="48" y="840"/>
                  </a:lnTo>
                  <a:lnTo>
                    <a:pt x="72" y="834"/>
                  </a:lnTo>
                  <a:lnTo>
                    <a:pt x="72" y="852"/>
                  </a:lnTo>
                  <a:lnTo>
                    <a:pt x="78" y="864"/>
                  </a:lnTo>
                  <a:lnTo>
                    <a:pt x="84" y="870"/>
                  </a:lnTo>
                  <a:lnTo>
                    <a:pt x="96" y="870"/>
                  </a:lnTo>
                  <a:lnTo>
                    <a:pt x="102" y="876"/>
                  </a:lnTo>
                  <a:lnTo>
                    <a:pt x="108" y="876"/>
                  </a:lnTo>
                  <a:lnTo>
                    <a:pt x="102" y="912"/>
                  </a:lnTo>
                  <a:lnTo>
                    <a:pt x="114" y="918"/>
                  </a:lnTo>
                  <a:lnTo>
                    <a:pt x="120" y="930"/>
                  </a:lnTo>
                  <a:lnTo>
                    <a:pt x="120" y="966"/>
                  </a:lnTo>
                  <a:lnTo>
                    <a:pt x="114" y="966"/>
                  </a:lnTo>
                  <a:lnTo>
                    <a:pt x="114" y="1002"/>
                  </a:lnTo>
                  <a:lnTo>
                    <a:pt x="120" y="1020"/>
                  </a:lnTo>
                  <a:lnTo>
                    <a:pt x="120" y="1038"/>
                  </a:lnTo>
                  <a:lnTo>
                    <a:pt x="126" y="1050"/>
                  </a:lnTo>
                  <a:lnTo>
                    <a:pt x="138" y="1056"/>
                  </a:lnTo>
                  <a:lnTo>
                    <a:pt x="144" y="1068"/>
                  </a:lnTo>
                  <a:lnTo>
                    <a:pt x="162" y="1086"/>
                  </a:lnTo>
                  <a:lnTo>
                    <a:pt x="66" y="1086"/>
                  </a:lnTo>
                  <a:lnTo>
                    <a:pt x="54" y="1092"/>
                  </a:lnTo>
                  <a:lnTo>
                    <a:pt x="48" y="1098"/>
                  </a:lnTo>
                  <a:lnTo>
                    <a:pt x="48" y="1110"/>
                  </a:lnTo>
                  <a:lnTo>
                    <a:pt x="60" y="1134"/>
                  </a:lnTo>
                  <a:lnTo>
                    <a:pt x="72" y="1146"/>
                  </a:lnTo>
                  <a:lnTo>
                    <a:pt x="78" y="1158"/>
                  </a:lnTo>
                  <a:lnTo>
                    <a:pt x="90" y="1170"/>
                  </a:lnTo>
                  <a:lnTo>
                    <a:pt x="108" y="1182"/>
                  </a:lnTo>
                  <a:lnTo>
                    <a:pt x="120" y="1188"/>
                  </a:lnTo>
                  <a:lnTo>
                    <a:pt x="132" y="1200"/>
                  </a:lnTo>
                  <a:lnTo>
                    <a:pt x="144" y="1224"/>
                  </a:lnTo>
                  <a:lnTo>
                    <a:pt x="144" y="1242"/>
                  </a:lnTo>
                  <a:lnTo>
                    <a:pt x="150" y="1254"/>
                  </a:lnTo>
                  <a:lnTo>
                    <a:pt x="156" y="1272"/>
                  </a:lnTo>
                  <a:lnTo>
                    <a:pt x="156" y="1284"/>
                  </a:lnTo>
                  <a:lnTo>
                    <a:pt x="162" y="1284"/>
                  </a:lnTo>
                  <a:lnTo>
                    <a:pt x="168" y="1290"/>
                  </a:lnTo>
                  <a:lnTo>
                    <a:pt x="186" y="1290"/>
                  </a:lnTo>
                  <a:lnTo>
                    <a:pt x="198" y="1284"/>
                  </a:lnTo>
                  <a:lnTo>
                    <a:pt x="216" y="1266"/>
                  </a:lnTo>
                  <a:lnTo>
                    <a:pt x="228" y="1260"/>
                  </a:lnTo>
                  <a:lnTo>
                    <a:pt x="234" y="1254"/>
                  </a:lnTo>
                  <a:lnTo>
                    <a:pt x="234" y="1278"/>
                  </a:lnTo>
                  <a:lnTo>
                    <a:pt x="240" y="1284"/>
                  </a:lnTo>
                  <a:lnTo>
                    <a:pt x="246" y="1284"/>
                  </a:lnTo>
                  <a:lnTo>
                    <a:pt x="258" y="1278"/>
                  </a:lnTo>
                  <a:lnTo>
                    <a:pt x="270" y="1266"/>
                  </a:lnTo>
                  <a:lnTo>
                    <a:pt x="276" y="1254"/>
                  </a:lnTo>
                  <a:lnTo>
                    <a:pt x="282" y="1248"/>
                  </a:lnTo>
                  <a:lnTo>
                    <a:pt x="372" y="1248"/>
                  </a:lnTo>
                  <a:lnTo>
                    <a:pt x="378" y="1242"/>
                  </a:lnTo>
                  <a:lnTo>
                    <a:pt x="384" y="1230"/>
                  </a:lnTo>
                  <a:lnTo>
                    <a:pt x="390" y="1224"/>
                  </a:lnTo>
                  <a:lnTo>
                    <a:pt x="396" y="1212"/>
                  </a:lnTo>
                  <a:lnTo>
                    <a:pt x="402" y="1206"/>
                  </a:lnTo>
                  <a:lnTo>
                    <a:pt x="402" y="1194"/>
                  </a:lnTo>
                  <a:lnTo>
                    <a:pt x="390" y="1182"/>
                  </a:lnTo>
                  <a:lnTo>
                    <a:pt x="384" y="1182"/>
                  </a:lnTo>
                  <a:lnTo>
                    <a:pt x="402" y="1170"/>
                  </a:lnTo>
                  <a:lnTo>
                    <a:pt x="420" y="1170"/>
                  </a:lnTo>
                  <a:lnTo>
                    <a:pt x="462" y="1164"/>
                  </a:lnTo>
                  <a:lnTo>
                    <a:pt x="510" y="1146"/>
                  </a:lnTo>
                  <a:lnTo>
                    <a:pt x="528" y="1134"/>
                  </a:lnTo>
                  <a:lnTo>
                    <a:pt x="552" y="1110"/>
                  </a:lnTo>
                  <a:lnTo>
                    <a:pt x="552" y="1092"/>
                  </a:lnTo>
                  <a:lnTo>
                    <a:pt x="588" y="1068"/>
                  </a:lnTo>
                  <a:lnTo>
                    <a:pt x="594" y="1038"/>
                  </a:lnTo>
                  <a:lnTo>
                    <a:pt x="648" y="1008"/>
                  </a:lnTo>
                  <a:lnTo>
                    <a:pt x="672" y="1008"/>
                  </a:lnTo>
                  <a:lnTo>
                    <a:pt x="672" y="996"/>
                  </a:lnTo>
                  <a:lnTo>
                    <a:pt x="684" y="996"/>
                  </a:lnTo>
                  <a:lnTo>
                    <a:pt x="684" y="990"/>
                  </a:lnTo>
                  <a:lnTo>
                    <a:pt x="678" y="984"/>
                  </a:lnTo>
                  <a:lnTo>
                    <a:pt x="666" y="966"/>
                  </a:lnTo>
                  <a:lnTo>
                    <a:pt x="654" y="960"/>
                  </a:lnTo>
                  <a:lnTo>
                    <a:pt x="648" y="960"/>
                  </a:lnTo>
                  <a:lnTo>
                    <a:pt x="642" y="936"/>
                  </a:lnTo>
                  <a:lnTo>
                    <a:pt x="660" y="930"/>
                  </a:lnTo>
                  <a:lnTo>
                    <a:pt x="642" y="918"/>
                  </a:lnTo>
                  <a:lnTo>
                    <a:pt x="642" y="876"/>
                  </a:lnTo>
                  <a:lnTo>
                    <a:pt x="636" y="870"/>
                  </a:lnTo>
                  <a:lnTo>
                    <a:pt x="624" y="870"/>
                  </a:lnTo>
                  <a:lnTo>
                    <a:pt x="618" y="876"/>
                  </a:lnTo>
                  <a:lnTo>
                    <a:pt x="606" y="876"/>
                  </a:lnTo>
                  <a:lnTo>
                    <a:pt x="600" y="870"/>
                  </a:lnTo>
                  <a:lnTo>
                    <a:pt x="600" y="852"/>
                  </a:lnTo>
                  <a:lnTo>
                    <a:pt x="606" y="840"/>
                  </a:lnTo>
                  <a:lnTo>
                    <a:pt x="618" y="834"/>
                  </a:lnTo>
                  <a:lnTo>
                    <a:pt x="630" y="822"/>
                  </a:lnTo>
                  <a:lnTo>
                    <a:pt x="630" y="810"/>
                  </a:lnTo>
                  <a:lnTo>
                    <a:pt x="618" y="786"/>
                  </a:lnTo>
                  <a:lnTo>
                    <a:pt x="612" y="780"/>
                  </a:lnTo>
                  <a:lnTo>
                    <a:pt x="630" y="762"/>
                  </a:lnTo>
                  <a:lnTo>
                    <a:pt x="648" y="750"/>
                  </a:lnTo>
                  <a:lnTo>
                    <a:pt x="642" y="732"/>
                  </a:lnTo>
                  <a:lnTo>
                    <a:pt x="636" y="708"/>
                  </a:lnTo>
                  <a:lnTo>
                    <a:pt x="648" y="708"/>
                  </a:lnTo>
                  <a:lnTo>
                    <a:pt x="648" y="690"/>
                  </a:lnTo>
                  <a:lnTo>
                    <a:pt x="660" y="678"/>
                  </a:lnTo>
                  <a:lnTo>
                    <a:pt x="672" y="672"/>
                  </a:lnTo>
                  <a:lnTo>
                    <a:pt x="678" y="666"/>
                  </a:lnTo>
                  <a:lnTo>
                    <a:pt x="678" y="660"/>
                  </a:lnTo>
                  <a:lnTo>
                    <a:pt x="672" y="654"/>
                  </a:lnTo>
                  <a:lnTo>
                    <a:pt x="672" y="642"/>
                  </a:lnTo>
                  <a:lnTo>
                    <a:pt x="666" y="636"/>
                  </a:lnTo>
                  <a:lnTo>
                    <a:pt x="678" y="6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2" name="Canad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BDF115B2-AF3A-4086-AC83-CA94E03311A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79345" y="864500"/>
              <a:ext cx="1533677" cy="836374"/>
            </a:xfrm>
            <a:custGeom>
              <a:avLst/>
              <a:gdLst>
                <a:gd name="T0" fmla="*/ 2147483647 w 5574"/>
                <a:gd name="T1" fmla="*/ 2147483647 h 2886"/>
                <a:gd name="T2" fmla="*/ 2147483647 w 5574"/>
                <a:gd name="T3" fmla="*/ 2147483647 h 2886"/>
                <a:gd name="T4" fmla="*/ 2147483647 w 5574"/>
                <a:gd name="T5" fmla="*/ 2147483647 h 2886"/>
                <a:gd name="T6" fmla="*/ 2147483647 w 5574"/>
                <a:gd name="T7" fmla="*/ 2147483647 h 2886"/>
                <a:gd name="T8" fmla="*/ 2147483647 w 5574"/>
                <a:gd name="T9" fmla="*/ 2147483647 h 2886"/>
                <a:gd name="T10" fmla="*/ 2147483647 w 5574"/>
                <a:gd name="T11" fmla="*/ 2147483647 h 2886"/>
                <a:gd name="T12" fmla="*/ 2147483647 w 5574"/>
                <a:gd name="T13" fmla="*/ 2147483647 h 2886"/>
                <a:gd name="T14" fmla="*/ 2147483647 w 5574"/>
                <a:gd name="T15" fmla="*/ 2147483647 h 2886"/>
                <a:gd name="T16" fmla="*/ 2147483647 w 5574"/>
                <a:gd name="T17" fmla="*/ 2147483647 h 2886"/>
                <a:gd name="T18" fmla="*/ 2147483647 w 5574"/>
                <a:gd name="T19" fmla="*/ 2147483647 h 2886"/>
                <a:gd name="T20" fmla="*/ 2147483647 w 5574"/>
                <a:gd name="T21" fmla="*/ 2147483647 h 2886"/>
                <a:gd name="T22" fmla="*/ 2147483647 w 5574"/>
                <a:gd name="T23" fmla="*/ 2147483647 h 2886"/>
                <a:gd name="T24" fmla="*/ 2147483647 w 5574"/>
                <a:gd name="T25" fmla="*/ 2147483647 h 2886"/>
                <a:gd name="T26" fmla="*/ 2147483647 w 5574"/>
                <a:gd name="T27" fmla="*/ 2147483647 h 2886"/>
                <a:gd name="T28" fmla="*/ 2147483647 w 5574"/>
                <a:gd name="T29" fmla="*/ 2147483647 h 2886"/>
                <a:gd name="T30" fmla="*/ 2147483647 w 5574"/>
                <a:gd name="T31" fmla="*/ 2147483647 h 2886"/>
                <a:gd name="T32" fmla="*/ 2147483647 w 5574"/>
                <a:gd name="T33" fmla="*/ 2147483647 h 2886"/>
                <a:gd name="T34" fmla="*/ 2147483647 w 5574"/>
                <a:gd name="T35" fmla="*/ 2147483647 h 2886"/>
                <a:gd name="T36" fmla="*/ 2147483647 w 5574"/>
                <a:gd name="T37" fmla="*/ 2147483647 h 2886"/>
                <a:gd name="T38" fmla="*/ 2147483647 w 5574"/>
                <a:gd name="T39" fmla="*/ 2147483647 h 2886"/>
                <a:gd name="T40" fmla="*/ 2147483647 w 5574"/>
                <a:gd name="T41" fmla="*/ 2147483647 h 2886"/>
                <a:gd name="T42" fmla="*/ 2147483647 w 5574"/>
                <a:gd name="T43" fmla="*/ 2147483647 h 2886"/>
                <a:gd name="T44" fmla="*/ 2147483647 w 5574"/>
                <a:gd name="T45" fmla="*/ 2147483647 h 2886"/>
                <a:gd name="T46" fmla="*/ 2147483647 w 5574"/>
                <a:gd name="T47" fmla="*/ 2147483647 h 2886"/>
                <a:gd name="T48" fmla="*/ 2147483647 w 5574"/>
                <a:gd name="T49" fmla="*/ 2147483647 h 2886"/>
                <a:gd name="T50" fmla="*/ 2147483647 w 5574"/>
                <a:gd name="T51" fmla="*/ 2147483647 h 2886"/>
                <a:gd name="T52" fmla="*/ 2147483647 w 5574"/>
                <a:gd name="T53" fmla="*/ 2147483647 h 2886"/>
                <a:gd name="T54" fmla="*/ 2147483647 w 5574"/>
                <a:gd name="T55" fmla="*/ 2147483647 h 2886"/>
                <a:gd name="T56" fmla="*/ 2147483647 w 5574"/>
                <a:gd name="T57" fmla="*/ 2147483647 h 2886"/>
                <a:gd name="T58" fmla="*/ 2147483647 w 5574"/>
                <a:gd name="T59" fmla="*/ 2147483647 h 2886"/>
                <a:gd name="T60" fmla="*/ 2147483647 w 5574"/>
                <a:gd name="T61" fmla="*/ 2147483647 h 2886"/>
                <a:gd name="T62" fmla="*/ 2147483647 w 5574"/>
                <a:gd name="T63" fmla="*/ 2147483647 h 2886"/>
                <a:gd name="T64" fmla="*/ 2147483647 w 5574"/>
                <a:gd name="T65" fmla="*/ 2147483647 h 2886"/>
                <a:gd name="T66" fmla="*/ 2147483647 w 5574"/>
                <a:gd name="T67" fmla="*/ 2147483647 h 2886"/>
                <a:gd name="T68" fmla="*/ 2147483647 w 5574"/>
                <a:gd name="T69" fmla="*/ 2147483647 h 2886"/>
                <a:gd name="T70" fmla="*/ 2147483647 w 5574"/>
                <a:gd name="T71" fmla="*/ 2147483647 h 2886"/>
                <a:gd name="T72" fmla="*/ 2147483647 w 5574"/>
                <a:gd name="T73" fmla="*/ 2147483647 h 2886"/>
                <a:gd name="T74" fmla="*/ 2147483647 w 5574"/>
                <a:gd name="T75" fmla="*/ 2147483647 h 2886"/>
                <a:gd name="T76" fmla="*/ 2147483647 w 5574"/>
                <a:gd name="T77" fmla="*/ 2147483647 h 2886"/>
                <a:gd name="T78" fmla="*/ 2147483647 w 5574"/>
                <a:gd name="T79" fmla="*/ 2147483647 h 2886"/>
                <a:gd name="T80" fmla="*/ 2147483647 w 5574"/>
                <a:gd name="T81" fmla="*/ 2147483647 h 2886"/>
                <a:gd name="T82" fmla="*/ 2147483647 w 5574"/>
                <a:gd name="T83" fmla="*/ 2147483647 h 2886"/>
                <a:gd name="T84" fmla="*/ 2147483647 w 5574"/>
                <a:gd name="T85" fmla="*/ 2147483647 h 2886"/>
                <a:gd name="T86" fmla="*/ 2147483647 w 5574"/>
                <a:gd name="T87" fmla="*/ 2147483647 h 2886"/>
                <a:gd name="T88" fmla="*/ 2147483647 w 5574"/>
                <a:gd name="T89" fmla="*/ 2147483647 h 2886"/>
                <a:gd name="T90" fmla="*/ 2147483647 w 5574"/>
                <a:gd name="T91" fmla="*/ 2147483647 h 2886"/>
                <a:gd name="T92" fmla="*/ 2147483647 w 5574"/>
                <a:gd name="T93" fmla="*/ 2147483647 h 2886"/>
                <a:gd name="T94" fmla="*/ 2147483647 w 5574"/>
                <a:gd name="T95" fmla="*/ 2147483647 h 2886"/>
                <a:gd name="T96" fmla="*/ 2147483647 w 5574"/>
                <a:gd name="T97" fmla="*/ 2147483647 h 2886"/>
                <a:gd name="T98" fmla="*/ 2147483647 w 5574"/>
                <a:gd name="T99" fmla="*/ 2147483647 h 2886"/>
                <a:gd name="T100" fmla="*/ 2147483647 w 5574"/>
                <a:gd name="T101" fmla="*/ 2147483647 h 2886"/>
                <a:gd name="T102" fmla="*/ 2147483647 w 5574"/>
                <a:gd name="T103" fmla="*/ 2147483647 h 2886"/>
                <a:gd name="T104" fmla="*/ 2147483647 w 5574"/>
                <a:gd name="T105" fmla="*/ 2147483647 h 2886"/>
                <a:gd name="T106" fmla="*/ 2147483647 w 5574"/>
                <a:gd name="T107" fmla="*/ 2147483647 h 2886"/>
                <a:gd name="T108" fmla="*/ 2147483647 w 5574"/>
                <a:gd name="T109" fmla="*/ 2147483647 h 2886"/>
                <a:gd name="T110" fmla="*/ 2147483647 w 5574"/>
                <a:gd name="T111" fmla="*/ 2147483647 h 2886"/>
                <a:gd name="T112" fmla="*/ 2147483647 w 5574"/>
                <a:gd name="T113" fmla="*/ 2147483647 h 2886"/>
                <a:gd name="T114" fmla="*/ 2147483647 w 5574"/>
                <a:gd name="T115" fmla="*/ 2147483647 h 2886"/>
                <a:gd name="T116" fmla="*/ 2147483647 w 5574"/>
                <a:gd name="T117" fmla="*/ 2147483647 h 2886"/>
                <a:gd name="T118" fmla="*/ 2147483647 w 5574"/>
                <a:gd name="T119" fmla="*/ 2147483647 h 2886"/>
                <a:gd name="T120" fmla="*/ 2147483647 w 5574"/>
                <a:gd name="T121" fmla="*/ 2147483647 h 2886"/>
                <a:gd name="T122" fmla="*/ 2147483647 w 5574"/>
                <a:gd name="T123" fmla="*/ 2147483647 h 2886"/>
                <a:gd name="T124" fmla="*/ 2147483647 w 5574"/>
                <a:gd name="T125" fmla="*/ 2147483647 h 28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574"/>
                <a:gd name="T190" fmla="*/ 0 h 2886"/>
                <a:gd name="T191" fmla="*/ 5574 w 5574"/>
                <a:gd name="T192" fmla="*/ 2886 h 28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574" h="2886">
                  <a:moveTo>
                    <a:pt x="3114" y="252"/>
                  </a:moveTo>
                  <a:lnTo>
                    <a:pt x="3138" y="252"/>
                  </a:lnTo>
                  <a:lnTo>
                    <a:pt x="3150" y="258"/>
                  </a:lnTo>
                  <a:lnTo>
                    <a:pt x="3168" y="258"/>
                  </a:lnTo>
                  <a:lnTo>
                    <a:pt x="3174" y="252"/>
                  </a:lnTo>
                  <a:lnTo>
                    <a:pt x="3174" y="246"/>
                  </a:lnTo>
                  <a:lnTo>
                    <a:pt x="3168" y="234"/>
                  </a:lnTo>
                  <a:lnTo>
                    <a:pt x="3156" y="228"/>
                  </a:lnTo>
                  <a:lnTo>
                    <a:pt x="3108" y="228"/>
                  </a:lnTo>
                  <a:lnTo>
                    <a:pt x="3066" y="234"/>
                  </a:lnTo>
                  <a:lnTo>
                    <a:pt x="3036" y="246"/>
                  </a:lnTo>
                  <a:lnTo>
                    <a:pt x="3018" y="246"/>
                  </a:lnTo>
                  <a:lnTo>
                    <a:pt x="3060" y="246"/>
                  </a:lnTo>
                  <a:lnTo>
                    <a:pt x="3096" y="252"/>
                  </a:lnTo>
                  <a:lnTo>
                    <a:pt x="3114" y="252"/>
                  </a:lnTo>
                  <a:close/>
                  <a:moveTo>
                    <a:pt x="2988" y="318"/>
                  </a:moveTo>
                  <a:lnTo>
                    <a:pt x="3036" y="318"/>
                  </a:lnTo>
                  <a:lnTo>
                    <a:pt x="3048" y="312"/>
                  </a:lnTo>
                  <a:lnTo>
                    <a:pt x="3060" y="312"/>
                  </a:lnTo>
                  <a:lnTo>
                    <a:pt x="3072" y="300"/>
                  </a:lnTo>
                  <a:lnTo>
                    <a:pt x="3072" y="294"/>
                  </a:lnTo>
                  <a:lnTo>
                    <a:pt x="3066" y="282"/>
                  </a:lnTo>
                  <a:lnTo>
                    <a:pt x="3138" y="270"/>
                  </a:lnTo>
                  <a:lnTo>
                    <a:pt x="3120" y="264"/>
                  </a:lnTo>
                  <a:lnTo>
                    <a:pt x="3054" y="264"/>
                  </a:lnTo>
                  <a:lnTo>
                    <a:pt x="3042" y="276"/>
                  </a:lnTo>
                  <a:lnTo>
                    <a:pt x="3030" y="276"/>
                  </a:lnTo>
                  <a:lnTo>
                    <a:pt x="2994" y="270"/>
                  </a:lnTo>
                  <a:lnTo>
                    <a:pt x="2958" y="270"/>
                  </a:lnTo>
                  <a:lnTo>
                    <a:pt x="2940" y="282"/>
                  </a:lnTo>
                  <a:lnTo>
                    <a:pt x="2940" y="294"/>
                  </a:lnTo>
                  <a:lnTo>
                    <a:pt x="2946" y="300"/>
                  </a:lnTo>
                  <a:lnTo>
                    <a:pt x="2970" y="312"/>
                  </a:lnTo>
                  <a:lnTo>
                    <a:pt x="2976" y="318"/>
                  </a:lnTo>
                  <a:lnTo>
                    <a:pt x="2988" y="318"/>
                  </a:lnTo>
                  <a:close/>
                  <a:moveTo>
                    <a:pt x="2682" y="384"/>
                  </a:moveTo>
                  <a:lnTo>
                    <a:pt x="2628" y="408"/>
                  </a:lnTo>
                  <a:lnTo>
                    <a:pt x="2634" y="408"/>
                  </a:lnTo>
                  <a:lnTo>
                    <a:pt x="2646" y="414"/>
                  </a:lnTo>
                  <a:lnTo>
                    <a:pt x="2652" y="414"/>
                  </a:lnTo>
                  <a:lnTo>
                    <a:pt x="2658" y="420"/>
                  </a:lnTo>
                  <a:lnTo>
                    <a:pt x="2658" y="426"/>
                  </a:lnTo>
                  <a:lnTo>
                    <a:pt x="2622" y="426"/>
                  </a:lnTo>
                  <a:lnTo>
                    <a:pt x="2586" y="432"/>
                  </a:lnTo>
                  <a:lnTo>
                    <a:pt x="2556" y="438"/>
                  </a:lnTo>
                  <a:lnTo>
                    <a:pt x="2544" y="438"/>
                  </a:lnTo>
                  <a:lnTo>
                    <a:pt x="2520" y="456"/>
                  </a:lnTo>
                  <a:lnTo>
                    <a:pt x="2580" y="450"/>
                  </a:lnTo>
                  <a:lnTo>
                    <a:pt x="2586" y="450"/>
                  </a:lnTo>
                  <a:lnTo>
                    <a:pt x="2592" y="456"/>
                  </a:lnTo>
                  <a:lnTo>
                    <a:pt x="2610" y="456"/>
                  </a:lnTo>
                  <a:lnTo>
                    <a:pt x="2628" y="462"/>
                  </a:lnTo>
                  <a:lnTo>
                    <a:pt x="2658" y="462"/>
                  </a:lnTo>
                  <a:lnTo>
                    <a:pt x="2694" y="450"/>
                  </a:lnTo>
                  <a:lnTo>
                    <a:pt x="2730" y="444"/>
                  </a:lnTo>
                  <a:lnTo>
                    <a:pt x="2742" y="438"/>
                  </a:lnTo>
                  <a:lnTo>
                    <a:pt x="2742" y="450"/>
                  </a:lnTo>
                  <a:lnTo>
                    <a:pt x="2760" y="450"/>
                  </a:lnTo>
                  <a:lnTo>
                    <a:pt x="2796" y="444"/>
                  </a:lnTo>
                  <a:lnTo>
                    <a:pt x="2856" y="444"/>
                  </a:lnTo>
                  <a:lnTo>
                    <a:pt x="2850" y="444"/>
                  </a:lnTo>
                  <a:lnTo>
                    <a:pt x="2844" y="450"/>
                  </a:lnTo>
                  <a:lnTo>
                    <a:pt x="2832" y="450"/>
                  </a:lnTo>
                  <a:lnTo>
                    <a:pt x="2790" y="456"/>
                  </a:lnTo>
                  <a:lnTo>
                    <a:pt x="2730" y="468"/>
                  </a:lnTo>
                  <a:lnTo>
                    <a:pt x="2706" y="468"/>
                  </a:lnTo>
                  <a:lnTo>
                    <a:pt x="2688" y="474"/>
                  </a:lnTo>
                  <a:lnTo>
                    <a:pt x="2670" y="474"/>
                  </a:lnTo>
                  <a:lnTo>
                    <a:pt x="2652" y="480"/>
                  </a:lnTo>
                  <a:lnTo>
                    <a:pt x="2646" y="486"/>
                  </a:lnTo>
                  <a:lnTo>
                    <a:pt x="2640" y="486"/>
                  </a:lnTo>
                  <a:lnTo>
                    <a:pt x="2658" y="486"/>
                  </a:lnTo>
                  <a:lnTo>
                    <a:pt x="2694" y="492"/>
                  </a:lnTo>
                  <a:lnTo>
                    <a:pt x="2760" y="498"/>
                  </a:lnTo>
                  <a:lnTo>
                    <a:pt x="2808" y="492"/>
                  </a:lnTo>
                  <a:lnTo>
                    <a:pt x="2850" y="480"/>
                  </a:lnTo>
                  <a:lnTo>
                    <a:pt x="2874" y="474"/>
                  </a:lnTo>
                  <a:lnTo>
                    <a:pt x="2886" y="468"/>
                  </a:lnTo>
                  <a:lnTo>
                    <a:pt x="2958" y="450"/>
                  </a:lnTo>
                  <a:lnTo>
                    <a:pt x="3000" y="450"/>
                  </a:lnTo>
                  <a:lnTo>
                    <a:pt x="3054" y="444"/>
                  </a:lnTo>
                  <a:lnTo>
                    <a:pt x="3096" y="438"/>
                  </a:lnTo>
                  <a:lnTo>
                    <a:pt x="3120" y="432"/>
                  </a:lnTo>
                  <a:lnTo>
                    <a:pt x="3138" y="420"/>
                  </a:lnTo>
                  <a:lnTo>
                    <a:pt x="3156" y="414"/>
                  </a:lnTo>
                  <a:lnTo>
                    <a:pt x="3168" y="408"/>
                  </a:lnTo>
                  <a:lnTo>
                    <a:pt x="3168" y="396"/>
                  </a:lnTo>
                  <a:lnTo>
                    <a:pt x="3156" y="384"/>
                  </a:lnTo>
                  <a:lnTo>
                    <a:pt x="3144" y="378"/>
                  </a:lnTo>
                  <a:lnTo>
                    <a:pt x="3120" y="378"/>
                  </a:lnTo>
                  <a:lnTo>
                    <a:pt x="3114" y="384"/>
                  </a:lnTo>
                  <a:lnTo>
                    <a:pt x="3108" y="384"/>
                  </a:lnTo>
                  <a:lnTo>
                    <a:pt x="3108" y="396"/>
                  </a:lnTo>
                  <a:lnTo>
                    <a:pt x="3072" y="396"/>
                  </a:lnTo>
                  <a:lnTo>
                    <a:pt x="3078" y="390"/>
                  </a:lnTo>
                  <a:lnTo>
                    <a:pt x="3078" y="378"/>
                  </a:lnTo>
                  <a:lnTo>
                    <a:pt x="3102" y="354"/>
                  </a:lnTo>
                  <a:lnTo>
                    <a:pt x="3102" y="342"/>
                  </a:lnTo>
                  <a:lnTo>
                    <a:pt x="3096" y="342"/>
                  </a:lnTo>
                  <a:lnTo>
                    <a:pt x="3054" y="348"/>
                  </a:lnTo>
                  <a:lnTo>
                    <a:pt x="2988" y="372"/>
                  </a:lnTo>
                  <a:lnTo>
                    <a:pt x="2976" y="378"/>
                  </a:lnTo>
                  <a:lnTo>
                    <a:pt x="3024" y="378"/>
                  </a:lnTo>
                  <a:lnTo>
                    <a:pt x="3018" y="408"/>
                  </a:lnTo>
                  <a:lnTo>
                    <a:pt x="2898" y="420"/>
                  </a:lnTo>
                  <a:lnTo>
                    <a:pt x="2898" y="414"/>
                  </a:lnTo>
                  <a:lnTo>
                    <a:pt x="2892" y="408"/>
                  </a:lnTo>
                  <a:lnTo>
                    <a:pt x="2892" y="372"/>
                  </a:lnTo>
                  <a:lnTo>
                    <a:pt x="2886" y="366"/>
                  </a:lnTo>
                  <a:lnTo>
                    <a:pt x="2874" y="366"/>
                  </a:lnTo>
                  <a:lnTo>
                    <a:pt x="2856" y="360"/>
                  </a:lnTo>
                  <a:lnTo>
                    <a:pt x="2814" y="360"/>
                  </a:lnTo>
                  <a:lnTo>
                    <a:pt x="2682" y="384"/>
                  </a:lnTo>
                  <a:close/>
                  <a:moveTo>
                    <a:pt x="2832" y="342"/>
                  </a:moveTo>
                  <a:lnTo>
                    <a:pt x="2844" y="330"/>
                  </a:lnTo>
                  <a:lnTo>
                    <a:pt x="2844" y="318"/>
                  </a:lnTo>
                  <a:lnTo>
                    <a:pt x="2838" y="312"/>
                  </a:lnTo>
                  <a:lnTo>
                    <a:pt x="2814" y="312"/>
                  </a:lnTo>
                  <a:lnTo>
                    <a:pt x="2802" y="318"/>
                  </a:lnTo>
                  <a:lnTo>
                    <a:pt x="2796" y="324"/>
                  </a:lnTo>
                  <a:lnTo>
                    <a:pt x="2796" y="330"/>
                  </a:lnTo>
                  <a:lnTo>
                    <a:pt x="2802" y="336"/>
                  </a:lnTo>
                  <a:lnTo>
                    <a:pt x="2814" y="336"/>
                  </a:lnTo>
                  <a:lnTo>
                    <a:pt x="2820" y="342"/>
                  </a:lnTo>
                  <a:lnTo>
                    <a:pt x="2832" y="342"/>
                  </a:lnTo>
                  <a:close/>
                  <a:moveTo>
                    <a:pt x="3012" y="564"/>
                  </a:moveTo>
                  <a:lnTo>
                    <a:pt x="2988" y="540"/>
                  </a:lnTo>
                  <a:lnTo>
                    <a:pt x="2958" y="540"/>
                  </a:lnTo>
                  <a:lnTo>
                    <a:pt x="2952" y="534"/>
                  </a:lnTo>
                  <a:lnTo>
                    <a:pt x="2946" y="534"/>
                  </a:lnTo>
                  <a:lnTo>
                    <a:pt x="2934" y="528"/>
                  </a:lnTo>
                  <a:lnTo>
                    <a:pt x="2916" y="528"/>
                  </a:lnTo>
                  <a:lnTo>
                    <a:pt x="2898" y="534"/>
                  </a:lnTo>
                  <a:lnTo>
                    <a:pt x="2892" y="540"/>
                  </a:lnTo>
                  <a:lnTo>
                    <a:pt x="2892" y="552"/>
                  </a:lnTo>
                  <a:lnTo>
                    <a:pt x="2928" y="570"/>
                  </a:lnTo>
                  <a:lnTo>
                    <a:pt x="2934" y="576"/>
                  </a:lnTo>
                  <a:lnTo>
                    <a:pt x="2946" y="582"/>
                  </a:lnTo>
                  <a:lnTo>
                    <a:pt x="3012" y="564"/>
                  </a:lnTo>
                  <a:close/>
                  <a:moveTo>
                    <a:pt x="2460" y="414"/>
                  </a:moveTo>
                  <a:lnTo>
                    <a:pt x="2442" y="420"/>
                  </a:lnTo>
                  <a:lnTo>
                    <a:pt x="2430" y="426"/>
                  </a:lnTo>
                  <a:lnTo>
                    <a:pt x="2430" y="438"/>
                  </a:lnTo>
                  <a:lnTo>
                    <a:pt x="2442" y="438"/>
                  </a:lnTo>
                  <a:lnTo>
                    <a:pt x="2472" y="432"/>
                  </a:lnTo>
                  <a:lnTo>
                    <a:pt x="2490" y="426"/>
                  </a:lnTo>
                  <a:lnTo>
                    <a:pt x="2502" y="420"/>
                  </a:lnTo>
                  <a:lnTo>
                    <a:pt x="2502" y="414"/>
                  </a:lnTo>
                  <a:lnTo>
                    <a:pt x="2496" y="408"/>
                  </a:lnTo>
                  <a:lnTo>
                    <a:pt x="2484" y="408"/>
                  </a:lnTo>
                  <a:lnTo>
                    <a:pt x="2460" y="414"/>
                  </a:lnTo>
                  <a:close/>
                  <a:moveTo>
                    <a:pt x="2970" y="858"/>
                  </a:moveTo>
                  <a:lnTo>
                    <a:pt x="2988" y="858"/>
                  </a:lnTo>
                  <a:lnTo>
                    <a:pt x="3006" y="864"/>
                  </a:lnTo>
                  <a:lnTo>
                    <a:pt x="3018" y="870"/>
                  </a:lnTo>
                  <a:lnTo>
                    <a:pt x="3036" y="876"/>
                  </a:lnTo>
                  <a:lnTo>
                    <a:pt x="3060" y="882"/>
                  </a:lnTo>
                  <a:lnTo>
                    <a:pt x="3096" y="882"/>
                  </a:lnTo>
                  <a:lnTo>
                    <a:pt x="3126" y="876"/>
                  </a:lnTo>
                  <a:lnTo>
                    <a:pt x="3138" y="876"/>
                  </a:lnTo>
                  <a:lnTo>
                    <a:pt x="3120" y="810"/>
                  </a:lnTo>
                  <a:lnTo>
                    <a:pt x="3018" y="792"/>
                  </a:lnTo>
                  <a:lnTo>
                    <a:pt x="2988" y="828"/>
                  </a:lnTo>
                  <a:lnTo>
                    <a:pt x="2958" y="828"/>
                  </a:lnTo>
                  <a:lnTo>
                    <a:pt x="2952" y="834"/>
                  </a:lnTo>
                  <a:lnTo>
                    <a:pt x="2952" y="846"/>
                  </a:lnTo>
                  <a:lnTo>
                    <a:pt x="2958" y="852"/>
                  </a:lnTo>
                  <a:lnTo>
                    <a:pt x="2970" y="858"/>
                  </a:lnTo>
                  <a:close/>
                  <a:moveTo>
                    <a:pt x="168" y="2034"/>
                  </a:moveTo>
                  <a:lnTo>
                    <a:pt x="168" y="2040"/>
                  </a:lnTo>
                  <a:lnTo>
                    <a:pt x="174" y="2046"/>
                  </a:lnTo>
                  <a:lnTo>
                    <a:pt x="192" y="2046"/>
                  </a:lnTo>
                  <a:lnTo>
                    <a:pt x="186" y="2070"/>
                  </a:lnTo>
                  <a:lnTo>
                    <a:pt x="216" y="2052"/>
                  </a:lnTo>
                  <a:lnTo>
                    <a:pt x="216" y="2028"/>
                  </a:lnTo>
                  <a:lnTo>
                    <a:pt x="174" y="2028"/>
                  </a:lnTo>
                  <a:lnTo>
                    <a:pt x="168" y="2034"/>
                  </a:lnTo>
                  <a:close/>
                  <a:moveTo>
                    <a:pt x="252" y="2298"/>
                  </a:moveTo>
                  <a:lnTo>
                    <a:pt x="252" y="2292"/>
                  </a:lnTo>
                  <a:lnTo>
                    <a:pt x="246" y="2286"/>
                  </a:lnTo>
                  <a:lnTo>
                    <a:pt x="246" y="2268"/>
                  </a:lnTo>
                  <a:lnTo>
                    <a:pt x="252" y="2256"/>
                  </a:lnTo>
                  <a:lnTo>
                    <a:pt x="252" y="2238"/>
                  </a:lnTo>
                  <a:lnTo>
                    <a:pt x="246" y="2226"/>
                  </a:lnTo>
                  <a:lnTo>
                    <a:pt x="228" y="2226"/>
                  </a:lnTo>
                  <a:lnTo>
                    <a:pt x="216" y="2220"/>
                  </a:lnTo>
                  <a:lnTo>
                    <a:pt x="204" y="2220"/>
                  </a:lnTo>
                  <a:lnTo>
                    <a:pt x="192" y="2214"/>
                  </a:lnTo>
                  <a:lnTo>
                    <a:pt x="186" y="2208"/>
                  </a:lnTo>
                  <a:lnTo>
                    <a:pt x="174" y="2202"/>
                  </a:lnTo>
                  <a:lnTo>
                    <a:pt x="150" y="2178"/>
                  </a:lnTo>
                  <a:lnTo>
                    <a:pt x="138" y="2172"/>
                  </a:lnTo>
                  <a:lnTo>
                    <a:pt x="126" y="2172"/>
                  </a:lnTo>
                  <a:lnTo>
                    <a:pt x="102" y="2184"/>
                  </a:lnTo>
                  <a:lnTo>
                    <a:pt x="96" y="2196"/>
                  </a:lnTo>
                  <a:lnTo>
                    <a:pt x="96" y="2202"/>
                  </a:lnTo>
                  <a:lnTo>
                    <a:pt x="108" y="2208"/>
                  </a:lnTo>
                  <a:lnTo>
                    <a:pt x="114" y="2214"/>
                  </a:lnTo>
                  <a:lnTo>
                    <a:pt x="120" y="2214"/>
                  </a:lnTo>
                  <a:lnTo>
                    <a:pt x="132" y="2202"/>
                  </a:lnTo>
                  <a:lnTo>
                    <a:pt x="144" y="2208"/>
                  </a:lnTo>
                  <a:lnTo>
                    <a:pt x="132" y="2220"/>
                  </a:lnTo>
                  <a:lnTo>
                    <a:pt x="120" y="2220"/>
                  </a:lnTo>
                  <a:lnTo>
                    <a:pt x="114" y="2226"/>
                  </a:lnTo>
                  <a:lnTo>
                    <a:pt x="102" y="2232"/>
                  </a:lnTo>
                  <a:lnTo>
                    <a:pt x="102" y="2244"/>
                  </a:lnTo>
                  <a:lnTo>
                    <a:pt x="108" y="2250"/>
                  </a:lnTo>
                  <a:lnTo>
                    <a:pt x="126" y="2250"/>
                  </a:lnTo>
                  <a:lnTo>
                    <a:pt x="138" y="2244"/>
                  </a:lnTo>
                  <a:lnTo>
                    <a:pt x="132" y="2262"/>
                  </a:lnTo>
                  <a:lnTo>
                    <a:pt x="150" y="2262"/>
                  </a:lnTo>
                  <a:lnTo>
                    <a:pt x="132" y="2280"/>
                  </a:lnTo>
                  <a:lnTo>
                    <a:pt x="168" y="2274"/>
                  </a:lnTo>
                  <a:lnTo>
                    <a:pt x="156" y="2280"/>
                  </a:lnTo>
                  <a:lnTo>
                    <a:pt x="144" y="2292"/>
                  </a:lnTo>
                  <a:lnTo>
                    <a:pt x="138" y="2292"/>
                  </a:lnTo>
                  <a:lnTo>
                    <a:pt x="138" y="2298"/>
                  </a:lnTo>
                  <a:lnTo>
                    <a:pt x="150" y="2298"/>
                  </a:lnTo>
                  <a:lnTo>
                    <a:pt x="162" y="2286"/>
                  </a:lnTo>
                  <a:lnTo>
                    <a:pt x="168" y="2286"/>
                  </a:lnTo>
                  <a:lnTo>
                    <a:pt x="174" y="2292"/>
                  </a:lnTo>
                  <a:lnTo>
                    <a:pt x="174" y="2304"/>
                  </a:lnTo>
                  <a:lnTo>
                    <a:pt x="162" y="2316"/>
                  </a:lnTo>
                  <a:lnTo>
                    <a:pt x="162" y="2328"/>
                  </a:lnTo>
                  <a:lnTo>
                    <a:pt x="210" y="2328"/>
                  </a:lnTo>
                  <a:lnTo>
                    <a:pt x="228" y="2316"/>
                  </a:lnTo>
                  <a:lnTo>
                    <a:pt x="210" y="2340"/>
                  </a:lnTo>
                  <a:lnTo>
                    <a:pt x="192" y="2340"/>
                  </a:lnTo>
                  <a:lnTo>
                    <a:pt x="186" y="2346"/>
                  </a:lnTo>
                  <a:lnTo>
                    <a:pt x="186" y="2352"/>
                  </a:lnTo>
                  <a:lnTo>
                    <a:pt x="210" y="2364"/>
                  </a:lnTo>
                  <a:lnTo>
                    <a:pt x="216" y="2364"/>
                  </a:lnTo>
                  <a:lnTo>
                    <a:pt x="228" y="2370"/>
                  </a:lnTo>
                  <a:lnTo>
                    <a:pt x="234" y="2376"/>
                  </a:lnTo>
                  <a:lnTo>
                    <a:pt x="246" y="2376"/>
                  </a:lnTo>
                  <a:lnTo>
                    <a:pt x="258" y="2382"/>
                  </a:lnTo>
                  <a:lnTo>
                    <a:pt x="270" y="2376"/>
                  </a:lnTo>
                  <a:lnTo>
                    <a:pt x="288" y="2358"/>
                  </a:lnTo>
                  <a:lnTo>
                    <a:pt x="294" y="2346"/>
                  </a:lnTo>
                  <a:lnTo>
                    <a:pt x="294" y="2340"/>
                  </a:lnTo>
                  <a:lnTo>
                    <a:pt x="288" y="2334"/>
                  </a:lnTo>
                  <a:lnTo>
                    <a:pt x="282" y="2322"/>
                  </a:lnTo>
                  <a:lnTo>
                    <a:pt x="270" y="2316"/>
                  </a:lnTo>
                  <a:lnTo>
                    <a:pt x="264" y="2304"/>
                  </a:lnTo>
                  <a:lnTo>
                    <a:pt x="252" y="2298"/>
                  </a:lnTo>
                  <a:close/>
                  <a:moveTo>
                    <a:pt x="2304" y="372"/>
                  </a:moveTo>
                  <a:lnTo>
                    <a:pt x="2316" y="372"/>
                  </a:lnTo>
                  <a:lnTo>
                    <a:pt x="2328" y="366"/>
                  </a:lnTo>
                  <a:lnTo>
                    <a:pt x="2376" y="366"/>
                  </a:lnTo>
                  <a:lnTo>
                    <a:pt x="2388" y="378"/>
                  </a:lnTo>
                  <a:lnTo>
                    <a:pt x="2388" y="390"/>
                  </a:lnTo>
                  <a:lnTo>
                    <a:pt x="2424" y="390"/>
                  </a:lnTo>
                  <a:lnTo>
                    <a:pt x="2442" y="384"/>
                  </a:lnTo>
                  <a:lnTo>
                    <a:pt x="2454" y="384"/>
                  </a:lnTo>
                  <a:lnTo>
                    <a:pt x="2466" y="390"/>
                  </a:lnTo>
                  <a:lnTo>
                    <a:pt x="2472" y="396"/>
                  </a:lnTo>
                  <a:lnTo>
                    <a:pt x="2490" y="396"/>
                  </a:lnTo>
                  <a:lnTo>
                    <a:pt x="2514" y="384"/>
                  </a:lnTo>
                  <a:lnTo>
                    <a:pt x="2520" y="372"/>
                  </a:lnTo>
                  <a:lnTo>
                    <a:pt x="2520" y="354"/>
                  </a:lnTo>
                  <a:lnTo>
                    <a:pt x="2550" y="354"/>
                  </a:lnTo>
                  <a:lnTo>
                    <a:pt x="2616" y="336"/>
                  </a:lnTo>
                  <a:lnTo>
                    <a:pt x="2580" y="366"/>
                  </a:lnTo>
                  <a:lnTo>
                    <a:pt x="2634" y="378"/>
                  </a:lnTo>
                  <a:lnTo>
                    <a:pt x="2688" y="354"/>
                  </a:lnTo>
                  <a:lnTo>
                    <a:pt x="2784" y="312"/>
                  </a:lnTo>
                  <a:lnTo>
                    <a:pt x="2778" y="312"/>
                  </a:lnTo>
                  <a:lnTo>
                    <a:pt x="2772" y="306"/>
                  </a:lnTo>
                  <a:lnTo>
                    <a:pt x="2754" y="300"/>
                  </a:lnTo>
                  <a:lnTo>
                    <a:pt x="2736" y="300"/>
                  </a:lnTo>
                  <a:lnTo>
                    <a:pt x="2724" y="294"/>
                  </a:lnTo>
                  <a:lnTo>
                    <a:pt x="2706" y="288"/>
                  </a:lnTo>
                  <a:lnTo>
                    <a:pt x="2676" y="288"/>
                  </a:lnTo>
                  <a:lnTo>
                    <a:pt x="2646" y="282"/>
                  </a:lnTo>
                  <a:lnTo>
                    <a:pt x="2604" y="282"/>
                  </a:lnTo>
                  <a:lnTo>
                    <a:pt x="2526" y="294"/>
                  </a:lnTo>
                  <a:lnTo>
                    <a:pt x="2526" y="318"/>
                  </a:lnTo>
                  <a:lnTo>
                    <a:pt x="2406" y="324"/>
                  </a:lnTo>
                  <a:lnTo>
                    <a:pt x="2400" y="324"/>
                  </a:lnTo>
                  <a:lnTo>
                    <a:pt x="2394" y="318"/>
                  </a:lnTo>
                  <a:lnTo>
                    <a:pt x="2334" y="318"/>
                  </a:lnTo>
                  <a:lnTo>
                    <a:pt x="2322" y="324"/>
                  </a:lnTo>
                  <a:lnTo>
                    <a:pt x="2310" y="324"/>
                  </a:lnTo>
                  <a:lnTo>
                    <a:pt x="2304" y="330"/>
                  </a:lnTo>
                  <a:lnTo>
                    <a:pt x="2304" y="372"/>
                  </a:lnTo>
                  <a:close/>
                  <a:moveTo>
                    <a:pt x="150" y="1980"/>
                  </a:moveTo>
                  <a:lnTo>
                    <a:pt x="162" y="2004"/>
                  </a:lnTo>
                  <a:lnTo>
                    <a:pt x="174" y="2010"/>
                  </a:lnTo>
                  <a:lnTo>
                    <a:pt x="186" y="1980"/>
                  </a:lnTo>
                  <a:lnTo>
                    <a:pt x="180" y="1974"/>
                  </a:lnTo>
                  <a:lnTo>
                    <a:pt x="174" y="1974"/>
                  </a:lnTo>
                  <a:lnTo>
                    <a:pt x="162" y="1968"/>
                  </a:lnTo>
                  <a:lnTo>
                    <a:pt x="156" y="1968"/>
                  </a:lnTo>
                  <a:lnTo>
                    <a:pt x="150" y="1974"/>
                  </a:lnTo>
                  <a:lnTo>
                    <a:pt x="150" y="1980"/>
                  </a:lnTo>
                  <a:close/>
                  <a:moveTo>
                    <a:pt x="126" y="1932"/>
                  </a:moveTo>
                  <a:lnTo>
                    <a:pt x="120" y="1932"/>
                  </a:lnTo>
                  <a:lnTo>
                    <a:pt x="108" y="1938"/>
                  </a:lnTo>
                  <a:lnTo>
                    <a:pt x="96" y="1938"/>
                  </a:lnTo>
                  <a:lnTo>
                    <a:pt x="84" y="1944"/>
                  </a:lnTo>
                  <a:lnTo>
                    <a:pt x="78" y="1944"/>
                  </a:lnTo>
                  <a:lnTo>
                    <a:pt x="78" y="1950"/>
                  </a:lnTo>
                  <a:lnTo>
                    <a:pt x="72" y="1962"/>
                  </a:lnTo>
                  <a:lnTo>
                    <a:pt x="66" y="1968"/>
                  </a:lnTo>
                  <a:lnTo>
                    <a:pt x="48" y="1968"/>
                  </a:lnTo>
                  <a:lnTo>
                    <a:pt x="42" y="1962"/>
                  </a:lnTo>
                  <a:lnTo>
                    <a:pt x="48" y="1956"/>
                  </a:lnTo>
                  <a:lnTo>
                    <a:pt x="60" y="1956"/>
                  </a:lnTo>
                  <a:lnTo>
                    <a:pt x="66" y="1950"/>
                  </a:lnTo>
                  <a:lnTo>
                    <a:pt x="72" y="1950"/>
                  </a:lnTo>
                  <a:lnTo>
                    <a:pt x="78" y="1944"/>
                  </a:lnTo>
                  <a:lnTo>
                    <a:pt x="84" y="1944"/>
                  </a:lnTo>
                  <a:lnTo>
                    <a:pt x="78" y="1938"/>
                  </a:lnTo>
                  <a:lnTo>
                    <a:pt x="54" y="1938"/>
                  </a:lnTo>
                  <a:lnTo>
                    <a:pt x="48" y="1944"/>
                  </a:lnTo>
                  <a:lnTo>
                    <a:pt x="48" y="1932"/>
                  </a:lnTo>
                  <a:lnTo>
                    <a:pt x="36" y="1932"/>
                  </a:lnTo>
                  <a:lnTo>
                    <a:pt x="24" y="1944"/>
                  </a:lnTo>
                  <a:lnTo>
                    <a:pt x="6" y="1980"/>
                  </a:lnTo>
                  <a:lnTo>
                    <a:pt x="6" y="2004"/>
                  </a:lnTo>
                  <a:lnTo>
                    <a:pt x="12" y="2004"/>
                  </a:lnTo>
                  <a:lnTo>
                    <a:pt x="12" y="2010"/>
                  </a:lnTo>
                  <a:lnTo>
                    <a:pt x="18" y="2016"/>
                  </a:lnTo>
                  <a:lnTo>
                    <a:pt x="0" y="2022"/>
                  </a:lnTo>
                  <a:lnTo>
                    <a:pt x="12" y="2076"/>
                  </a:lnTo>
                  <a:lnTo>
                    <a:pt x="12" y="2082"/>
                  </a:lnTo>
                  <a:lnTo>
                    <a:pt x="6" y="2082"/>
                  </a:lnTo>
                  <a:lnTo>
                    <a:pt x="12" y="2088"/>
                  </a:lnTo>
                  <a:lnTo>
                    <a:pt x="12" y="2094"/>
                  </a:lnTo>
                  <a:lnTo>
                    <a:pt x="30" y="2094"/>
                  </a:lnTo>
                  <a:lnTo>
                    <a:pt x="30" y="2070"/>
                  </a:lnTo>
                  <a:lnTo>
                    <a:pt x="24" y="2058"/>
                  </a:lnTo>
                  <a:lnTo>
                    <a:pt x="24" y="2040"/>
                  </a:lnTo>
                  <a:lnTo>
                    <a:pt x="36" y="2028"/>
                  </a:lnTo>
                  <a:lnTo>
                    <a:pt x="42" y="2028"/>
                  </a:lnTo>
                  <a:lnTo>
                    <a:pt x="48" y="2016"/>
                  </a:lnTo>
                  <a:lnTo>
                    <a:pt x="54" y="2010"/>
                  </a:lnTo>
                  <a:lnTo>
                    <a:pt x="54" y="1986"/>
                  </a:lnTo>
                  <a:lnTo>
                    <a:pt x="84" y="1956"/>
                  </a:lnTo>
                  <a:lnTo>
                    <a:pt x="108" y="1944"/>
                  </a:lnTo>
                  <a:lnTo>
                    <a:pt x="114" y="1944"/>
                  </a:lnTo>
                  <a:lnTo>
                    <a:pt x="126" y="1938"/>
                  </a:lnTo>
                  <a:lnTo>
                    <a:pt x="126" y="1932"/>
                  </a:lnTo>
                  <a:close/>
                  <a:moveTo>
                    <a:pt x="1896" y="678"/>
                  </a:moveTo>
                  <a:lnTo>
                    <a:pt x="1896" y="690"/>
                  </a:lnTo>
                  <a:lnTo>
                    <a:pt x="1884" y="702"/>
                  </a:lnTo>
                  <a:lnTo>
                    <a:pt x="1884" y="714"/>
                  </a:lnTo>
                  <a:lnTo>
                    <a:pt x="1902" y="714"/>
                  </a:lnTo>
                  <a:lnTo>
                    <a:pt x="1926" y="708"/>
                  </a:lnTo>
                  <a:lnTo>
                    <a:pt x="1944" y="708"/>
                  </a:lnTo>
                  <a:lnTo>
                    <a:pt x="1980" y="696"/>
                  </a:lnTo>
                  <a:lnTo>
                    <a:pt x="1986" y="690"/>
                  </a:lnTo>
                  <a:lnTo>
                    <a:pt x="1992" y="690"/>
                  </a:lnTo>
                  <a:lnTo>
                    <a:pt x="2034" y="702"/>
                  </a:lnTo>
                  <a:lnTo>
                    <a:pt x="2112" y="642"/>
                  </a:lnTo>
                  <a:lnTo>
                    <a:pt x="2244" y="600"/>
                  </a:lnTo>
                  <a:lnTo>
                    <a:pt x="2370" y="564"/>
                  </a:lnTo>
                  <a:lnTo>
                    <a:pt x="2466" y="546"/>
                  </a:lnTo>
                  <a:lnTo>
                    <a:pt x="2454" y="540"/>
                  </a:lnTo>
                  <a:lnTo>
                    <a:pt x="2448" y="528"/>
                  </a:lnTo>
                  <a:lnTo>
                    <a:pt x="2436" y="522"/>
                  </a:lnTo>
                  <a:lnTo>
                    <a:pt x="2424" y="510"/>
                  </a:lnTo>
                  <a:lnTo>
                    <a:pt x="2412" y="504"/>
                  </a:lnTo>
                  <a:lnTo>
                    <a:pt x="2400" y="492"/>
                  </a:lnTo>
                  <a:lnTo>
                    <a:pt x="2352" y="492"/>
                  </a:lnTo>
                  <a:lnTo>
                    <a:pt x="2340" y="498"/>
                  </a:lnTo>
                  <a:lnTo>
                    <a:pt x="2328" y="498"/>
                  </a:lnTo>
                  <a:lnTo>
                    <a:pt x="2262" y="504"/>
                  </a:lnTo>
                  <a:lnTo>
                    <a:pt x="2226" y="480"/>
                  </a:lnTo>
                  <a:lnTo>
                    <a:pt x="2142" y="486"/>
                  </a:lnTo>
                  <a:lnTo>
                    <a:pt x="2094" y="504"/>
                  </a:lnTo>
                  <a:lnTo>
                    <a:pt x="2076" y="522"/>
                  </a:lnTo>
                  <a:lnTo>
                    <a:pt x="2064" y="552"/>
                  </a:lnTo>
                  <a:lnTo>
                    <a:pt x="2010" y="564"/>
                  </a:lnTo>
                  <a:lnTo>
                    <a:pt x="1944" y="588"/>
                  </a:lnTo>
                  <a:lnTo>
                    <a:pt x="1962" y="600"/>
                  </a:lnTo>
                  <a:lnTo>
                    <a:pt x="1842" y="654"/>
                  </a:lnTo>
                  <a:lnTo>
                    <a:pt x="1854" y="654"/>
                  </a:lnTo>
                  <a:lnTo>
                    <a:pt x="1890" y="672"/>
                  </a:lnTo>
                  <a:lnTo>
                    <a:pt x="1896" y="678"/>
                  </a:lnTo>
                  <a:close/>
                  <a:moveTo>
                    <a:pt x="198" y="1968"/>
                  </a:moveTo>
                  <a:lnTo>
                    <a:pt x="192" y="1992"/>
                  </a:lnTo>
                  <a:lnTo>
                    <a:pt x="192" y="2010"/>
                  </a:lnTo>
                  <a:lnTo>
                    <a:pt x="216" y="1998"/>
                  </a:lnTo>
                  <a:lnTo>
                    <a:pt x="198" y="1968"/>
                  </a:lnTo>
                  <a:close/>
                  <a:moveTo>
                    <a:pt x="4182" y="600"/>
                  </a:moveTo>
                  <a:lnTo>
                    <a:pt x="4194" y="606"/>
                  </a:lnTo>
                  <a:lnTo>
                    <a:pt x="4206" y="600"/>
                  </a:lnTo>
                  <a:lnTo>
                    <a:pt x="4218" y="600"/>
                  </a:lnTo>
                  <a:lnTo>
                    <a:pt x="4242" y="588"/>
                  </a:lnTo>
                  <a:lnTo>
                    <a:pt x="4308" y="588"/>
                  </a:lnTo>
                  <a:lnTo>
                    <a:pt x="4314" y="594"/>
                  </a:lnTo>
                  <a:lnTo>
                    <a:pt x="4350" y="594"/>
                  </a:lnTo>
                  <a:lnTo>
                    <a:pt x="4356" y="588"/>
                  </a:lnTo>
                  <a:lnTo>
                    <a:pt x="4356" y="582"/>
                  </a:lnTo>
                  <a:lnTo>
                    <a:pt x="4344" y="558"/>
                  </a:lnTo>
                  <a:lnTo>
                    <a:pt x="4338" y="552"/>
                  </a:lnTo>
                  <a:lnTo>
                    <a:pt x="4326" y="546"/>
                  </a:lnTo>
                  <a:lnTo>
                    <a:pt x="4230" y="546"/>
                  </a:lnTo>
                  <a:lnTo>
                    <a:pt x="4224" y="540"/>
                  </a:lnTo>
                  <a:lnTo>
                    <a:pt x="4212" y="540"/>
                  </a:lnTo>
                  <a:lnTo>
                    <a:pt x="4200" y="534"/>
                  </a:lnTo>
                  <a:lnTo>
                    <a:pt x="4188" y="534"/>
                  </a:lnTo>
                  <a:lnTo>
                    <a:pt x="4176" y="540"/>
                  </a:lnTo>
                  <a:lnTo>
                    <a:pt x="4158" y="558"/>
                  </a:lnTo>
                  <a:lnTo>
                    <a:pt x="4158" y="564"/>
                  </a:lnTo>
                  <a:lnTo>
                    <a:pt x="4176" y="576"/>
                  </a:lnTo>
                  <a:lnTo>
                    <a:pt x="4170" y="582"/>
                  </a:lnTo>
                  <a:lnTo>
                    <a:pt x="4170" y="594"/>
                  </a:lnTo>
                  <a:lnTo>
                    <a:pt x="4176" y="594"/>
                  </a:lnTo>
                  <a:lnTo>
                    <a:pt x="4182" y="600"/>
                  </a:lnTo>
                  <a:close/>
                  <a:moveTo>
                    <a:pt x="3708" y="516"/>
                  </a:moveTo>
                  <a:lnTo>
                    <a:pt x="3678" y="516"/>
                  </a:lnTo>
                  <a:lnTo>
                    <a:pt x="3624" y="510"/>
                  </a:lnTo>
                  <a:lnTo>
                    <a:pt x="3564" y="504"/>
                  </a:lnTo>
                  <a:lnTo>
                    <a:pt x="3468" y="504"/>
                  </a:lnTo>
                  <a:lnTo>
                    <a:pt x="3468" y="516"/>
                  </a:lnTo>
                  <a:lnTo>
                    <a:pt x="3462" y="522"/>
                  </a:lnTo>
                  <a:lnTo>
                    <a:pt x="3426" y="540"/>
                  </a:lnTo>
                  <a:lnTo>
                    <a:pt x="3396" y="546"/>
                  </a:lnTo>
                  <a:lnTo>
                    <a:pt x="3378" y="552"/>
                  </a:lnTo>
                  <a:lnTo>
                    <a:pt x="3372" y="552"/>
                  </a:lnTo>
                  <a:lnTo>
                    <a:pt x="3372" y="558"/>
                  </a:lnTo>
                  <a:lnTo>
                    <a:pt x="3384" y="570"/>
                  </a:lnTo>
                  <a:lnTo>
                    <a:pt x="3390" y="582"/>
                  </a:lnTo>
                  <a:lnTo>
                    <a:pt x="3390" y="594"/>
                  </a:lnTo>
                  <a:lnTo>
                    <a:pt x="3372" y="618"/>
                  </a:lnTo>
                  <a:lnTo>
                    <a:pt x="3402" y="636"/>
                  </a:lnTo>
                  <a:lnTo>
                    <a:pt x="3480" y="606"/>
                  </a:lnTo>
                  <a:lnTo>
                    <a:pt x="3474" y="600"/>
                  </a:lnTo>
                  <a:lnTo>
                    <a:pt x="3468" y="600"/>
                  </a:lnTo>
                  <a:lnTo>
                    <a:pt x="3468" y="594"/>
                  </a:lnTo>
                  <a:lnTo>
                    <a:pt x="3474" y="588"/>
                  </a:lnTo>
                  <a:lnTo>
                    <a:pt x="3486" y="582"/>
                  </a:lnTo>
                  <a:lnTo>
                    <a:pt x="3522" y="582"/>
                  </a:lnTo>
                  <a:lnTo>
                    <a:pt x="3546" y="594"/>
                  </a:lnTo>
                  <a:lnTo>
                    <a:pt x="3552" y="600"/>
                  </a:lnTo>
                  <a:lnTo>
                    <a:pt x="3606" y="594"/>
                  </a:lnTo>
                  <a:lnTo>
                    <a:pt x="3600" y="570"/>
                  </a:lnTo>
                  <a:lnTo>
                    <a:pt x="3630" y="570"/>
                  </a:lnTo>
                  <a:lnTo>
                    <a:pt x="3648" y="564"/>
                  </a:lnTo>
                  <a:lnTo>
                    <a:pt x="3666" y="564"/>
                  </a:lnTo>
                  <a:lnTo>
                    <a:pt x="3690" y="552"/>
                  </a:lnTo>
                  <a:lnTo>
                    <a:pt x="3696" y="546"/>
                  </a:lnTo>
                  <a:lnTo>
                    <a:pt x="3702" y="534"/>
                  </a:lnTo>
                  <a:lnTo>
                    <a:pt x="3714" y="522"/>
                  </a:lnTo>
                  <a:lnTo>
                    <a:pt x="3720" y="522"/>
                  </a:lnTo>
                  <a:lnTo>
                    <a:pt x="3714" y="516"/>
                  </a:lnTo>
                  <a:lnTo>
                    <a:pt x="3708" y="516"/>
                  </a:lnTo>
                  <a:close/>
                  <a:moveTo>
                    <a:pt x="3792" y="150"/>
                  </a:moveTo>
                  <a:lnTo>
                    <a:pt x="3738" y="156"/>
                  </a:lnTo>
                  <a:lnTo>
                    <a:pt x="3756" y="180"/>
                  </a:lnTo>
                  <a:lnTo>
                    <a:pt x="3792" y="150"/>
                  </a:lnTo>
                  <a:close/>
                  <a:moveTo>
                    <a:pt x="3612" y="480"/>
                  </a:moveTo>
                  <a:lnTo>
                    <a:pt x="3636" y="468"/>
                  </a:lnTo>
                  <a:lnTo>
                    <a:pt x="3642" y="456"/>
                  </a:lnTo>
                  <a:lnTo>
                    <a:pt x="3654" y="450"/>
                  </a:lnTo>
                  <a:lnTo>
                    <a:pt x="3660" y="438"/>
                  </a:lnTo>
                  <a:lnTo>
                    <a:pt x="3660" y="432"/>
                  </a:lnTo>
                  <a:lnTo>
                    <a:pt x="3654" y="426"/>
                  </a:lnTo>
                  <a:lnTo>
                    <a:pt x="3642" y="426"/>
                  </a:lnTo>
                  <a:lnTo>
                    <a:pt x="3630" y="420"/>
                  </a:lnTo>
                  <a:lnTo>
                    <a:pt x="3588" y="420"/>
                  </a:lnTo>
                  <a:lnTo>
                    <a:pt x="3570" y="426"/>
                  </a:lnTo>
                  <a:lnTo>
                    <a:pt x="3552" y="426"/>
                  </a:lnTo>
                  <a:lnTo>
                    <a:pt x="3534" y="438"/>
                  </a:lnTo>
                  <a:lnTo>
                    <a:pt x="3516" y="444"/>
                  </a:lnTo>
                  <a:lnTo>
                    <a:pt x="3504" y="450"/>
                  </a:lnTo>
                  <a:lnTo>
                    <a:pt x="3504" y="462"/>
                  </a:lnTo>
                  <a:lnTo>
                    <a:pt x="3528" y="468"/>
                  </a:lnTo>
                  <a:lnTo>
                    <a:pt x="3600" y="480"/>
                  </a:lnTo>
                  <a:lnTo>
                    <a:pt x="3612" y="480"/>
                  </a:lnTo>
                  <a:close/>
                  <a:moveTo>
                    <a:pt x="3954" y="180"/>
                  </a:moveTo>
                  <a:lnTo>
                    <a:pt x="3900" y="192"/>
                  </a:lnTo>
                  <a:lnTo>
                    <a:pt x="3936" y="210"/>
                  </a:lnTo>
                  <a:lnTo>
                    <a:pt x="3924" y="216"/>
                  </a:lnTo>
                  <a:lnTo>
                    <a:pt x="3918" y="222"/>
                  </a:lnTo>
                  <a:lnTo>
                    <a:pt x="3918" y="228"/>
                  </a:lnTo>
                  <a:lnTo>
                    <a:pt x="3924" y="234"/>
                  </a:lnTo>
                  <a:lnTo>
                    <a:pt x="3936" y="240"/>
                  </a:lnTo>
                  <a:lnTo>
                    <a:pt x="3966" y="240"/>
                  </a:lnTo>
                  <a:lnTo>
                    <a:pt x="3942" y="252"/>
                  </a:lnTo>
                  <a:lnTo>
                    <a:pt x="3954" y="252"/>
                  </a:lnTo>
                  <a:lnTo>
                    <a:pt x="4002" y="276"/>
                  </a:lnTo>
                  <a:lnTo>
                    <a:pt x="4014" y="276"/>
                  </a:lnTo>
                  <a:lnTo>
                    <a:pt x="4026" y="270"/>
                  </a:lnTo>
                  <a:lnTo>
                    <a:pt x="4032" y="264"/>
                  </a:lnTo>
                  <a:lnTo>
                    <a:pt x="4044" y="258"/>
                  </a:lnTo>
                  <a:lnTo>
                    <a:pt x="4050" y="252"/>
                  </a:lnTo>
                  <a:lnTo>
                    <a:pt x="4074" y="246"/>
                  </a:lnTo>
                  <a:lnTo>
                    <a:pt x="4086" y="258"/>
                  </a:lnTo>
                  <a:lnTo>
                    <a:pt x="4092" y="270"/>
                  </a:lnTo>
                  <a:lnTo>
                    <a:pt x="4098" y="276"/>
                  </a:lnTo>
                  <a:lnTo>
                    <a:pt x="4104" y="270"/>
                  </a:lnTo>
                  <a:lnTo>
                    <a:pt x="4116" y="270"/>
                  </a:lnTo>
                  <a:lnTo>
                    <a:pt x="4128" y="264"/>
                  </a:lnTo>
                  <a:lnTo>
                    <a:pt x="4134" y="258"/>
                  </a:lnTo>
                  <a:lnTo>
                    <a:pt x="4146" y="258"/>
                  </a:lnTo>
                  <a:lnTo>
                    <a:pt x="4152" y="252"/>
                  </a:lnTo>
                  <a:lnTo>
                    <a:pt x="4158" y="252"/>
                  </a:lnTo>
                  <a:lnTo>
                    <a:pt x="4170" y="246"/>
                  </a:lnTo>
                  <a:lnTo>
                    <a:pt x="4176" y="234"/>
                  </a:lnTo>
                  <a:lnTo>
                    <a:pt x="4182" y="228"/>
                  </a:lnTo>
                  <a:lnTo>
                    <a:pt x="4194" y="246"/>
                  </a:lnTo>
                  <a:lnTo>
                    <a:pt x="4218" y="222"/>
                  </a:lnTo>
                  <a:lnTo>
                    <a:pt x="4218" y="216"/>
                  </a:lnTo>
                  <a:lnTo>
                    <a:pt x="4236" y="210"/>
                  </a:lnTo>
                  <a:lnTo>
                    <a:pt x="4326" y="210"/>
                  </a:lnTo>
                  <a:lnTo>
                    <a:pt x="4332" y="204"/>
                  </a:lnTo>
                  <a:lnTo>
                    <a:pt x="4332" y="192"/>
                  </a:lnTo>
                  <a:lnTo>
                    <a:pt x="4266" y="186"/>
                  </a:lnTo>
                  <a:lnTo>
                    <a:pt x="4302" y="174"/>
                  </a:lnTo>
                  <a:lnTo>
                    <a:pt x="4302" y="132"/>
                  </a:lnTo>
                  <a:lnTo>
                    <a:pt x="4278" y="132"/>
                  </a:lnTo>
                  <a:lnTo>
                    <a:pt x="4266" y="138"/>
                  </a:lnTo>
                  <a:lnTo>
                    <a:pt x="4260" y="144"/>
                  </a:lnTo>
                  <a:lnTo>
                    <a:pt x="4248" y="150"/>
                  </a:lnTo>
                  <a:lnTo>
                    <a:pt x="4242" y="126"/>
                  </a:lnTo>
                  <a:lnTo>
                    <a:pt x="4194" y="132"/>
                  </a:lnTo>
                  <a:lnTo>
                    <a:pt x="4194" y="120"/>
                  </a:lnTo>
                  <a:lnTo>
                    <a:pt x="4176" y="84"/>
                  </a:lnTo>
                  <a:lnTo>
                    <a:pt x="4140" y="84"/>
                  </a:lnTo>
                  <a:lnTo>
                    <a:pt x="4122" y="90"/>
                  </a:lnTo>
                  <a:lnTo>
                    <a:pt x="4110" y="96"/>
                  </a:lnTo>
                  <a:lnTo>
                    <a:pt x="4104" y="102"/>
                  </a:lnTo>
                  <a:lnTo>
                    <a:pt x="4098" y="102"/>
                  </a:lnTo>
                  <a:lnTo>
                    <a:pt x="4020" y="108"/>
                  </a:lnTo>
                  <a:lnTo>
                    <a:pt x="4044" y="126"/>
                  </a:lnTo>
                  <a:lnTo>
                    <a:pt x="3996" y="126"/>
                  </a:lnTo>
                  <a:lnTo>
                    <a:pt x="3984" y="132"/>
                  </a:lnTo>
                  <a:lnTo>
                    <a:pt x="3972" y="132"/>
                  </a:lnTo>
                  <a:lnTo>
                    <a:pt x="3966" y="138"/>
                  </a:lnTo>
                  <a:lnTo>
                    <a:pt x="3984" y="156"/>
                  </a:lnTo>
                  <a:lnTo>
                    <a:pt x="3972" y="156"/>
                  </a:lnTo>
                  <a:lnTo>
                    <a:pt x="3936" y="150"/>
                  </a:lnTo>
                  <a:lnTo>
                    <a:pt x="3906" y="156"/>
                  </a:lnTo>
                  <a:lnTo>
                    <a:pt x="3888" y="168"/>
                  </a:lnTo>
                  <a:lnTo>
                    <a:pt x="3888" y="174"/>
                  </a:lnTo>
                  <a:lnTo>
                    <a:pt x="3894" y="180"/>
                  </a:lnTo>
                  <a:lnTo>
                    <a:pt x="3954" y="180"/>
                  </a:lnTo>
                  <a:close/>
                  <a:moveTo>
                    <a:pt x="3972" y="294"/>
                  </a:moveTo>
                  <a:lnTo>
                    <a:pt x="3954" y="300"/>
                  </a:lnTo>
                  <a:lnTo>
                    <a:pt x="3942" y="306"/>
                  </a:lnTo>
                  <a:lnTo>
                    <a:pt x="3936" y="312"/>
                  </a:lnTo>
                  <a:lnTo>
                    <a:pt x="3936" y="318"/>
                  </a:lnTo>
                  <a:lnTo>
                    <a:pt x="3966" y="324"/>
                  </a:lnTo>
                  <a:lnTo>
                    <a:pt x="3972" y="324"/>
                  </a:lnTo>
                  <a:lnTo>
                    <a:pt x="3990" y="306"/>
                  </a:lnTo>
                  <a:lnTo>
                    <a:pt x="3990" y="300"/>
                  </a:lnTo>
                  <a:lnTo>
                    <a:pt x="3984" y="294"/>
                  </a:lnTo>
                  <a:lnTo>
                    <a:pt x="3972" y="294"/>
                  </a:lnTo>
                  <a:close/>
                  <a:moveTo>
                    <a:pt x="3738" y="336"/>
                  </a:moveTo>
                  <a:lnTo>
                    <a:pt x="3726" y="336"/>
                  </a:lnTo>
                  <a:lnTo>
                    <a:pt x="3720" y="330"/>
                  </a:lnTo>
                  <a:lnTo>
                    <a:pt x="3672" y="330"/>
                  </a:lnTo>
                  <a:lnTo>
                    <a:pt x="3636" y="336"/>
                  </a:lnTo>
                  <a:lnTo>
                    <a:pt x="3624" y="342"/>
                  </a:lnTo>
                  <a:lnTo>
                    <a:pt x="3642" y="360"/>
                  </a:lnTo>
                  <a:lnTo>
                    <a:pt x="3654" y="360"/>
                  </a:lnTo>
                  <a:lnTo>
                    <a:pt x="3660" y="378"/>
                  </a:lnTo>
                  <a:lnTo>
                    <a:pt x="3768" y="378"/>
                  </a:lnTo>
                  <a:lnTo>
                    <a:pt x="3768" y="390"/>
                  </a:lnTo>
                  <a:lnTo>
                    <a:pt x="3762" y="396"/>
                  </a:lnTo>
                  <a:lnTo>
                    <a:pt x="3762" y="408"/>
                  </a:lnTo>
                  <a:lnTo>
                    <a:pt x="3708" y="450"/>
                  </a:lnTo>
                  <a:lnTo>
                    <a:pt x="3732" y="456"/>
                  </a:lnTo>
                  <a:lnTo>
                    <a:pt x="3720" y="468"/>
                  </a:lnTo>
                  <a:lnTo>
                    <a:pt x="3714" y="468"/>
                  </a:lnTo>
                  <a:lnTo>
                    <a:pt x="3708" y="474"/>
                  </a:lnTo>
                  <a:lnTo>
                    <a:pt x="3708" y="480"/>
                  </a:lnTo>
                  <a:lnTo>
                    <a:pt x="3726" y="480"/>
                  </a:lnTo>
                  <a:lnTo>
                    <a:pt x="3738" y="474"/>
                  </a:lnTo>
                  <a:lnTo>
                    <a:pt x="3744" y="474"/>
                  </a:lnTo>
                  <a:lnTo>
                    <a:pt x="3756" y="468"/>
                  </a:lnTo>
                  <a:lnTo>
                    <a:pt x="3756" y="480"/>
                  </a:lnTo>
                  <a:lnTo>
                    <a:pt x="3792" y="480"/>
                  </a:lnTo>
                  <a:lnTo>
                    <a:pt x="3810" y="474"/>
                  </a:lnTo>
                  <a:lnTo>
                    <a:pt x="3822" y="468"/>
                  </a:lnTo>
                  <a:lnTo>
                    <a:pt x="3840" y="468"/>
                  </a:lnTo>
                  <a:lnTo>
                    <a:pt x="3846" y="462"/>
                  </a:lnTo>
                  <a:lnTo>
                    <a:pt x="3852" y="462"/>
                  </a:lnTo>
                  <a:lnTo>
                    <a:pt x="3858" y="486"/>
                  </a:lnTo>
                  <a:lnTo>
                    <a:pt x="3924" y="480"/>
                  </a:lnTo>
                  <a:lnTo>
                    <a:pt x="4002" y="498"/>
                  </a:lnTo>
                  <a:lnTo>
                    <a:pt x="4098" y="486"/>
                  </a:lnTo>
                  <a:lnTo>
                    <a:pt x="4128" y="468"/>
                  </a:lnTo>
                  <a:lnTo>
                    <a:pt x="4122" y="474"/>
                  </a:lnTo>
                  <a:lnTo>
                    <a:pt x="4122" y="486"/>
                  </a:lnTo>
                  <a:lnTo>
                    <a:pt x="4260" y="486"/>
                  </a:lnTo>
                  <a:lnTo>
                    <a:pt x="4272" y="468"/>
                  </a:lnTo>
                  <a:lnTo>
                    <a:pt x="4338" y="438"/>
                  </a:lnTo>
                  <a:lnTo>
                    <a:pt x="4320" y="432"/>
                  </a:lnTo>
                  <a:lnTo>
                    <a:pt x="4320" y="420"/>
                  </a:lnTo>
                  <a:lnTo>
                    <a:pt x="4314" y="420"/>
                  </a:lnTo>
                  <a:lnTo>
                    <a:pt x="4308" y="414"/>
                  </a:lnTo>
                  <a:lnTo>
                    <a:pt x="4290" y="414"/>
                  </a:lnTo>
                  <a:lnTo>
                    <a:pt x="4278" y="408"/>
                  </a:lnTo>
                  <a:lnTo>
                    <a:pt x="4260" y="408"/>
                  </a:lnTo>
                  <a:lnTo>
                    <a:pt x="4242" y="402"/>
                  </a:lnTo>
                  <a:lnTo>
                    <a:pt x="4206" y="402"/>
                  </a:lnTo>
                  <a:lnTo>
                    <a:pt x="4164" y="414"/>
                  </a:lnTo>
                  <a:lnTo>
                    <a:pt x="4116" y="420"/>
                  </a:lnTo>
                  <a:lnTo>
                    <a:pt x="4074" y="426"/>
                  </a:lnTo>
                  <a:lnTo>
                    <a:pt x="4038" y="438"/>
                  </a:lnTo>
                  <a:lnTo>
                    <a:pt x="4026" y="438"/>
                  </a:lnTo>
                  <a:lnTo>
                    <a:pt x="4014" y="432"/>
                  </a:lnTo>
                  <a:lnTo>
                    <a:pt x="4008" y="426"/>
                  </a:lnTo>
                  <a:lnTo>
                    <a:pt x="3996" y="420"/>
                  </a:lnTo>
                  <a:lnTo>
                    <a:pt x="3984" y="420"/>
                  </a:lnTo>
                  <a:lnTo>
                    <a:pt x="3972" y="426"/>
                  </a:lnTo>
                  <a:lnTo>
                    <a:pt x="3960" y="426"/>
                  </a:lnTo>
                  <a:lnTo>
                    <a:pt x="3948" y="432"/>
                  </a:lnTo>
                  <a:lnTo>
                    <a:pt x="3942" y="438"/>
                  </a:lnTo>
                  <a:lnTo>
                    <a:pt x="3936" y="438"/>
                  </a:lnTo>
                  <a:lnTo>
                    <a:pt x="3912" y="414"/>
                  </a:lnTo>
                  <a:lnTo>
                    <a:pt x="3894" y="426"/>
                  </a:lnTo>
                  <a:lnTo>
                    <a:pt x="3864" y="420"/>
                  </a:lnTo>
                  <a:lnTo>
                    <a:pt x="3894" y="408"/>
                  </a:lnTo>
                  <a:lnTo>
                    <a:pt x="3876" y="396"/>
                  </a:lnTo>
                  <a:lnTo>
                    <a:pt x="3822" y="408"/>
                  </a:lnTo>
                  <a:lnTo>
                    <a:pt x="3858" y="396"/>
                  </a:lnTo>
                  <a:lnTo>
                    <a:pt x="3858" y="390"/>
                  </a:lnTo>
                  <a:lnTo>
                    <a:pt x="3924" y="384"/>
                  </a:lnTo>
                  <a:lnTo>
                    <a:pt x="3888" y="372"/>
                  </a:lnTo>
                  <a:lnTo>
                    <a:pt x="3870" y="372"/>
                  </a:lnTo>
                  <a:lnTo>
                    <a:pt x="3876" y="366"/>
                  </a:lnTo>
                  <a:lnTo>
                    <a:pt x="3876" y="360"/>
                  </a:lnTo>
                  <a:lnTo>
                    <a:pt x="3870" y="354"/>
                  </a:lnTo>
                  <a:lnTo>
                    <a:pt x="3840" y="354"/>
                  </a:lnTo>
                  <a:lnTo>
                    <a:pt x="3822" y="360"/>
                  </a:lnTo>
                  <a:lnTo>
                    <a:pt x="3804" y="360"/>
                  </a:lnTo>
                  <a:lnTo>
                    <a:pt x="3786" y="366"/>
                  </a:lnTo>
                  <a:lnTo>
                    <a:pt x="3774" y="354"/>
                  </a:lnTo>
                  <a:lnTo>
                    <a:pt x="3762" y="348"/>
                  </a:lnTo>
                  <a:lnTo>
                    <a:pt x="3756" y="342"/>
                  </a:lnTo>
                  <a:lnTo>
                    <a:pt x="3744" y="336"/>
                  </a:lnTo>
                  <a:lnTo>
                    <a:pt x="3738" y="336"/>
                  </a:lnTo>
                  <a:close/>
                  <a:moveTo>
                    <a:pt x="3264" y="420"/>
                  </a:moveTo>
                  <a:lnTo>
                    <a:pt x="3282" y="420"/>
                  </a:lnTo>
                  <a:lnTo>
                    <a:pt x="3300" y="426"/>
                  </a:lnTo>
                  <a:lnTo>
                    <a:pt x="3318" y="426"/>
                  </a:lnTo>
                  <a:lnTo>
                    <a:pt x="3330" y="432"/>
                  </a:lnTo>
                  <a:lnTo>
                    <a:pt x="3342" y="432"/>
                  </a:lnTo>
                  <a:lnTo>
                    <a:pt x="3330" y="444"/>
                  </a:lnTo>
                  <a:lnTo>
                    <a:pt x="3324" y="444"/>
                  </a:lnTo>
                  <a:lnTo>
                    <a:pt x="3324" y="456"/>
                  </a:lnTo>
                  <a:lnTo>
                    <a:pt x="3438" y="456"/>
                  </a:lnTo>
                  <a:lnTo>
                    <a:pt x="3462" y="444"/>
                  </a:lnTo>
                  <a:lnTo>
                    <a:pt x="3462" y="432"/>
                  </a:lnTo>
                  <a:lnTo>
                    <a:pt x="3468" y="426"/>
                  </a:lnTo>
                  <a:lnTo>
                    <a:pt x="3480" y="426"/>
                  </a:lnTo>
                  <a:lnTo>
                    <a:pt x="3492" y="420"/>
                  </a:lnTo>
                  <a:lnTo>
                    <a:pt x="3504" y="420"/>
                  </a:lnTo>
                  <a:lnTo>
                    <a:pt x="3510" y="414"/>
                  </a:lnTo>
                  <a:lnTo>
                    <a:pt x="3510" y="408"/>
                  </a:lnTo>
                  <a:lnTo>
                    <a:pt x="3522" y="396"/>
                  </a:lnTo>
                  <a:lnTo>
                    <a:pt x="3534" y="390"/>
                  </a:lnTo>
                  <a:lnTo>
                    <a:pt x="3540" y="384"/>
                  </a:lnTo>
                  <a:lnTo>
                    <a:pt x="3552" y="378"/>
                  </a:lnTo>
                  <a:lnTo>
                    <a:pt x="3552" y="372"/>
                  </a:lnTo>
                  <a:lnTo>
                    <a:pt x="3546" y="366"/>
                  </a:lnTo>
                  <a:lnTo>
                    <a:pt x="3534" y="360"/>
                  </a:lnTo>
                  <a:lnTo>
                    <a:pt x="3510" y="360"/>
                  </a:lnTo>
                  <a:lnTo>
                    <a:pt x="3504" y="366"/>
                  </a:lnTo>
                  <a:lnTo>
                    <a:pt x="3492" y="366"/>
                  </a:lnTo>
                  <a:lnTo>
                    <a:pt x="3486" y="360"/>
                  </a:lnTo>
                  <a:lnTo>
                    <a:pt x="3474" y="360"/>
                  </a:lnTo>
                  <a:lnTo>
                    <a:pt x="3462" y="354"/>
                  </a:lnTo>
                  <a:lnTo>
                    <a:pt x="3450" y="354"/>
                  </a:lnTo>
                  <a:lnTo>
                    <a:pt x="3432" y="348"/>
                  </a:lnTo>
                  <a:lnTo>
                    <a:pt x="3426" y="354"/>
                  </a:lnTo>
                  <a:lnTo>
                    <a:pt x="3420" y="354"/>
                  </a:lnTo>
                  <a:lnTo>
                    <a:pt x="3414" y="366"/>
                  </a:lnTo>
                  <a:lnTo>
                    <a:pt x="3414" y="396"/>
                  </a:lnTo>
                  <a:lnTo>
                    <a:pt x="3396" y="378"/>
                  </a:lnTo>
                  <a:lnTo>
                    <a:pt x="3384" y="372"/>
                  </a:lnTo>
                  <a:lnTo>
                    <a:pt x="3366" y="372"/>
                  </a:lnTo>
                  <a:lnTo>
                    <a:pt x="3354" y="384"/>
                  </a:lnTo>
                  <a:lnTo>
                    <a:pt x="3348" y="396"/>
                  </a:lnTo>
                  <a:lnTo>
                    <a:pt x="3330" y="414"/>
                  </a:lnTo>
                  <a:lnTo>
                    <a:pt x="3324" y="414"/>
                  </a:lnTo>
                  <a:lnTo>
                    <a:pt x="3300" y="366"/>
                  </a:lnTo>
                  <a:lnTo>
                    <a:pt x="3288" y="360"/>
                  </a:lnTo>
                  <a:lnTo>
                    <a:pt x="3258" y="360"/>
                  </a:lnTo>
                  <a:lnTo>
                    <a:pt x="3246" y="366"/>
                  </a:lnTo>
                  <a:lnTo>
                    <a:pt x="3240" y="372"/>
                  </a:lnTo>
                  <a:lnTo>
                    <a:pt x="3240" y="396"/>
                  </a:lnTo>
                  <a:lnTo>
                    <a:pt x="3246" y="408"/>
                  </a:lnTo>
                  <a:lnTo>
                    <a:pt x="3258" y="414"/>
                  </a:lnTo>
                  <a:lnTo>
                    <a:pt x="3264" y="420"/>
                  </a:lnTo>
                  <a:close/>
                  <a:moveTo>
                    <a:pt x="3720" y="288"/>
                  </a:moveTo>
                  <a:lnTo>
                    <a:pt x="3726" y="288"/>
                  </a:lnTo>
                  <a:lnTo>
                    <a:pt x="3732" y="294"/>
                  </a:lnTo>
                  <a:lnTo>
                    <a:pt x="3738" y="306"/>
                  </a:lnTo>
                  <a:lnTo>
                    <a:pt x="3768" y="306"/>
                  </a:lnTo>
                  <a:lnTo>
                    <a:pt x="3780" y="300"/>
                  </a:lnTo>
                  <a:lnTo>
                    <a:pt x="3834" y="300"/>
                  </a:lnTo>
                  <a:lnTo>
                    <a:pt x="3834" y="294"/>
                  </a:lnTo>
                  <a:lnTo>
                    <a:pt x="3828" y="294"/>
                  </a:lnTo>
                  <a:lnTo>
                    <a:pt x="3822" y="288"/>
                  </a:lnTo>
                  <a:lnTo>
                    <a:pt x="3810" y="288"/>
                  </a:lnTo>
                  <a:lnTo>
                    <a:pt x="3804" y="282"/>
                  </a:lnTo>
                  <a:lnTo>
                    <a:pt x="3792" y="282"/>
                  </a:lnTo>
                  <a:lnTo>
                    <a:pt x="3804" y="270"/>
                  </a:lnTo>
                  <a:lnTo>
                    <a:pt x="3816" y="264"/>
                  </a:lnTo>
                  <a:lnTo>
                    <a:pt x="3822" y="264"/>
                  </a:lnTo>
                  <a:lnTo>
                    <a:pt x="3828" y="258"/>
                  </a:lnTo>
                  <a:lnTo>
                    <a:pt x="3822" y="258"/>
                  </a:lnTo>
                  <a:lnTo>
                    <a:pt x="3810" y="252"/>
                  </a:lnTo>
                  <a:lnTo>
                    <a:pt x="3738" y="228"/>
                  </a:lnTo>
                  <a:lnTo>
                    <a:pt x="3732" y="228"/>
                  </a:lnTo>
                  <a:lnTo>
                    <a:pt x="3726" y="234"/>
                  </a:lnTo>
                  <a:lnTo>
                    <a:pt x="3714" y="240"/>
                  </a:lnTo>
                  <a:lnTo>
                    <a:pt x="3702" y="240"/>
                  </a:lnTo>
                  <a:lnTo>
                    <a:pt x="3690" y="252"/>
                  </a:lnTo>
                  <a:lnTo>
                    <a:pt x="3690" y="258"/>
                  </a:lnTo>
                  <a:lnTo>
                    <a:pt x="3696" y="264"/>
                  </a:lnTo>
                  <a:lnTo>
                    <a:pt x="3702" y="276"/>
                  </a:lnTo>
                  <a:lnTo>
                    <a:pt x="3714" y="282"/>
                  </a:lnTo>
                  <a:lnTo>
                    <a:pt x="3720" y="288"/>
                  </a:lnTo>
                  <a:close/>
                  <a:moveTo>
                    <a:pt x="3288" y="504"/>
                  </a:moveTo>
                  <a:lnTo>
                    <a:pt x="3270" y="504"/>
                  </a:lnTo>
                  <a:lnTo>
                    <a:pt x="3234" y="510"/>
                  </a:lnTo>
                  <a:lnTo>
                    <a:pt x="3186" y="516"/>
                  </a:lnTo>
                  <a:lnTo>
                    <a:pt x="3144" y="528"/>
                  </a:lnTo>
                  <a:lnTo>
                    <a:pt x="3132" y="534"/>
                  </a:lnTo>
                  <a:lnTo>
                    <a:pt x="3126" y="540"/>
                  </a:lnTo>
                  <a:lnTo>
                    <a:pt x="3132" y="540"/>
                  </a:lnTo>
                  <a:lnTo>
                    <a:pt x="3150" y="558"/>
                  </a:lnTo>
                  <a:lnTo>
                    <a:pt x="3156" y="570"/>
                  </a:lnTo>
                  <a:lnTo>
                    <a:pt x="3156" y="576"/>
                  </a:lnTo>
                  <a:lnTo>
                    <a:pt x="3138" y="582"/>
                  </a:lnTo>
                  <a:lnTo>
                    <a:pt x="3120" y="570"/>
                  </a:lnTo>
                  <a:lnTo>
                    <a:pt x="3090" y="564"/>
                  </a:lnTo>
                  <a:lnTo>
                    <a:pt x="3048" y="570"/>
                  </a:lnTo>
                  <a:lnTo>
                    <a:pt x="3066" y="606"/>
                  </a:lnTo>
                  <a:lnTo>
                    <a:pt x="3072" y="612"/>
                  </a:lnTo>
                  <a:lnTo>
                    <a:pt x="3084" y="618"/>
                  </a:lnTo>
                  <a:lnTo>
                    <a:pt x="3102" y="624"/>
                  </a:lnTo>
                  <a:lnTo>
                    <a:pt x="3114" y="630"/>
                  </a:lnTo>
                  <a:lnTo>
                    <a:pt x="3120" y="642"/>
                  </a:lnTo>
                  <a:lnTo>
                    <a:pt x="3120" y="654"/>
                  </a:lnTo>
                  <a:lnTo>
                    <a:pt x="3126" y="666"/>
                  </a:lnTo>
                  <a:lnTo>
                    <a:pt x="3126" y="678"/>
                  </a:lnTo>
                  <a:lnTo>
                    <a:pt x="3144" y="678"/>
                  </a:lnTo>
                  <a:lnTo>
                    <a:pt x="3228" y="666"/>
                  </a:lnTo>
                  <a:lnTo>
                    <a:pt x="3264" y="660"/>
                  </a:lnTo>
                  <a:lnTo>
                    <a:pt x="3276" y="654"/>
                  </a:lnTo>
                  <a:lnTo>
                    <a:pt x="3282" y="642"/>
                  </a:lnTo>
                  <a:lnTo>
                    <a:pt x="3288" y="624"/>
                  </a:lnTo>
                  <a:lnTo>
                    <a:pt x="3300" y="600"/>
                  </a:lnTo>
                  <a:lnTo>
                    <a:pt x="3300" y="588"/>
                  </a:lnTo>
                  <a:lnTo>
                    <a:pt x="3228" y="576"/>
                  </a:lnTo>
                  <a:lnTo>
                    <a:pt x="3240" y="570"/>
                  </a:lnTo>
                  <a:lnTo>
                    <a:pt x="3348" y="534"/>
                  </a:lnTo>
                  <a:lnTo>
                    <a:pt x="3360" y="528"/>
                  </a:lnTo>
                  <a:lnTo>
                    <a:pt x="3354" y="522"/>
                  </a:lnTo>
                  <a:lnTo>
                    <a:pt x="3342" y="516"/>
                  </a:lnTo>
                  <a:lnTo>
                    <a:pt x="3324" y="510"/>
                  </a:lnTo>
                  <a:lnTo>
                    <a:pt x="3312" y="510"/>
                  </a:lnTo>
                  <a:lnTo>
                    <a:pt x="3300" y="504"/>
                  </a:lnTo>
                  <a:lnTo>
                    <a:pt x="3288" y="504"/>
                  </a:lnTo>
                  <a:close/>
                  <a:moveTo>
                    <a:pt x="2898" y="744"/>
                  </a:moveTo>
                  <a:lnTo>
                    <a:pt x="2880" y="738"/>
                  </a:lnTo>
                  <a:lnTo>
                    <a:pt x="2796" y="738"/>
                  </a:lnTo>
                  <a:lnTo>
                    <a:pt x="2874" y="696"/>
                  </a:lnTo>
                  <a:lnTo>
                    <a:pt x="2880" y="684"/>
                  </a:lnTo>
                  <a:lnTo>
                    <a:pt x="2886" y="654"/>
                  </a:lnTo>
                  <a:lnTo>
                    <a:pt x="2898" y="624"/>
                  </a:lnTo>
                  <a:lnTo>
                    <a:pt x="2898" y="588"/>
                  </a:lnTo>
                  <a:lnTo>
                    <a:pt x="2880" y="570"/>
                  </a:lnTo>
                  <a:lnTo>
                    <a:pt x="2850" y="570"/>
                  </a:lnTo>
                  <a:lnTo>
                    <a:pt x="2814" y="576"/>
                  </a:lnTo>
                  <a:lnTo>
                    <a:pt x="2796" y="582"/>
                  </a:lnTo>
                  <a:lnTo>
                    <a:pt x="2784" y="588"/>
                  </a:lnTo>
                  <a:lnTo>
                    <a:pt x="2784" y="594"/>
                  </a:lnTo>
                  <a:lnTo>
                    <a:pt x="2766" y="612"/>
                  </a:lnTo>
                  <a:lnTo>
                    <a:pt x="2760" y="630"/>
                  </a:lnTo>
                  <a:lnTo>
                    <a:pt x="2736" y="654"/>
                  </a:lnTo>
                  <a:lnTo>
                    <a:pt x="2718" y="666"/>
                  </a:lnTo>
                  <a:lnTo>
                    <a:pt x="2706" y="672"/>
                  </a:lnTo>
                  <a:lnTo>
                    <a:pt x="2700" y="672"/>
                  </a:lnTo>
                  <a:lnTo>
                    <a:pt x="2694" y="666"/>
                  </a:lnTo>
                  <a:lnTo>
                    <a:pt x="2694" y="660"/>
                  </a:lnTo>
                  <a:lnTo>
                    <a:pt x="2700" y="654"/>
                  </a:lnTo>
                  <a:lnTo>
                    <a:pt x="2706" y="642"/>
                  </a:lnTo>
                  <a:lnTo>
                    <a:pt x="2712" y="636"/>
                  </a:lnTo>
                  <a:lnTo>
                    <a:pt x="2718" y="624"/>
                  </a:lnTo>
                  <a:lnTo>
                    <a:pt x="2718" y="612"/>
                  </a:lnTo>
                  <a:lnTo>
                    <a:pt x="2724" y="606"/>
                  </a:lnTo>
                  <a:lnTo>
                    <a:pt x="2724" y="600"/>
                  </a:lnTo>
                  <a:lnTo>
                    <a:pt x="2706" y="594"/>
                  </a:lnTo>
                  <a:lnTo>
                    <a:pt x="2676" y="588"/>
                  </a:lnTo>
                  <a:lnTo>
                    <a:pt x="2628" y="588"/>
                  </a:lnTo>
                  <a:lnTo>
                    <a:pt x="2622" y="606"/>
                  </a:lnTo>
                  <a:lnTo>
                    <a:pt x="2610" y="612"/>
                  </a:lnTo>
                  <a:lnTo>
                    <a:pt x="2586" y="618"/>
                  </a:lnTo>
                  <a:lnTo>
                    <a:pt x="2550" y="624"/>
                  </a:lnTo>
                  <a:lnTo>
                    <a:pt x="2508" y="630"/>
                  </a:lnTo>
                  <a:lnTo>
                    <a:pt x="2490" y="630"/>
                  </a:lnTo>
                  <a:lnTo>
                    <a:pt x="2496" y="624"/>
                  </a:lnTo>
                  <a:lnTo>
                    <a:pt x="2508" y="618"/>
                  </a:lnTo>
                  <a:lnTo>
                    <a:pt x="2520" y="618"/>
                  </a:lnTo>
                  <a:lnTo>
                    <a:pt x="2538" y="612"/>
                  </a:lnTo>
                  <a:lnTo>
                    <a:pt x="2550" y="606"/>
                  </a:lnTo>
                  <a:lnTo>
                    <a:pt x="2586" y="594"/>
                  </a:lnTo>
                  <a:lnTo>
                    <a:pt x="2598" y="588"/>
                  </a:lnTo>
                  <a:lnTo>
                    <a:pt x="2604" y="588"/>
                  </a:lnTo>
                  <a:lnTo>
                    <a:pt x="2604" y="582"/>
                  </a:lnTo>
                  <a:lnTo>
                    <a:pt x="2592" y="576"/>
                  </a:lnTo>
                  <a:lnTo>
                    <a:pt x="2556" y="576"/>
                  </a:lnTo>
                  <a:lnTo>
                    <a:pt x="2496" y="594"/>
                  </a:lnTo>
                  <a:lnTo>
                    <a:pt x="2460" y="600"/>
                  </a:lnTo>
                  <a:lnTo>
                    <a:pt x="2466" y="594"/>
                  </a:lnTo>
                  <a:lnTo>
                    <a:pt x="2478" y="588"/>
                  </a:lnTo>
                  <a:lnTo>
                    <a:pt x="2490" y="576"/>
                  </a:lnTo>
                  <a:lnTo>
                    <a:pt x="2502" y="570"/>
                  </a:lnTo>
                  <a:lnTo>
                    <a:pt x="2514" y="558"/>
                  </a:lnTo>
                  <a:lnTo>
                    <a:pt x="2508" y="558"/>
                  </a:lnTo>
                  <a:lnTo>
                    <a:pt x="2508" y="552"/>
                  </a:lnTo>
                  <a:lnTo>
                    <a:pt x="2496" y="552"/>
                  </a:lnTo>
                  <a:lnTo>
                    <a:pt x="2346" y="600"/>
                  </a:lnTo>
                  <a:lnTo>
                    <a:pt x="2328" y="600"/>
                  </a:lnTo>
                  <a:lnTo>
                    <a:pt x="2244" y="624"/>
                  </a:lnTo>
                  <a:lnTo>
                    <a:pt x="2250" y="642"/>
                  </a:lnTo>
                  <a:lnTo>
                    <a:pt x="2190" y="660"/>
                  </a:lnTo>
                  <a:lnTo>
                    <a:pt x="2172" y="678"/>
                  </a:lnTo>
                  <a:lnTo>
                    <a:pt x="2202" y="690"/>
                  </a:lnTo>
                  <a:lnTo>
                    <a:pt x="2208" y="684"/>
                  </a:lnTo>
                  <a:lnTo>
                    <a:pt x="2220" y="678"/>
                  </a:lnTo>
                  <a:lnTo>
                    <a:pt x="2238" y="678"/>
                  </a:lnTo>
                  <a:lnTo>
                    <a:pt x="2244" y="684"/>
                  </a:lnTo>
                  <a:lnTo>
                    <a:pt x="2244" y="690"/>
                  </a:lnTo>
                  <a:lnTo>
                    <a:pt x="2238" y="696"/>
                  </a:lnTo>
                  <a:lnTo>
                    <a:pt x="2226" y="696"/>
                  </a:lnTo>
                  <a:lnTo>
                    <a:pt x="2208" y="702"/>
                  </a:lnTo>
                  <a:lnTo>
                    <a:pt x="2196" y="702"/>
                  </a:lnTo>
                  <a:lnTo>
                    <a:pt x="2160" y="720"/>
                  </a:lnTo>
                  <a:lnTo>
                    <a:pt x="2166" y="732"/>
                  </a:lnTo>
                  <a:lnTo>
                    <a:pt x="2196" y="732"/>
                  </a:lnTo>
                  <a:lnTo>
                    <a:pt x="2238" y="738"/>
                  </a:lnTo>
                  <a:lnTo>
                    <a:pt x="2322" y="738"/>
                  </a:lnTo>
                  <a:lnTo>
                    <a:pt x="2352" y="744"/>
                  </a:lnTo>
                  <a:lnTo>
                    <a:pt x="2352" y="750"/>
                  </a:lnTo>
                  <a:lnTo>
                    <a:pt x="2322" y="762"/>
                  </a:lnTo>
                  <a:lnTo>
                    <a:pt x="2280" y="762"/>
                  </a:lnTo>
                  <a:lnTo>
                    <a:pt x="2172" y="774"/>
                  </a:lnTo>
                  <a:lnTo>
                    <a:pt x="2136" y="774"/>
                  </a:lnTo>
                  <a:lnTo>
                    <a:pt x="2112" y="786"/>
                  </a:lnTo>
                  <a:lnTo>
                    <a:pt x="2106" y="792"/>
                  </a:lnTo>
                  <a:lnTo>
                    <a:pt x="2118" y="804"/>
                  </a:lnTo>
                  <a:lnTo>
                    <a:pt x="2130" y="810"/>
                  </a:lnTo>
                  <a:lnTo>
                    <a:pt x="2148" y="810"/>
                  </a:lnTo>
                  <a:lnTo>
                    <a:pt x="2160" y="816"/>
                  </a:lnTo>
                  <a:lnTo>
                    <a:pt x="2178" y="822"/>
                  </a:lnTo>
                  <a:lnTo>
                    <a:pt x="2190" y="828"/>
                  </a:lnTo>
                  <a:lnTo>
                    <a:pt x="2190" y="834"/>
                  </a:lnTo>
                  <a:lnTo>
                    <a:pt x="2184" y="840"/>
                  </a:lnTo>
                  <a:lnTo>
                    <a:pt x="2172" y="840"/>
                  </a:lnTo>
                  <a:lnTo>
                    <a:pt x="2154" y="858"/>
                  </a:lnTo>
                  <a:lnTo>
                    <a:pt x="2166" y="870"/>
                  </a:lnTo>
                  <a:lnTo>
                    <a:pt x="2322" y="870"/>
                  </a:lnTo>
                  <a:lnTo>
                    <a:pt x="2370" y="864"/>
                  </a:lnTo>
                  <a:lnTo>
                    <a:pt x="2436" y="858"/>
                  </a:lnTo>
                  <a:lnTo>
                    <a:pt x="2508" y="846"/>
                  </a:lnTo>
                  <a:lnTo>
                    <a:pt x="2574" y="840"/>
                  </a:lnTo>
                  <a:lnTo>
                    <a:pt x="2616" y="828"/>
                  </a:lnTo>
                  <a:lnTo>
                    <a:pt x="2652" y="828"/>
                  </a:lnTo>
                  <a:lnTo>
                    <a:pt x="2736" y="864"/>
                  </a:lnTo>
                  <a:lnTo>
                    <a:pt x="2778" y="876"/>
                  </a:lnTo>
                  <a:lnTo>
                    <a:pt x="2796" y="876"/>
                  </a:lnTo>
                  <a:lnTo>
                    <a:pt x="2814" y="870"/>
                  </a:lnTo>
                  <a:lnTo>
                    <a:pt x="2832" y="852"/>
                  </a:lnTo>
                  <a:lnTo>
                    <a:pt x="2838" y="840"/>
                  </a:lnTo>
                  <a:lnTo>
                    <a:pt x="2844" y="834"/>
                  </a:lnTo>
                  <a:lnTo>
                    <a:pt x="2844" y="822"/>
                  </a:lnTo>
                  <a:lnTo>
                    <a:pt x="2766" y="822"/>
                  </a:lnTo>
                  <a:lnTo>
                    <a:pt x="2802" y="798"/>
                  </a:lnTo>
                  <a:lnTo>
                    <a:pt x="2850" y="798"/>
                  </a:lnTo>
                  <a:lnTo>
                    <a:pt x="2898" y="792"/>
                  </a:lnTo>
                  <a:lnTo>
                    <a:pt x="2910" y="786"/>
                  </a:lnTo>
                  <a:lnTo>
                    <a:pt x="2916" y="786"/>
                  </a:lnTo>
                  <a:lnTo>
                    <a:pt x="2922" y="780"/>
                  </a:lnTo>
                  <a:lnTo>
                    <a:pt x="2916" y="768"/>
                  </a:lnTo>
                  <a:lnTo>
                    <a:pt x="2898" y="750"/>
                  </a:lnTo>
                  <a:lnTo>
                    <a:pt x="2898" y="744"/>
                  </a:lnTo>
                  <a:close/>
                  <a:moveTo>
                    <a:pt x="2868" y="882"/>
                  </a:moveTo>
                  <a:lnTo>
                    <a:pt x="2886" y="882"/>
                  </a:lnTo>
                  <a:lnTo>
                    <a:pt x="2904" y="876"/>
                  </a:lnTo>
                  <a:lnTo>
                    <a:pt x="2910" y="870"/>
                  </a:lnTo>
                  <a:lnTo>
                    <a:pt x="2910" y="864"/>
                  </a:lnTo>
                  <a:lnTo>
                    <a:pt x="2904" y="858"/>
                  </a:lnTo>
                  <a:lnTo>
                    <a:pt x="2880" y="858"/>
                  </a:lnTo>
                  <a:lnTo>
                    <a:pt x="2868" y="870"/>
                  </a:lnTo>
                  <a:lnTo>
                    <a:pt x="2868" y="882"/>
                  </a:lnTo>
                  <a:close/>
                  <a:moveTo>
                    <a:pt x="3276" y="330"/>
                  </a:moveTo>
                  <a:lnTo>
                    <a:pt x="3288" y="330"/>
                  </a:lnTo>
                  <a:lnTo>
                    <a:pt x="3294" y="324"/>
                  </a:lnTo>
                  <a:lnTo>
                    <a:pt x="3300" y="312"/>
                  </a:lnTo>
                  <a:lnTo>
                    <a:pt x="3300" y="306"/>
                  </a:lnTo>
                  <a:lnTo>
                    <a:pt x="3294" y="294"/>
                  </a:lnTo>
                  <a:lnTo>
                    <a:pt x="3288" y="288"/>
                  </a:lnTo>
                  <a:lnTo>
                    <a:pt x="3276" y="288"/>
                  </a:lnTo>
                  <a:lnTo>
                    <a:pt x="3270" y="300"/>
                  </a:lnTo>
                  <a:lnTo>
                    <a:pt x="3264" y="306"/>
                  </a:lnTo>
                  <a:lnTo>
                    <a:pt x="3264" y="324"/>
                  </a:lnTo>
                  <a:lnTo>
                    <a:pt x="3270" y="330"/>
                  </a:lnTo>
                  <a:lnTo>
                    <a:pt x="3276" y="330"/>
                  </a:lnTo>
                  <a:close/>
                  <a:moveTo>
                    <a:pt x="3462" y="228"/>
                  </a:moveTo>
                  <a:lnTo>
                    <a:pt x="3450" y="240"/>
                  </a:lnTo>
                  <a:lnTo>
                    <a:pt x="3450" y="252"/>
                  </a:lnTo>
                  <a:lnTo>
                    <a:pt x="3456" y="258"/>
                  </a:lnTo>
                  <a:lnTo>
                    <a:pt x="3528" y="258"/>
                  </a:lnTo>
                  <a:lnTo>
                    <a:pt x="3546" y="276"/>
                  </a:lnTo>
                  <a:lnTo>
                    <a:pt x="3558" y="282"/>
                  </a:lnTo>
                  <a:lnTo>
                    <a:pt x="3588" y="282"/>
                  </a:lnTo>
                  <a:lnTo>
                    <a:pt x="3612" y="270"/>
                  </a:lnTo>
                  <a:lnTo>
                    <a:pt x="3618" y="264"/>
                  </a:lnTo>
                  <a:lnTo>
                    <a:pt x="3606" y="252"/>
                  </a:lnTo>
                  <a:lnTo>
                    <a:pt x="3636" y="246"/>
                  </a:lnTo>
                  <a:lnTo>
                    <a:pt x="3594" y="210"/>
                  </a:lnTo>
                  <a:lnTo>
                    <a:pt x="3552" y="216"/>
                  </a:lnTo>
                  <a:lnTo>
                    <a:pt x="3534" y="198"/>
                  </a:lnTo>
                  <a:lnTo>
                    <a:pt x="3450" y="198"/>
                  </a:lnTo>
                  <a:lnTo>
                    <a:pt x="3438" y="204"/>
                  </a:lnTo>
                  <a:lnTo>
                    <a:pt x="3426" y="204"/>
                  </a:lnTo>
                  <a:lnTo>
                    <a:pt x="3420" y="210"/>
                  </a:lnTo>
                  <a:lnTo>
                    <a:pt x="3438" y="228"/>
                  </a:lnTo>
                  <a:lnTo>
                    <a:pt x="3462" y="228"/>
                  </a:lnTo>
                  <a:close/>
                  <a:moveTo>
                    <a:pt x="3432" y="1302"/>
                  </a:moveTo>
                  <a:lnTo>
                    <a:pt x="3408" y="1326"/>
                  </a:lnTo>
                  <a:lnTo>
                    <a:pt x="3408" y="1344"/>
                  </a:lnTo>
                  <a:lnTo>
                    <a:pt x="3438" y="1344"/>
                  </a:lnTo>
                  <a:lnTo>
                    <a:pt x="3462" y="1332"/>
                  </a:lnTo>
                  <a:lnTo>
                    <a:pt x="3468" y="1332"/>
                  </a:lnTo>
                  <a:lnTo>
                    <a:pt x="3480" y="1326"/>
                  </a:lnTo>
                  <a:lnTo>
                    <a:pt x="3486" y="1326"/>
                  </a:lnTo>
                  <a:lnTo>
                    <a:pt x="3504" y="1308"/>
                  </a:lnTo>
                  <a:lnTo>
                    <a:pt x="3516" y="1290"/>
                  </a:lnTo>
                  <a:lnTo>
                    <a:pt x="3516" y="1266"/>
                  </a:lnTo>
                  <a:lnTo>
                    <a:pt x="3510" y="1260"/>
                  </a:lnTo>
                  <a:lnTo>
                    <a:pt x="3498" y="1260"/>
                  </a:lnTo>
                  <a:lnTo>
                    <a:pt x="3480" y="1266"/>
                  </a:lnTo>
                  <a:lnTo>
                    <a:pt x="3432" y="1302"/>
                  </a:lnTo>
                  <a:close/>
                  <a:moveTo>
                    <a:pt x="4416" y="1392"/>
                  </a:moveTo>
                  <a:lnTo>
                    <a:pt x="4428" y="1380"/>
                  </a:lnTo>
                  <a:lnTo>
                    <a:pt x="4428" y="1374"/>
                  </a:lnTo>
                  <a:lnTo>
                    <a:pt x="4386" y="1374"/>
                  </a:lnTo>
                  <a:lnTo>
                    <a:pt x="4386" y="1380"/>
                  </a:lnTo>
                  <a:lnTo>
                    <a:pt x="4404" y="1398"/>
                  </a:lnTo>
                  <a:lnTo>
                    <a:pt x="4416" y="1392"/>
                  </a:lnTo>
                  <a:close/>
                  <a:moveTo>
                    <a:pt x="3120" y="2034"/>
                  </a:moveTo>
                  <a:lnTo>
                    <a:pt x="3132" y="2034"/>
                  </a:lnTo>
                  <a:lnTo>
                    <a:pt x="3138" y="2028"/>
                  </a:lnTo>
                  <a:lnTo>
                    <a:pt x="3132" y="2022"/>
                  </a:lnTo>
                  <a:lnTo>
                    <a:pt x="3120" y="2016"/>
                  </a:lnTo>
                  <a:lnTo>
                    <a:pt x="3114" y="2010"/>
                  </a:lnTo>
                  <a:lnTo>
                    <a:pt x="3108" y="2010"/>
                  </a:lnTo>
                  <a:lnTo>
                    <a:pt x="3090" y="2016"/>
                  </a:lnTo>
                  <a:lnTo>
                    <a:pt x="3078" y="2022"/>
                  </a:lnTo>
                  <a:lnTo>
                    <a:pt x="3072" y="2022"/>
                  </a:lnTo>
                  <a:lnTo>
                    <a:pt x="3072" y="2028"/>
                  </a:lnTo>
                  <a:lnTo>
                    <a:pt x="3078" y="2034"/>
                  </a:lnTo>
                  <a:lnTo>
                    <a:pt x="3120" y="2034"/>
                  </a:lnTo>
                  <a:close/>
                  <a:moveTo>
                    <a:pt x="4758" y="996"/>
                  </a:moveTo>
                  <a:lnTo>
                    <a:pt x="4746" y="996"/>
                  </a:lnTo>
                  <a:lnTo>
                    <a:pt x="4734" y="984"/>
                  </a:lnTo>
                  <a:lnTo>
                    <a:pt x="4704" y="1008"/>
                  </a:lnTo>
                  <a:lnTo>
                    <a:pt x="4704" y="978"/>
                  </a:lnTo>
                  <a:lnTo>
                    <a:pt x="4662" y="978"/>
                  </a:lnTo>
                  <a:lnTo>
                    <a:pt x="4668" y="978"/>
                  </a:lnTo>
                  <a:lnTo>
                    <a:pt x="4674" y="972"/>
                  </a:lnTo>
                  <a:lnTo>
                    <a:pt x="4686" y="972"/>
                  </a:lnTo>
                  <a:lnTo>
                    <a:pt x="4698" y="966"/>
                  </a:lnTo>
                  <a:lnTo>
                    <a:pt x="4704" y="954"/>
                  </a:lnTo>
                  <a:lnTo>
                    <a:pt x="4704" y="948"/>
                  </a:lnTo>
                  <a:lnTo>
                    <a:pt x="4698" y="942"/>
                  </a:lnTo>
                  <a:lnTo>
                    <a:pt x="4680" y="942"/>
                  </a:lnTo>
                  <a:lnTo>
                    <a:pt x="4668" y="936"/>
                  </a:lnTo>
                  <a:lnTo>
                    <a:pt x="4650" y="936"/>
                  </a:lnTo>
                  <a:lnTo>
                    <a:pt x="4632" y="930"/>
                  </a:lnTo>
                  <a:lnTo>
                    <a:pt x="4620" y="930"/>
                  </a:lnTo>
                  <a:lnTo>
                    <a:pt x="4614" y="918"/>
                  </a:lnTo>
                  <a:lnTo>
                    <a:pt x="4566" y="912"/>
                  </a:lnTo>
                  <a:lnTo>
                    <a:pt x="4500" y="870"/>
                  </a:lnTo>
                  <a:lnTo>
                    <a:pt x="4566" y="864"/>
                  </a:lnTo>
                  <a:lnTo>
                    <a:pt x="4536" y="840"/>
                  </a:lnTo>
                  <a:lnTo>
                    <a:pt x="4542" y="840"/>
                  </a:lnTo>
                  <a:lnTo>
                    <a:pt x="4548" y="834"/>
                  </a:lnTo>
                  <a:lnTo>
                    <a:pt x="4584" y="834"/>
                  </a:lnTo>
                  <a:lnTo>
                    <a:pt x="4596" y="840"/>
                  </a:lnTo>
                  <a:lnTo>
                    <a:pt x="4638" y="840"/>
                  </a:lnTo>
                  <a:lnTo>
                    <a:pt x="4638" y="834"/>
                  </a:lnTo>
                  <a:lnTo>
                    <a:pt x="4632" y="828"/>
                  </a:lnTo>
                  <a:lnTo>
                    <a:pt x="4614" y="822"/>
                  </a:lnTo>
                  <a:lnTo>
                    <a:pt x="4596" y="822"/>
                  </a:lnTo>
                  <a:lnTo>
                    <a:pt x="4578" y="816"/>
                  </a:lnTo>
                  <a:lnTo>
                    <a:pt x="4518" y="816"/>
                  </a:lnTo>
                  <a:lnTo>
                    <a:pt x="4536" y="816"/>
                  </a:lnTo>
                  <a:lnTo>
                    <a:pt x="4620" y="804"/>
                  </a:lnTo>
                  <a:lnTo>
                    <a:pt x="4638" y="798"/>
                  </a:lnTo>
                  <a:lnTo>
                    <a:pt x="4638" y="792"/>
                  </a:lnTo>
                  <a:lnTo>
                    <a:pt x="4632" y="792"/>
                  </a:lnTo>
                  <a:lnTo>
                    <a:pt x="4626" y="786"/>
                  </a:lnTo>
                  <a:lnTo>
                    <a:pt x="4608" y="786"/>
                  </a:lnTo>
                  <a:lnTo>
                    <a:pt x="4500" y="798"/>
                  </a:lnTo>
                  <a:lnTo>
                    <a:pt x="4560" y="762"/>
                  </a:lnTo>
                  <a:lnTo>
                    <a:pt x="4620" y="762"/>
                  </a:lnTo>
                  <a:lnTo>
                    <a:pt x="4626" y="756"/>
                  </a:lnTo>
                  <a:lnTo>
                    <a:pt x="4620" y="750"/>
                  </a:lnTo>
                  <a:lnTo>
                    <a:pt x="4584" y="738"/>
                  </a:lnTo>
                  <a:lnTo>
                    <a:pt x="4572" y="732"/>
                  </a:lnTo>
                  <a:lnTo>
                    <a:pt x="4554" y="732"/>
                  </a:lnTo>
                  <a:lnTo>
                    <a:pt x="4518" y="750"/>
                  </a:lnTo>
                  <a:lnTo>
                    <a:pt x="4500" y="744"/>
                  </a:lnTo>
                  <a:lnTo>
                    <a:pt x="4458" y="774"/>
                  </a:lnTo>
                  <a:lnTo>
                    <a:pt x="4464" y="756"/>
                  </a:lnTo>
                  <a:lnTo>
                    <a:pt x="4440" y="774"/>
                  </a:lnTo>
                  <a:lnTo>
                    <a:pt x="4464" y="744"/>
                  </a:lnTo>
                  <a:lnTo>
                    <a:pt x="4500" y="744"/>
                  </a:lnTo>
                  <a:lnTo>
                    <a:pt x="4506" y="738"/>
                  </a:lnTo>
                  <a:lnTo>
                    <a:pt x="4518" y="714"/>
                  </a:lnTo>
                  <a:lnTo>
                    <a:pt x="4518" y="708"/>
                  </a:lnTo>
                  <a:lnTo>
                    <a:pt x="4512" y="702"/>
                  </a:lnTo>
                  <a:lnTo>
                    <a:pt x="4506" y="708"/>
                  </a:lnTo>
                  <a:lnTo>
                    <a:pt x="4494" y="714"/>
                  </a:lnTo>
                  <a:lnTo>
                    <a:pt x="4488" y="726"/>
                  </a:lnTo>
                  <a:lnTo>
                    <a:pt x="4452" y="726"/>
                  </a:lnTo>
                  <a:lnTo>
                    <a:pt x="4428" y="738"/>
                  </a:lnTo>
                  <a:lnTo>
                    <a:pt x="4452" y="708"/>
                  </a:lnTo>
                  <a:lnTo>
                    <a:pt x="4482" y="708"/>
                  </a:lnTo>
                  <a:lnTo>
                    <a:pt x="4494" y="702"/>
                  </a:lnTo>
                  <a:lnTo>
                    <a:pt x="4500" y="702"/>
                  </a:lnTo>
                  <a:lnTo>
                    <a:pt x="4506" y="696"/>
                  </a:lnTo>
                  <a:lnTo>
                    <a:pt x="4506" y="690"/>
                  </a:lnTo>
                  <a:lnTo>
                    <a:pt x="4500" y="684"/>
                  </a:lnTo>
                  <a:lnTo>
                    <a:pt x="4458" y="684"/>
                  </a:lnTo>
                  <a:lnTo>
                    <a:pt x="4446" y="690"/>
                  </a:lnTo>
                  <a:lnTo>
                    <a:pt x="4428" y="696"/>
                  </a:lnTo>
                  <a:lnTo>
                    <a:pt x="4422" y="702"/>
                  </a:lnTo>
                  <a:lnTo>
                    <a:pt x="4416" y="702"/>
                  </a:lnTo>
                  <a:lnTo>
                    <a:pt x="4404" y="684"/>
                  </a:lnTo>
                  <a:lnTo>
                    <a:pt x="4380" y="702"/>
                  </a:lnTo>
                  <a:lnTo>
                    <a:pt x="4398" y="672"/>
                  </a:lnTo>
                  <a:lnTo>
                    <a:pt x="4344" y="696"/>
                  </a:lnTo>
                  <a:lnTo>
                    <a:pt x="4344" y="672"/>
                  </a:lnTo>
                  <a:lnTo>
                    <a:pt x="4350" y="672"/>
                  </a:lnTo>
                  <a:lnTo>
                    <a:pt x="4356" y="666"/>
                  </a:lnTo>
                  <a:lnTo>
                    <a:pt x="4368" y="666"/>
                  </a:lnTo>
                  <a:lnTo>
                    <a:pt x="4386" y="660"/>
                  </a:lnTo>
                  <a:lnTo>
                    <a:pt x="4392" y="660"/>
                  </a:lnTo>
                  <a:lnTo>
                    <a:pt x="4398" y="654"/>
                  </a:lnTo>
                  <a:lnTo>
                    <a:pt x="4356" y="654"/>
                  </a:lnTo>
                  <a:lnTo>
                    <a:pt x="4338" y="660"/>
                  </a:lnTo>
                  <a:lnTo>
                    <a:pt x="4326" y="660"/>
                  </a:lnTo>
                  <a:lnTo>
                    <a:pt x="4320" y="648"/>
                  </a:lnTo>
                  <a:lnTo>
                    <a:pt x="4332" y="648"/>
                  </a:lnTo>
                  <a:lnTo>
                    <a:pt x="4356" y="636"/>
                  </a:lnTo>
                  <a:lnTo>
                    <a:pt x="4368" y="636"/>
                  </a:lnTo>
                  <a:lnTo>
                    <a:pt x="4380" y="630"/>
                  </a:lnTo>
                  <a:lnTo>
                    <a:pt x="4386" y="624"/>
                  </a:lnTo>
                  <a:lnTo>
                    <a:pt x="4368" y="618"/>
                  </a:lnTo>
                  <a:lnTo>
                    <a:pt x="4326" y="612"/>
                  </a:lnTo>
                  <a:lnTo>
                    <a:pt x="4290" y="612"/>
                  </a:lnTo>
                  <a:lnTo>
                    <a:pt x="4266" y="606"/>
                  </a:lnTo>
                  <a:lnTo>
                    <a:pt x="4236" y="606"/>
                  </a:lnTo>
                  <a:lnTo>
                    <a:pt x="4230" y="612"/>
                  </a:lnTo>
                  <a:lnTo>
                    <a:pt x="4230" y="618"/>
                  </a:lnTo>
                  <a:lnTo>
                    <a:pt x="4236" y="624"/>
                  </a:lnTo>
                  <a:lnTo>
                    <a:pt x="4242" y="636"/>
                  </a:lnTo>
                  <a:lnTo>
                    <a:pt x="4206" y="630"/>
                  </a:lnTo>
                  <a:lnTo>
                    <a:pt x="4212" y="660"/>
                  </a:lnTo>
                  <a:lnTo>
                    <a:pt x="4194" y="636"/>
                  </a:lnTo>
                  <a:lnTo>
                    <a:pt x="4152" y="660"/>
                  </a:lnTo>
                  <a:lnTo>
                    <a:pt x="4158" y="654"/>
                  </a:lnTo>
                  <a:lnTo>
                    <a:pt x="4158" y="636"/>
                  </a:lnTo>
                  <a:lnTo>
                    <a:pt x="4152" y="630"/>
                  </a:lnTo>
                  <a:lnTo>
                    <a:pt x="4140" y="630"/>
                  </a:lnTo>
                  <a:lnTo>
                    <a:pt x="4122" y="636"/>
                  </a:lnTo>
                  <a:lnTo>
                    <a:pt x="4110" y="642"/>
                  </a:lnTo>
                  <a:lnTo>
                    <a:pt x="4098" y="642"/>
                  </a:lnTo>
                  <a:lnTo>
                    <a:pt x="4086" y="648"/>
                  </a:lnTo>
                  <a:lnTo>
                    <a:pt x="4080" y="654"/>
                  </a:lnTo>
                  <a:lnTo>
                    <a:pt x="4074" y="654"/>
                  </a:lnTo>
                  <a:lnTo>
                    <a:pt x="4092" y="618"/>
                  </a:lnTo>
                  <a:lnTo>
                    <a:pt x="4110" y="618"/>
                  </a:lnTo>
                  <a:lnTo>
                    <a:pt x="4122" y="612"/>
                  </a:lnTo>
                  <a:lnTo>
                    <a:pt x="4134" y="612"/>
                  </a:lnTo>
                  <a:lnTo>
                    <a:pt x="4146" y="606"/>
                  </a:lnTo>
                  <a:lnTo>
                    <a:pt x="4152" y="600"/>
                  </a:lnTo>
                  <a:lnTo>
                    <a:pt x="4152" y="594"/>
                  </a:lnTo>
                  <a:lnTo>
                    <a:pt x="4146" y="582"/>
                  </a:lnTo>
                  <a:lnTo>
                    <a:pt x="4134" y="570"/>
                  </a:lnTo>
                  <a:lnTo>
                    <a:pt x="4152" y="552"/>
                  </a:lnTo>
                  <a:lnTo>
                    <a:pt x="4152" y="540"/>
                  </a:lnTo>
                  <a:lnTo>
                    <a:pt x="4050" y="540"/>
                  </a:lnTo>
                  <a:lnTo>
                    <a:pt x="4026" y="558"/>
                  </a:lnTo>
                  <a:lnTo>
                    <a:pt x="3942" y="558"/>
                  </a:lnTo>
                  <a:lnTo>
                    <a:pt x="3948" y="576"/>
                  </a:lnTo>
                  <a:lnTo>
                    <a:pt x="3978" y="588"/>
                  </a:lnTo>
                  <a:lnTo>
                    <a:pt x="3936" y="576"/>
                  </a:lnTo>
                  <a:lnTo>
                    <a:pt x="3948" y="600"/>
                  </a:lnTo>
                  <a:lnTo>
                    <a:pt x="3936" y="594"/>
                  </a:lnTo>
                  <a:lnTo>
                    <a:pt x="3930" y="594"/>
                  </a:lnTo>
                  <a:lnTo>
                    <a:pt x="3918" y="588"/>
                  </a:lnTo>
                  <a:lnTo>
                    <a:pt x="3894" y="588"/>
                  </a:lnTo>
                  <a:lnTo>
                    <a:pt x="3882" y="594"/>
                  </a:lnTo>
                  <a:lnTo>
                    <a:pt x="3876" y="606"/>
                  </a:lnTo>
                  <a:lnTo>
                    <a:pt x="3882" y="612"/>
                  </a:lnTo>
                  <a:lnTo>
                    <a:pt x="3888" y="624"/>
                  </a:lnTo>
                  <a:lnTo>
                    <a:pt x="3894" y="630"/>
                  </a:lnTo>
                  <a:lnTo>
                    <a:pt x="3900" y="660"/>
                  </a:lnTo>
                  <a:lnTo>
                    <a:pt x="3894" y="660"/>
                  </a:lnTo>
                  <a:lnTo>
                    <a:pt x="3888" y="654"/>
                  </a:lnTo>
                  <a:lnTo>
                    <a:pt x="3864" y="642"/>
                  </a:lnTo>
                  <a:lnTo>
                    <a:pt x="3852" y="642"/>
                  </a:lnTo>
                  <a:lnTo>
                    <a:pt x="3828" y="666"/>
                  </a:lnTo>
                  <a:lnTo>
                    <a:pt x="3828" y="678"/>
                  </a:lnTo>
                  <a:lnTo>
                    <a:pt x="3846" y="678"/>
                  </a:lnTo>
                  <a:lnTo>
                    <a:pt x="3858" y="690"/>
                  </a:lnTo>
                  <a:lnTo>
                    <a:pt x="3810" y="714"/>
                  </a:lnTo>
                  <a:lnTo>
                    <a:pt x="3750" y="720"/>
                  </a:lnTo>
                  <a:lnTo>
                    <a:pt x="3762" y="720"/>
                  </a:lnTo>
                  <a:lnTo>
                    <a:pt x="3798" y="702"/>
                  </a:lnTo>
                  <a:lnTo>
                    <a:pt x="3810" y="690"/>
                  </a:lnTo>
                  <a:lnTo>
                    <a:pt x="3810" y="684"/>
                  </a:lnTo>
                  <a:lnTo>
                    <a:pt x="3804" y="684"/>
                  </a:lnTo>
                  <a:lnTo>
                    <a:pt x="3792" y="672"/>
                  </a:lnTo>
                  <a:lnTo>
                    <a:pt x="3786" y="672"/>
                  </a:lnTo>
                  <a:lnTo>
                    <a:pt x="3786" y="660"/>
                  </a:lnTo>
                  <a:lnTo>
                    <a:pt x="3804" y="642"/>
                  </a:lnTo>
                  <a:lnTo>
                    <a:pt x="3816" y="636"/>
                  </a:lnTo>
                  <a:lnTo>
                    <a:pt x="3828" y="636"/>
                  </a:lnTo>
                  <a:lnTo>
                    <a:pt x="3828" y="606"/>
                  </a:lnTo>
                  <a:lnTo>
                    <a:pt x="3840" y="600"/>
                  </a:lnTo>
                  <a:lnTo>
                    <a:pt x="3858" y="582"/>
                  </a:lnTo>
                  <a:lnTo>
                    <a:pt x="3876" y="576"/>
                  </a:lnTo>
                  <a:lnTo>
                    <a:pt x="3882" y="570"/>
                  </a:lnTo>
                  <a:lnTo>
                    <a:pt x="3894" y="564"/>
                  </a:lnTo>
                  <a:lnTo>
                    <a:pt x="3906" y="564"/>
                  </a:lnTo>
                  <a:lnTo>
                    <a:pt x="3918" y="558"/>
                  </a:lnTo>
                  <a:lnTo>
                    <a:pt x="3936" y="552"/>
                  </a:lnTo>
                  <a:lnTo>
                    <a:pt x="3954" y="552"/>
                  </a:lnTo>
                  <a:lnTo>
                    <a:pt x="3966" y="546"/>
                  </a:lnTo>
                  <a:lnTo>
                    <a:pt x="3972" y="540"/>
                  </a:lnTo>
                  <a:lnTo>
                    <a:pt x="3942" y="534"/>
                  </a:lnTo>
                  <a:lnTo>
                    <a:pt x="3852" y="534"/>
                  </a:lnTo>
                  <a:lnTo>
                    <a:pt x="3822" y="540"/>
                  </a:lnTo>
                  <a:lnTo>
                    <a:pt x="3786" y="558"/>
                  </a:lnTo>
                  <a:lnTo>
                    <a:pt x="3744" y="576"/>
                  </a:lnTo>
                  <a:lnTo>
                    <a:pt x="3720" y="594"/>
                  </a:lnTo>
                  <a:lnTo>
                    <a:pt x="3708" y="600"/>
                  </a:lnTo>
                  <a:lnTo>
                    <a:pt x="3702" y="600"/>
                  </a:lnTo>
                  <a:lnTo>
                    <a:pt x="3696" y="606"/>
                  </a:lnTo>
                  <a:lnTo>
                    <a:pt x="3684" y="606"/>
                  </a:lnTo>
                  <a:lnTo>
                    <a:pt x="3660" y="618"/>
                  </a:lnTo>
                  <a:lnTo>
                    <a:pt x="3654" y="618"/>
                  </a:lnTo>
                  <a:lnTo>
                    <a:pt x="3642" y="624"/>
                  </a:lnTo>
                  <a:lnTo>
                    <a:pt x="3630" y="636"/>
                  </a:lnTo>
                  <a:lnTo>
                    <a:pt x="3618" y="642"/>
                  </a:lnTo>
                  <a:lnTo>
                    <a:pt x="3600" y="660"/>
                  </a:lnTo>
                  <a:lnTo>
                    <a:pt x="3588" y="666"/>
                  </a:lnTo>
                  <a:lnTo>
                    <a:pt x="3582" y="678"/>
                  </a:lnTo>
                  <a:lnTo>
                    <a:pt x="3582" y="684"/>
                  </a:lnTo>
                  <a:lnTo>
                    <a:pt x="3588" y="690"/>
                  </a:lnTo>
                  <a:lnTo>
                    <a:pt x="3612" y="690"/>
                  </a:lnTo>
                  <a:lnTo>
                    <a:pt x="3648" y="696"/>
                  </a:lnTo>
                  <a:lnTo>
                    <a:pt x="3672" y="696"/>
                  </a:lnTo>
                  <a:lnTo>
                    <a:pt x="3684" y="708"/>
                  </a:lnTo>
                  <a:lnTo>
                    <a:pt x="3666" y="714"/>
                  </a:lnTo>
                  <a:lnTo>
                    <a:pt x="3594" y="726"/>
                  </a:lnTo>
                  <a:lnTo>
                    <a:pt x="3570" y="732"/>
                  </a:lnTo>
                  <a:lnTo>
                    <a:pt x="3576" y="738"/>
                  </a:lnTo>
                  <a:lnTo>
                    <a:pt x="3594" y="750"/>
                  </a:lnTo>
                  <a:lnTo>
                    <a:pt x="3630" y="762"/>
                  </a:lnTo>
                  <a:lnTo>
                    <a:pt x="3642" y="768"/>
                  </a:lnTo>
                  <a:lnTo>
                    <a:pt x="3648" y="768"/>
                  </a:lnTo>
                  <a:lnTo>
                    <a:pt x="3690" y="750"/>
                  </a:lnTo>
                  <a:lnTo>
                    <a:pt x="3690" y="762"/>
                  </a:lnTo>
                  <a:lnTo>
                    <a:pt x="3702" y="774"/>
                  </a:lnTo>
                  <a:lnTo>
                    <a:pt x="3744" y="774"/>
                  </a:lnTo>
                  <a:lnTo>
                    <a:pt x="3786" y="780"/>
                  </a:lnTo>
                  <a:lnTo>
                    <a:pt x="3834" y="786"/>
                  </a:lnTo>
                  <a:lnTo>
                    <a:pt x="3876" y="792"/>
                  </a:lnTo>
                  <a:lnTo>
                    <a:pt x="3894" y="792"/>
                  </a:lnTo>
                  <a:lnTo>
                    <a:pt x="3900" y="786"/>
                  </a:lnTo>
                  <a:lnTo>
                    <a:pt x="3894" y="780"/>
                  </a:lnTo>
                  <a:lnTo>
                    <a:pt x="3882" y="774"/>
                  </a:lnTo>
                  <a:lnTo>
                    <a:pt x="3876" y="768"/>
                  </a:lnTo>
                  <a:lnTo>
                    <a:pt x="3894" y="768"/>
                  </a:lnTo>
                  <a:lnTo>
                    <a:pt x="3930" y="774"/>
                  </a:lnTo>
                  <a:lnTo>
                    <a:pt x="3966" y="774"/>
                  </a:lnTo>
                  <a:lnTo>
                    <a:pt x="3990" y="780"/>
                  </a:lnTo>
                  <a:lnTo>
                    <a:pt x="4002" y="780"/>
                  </a:lnTo>
                  <a:lnTo>
                    <a:pt x="4020" y="786"/>
                  </a:lnTo>
                  <a:lnTo>
                    <a:pt x="4032" y="792"/>
                  </a:lnTo>
                  <a:lnTo>
                    <a:pt x="4050" y="792"/>
                  </a:lnTo>
                  <a:lnTo>
                    <a:pt x="4062" y="786"/>
                  </a:lnTo>
                  <a:lnTo>
                    <a:pt x="4062" y="774"/>
                  </a:lnTo>
                  <a:lnTo>
                    <a:pt x="4056" y="768"/>
                  </a:lnTo>
                  <a:lnTo>
                    <a:pt x="4050" y="756"/>
                  </a:lnTo>
                  <a:lnTo>
                    <a:pt x="4044" y="750"/>
                  </a:lnTo>
                  <a:lnTo>
                    <a:pt x="4092" y="738"/>
                  </a:lnTo>
                  <a:lnTo>
                    <a:pt x="4092" y="744"/>
                  </a:lnTo>
                  <a:lnTo>
                    <a:pt x="4098" y="750"/>
                  </a:lnTo>
                  <a:lnTo>
                    <a:pt x="4104" y="762"/>
                  </a:lnTo>
                  <a:lnTo>
                    <a:pt x="4104" y="768"/>
                  </a:lnTo>
                  <a:lnTo>
                    <a:pt x="4110" y="774"/>
                  </a:lnTo>
                  <a:lnTo>
                    <a:pt x="4116" y="774"/>
                  </a:lnTo>
                  <a:lnTo>
                    <a:pt x="4122" y="780"/>
                  </a:lnTo>
                  <a:lnTo>
                    <a:pt x="4134" y="786"/>
                  </a:lnTo>
                  <a:lnTo>
                    <a:pt x="4140" y="792"/>
                  </a:lnTo>
                  <a:lnTo>
                    <a:pt x="4170" y="786"/>
                  </a:lnTo>
                  <a:lnTo>
                    <a:pt x="4170" y="792"/>
                  </a:lnTo>
                  <a:lnTo>
                    <a:pt x="4164" y="798"/>
                  </a:lnTo>
                  <a:lnTo>
                    <a:pt x="4164" y="816"/>
                  </a:lnTo>
                  <a:lnTo>
                    <a:pt x="4170" y="816"/>
                  </a:lnTo>
                  <a:lnTo>
                    <a:pt x="4182" y="822"/>
                  </a:lnTo>
                  <a:lnTo>
                    <a:pt x="4200" y="822"/>
                  </a:lnTo>
                  <a:lnTo>
                    <a:pt x="4206" y="828"/>
                  </a:lnTo>
                  <a:lnTo>
                    <a:pt x="4212" y="828"/>
                  </a:lnTo>
                  <a:lnTo>
                    <a:pt x="4194" y="846"/>
                  </a:lnTo>
                  <a:lnTo>
                    <a:pt x="4194" y="858"/>
                  </a:lnTo>
                  <a:lnTo>
                    <a:pt x="4230" y="858"/>
                  </a:lnTo>
                  <a:lnTo>
                    <a:pt x="4224" y="882"/>
                  </a:lnTo>
                  <a:lnTo>
                    <a:pt x="4236" y="882"/>
                  </a:lnTo>
                  <a:lnTo>
                    <a:pt x="4248" y="888"/>
                  </a:lnTo>
                  <a:lnTo>
                    <a:pt x="4254" y="888"/>
                  </a:lnTo>
                  <a:lnTo>
                    <a:pt x="4278" y="900"/>
                  </a:lnTo>
                  <a:lnTo>
                    <a:pt x="4278" y="924"/>
                  </a:lnTo>
                  <a:lnTo>
                    <a:pt x="4266" y="948"/>
                  </a:lnTo>
                  <a:lnTo>
                    <a:pt x="4254" y="966"/>
                  </a:lnTo>
                  <a:lnTo>
                    <a:pt x="4248" y="978"/>
                  </a:lnTo>
                  <a:lnTo>
                    <a:pt x="4236" y="990"/>
                  </a:lnTo>
                  <a:lnTo>
                    <a:pt x="4218" y="996"/>
                  </a:lnTo>
                  <a:lnTo>
                    <a:pt x="4182" y="1014"/>
                  </a:lnTo>
                  <a:lnTo>
                    <a:pt x="4140" y="1026"/>
                  </a:lnTo>
                  <a:lnTo>
                    <a:pt x="4092" y="1050"/>
                  </a:lnTo>
                  <a:lnTo>
                    <a:pt x="4098" y="1056"/>
                  </a:lnTo>
                  <a:lnTo>
                    <a:pt x="4110" y="1062"/>
                  </a:lnTo>
                  <a:lnTo>
                    <a:pt x="4122" y="1074"/>
                  </a:lnTo>
                  <a:lnTo>
                    <a:pt x="4122" y="1080"/>
                  </a:lnTo>
                  <a:lnTo>
                    <a:pt x="4116" y="1086"/>
                  </a:lnTo>
                  <a:lnTo>
                    <a:pt x="4080" y="1098"/>
                  </a:lnTo>
                  <a:lnTo>
                    <a:pt x="4062" y="1098"/>
                  </a:lnTo>
                  <a:lnTo>
                    <a:pt x="3984" y="1110"/>
                  </a:lnTo>
                  <a:lnTo>
                    <a:pt x="3978" y="1128"/>
                  </a:lnTo>
                  <a:lnTo>
                    <a:pt x="3960" y="1110"/>
                  </a:lnTo>
                  <a:lnTo>
                    <a:pt x="3954" y="1110"/>
                  </a:lnTo>
                  <a:lnTo>
                    <a:pt x="3948" y="1104"/>
                  </a:lnTo>
                  <a:lnTo>
                    <a:pt x="3930" y="1104"/>
                  </a:lnTo>
                  <a:lnTo>
                    <a:pt x="3918" y="1098"/>
                  </a:lnTo>
                  <a:lnTo>
                    <a:pt x="3900" y="1098"/>
                  </a:lnTo>
                  <a:lnTo>
                    <a:pt x="3888" y="1104"/>
                  </a:lnTo>
                  <a:lnTo>
                    <a:pt x="3882" y="1110"/>
                  </a:lnTo>
                  <a:lnTo>
                    <a:pt x="3882" y="1122"/>
                  </a:lnTo>
                  <a:lnTo>
                    <a:pt x="3870" y="1122"/>
                  </a:lnTo>
                  <a:lnTo>
                    <a:pt x="3858" y="1128"/>
                  </a:lnTo>
                  <a:lnTo>
                    <a:pt x="3840" y="1134"/>
                  </a:lnTo>
                  <a:lnTo>
                    <a:pt x="3828" y="1140"/>
                  </a:lnTo>
                  <a:lnTo>
                    <a:pt x="3822" y="1146"/>
                  </a:lnTo>
                  <a:lnTo>
                    <a:pt x="3816" y="1158"/>
                  </a:lnTo>
                  <a:lnTo>
                    <a:pt x="3816" y="1170"/>
                  </a:lnTo>
                  <a:lnTo>
                    <a:pt x="3822" y="1182"/>
                  </a:lnTo>
                  <a:lnTo>
                    <a:pt x="3834" y="1188"/>
                  </a:lnTo>
                  <a:lnTo>
                    <a:pt x="3864" y="1188"/>
                  </a:lnTo>
                  <a:lnTo>
                    <a:pt x="3876" y="1182"/>
                  </a:lnTo>
                  <a:lnTo>
                    <a:pt x="3894" y="1182"/>
                  </a:lnTo>
                  <a:lnTo>
                    <a:pt x="3906" y="1176"/>
                  </a:lnTo>
                  <a:lnTo>
                    <a:pt x="3924" y="1170"/>
                  </a:lnTo>
                  <a:lnTo>
                    <a:pt x="3936" y="1164"/>
                  </a:lnTo>
                  <a:lnTo>
                    <a:pt x="3966" y="1164"/>
                  </a:lnTo>
                  <a:lnTo>
                    <a:pt x="3978" y="1176"/>
                  </a:lnTo>
                  <a:lnTo>
                    <a:pt x="3996" y="1176"/>
                  </a:lnTo>
                  <a:lnTo>
                    <a:pt x="4002" y="1170"/>
                  </a:lnTo>
                  <a:lnTo>
                    <a:pt x="4002" y="1152"/>
                  </a:lnTo>
                  <a:lnTo>
                    <a:pt x="4026" y="1128"/>
                  </a:lnTo>
                  <a:lnTo>
                    <a:pt x="4014" y="1140"/>
                  </a:lnTo>
                  <a:lnTo>
                    <a:pt x="4014" y="1146"/>
                  </a:lnTo>
                  <a:lnTo>
                    <a:pt x="4020" y="1152"/>
                  </a:lnTo>
                  <a:lnTo>
                    <a:pt x="4086" y="1152"/>
                  </a:lnTo>
                  <a:lnTo>
                    <a:pt x="4080" y="1158"/>
                  </a:lnTo>
                  <a:lnTo>
                    <a:pt x="4068" y="1164"/>
                  </a:lnTo>
                  <a:lnTo>
                    <a:pt x="4062" y="1170"/>
                  </a:lnTo>
                  <a:lnTo>
                    <a:pt x="4062" y="1176"/>
                  </a:lnTo>
                  <a:lnTo>
                    <a:pt x="4068" y="1182"/>
                  </a:lnTo>
                  <a:lnTo>
                    <a:pt x="4080" y="1182"/>
                  </a:lnTo>
                  <a:lnTo>
                    <a:pt x="4086" y="1188"/>
                  </a:lnTo>
                  <a:lnTo>
                    <a:pt x="4098" y="1188"/>
                  </a:lnTo>
                  <a:lnTo>
                    <a:pt x="4086" y="1200"/>
                  </a:lnTo>
                  <a:lnTo>
                    <a:pt x="4086" y="1206"/>
                  </a:lnTo>
                  <a:lnTo>
                    <a:pt x="4092" y="1212"/>
                  </a:lnTo>
                  <a:lnTo>
                    <a:pt x="4116" y="1224"/>
                  </a:lnTo>
                  <a:lnTo>
                    <a:pt x="4146" y="1224"/>
                  </a:lnTo>
                  <a:lnTo>
                    <a:pt x="4098" y="1242"/>
                  </a:lnTo>
                  <a:lnTo>
                    <a:pt x="4098" y="1248"/>
                  </a:lnTo>
                  <a:lnTo>
                    <a:pt x="4110" y="1260"/>
                  </a:lnTo>
                  <a:lnTo>
                    <a:pt x="4110" y="1266"/>
                  </a:lnTo>
                  <a:lnTo>
                    <a:pt x="4116" y="1272"/>
                  </a:lnTo>
                  <a:lnTo>
                    <a:pt x="4122" y="1266"/>
                  </a:lnTo>
                  <a:lnTo>
                    <a:pt x="4128" y="1266"/>
                  </a:lnTo>
                  <a:lnTo>
                    <a:pt x="4140" y="1260"/>
                  </a:lnTo>
                  <a:lnTo>
                    <a:pt x="4146" y="1272"/>
                  </a:lnTo>
                  <a:lnTo>
                    <a:pt x="4158" y="1284"/>
                  </a:lnTo>
                  <a:lnTo>
                    <a:pt x="4182" y="1284"/>
                  </a:lnTo>
                  <a:lnTo>
                    <a:pt x="4194" y="1290"/>
                  </a:lnTo>
                  <a:lnTo>
                    <a:pt x="4206" y="1290"/>
                  </a:lnTo>
                  <a:lnTo>
                    <a:pt x="4206" y="1308"/>
                  </a:lnTo>
                  <a:lnTo>
                    <a:pt x="4212" y="1314"/>
                  </a:lnTo>
                  <a:lnTo>
                    <a:pt x="4224" y="1320"/>
                  </a:lnTo>
                  <a:lnTo>
                    <a:pt x="4272" y="1320"/>
                  </a:lnTo>
                  <a:lnTo>
                    <a:pt x="4290" y="1326"/>
                  </a:lnTo>
                  <a:lnTo>
                    <a:pt x="4350" y="1356"/>
                  </a:lnTo>
                  <a:lnTo>
                    <a:pt x="4356" y="1362"/>
                  </a:lnTo>
                  <a:lnTo>
                    <a:pt x="4362" y="1362"/>
                  </a:lnTo>
                  <a:lnTo>
                    <a:pt x="4362" y="1356"/>
                  </a:lnTo>
                  <a:lnTo>
                    <a:pt x="4368" y="1350"/>
                  </a:lnTo>
                  <a:lnTo>
                    <a:pt x="4368" y="1320"/>
                  </a:lnTo>
                  <a:lnTo>
                    <a:pt x="4362" y="1308"/>
                  </a:lnTo>
                  <a:lnTo>
                    <a:pt x="4350" y="1296"/>
                  </a:lnTo>
                  <a:lnTo>
                    <a:pt x="4338" y="1290"/>
                  </a:lnTo>
                  <a:lnTo>
                    <a:pt x="4320" y="1272"/>
                  </a:lnTo>
                  <a:lnTo>
                    <a:pt x="4314" y="1272"/>
                  </a:lnTo>
                  <a:lnTo>
                    <a:pt x="4308" y="1260"/>
                  </a:lnTo>
                  <a:lnTo>
                    <a:pt x="4302" y="1254"/>
                  </a:lnTo>
                  <a:lnTo>
                    <a:pt x="4290" y="1230"/>
                  </a:lnTo>
                  <a:lnTo>
                    <a:pt x="4290" y="1224"/>
                  </a:lnTo>
                  <a:lnTo>
                    <a:pt x="4308" y="1224"/>
                  </a:lnTo>
                  <a:lnTo>
                    <a:pt x="4314" y="1230"/>
                  </a:lnTo>
                  <a:lnTo>
                    <a:pt x="4326" y="1236"/>
                  </a:lnTo>
                  <a:lnTo>
                    <a:pt x="4332" y="1242"/>
                  </a:lnTo>
                  <a:lnTo>
                    <a:pt x="4332" y="1212"/>
                  </a:lnTo>
                  <a:lnTo>
                    <a:pt x="4332" y="1218"/>
                  </a:lnTo>
                  <a:lnTo>
                    <a:pt x="4344" y="1230"/>
                  </a:lnTo>
                  <a:lnTo>
                    <a:pt x="4350" y="1242"/>
                  </a:lnTo>
                  <a:lnTo>
                    <a:pt x="4362" y="1254"/>
                  </a:lnTo>
                  <a:lnTo>
                    <a:pt x="4374" y="1254"/>
                  </a:lnTo>
                  <a:lnTo>
                    <a:pt x="4386" y="1248"/>
                  </a:lnTo>
                  <a:lnTo>
                    <a:pt x="4398" y="1248"/>
                  </a:lnTo>
                  <a:lnTo>
                    <a:pt x="4398" y="1272"/>
                  </a:lnTo>
                  <a:lnTo>
                    <a:pt x="4404" y="1278"/>
                  </a:lnTo>
                  <a:lnTo>
                    <a:pt x="4416" y="1278"/>
                  </a:lnTo>
                  <a:lnTo>
                    <a:pt x="4428" y="1290"/>
                  </a:lnTo>
                  <a:lnTo>
                    <a:pt x="4452" y="1272"/>
                  </a:lnTo>
                  <a:lnTo>
                    <a:pt x="4464" y="1284"/>
                  </a:lnTo>
                  <a:lnTo>
                    <a:pt x="4470" y="1284"/>
                  </a:lnTo>
                  <a:lnTo>
                    <a:pt x="4476" y="1278"/>
                  </a:lnTo>
                  <a:lnTo>
                    <a:pt x="4476" y="1260"/>
                  </a:lnTo>
                  <a:lnTo>
                    <a:pt x="4470" y="1254"/>
                  </a:lnTo>
                  <a:lnTo>
                    <a:pt x="4488" y="1212"/>
                  </a:lnTo>
                  <a:lnTo>
                    <a:pt x="4488" y="1236"/>
                  </a:lnTo>
                  <a:lnTo>
                    <a:pt x="4500" y="1248"/>
                  </a:lnTo>
                  <a:lnTo>
                    <a:pt x="4512" y="1236"/>
                  </a:lnTo>
                  <a:lnTo>
                    <a:pt x="4518" y="1218"/>
                  </a:lnTo>
                  <a:lnTo>
                    <a:pt x="4518" y="1206"/>
                  </a:lnTo>
                  <a:lnTo>
                    <a:pt x="4494" y="1182"/>
                  </a:lnTo>
                  <a:lnTo>
                    <a:pt x="4518" y="1176"/>
                  </a:lnTo>
                  <a:lnTo>
                    <a:pt x="4500" y="1164"/>
                  </a:lnTo>
                  <a:lnTo>
                    <a:pt x="4500" y="1146"/>
                  </a:lnTo>
                  <a:lnTo>
                    <a:pt x="4470" y="1146"/>
                  </a:lnTo>
                  <a:lnTo>
                    <a:pt x="4470" y="1134"/>
                  </a:lnTo>
                  <a:lnTo>
                    <a:pt x="4446" y="1134"/>
                  </a:lnTo>
                  <a:lnTo>
                    <a:pt x="4446" y="1080"/>
                  </a:lnTo>
                  <a:lnTo>
                    <a:pt x="4416" y="1086"/>
                  </a:lnTo>
                  <a:lnTo>
                    <a:pt x="4410" y="1080"/>
                  </a:lnTo>
                  <a:lnTo>
                    <a:pt x="4410" y="1056"/>
                  </a:lnTo>
                  <a:lnTo>
                    <a:pt x="4416" y="1050"/>
                  </a:lnTo>
                  <a:lnTo>
                    <a:pt x="4428" y="1050"/>
                  </a:lnTo>
                  <a:lnTo>
                    <a:pt x="4434" y="1056"/>
                  </a:lnTo>
                  <a:lnTo>
                    <a:pt x="4446" y="1062"/>
                  </a:lnTo>
                  <a:lnTo>
                    <a:pt x="4452" y="1068"/>
                  </a:lnTo>
                  <a:lnTo>
                    <a:pt x="4458" y="1068"/>
                  </a:lnTo>
                  <a:lnTo>
                    <a:pt x="4464" y="1062"/>
                  </a:lnTo>
                  <a:lnTo>
                    <a:pt x="4464" y="1026"/>
                  </a:lnTo>
                  <a:lnTo>
                    <a:pt x="4488" y="1032"/>
                  </a:lnTo>
                  <a:lnTo>
                    <a:pt x="4524" y="1014"/>
                  </a:lnTo>
                  <a:lnTo>
                    <a:pt x="4524" y="1026"/>
                  </a:lnTo>
                  <a:lnTo>
                    <a:pt x="4530" y="1038"/>
                  </a:lnTo>
                  <a:lnTo>
                    <a:pt x="4530" y="1044"/>
                  </a:lnTo>
                  <a:lnTo>
                    <a:pt x="4536" y="1050"/>
                  </a:lnTo>
                  <a:lnTo>
                    <a:pt x="4548" y="1044"/>
                  </a:lnTo>
                  <a:lnTo>
                    <a:pt x="4566" y="1044"/>
                  </a:lnTo>
                  <a:lnTo>
                    <a:pt x="4554" y="1062"/>
                  </a:lnTo>
                  <a:lnTo>
                    <a:pt x="4578" y="1062"/>
                  </a:lnTo>
                  <a:lnTo>
                    <a:pt x="4566" y="1092"/>
                  </a:lnTo>
                  <a:lnTo>
                    <a:pt x="4566" y="1098"/>
                  </a:lnTo>
                  <a:lnTo>
                    <a:pt x="4584" y="1116"/>
                  </a:lnTo>
                  <a:lnTo>
                    <a:pt x="4590" y="1128"/>
                  </a:lnTo>
                  <a:lnTo>
                    <a:pt x="4614" y="1140"/>
                  </a:lnTo>
                  <a:lnTo>
                    <a:pt x="4626" y="1134"/>
                  </a:lnTo>
                  <a:lnTo>
                    <a:pt x="4638" y="1122"/>
                  </a:lnTo>
                  <a:lnTo>
                    <a:pt x="4656" y="1086"/>
                  </a:lnTo>
                  <a:lnTo>
                    <a:pt x="4656" y="1080"/>
                  </a:lnTo>
                  <a:lnTo>
                    <a:pt x="4662" y="1068"/>
                  </a:lnTo>
                  <a:lnTo>
                    <a:pt x="4668" y="1074"/>
                  </a:lnTo>
                  <a:lnTo>
                    <a:pt x="4680" y="1080"/>
                  </a:lnTo>
                  <a:lnTo>
                    <a:pt x="4692" y="1080"/>
                  </a:lnTo>
                  <a:lnTo>
                    <a:pt x="4698" y="1086"/>
                  </a:lnTo>
                  <a:lnTo>
                    <a:pt x="4710" y="1080"/>
                  </a:lnTo>
                  <a:lnTo>
                    <a:pt x="4722" y="1068"/>
                  </a:lnTo>
                  <a:lnTo>
                    <a:pt x="4728" y="1056"/>
                  </a:lnTo>
                  <a:lnTo>
                    <a:pt x="4728" y="1038"/>
                  </a:lnTo>
                  <a:lnTo>
                    <a:pt x="4794" y="1038"/>
                  </a:lnTo>
                  <a:lnTo>
                    <a:pt x="4806" y="1026"/>
                  </a:lnTo>
                  <a:lnTo>
                    <a:pt x="4812" y="1014"/>
                  </a:lnTo>
                  <a:lnTo>
                    <a:pt x="4800" y="1002"/>
                  </a:lnTo>
                  <a:lnTo>
                    <a:pt x="4788" y="996"/>
                  </a:lnTo>
                  <a:lnTo>
                    <a:pt x="4758" y="996"/>
                  </a:lnTo>
                  <a:close/>
                  <a:moveTo>
                    <a:pt x="4476" y="1308"/>
                  </a:moveTo>
                  <a:lnTo>
                    <a:pt x="4446" y="1308"/>
                  </a:lnTo>
                  <a:lnTo>
                    <a:pt x="4440" y="1326"/>
                  </a:lnTo>
                  <a:lnTo>
                    <a:pt x="4476" y="1320"/>
                  </a:lnTo>
                  <a:lnTo>
                    <a:pt x="4476" y="1308"/>
                  </a:lnTo>
                  <a:close/>
                  <a:moveTo>
                    <a:pt x="4140" y="1290"/>
                  </a:moveTo>
                  <a:lnTo>
                    <a:pt x="4134" y="1290"/>
                  </a:lnTo>
                  <a:lnTo>
                    <a:pt x="4128" y="1296"/>
                  </a:lnTo>
                  <a:lnTo>
                    <a:pt x="4128" y="1308"/>
                  </a:lnTo>
                  <a:lnTo>
                    <a:pt x="4134" y="1314"/>
                  </a:lnTo>
                  <a:lnTo>
                    <a:pt x="4158" y="1314"/>
                  </a:lnTo>
                  <a:lnTo>
                    <a:pt x="4164" y="1308"/>
                  </a:lnTo>
                  <a:lnTo>
                    <a:pt x="4164" y="1296"/>
                  </a:lnTo>
                  <a:lnTo>
                    <a:pt x="4158" y="1290"/>
                  </a:lnTo>
                  <a:lnTo>
                    <a:pt x="4140" y="1290"/>
                  </a:lnTo>
                  <a:close/>
                  <a:moveTo>
                    <a:pt x="3834" y="1242"/>
                  </a:moveTo>
                  <a:lnTo>
                    <a:pt x="3840" y="1236"/>
                  </a:lnTo>
                  <a:lnTo>
                    <a:pt x="3834" y="1230"/>
                  </a:lnTo>
                  <a:lnTo>
                    <a:pt x="3828" y="1230"/>
                  </a:lnTo>
                  <a:lnTo>
                    <a:pt x="3822" y="1224"/>
                  </a:lnTo>
                  <a:lnTo>
                    <a:pt x="3810" y="1224"/>
                  </a:lnTo>
                  <a:lnTo>
                    <a:pt x="3810" y="1236"/>
                  </a:lnTo>
                  <a:lnTo>
                    <a:pt x="3816" y="1242"/>
                  </a:lnTo>
                  <a:lnTo>
                    <a:pt x="3816" y="1248"/>
                  </a:lnTo>
                  <a:lnTo>
                    <a:pt x="3828" y="1248"/>
                  </a:lnTo>
                  <a:lnTo>
                    <a:pt x="3834" y="1242"/>
                  </a:lnTo>
                  <a:close/>
                  <a:moveTo>
                    <a:pt x="4206" y="1452"/>
                  </a:moveTo>
                  <a:lnTo>
                    <a:pt x="4170" y="1452"/>
                  </a:lnTo>
                  <a:lnTo>
                    <a:pt x="4206" y="1476"/>
                  </a:lnTo>
                  <a:lnTo>
                    <a:pt x="4218" y="1470"/>
                  </a:lnTo>
                  <a:lnTo>
                    <a:pt x="4218" y="1458"/>
                  </a:lnTo>
                  <a:lnTo>
                    <a:pt x="4212" y="1458"/>
                  </a:lnTo>
                  <a:lnTo>
                    <a:pt x="4206" y="1452"/>
                  </a:lnTo>
                  <a:close/>
                  <a:moveTo>
                    <a:pt x="4170" y="870"/>
                  </a:moveTo>
                  <a:lnTo>
                    <a:pt x="4152" y="870"/>
                  </a:lnTo>
                  <a:lnTo>
                    <a:pt x="4152" y="876"/>
                  </a:lnTo>
                  <a:lnTo>
                    <a:pt x="4158" y="882"/>
                  </a:lnTo>
                  <a:lnTo>
                    <a:pt x="4164" y="882"/>
                  </a:lnTo>
                  <a:lnTo>
                    <a:pt x="4170" y="888"/>
                  </a:lnTo>
                  <a:lnTo>
                    <a:pt x="4182" y="882"/>
                  </a:lnTo>
                  <a:lnTo>
                    <a:pt x="4188" y="882"/>
                  </a:lnTo>
                  <a:lnTo>
                    <a:pt x="4194" y="876"/>
                  </a:lnTo>
                  <a:lnTo>
                    <a:pt x="4188" y="870"/>
                  </a:lnTo>
                  <a:lnTo>
                    <a:pt x="4170" y="870"/>
                  </a:lnTo>
                  <a:close/>
                  <a:moveTo>
                    <a:pt x="4170" y="936"/>
                  </a:moveTo>
                  <a:lnTo>
                    <a:pt x="4236" y="936"/>
                  </a:lnTo>
                  <a:lnTo>
                    <a:pt x="4236" y="918"/>
                  </a:lnTo>
                  <a:lnTo>
                    <a:pt x="4188" y="918"/>
                  </a:lnTo>
                  <a:lnTo>
                    <a:pt x="4170" y="936"/>
                  </a:lnTo>
                  <a:close/>
                  <a:moveTo>
                    <a:pt x="5574" y="36"/>
                  </a:moveTo>
                  <a:lnTo>
                    <a:pt x="5490" y="36"/>
                  </a:lnTo>
                  <a:lnTo>
                    <a:pt x="5496" y="24"/>
                  </a:lnTo>
                  <a:lnTo>
                    <a:pt x="5490" y="24"/>
                  </a:lnTo>
                  <a:lnTo>
                    <a:pt x="5484" y="18"/>
                  </a:lnTo>
                  <a:lnTo>
                    <a:pt x="5448" y="18"/>
                  </a:lnTo>
                  <a:lnTo>
                    <a:pt x="5430" y="12"/>
                  </a:lnTo>
                  <a:lnTo>
                    <a:pt x="5400" y="12"/>
                  </a:lnTo>
                  <a:lnTo>
                    <a:pt x="5364" y="18"/>
                  </a:lnTo>
                  <a:lnTo>
                    <a:pt x="5334" y="30"/>
                  </a:lnTo>
                  <a:lnTo>
                    <a:pt x="5304" y="36"/>
                  </a:lnTo>
                  <a:lnTo>
                    <a:pt x="5292" y="36"/>
                  </a:lnTo>
                  <a:lnTo>
                    <a:pt x="5346" y="12"/>
                  </a:lnTo>
                  <a:lnTo>
                    <a:pt x="5274" y="18"/>
                  </a:lnTo>
                  <a:lnTo>
                    <a:pt x="5268" y="18"/>
                  </a:lnTo>
                  <a:lnTo>
                    <a:pt x="5262" y="12"/>
                  </a:lnTo>
                  <a:lnTo>
                    <a:pt x="5250" y="12"/>
                  </a:lnTo>
                  <a:lnTo>
                    <a:pt x="5226" y="0"/>
                  </a:lnTo>
                  <a:lnTo>
                    <a:pt x="5196" y="0"/>
                  </a:lnTo>
                  <a:lnTo>
                    <a:pt x="5190" y="6"/>
                  </a:lnTo>
                  <a:lnTo>
                    <a:pt x="5184" y="18"/>
                  </a:lnTo>
                  <a:lnTo>
                    <a:pt x="5178" y="18"/>
                  </a:lnTo>
                  <a:lnTo>
                    <a:pt x="5172" y="12"/>
                  </a:lnTo>
                  <a:lnTo>
                    <a:pt x="5160" y="6"/>
                  </a:lnTo>
                  <a:lnTo>
                    <a:pt x="5148" y="6"/>
                  </a:lnTo>
                  <a:lnTo>
                    <a:pt x="5136" y="0"/>
                  </a:lnTo>
                  <a:lnTo>
                    <a:pt x="5124" y="0"/>
                  </a:lnTo>
                  <a:lnTo>
                    <a:pt x="5112" y="6"/>
                  </a:lnTo>
                  <a:lnTo>
                    <a:pt x="5106" y="12"/>
                  </a:lnTo>
                  <a:lnTo>
                    <a:pt x="5094" y="18"/>
                  </a:lnTo>
                  <a:lnTo>
                    <a:pt x="5088" y="24"/>
                  </a:lnTo>
                  <a:lnTo>
                    <a:pt x="5046" y="12"/>
                  </a:lnTo>
                  <a:lnTo>
                    <a:pt x="4938" y="6"/>
                  </a:lnTo>
                  <a:lnTo>
                    <a:pt x="4968" y="36"/>
                  </a:lnTo>
                  <a:lnTo>
                    <a:pt x="4902" y="12"/>
                  </a:lnTo>
                  <a:lnTo>
                    <a:pt x="4842" y="24"/>
                  </a:lnTo>
                  <a:lnTo>
                    <a:pt x="4830" y="24"/>
                  </a:lnTo>
                  <a:lnTo>
                    <a:pt x="4812" y="18"/>
                  </a:lnTo>
                  <a:lnTo>
                    <a:pt x="4746" y="18"/>
                  </a:lnTo>
                  <a:lnTo>
                    <a:pt x="4710" y="24"/>
                  </a:lnTo>
                  <a:lnTo>
                    <a:pt x="4686" y="36"/>
                  </a:lnTo>
                  <a:lnTo>
                    <a:pt x="4674" y="36"/>
                  </a:lnTo>
                  <a:lnTo>
                    <a:pt x="4764" y="60"/>
                  </a:lnTo>
                  <a:lnTo>
                    <a:pt x="4674" y="48"/>
                  </a:lnTo>
                  <a:lnTo>
                    <a:pt x="4662" y="48"/>
                  </a:lnTo>
                  <a:lnTo>
                    <a:pt x="4590" y="36"/>
                  </a:lnTo>
                  <a:lnTo>
                    <a:pt x="4542" y="36"/>
                  </a:lnTo>
                  <a:lnTo>
                    <a:pt x="4530" y="48"/>
                  </a:lnTo>
                  <a:lnTo>
                    <a:pt x="4530" y="60"/>
                  </a:lnTo>
                  <a:lnTo>
                    <a:pt x="4512" y="60"/>
                  </a:lnTo>
                  <a:lnTo>
                    <a:pt x="4482" y="54"/>
                  </a:lnTo>
                  <a:lnTo>
                    <a:pt x="4392" y="54"/>
                  </a:lnTo>
                  <a:lnTo>
                    <a:pt x="4350" y="60"/>
                  </a:lnTo>
                  <a:lnTo>
                    <a:pt x="4302" y="66"/>
                  </a:lnTo>
                  <a:lnTo>
                    <a:pt x="4260" y="66"/>
                  </a:lnTo>
                  <a:lnTo>
                    <a:pt x="4242" y="72"/>
                  </a:lnTo>
                  <a:lnTo>
                    <a:pt x="4260" y="72"/>
                  </a:lnTo>
                  <a:lnTo>
                    <a:pt x="4266" y="78"/>
                  </a:lnTo>
                  <a:lnTo>
                    <a:pt x="4278" y="78"/>
                  </a:lnTo>
                  <a:lnTo>
                    <a:pt x="4362" y="84"/>
                  </a:lnTo>
                  <a:lnTo>
                    <a:pt x="4278" y="96"/>
                  </a:lnTo>
                  <a:lnTo>
                    <a:pt x="4284" y="96"/>
                  </a:lnTo>
                  <a:lnTo>
                    <a:pt x="4290" y="102"/>
                  </a:lnTo>
                  <a:lnTo>
                    <a:pt x="4314" y="114"/>
                  </a:lnTo>
                  <a:lnTo>
                    <a:pt x="4338" y="114"/>
                  </a:lnTo>
                  <a:lnTo>
                    <a:pt x="4356" y="108"/>
                  </a:lnTo>
                  <a:lnTo>
                    <a:pt x="4392" y="108"/>
                  </a:lnTo>
                  <a:lnTo>
                    <a:pt x="4398" y="102"/>
                  </a:lnTo>
                  <a:lnTo>
                    <a:pt x="4410" y="102"/>
                  </a:lnTo>
                  <a:lnTo>
                    <a:pt x="4416" y="96"/>
                  </a:lnTo>
                  <a:lnTo>
                    <a:pt x="4440" y="96"/>
                  </a:lnTo>
                  <a:lnTo>
                    <a:pt x="4458" y="90"/>
                  </a:lnTo>
                  <a:lnTo>
                    <a:pt x="4500" y="90"/>
                  </a:lnTo>
                  <a:lnTo>
                    <a:pt x="4518" y="96"/>
                  </a:lnTo>
                  <a:lnTo>
                    <a:pt x="4536" y="96"/>
                  </a:lnTo>
                  <a:lnTo>
                    <a:pt x="4548" y="102"/>
                  </a:lnTo>
                  <a:lnTo>
                    <a:pt x="4560" y="102"/>
                  </a:lnTo>
                  <a:lnTo>
                    <a:pt x="4494" y="102"/>
                  </a:lnTo>
                  <a:lnTo>
                    <a:pt x="4482" y="108"/>
                  </a:lnTo>
                  <a:lnTo>
                    <a:pt x="4458" y="108"/>
                  </a:lnTo>
                  <a:lnTo>
                    <a:pt x="4446" y="114"/>
                  </a:lnTo>
                  <a:lnTo>
                    <a:pt x="4434" y="114"/>
                  </a:lnTo>
                  <a:lnTo>
                    <a:pt x="4422" y="120"/>
                  </a:lnTo>
                  <a:lnTo>
                    <a:pt x="4410" y="120"/>
                  </a:lnTo>
                  <a:lnTo>
                    <a:pt x="4404" y="126"/>
                  </a:lnTo>
                  <a:lnTo>
                    <a:pt x="4398" y="126"/>
                  </a:lnTo>
                  <a:lnTo>
                    <a:pt x="4434" y="126"/>
                  </a:lnTo>
                  <a:lnTo>
                    <a:pt x="4452" y="132"/>
                  </a:lnTo>
                  <a:lnTo>
                    <a:pt x="4488" y="132"/>
                  </a:lnTo>
                  <a:lnTo>
                    <a:pt x="4500" y="126"/>
                  </a:lnTo>
                  <a:lnTo>
                    <a:pt x="4506" y="126"/>
                  </a:lnTo>
                  <a:lnTo>
                    <a:pt x="4512" y="120"/>
                  </a:lnTo>
                  <a:lnTo>
                    <a:pt x="4638" y="120"/>
                  </a:lnTo>
                  <a:lnTo>
                    <a:pt x="4656" y="114"/>
                  </a:lnTo>
                  <a:lnTo>
                    <a:pt x="4680" y="114"/>
                  </a:lnTo>
                  <a:lnTo>
                    <a:pt x="4698" y="108"/>
                  </a:lnTo>
                  <a:lnTo>
                    <a:pt x="4710" y="108"/>
                  </a:lnTo>
                  <a:lnTo>
                    <a:pt x="4722" y="96"/>
                  </a:lnTo>
                  <a:lnTo>
                    <a:pt x="4734" y="96"/>
                  </a:lnTo>
                  <a:lnTo>
                    <a:pt x="4752" y="90"/>
                  </a:lnTo>
                  <a:lnTo>
                    <a:pt x="4770" y="90"/>
                  </a:lnTo>
                  <a:lnTo>
                    <a:pt x="4782" y="84"/>
                  </a:lnTo>
                  <a:lnTo>
                    <a:pt x="4830" y="84"/>
                  </a:lnTo>
                  <a:lnTo>
                    <a:pt x="4746" y="114"/>
                  </a:lnTo>
                  <a:lnTo>
                    <a:pt x="4782" y="114"/>
                  </a:lnTo>
                  <a:lnTo>
                    <a:pt x="4734" y="126"/>
                  </a:lnTo>
                  <a:lnTo>
                    <a:pt x="4716" y="126"/>
                  </a:lnTo>
                  <a:lnTo>
                    <a:pt x="4674" y="132"/>
                  </a:lnTo>
                  <a:lnTo>
                    <a:pt x="4620" y="132"/>
                  </a:lnTo>
                  <a:lnTo>
                    <a:pt x="4566" y="138"/>
                  </a:lnTo>
                  <a:lnTo>
                    <a:pt x="4536" y="138"/>
                  </a:lnTo>
                  <a:lnTo>
                    <a:pt x="4524" y="150"/>
                  </a:lnTo>
                  <a:lnTo>
                    <a:pt x="4524" y="156"/>
                  </a:lnTo>
                  <a:lnTo>
                    <a:pt x="4602" y="174"/>
                  </a:lnTo>
                  <a:lnTo>
                    <a:pt x="4596" y="174"/>
                  </a:lnTo>
                  <a:lnTo>
                    <a:pt x="4590" y="180"/>
                  </a:lnTo>
                  <a:lnTo>
                    <a:pt x="4578" y="180"/>
                  </a:lnTo>
                  <a:lnTo>
                    <a:pt x="4566" y="186"/>
                  </a:lnTo>
                  <a:lnTo>
                    <a:pt x="4542" y="186"/>
                  </a:lnTo>
                  <a:lnTo>
                    <a:pt x="4518" y="174"/>
                  </a:lnTo>
                  <a:lnTo>
                    <a:pt x="4500" y="162"/>
                  </a:lnTo>
                  <a:lnTo>
                    <a:pt x="4476" y="150"/>
                  </a:lnTo>
                  <a:lnTo>
                    <a:pt x="4470" y="144"/>
                  </a:lnTo>
                  <a:lnTo>
                    <a:pt x="4356" y="144"/>
                  </a:lnTo>
                  <a:lnTo>
                    <a:pt x="4350" y="150"/>
                  </a:lnTo>
                  <a:lnTo>
                    <a:pt x="4344" y="162"/>
                  </a:lnTo>
                  <a:lnTo>
                    <a:pt x="4338" y="168"/>
                  </a:lnTo>
                  <a:lnTo>
                    <a:pt x="4368" y="186"/>
                  </a:lnTo>
                  <a:lnTo>
                    <a:pt x="4386" y="204"/>
                  </a:lnTo>
                  <a:lnTo>
                    <a:pt x="4410" y="216"/>
                  </a:lnTo>
                  <a:lnTo>
                    <a:pt x="4458" y="216"/>
                  </a:lnTo>
                  <a:lnTo>
                    <a:pt x="4476" y="210"/>
                  </a:lnTo>
                  <a:lnTo>
                    <a:pt x="4488" y="210"/>
                  </a:lnTo>
                  <a:lnTo>
                    <a:pt x="4476" y="216"/>
                  </a:lnTo>
                  <a:lnTo>
                    <a:pt x="4470" y="228"/>
                  </a:lnTo>
                  <a:lnTo>
                    <a:pt x="4398" y="228"/>
                  </a:lnTo>
                  <a:lnTo>
                    <a:pt x="4380" y="222"/>
                  </a:lnTo>
                  <a:lnTo>
                    <a:pt x="4350" y="222"/>
                  </a:lnTo>
                  <a:lnTo>
                    <a:pt x="4314" y="228"/>
                  </a:lnTo>
                  <a:lnTo>
                    <a:pt x="4272" y="234"/>
                  </a:lnTo>
                  <a:lnTo>
                    <a:pt x="4230" y="234"/>
                  </a:lnTo>
                  <a:lnTo>
                    <a:pt x="4218" y="240"/>
                  </a:lnTo>
                  <a:lnTo>
                    <a:pt x="4200" y="246"/>
                  </a:lnTo>
                  <a:lnTo>
                    <a:pt x="4188" y="258"/>
                  </a:lnTo>
                  <a:lnTo>
                    <a:pt x="4176" y="264"/>
                  </a:lnTo>
                  <a:lnTo>
                    <a:pt x="4170" y="270"/>
                  </a:lnTo>
                  <a:lnTo>
                    <a:pt x="4164" y="270"/>
                  </a:lnTo>
                  <a:lnTo>
                    <a:pt x="4236" y="258"/>
                  </a:lnTo>
                  <a:lnTo>
                    <a:pt x="4236" y="276"/>
                  </a:lnTo>
                  <a:lnTo>
                    <a:pt x="4296" y="258"/>
                  </a:lnTo>
                  <a:lnTo>
                    <a:pt x="4224" y="288"/>
                  </a:lnTo>
                  <a:lnTo>
                    <a:pt x="4230" y="288"/>
                  </a:lnTo>
                  <a:lnTo>
                    <a:pt x="4236" y="294"/>
                  </a:lnTo>
                  <a:lnTo>
                    <a:pt x="4248" y="300"/>
                  </a:lnTo>
                  <a:lnTo>
                    <a:pt x="4278" y="300"/>
                  </a:lnTo>
                  <a:lnTo>
                    <a:pt x="4314" y="288"/>
                  </a:lnTo>
                  <a:lnTo>
                    <a:pt x="4326" y="288"/>
                  </a:lnTo>
                  <a:lnTo>
                    <a:pt x="4344" y="282"/>
                  </a:lnTo>
                  <a:lnTo>
                    <a:pt x="4350" y="276"/>
                  </a:lnTo>
                  <a:lnTo>
                    <a:pt x="4356" y="276"/>
                  </a:lnTo>
                  <a:lnTo>
                    <a:pt x="4254" y="312"/>
                  </a:lnTo>
                  <a:lnTo>
                    <a:pt x="4188" y="312"/>
                  </a:lnTo>
                  <a:lnTo>
                    <a:pt x="4176" y="288"/>
                  </a:lnTo>
                  <a:lnTo>
                    <a:pt x="4164" y="288"/>
                  </a:lnTo>
                  <a:lnTo>
                    <a:pt x="4146" y="282"/>
                  </a:lnTo>
                  <a:lnTo>
                    <a:pt x="4110" y="282"/>
                  </a:lnTo>
                  <a:lnTo>
                    <a:pt x="4104" y="288"/>
                  </a:lnTo>
                  <a:lnTo>
                    <a:pt x="4104" y="300"/>
                  </a:lnTo>
                  <a:lnTo>
                    <a:pt x="4110" y="312"/>
                  </a:lnTo>
                  <a:lnTo>
                    <a:pt x="4110" y="318"/>
                  </a:lnTo>
                  <a:lnTo>
                    <a:pt x="4116" y="324"/>
                  </a:lnTo>
                  <a:lnTo>
                    <a:pt x="4092" y="324"/>
                  </a:lnTo>
                  <a:lnTo>
                    <a:pt x="4074" y="330"/>
                  </a:lnTo>
                  <a:lnTo>
                    <a:pt x="4032" y="330"/>
                  </a:lnTo>
                  <a:lnTo>
                    <a:pt x="4020" y="336"/>
                  </a:lnTo>
                  <a:lnTo>
                    <a:pt x="4002" y="342"/>
                  </a:lnTo>
                  <a:lnTo>
                    <a:pt x="3990" y="348"/>
                  </a:lnTo>
                  <a:lnTo>
                    <a:pt x="3972" y="354"/>
                  </a:lnTo>
                  <a:lnTo>
                    <a:pt x="3936" y="354"/>
                  </a:lnTo>
                  <a:lnTo>
                    <a:pt x="3924" y="360"/>
                  </a:lnTo>
                  <a:lnTo>
                    <a:pt x="3918" y="360"/>
                  </a:lnTo>
                  <a:lnTo>
                    <a:pt x="3924" y="360"/>
                  </a:lnTo>
                  <a:lnTo>
                    <a:pt x="3936" y="366"/>
                  </a:lnTo>
                  <a:lnTo>
                    <a:pt x="3978" y="366"/>
                  </a:lnTo>
                  <a:lnTo>
                    <a:pt x="3990" y="360"/>
                  </a:lnTo>
                  <a:lnTo>
                    <a:pt x="3996" y="354"/>
                  </a:lnTo>
                  <a:lnTo>
                    <a:pt x="3984" y="372"/>
                  </a:lnTo>
                  <a:lnTo>
                    <a:pt x="4020" y="366"/>
                  </a:lnTo>
                  <a:lnTo>
                    <a:pt x="4044" y="354"/>
                  </a:lnTo>
                  <a:lnTo>
                    <a:pt x="4044" y="372"/>
                  </a:lnTo>
                  <a:lnTo>
                    <a:pt x="4074" y="366"/>
                  </a:lnTo>
                  <a:lnTo>
                    <a:pt x="4098" y="366"/>
                  </a:lnTo>
                  <a:lnTo>
                    <a:pt x="4098" y="372"/>
                  </a:lnTo>
                  <a:lnTo>
                    <a:pt x="4104" y="378"/>
                  </a:lnTo>
                  <a:lnTo>
                    <a:pt x="4122" y="378"/>
                  </a:lnTo>
                  <a:lnTo>
                    <a:pt x="4146" y="366"/>
                  </a:lnTo>
                  <a:lnTo>
                    <a:pt x="4152" y="366"/>
                  </a:lnTo>
                  <a:lnTo>
                    <a:pt x="4164" y="360"/>
                  </a:lnTo>
                  <a:lnTo>
                    <a:pt x="4170" y="372"/>
                  </a:lnTo>
                  <a:lnTo>
                    <a:pt x="4200" y="354"/>
                  </a:lnTo>
                  <a:lnTo>
                    <a:pt x="4206" y="360"/>
                  </a:lnTo>
                  <a:lnTo>
                    <a:pt x="4212" y="372"/>
                  </a:lnTo>
                  <a:lnTo>
                    <a:pt x="4224" y="372"/>
                  </a:lnTo>
                  <a:lnTo>
                    <a:pt x="4236" y="366"/>
                  </a:lnTo>
                  <a:lnTo>
                    <a:pt x="4242" y="360"/>
                  </a:lnTo>
                  <a:lnTo>
                    <a:pt x="4248" y="360"/>
                  </a:lnTo>
                  <a:lnTo>
                    <a:pt x="4254" y="366"/>
                  </a:lnTo>
                  <a:lnTo>
                    <a:pt x="4266" y="372"/>
                  </a:lnTo>
                  <a:lnTo>
                    <a:pt x="4284" y="372"/>
                  </a:lnTo>
                  <a:lnTo>
                    <a:pt x="4290" y="366"/>
                  </a:lnTo>
                  <a:lnTo>
                    <a:pt x="4290" y="360"/>
                  </a:lnTo>
                  <a:lnTo>
                    <a:pt x="4284" y="354"/>
                  </a:lnTo>
                  <a:lnTo>
                    <a:pt x="4338" y="372"/>
                  </a:lnTo>
                  <a:lnTo>
                    <a:pt x="4344" y="378"/>
                  </a:lnTo>
                  <a:lnTo>
                    <a:pt x="4350" y="390"/>
                  </a:lnTo>
                  <a:lnTo>
                    <a:pt x="4374" y="390"/>
                  </a:lnTo>
                  <a:lnTo>
                    <a:pt x="4410" y="378"/>
                  </a:lnTo>
                  <a:lnTo>
                    <a:pt x="4440" y="372"/>
                  </a:lnTo>
                  <a:lnTo>
                    <a:pt x="4476" y="372"/>
                  </a:lnTo>
                  <a:lnTo>
                    <a:pt x="4494" y="366"/>
                  </a:lnTo>
                  <a:lnTo>
                    <a:pt x="4506" y="360"/>
                  </a:lnTo>
                  <a:lnTo>
                    <a:pt x="4524" y="342"/>
                  </a:lnTo>
                  <a:lnTo>
                    <a:pt x="4464" y="342"/>
                  </a:lnTo>
                  <a:lnTo>
                    <a:pt x="4470" y="336"/>
                  </a:lnTo>
                  <a:lnTo>
                    <a:pt x="4470" y="330"/>
                  </a:lnTo>
                  <a:lnTo>
                    <a:pt x="4416" y="330"/>
                  </a:lnTo>
                  <a:lnTo>
                    <a:pt x="4362" y="318"/>
                  </a:lnTo>
                  <a:lnTo>
                    <a:pt x="4380" y="300"/>
                  </a:lnTo>
                  <a:lnTo>
                    <a:pt x="4440" y="318"/>
                  </a:lnTo>
                  <a:lnTo>
                    <a:pt x="4452" y="318"/>
                  </a:lnTo>
                  <a:lnTo>
                    <a:pt x="4488" y="312"/>
                  </a:lnTo>
                  <a:lnTo>
                    <a:pt x="4566" y="312"/>
                  </a:lnTo>
                  <a:lnTo>
                    <a:pt x="4578" y="300"/>
                  </a:lnTo>
                  <a:lnTo>
                    <a:pt x="4578" y="288"/>
                  </a:lnTo>
                  <a:lnTo>
                    <a:pt x="4584" y="288"/>
                  </a:lnTo>
                  <a:lnTo>
                    <a:pt x="4590" y="282"/>
                  </a:lnTo>
                  <a:lnTo>
                    <a:pt x="4608" y="282"/>
                  </a:lnTo>
                  <a:lnTo>
                    <a:pt x="4626" y="276"/>
                  </a:lnTo>
                  <a:lnTo>
                    <a:pt x="4662" y="276"/>
                  </a:lnTo>
                  <a:lnTo>
                    <a:pt x="4680" y="270"/>
                  </a:lnTo>
                  <a:lnTo>
                    <a:pt x="4710" y="270"/>
                  </a:lnTo>
                  <a:lnTo>
                    <a:pt x="4722" y="264"/>
                  </a:lnTo>
                  <a:lnTo>
                    <a:pt x="4728" y="264"/>
                  </a:lnTo>
                  <a:lnTo>
                    <a:pt x="4704" y="246"/>
                  </a:lnTo>
                  <a:lnTo>
                    <a:pt x="4746" y="246"/>
                  </a:lnTo>
                  <a:lnTo>
                    <a:pt x="4770" y="240"/>
                  </a:lnTo>
                  <a:lnTo>
                    <a:pt x="4782" y="234"/>
                  </a:lnTo>
                  <a:lnTo>
                    <a:pt x="4776" y="228"/>
                  </a:lnTo>
                  <a:lnTo>
                    <a:pt x="4770" y="228"/>
                  </a:lnTo>
                  <a:lnTo>
                    <a:pt x="4758" y="222"/>
                  </a:lnTo>
                  <a:lnTo>
                    <a:pt x="4746" y="222"/>
                  </a:lnTo>
                  <a:lnTo>
                    <a:pt x="4734" y="216"/>
                  </a:lnTo>
                  <a:lnTo>
                    <a:pt x="4686" y="216"/>
                  </a:lnTo>
                  <a:lnTo>
                    <a:pt x="4674" y="210"/>
                  </a:lnTo>
                  <a:lnTo>
                    <a:pt x="4662" y="210"/>
                  </a:lnTo>
                  <a:lnTo>
                    <a:pt x="4662" y="204"/>
                  </a:lnTo>
                  <a:lnTo>
                    <a:pt x="4674" y="198"/>
                  </a:lnTo>
                  <a:lnTo>
                    <a:pt x="4686" y="198"/>
                  </a:lnTo>
                  <a:lnTo>
                    <a:pt x="4704" y="192"/>
                  </a:lnTo>
                  <a:lnTo>
                    <a:pt x="4716" y="186"/>
                  </a:lnTo>
                  <a:lnTo>
                    <a:pt x="4764" y="186"/>
                  </a:lnTo>
                  <a:lnTo>
                    <a:pt x="4782" y="192"/>
                  </a:lnTo>
                  <a:lnTo>
                    <a:pt x="4860" y="192"/>
                  </a:lnTo>
                  <a:lnTo>
                    <a:pt x="4878" y="186"/>
                  </a:lnTo>
                  <a:lnTo>
                    <a:pt x="4902" y="186"/>
                  </a:lnTo>
                  <a:lnTo>
                    <a:pt x="4896" y="180"/>
                  </a:lnTo>
                  <a:lnTo>
                    <a:pt x="4878" y="180"/>
                  </a:lnTo>
                  <a:lnTo>
                    <a:pt x="4866" y="174"/>
                  </a:lnTo>
                  <a:lnTo>
                    <a:pt x="4872" y="168"/>
                  </a:lnTo>
                  <a:lnTo>
                    <a:pt x="4902" y="162"/>
                  </a:lnTo>
                  <a:lnTo>
                    <a:pt x="4944" y="168"/>
                  </a:lnTo>
                  <a:lnTo>
                    <a:pt x="4974" y="174"/>
                  </a:lnTo>
                  <a:lnTo>
                    <a:pt x="4986" y="174"/>
                  </a:lnTo>
                  <a:lnTo>
                    <a:pt x="4992" y="168"/>
                  </a:lnTo>
                  <a:lnTo>
                    <a:pt x="4992" y="150"/>
                  </a:lnTo>
                  <a:lnTo>
                    <a:pt x="5070" y="156"/>
                  </a:lnTo>
                  <a:lnTo>
                    <a:pt x="5070" y="132"/>
                  </a:lnTo>
                  <a:lnTo>
                    <a:pt x="5082" y="132"/>
                  </a:lnTo>
                  <a:lnTo>
                    <a:pt x="5094" y="138"/>
                  </a:lnTo>
                  <a:lnTo>
                    <a:pt x="5112" y="138"/>
                  </a:lnTo>
                  <a:lnTo>
                    <a:pt x="5136" y="126"/>
                  </a:lnTo>
                  <a:lnTo>
                    <a:pt x="5148" y="126"/>
                  </a:lnTo>
                  <a:lnTo>
                    <a:pt x="5154" y="120"/>
                  </a:lnTo>
                  <a:lnTo>
                    <a:pt x="5172" y="120"/>
                  </a:lnTo>
                  <a:lnTo>
                    <a:pt x="5208" y="114"/>
                  </a:lnTo>
                  <a:lnTo>
                    <a:pt x="5256" y="102"/>
                  </a:lnTo>
                  <a:lnTo>
                    <a:pt x="5298" y="96"/>
                  </a:lnTo>
                  <a:lnTo>
                    <a:pt x="5322" y="90"/>
                  </a:lnTo>
                  <a:lnTo>
                    <a:pt x="5340" y="90"/>
                  </a:lnTo>
                  <a:lnTo>
                    <a:pt x="5346" y="84"/>
                  </a:lnTo>
                  <a:lnTo>
                    <a:pt x="5238" y="84"/>
                  </a:lnTo>
                  <a:lnTo>
                    <a:pt x="5214" y="96"/>
                  </a:lnTo>
                  <a:lnTo>
                    <a:pt x="5142" y="96"/>
                  </a:lnTo>
                  <a:lnTo>
                    <a:pt x="5226" y="90"/>
                  </a:lnTo>
                  <a:lnTo>
                    <a:pt x="5220" y="78"/>
                  </a:lnTo>
                  <a:lnTo>
                    <a:pt x="5268" y="84"/>
                  </a:lnTo>
                  <a:lnTo>
                    <a:pt x="5274" y="78"/>
                  </a:lnTo>
                  <a:lnTo>
                    <a:pt x="5286" y="72"/>
                  </a:lnTo>
                  <a:lnTo>
                    <a:pt x="5358" y="72"/>
                  </a:lnTo>
                  <a:lnTo>
                    <a:pt x="5406" y="66"/>
                  </a:lnTo>
                  <a:lnTo>
                    <a:pt x="5454" y="66"/>
                  </a:lnTo>
                  <a:lnTo>
                    <a:pt x="5484" y="60"/>
                  </a:lnTo>
                  <a:lnTo>
                    <a:pt x="5496" y="60"/>
                  </a:lnTo>
                  <a:lnTo>
                    <a:pt x="5514" y="54"/>
                  </a:lnTo>
                  <a:lnTo>
                    <a:pt x="5532" y="54"/>
                  </a:lnTo>
                  <a:lnTo>
                    <a:pt x="5550" y="48"/>
                  </a:lnTo>
                  <a:lnTo>
                    <a:pt x="5562" y="42"/>
                  </a:lnTo>
                  <a:lnTo>
                    <a:pt x="5574" y="42"/>
                  </a:lnTo>
                  <a:lnTo>
                    <a:pt x="5574" y="36"/>
                  </a:lnTo>
                  <a:close/>
                  <a:moveTo>
                    <a:pt x="4032" y="966"/>
                  </a:moveTo>
                  <a:lnTo>
                    <a:pt x="4086" y="966"/>
                  </a:lnTo>
                  <a:lnTo>
                    <a:pt x="4134" y="942"/>
                  </a:lnTo>
                  <a:lnTo>
                    <a:pt x="4140" y="930"/>
                  </a:lnTo>
                  <a:lnTo>
                    <a:pt x="4134" y="918"/>
                  </a:lnTo>
                  <a:lnTo>
                    <a:pt x="4134" y="912"/>
                  </a:lnTo>
                  <a:lnTo>
                    <a:pt x="4122" y="906"/>
                  </a:lnTo>
                  <a:lnTo>
                    <a:pt x="4074" y="906"/>
                  </a:lnTo>
                  <a:lnTo>
                    <a:pt x="4062" y="912"/>
                  </a:lnTo>
                  <a:lnTo>
                    <a:pt x="4050" y="912"/>
                  </a:lnTo>
                  <a:lnTo>
                    <a:pt x="4026" y="924"/>
                  </a:lnTo>
                  <a:lnTo>
                    <a:pt x="4014" y="936"/>
                  </a:lnTo>
                  <a:lnTo>
                    <a:pt x="4002" y="942"/>
                  </a:lnTo>
                  <a:lnTo>
                    <a:pt x="4002" y="954"/>
                  </a:lnTo>
                  <a:lnTo>
                    <a:pt x="4014" y="960"/>
                  </a:lnTo>
                  <a:lnTo>
                    <a:pt x="4032" y="966"/>
                  </a:lnTo>
                  <a:close/>
                  <a:moveTo>
                    <a:pt x="4014" y="840"/>
                  </a:moveTo>
                  <a:lnTo>
                    <a:pt x="4002" y="840"/>
                  </a:lnTo>
                  <a:lnTo>
                    <a:pt x="3990" y="846"/>
                  </a:lnTo>
                  <a:lnTo>
                    <a:pt x="3984" y="852"/>
                  </a:lnTo>
                  <a:lnTo>
                    <a:pt x="3972" y="852"/>
                  </a:lnTo>
                  <a:lnTo>
                    <a:pt x="3990" y="852"/>
                  </a:lnTo>
                  <a:lnTo>
                    <a:pt x="4008" y="846"/>
                  </a:lnTo>
                  <a:lnTo>
                    <a:pt x="4026" y="846"/>
                  </a:lnTo>
                  <a:lnTo>
                    <a:pt x="4044" y="840"/>
                  </a:lnTo>
                  <a:lnTo>
                    <a:pt x="4050" y="834"/>
                  </a:lnTo>
                  <a:lnTo>
                    <a:pt x="4056" y="834"/>
                  </a:lnTo>
                  <a:lnTo>
                    <a:pt x="4068" y="822"/>
                  </a:lnTo>
                  <a:lnTo>
                    <a:pt x="4050" y="822"/>
                  </a:lnTo>
                  <a:lnTo>
                    <a:pt x="4044" y="828"/>
                  </a:lnTo>
                  <a:lnTo>
                    <a:pt x="4032" y="828"/>
                  </a:lnTo>
                  <a:lnTo>
                    <a:pt x="4020" y="834"/>
                  </a:lnTo>
                  <a:lnTo>
                    <a:pt x="4014" y="840"/>
                  </a:lnTo>
                  <a:close/>
                  <a:moveTo>
                    <a:pt x="4122" y="822"/>
                  </a:moveTo>
                  <a:lnTo>
                    <a:pt x="4104" y="822"/>
                  </a:lnTo>
                  <a:lnTo>
                    <a:pt x="4098" y="828"/>
                  </a:lnTo>
                  <a:lnTo>
                    <a:pt x="4098" y="840"/>
                  </a:lnTo>
                  <a:lnTo>
                    <a:pt x="4104" y="846"/>
                  </a:lnTo>
                  <a:lnTo>
                    <a:pt x="4110" y="840"/>
                  </a:lnTo>
                  <a:lnTo>
                    <a:pt x="4116" y="840"/>
                  </a:lnTo>
                  <a:lnTo>
                    <a:pt x="4128" y="828"/>
                  </a:lnTo>
                  <a:lnTo>
                    <a:pt x="4122" y="822"/>
                  </a:lnTo>
                  <a:close/>
                  <a:moveTo>
                    <a:pt x="3528" y="1062"/>
                  </a:moveTo>
                  <a:lnTo>
                    <a:pt x="3522" y="1062"/>
                  </a:lnTo>
                  <a:lnTo>
                    <a:pt x="3504" y="1080"/>
                  </a:lnTo>
                  <a:lnTo>
                    <a:pt x="3504" y="1086"/>
                  </a:lnTo>
                  <a:lnTo>
                    <a:pt x="3510" y="1092"/>
                  </a:lnTo>
                  <a:lnTo>
                    <a:pt x="3528" y="1092"/>
                  </a:lnTo>
                  <a:lnTo>
                    <a:pt x="3534" y="1086"/>
                  </a:lnTo>
                  <a:lnTo>
                    <a:pt x="3540" y="1074"/>
                  </a:lnTo>
                  <a:lnTo>
                    <a:pt x="3540" y="1068"/>
                  </a:lnTo>
                  <a:lnTo>
                    <a:pt x="3534" y="1062"/>
                  </a:lnTo>
                  <a:lnTo>
                    <a:pt x="3528" y="1062"/>
                  </a:lnTo>
                  <a:close/>
                  <a:moveTo>
                    <a:pt x="3588" y="1062"/>
                  </a:moveTo>
                  <a:lnTo>
                    <a:pt x="3582" y="1062"/>
                  </a:lnTo>
                  <a:lnTo>
                    <a:pt x="3576" y="1068"/>
                  </a:lnTo>
                  <a:lnTo>
                    <a:pt x="3576" y="1080"/>
                  </a:lnTo>
                  <a:lnTo>
                    <a:pt x="3582" y="1086"/>
                  </a:lnTo>
                  <a:lnTo>
                    <a:pt x="3594" y="1086"/>
                  </a:lnTo>
                  <a:lnTo>
                    <a:pt x="3600" y="1080"/>
                  </a:lnTo>
                  <a:lnTo>
                    <a:pt x="3600" y="1068"/>
                  </a:lnTo>
                  <a:lnTo>
                    <a:pt x="3588" y="1062"/>
                  </a:lnTo>
                  <a:close/>
                  <a:moveTo>
                    <a:pt x="3756" y="1242"/>
                  </a:moveTo>
                  <a:lnTo>
                    <a:pt x="3744" y="1248"/>
                  </a:lnTo>
                  <a:lnTo>
                    <a:pt x="3744" y="1260"/>
                  </a:lnTo>
                  <a:lnTo>
                    <a:pt x="3750" y="1266"/>
                  </a:lnTo>
                  <a:lnTo>
                    <a:pt x="3762" y="1272"/>
                  </a:lnTo>
                  <a:lnTo>
                    <a:pt x="3768" y="1272"/>
                  </a:lnTo>
                  <a:lnTo>
                    <a:pt x="3786" y="1254"/>
                  </a:lnTo>
                  <a:lnTo>
                    <a:pt x="3786" y="1242"/>
                  </a:lnTo>
                  <a:lnTo>
                    <a:pt x="3780" y="1236"/>
                  </a:lnTo>
                  <a:lnTo>
                    <a:pt x="3768" y="1236"/>
                  </a:lnTo>
                  <a:lnTo>
                    <a:pt x="3756" y="1242"/>
                  </a:lnTo>
                  <a:close/>
                  <a:moveTo>
                    <a:pt x="3984" y="2532"/>
                  </a:moveTo>
                  <a:lnTo>
                    <a:pt x="3948" y="2520"/>
                  </a:lnTo>
                  <a:lnTo>
                    <a:pt x="3942" y="2514"/>
                  </a:lnTo>
                  <a:lnTo>
                    <a:pt x="3936" y="2514"/>
                  </a:lnTo>
                  <a:lnTo>
                    <a:pt x="3924" y="2526"/>
                  </a:lnTo>
                  <a:lnTo>
                    <a:pt x="3930" y="2532"/>
                  </a:lnTo>
                  <a:lnTo>
                    <a:pt x="3942" y="2538"/>
                  </a:lnTo>
                  <a:lnTo>
                    <a:pt x="3948" y="2544"/>
                  </a:lnTo>
                  <a:lnTo>
                    <a:pt x="3954" y="2544"/>
                  </a:lnTo>
                  <a:lnTo>
                    <a:pt x="3960" y="2550"/>
                  </a:lnTo>
                  <a:lnTo>
                    <a:pt x="3996" y="2550"/>
                  </a:lnTo>
                  <a:lnTo>
                    <a:pt x="4008" y="2556"/>
                  </a:lnTo>
                  <a:lnTo>
                    <a:pt x="4020" y="2556"/>
                  </a:lnTo>
                  <a:lnTo>
                    <a:pt x="4038" y="2538"/>
                  </a:lnTo>
                  <a:lnTo>
                    <a:pt x="4008" y="2538"/>
                  </a:lnTo>
                  <a:lnTo>
                    <a:pt x="3984" y="2532"/>
                  </a:lnTo>
                  <a:close/>
                  <a:moveTo>
                    <a:pt x="4098" y="2280"/>
                  </a:moveTo>
                  <a:lnTo>
                    <a:pt x="4092" y="2280"/>
                  </a:lnTo>
                  <a:lnTo>
                    <a:pt x="4086" y="2274"/>
                  </a:lnTo>
                  <a:lnTo>
                    <a:pt x="4050" y="2274"/>
                  </a:lnTo>
                  <a:lnTo>
                    <a:pt x="4032" y="2268"/>
                  </a:lnTo>
                  <a:lnTo>
                    <a:pt x="3996" y="2268"/>
                  </a:lnTo>
                  <a:lnTo>
                    <a:pt x="4002" y="2274"/>
                  </a:lnTo>
                  <a:lnTo>
                    <a:pt x="4008" y="2274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2" y="2286"/>
                  </a:lnTo>
                  <a:lnTo>
                    <a:pt x="4032" y="2304"/>
                  </a:lnTo>
                  <a:lnTo>
                    <a:pt x="4044" y="2304"/>
                  </a:lnTo>
                  <a:lnTo>
                    <a:pt x="4080" y="2310"/>
                  </a:lnTo>
                  <a:lnTo>
                    <a:pt x="4128" y="2316"/>
                  </a:lnTo>
                  <a:lnTo>
                    <a:pt x="4164" y="2316"/>
                  </a:lnTo>
                  <a:lnTo>
                    <a:pt x="4170" y="2310"/>
                  </a:lnTo>
                  <a:lnTo>
                    <a:pt x="4170" y="2304"/>
                  </a:lnTo>
                  <a:lnTo>
                    <a:pt x="4164" y="2304"/>
                  </a:lnTo>
                  <a:lnTo>
                    <a:pt x="4152" y="2292"/>
                  </a:lnTo>
                  <a:lnTo>
                    <a:pt x="4128" y="2286"/>
                  </a:lnTo>
                  <a:lnTo>
                    <a:pt x="4098" y="2280"/>
                  </a:lnTo>
                  <a:close/>
                  <a:moveTo>
                    <a:pt x="4194" y="2550"/>
                  </a:moveTo>
                  <a:lnTo>
                    <a:pt x="4164" y="2550"/>
                  </a:lnTo>
                  <a:lnTo>
                    <a:pt x="4152" y="2556"/>
                  </a:lnTo>
                  <a:lnTo>
                    <a:pt x="4146" y="2562"/>
                  </a:lnTo>
                  <a:lnTo>
                    <a:pt x="4182" y="2526"/>
                  </a:lnTo>
                  <a:lnTo>
                    <a:pt x="4176" y="2520"/>
                  </a:lnTo>
                  <a:lnTo>
                    <a:pt x="4152" y="2520"/>
                  </a:lnTo>
                  <a:lnTo>
                    <a:pt x="4140" y="2526"/>
                  </a:lnTo>
                  <a:lnTo>
                    <a:pt x="4128" y="2538"/>
                  </a:lnTo>
                  <a:lnTo>
                    <a:pt x="4104" y="2574"/>
                  </a:lnTo>
                  <a:lnTo>
                    <a:pt x="4164" y="2568"/>
                  </a:lnTo>
                  <a:lnTo>
                    <a:pt x="4176" y="2568"/>
                  </a:lnTo>
                  <a:lnTo>
                    <a:pt x="4182" y="2562"/>
                  </a:lnTo>
                  <a:lnTo>
                    <a:pt x="4194" y="2562"/>
                  </a:lnTo>
                  <a:lnTo>
                    <a:pt x="4200" y="2556"/>
                  </a:lnTo>
                  <a:lnTo>
                    <a:pt x="4200" y="2550"/>
                  </a:lnTo>
                  <a:lnTo>
                    <a:pt x="4194" y="2550"/>
                  </a:lnTo>
                  <a:close/>
                  <a:moveTo>
                    <a:pt x="4590" y="1962"/>
                  </a:moveTo>
                  <a:lnTo>
                    <a:pt x="4578" y="1974"/>
                  </a:lnTo>
                  <a:lnTo>
                    <a:pt x="4578" y="1980"/>
                  </a:lnTo>
                  <a:lnTo>
                    <a:pt x="4572" y="1986"/>
                  </a:lnTo>
                  <a:lnTo>
                    <a:pt x="4566" y="1986"/>
                  </a:lnTo>
                  <a:lnTo>
                    <a:pt x="4554" y="1974"/>
                  </a:lnTo>
                  <a:lnTo>
                    <a:pt x="4554" y="1962"/>
                  </a:lnTo>
                  <a:lnTo>
                    <a:pt x="4566" y="1962"/>
                  </a:lnTo>
                  <a:lnTo>
                    <a:pt x="4572" y="1956"/>
                  </a:lnTo>
                  <a:lnTo>
                    <a:pt x="4566" y="1932"/>
                  </a:lnTo>
                  <a:lnTo>
                    <a:pt x="4536" y="1926"/>
                  </a:lnTo>
                  <a:lnTo>
                    <a:pt x="4530" y="1926"/>
                  </a:lnTo>
                  <a:lnTo>
                    <a:pt x="4524" y="1932"/>
                  </a:lnTo>
                  <a:lnTo>
                    <a:pt x="4512" y="1938"/>
                  </a:lnTo>
                  <a:lnTo>
                    <a:pt x="4494" y="1944"/>
                  </a:lnTo>
                  <a:lnTo>
                    <a:pt x="4470" y="1956"/>
                  </a:lnTo>
                  <a:lnTo>
                    <a:pt x="4464" y="1962"/>
                  </a:lnTo>
                  <a:lnTo>
                    <a:pt x="4458" y="1962"/>
                  </a:lnTo>
                  <a:lnTo>
                    <a:pt x="4446" y="1968"/>
                  </a:lnTo>
                  <a:lnTo>
                    <a:pt x="4434" y="1968"/>
                  </a:lnTo>
                  <a:lnTo>
                    <a:pt x="4416" y="1974"/>
                  </a:lnTo>
                  <a:lnTo>
                    <a:pt x="4404" y="1974"/>
                  </a:lnTo>
                  <a:lnTo>
                    <a:pt x="4374" y="1998"/>
                  </a:lnTo>
                  <a:lnTo>
                    <a:pt x="4386" y="1974"/>
                  </a:lnTo>
                  <a:lnTo>
                    <a:pt x="4362" y="1956"/>
                  </a:lnTo>
                  <a:lnTo>
                    <a:pt x="4398" y="1968"/>
                  </a:lnTo>
                  <a:lnTo>
                    <a:pt x="4410" y="1956"/>
                  </a:lnTo>
                  <a:lnTo>
                    <a:pt x="4440" y="1950"/>
                  </a:lnTo>
                  <a:lnTo>
                    <a:pt x="4440" y="1932"/>
                  </a:lnTo>
                  <a:lnTo>
                    <a:pt x="4494" y="1932"/>
                  </a:lnTo>
                  <a:lnTo>
                    <a:pt x="4518" y="1920"/>
                  </a:lnTo>
                  <a:lnTo>
                    <a:pt x="4524" y="1914"/>
                  </a:lnTo>
                  <a:lnTo>
                    <a:pt x="4536" y="1908"/>
                  </a:lnTo>
                  <a:lnTo>
                    <a:pt x="4608" y="1908"/>
                  </a:lnTo>
                  <a:lnTo>
                    <a:pt x="4602" y="1902"/>
                  </a:lnTo>
                  <a:lnTo>
                    <a:pt x="4596" y="1902"/>
                  </a:lnTo>
                  <a:lnTo>
                    <a:pt x="4584" y="1896"/>
                  </a:lnTo>
                  <a:lnTo>
                    <a:pt x="4578" y="1890"/>
                  </a:lnTo>
                  <a:lnTo>
                    <a:pt x="4578" y="1866"/>
                  </a:lnTo>
                  <a:lnTo>
                    <a:pt x="4572" y="1866"/>
                  </a:lnTo>
                  <a:lnTo>
                    <a:pt x="4566" y="1872"/>
                  </a:lnTo>
                  <a:lnTo>
                    <a:pt x="4542" y="1872"/>
                  </a:lnTo>
                  <a:lnTo>
                    <a:pt x="4530" y="1878"/>
                  </a:lnTo>
                  <a:lnTo>
                    <a:pt x="4518" y="1878"/>
                  </a:lnTo>
                  <a:lnTo>
                    <a:pt x="4518" y="1866"/>
                  </a:lnTo>
                  <a:lnTo>
                    <a:pt x="4512" y="1860"/>
                  </a:lnTo>
                  <a:lnTo>
                    <a:pt x="4452" y="1878"/>
                  </a:lnTo>
                  <a:lnTo>
                    <a:pt x="4458" y="1848"/>
                  </a:lnTo>
                  <a:lnTo>
                    <a:pt x="4410" y="1860"/>
                  </a:lnTo>
                  <a:lnTo>
                    <a:pt x="4416" y="1854"/>
                  </a:lnTo>
                  <a:lnTo>
                    <a:pt x="4422" y="1842"/>
                  </a:lnTo>
                  <a:lnTo>
                    <a:pt x="4440" y="1824"/>
                  </a:lnTo>
                  <a:lnTo>
                    <a:pt x="4446" y="1812"/>
                  </a:lnTo>
                  <a:lnTo>
                    <a:pt x="4446" y="1800"/>
                  </a:lnTo>
                  <a:lnTo>
                    <a:pt x="4434" y="1800"/>
                  </a:lnTo>
                  <a:lnTo>
                    <a:pt x="4422" y="1794"/>
                  </a:lnTo>
                  <a:lnTo>
                    <a:pt x="4398" y="1794"/>
                  </a:lnTo>
                  <a:lnTo>
                    <a:pt x="4404" y="1770"/>
                  </a:lnTo>
                  <a:lnTo>
                    <a:pt x="4368" y="1770"/>
                  </a:lnTo>
                  <a:lnTo>
                    <a:pt x="4380" y="1752"/>
                  </a:lnTo>
                  <a:lnTo>
                    <a:pt x="4356" y="1728"/>
                  </a:lnTo>
                  <a:lnTo>
                    <a:pt x="4368" y="1728"/>
                  </a:lnTo>
                  <a:lnTo>
                    <a:pt x="4380" y="1734"/>
                  </a:lnTo>
                  <a:lnTo>
                    <a:pt x="4404" y="1734"/>
                  </a:lnTo>
                  <a:lnTo>
                    <a:pt x="4410" y="1728"/>
                  </a:lnTo>
                  <a:lnTo>
                    <a:pt x="4422" y="1722"/>
                  </a:lnTo>
                  <a:lnTo>
                    <a:pt x="4434" y="1710"/>
                  </a:lnTo>
                  <a:lnTo>
                    <a:pt x="4440" y="1710"/>
                  </a:lnTo>
                  <a:lnTo>
                    <a:pt x="4398" y="1686"/>
                  </a:lnTo>
                  <a:lnTo>
                    <a:pt x="4446" y="1656"/>
                  </a:lnTo>
                  <a:lnTo>
                    <a:pt x="4398" y="1632"/>
                  </a:lnTo>
                  <a:lnTo>
                    <a:pt x="4350" y="1638"/>
                  </a:lnTo>
                  <a:lnTo>
                    <a:pt x="4404" y="1614"/>
                  </a:lnTo>
                  <a:lnTo>
                    <a:pt x="4368" y="1608"/>
                  </a:lnTo>
                  <a:lnTo>
                    <a:pt x="4410" y="1584"/>
                  </a:lnTo>
                  <a:lnTo>
                    <a:pt x="4404" y="1560"/>
                  </a:lnTo>
                  <a:lnTo>
                    <a:pt x="4374" y="1560"/>
                  </a:lnTo>
                  <a:lnTo>
                    <a:pt x="4380" y="1554"/>
                  </a:lnTo>
                  <a:lnTo>
                    <a:pt x="4392" y="1530"/>
                  </a:lnTo>
                  <a:lnTo>
                    <a:pt x="4374" y="1494"/>
                  </a:lnTo>
                  <a:lnTo>
                    <a:pt x="4362" y="1494"/>
                  </a:lnTo>
                  <a:lnTo>
                    <a:pt x="4374" y="1470"/>
                  </a:lnTo>
                  <a:lnTo>
                    <a:pt x="4362" y="1476"/>
                  </a:lnTo>
                  <a:lnTo>
                    <a:pt x="4356" y="1482"/>
                  </a:lnTo>
                  <a:lnTo>
                    <a:pt x="4344" y="1488"/>
                  </a:lnTo>
                  <a:lnTo>
                    <a:pt x="4332" y="1500"/>
                  </a:lnTo>
                  <a:lnTo>
                    <a:pt x="4332" y="1518"/>
                  </a:lnTo>
                  <a:lnTo>
                    <a:pt x="4302" y="1506"/>
                  </a:lnTo>
                  <a:lnTo>
                    <a:pt x="4308" y="1542"/>
                  </a:lnTo>
                  <a:lnTo>
                    <a:pt x="4284" y="1542"/>
                  </a:lnTo>
                  <a:lnTo>
                    <a:pt x="4272" y="1560"/>
                  </a:lnTo>
                  <a:lnTo>
                    <a:pt x="4278" y="1572"/>
                  </a:lnTo>
                  <a:lnTo>
                    <a:pt x="4254" y="1572"/>
                  </a:lnTo>
                  <a:lnTo>
                    <a:pt x="4230" y="1614"/>
                  </a:lnTo>
                  <a:lnTo>
                    <a:pt x="4218" y="1614"/>
                  </a:lnTo>
                  <a:lnTo>
                    <a:pt x="4236" y="1578"/>
                  </a:lnTo>
                  <a:lnTo>
                    <a:pt x="4224" y="1566"/>
                  </a:lnTo>
                  <a:lnTo>
                    <a:pt x="4212" y="1566"/>
                  </a:lnTo>
                  <a:lnTo>
                    <a:pt x="4194" y="1584"/>
                  </a:lnTo>
                  <a:lnTo>
                    <a:pt x="4182" y="1590"/>
                  </a:lnTo>
                  <a:lnTo>
                    <a:pt x="4176" y="1596"/>
                  </a:lnTo>
                  <a:lnTo>
                    <a:pt x="4164" y="1602"/>
                  </a:lnTo>
                  <a:lnTo>
                    <a:pt x="4158" y="1608"/>
                  </a:lnTo>
                  <a:lnTo>
                    <a:pt x="4146" y="1614"/>
                  </a:lnTo>
                  <a:lnTo>
                    <a:pt x="4140" y="1620"/>
                  </a:lnTo>
                  <a:lnTo>
                    <a:pt x="4116" y="1632"/>
                  </a:lnTo>
                  <a:lnTo>
                    <a:pt x="4110" y="1638"/>
                  </a:lnTo>
                  <a:lnTo>
                    <a:pt x="4116" y="1614"/>
                  </a:lnTo>
                  <a:lnTo>
                    <a:pt x="4116" y="1596"/>
                  </a:lnTo>
                  <a:lnTo>
                    <a:pt x="4080" y="1632"/>
                  </a:lnTo>
                  <a:lnTo>
                    <a:pt x="4014" y="1644"/>
                  </a:lnTo>
                  <a:lnTo>
                    <a:pt x="4074" y="1626"/>
                  </a:lnTo>
                  <a:lnTo>
                    <a:pt x="4080" y="1620"/>
                  </a:lnTo>
                  <a:lnTo>
                    <a:pt x="4092" y="1596"/>
                  </a:lnTo>
                  <a:lnTo>
                    <a:pt x="4098" y="1590"/>
                  </a:lnTo>
                  <a:lnTo>
                    <a:pt x="4098" y="1578"/>
                  </a:lnTo>
                  <a:lnTo>
                    <a:pt x="4092" y="1572"/>
                  </a:lnTo>
                  <a:lnTo>
                    <a:pt x="4050" y="1572"/>
                  </a:lnTo>
                  <a:lnTo>
                    <a:pt x="4038" y="1578"/>
                  </a:lnTo>
                  <a:lnTo>
                    <a:pt x="4032" y="1578"/>
                  </a:lnTo>
                  <a:lnTo>
                    <a:pt x="4020" y="1584"/>
                  </a:lnTo>
                  <a:lnTo>
                    <a:pt x="4002" y="1584"/>
                  </a:lnTo>
                  <a:lnTo>
                    <a:pt x="4002" y="1578"/>
                  </a:lnTo>
                  <a:lnTo>
                    <a:pt x="4008" y="1572"/>
                  </a:lnTo>
                  <a:lnTo>
                    <a:pt x="4020" y="1566"/>
                  </a:lnTo>
                  <a:lnTo>
                    <a:pt x="4026" y="1560"/>
                  </a:lnTo>
                  <a:lnTo>
                    <a:pt x="4032" y="1560"/>
                  </a:lnTo>
                  <a:lnTo>
                    <a:pt x="4032" y="1572"/>
                  </a:lnTo>
                  <a:lnTo>
                    <a:pt x="4050" y="1560"/>
                  </a:lnTo>
                  <a:lnTo>
                    <a:pt x="4044" y="1536"/>
                  </a:lnTo>
                  <a:lnTo>
                    <a:pt x="4050" y="1530"/>
                  </a:lnTo>
                  <a:lnTo>
                    <a:pt x="4062" y="1524"/>
                  </a:lnTo>
                  <a:lnTo>
                    <a:pt x="4074" y="1512"/>
                  </a:lnTo>
                  <a:lnTo>
                    <a:pt x="4074" y="1506"/>
                  </a:lnTo>
                  <a:lnTo>
                    <a:pt x="4068" y="1500"/>
                  </a:lnTo>
                  <a:lnTo>
                    <a:pt x="4056" y="1494"/>
                  </a:lnTo>
                  <a:lnTo>
                    <a:pt x="4044" y="1494"/>
                  </a:lnTo>
                  <a:lnTo>
                    <a:pt x="4032" y="1488"/>
                  </a:lnTo>
                  <a:lnTo>
                    <a:pt x="4014" y="1488"/>
                  </a:lnTo>
                  <a:lnTo>
                    <a:pt x="4044" y="1488"/>
                  </a:lnTo>
                  <a:lnTo>
                    <a:pt x="4056" y="1482"/>
                  </a:lnTo>
                  <a:lnTo>
                    <a:pt x="4074" y="1482"/>
                  </a:lnTo>
                  <a:lnTo>
                    <a:pt x="4086" y="1470"/>
                  </a:lnTo>
                  <a:lnTo>
                    <a:pt x="4098" y="1446"/>
                  </a:lnTo>
                  <a:lnTo>
                    <a:pt x="4104" y="1440"/>
                  </a:lnTo>
                  <a:lnTo>
                    <a:pt x="4110" y="1440"/>
                  </a:lnTo>
                  <a:lnTo>
                    <a:pt x="4122" y="1434"/>
                  </a:lnTo>
                  <a:lnTo>
                    <a:pt x="4128" y="1434"/>
                  </a:lnTo>
                  <a:lnTo>
                    <a:pt x="4134" y="1428"/>
                  </a:lnTo>
                  <a:lnTo>
                    <a:pt x="4122" y="1416"/>
                  </a:lnTo>
                  <a:lnTo>
                    <a:pt x="4110" y="1422"/>
                  </a:lnTo>
                  <a:lnTo>
                    <a:pt x="4098" y="1434"/>
                  </a:lnTo>
                  <a:lnTo>
                    <a:pt x="4092" y="1404"/>
                  </a:lnTo>
                  <a:lnTo>
                    <a:pt x="4068" y="1404"/>
                  </a:lnTo>
                  <a:lnTo>
                    <a:pt x="4050" y="1410"/>
                  </a:lnTo>
                  <a:lnTo>
                    <a:pt x="4026" y="1410"/>
                  </a:lnTo>
                  <a:lnTo>
                    <a:pt x="4020" y="1404"/>
                  </a:lnTo>
                  <a:lnTo>
                    <a:pt x="4020" y="1386"/>
                  </a:lnTo>
                  <a:lnTo>
                    <a:pt x="4038" y="1368"/>
                  </a:lnTo>
                  <a:lnTo>
                    <a:pt x="4032" y="1362"/>
                  </a:lnTo>
                  <a:lnTo>
                    <a:pt x="4014" y="1362"/>
                  </a:lnTo>
                  <a:lnTo>
                    <a:pt x="4008" y="1368"/>
                  </a:lnTo>
                  <a:lnTo>
                    <a:pt x="4020" y="1344"/>
                  </a:lnTo>
                  <a:lnTo>
                    <a:pt x="3984" y="1350"/>
                  </a:lnTo>
                  <a:lnTo>
                    <a:pt x="3984" y="1326"/>
                  </a:lnTo>
                  <a:lnTo>
                    <a:pt x="3978" y="1314"/>
                  </a:lnTo>
                  <a:lnTo>
                    <a:pt x="3972" y="1308"/>
                  </a:lnTo>
                  <a:lnTo>
                    <a:pt x="3948" y="1308"/>
                  </a:lnTo>
                  <a:lnTo>
                    <a:pt x="3930" y="1314"/>
                  </a:lnTo>
                  <a:lnTo>
                    <a:pt x="3906" y="1326"/>
                  </a:lnTo>
                  <a:lnTo>
                    <a:pt x="3900" y="1332"/>
                  </a:lnTo>
                  <a:lnTo>
                    <a:pt x="3894" y="1332"/>
                  </a:lnTo>
                  <a:lnTo>
                    <a:pt x="3888" y="1326"/>
                  </a:lnTo>
                  <a:lnTo>
                    <a:pt x="3876" y="1320"/>
                  </a:lnTo>
                  <a:lnTo>
                    <a:pt x="3864" y="1320"/>
                  </a:lnTo>
                  <a:lnTo>
                    <a:pt x="3852" y="1326"/>
                  </a:lnTo>
                  <a:lnTo>
                    <a:pt x="3846" y="1326"/>
                  </a:lnTo>
                  <a:lnTo>
                    <a:pt x="3834" y="1332"/>
                  </a:lnTo>
                  <a:lnTo>
                    <a:pt x="3822" y="1326"/>
                  </a:lnTo>
                  <a:lnTo>
                    <a:pt x="3762" y="1302"/>
                  </a:lnTo>
                  <a:lnTo>
                    <a:pt x="3738" y="1302"/>
                  </a:lnTo>
                  <a:lnTo>
                    <a:pt x="3714" y="1314"/>
                  </a:lnTo>
                  <a:lnTo>
                    <a:pt x="3708" y="1326"/>
                  </a:lnTo>
                  <a:lnTo>
                    <a:pt x="3702" y="1326"/>
                  </a:lnTo>
                  <a:lnTo>
                    <a:pt x="3684" y="1344"/>
                  </a:lnTo>
                  <a:lnTo>
                    <a:pt x="3684" y="1350"/>
                  </a:lnTo>
                  <a:lnTo>
                    <a:pt x="3696" y="1356"/>
                  </a:lnTo>
                  <a:lnTo>
                    <a:pt x="3702" y="1362"/>
                  </a:lnTo>
                  <a:lnTo>
                    <a:pt x="3708" y="1374"/>
                  </a:lnTo>
                  <a:lnTo>
                    <a:pt x="3708" y="1380"/>
                  </a:lnTo>
                  <a:lnTo>
                    <a:pt x="3702" y="1386"/>
                  </a:lnTo>
                  <a:lnTo>
                    <a:pt x="3690" y="1392"/>
                  </a:lnTo>
                  <a:lnTo>
                    <a:pt x="3672" y="1410"/>
                  </a:lnTo>
                  <a:lnTo>
                    <a:pt x="3660" y="1416"/>
                  </a:lnTo>
                  <a:lnTo>
                    <a:pt x="3636" y="1422"/>
                  </a:lnTo>
                  <a:lnTo>
                    <a:pt x="3660" y="1440"/>
                  </a:lnTo>
                  <a:lnTo>
                    <a:pt x="3654" y="1446"/>
                  </a:lnTo>
                  <a:lnTo>
                    <a:pt x="3642" y="1446"/>
                  </a:lnTo>
                  <a:lnTo>
                    <a:pt x="3636" y="1452"/>
                  </a:lnTo>
                  <a:lnTo>
                    <a:pt x="3636" y="1470"/>
                  </a:lnTo>
                  <a:lnTo>
                    <a:pt x="3642" y="1482"/>
                  </a:lnTo>
                  <a:lnTo>
                    <a:pt x="3642" y="1488"/>
                  </a:lnTo>
                  <a:lnTo>
                    <a:pt x="3636" y="1500"/>
                  </a:lnTo>
                  <a:lnTo>
                    <a:pt x="3624" y="1506"/>
                  </a:lnTo>
                  <a:lnTo>
                    <a:pt x="3618" y="1512"/>
                  </a:lnTo>
                  <a:lnTo>
                    <a:pt x="3606" y="1512"/>
                  </a:lnTo>
                  <a:lnTo>
                    <a:pt x="3582" y="1524"/>
                  </a:lnTo>
                  <a:lnTo>
                    <a:pt x="3576" y="1536"/>
                  </a:lnTo>
                  <a:lnTo>
                    <a:pt x="3576" y="1548"/>
                  </a:lnTo>
                  <a:lnTo>
                    <a:pt x="3570" y="1548"/>
                  </a:lnTo>
                  <a:lnTo>
                    <a:pt x="3564" y="1554"/>
                  </a:lnTo>
                  <a:lnTo>
                    <a:pt x="3552" y="1554"/>
                  </a:lnTo>
                  <a:lnTo>
                    <a:pt x="3540" y="1560"/>
                  </a:lnTo>
                  <a:lnTo>
                    <a:pt x="3534" y="1566"/>
                  </a:lnTo>
                  <a:lnTo>
                    <a:pt x="3522" y="1572"/>
                  </a:lnTo>
                  <a:lnTo>
                    <a:pt x="3504" y="1590"/>
                  </a:lnTo>
                  <a:lnTo>
                    <a:pt x="3510" y="1596"/>
                  </a:lnTo>
                  <a:lnTo>
                    <a:pt x="3522" y="1602"/>
                  </a:lnTo>
                  <a:lnTo>
                    <a:pt x="3534" y="1614"/>
                  </a:lnTo>
                  <a:lnTo>
                    <a:pt x="3552" y="1620"/>
                  </a:lnTo>
                  <a:lnTo>
                    <a:pt x="3558" y="1632"/>
                  </a:lnTo>
                  <a:lnTo>
                    <a:pt x="3564" y="1638"/>
                  </a:lnTo>
                  <a:lnTo>
                    <a:pt x="3564" y="1662"/>
                  </a:lnTo>
                  <a:lnTo>
                    <a:pt x="3558" y="1698"/>
                  </a:lnTo>
                  <a:lnTo>
                    <a:pt x="3540" y="1746"/>
                  </a:lnTo>
                  <a:lnTo>
                    <a:pt x="3510" y="1776"/>
                  </a:lnTo>
                  <a:lnTo>
                    <a:pt x="3468" y="1800"/>
                  </a:lnTo>
                  <a:lnTo>
                    <a:pt x="3426" y="1830"/>
                  </a:lnTo>
                  <a:lnTo>
                    <a:pt x="3390" y="1854"/>
                  </a:lnTo>
                  <a:lnTo>
                    <a:pt x="3366" y="1860"/>
                  </a:lnTo>
                  <a:lnTo>
                    <a:pt x="3336" y="1860"/>
                  </a:lnTo>
                  <a:lnTo>
                    <a:pt x="3300" y="1866"/>
                  </a:lnTo>
                  <a:lnTo>
                    <a:pt x="3276" y="1872"/>
                  </a:lnTo>
                  <a:lnTo>
                    <a:pt x="3258" y="1878"/>
                  </a:lnTo>
                  <a:lnTo>
                    <a:pt x="3258" y="1902"/>
                  </a:lnTo>
                  <a:lnTo>
                    <a:pt x="3264" y="1914"/>
                  </a:lnTo>
                  <a:lnTo>
                    <a:pt x="3264" y="1926"/>
                  </a:lnTo>
                  <a:lnTo>
                    <a:pt x="3270" y="1938"/>
                  </a:lnTo>
                  <a:lnTo>
                    <a:pt x="3270" y="1950"/>
                  </a:lnTo>
                  <a:lnTo>
                    <a:pt x="3252" y="1968"/>
                  </a:lnTo>
                  <a:lnTo>
                    <a:pt x="3234" y="2004"/>
                  </a:lnTo>
                  <a:lnTo>
                    <a:pt x="3234" y="2076"/>
                  </a:lnTo>
                  <a:lnTo>
                    <a:pt x="3210" y="2088"/>
                  </a:lnTo>
                  <a:lnTo>
                    <a:pt x="3204" y="2094"/>
                  </a:lnTo>
                  <a:lnTo>
                    <a:pt x="3180" y="2106"/>
                  </a:lnTo>
                  <a:lnTo>
                    <a:pt x="3180" y="2142"/>
                  </a:lnTo>
                  <a:lnTo>
                    <a:pt x="3156" y="2166"/>
                  </a:lnTo>
                  <a:lnTo>
                    <a:pt x="3156" y="2154"/>
                  </a:lnTo>
                  <a:lnTo>
                    <a:pt x="3162" y="2148"/>
                  </a:lnTo>
                  <a:lnTo>
                    <a:pt x="3162" y="2142"/>
                  </a:lnTo>
                  <a:lnTo>
                    <a:pt x="3156" y="2130"/>
                  </a:lnTo>
                  <a:lnTo>
                    <a:pt x="3138" y="2130"/>
                  </a:lnTo>
                  <a:lnTo>
                    <a:pt x="3126" y="2136"/>
                  </a:lnTo>
                  <a:lnTo>
                    <a:pt x="3108" y="2154"/>
                  </a:lnTo>
                  <a:lnTo>
                    <a:pt x="3108" y="2166"/>
                  </a:lnTo>
                  <a:lnTo>
                    <a:pt x="3114" y="2178"/>
                  </a:lnTo>
                  <a:lnTo>
                    <a:pt x="3114" y="2190"/>
                  </a:lnTo>
                  <a:lnTo>
                    <a:pt x="3108" y="2196"/>
                  </a:lnTo>
                  <a:lnTo>
                    <a:pt x="3108" y="2178"/>
                  </a:lnTo>
                  <a:lnTo>
                    <a:pt x="3102" y="2166"/>
                  </a:lnTo>
                  <a:lnTo>
                    <a:pt x="3090" y="2154"/>
                  </a:lnTo>
                  <a:lnTo>
                    <a:pt x="3078" y="2154"/>
                  </a:lnTo>
                  <a:lnTo>
                    <a:pt x="3066" y="2160"/>
                  </a:lnTo>
                  <a:lnTo>
                    <a:pt x="3042" y="2160"/>
                  </a:lnTo>
                  <a:lnTo>
                    <a:pt x="3036" y="2166"/>
                  </a:lnTo>
                  <a:lnTo>
                    <a:pt x="3030" y="2166"/>
                  </a:lnTo>
                  <a:lnTo>
                    <a:pt x="3042" y="2160"/>
                  </a:lnTo>
                  <a:lnTo>
                    <a:pt x="3060" y="2142"/>
                  </a:lnTo>
                  <a:lnTo>
                    <a:pt x="3072" y="2136"/>
                  </a:lnTo>
                  <a:lnTo>
                    <a:pt x="3078" y="2124"/>
                  </a:lnTo>
                  <a:lnTo>
                    <a:pt x="3078" y="2118"/>
                  </a:lnTo>
                  <a:lnTo>
                    <a:pt x="3072" y="2106"/>
                  </a:lnTo>
                  <a:lnTo>
                    <a:pt x="3060" y="2100"/>
                  </a:lnTo>
                  <a:lnTo>
                    <a:pt x="3048" y="2088"/>
                  </a:lnTo>
                  <a:lnTo>
                    <a:pt x="3030" y="2088"/>
                  </a:lnTo>
                  <a:lnTo>
                    <a:pt x="3024" y="2082"/>
                  </a:lnTo>
                  <a:lnTo>
                    <a:pt x="3018" y="2082"/>
                  </a:lnTo>
                  <a:lnTo>
                    <a:pt x="3024" y="2082"/>
                  </a:lnTo>
                  <a:lnTo>
                    <a:pt x="3042" y="2064"/>
                  </a:lnTo>
                  <a:lnTo>
                    <a:pt x="3042" y="2058"/>
                  </a:lnTo>
                  <a:lnTo>
                    <a:pt x="3030" y="2034"/>
                  </a:lnTo>
                  <a:lnTo>
                    <a:pt x="3030" y="2028"/>
                  </a:lnTo>
                  <a:lnTo>
                    <a:pt x="3024" y="2016"/>
                  </a:lnTo>
                  <a:lnTo>
                    <a:pt x="3060" y="1992"/>
                  </a:lnTo>
                  <a:lnTo>
                    <a:pt x="3060" y="1968"/>
                  </a:lnTo>
                  <a:lnTo>
                    <a:pt x="3084" y="1956"/>
                  </a:lnTo>
                  <a:lnTo>
                    <a:pt x="3084" y="1914"/>
                  </a:lnTo>
                  <a:lnTo>
                    <a:pt x="3090" y="1914"/>
                  </a:lnTo>
                  <a:lnTo>
                    <a:pt x="3102" y="1902"/>
                  </a:lnTo>
                  <a:lnTo>
                    <a:pt x="3114" y="1896"/>
                  </a:lnTo>
                  <a:lnTo>
                    <a:pt x="3132" y="1878"/>
                  </a:lnTo>
                  <a:lnTo>
                    <a:pt x="3126" y="1866"/>
                  </a:lnTo>
                  <a:lnTo>
                    <a:pt x="3120" y="1860"/>
                  </a:lnTo>
                  <a:lnTo>
                    <a:pt x="3084" y="1848"/>
                  </a:lnTo>
                  <a:lnTo>
                    <a:pt x="2976" y="1848"/>
                  </a:lnTo>
                  <a:lnTo>
                    <a:pt x="2940" y="1860"/>
                  </a:lnTo>
                  <a:lnTo>
                    <a:pt x="2946" y="1848"/>
                  </a:lnTo>
                  <a:lnTo>
                    <a:pt x="2952" y="1842"/>
                  </a:lnTo>
                  <a:lnTo>
                    <a:pt x="2952" y="1830"/>
                  </a:lnTo>
                  <a:lnTo>
                    <a:pt x="2958" y="1824"/>
                  </a:lnTo>
                  <a:lnTo>
                    <a:pt x="2952" y="1818"/>
                  </a:lnTo>
                  <a:lnTo>
                    <a:pt x="2940" y="1812"/>
                  </a:lnTo>
                  <a:lnTo>
                    <a:pt x="2928" y="1812"/>
                  </a:lnTo>
                  <a:lnTo>
                    <a:pt x="2892" y="1800"/>
                  </a:lnTo>
                  <a:lnTo>
                    <a:pt x="2874" y="1800"/>
                  </a:lnTo>
                  <a:lnTo>
                    <a:pt x="2868" y="1794"/>
                  </a:lnTo>
                  <a:lnTo>
                    <a:pt x="2862" y="1794"/>
                  </a:lnTo>
                  <a:lnTo>
                    <a:pt x="2862" y="1770"/>
                  </a:lnTo>
                  <a:lnTo>
                    <a:pt x="2856" y="1752"/>
                  </a:lnTo>
                  <a:lnTo>
                    <a:pt x="2844" y="1740"/>
                  </a:lnTo>
                  <a:lnTo>
                    <a:pt x="2790" y="1722"/>
                  </a:lnTo>
                  <a:lnTo>
                    <a:pt x="2778" y="1722"/>
                  </a:lnTo>
                  <a:lnTo>
                    <a:pt x="2778" y="1716"/>
                  </a:lnTo>
                  <a:lnTo>
                    <a:pt x="2766" y="1704"/>
                  </a:lnTo>
                  <a:lnTo>
                    <a:pt x="2754" y="1704"/>
                  </a:lnTo>
                  <a:lnTo>
                    <a:pt x="2736" y="1698"/>
                  </a:lnTo>
                  <a:lnTo>
                    <a:pt x="2694" y="1698"/>
                  </a:lnTo>
                  <a:lnTo>
                    <a:pt x="2646" y="1704"/>
                  </a:lnTo>
                  <a:lnTo>
                    <a:pt x="2610" y="1716"/>
                  </a:lnTo>
                  <a:lnTo>
                    <a:pt x="2592" y="1716"/>
                  </a:lnTo>
                  <a:lnTo>
                    <a:pt x="2598" y="1716"/>
                  </a:lnTo>
                  <a:lnTo>
                    <a:pt x="2604" y="1710"/>
                  </a:lnTo>
                  <a:lnTo>
                    <a:pt x="2616" y="1710"/>
                  </a:lnTo>
                  <a:lnTo>
                    <a:pt x="2628" y="1704"/>
                  </a:lnTo>
                  <a:lnTo>
                    <a:pt x="2634" y="1692"/>
                  </a:lnTo>
                  <a:lnTo>
                    <a:pt x="2640" y="1686"/>
                  </a:lnTo>
                  <a:lnTo>
                    <a:pt x="2646" y="1662"/>
                  </a:lnTo>
                  <a:lnTo>
                    <a:pt x="2658" y="1632"/>
                  </a:lnTo>
                  <a:lnTo>
                    <a:pt x="2664" y="1602"/>
                  </a:lnTo>
                  <a:lnTo>
                    <a:pt x="2670" y="1590"/>
                  </a:lnTo>
                  <a:lnTo>
                    <a:pt x="2658" y="1590"/>
                  </a:lnTo>
                  <a:lnTo>
                    <a:pt x="2646" y="1584"/>
                  </a:lnTo>
                  <a:lnTo>
                    <a:pt x="2616" y="1584"/>
                  </a:lnTo>
                  <a:lnTo>
                    <a:pt x="2610" y="1590"/>
                  </a:lnTo>
                  <a:lnTo>
                    <a:pt x="2598" y="1596"/>
                  </a:lnTo>
                  <a:lnTo>
                    <a:pt x="2592" y="1602"/>
                  </a:lnTo>
                  <a:lnTo>
                    <a:pt x="2580" y="1608"/>
                  </a:lnTo>
                  <a:lnTo>
                    <a:pt x="2598" y="1578"/>
                  </a:lnTo>
                  <a:lnTo>
                    <a:pt x="2592" y="1560"/>
                  </a:lnTo>
                  <a:lnTo>
                    <a:pt x="2610" y="1542"/>
                  </a:lnTo>
                  <a:lnTo>
                    <a:pt x="2616" y="1530"/>
                  </a:lnTo>
                  <a:lnTo>
                    <a:pt x="2640" y="1506"/>
                  </a:lnTo>
                  <a:lnTo>
                    <a:pt x="2646" y="1494"/>
                  </a:lnTo>
                  <a:lnTo>
                    <a:pt x="2664" y="1476"/>
                  </a:lnTo>
                  <a:lnTo>
                    <a:pt x="2694" y="1452"/>
                  </a:lnTo>
                  <a:lnTo>
                    <a:pt x="2730" y="1428"/>
                  </a:lnTo>
                  <a:lnTo>
                    <a:pt x="2754" y="1410"/>
                  </a:lnTo>
                  <a:lnTo>
                    <a:pt x="2766" y="1404"/>
                  </a:lnTo>
                  <a:lnTo>
                    <a:pt x="2760" y="1392"/>
                  </a:lnTo>
                  <a:lnTo>
                    <a:pt x="2826" y="1368"/>
                  </a:lnTo>
                  <a:lnTo>
                    <a:pt x="2826" y="1350"/>
                  </a:lnTo>
                  <a:lnTo>
                    <a:pt x="2868" y="1344"/>
                  </a:lnTo>
                  <a:lnTo>
                    <a:pt x="2868" y="1326"/>
                  </a:lnTo>
                  <a:lnTo>
                    <a:pt x="2898" y="1320"/>
                  </a:lnTo>
                  <a:lnTo>
                    <a:pt x="2952" y="1284"/>
                  </a:lnTo>
                  <a:lnTo>
                    <a:pt x="3006" y="1284"/>
                  </a:lnTo>
                  <a:lnTo>
                    <a:pt x="3042" y="1278"/>
                  </a:lnTo>
                  <a:lnTo>
                    <a:pt x="3060" y="1266"/>
                  </a:lnTo>
                  <a:lnTo>
                    <a:pt x="3060" y="1254"/>
                  </a:lnTo>
                  <a:lnTo>
                    <a:pt x="3030" y="1224"/>
                  </a:lnTo>
                  <a:lnTo>
                    <a:pt x="2970" y="1230"/>
                  </a:lnTo>
                  <a:lnTo>
                    <a:pt x="2982" y="1218"/>
                  </a:lnTo>
                  <a:lnTo>
                    <a:pt x="2928" y="1194"/>
                  </a:lnTo>
                  <a:lnTo>
                    <a:pt x="2952" y="1188"/>
                  </a:lnTo>
                  <a:lnTo>
                    <a:pt x="3036" y="1212"/>
                  </a:lnTo>
                  <a:lnTo>
                    <a:pt x="3054" y="1230"/>
                  </a:lnTo>
                  <a:lnTo>
                    <a:pt x="3066" y="1236"/>
                  </a:lnTo>
                  <a:lnTo>
                    <a:pt x="3096" y="1236"/>
                  </a:lnTo>
                  <a:lnTo>
                    <a:pt x="3108" y="1230"/>
                  </a:lnTo>
                  <a:lnTo>
                    <a:pt x="3114" y="1218"/>
                  </a:lnTo>
                  <a:lnTo>
                    <a:pt x="3126" y="1206"/>
                  </a:lnTo>
                  <a:lnTo>
                    <a:pt x="3132" y="1194"/>
                  </a:lnTo>
                  <a:lnTo>
                    <a:pt x="3144" y="1188"/>
                  </a:lnTo>
                  <a:lnTo>
                    <a:pt x="3150" y="1182"/>
                  </a:lnTo>
                  <a:lnTo>
                    <a:pt x="3156" y="1182"/>
                  </a:lnTo>
                  <a:lnTo>
                    <a:pt x="3180" y="1194"/>
                  </a:lnTo>
                  <a:lnTo>
                    <a:pt x="3198" y="1200"/>
                  </a:lnTo>
                  <a:lnTo>
                    <a:pt x="3210" y="1200"/>
                  </a:lnTo>
                  <a:lnTo>
                    <a:pt x="3246" y="1182"/>
                  </a:lnTo>
                  <a:lnTo>
                    <a:pt x="3282" y="1170"/>
                  </a:lnTo>
                  <a:lnTo>
                    <a:pt x="3318" y="1152"/>
                  </a:lnTo>
                  <a:lnTo>
                    <a:pt x="3336" y="1146"/>
                  </a:lnTo>
                  <a:lnTo>
                    <a:pt x="3360" y="1134"/>
                  </a:lnTo>
                  <a:lnTo>
                    <a:pt x="3372" y="1122"/>
                  </a:lnTo>
                  <a:lnTo>
                    <a:pt x="3366" y="1116"/>
                  </a:lnTo>
                  <a:lnTo>
                    <a:pt x="3342" y="1110"/>
                  </a:lnTo>
                  <a:lnTo>
                    <a:pt x="3264" y="1110"/>
                  </a:lnTo>
                  <a:lnTo>
                    <a:pt x="3258" y="1086"/>
                  </a:lnTo>
                  <a:lnTo>
                    <a:pt x="3174" y="1056"/>
                  </a:lnTo>
                  <a:lnTo>
                    <a:pt x="3186" y="1056"/>
                  </a:lnTo>
                  <a:lnTo>
                    <a:pt x="3216" y="1050"/>
                  </a:lnTo>
                  <a:lnTo>
                    <a:pt x="3252" y="1050"/>
                  </a:lnTo>
                  <a:lnTo>
                    <a:pt x="3282" y="1056"/>
                  </a:lnTo>
                  <a:lnTo>
                    <a:pt x="3294" y="1062"/>
                  </a:lnTo>
                  <a:lnTo>
                    <a:pt x="3306" y="1074"/>
                  </a:lnTo>
                  <a:lnTo>
                    <a:pt x="3324" y="1086"/>
                  </a:lnTo>
                  <a:lnTo>
                    <a:pt x="3336" y="1098"/>
                  </a:lnTo>
                  <a:lnTo>
                    <a:pt x="3348" y="1104"/>
                  </a:lnTo>
                  <a:lnTo>
                    <a:pt x="3372" y="1098"/>
                  </a:lnTo>
                  <a:lnTo>
                    <a:pt x="3408" y="1080"/>
                  </a:lnTo>
                  <a:lnTo>
                    <a:pt x="3444" y="1068"/>
                  </a:lnTo>
                  <a:lnTo>
                    <a:pt x="3474" y="1050"/>
                  </a:lnTo>
                  <a:lnTo>
                    <a:pt x="3486" y="1044"/>
                  </a:lnTo>
                  <a:lnTo>
                    <a:pt x="3462" y="1032"/>
                  </a:lnTo>
                  <a:lnTo>
                    <a:pt x="3468" y="1026"/>
                  </a:lnTo>
                  <a:lnTo>
                    <a:pt x="3492" y="1014"/>
                  </a:lnTo>
                  <a:lnTo>
                    <a:pt x="3522" y="1014"/>
                  </a:lnTo>
                  <a:lnTo>
                    <a:pt x="3528" y="1020"/>
                  </a:lnTo>
                  <a:lnTo>
                    <a:pt x="3534" y="1032"/>
                  </a:lnTo>
                  <a:lnTo>
                    <a:pt x="3540" y="1038"/>
                  </a:lnTo>
                  <a:lnTo>
                    <a:pt x="3570" y="1050"/>
                  </a:lnTo>
                  <a:lnTo>
                    <a:pt x="3576" y="1026"/>
                  </a:lnTo>
                  <a:lnTo>
                    <a:pt x="3594" y="1044"/>
                  </a:lnTo>
                  <a:lnTo>
                    <a:pt x="3600" y="1038"/>
                  </a:lnTo>
                  <a:lnTo>
                    <a:pt x="3600" y="1026"/>
                  </a:lnTo>
                  <a:lnTo>
                    <a:pt x="3594" y="1014"/>
                  </a:lnTo>
                  <a:lnTo>
                    <a:pt x="3582" y="1002"/>
                  </a:lnTo>
                  <a:lnTo>
                    <a:pt x="3564" y="990"/>
                  </a:lnTo>
                  <a:lnTo>
                    <a:pt x="3606" y="984"/>
                  </a:lnTo>
                  <a:lnTo>
                    <a:pt x="3606" y="990"/>
                  </a:lnTo>
                  <a:lnTo>
                    <a:pt x="3612" y="996"/>
                  </a:lnTo>
                  <a:lnTo>
                    <a:pt x="3612" y="1008"/>
                  </a:lnTo>
                  <a:lnTo>
                    <a:pt x="3624" y="1032"/>
                  </a:lnTo>
                  <a:lnTo>
                    <a:pt x="3630" y="1038"/>
                  </a:lnTo>
                  <a:lnTo>
                    <a:pt x="3636" y="1038"/>
                  </a:lnTo>
                  <a:lnTo>
                    <a:pt x="3654" y="1032"/>
                  </a:lnTo>
                  <a:lnTo>
                    <a:pt x="3690" y="1026"/>
                  </a:lnTo>
                  <a:lnTo>
                    <a:pt x="3732" y="1008"/>
                  </a:lnTo>
                  <a:lnTo>
                    <a:pt x="3768" y="990"/>
                  </a:lnTo>
                  <a:lnTo>
                    <a:pt x="3798" y="972"/>
                  </a:lnTo>
                  <a:lnTo>
                    <a:pt x="3798" y="960"/>
                  </a:lnTo>
                  <a:lnTo>
                    <a:pt x="3786" y="942"/>
                  </a:lnTo>
                  <a:lnTo>
                    <a:pt x="3780" y="930"/>
                  </a:lnTo>
                  <a:lnTo>
                    <a:pt x="3774" y="912"/>
                  </a:lnTo>
                  <a:lnTo>
                    <a:pt x="3774" y="900"/>
                  </a:lnTo>
                  <a:lnTo>
                    <a:pt x="3780" y="894"/>
                  </a:lnTo>
                  <a:lnTo>
                    <a:pt x="3792" y="894"/>
                  </a:lnTo>
                  <a:lnTo>
                    <a:pt x="3804" y="888"/>
                  </a:lnTo>
                  <a:lnTo>
                    <a:pt x="3822" y="888"/>
                  </a:lnTo>
                  <a:lnTo>
                    <a:pt x="3840" y="882"/>
                  </a:lnTo>
                  <a:lnTo>
                    <a:pt x="3858" y="882"/>
                  </a:lnTo>
                  <a:lnTo>
                    <a:pt x="3864" y="876"/>
                  </a:lnTo>
                  <a:lnTo>
                    <a:pt x="3870" y="876"/>
                  </a:lnTo>
                  <a:lnTo>
                    <a:pt x="3870" y="858"/>
                  </a:lnTo>
                  <a:lnTo>
                    <a:pt x="3864" y="846"/>
                  </a:lnTo>
                  <a:lnTo>
                    <a:pt x="3864" y="840"/>
                  </a:lnTo>
                  <a:lnTo>
                    <a:pt x="3858" y="828"/>
                  </a:lnTo>
                  <a:lnTo>
                    <a:pt x="3840" y="804"/>
                  </a:lnTo>
                  <a:lnTo>
                    <a:pt x="3822" y="798"/>
                  </a:lnTo>
                  <a:lnTo>
                    <a:pt x="3786" y="792"/>
                  </a:lnTo>
                  <a:lnTo>
                    <a:pt x="3744" y="792"/>
                  </a:lnTo>
                  <a:lnTo>
                    <a:pt x="3708" y="804"/>
                  </a:lnTo>
                  <a:lnTo>
                    <a:pt x="3690" y="822"/>
                  </a:lnTo>
                  <a:lnTo>
                    <a:pt x="3690" y="840"/>
                  </a:lnTo>
                  <a:lnTo>
                    <a:pt x="3696" y="840"/>
                  </a:lnTo>
                  <a:lnTo>
                    <a:pt x="3702" y="846"/>
                  </a:lnTo>
                  <a:lnTo>
                    <a:pt x="3666" y="870"/>
                  </a:lnTo>
                  <a:lnTo>
                    <a:pt x="3642" y="870"/>
                  </a:lnTo>
                  <a:lnTo>
                    <a:pt x="3576" y="918"/>
                  </a:lnTo>
                  <a:lnTo>
                    <a:pt x="3552" y="930"/>
                  </a:lnTo>
                  <a:lnTo>
                    <a:pt x="3546" y="936"/>
                  </a:lnTo>
                  <a:lnTo>
                    <a:pt x="3540" y="948"/>
                  </a:lnTo>
                  <a:lnTo>
                    <a:pt x="3522" y="966"/>
                  </a:lnTo>
                  <a:lnTo>
                    <a:pt x="3492" y="966"/>
                  </a:lnTo>
                  <a:lnTo>
                    <a:pt x="3456" y="984"/>
                  </a:lnTo>
                  <a:lnTo>
                    <a:pt x="3456" y="972"/>
                  </a:lnTo>
                  <a:lnTo>
                    <a:pt x="3450" y="954"/>
                  </a:lnTo>
                  <a:lnTo>
                    <a:pt x="3450" y="918"/>
                  </a:lnTo>
                  <a:lnTo>
                    <a:pt x="3456" y="912"/>
                  </a:lnTo>
                  <a:lnTo>
                    <a:pt x="3480" y="900"/>
                  </a:lnTo>
                  <a:lnTo>
                    <a:pt x="3498" y="900"/>
                  </a:lnTo>
                  <a:lnTo>
                    <a:pt x="3510" y="894"/>
                  </a:lnTo>
                  <a:lnTo>
                    <a:pt x="3516" y="882"/>
                  </a:lnTo>
                  <a:lnTo>
                    <a:pt x="3516" y="870"/>
                  </a:lnTo>
                  <a:lnTo>
                    <a:pt x="3510" y="852"/>
                  </a:lnTo>
                  <a:lnTo>
                    <a:pt x="3504" y="846"/>
                  </a:lnTo>
                  <a:lnTo>
                    <a:pt x="3498" y="834"/>
                  </a:lnTo>
                  <a:lnTo>
                    <a:pt x="3486" y="834"/>
                  </a:lnTo>
                  <a:lnTo>
                    <a:pt x="3450" y="852"/>
                  </a:lnTo>
                  <a:lnTo>
                    <a:pt x="3432" y="858"/>
                  </a:lnTo>
                  <a:lnTo>
                    <a:pt x="3420" y="864"/>
                  </a:lnTo>
                  <a:lnTo>
                    <a:pt x="3414" y="870"/>
                  </a:lnTo>
                  <a:lnTo>
                    <a:pt x="3408" y="870"/>
                  </a:lnTo>
                  <a:lnTo>
                    <a:pt x="3378" y="900"/>
                  </a:lnTo>
                  <a:lnTo>
                    <a:pt x="3372" y="888"/>
                  </a:lnTo>
                  <a:lnTo>
                    <a:pt x="3396" y="858"/>
                  </a:lnTo>
                  <a:lnTo>
                    <a:pt x="3396" y="840"/>
                  </a:lnTo>
                  <a:lnTo>
                    <a:pt x="3438" y="822"/>
                  </a:lnTo>
                  <a:lnTo>
                    <a:pt x="3402" y="816"/>
                  </a:lnTo>
                  <a:lnTo>
                    <a:pt x="3408" y="804"/>
                  </a:lnTo>
                  <a:lnTo>
                    <a:pt x="3360" y="816"/>
                  </a:lnTo>
                  <a:lnTo>
                    <a:pt x="3336" y="804"/>
                  </a:lnTo>
                  <a:lnTo>
                    <a:pt x="3378" y="792"/>
                  </a:lnTo>
                  <a:lnTo>
                    <a:pt x="3378" y="774"/>
                  </a:lnTo>
                  <a:lnTo>
                    <a:pt x="3390" y="774"/>
                  </a:lnTo>
                  <a:lnTo>
                    <a:pt x="3396" y="780"/>
                  </a:lnTo>
                  <a:lnTo>
                    <a:pt x="3420" y="780"/>
                  </a:lnTo>
                  <a:lnTo>
                    <a:pt x="3426" y="774"/>
                  </a:lnTo>
                  <a:lnTo>
                    <a:pt x="3426" y="762"/>
                  </a:lnTo>
                  <a:lnTo>
                    <a:pt x="3420" y="756"/>
                  </a:lnTo>
                  <a:lnTo>
                    <a:pt x="3408" y="756"/>
                  </a:lnTo>
                  <a:lnTo>
                    <a:pt x="3396" y="744"/>
                  </a:lnTo>
                  <a:lnTo>
                    <a:pt x="3396" y="738"/>
                  </a:lnTo>
                  <a:lnTo>
                    <a:pt x="3420" y="690"/>
                  </a:lnTo>
                  <a:lnTo>
                    <a:pt x="3426" y="684"/>
                  </a:lnTo>
                  <a:lnTo>
                    <a:pt x="3426" y="672"/>
                  </a:lnTo>
                  <a:lnTo>
                    <a:pt x="3420" y="666"/>
                  </a:lnTo>
                  <a:lnTo>
                    <a:pt x="3414" y="666"/>
                  </a:lnTo>
                  <a:lnTo>
                    <a:pt x="3372" y="648"/>
                  </a:lnTo>
                  <a:lnTo>
                    <a:pt x="3348" y="660"/>
                  </a:lnTo>
                  <a:lnTo>
                    <a:pt x="3336" y="660"/>
                  </a:lnTo>
                  <a:lnTo>
                    <a:pt x="3318" y="666"/>
                  </a:lnTo>
                  <a:lnTo>
                    <a:pt x="3312" y="666"/>
                  </a:lnTo>
                  <a:lnTo>
                    <a:pt x="3306" y="672"/>
                  </a:lnTo>
                  <a:lnTo>
                    <a:pt x="3306" y="690"/>
                  </a:lnTo>
                  <a:lnTo>
                    <a:pt x="3240" y="690"/>
                  </a:lnTo>
                  <a:lnTo>
                    <a:pt x="3228" y="696"/>
                  </a:lnTo>
                  <a:lnTo>
                    <a:pt x="3222" y="702"/>
                  </a:lnTo>
                  <a:lnTo>
                    <a:pt x="3210" y="708"/>
                  </a:lnTo>
                  <a:lnTo>
                    <a:pt x="3198" y="720"/>
                  </a:lnTo>
                  <a:lnTo>
                    <a:pt x="3204" y="726"/>
                  </a:lnTo>
                  <a:lnTo>
                    <a:pt x="3216" y="732"/>
                  </a:lnTo>
                  <a:lnTo>
                    <a:pt x="3228" y="732"/>
                  </a:lnTo>
                  <a:lnTo>
                    <a:pt x="3234" y="738"/>
                  </a:lnTo>
                  <a:lnTo>
                    <a:pt x="3228" y="738"/>
                  </a:lnTo>
                  <a:lnTo>
                    <a:pt x="3222" y="744"/>
                  </a:lnTo>
                  <a:lnTo>
                    <a:pt x="3204" y="744"/>
                  </a:lnTo>
                  <a:lnTo>
                    <a:pt x="3180" y="756"/>
                  </a:lnTo>
                  <a:lnTo>
                    <a:pt x="3168" y="768"/>
                  </a:lnTo>
                  <a:lnTo>
                    <a:pt x="3168" y="774"/>
                  </a:lnTo>
                  <a:lnTo>
                    <a:pt x="3174" y="786"/>
                  </a:lnTo>
                  <a:lnTo>
                    <a:pt x="3186" y="798"/>
                  </a:lnTo>
                  <a:lnTo>
                    <a:pt x="3198" y="804"/>
                  </a:lnTo>
                  <a:lnTo>
                    <a:pt x="3204" y="810"/>
                  </a:lnTo>
                  <a:lnTo>
                    <a:pt x="3210" y="810"/>
                  </a:lnTo>
                  <a:lnTo>
                    <a:pt x="3234" y="798"/>
                  </a:lnTo>
                  <a:lnTo>
                    <a:pt x="3234" y="822"/>
                  </a:lnTo>
                  <a:lnTo>
                    <a:pt x="3240" y="828"/>
                  </a:lnTo>
                  <a:lnTo>
                    <a:pt x="3246" y="828"/>
                  </a:lnTo>
                  <a:lnTo>
                    <a:pt x="3258" y="822"/>
                  </a:lnTo>
                  <a:lnTo>
                    <a:pt x="3282" y="822"/>
                  </a:lnTo>
                  <a:lnTo>
                    <a:pt x="3276" y="828"/>
                  </a:lnTo>
                  <a:lnTo>
                    <a:pt x="3252" y="840"/>
                  </a:lnTo>
                  <a:lnTo>
                    <a:pt x="3246" y="840"/>
                  </a:lnTo>
                  <a:lnTo>
                    <a:pt x="3228" y="828"/>
                  </a:lnTo>
                  <a:lnTo>
                    <a:pt x="3222" y="846"/>
                  </a:lnTo>
                  <a:lnTo>
                    <a:pt x="3204" y="846"/>
                  </a:lnTo>
                  <a:lnTo>
                    <a:pt x="3192" y="852"/>
                  </a:lnTo>
                  <a:lnTo>
                    <a:pt x="3186" y="852"/>
                  </a:lnTo>
                  <a:lnTo>
                    <a:pt x="3180" y="858"/>
                  </a:lnTo>
                  <a:lnTo>
                    <a:pt x="3204" y="858"/>
                  </a:lnTo>
                  <a:lnTo>
                    <a:pt x="3228" y="846"/>
                  </a:lnTo>
                  <a:lnTo>
                    <a:pt x="3240" y="846"/>
                  </a:lnTo>
                  <a:lnTo>
                    <a:pt x="3240" y="852"/>
                  </a:lnTo>
                  <a:lnTo>
                    <a:pt x="3228" y="870"/>
                  </a:lnTo>
                  <a:lnTo>
                    <a:pt x="3210" y="882"/>
                  </a:lnTo>
                  <a:lnTo>
                    <a:pt x="3198" y="888"/>
                  </a:lnTo>
                  <a:lnTo>
                    <a:pt x="3180" y="894"/>
                  </a:lnTo>
                  <a:lnTo>
                    <a:pt x="3168" y="900"/>
                  </a:lnTo>
                  <a:lnTo>
                    <a:pt x="3162" y="906"/>
                  </a:lnTo>
                  <a:lnTo>
                    <a:pt x="3138" y="918"/>
                  </a:lnTo>
                  <a:lnTo>
                    <a:pt x="3132" y="924"/>
                  </a:lnTo>
                  <a:lnTo>
                    <a:pt x="3120" y="918"/>
                  </a:lnTo>
                  <a:lnTo>
                    <a:pt x="3114" y="918"/>
                  </a:lnTo>
                  <a:lnTo>
                    <a:pt x="3102" y="912"/>
                  </a:lnTo>
                  <a:lnTo>
                    <a:pt x="3090" y="912"/>
                  </a:lnTo>
                  <a:lnTo>
                    <a:pt x="3072" y="930"/>
                  </a:lnTo>
                  <a:lnTo>
                    <a:pt x="3060" y="936"/>
                  </a:lnTo>
                  <a:lnTo>
                    <a:pt x="3054" y="948"/>
                  </a:lnTo>
                  <a:lnTo>
                    <a:pt x="3054" y="972"/>
                  </a:lnTo>
                  <a:lnTo>
                    <a:pt x="3048" y="978"/>
                  </a:lnTo>
                  <a:lnTo>
                    <a:pt x="3042" y="966"/>
                  </a:lnTo>
                  <a:lnTo>
                    <a:pt x="3030" y="966"/>
                  </a:lnTo>
                  <a:lnTo>
                    <a:pt x="3018" y="960"/>
                  </a:lnTo>
                  <a:lnTo>
                    <a:pt x="3012" y="960"/>
                  </a:lnTo>
                  <a:lnTo>
                    <a:pt x="3006" y="954"/>
                  </a:lnTo>
                  <a:lnTo>
                    <a:pt x="3030" y="930"/>
                  </a:lnTo>
                  <a:lnTo>
                    <a:pt x="3042" y="924"/>
                  </a:lnTo>
                  <a:lnTo>
                    <a:pt x="3060" y="906"/>
                  </a:lnTo>
                  <a:lnTo>
                    <a:pt x="3072" y="900"/>
                  </a:lnTo>
                  <a:lnTo>
                    <a:pt x="3036" y="900"/>
                  </a:lnTo>
                  <a:lnTo>
                    <a:pt x="3030" y="888"/>
                  </a:lnTo>
                  <a:lnTo>
                    <a:pt x="3018" y="882"/>
                  </a:lnTo>
                  <a:lnTo>
                    <a:pt x="2994" y="882"/>
                  </a:lnTo>
                  <a:lnTo>
                    <a:pt x="2988" y="888"/>
                  </a:lnTo>
                  <a:lnTo>
                    <a:pt x="2946" y="888"/>
                  </a:lnTo>
                  <a:lnTo>
                    <a:pt x="2946" y="894"/>
                  </a:lnTo>
                  <a:lnTo>
                    <a:pt x="2940" y="906"/>
                  </a:lnTo>
                  <a:lnTo>
                    <a:pt x="2940" y="918"/>
                  </a:lnTo>
                  <a:lnTo>
                    <a:pt x="2946" y="918"/>
                  </a:lnTo>
                  <a:lnTo>
                    <a:pt x="2952" y="924"/>
                  </a:lnTo>
                  <a:lnTo>
                    <a:pt x="2964" y="924"/>
                  </a:lnTo>
                  <a:lnTo>
                    <a:pt x="2976" y="936"/>
                  </a:lnTo>
                  <a:lnTo>
                    <a:pt x="2982" y="936"/>
                  </a:lnTo>
                  <a:lnTo>
                    <a:pt x="2976" y="942"/>
                  </a:lnTo>
                  <a:lnTo>
                    <a:pt x="2958" y="942"/>
                  </a:lnTo>
                  <a:lnTo>
                    <a:pt x="2952" y="936"/>
                  </a:lnTo>
                  <a:lnTo>
                    <a:pt x="2940" y="930"/>
                  </a:lnTo>
                  <a:lnTo>
                    <a:pt x="2934" y="924"/>
                  </a:lnTo>
                  <a:lnTo>
                    <a:pt x="2916" y="912"/>
                  </a:lnTo>
                  <a:lnTo>
                    <a:pt x="2910" y="942"/>
                  </a:lnTo>
                  <a:lnTo>
                    <a:pt x="2904" y="942"/>
                  </a:lnTo>
                  <a:lnTo>
                    <a:pt x="2898" y="948"/>
                  </a:lnTo>
                  <a:lnTo>
                    <a:pt x="2862" y="948"/>
                  </a:lnTo>
                  <a:lnTo>
                    <a:pt x="2844" y="942"/>
                  </a:lnTo>
                  <a:lnTo>
                    <a:pt x="2826" y="942"/>
                  </a:lnTo>
                  <a:lnTo>
                    <a:pt x="2808" y="936"/>
                  </a:lnTo>
                  <a:lnTo>
                    <a:pt x="2718" y="936"/>
                  </a:lnTo>
                  <a:lnTo>
                    <a:pt x="2706" y="930"/>
                  </a:lnTo>
                  <a:lnTo>
                    <a:pt x="2700" y="918"/>
                  </a:lnTo>
                  <a:lnTo>
                    <a:pt x="2688" y="912"/>
                  </a:lnTo>
                  <a:lnTo>
                    <a:pt x="2628" y="918"/>
                  </a:lnTo>
                  <a:lnTo>
                    <a:pt x="2622" y="912"/>
                  </a:lnTo>
                  <a:lnTo>
                    <a:pt x="2616" y="900"/>
                  </a:lnTo>
                  <a:lnTo>
                    <a:pt x="2604" y="894"/>
                  </a:lnTo>
                  <a:lnTo>
                    <a:pt x="2598" y="894"/>
                  </a:lnTo>
                  <a:lnTo>
                    <a:pt x="2586" y="888"/>
                  </a:lnTo>
                  <a:lnTo>
                    <a:pt x="2568" y="888"/>
                  </a:lnTo>
                  <a:lnTo>
                    <a:pt x="2556" y="894"/>
                  </a:lnTo>
                  <a:lnTo>
                    <a:pt x="2538" y="900"/>
                  </a:lnTo>
                  <a:lnTo>
                    <a:pt x="2532" y="906"/>
                  </a:lnTo>
                  <a:lnTo>
                    <a:pt x="2526" y="906"/>
                  </a:lnTo>
                  <a:lnTo>
                    <a:pt x="2526" y="912"/>
                  </a:lnTo>
                  <a:lnTo>
                    <a:pt x="2484" y="912"/>
                  </a:lnTo>
                  <a:lnTo>
                    <a:pt x="2472" y="906"/>
                  </a:lnTo>
                  <a:lnTo>
                    <a:pt x="2442" y="906"/>
                  </a:lnTo>
                  <a:lnTo>
                    <a:pt x="2430" y="918"/>
                  </a:lnTo>
                  <a:lnTo>
                    <a:pt x="2430" y="930"/>
                  </a:lnTo>
                  <a:lnTo>
                    <a:pt x="2418" y="954"/>
                  </a:lnTo>
                  <a:lnTo>
                    <a:pt x="2412" y="960"/>
                  </a:lnTo>
                  <a:lnTo>
                    <a:pt x="2412" y="966"/>
                  </a:lnTo>
                  <a:lnTo>
                    <a:pt x="2400" y="996"/>
                  </a:lnTo>
                  <a:lnTo>
                    <a:pt x="2364" y="996"/>
                  </a:lnTo>
                  <a:lnTo>
                    <a:pt x="2358" y="1026"/>
                  </a:lnTo>
                  <a:lnTo>
                    <a:pt x="2334" y="978"/>
                  </a:lnTo>
                  <a:lnTo>
                    <a:pt x="2340" y="978"/>
                  </a:lnTo>
                  <a:lnTo>
                    <a:pt x="2352" y="984"/>
                  </a:lnTo>
                  <a:lnTo>
                    <a:pt x="2376" y="984"/>
                  </a:lnTo>
                  <a:lnTo>
                    <a:pt x="2388" y="972"/>
                  </a:lnTo>
                  <a:lnTo>
                    <a:pt x="2358" y="942"/>
                  </a:lnTo>
                  <a:lnTo>
                    <a:pt x="2340" y="942"/>
                  </a:lnTo>
                  <a:lnTo>
                    <a:pt x="2328" y="936"/>
                  </a:lnTo>
                  <a:lnTo>
                    <a:pt x="2316" y="936"/>
                  </a:lnTo>
                  <a:lnTo>
                    <a:pt x="2322" y="918"/>
                  </a:lnTo>
                  <a:lnTo>
                    <a:pt x="2304" y="924"/>
                  </a:lnTo>
                  <a:lnTo>
                    <a:pt x="2262" y="930"/>
                  </a:lnTo>
                  <a:lnTo>
                    <a:pt x="2208" y="936"/>
                  </a:lnTo>
                  <a:lnTo>
                    <a:pt x="2160" y="942"/>
                  </a:lnTo>
                  <a:lnTo>
                    <a:pt x="2112" y="942"/>
                  </a:lnTo>
                  <a:lnTo>
                    <a:pt x="2064" y="936"/>
                  </a:lnTo>
                  <a:lnTo>
                    <a:pt x="2034" y="930"/>
                  </a:lnTo>
                  <a:lnTo>
                    <a:pt x="2028" y="924"/>
                  </a:lnTo>
                  <a:lnTo>
                    <a:pt x="2052" y="918"/>
                  </a:lnTo>
                  <a:lnTo>
                    <a:pt x="2082" y="918"/>
                  </a:lnTo>
                  <a:lnTo>
                    <a:pt x="2118" y="912"/>
                  </a:lnTo>
                  <a:lnTo>
                    <a:pt x="2142" y="900"/>
                  </a:lnTo>
                  <a:lnTo>
                    <a:pt x="2142" y="888"/>
                  </a:lnTo>
                  <a:lnTo>
                    <a:pt x="2112" y="864"/>
                  </a:lnTo>
                  <a:lnTo>
                    <a:pt x="2082" y="852"/>
                  </a:lnTo>
                  <a:lnTo>
                    <a:pt x="2004" y="852"/>
                  </a:lnTo>
                  <a:lnTo>
                    <a:pt x="1968" y="840"/>
                  </a:lnTo>
                  <a:lnTo>
                    <a:pt x="1944" y="834"/>
                  </a:lnTo>
                  <a:lnTo>
                    <a:pt x="1938" y="828"/>
                  </a:lnTo>
                  <a:lnTo>
                    <a:pt x="1908" y="828"/>
                  </a:lnTo>
                  <a:lnTo>
                    <a:pt x="1896" y="822"/>
                  </a:lnTo>
                  <a:lnTo>
                    <a:pt x="1866" y="804"/>
                  </a:lnTo>
                  <a:lnTo>
                    <a:pt x="1836" y="792"/>
                  </a:lnTo>
                  <a:lnTo>
                    <a:pt x="1812" y="786"/>
                  </a:lnTo>
                  <a:lnTo>
                    <a:pt x="1800" y="792"/>
                  </a:lnTo>
                  <a:lnTo>
                    <a:pt x="1782" y="798"/>
                  </a:lnTo>
                  <a:lnTo>
                    <a:pt x="1770" y="804"/>
                  </a:lnTo>
                  <a:lnTo>
                    <a:pt x="1758" y="816"/>
                  </a:lnTo>
                  <a:lnTo>
                    <a:pt x="1734" y="828"/>
                  </a:lnTo>
                  <a:lnTo>
                    <a:pt x="1680" y="828"/>
                  </a:lnTo>
                  <a:lnTo>
                    <a:pt x="1710" y="810"/>
                  </a:lnTo>
                  <a:lnTo>
                    <a:pt x="1710" y="798"/>
                  </a:lnTo>
                  <a:lnTo>
                    <a:pt x="1734" y="768"/>
                  </a:lnTo>
                  <a:lnTo>
                    <a:pt x="1728" y="768"/>
                  </a:lnTo>
                  <a:lnTo>
                    <a:pt x="1722" y="774"/>
                  </a:lnTo>
                  <a:lnTo>
                    <a:pt x="1674" y="798"/>
                  </a:lnTo>
                  <a:lnTo>
                    <a:pt x="1650" y="822"/>
                  </a:lnTo>
                  <a:lnTo>
                    <a:pt x="1638" y="828"/>
                  </a:lnTo>
                  <a:lnTo>
                    <a:pt x="1620" y="834"/>
                  </a:lnTo>
                  <a:lnTo>
                    <a:pt x="1608" y="828"/>
                  </a:lnTo>
                  <a:lnTo>
                    <a:pt x="1602" y="816"/>
                  </a:lnTo>
                  <a:lnTo>
                    <a:pt x="1602" y="798"/>
                  </a:lnTo>
                  <a:lnTo>
                    <a:pt x="1614" y="774"/>
                  </a:lnTo>
                  <a:lnTo>
                    <a:pt x="1614" y="762"/>
                  </a:lnTo>
                  <a:lnTo>
                    <a:pt x="1608" y="750"/>
                  </a:lnTo>
                  <a:lnTo>
                    <a:pt x="1596" y="744"/>
                  </a:lnTo>
                  <a:lnTo>
                    <a:pt x="1590" y="738"/>
                  </a:lnTo>
                  <a:lnTo>
                    <a:pt x="1578" y="738"/>
                  </a:lnTo>
                  <a:lnTo>
                    <a:pt x="1572" y="744"/>
                  </a:lnTo>
                  <a:lnTo>
                    <a:pt x="1572" y="750"/>
                  </a:lnTo>
                  <a:lnTo>
                    <a:pt x="1578" y="762"/>
                  </a:lnTo>
                  <a:lnTo>
                    <a:pt x="1584" y="768"/>
                  </a:lnTo>
                  <a:lnTo>
                    <a:pt x="1542" y="768"/>
                  </a:lnTo>
                  <a:lnTo>
                    <a:pt x="1530" y="774"/>
                  </a:lnTo>
                  <a:lnTo>
                    <a:pt x="1512" y="780"/>
                  </a:lnTo>
                  <a:lnTo>
                    <a:pt x="1494" y="798"/>
                  </a:lnTo>
                  <a:lnTo>
                    <a:pt x="1446" y="798"/>
                  </a:lnTo>
                  <a:lnTo>
                    <a:pt x="1428" y="804"/>
                  </a:lnTo>
                  <a:lnTo>
                    <a:pt x="1416" y="804"/>
                  </a:lnTo>
                  <a:lnTo>
                    <a:pt x="1398" y="810"/>
                  </a:lnTo>
                  <a:lnTo>
                    <a:pt x="1380" y="810"/>
                  </a:lnTo>
                  <a:lnTo>
                    <a:pt x="1374" y="816"/>
                  </a:lnTo>
                  <a:lnTo>
                    <a:pt x="1368" y="816"/>
                  </a:lnTo>
                  <a:lnTo>
                    <a:pt x="1356" y="822"/>
                  </a:lnTo>
                  <a:lnTo>
                    <a:pt x="1350" y="828"/>
                  </a:lnTo>
                  <a:lnTo>
                    <a:pt x="1338" y="834"/>
                  </a:lnTo>
                  <a:lnTo>
                    <a:pt x="1314" y="816"/>
                  </a:lnTo>
                  <a:lnTo>
                    <a:pt x="1302" y="822"/>
                  </a:lnTo>
                  <a:lnTo>
                    <a:pt x="1296" y="828"/>
                  </a:lnTo>
                  <a:lnTo>
                    <a:pt x="1272" y="840"/>
                  </a:lnTo>
                  <a:lnTo>
                    <a:pt x="1260" y="840"/>
                  </a:lnTo>
                  <a:lnTo>
                    <a:pt x="1254" y="846"/>
                  </a:lnTo>
                  <a:lnTo>
                    <a:pt x="1242" y="846"/>
                  </a:lnTo>
                  <a:lnTo>
                    <a:pt x="1230" y="852"/>
                  </a:lnTo>
                  <a:lnTo>
                    <a:pt x="1224" y="858"/>
                  </a:lnTo>
                  <a:lnTo>
                    <a:pt x="1212" y="864"/>
                  </a:lnTo>
                  <a:lnTo>
                    <a:pt x="1176" y="864"/>
                  </a:lnTo>
                  <a:lnTo>
                    <a:pt x="1188" y="858"/>
                  </a:lnTo>
                  <a:lnTo>
                    <a:pt x="1194" y="846"/>
                  </a:lnTo>
                  <a:lnTo>
                    <a:pt x="1212" y="840"/>
                  </a:lnTo>
                  <a:lnTo>
                    <a:pt x="1236" y="828"/>
                  </a:lnTo>
                  <a:lnTo>
                    <a:pt x="1254" y="828"/>
                  </a:lnTo>
                  <a:lnTo>
                    <a:pt x="1266" y="822"/>
                  </a:lnTo>
                  <a:lnTo>
                    <a:pt x="1284" y="816"/>
                  </a:lnTo>
                  <a:lnTo>
                    <a:pt x="1290" y="810"/>
                  </a:lnTo>
                  <a:lnTo>
                    <a:pt x="1362" y="810"/>
                  </a:lnTo>
                  <a:lnTo>
                    <a:pt x="1386" y="798"/>
                  </a:lnTo>
                  <a:lnTo>
                    <a:pt x="1422" y="792"/>
                  </a:lnTo>
                  <a:lnTo>
                    <a:pt x="1458" y="780"/>
                  </a:lnTo>
                  <a:lnTo>
                    <a:pt x="1470" y="780"/>
                  </a:lnTo>
                  <a:lnTo>
                    <a:pt x="1476" y="774"/>
                  </a:lnTo>
                  <a:lnTo>
                    <a:pt x="1482" y="774"/>
                  </a:lnTo>
                  <a:lnTo>
                    <a:pt x="1476" y="768"/>
                  </a:lnTo>
                  <a:lnTo>
                    <a:pt x="1410" y="768"/>
                  </a:lnTo>
                  <a:lnTo>
                    <a:pt x="1398" y="774"/>
                  </a:lnTo>
                  <a:lnTo>
                    <a:pt x="1392" y="774"/>
                  </a:lnTo>
                  <a:lnTo>
                    <a:pt x="1380" y="780"/>
                  </a:lnTo>
                  <a:lnTo>
                    <a:pt x="1374" y="786"/>
                  </a:lnTo>
                  <a:lnTo>
                    <a:pt x="1368" y="786"/>
                  </a:lnTo>
                  <a:lnTo>
                    <a:pt x="1362" y="792"/>
                  </a:lnTo>
                  <a:lnTo>
                    <a:pt x="1278" y="792"/>
                  </a:lnTo>
                  <a:lnTo>
                    <a:pt x="1254" y="804"/>
                  </a:lnTo>
                  <a:lnTo>
                    <a:pt x="1248" y="810"/>
                  </a:lnTo>
                  <a:lnTo>
                    <a:pt x="1236" y="816"/>
                  </a:lnTo>
                  <a:lnTo>
                    <a:pt x="1230" y="822"/>
                  </a:lnTo>
                  <a:lnTo>
                    <a:pt x="1212" y="822"/>
                  </a:lnTo>
                  <a:lnTo>
                    <a:pt x="1158" y="846"/>
                  </a:lnTo>
                  <a:lnTo>
                    <a:pt x="1140" y="846"/>
                  </a:lnTo>
                  <a:lnTo>
                    <a:pt x="1128" y="858"/>
                  </a:lnTo>
                  <a:lnTo>
                    <a:pt x="1122" y="870"/>
                  </a:lnTo>
                  <a:lnTo>
                    <a:pt x="1122" y="876"/>
                  </a:lnTo>
                  <a:lnTo>
                    <a:pt x="1116" y="876"/>
                  </a:lnTo>
                  <a:lnTo>
                    <a:pt x="1110" y="870"/>
                  </a:lnTo>
                  <a:lnTo>
                    <a:pt x="1110" y="846"/>
                  </a:lnTo>
                  <a:lnTo>
                    <a:pt x="1116" y="846"/>
                  </a:lnTo>
                  <a:lnTo>
                    <a:pt x="1152" y="834"/>
                  </a:lnTo>
                  <a:lnTo>
                    <a:pt x="1176" y="822"/>
                  </a:lnTo>
                  <a:lnTo>
                    <a:pt x="1194" y="816"/>
                  </a:lnTo>
                  <a:lnTo>
                    <a:pt x="1188" y="810"/>
                  </a:lnTo>
                  <a:lnTo>
                    <a:pt x="1176" y="810"/>
                  </a:lnTo>
                  <a:lnTo>
                    <a:pt x="1164" y="804"/>
                  </a:lnTo>
                  <a:lnTo>
                    <a:pt x="1140" y="804"/>
                  </a:lnTo>
                  <a:lnTo>
                    <a:pt x="1122" y="822"/>
                  </a:lnTo>
                  <a:lnTo>
                    <a:pt x="1110" y="828"/>
                  </a:lnTo>
                  <a:lnTo>
                    <a:pt x="1092" y="828"/>
                  </a:lnTo>
                  <a:lnTo>
                    <a:pt x="1080" y="834"/>
                  </a:lnTo>
                  <a:lnTo>
                    <a:pt x="1068" y="834"/>
                  </a:lnTo>
                  <a:lnTo>
                    <a:pt x="1068" y="840"/>
                  </a:lnTo>
                  <a:lnTo>
                    <a:pt x="1062" y="846"/>
                  </a:lnTo>
                  <a:lnTo>
                    <a:pt x="1062" y="876"/>
                  </a:lnTo>
                  <a:lnTo>
                    <a:pt x="1038" y="858"/>
                  </a:lnTo>
                  <a:lnTo>
                    <a:pt x="972" y="852"/>
                  </a:lnTo>
                  <a:lnTo>
                    <a:pt x="960" y="846"/>
                  </a:lnTo>
                  <a:lnTo>
                    <a:pt x="948" y="834"/>
                  </a:lnTo>
                  <a:lnTo>
                    <a:pt x="936" y="834"/>
                  </a:lnTo>
                  <a:lnTo>
                    <a:pt x="936" y="828"/>
                  </a:lnTo>
                  <a:lnTo>
                    <a:pt x="942" y="822"/>
                  </a:lnTo>
                  <a:lnTo>
                    <a:pt x="942" y="810"/>
                  </a:lnTo>
                  <a:lnTo>
                    <a:pt x="948" y="804"/>
                  </a:lnTo>
                  <a:lnTo>
                    <a:pt x="834" y="804"/>
                  </a:lnTo>
                  <a:lnTo>
                    <a:pt x="852" y="804"/>
                  </a:lnTo>
                  <a:lnTo>
                    <a:pt x="78" y="1440"/>
                  </a:lnTo>
                  <a:lnTo>
                    <a:pt x="72" y="1446"/>
                  </a:lnTo>
                  <a:lnTo>
                    <a:pt x="60" y="1452"/>
                  </a:lnTo>
                  <a:lnTo>
                    <a:pt x="54" y="1464"/>
                  </a:lnTo>
                  <a:lnTo>
                    <a:pt x="54" y="1476"/>
                  </a:lnTo>
                  <a:lnTo>
                    <a:pt x="108" y="1476"/>
                  </a:lnTo>
                  <a:lnTo>
                    <a:pt x="120" y="1464"/>
                  </a:lnTo>
                  <a:lnTo>
                    <a:pt x="156" y="1464"/>
                  </a:lnTo>
                  <a:lnTo>
                    <a:pt x="132" y="1488"/>
                  </a:lnTo>
                  <a:lnTo>
                    <a:pt x="132" y="1494"/>
                  </a:lnTo>
                  <a:lnTo>
                    <a:pt x="138" y="1506"/>
                  </a:lnTo>
                  <a:lnTo>
                    <a:pt x="138" y="1524"/>
                  </a:lnTo>
                  <a:lnTo>
                    <a:pt x="144" y="1530"/>
                  </a:lnTo>
                  <a:lnTo>
                    <a:pt x="156" y="1536"/>
                  </a:lnTo>
                  <a:lnTo>
                    <a:pt x="162" y="1542"/>
                  </a:lnTo>
                  <a:lnTo>
                    <a:pt x="144" y="1560"/>
                  </a:lnTo>
                  <a:lnTo>
                    <a:pt x="144" y="1572"/>
                  </a:lnTo>
                  <a:lnTo>
                    <a:pt x="150" y="1572"/>
                  </a:lnTo>
                  <a:lnTo>
                    <a:pt x="156" y="1566"/>
                  </a:lnTo>
                  <a:lnTo>
                    <a:pt x="168" y="1560"/>
                  </a:lnTo>
                  <a:lnTo>
                    <a:pt x="174" y="1554"/>
                  </a:lnTo>
                  <a:lnTo>
                    <a:pt x="180" y="1554"/>
                  </a:lnTo>
                  <a:lnTo>
                    <a:pt x="186" y="1548"/>
                  </a:lnTo>
                  <a:lnTo>
                    <a:pt x="198" y="1548"/>
                  </a:lnTo>
                  <a:lnTo>
                    <a:pt x="210" y="1542"/>
                  </a:lnTo>
                  <a:lnTo>
                    <a:pt x="222" y="1542"/>
                  </a:lnTo>
                  <a:lnTo>
                    <a:pt x="234" y="1536"/>
                  </a:lnTo>
                  <a:lnTo>
                    <a:pt x="240" y="1530"/>
                  </a:lnTo>
                  <a:lnTo>
                    <a:pt x="258" y="1530"/>
                  </a:lnTo>
                  <a:lnTo>
                    <a:pt x="258" y="1518"/>
                  </a:lnTo>
                  <a:lnTo>
                    <a:pt x="264" y="1518"/>
                  </a:lnTo>
                  <a:lnTo>
                    <a:pt x="270" y="1512"/>
                  </a:lnTo>
                  <a:lnTo>
                    <a:pt x="282" y="1512"/>
                  </a:lnTo>
                  <a:lnTo>
                    <a:pt x="300" y="1506"/>
                  </a:lnTo>
                  <a:lnTo>
                    <a:pt x="312" y="1506"/>
                  </a:lnTo>
                  <a:lnTo>
                    <a:pt x="330" y="1512"/>
                  </a:lnTo>
                  <a:lnTo>
                    <a:pt x="336" y="1518"/>
                  </a:lnTo>
                  <a:lnTo>
                    <a:pt x="330" y="1524"/>
                  </a:lnTo>
                  <a:lnTo>
                    <a:pt x="324" y="1524"/>
                  </a:lnTo>
                  <a:lnTo>
                    <a:pt x="318" y="1530"/>
                  </a:lnTo>
                  <a:lnTo>
                    <a:pt x="318" y="1560"/>
                  </a:lnTo>
                  <a:lnTo>
                    <a:pt x="306" y="1572"/>
                  </a:lnTo>
                  <a:lnTo>
                    <a:pt x="324" y="1590"/>
                  </a:lnTo>
                  <a:lnTo>
                    <a:pt x="330" y="1602"/>
                  </a:lnTo>
                  <a:lnTo>
                    <a:pt x="330" y="1620"/>
                  </a:lnTo>
                  <a:lnTo>
                    <a:pt x="312" y="1656"/>
                  </a:lnTo>
                  <a:lnTo>
                    <a:pt x="312" y="1698"/>
                  </a:lnTo>
                  <a:lnTo>
                    <a:pt x="306" y="1704"/>
                  </a:lnTo>
                  <a:lnTo>
                    <a:pt x="300" y="1716"/>
                  </a:lnTo>
                  <a:lnTo>
                    <a:pt x="300" y="1728"/>
                  </a:lnTo>
                  <a:lnTo>
                    <a:pt x="294" y="1740"/>
                  </a:lnTo>
                  <a:lnTo>
                    <a:pt x="294" y="1746"/>
                  </a:lnTo>
                  <a:lnTo>
                    <a:pt x="300" y="1752"/>
                  </a:lnTo>
                  <a:lnTo>
                    <a:pt x="312" y="1758"/>
                  </a:lnTo>
                  <a:lnTo>
                    <a:pt x="318" y="1764"/>
                  </a:lnTo>
                  <a:lnTo>
                    <a:pt x="324" y="1764"/>
                  </a:lnTo>
                  <a:lnTo>
                    <a:pt x="330" y="1770"/>
                  </a:lnTo>
                  <a:lnTo>
                    <a:pt x="330" y="1776"/>
                  </a:lnTo>
                  <a:lnTo>
                    <a:pt x="348" y="1776"/>
                  </a:lnTo>
                  <a:lnTo>
                    <a:pt x="354" y="1782"/>
                  </a:lnTo>
                  <a:lnTo>
                    <a:pt x="354" y="1794"/>
                  </a:lnTo>
                  <a:lnTo>
                    <a:pt x="342" y="1800"/>
                  </a:lnTo>
                  <a:lnTo>
                    <a:pt x="330" y="1812"/>
                  </a:lnTo>
                  <a:lnTo>
                    <a:pt x="318" y="1818"/>
                  </a:lnTo>
                  <a:lnTo>
                    <a:pt x="318" y="1830"/>
                  </a:lnTo>
                  <a:lnTo>
                    <a:pt x="312" y="1842"/>
                  </a:lnTo>
                  <a:lnTo>
                    <a:pt x="294" y="1860"/>
                  </a:lnTo>
                  <a:lnTo>
                    <a:pt x="282" y="1866"/>
                  </a:lnTo>
                  <a:lnTo>
                    <a:pt x="270" y="1878"/>
                  </a:lnTo>
                  <a:lnTo>
                    <a:pt x="252" y="1884"/>
                  </a:lnTo>
                  <a:lnTo>
                    <a:pt x="234" y="1896"/>
                  </a:lnTo>
                  <a:lnTo>
                    <a:pt x="228" y="1902"/>
                  </a:lnTo>
                  <a:lnTo>
                    <a:pt x="222" y="1914"/>
                  </a:lnTo>
                  <a:lnTo>
                    <a:pt x="222" y="1926"/>
                  </a:lnTo>
                  <a:lnTo>
                    <a:pt x="216" y="1932"/>
                  </a:lnTo>
                  <a:lnTo>
                    <a:pt x="216" y="1944"/>
                  </a:lnTo>
                  <a:lnTo>
                    <a:pt x="204" y="1956"/>
                  </a:lnTo>
                  <a:lnTo>
                    <a:pt x="210" y="1962"/>
                  </a:lnTo>
                  <a:lnTo>
                    <a:pt x="216" y="1962"/>
                  </a:lnTo>
                  <a:lnTo>
                    <a:pt x="216" y="1974"/>
                  </a:lnTo>
                  <a:lnTo>
                    <a:pt x="228" y="1986"/>
                  </a:lnTo>
                  <a:lnTo>
                    <a:pt x="240" y="1980"/>
                  </a:lnTo>
                  <a:lnTo>
                    <a:pt x="246" y="1968"/>
                  </a:lnTo>
                  <a:lnTo>
                    <a:pt x="258" y="1962"/>
                  </a:lnTo>
                  <a:lnTo>
                    <a:pt x="276" y="1956"/>
                  </a:lnTo>
                  <a:lnTo>
                    <a:pt x="294" y="1938"/>
                  </a:lnTo>
                  <a:lnTo>
                    <a:pt x="306" y="1938"/>
                  </a:lnTo>
                  <a:lnTo>
                    <a:pt x="306" y="1944"/>
                  </a:lnTo>
                  <a:lnTo>
                    <a:pt x="300" y="1950"/>
                  </a:lnTo>
                  <a:lnTo>
                    <a:pt x="288" y="1956"/>
                  </a:lnTo>
                  <a:lnTo>
                    <a:pt x="282" y="1956"/>
                  </a:lnTo>
                  <a:lnTo>
                    <a:pt x="276" y="1962"/>
                  </a:lnTo>
                  <a:lnTo>
                    <a:pt x="276" y="1974"/>
                  </a:lnTo>
                  <a:lnTo>
                    <a:pt x="282" y="1986"/>
                  </a:lnTo>
                  <a:lnTo>
                    <a:pt x="294" y="1998"/>
                  </a:lnTo>
                  <a:lnTo>
                    <a:pt x="252" y="1992"/>
                  </a:lnTo>
                  <a:lnTo>
                    <a:pt x="246" y="1998"/>
                  </a:lnTo>
                  <a:lnTo>
                    <a:pt x="240" y="2010"/>
                  </a:lnTo>
                  <a:lnTo>
                    <a:pt x="234" y="2016"/>
                  </a:lnTo>
                  <a:lnTo>
                    <a:pt x="228" y="2028"/>
                  </a:lnTo>
                  <a:lnTo>
                    <a:pt x="228" y="2034"/>
                  </a:lnTo>
                  <a:lnTo>
                    <a:pt x="234" y="2034"/>
                  </a:lnTo>
                  <a:lnTo>
                    <a:pt x="240" y="2040"/>
                  </a:lnTo>
                  <a:lnTo>
                    <a:pt x="252" y="2040"/>
                  </a:lnTo>
                  <a:lnTo>
                    <a:pt x="258" y="2046"/>
                  </a:lnTo>
                  <a:lnTo>
                    <a:pt x="252" y="2052"/>
                  </a:lnTo>
                  <a:lnTo>
                    <a:pt x="252" y="2058"/>
                  </a:lnTo>
                  <a:lnTo>
                    <a:pt x="246" y="2070"/>
                  </a:lnTo>
                  <a:lnTo>
                    <a:pt x="246" y="2076"/>
                  </a:lnTo>
                  <a:lnTo>
                    <a:pt x="252" y="2070"/>
                  </a:lnTo>
                  <a:lnTo>
                    <a:pt x="288" y="2052"/>
                  </a:lnTo>
                  <a:lnTo>
                    <a:pt x="306" y="2034"/>
                  </a:lnTo>
                  <a:lnTo>
                    <a:pt x="318" y="2028"/>
                  </a:lnTo>
                  <a:lnTo>
                    <a:pt x="318" y="2040"/>
                  </a:lnTo>
                  <a:lnTo>
                    <a:pt x="288" y="2058"/>
                  </a:lnTo>
                  <a:lnTo>
                    <a:pt x="312" y="2064"/>
                  </a:lnTo>
                  <a:lnTo>
                    <a:pt x="312" y="2076"/>
                  </a:lnTo>
                  <a:lnTo>
                    <a:pt x="294" y="2094"/>
                  </a:lnTo>
                  <a:lnTo>
                    <a:pt x="276" y="2076"/>
                  </a:lnTo>
                  <a:lnTo>
                    <a:pt x="270" y="2076"/>
                  </a:lnTo>
                  <a:lnTo>
                    <a:pt x="264" y="2082"/>
                  </a:lnTo>
                  <a:lnTo>
                    <a:pt x="240" y="2094"/>
                  </a:lnTo>
                  <a:lnTo>
                    <a:pt x="228" y="2094"/>
                  </a:lnTo>
                  <a:lnTo>
                    <a:pt x="216" y="2106"/>
                  </a:lnTo>
                  <a:lnTo>
                    <a:pt x="210" y="2118"/>
                  </a:lnTo>
                  <a:lnTo>
                    <a:pt x="204" y="2124"/>
                  </a:lnTo>
                  <a:lnTo>
                    <a:pt x="210" y="2118"/>
                  </a:lnTo>
                  <a:lnTo>
                    <a:pt x="222" y="2118"/>
                  </a:lnTo>
                  <a:lnTo>
                    <a:pt x="228" y="2112"/>
                  </a:lnTo>
                  <a:lnTo>
                    <a:pt x="276" y="2112"/>
                  </a:lnTo>
                  <a:lnTo>
                    <a:pt x="270" y="2112"/>
                  </a:lnTo>
                  <a:lnTo>
                    <a:pt x="264" y="2118"/>
                  </a:lnTo>
                  <a:lnTo>
                    <a:pt x="252" y="2118"/>
                  </a:lnTo>
                  <a:lnTo>
                    <a:pt x="240" y="2124"/>
                  </a:lnTo>
                  <a:lnTo>
                    <a:pt x="228" y="2124"/>
                  </a:lnTo>
                  <a:lnTo>
                    <a:pt x="216" y="2130"/>
                  </a:lnTo>
                  <a:lnTo>
                    <a:pt x="210" y="2130"/>
                  </a:lnTo>
                  <a:lnTo>
                    <a:pt x="210" y="2148"/>
                  </a:lnTo>
                  <a:lnTo>
                    <a:pt x="204" y="2148"/>
                  </a:lnTo>
                  <a:lnTo>
                    <a:pt x="198" y="2142"/>
                  </a:lnTo>
                  <a:lnTo>
                    <a:pt x="174" y="2142"/>
                  </a:lnTo>
                  <a:lnTo>
                    <a:pt x="174" y="2154"/>
                  </a:lnTo>
                  <a:lnTo>
                    <a:pt x="180" y="2166"/>
                  </a:lnTo>
                  <a:lnTo>
                    <a:pt x="192" y="2172"/>
                  </a:lnTo>
                  <a:lnTo>
                    <a:pt x="198" y="2178"/>
                  </a:lnTo>
                  <a:lnTo>
                    <a:pt x="246" y="2160"/>
                  </a:lnTo>
                  <a:lnTo>
                    <a:pt x="264" y="2184"/>
                  </a:lnTo>
                  <a:lnTo>
                    <a:pt x="300" y="2166"/>
                  </a:lnTo>
                  <a:lnTo>
                    <a:pt x="294" y="2172"/>
                  </a:lnTo>
                  <a:lnTo>
                    <a:pt x="288" y="2184"/>
                  </a:lnTo>
                  <a:lnTo>
                    <a:pt x="276" y="2190"/>
                  </a:lnTo>
                  <a:lnTo>
                    <a:pt x="270" y="2196"/>
                  </a:lnTo>
                  <a:lnTo>
                    <a:pt x="264" y="2208"/>
                  </a:lnTo>
                  <a:lnTo>
                    <a:pt x="264" y="2214"/>
                  </a:lnTo>
                  <a:lnTo>
                    <a:pt x="276" y="2214"/>
                  </a:lnTo>
                  <a:lnTo>
                    <a:pt x="282" y="2208"/>
                  </a:lnTo>
                  <a:lnTo>
                    <a:pt x="300" y="2202"/>
                  </a:lnTo>
                  <a:lnTo>
                    <a:pt x="318" y="2184"/>
                  </a:lnTo>
                  <a:lnTo>
                    <a:pt x="330" y="2178"/>
                  </a:lnTo>
                  <a:lnTo>
                    <a:pt x="306" y="2202"/>
                  </a:lnTo>
                  <a:lnTo>
                    <a:pt x="300" y="2214"/>
                  </a:lnTo>
                  <a:lnTo>
                    <a:pt x="294" y="2220"/>
                  </a:lnTo>
                  <a:lnTo>
                    <a:pt x="300" y="2220"/>
                  </a:lnTo>
                  <a:lnTo>
                    <a:pt x="312" y="2214"/>
                  </a:lnTo>
                  <a:lnTo>
                    <a:pt x="324" y="2214"/>
                  </a:lnTo>
                  <a:lnTo>
                    <a:pt x="318" y="2220"/>
                  </a:lnTo>
                  <a:lnTo>
                    <a:pt x="306" y="2226"/>
                  </a:lnTo>
                  <a:lnTo>
                    <a:pt x="300" y="2238"/>
                  </a:lnTo>
                  <a:lnTo>
                    <a:pt x="282" y="2256"/>
                  </a:lnTo>
                  <a:lnTo>
                    <a:pt x="288" y="2262"/>
                  </a:lnTo>
                  <a:lnTo>
                    <a:pt x="294" y="2262"/>
                  </a:lnTo>
                  <a:lnTo>
                    <a:pt x="342" y="2238"/>
                  </a:lnTo>
                  <a:lnTo>
                    <a:pt x="348" y="2232"/>
                  </a:lnTo>
                  <a:lnTo>
                    <a:pt x="324" y="2256"/>
                  </a:lnTo>
                  <a:lnTo>
                    <a:pt x="318" y="2268"/>
                  </a:lnTo>
                  <a:lnTo>
                    <a:pt x="318" y="2274"/>
                  </a:lnTo>
                  <a:lnTo>
                    <a:pt x="330" y="2280"/>
                  </a:lnTo>
                  <a:lnTo>
                    <a:pt x="342" y="2280"/>
                  </a:lnTo>
                  <a:lnTo>
                    <a:pt x="354" y="2292"/>
                  </a:lnTo>
                  <a:lnTo>
                    <a:pt x="354" y="2298"/>
                  </a:lnTo>
                  <a:lnTo>
                    <a:pt x="348" y="2304"/>
                  </a:lnTo>
                  <a:lnTo>
                    <a:pt x="348" y="2340"/>
                  </a:lnTo>
                  <a:lnTo>
                    <a:pt x="2058" y="2340"/>
                  </a:lnTo>
                  <a:lnTo>
                    <a:pt x="2064" y="2328"/>
                  </a:lnTo>
                  <a:lnTo>
                    <a:pt x="2064" y="2322"/>
                  </a:lnTo>
                  <a:lnTo>
                    <a:pt x="2070" y="2310"/>
                  </a:lnTo>
                  <a:lnTo>
                    <a:pt x="2076" y="2304"/>
                  </a:lnTo>
                  <a:lnTo>
                    <a:pt x="2088" y="2298"/>
                  </a:lnTo>
                  <a:lnTo>
                    <a:pt x="2100" y="2310"/>
                  </a:lnTo>
                  <a:lnTo>
                    <a:pt x="2088" y="2322"/>
                  </a:lnTo>
                  <a:lnTo>
                    <a:pt x="2082" y="2334"/>
                  </a:lnTo>
                  <a:lnTo>
                    <a:pt x="2082" y="2346"/>
                  </a:lnTo>
                  <a:lnTo>
                    <a:pt x="2094" y="2352"/>
                  </a:lnTo>
                  <a:lnTo>
                    <a:pt x="2112" y="2358"/>
                  </a:lnTo>
                  <a:lnTo>
                    <a:pt x="2124" y="2358"/>
                  </a:lnTo>
                  <a:lnTo>
                    <a:pt x="2142" y="2376"/>
                  </a:lnTo>
                  <a:lnTo>
                    <a:pt x="2154" y="2376"/>
                  </a:lnTo>
                  <a:lnTo>
                    <a:pt x="2154" y="2370"/>
                  </a:lnTo>
                  <a:lnTo>
                    <a:pt x="2166" y="2358"/>
                  </a:lnTo>
                  <a:lnTo>
                    <a:pt x="2178" y="2358"/>
                  </a:lnTo>
                  <a:lnTo>
                    <a:pt x="2190" y="2364"/>
                  </a:lnTo>
                  <a:lnTo>
                    <a:pt x="2202" y="2376"/>
                  </a:lnTo>
                  <a:lnTo>
                    <a:pt x="2202" y="2382"/>
                  </a:lnTo>
                  <a:lnTo>
                    <a:pt x="2208" y="2388"/>
                  </a:lnTo>
                  <a:lnTo>
                    <a:pt x="2238" y="2388"/>
                  </a:lnTo>
                  <a:lnTo>
                    <a:pt x="2256" y="2406"/>
                  </a:lnTo>
                  <a:lnTo>
                    <a:pt x="2268" y="2406"/>
                  </a:lnTo>
                  <a:lnTo>
                    <a:pt x="2280" y="2394"/>
                  </a:lnTo>
                  <a:lnTo>
                    <a:pt x="2292" y="2388"/>
                  </a:lnTo>
                  <a:lnTo>
                    <a:pt x="2298" y="2382"/>
                  </a:lnTo>
                  <a:lnTo>
                    <a:pt x="2298" y="2400"/>
                  </a:lnTo>
                  <a:lnTo>
                    <a:pt x="2346" y="2394"/>
                  </a:lnTo>
                  <a:lnTo>
                    <a:pt x="2346" y="2400"/>
                  </a:lnTo>
                  <a:lnTo>
                    <a:pt x="2352" y="2400"/>
                  </a:lnTo>
                  <a:lnTo>
                    <a:pt x="2364" y="2406"/>
                  </a:lnTo>
                  <a:lnTo>
                    <a:pt x="2382" y="2406"/>
                  </a:lnTo>
                  <a:lnTo>
                    <a:pt x="2394" y="2394"/>
                  </a:lnTo>
                  <a:lnTo>
                    <a:pt x="2406" y="2388"/>
                  </a:lnTo>
                  <a:lnTo>
                    <a:pt x="2412" y="2376"/>
                  </a:lnTo>
                  <a:lnTo>
                    <a:pt x="2412" y="2370"/>
                  </a:lnTo>
                  <a:lnTo>
                    <a:pt x="2430" y="2370"/>
                  </a:lnTo>
                  <a:lnTo>
                    <a:pt x="2436" y="2376"/>
                  </a:lnTo>
                  <a:lnTo>
                    <a:pt x="2442" y="2376"/>
                  </a:lnTo>
                  <a:lnTo>
                    <a:pt x="2454" y="2364"/>
                  </a:lnTo>
                  <a:lnTo>
                    <a:pt x="2460" y="2352"/>
                  </a:lnTo>
                  <a:lnTo>
                    <a:pt x="2466" y="2346"/>
                  </a:lnTo>
                  <a:lnTo>
                    <a:pt x="2472" y="2346"/>
                  </a:lnTo>
                  <a:lnTo>
                    <a:pt x="2472" y="2352"/>
                  </a:lnTo>
                  <a:lnTo>
                    <a:pt x="2478" y="2358"/>
                  </a:lnTo>
                  <a:lnTo>
                    <a:pt x="2502" y="2352"/>
                  </a:lnTo>
                  <a:lnTo>
                    <a:pt x="2496" y="2346"/>
                  </a:lnTo>
                  <a:lnTo>
                    <a:pt x="2496" y="2334"/>
                  </a:lnTo>
                  <a:lnTo>
                    <a:pt x="2502" y="2328"/>
                  </a:lnTo>
                  <a:lnTo>
                    <a:pt x="2514" y="2322"/>
                  </a:lnTo>
                  <a:lnTo>
                    <a:pt x="2532" y="2340"/>
                  </a:lnTo>
                  <a:lnTo>
                    <a:pt x="2556" y="2340"/>
                  </a:lnTo>
                  <a:lnTo>
                    <a:pt x="2562" y="2346"/>
                  </a:lnTo>
                  <a:lnTo>
                    <a:pt x="2580" y="2346"/>
                  </a:lnTo>
                  <a:lnTo>
                    <a:pt x="2604" y="2358"/>
                  </a:lnTo>
                  <a:lnTo>
                    <a:pt x="2604" y="2370"/>
                  </a:lnTo>
                  <a:lnTo>
                    <a:pt x="2598" y="2382"/>
                  </a:lnTo>
                  <a:lnTo>
                    <a:pt x="2598" y="2388"/>
                  </a:lnTo>
                  <a:lnTo>
                    <a:pt x="2592" y="2400"/>
                  </a:lnTo>
                  <a:lnTo>
                    <a:pt x="2604" y="2412"/>
                  </a:lnTo>
                  <a:lnTo>
                    <a:pt x="2592" y="2436"/>
                  </a:lnTo>
                  <a:lnTo>
                    <a:pt x="2598" y="2436"/>
                  </a:lnTo>
                  <a:lnTo>
                    <a:pt x="2604" y="2430"/>
                  </a:lnTo>
                  <a:lnTo>
                    <a:pt x="2616" y="2424"/>
                  </a:lnTo>
                  <a:lnTo>
                    <a:pt x="2634" y="2418"/>
                  </a:lnTo>
                  <a:lnTo>
                    <a:pt x="2646" y="2412"/>
                  </a:lnTo>
                  <a:lnTo>
                    <a:pt x="2670" y="2412"/>
                  </a:lnTo>
                  <a:lnTo>
                    <a:pt x="2670" y="2424"/>
                  </a:lnTo>
                  <a:lnTo>
                    <a:pt x="2658" y="2430"/>
                  </a:lnTo>
                  <a:lnTo>
                    <a:pt x="2652" y="2436"/>
                  </a:lnTo>
                  <a:lnTo>
                    <a:pt x="2646" y="2436"/>
                  </a:lnTo>
                  <a:lnTo>
                    <a:pt x="2640" y="2442"/>
                  </a:lnTo>
                  <a:lnTo>
                    <a:pt x="2646" y="2448"/>
                  </a:lnTo>
                  <a:lnTo>
                    <a:pt x="2652" y="2448"/>
                  </a:lnTo>
                  <a:lnTo>
                    <a:pt x="2664" y="2460"/>
                  </a:lnTo>
                  <a:lnTo>
                    <a:pt x="2640" y="2484"/>
                  </a:lnTo>
                  <a:lnTo>
                    <a:pt x="2640" y="2490"/>
                  </a:lnTo>
                  <a:lnTo>
                    <a:pt x="2652" y="2490"/>
                  </a:lnTo>
                  <a:lnTo>
                    <a:pt x="2652" y="2502"/>
                  </a:lnTo>
                  <a:lnTo>
                    <a:pt x="2640" y="2514"/>
                  </a:lnTo>
                  <a:lnTo>
                    <a:pt x="2640" y="2526"/>
                  </a:lnTo>
                  <a:lnTo>
                    <a:pt x="2658" y="2526"/>
                  </a:lnTo>
                  <a:lnTo>
                    <a:pt x="2652" y="2544"/>
                  </a:lnTo>
                  <a:lnTo>
                    <a:pt x="2658" y="2544"/>
                  </a:lnTo>
                  <a:lnTo>
                    <a:pt x="2670" y="2550"/>
                  </a:lnTo>
                  <a:lnTo>
                    <a:pt x="2754" y="2550"/>
                  </a:lnTo>
                  <a:lnTo>
                    <a:pt x="2766" y="2556"/>
                  </a:lnTo>
                  <a:lnTo>
                    <a:pt x="2784" y="2568"/>
                  </a:lnTo>
                  <a:lnTo>
                    <a:pt x="2838" y="2568"/>
                  </a:lnTo>
                  <a:lnTo>
                    <a:pt x="2850" y="2574"/>
                  </a:lnTo>
                  <a:lnTo>
                    <a:pt x="2856" y="2580"/>
                  </a:lnTo>
                  <a:lnTo>
                    <a:pt x="2856" y="2610"/>
                  </a:lnTo>
                  <a:lnTo>
                    <a:pt x="2874" y="2610"/>
                  </a:lnTo>
                  <a:lnTo>
                    <a:pt x="2874" y="2628"/>
                  </a:lnTo>
                  <a:lnTo>
                    <a:pt x="2862" y="2640"/>
                  </a:lnTo>
                  <a:lnTo>
                    <a:pt x="2862" y="2652"/>
                  </a:lnTo>
                  <a:lnTo>
                    <a:pt x="2874" y="2664"/>
                  </a:lnTo>
                  <a:lnTo>
                    <a:pt x="2880" y="2664"/>
                  </a:lnTo>
                  <a:lnTo>
                    <a:pt x="2856" y="2658"/>
                  </a:lnTo>
                  <a:lnTo>
                    <a:pt x="2856" y="2670"/>
                  </a:lnTo>
                  <a:lnTo>
                    <a:pt x="2850" y="2676"/>
                  </a:lnTo>
                  <a:lnTo>
                    <a:pt x="2844" y="2688"/>
                  </a:lnTo>
                  <a:lnTo>
                    <a:pt x="2838" y="2694"/>
                  </a:lnTo>
                  <a:lnTo>
                    <a:pt x="2832" y="2688"/>
                  </a:lnTo>
                  <a:lnTo>
                    <a:pt x="2820" y="2682"/>
                  </a:lnTo>
                  <a:lnTo>
                    <a:pt x="2802" y="2670"/>
                  </a:lnTo>
                  <a:lnTo>
                    <a:pt x="2790" y="2664"/>
                  </a:lnTo>
                  <a:lnTo>
                    <a:pt x="2784" y="2652"/>
                  </a:lnTo>
                  <a:lnTo>
                    <a:pt x="2784" y="2628"/>
                  </a:lnTo>
                  <a:lnTo>
                    <a:pt x="2766" y="2622"/>
                  </a:lnTo>
                  <a:lnTo>
                    <a:pt x="2772" y="2640"/>
                  </a:lnTo>
                  <a:lnTo>
                    <a:pt x="2772" y="2646"/>
                  </a:lnTo>
                  <a:lnTo>
                    <a:pt x="2778" y="2652"/>
                  </a:lnTo>
                  <a:lnTo>
                    <a:pt x="2778" y="2664"/>
                  </a:lnTo>
                  <a:lnTo>
                    <a:pt x="2772" y="2676"/>
                  </a:lnTo>
                  <a:lnTo>
                    <a:pt x="2760" y="2688"/>
                  </a:lnTo>
                  <a:lnTo>
                    <a:pt x="2754" y="2700"/>
                  </a:lnTo>
                  <a:lnTo>
                    <a:pt x="2736" y="2706"/>
                  </a:lnTo>
                  <a:lnTo>
                    <a:pt x="2718" y="2724"/>
                  </a:lnTo>
                  <a:lnTo>
                    <a:pt x="2712" y="2742"/>
                  </a:lnTo>
                  <a:lnTo>
                    <a:pt x="2700" y="2760"/>
                  </a:lnTo>
                  <a:lnTo>
                    <a:pt x="2694" y="2778"/>
                  </a:lnTo>
                  <a:lnTo>
                    <a:pt x="2688" y="2784"/>
                  </a:lnTo>
                  <a:lnTo>
                    <a:pt x="2664" y="2796"/>
                  </a:lnTo>
                  <a:lnTo>
                    <a:pt x="2652" y="2796"/>
                  </a:lnTo>
                  <a:lnTo>
                    <a:pt x="2646" y="2790"/>
                  </a:lnTo>
                  <a:lnTo>
                    <a:pt x="2640" y="2802"/>
                  </a:lnTo>
                  <a:lnTo>
                    <a:pt x="2634" y="2808"/>
                  </a:lnTo>
                  <a:lnTo>
                    <a:pt x="2634" y="2832"/>
                  </a:lnTo>
                  <a:lnTo>
                    <a:pt x="2628" y="2838"/>
                  </a:lnTo>
                  <a:lnTo>
                    <a:pt x="2622" y="2838"/>
                  </a:lnTo>
                  <a:lnTo>
                    <a:pt x="2586" y="2856"/>
                  </a:lnTo>
                  <a:lnTo>
                    <a:pt x="2562" y="2880"/>
                  </a:lnTo>
                  <a:lnTo>
                    <a:pt x="2562" y="2886"/>
                  </a:lnTo>
                  <a:lnTo>
                    <a:pt x="2568" y="2886"/>
                  </a:lnTo>
                  <a:lnTo>
                    <a:pt x="2580" y="2880"/>
                  </a:lnTo>
                  <a:lnTo>
                    <a:pt x="2592" y="2880"/>
                  </a:lnTo>
                  <a:lnTo>
                    <a:pt x="2598" y="2886"/>
                  </a:lnTo>
                  <a:lnTo>
                    <a:pt x="2610" y="2880"/>
                  </a:lnTo>
                  <a:lnTo>
                    <a:pt x="2616" y="2868"/>
                  </a:lnTo>
                  <a:lnTo>
                    <a:pt x="2628" y="2862"/>
                  </a:lnTo>
                  <a:lnTo>
                    <a:pt x="2658" y="2862"/>
                  </a:lnTo>
                  <a:lnTo>
                    <a:pt x="2658" y="2856"/>
                  </a:lnTo>
                  <a:lnTo>
                    <a:pt x="2664" y="2844"/>
                  </a:lnTo>
                  <a:lnTo>
                    <a:pt x="2676" y="2838"/>
                  </a:lnTo>
                  <a:lnTo>
                    <a:pt x="2682" y="2832"/>
                  </a:lnTo>
                  <a:lnTo>
                    <a:pt x="2754" y="2832"/>
                  </a:lnTo>
                  <a:lnTo>
                    <a:pt x="2766" y="2838"/>
                  </a:lnTo>
                  <a:lnTo>
                    <a:pt x="2790" y="2820"/>
                  </a:lnTo>
                  <a:lnTo>
                    <a:pt x="2856" y="2820"/>
                  </a:lnTo>
                  <a:lnTo>
                    <a:pt x="2862" y="2814"/>
                  </a:lnTo>
                  <a:lnTo>
                    <a:pt x="2862" y="2790"/>
                  </a:lnTo>
                  <a:lnTo>
                    <a:pt x="2844" y="2796"/>
                  </a:lnTo>
                  <a:lnTo>
                    <a:pt x="2832" y="2796"/>
                  </a:lnTo>
                  <a:lnTo>
                    <a:pt x="2826" y="2790"/>
                  </a:lnTo>
                  <a:lnTo>
                    <a:pt x="2826" y="2784"/>
                  </a:lnTo>
                  <a:lnTo>
                    <a:pt x="2832" y="2772"/>
                  </a:lnTo>
                  <a:lnTo>
                    <a:pt x="2850" y="2754"/>
                  </a:lnTo>
                  <a:lnTo>
                    <a:pt x="2868" y="2742"/>
                  </a:lnTo>
                  <a:lnTo>
                    <a:pt x="2880" y="2736"/>
                  </a:lnTo>
                  <a:lnTo>
                    <a:pt x="2910" y="2736"/>
                  </a:lnTo>
                  <a:lnTo>
                    <a:pt x="2928" y="2730"/>
                  </a:lnTo>
                  <a:lnTo>
                    <a:pt x="2952" y="2730"/>
                  </a:lnTo>
                  <a:lnTo>
                    <a:pt x="2964" y="2724"/>
                  </a:lnTo>
                  <a:lnTo>
                    <a:pt x="2970" y="2724"/>
                  </a:lnTo>
                  <a:lnTo>
                    <a:pt x="2976" y="2718"/>
                  </a:lnTo>
                  <a:lnTo>
                    <a:pt x="2982" y="2718"/>
                  </a:lnTo>
                  <a:lnTo>
                    <a:pt x="2994" y="2724"/>
                  </a:lnTo>
                  <a:lnTo>
                    <a:pt x="3000" y="2724"/>
                  </a:lnTo>
                  <a:lnTo>
                    <a:pt x="3012" y="2730"/>
                  </a:lnTo>
                  <a:lnTo>
                    <a:pt x="3018" y="2736"/>
                  </a:lnTo>
                  <a:lnTo>
                    <a:pt x="3024" y="2736"/>
                  </a:lnTo>
                  <a:lnTo>
                    <a:pt x="3030" y="2730"/>
                  </a:lnTo>
                  <a:lnTo>
                    <a:pt x="3030" y="2712"/>
                  </a:lnTo>
                  <a:lnTo>
                    <a:pt x="3036" y="2706"/>
                  </a:lnTo>
                  <a:lnTo>
                    <a:pt x="3048" y="2700"/>
                  </a:lnTo>
                  <a:lnTo>
                    <a:pt x="3060" y="2700"/>
                  </a:lnTo>
                  <a:lnTo>
                    <a:pt x="3066" y="2706"/>
                  </a:lnTo>
                  <a:lnTo>
                    <a:pt x="3072" y="2706"/>
                  </a:lnTo>
                  <a:lnTo>
                    <a:pt x="3072" y="2700"/>
                  </a:lnTo>
                  <a:lnTo>
                    <a:pt x="3102" y="2700"/>
                  </a:lnTo>
                  <a:lnTo>
                    <a:pt x="3114" y="2688"/>
                  </a:lnTo>
                  <a:lnTo>
                    <a:pt x="3126" y="2682"/>
                  </a:lnTo>
                  <a:lnTo>
                    <a:pt x="3150" y="2658"/>
                  </a:lnTo>
                  <a:lnTo>
                    <a:pt x="3162" y="2652"/>
                  </a:lnTo>
                  <a:lnTo>
                    <a:pt x="3174" y="2640"/>
                  </a:lnTo>
                  <a:lnTo>
                    <a:pt x="3408" y="2640"/>
                  </a:lnTo>
                  <a:lnTo>
                    <a:pt x="3408" y="2634"/>
                  </a:lnTo>
                  <a:lnTo>
                    <a:pt x="3420" y="2622"/>
                  </a:lnTo>
                  <a:lnTo>
                    <a:pt x="3438" y="2622"/>
                  </a:lnTo>
                  <a:lnTo>
                    <a:pt x="3450" y="2616"/>
                  </a:lnTo>
                  <a:lnTo>
                    <a:pt x="3456" y="2616"/>
                  </a:lnTo>
                  <a:lnTo>
                    <a:pt x="3456" y="2610"/>
                  </a:lnTo>
                  <a:lnTo>
                    <a:pt x="3468" y="2598"/>
                  </a:lnTo>
                  <a:lnTo>
                    <a:pt x="3480" y="2592"/>
                  </a:lnTo>
                  <a:lnTo>
                    <a:pt x="3486" y="2586"/>
                  </a:lnTo>
                  <a:lnTo>
                    <a:pt x="3498" y="2586"/>
                  </a:lnTo>
                  <a:lnTo>
                    <a:pt x="3504" y="2592"/>
                  </a:lnTo>
                  <a:lnTo>
                    <a:pt x="3510" y="2592"/>
                  </a:lnTo>
                  <a:lnTo>
                    <a:pt x="3510" y="2568"/>
                  </a:lnTo>
                  <a:lnTo>
                    <a:pt x="3516" y="2556"/>
                  </a:lnTo>
                  <a:lnTo>
                    <a:pt x="3528" y="2544"/>
                  </a:lnTo>
                  <a:lnTo>
                    <a:pt x="3534" y="2544"/>
                  </a:lnTo>
                  <a:lnTo>
                    <a:pt x="3546" y="2532"/>
                  </a:lnTo>
                  <a:lnTo>
                    <a:pt x="3546" y="2508"/>
                  </a:lnTo>
                  <a:lnTo>
                    <a:pt x="3588" y="2484"/>
                  </a:lnTo>
                  <a:lnTo>
                    <a:pt x="3594" y="2472"/>
                  </a:lnTo>
                  <a:lnTo>
                    <a:pt x="3618" y="2448"/>
                  </a:lnTo>
                  <a:lnTo>
                    <a:pt x="3630" y="2448"/>
                  </a:lnTo>
                  <a:lnTo>
                    <a:pt x="3636" y="2454"/>
                  </a:lnTo>
                  <a:lnTo>
                    <a:pt x="3636" y="2460"/>
                  </a:lnTo>
                  <a:lnTo>
                    <a:pt x="3642" y="2466"/>
                  </a:lnTo>
                  <a:lnTo>
                    <a:pt x="3654" y="2466"/>
                  </a:lnTo>
                  <a:lnTo>
                    <a:pt x="3666" y="2460"/>
                  </a:lnTo>
                  <a:lnTo>
                    <a:pt x="3702" y="2460"/>
                  </a:lnTo>
                  <a:lnTo>
                    <a:pt x="3708" y="2466"/>
                  </a:lnTo>
                  <a:lnTo>
                    <a:pt x="3708" y="2472"/>
                  </a:lnTo>
                  <a:lnTo>
                    <a:pt x="3702" y="2496"/>
                  </a:lnTo>
                  <a:lnTo>
                    <a:pt x="3690" y="2520"/>
                  </a:lnTo>
                  <a:lnTo>
                    <a:pt x="3678" y="2550"/>
                  </a:lnTo>
                  <a:lnTo>
                    <a:pt x="3666" y="2574"/>
                  </a:lnTo>
                  <a:lnTo>
                    <a:pt x="3666" y="2586"/>
                  </a:lnTo>
                  <a:lnTo>
                    <a:pt x="3672" y="2592"/>
                  </a:lnTo>
                  <a:lnTo>
                    <a:pt x="3678" y="2592"/>
                  </a:lnTo>
                  <a:lnTo>
                    <a:pt x="3684" y="2598"/>
                  </a:lnTo>
                  <a:lnTo>
                    <a:pt x="3672" y="2610"/>
                  </a:lnTo>
                  <a:lnTo>
                    <a:pt x="3666" y="2622"/>
                  </a:lnTo>
                  <a:lnTo>
                    <a:pt x="3666" y="2628"/>
                  </a:lnTo>
                  <a:lnTo>
                    <a:pt x="3690" y="2628"/>
                  </a:lnTo>
                  <a:lnTo>
                    <a:pt x="3690" y="2634"/>
                  </a:lnTo>
                  <a:lnTo>
                    <a:pt x="3696" y="2640"/>
                  </a:lnTo>
                  <a:lnTo>
                    <a:pt x="3714" y="2640"/>
                  </a:lnTo>
                  <a:lnTo>
                    <a:pt x="3750" y="2622"/>
                  </a:lnTo>
                  <a:lnTo>
                    <a:pt x="3768" y="2604"/>
                  </a:lnTo>
                  <a:lnTo>
                    <a:pt x="3780" y="2622"/>
                  </a:lnTo>
                  <a:lnTo>
                    <a:pt x="3786" y="2622"/>
                  </a:lnTo>
                  <a:lnTo>
                    <a:pt x="3792" y="2616"/>
                  </a:lnTo>
                  <a:lnTo>
                    <a:pt x="3816" y="2604"/>
                  </a:lnTo>
                  <a:lnTo>
                    <a:pt x="3828" y="2604"/>
                  </a:lnTo>
                  <a:lnTo>
                    <a:pt x="3840" y="2592"/>
                  </a:lnTo>
                  <a:lnTo>
                    <a:pt x="3852" y="2592"/>
                  </a:lnTo>
                  <a:lnTo>
                    <a:pt x="3864" y="2580"/>
                  </a:lnTo>
                  <a:lnTo>
                    <a:pt x="3870" y="2580"/>
                  </a:lnTo>
                  <a:lnTo>
                    <a:pt x="3888" y="2586"/>
                  </a:lnTo>
                  <a:lnTo>
                    <a:pt x="3846" y="2616"/>
                  </a:lnTo>
                  <a:lnTo>
                    <a:pt x="3936" y="2610"/>
                  </a:lnTo>
                  <a:lnTo>
                    <a:pt x="3918" y="2610"/>
                  </a:lnTo>
                  <a:lnTo>
                    <a:pt x="3906" y="2616"/>
                  </a:lnTo>
                  <a:lnTo>
                    <a:pt x="3894" y="2616"/>
                  </a:lnTo>
                  <a:lnTo>
                    <a:pt x="3888" y="2622"/>
                  </a:lnTo>
                  <a:lnTo>
                    <a:pt x="3888" y="2634"/>
                  </a:lnTo>
                  <a:lnTo>
                    <a:pt x="3882" y="2640"/>
                  </a:lnTo>
                  <a:lnTo>
                    <a:pt x="3876" y="2640"/>
                  </a:lnTo>
                  <a:lnTo>
                    <a:pt x="3870" y="2634"/>
                  </a:lnTo>
                  <a:lnTo>
                    <a:pt x="3864" y="2634"/>
                  </a:lnTo>
                  <a:lnTo>
                    <a:pt x="3852" y="2628"/>
                  </a:lnTo>
                  <a:lnTo>
                    <a:pt x="3846" y="2628"/>
                  </a:lnTo>
                  <a:lnTo>
                    <a:pt x="3828" y="2634"/>
                  </a:lnTo>
                  <a:lnTo>
                    <a:pt x="3738" y="2688"/>
                  </a:lnTo>
                  <a:lnTo>
                    <a:pt x="3726" y="2700"/>
                  </a:lnTo>
                  <a:lnTo>
                    <a:pt x="3720" y="2712"/>
                  </a:lnTo>
                  <a:lnTo>
                    <a:pt x="3720" y="2748"/>
                  </a:lnTo>
                  <a:lnTo>
                    <a:pt x="3726" y="2748"/>
                  </a:lnTo>
                  <a:lnTo>
                    <a:pt x="3732" y="2742"/>
                  </a:lnTo>
                  <a:lnTo>
                    <a:pt x="3738" y="2742"/>
                  </a:lnTo>
                  <a:lnTo>
                    <a:pt x="3738" y="2754"/>
                  </a:lnTo>
                  <a:lnTo>
                    <a:pt x="3744" y="2760"/>
                  </a:lnTo>
                  <a:lnTo>
                    <a:pt x="3756" y="2760"/>
                  </a:lnTo>
                  <a:lnTo>
                    <a:pt x="3762" y="2754"/>
                  </a:lnTo>
                  <a:lnTo>
                    <a:pt x="3768" y="2742"/>
                  </a:lnTo>
                  <a:lnTo>
                    <a:pt x="3774" y="2736"/>
                  </a:lnTo>
                  <a:lnTo>
                    <a:pt x="3786" y="2736"/>
                  </a:lnTo>
                  <a:lnTo>
                    <a:pt x="3804" y="2730"/>
                  </a:lnTo>
                  <a:lnTo>
                    <a:pt x="3816" y="2724"/>
                  </a:lnTo>
                  <a:lnTo>
                    <a:pt x="3834" y="2718"/>
                  </a:lnTo>
                  <a:lnTo>
                    <a:pt x="3846" y="2706"/>
                  </a:lnTo>
                  <a:lnTo>
                    <a:pt x="3852" y="2694"/>
                  </a:lnTo>
                  <a:lnTo>
                    <a:pt x="3870" y="2676"/>
                  </a:lnTo>
                  <a:lnTo>
                    <a:pt x="3876" y="2664"/>
                  </a:lnTo>
                  <a:lnTo>
                    <a:pt x="3876" y="2670"/>
                  </a:lnTo>
                  <a:lnTo>
                    <a:pt x="3882" y="2682"/>
                  </a:lnTo>
                  <a:lnTo>
                    <a:pt x="3888" y="2688"/>
                  </a:lnTo>
                  <a:lnTo>
                    <a:pt x="3894" y="2688"/>
                  </a:lnTo>
                  <a:lnTo>
                    <a:pt x="3930" y="2676"/>
                  </a:lnTo>
                  <a:lnTo>
                    <a:pt x="3954" y="2664"/>
                  </a:lnTo>
                  <a:lnTo>
                    <a:pt x="3972" y="2658"/>
                  </a:lnTo>
                  <a:lnTo>
                    <a:pt x="3984" y="2652"/>
                  </a:lnTo>
                  <a:lnTo>
                    <a:pt x="4008" y="2646"/>
                  </a:lnTo>
                  <a:lnTo>
                    <a:pt x="4068" y="2634"/>
                  </a:lnTo>
                  <a:lnTo>
                    <a:pt x="4080" y="2628"/>
                  </a:lnTo>
                  <a:lnTo>
                    <a:pt x="4068" y="2616"/>
                  </a:lnTo>
                  <a:lnTo>
                    <a:pt x="4074" y="2598"/>
                  </a:lnTo>
                  <a:lnTo>
                    <a:pt x="4038" y="2604"/>
                  </a:lnTo>
                  <a:lnTo>
                    <a:pt x="4038" y="2580"/>
                  </a:lnTo>
                  <a:lnTo>
                    <a:pt x="4026" y="2586"/>
                  </a:lnTo>
                  <a:lnTo>
                    <a:pt x="4020" y="2586"/>
                  </a:lnTo>
                  <a:lnTo>
                    <a:pt x="4008" y="2592"/>
                  </a:lnTo>
                  <a:lnTo>
                    <a:pt x="4002" y="2598"/>
                  </a:lnTo>
                  <a:lnTo>
                    <a:pt x="3990" y="2598"/>
                  </a:lnTo>
                  <a:lnTo>
                    <a:pt x="3990" y="2580"/>
                  </a:lnTo>
                  <a:lnTo>
                    <a:pt x="3930" y="2580"/>
                  </a:lnTo>
                  <a:lnTo>
                    <a:pt x="3924" y="2574"/>
                  </a:lnTo>
                  <a:lnTo>
                    <a:pt x="3924" y="2568"/>
                  </a:lnTo>
                  <a:lnTo>
                    <a:pt x="3918" y="2562"/>
                  </a:lnTo>
                  <a:lnTo>
                    <a:pt x="3918" y="2556"/>
                  </a:lnTo>
                  <a:lnTo>
                    <a:pt x="3930" y="2556"/>
                  </a:lnTo>
                  <a:lnTo>
                    <a:pt x="3918" y="2544"/>
                  </a:lnTo>
                  <a:lnTo>
                    <a:pt x="3888" y="2544"/>
                  </a:lnTo>
                  <a:lnTo>
                    <a:pt x="3882" y="2532"/>
                  </a:lnTo>
                  <a:lnTo>
                    <a:pt x="3882" y="2526"/>
                  </a:lnTo>
                  <a:lnTo>
                    <a:pt x="3876" y="2514"/>
                  </a:lnTo>
                  <a:lnTo>
                    <a:pt x="3876" y="2502"/>
                  </a:lnTo>
                  <a:lnTo>
                    <a:pt x="3894" y="2484"/>
                  </a:lnTo>
                  <a:lnTo>
                    <a:pt x="3870" y="2484"/>
                  </a:lnTo>
                  <a:lnTo>
                    <a:pt x="3876" y="2478"/>
                  </a:lnTo>
                  <a:lnTo>
                    <a:pt x="3888" y="2472"/>
                  </a:lnTo>
                  <a:lnTo>
                    <a:pt x="3894" y="2460"/>
                  </a:lnTo>
                  <a:lnTo>
                    <a:pt x="3906" y="2454"/>
                  </a:lnTo>
                  <a:lnTo>
                    <a:pt x="3918" y="2442"/>
                  </a:lnTo>
                  <a:lnTo>
                    <a:pt x="3924" y="2430"/>
                  </a:lnTo>
                  <a:lnTo>
                    <a:pt x="3936" y="2424"/>
                  </a:lnTo>
                  <a:lnTo>
                    <a:pt x="3942" y="2412"/>
                  </a:lnTo>
                  <a:lnTo>
                    <a:pt x="3948" y="2406"/>
                  </a:lnTo>
                  <a:lnTo>
                    <a:pt x="3936" y="2400"/>
                  </a:lnTo>
                  <a:lnTo>
                    <a:pt x="3912" y="2430"/>
                  </a:lnTo>
                  <a:lnTo>
                    <a:pt x="3894" y="2418"/>
                  </a:lnTo>
                  <a:lnTo>
                    <a:pt x="3864" y="2436"/>
                  </a:lnTo>
                  <a:lnTo>
                    <a:pt x="3858" y="2418"/>
                  </a:lnTo>
                  <a:lnTo>
                    <a:pt x="3828" y="2406"/>
                  </a:lnTo>
                  <a:lnTo>
                    <a:pt x="3810" y="2412"/>
                  </a:lnTo>
                  <a:lnTo>
                    <a:pt x="3864" y="2394"/>
                  </a:lnTo>
                  <a:lnTo>
                    <a:pt x="3870" y="2400"/>
                  </a:lnTo>
                  <a:lnTo>
                    <a:pt x="3882" y="2406"/>
                  </a:lnTo>
                  <a:lnTo>
                    <a:pt x="3900" y="2406"/>
                  </a:lnTo>
                  <a:lnTo>
                    <a:pt x="3918" y="2388"/>
                  </a:lnTo>
                  <a:lnTo>
                    <a:pt x="3930" y="2382"/>
                  </a:lnTo>
                  <a:lnTo>
                    <a:pt x="3936" y="2376"/>
                  </a:lnTo>
                  <a:lnTo>
                    <a:pt x="3978" y="2376"/>
                  </a:lnTo>
                  <a:lnTo>
                    <a:pt x="3978" y="2364"/>
                  </a:lnTo>
                  <a:lnTo>
                    <a:pt x="3972" y="2358"/>
                  </a:lnTo>
                  <a:lnTo>
                    <a:pt x="3966" y="2346"/>
                  </a:lnTo>
                  <a:lnTo>
                    <a:pt x="3990" y="2346"/>
                  </a:lnTo>
                  <a:lnTo>
                    <a:pt x="3978" y="2334"/>
                  </a:lnTo>
                  <a:lnTo>
                    <a:pt x="3972" y="2322"/>
                  </a:lnTo>
                  <a:lnTo>
                    <a:pt x="3960" y="2316"/>
                  </a:lnTo>
                  <a:lnTo>
                    <a:pt x="3942" y="2310"/>
                  </a:lnTo>
                  <a:lnTo>
                    <a:pt x="3918" y="2310"/>
                  </a:lnTo>
                  <a:lnTo>
                    <a:pt x="3852" y="2316"/>
                  </a:lnTo>
                  <a:lnTo>
                    <a:pt x="3792" y="2334"/>
                  </a:lnTo>
                  <a:lnTo>
                    <a:pt x="3744" y="2352"/>
                  </a:lnTo>
                  <a:lnTo>
                    <a:pt x="3684" y="2376"/>
                  </a:lnTo>
                  <a:lnTo>
                    <a:pt x="3660" y="2388"/>
                  </a:lnTo>
                  <a:lnTo>
                    <a:pt x="3642" y="2400"/>
                  </a:lnTo>
                  <a:lnTo>
                    <a:pt x="3624" y="2418"/>
                  </a:lnTo>
                  <a:lnTo>
                    <a:pt x="3606" y="2430"/>
                  </a:lnTo>
                  <a:lnTo>
                    <a:pt x="3594" y="2442"/>
                  </a:lnTo>
                  <a:lnTo>
                    <a:pt x="3576" y="2454"/>
                  </a:lnTo>
                  <a:lnTo>
                    <a:pt x="3564" y="2466"/>
                  </a:lnTo>
                  <a:lnTo>
                    <a:pt x="3528" y="2484"/>
                  </a:lnTo>
                  <a:lnTo>
                    <a:pt x="3516" y="2484"/>
                  </a:lnTo>
                  <a:lnTo>
                    <a:pt x="3498" y="2490"/>
                  </a:lnTo>
                  <a:lnTo>
                    <a:pt x="3486" y="2490"/>
                  </a:lnTo>
                  <a:lnTo>
                    <a:pt x="3492" y="2490"/>
                  </a:lnTo>
                  <a:lnTo>
                    <a:pt x="3498" y="2484"/>
                  </a:lnTo>
                  <a:lnTo>
                    <a:pt x="3510" y="2478"/>
                  </a:lnTo>
                  <a:lnTo>
                    <a:pt x="3522" y="2466"/>
                  </a:lnTo>
                  <a:lnTo>
                    <a:pt x="3540" y="2460"/>
                  </a:lnTo>
                  <a:lnTo>
                    <a:pt x="3552" y="2448"/>
                  </a:lnTo>
                  <a:lnTo>
                    <a:pt x="3576" y="2436"/>
                  </a:lnTo>
                  <a:lnTo>
                    <a:pt x="3600" y="2412"/>
                  </a:lnTo>
                  <a:lnTo>
                    <a:pt x="3606" y="2400"/>
                  </a:lnTo>
                  <a:lnTo>
                    <a:pt x="3582" y="2388"/>
                  </a:lnTo>
                  <a:lnTo>
                    <a:pt x="3588" y="2388"/>
                  </a:lnTo>
                  <a:lnTo>
                    <a:pt x="3594" y="2394"/>
                  </a:lnTo>
                  <a:lnTo>
                    <a:pt x="3624" y="2394"/>
                  </a:lnTo>
                  <a:lnTo>
                    <a:pt x="3642" y="2382"/>
                  </a:lnTo>
                  <a:lnTo>
                    <a:pt x="3702" y="2334"/>
                  </a:lnTo>
                  <a:lnTo>
                    <a:pt x="3750" y="2310"/>
                  </a:lnTo>
                  <a:lnTo>
                    <a:pt x="3768" y="2304"/>
                  </a:lnTo>
                  <a:lnTo>
                    <a:pt x="3804" y="2304"/>
                  </a:lnTo>
                  <a:lnTo>
                    <a:pt x="3852" y="2256"/>
                  </a:lnTo>
                  <a:lnTo>
                    <a:pt x="3870" y="2244"/>
                  </a:lnTo>
                  <a:lnTo>
                    <a:pt x="3888" y="2238"/>
                  </a:lnTo>
                  <a:lnTo>
                    <a:pt x="3936" y="2232"/>
                  </a:lnTo>
                  <a:lnTo>
                    <a:pt x="3990" y="2232"/>
                  </a:lnTo>
                  <a:lnTo>
                    <a:pt x="4044" y="2226"/>
                  </a:lnTo>
                  <a:lnTo>
                    <a:pt x="4074" y="2226"/>
                  </a:lnTo>
                  <a:lnTo>
                    <a:pt x="4104" y="2232"/>
                  </a:lnTo>
                  <a:lnTo>
                    <a:pt x="4176" y="2244"/>
                  </a:lnTo>
                  <a:lnTo>
                    <a:pt x="4200" y="2250"/>
                  </a:lnTo>
                  <a:lnTo>
                    <a:pt x="4212" y="2244"/>
                  </a:lnTo>
                  <a:lnTo>
                    <a:pt x="4248" y="2232"/>
                  </a:lnTo>
                  <a:lnTo>
                    <a:pt x="4260" y="2226"/>
                  </a:lnTo>
                  <a:lnTo>
                    <a:pt x="4278" y="2226"/>
                  </a:lnTo>
                  <a:lnTo>
                    <a:pt x="4296" y="2220"/>
                  </a:lnTo>
                  <a:lnTo>
                    <a:pt x="4320" y="2214"/>
                  </a:lnTo>
                  <a:lnTo>
                    <a:pt x="4338" y="2208"/>
                  </a:lnTo>
                  <a:lnTo>
                    <a:pt x="4374" y="2172"/>
                  </a:lnTo>
                  <a:lnTo>
                    <a:pt x="4392" y="2166"/>
                  </a:lnTo>
                  <a:lnTo>
                    <a:pt x="4404" y="2154"/>
                  </a:lnTo>
                  <a:lnTo>
                    <a:pt x="4410" y="2154"/>
                  </a:lnTo>
                  <a:lnTo>
                    <a:pt x="4422" y="2148"/>
                  </a:lnTo>
                  <a:lnTo>
                    <a:pt x="4452" y="2148"/>
                  </a:lnTo>
                  <a:lnTo>
                    <a:pt x="4458" y="2142"/>
                  </a:lnTo>
                  <a:lnTo>
                    <a:pt x="4470" y="2136"/>
                  </a:lnTo>
                  <a:lnTo>
                    <a:pt x="4476" y="2130"/>
                  </a:lnTo>
                  <a:lnTo>
                    <a:pt x="4494" y="2130"/>
                  </a:lnTo>
                  <a:lnTo>
                    <a:pt x="4500" y="2136"/>
                  </a:lnTo>
                  <a:lnTo>
                    <a:pt x="4518" y="2136"/>
                  </a:lnTo>
                  <a:lnTo>
                    <a:pt x="4530" y="2130"/>
                  </a:lnTo>
                  <a:lnTo>
                    <a:pt x="4536" y="2130"/>
                  </a:lnTo>
                  <a:lnTo>
                    <a:pt x="4542" y="2124"/>
                  </a:lnTo>
                  <a:lnTo>
                    <a:pt x="4596" y="2106"/>
                  </a:lnTo>
                  <a:lnTo>
                    <a:pt x="4620" y="2094"/>
                  </a:lnTo>
                  <a:lnTo>
                    <a:pt x="4620" y="2088"/>
                  </a:lnTo>
                  <a:lnTo>
                    <a:pt x="4614" y="2076"/>
                  </a:lnTo>
                  <a:lnTo>
                    <a:pt x="4602" y="2070"/>
                  </a:lnTo>
                  <a:lnTo>
                    <a:pt x="4584" y="2052"/>
                  </a:lnTo>
                  <a:lnTo>
                    <a:pt x="4578" y="2052"/>
                  </a:lnTo>
                  <a:lnTo>
                    <a:pt x="4602" y="2052"/>
                  </a:lnTo>
                  <a:lnTo>
                    <a:pt x="4614" y="2046"/>
                  </a:lnTo>
                  <a:lnTo>
                    <a:pt x="4614" y="2028"/>
                  </a:lnTo>
                  <a:lnTo>
                    <a:pt x="4608" y="2022"/>
                  </a:lnTo>
                  <a:lnTo>
                    <a:pt x="4608" y="2010"/>
                  </a:lnTo>
                  <a:lnTo>
                    <a:pt x="4632" y="2010"/>
                  </a:lnTo>
                  <a:lnTo>
                    <a:pt x="4644" y="1998"/>
                  </a:lnTo>
                  <a:lnTo>
                    <a:pt x="4644" y="1992"/>
                  </a:lnTo>
                  <a:lnTo>
                    <a:pt x="4632" y="1980"/>
                  </a:lnTo>
                  <a:lnTo>
                    <a:pt x="4626" y="1968"/>
                  </a:lnTo>
                  <a:lnTo>
                    <a:pt x="4608" y="1962"/>
                  </a:lnTo>
                  <a:lnTo>
                    <a:pt x="4602" y="1956"/>
                  </a:lnTo>
                  <a:lnTo>
                    <a:pt x="4590" y="19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="" xmlns:a16="http://schemas.microsoft.com/office/drawing/2014/main" id="{500CE1B4-0EC3-414D-8D09-FADE01F097A3}"/>
                </a:ext>
              </a:extLst>
            </p:cNvPr>
            <p:cNvGrpSpPr/>
            <p:nvPr/>
          </p:nvGrpSpPr>
          <p:grpSpPr>
            <a:xfrm>
              <a:off x="6019477" y="2372715"/>
              <a:ext cx="445015" cy="620426"/>
              <a:chOff x="4664115" y="3975551"/>
              <a:chExt cx="524734" cy="665061"/>
            </a:xfrm>
            <a:grpFill/>
          </p:grpSpPr>
          <p:sp>
            <p:nvSpPr>
              <p:cNvPr id="173" name="Congo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C66E3C16-99F8-40D6-B793-E5850C1144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51144" y="4169068"/>
                <a:ext cx="437705" cy="471544"/>
              </a:xfrm>
              <a:custGeom>
                <a:avLst/>
                <a:gdLst>
                  <a:gd name="T0" fmla="*/ 2147483647 w 1350"/>
                  <a:gd name="T1" fmla="*/ 2147483647 h 1518"/>
                  <a:gd name="T2" fmla="*/ 2147483647 w 1350"/>
                  <a:gd name="T3" fmla="*/ 2147483647 h 1518"/>
                  <a:gd name="T4" fmla="*/ 2147483647 w 1350"/>
                  <a:gd name="T5" fmla="*/ 2147483647 h 1518"/>
                  <a:gd name="T6" fmla="*/ 2147483647 w 1350"/>
                  <a:gd name="T7" fmla="*/ 2147483647 h 1518"/>
                  <a:gd name="T8" fmla="*/ 2147483647 w 1350"/>
                  <a:gd name="T9" fmla="*/ 2147483647 h 1518"/>
                  <a:gd name="T10" fmla="*/ 2147483647 w 1350"/>
                  <a:gd name="T11" fmla="*/ 2147483647 h 1518"/>
                  <a:gd name="T12" fmla="*/ 2147483647 w 1350"/>
                  <a:gd name="T13" fmla="*/ 2147483647 h 1518"/>
                  <a:gd name="T14" fmla="*/ 2147483647 w 1350"/>
                  <a:gd name="T15" fmla="*/ 2147483647 h 1518"/>
                  <a:gd name="T16" fmla="*/ 2147483647 w 1350"/>
                  <a:gd name="T17" fmla="*/ 2147483647 h 1518"/>
                  <a:gd name="T18" fmla="*/ 2147483647 w 1350"/>
                  <a:gd name="T19" fmla="*/ 2147483647 h 1518"/>
                  <a:gd name="T20" fmla="*/ 2147483647 w 1350"/>
                  <a:gd name="T21" fmla="*/ 2147483647 h 1518"/>
                  <a:gd name="T22" fmla="*/ 2147483647 w 1350"/>
                  <a:gd name="T23" fmla="*/ 2147483647 h 1518"/>
                  <a:gd name="T24" fmla="*/ 2147483647 w 1350"/>
                  <a:gd name="T25" fmla="*/ 2147483647 h 1518"/>
                  <a:gd name="T26" fmla="*/ 2147483647 w 1350"/>
                  <a:gd name="T27" fmla="*/ 2147483647 h 1518"/>
                  <a:gd name="T28" fmla="*/ 2147483647 w 1350"/>
                  <a:gd name="T29" fmla="*/ 2147483647 h 1518"/>
                  <a:gd name="T30" fmla="*/ 2147483647 w 1350"/>
                  <a:gd name="T31" fmla="*/ 2147483647 h 1518"/>
                  <a:gd name="T32" fmla="*/ 2147483647 w 1350"/>
                  <a:gd name="T33" fmla="*/ 2147483647 h 1518"/>
                  <a:gd name="T34" fmla="*/ 2147483647 w 1350"/>
                  <a:gd name="T35" fmla="*/ 2147483647 h 1518"/>
                  <a:gd name="T36" fmla="*/ 2147483647 w 1350"/>
                  <a:gd name="T37" fmla="*/ 2147483647 h 1518"/>
                  <a:gd name="T38" fmla="*/ 2147483647 w 1350"/>
                  <a:gd name="T39" fmla="*/ 2147483647 h 1518"/>
                  <a:gd name="T40" fmla="*/ 2147483647 w 1350"/>
                  <a:gd name="T41" fmla="*/ 2147483647 h 1518"/>
                  <a:gd name="T42" fmla="*/ 2147483647 w 1350"/>
                  <a:gd name="T43" fmla="*/ 2147483647 h 1518"/>
                  <a:gd name="T44" fmla="*/ 2147483647 w 1350"/>
                  <a:gd name="T45" fmla="*/ 2147483647 h 1518"/>
                  <a:gd name="T46" fmla="*/ 2147483647 w 1350"/>
                  <a:gd name="T47" fmla="*/ 2147483647 h 1518"/>
                  <a:gd name="T48" fmla="*/ 2147483647 w 1350"/>
                  <a:gd name="T49" fmla="*/ 2147483647 h 1518"/>
                  <a:gd name="T50" fmla="*/ 2147483647 w 1350"/>
                  <a:gd name="T51" fmla="*/ 2147483647 h 1518"/>
                  <a:gd name="T52" fmla="*/ 2147483647 w 1350"/>
                  <a:gd name="T53" fmla="*/ 2147483647 h 1518"/>
                  <a:gd name="T54" fmla="*/ 2147483647 w 1350"/>
                  <a:gd name="T55" fmla="*/ 2147483647 h 1518"/>
                  <a:gd name="T56" fmla="*/ 2147483647 w 1350"/>
                  <a:gd name="T57" fmla="*/ 2147483647 h 1518"/>
                  <a:gd name="T58" fmla="*/ 2147483647 w 1350"/>
                  <a:gd name="T59" fmla="*/ 2147483647 h 1518"/>
                  <a:gd name="T60" fmla="*/ 2147483647 w 1350"/>
                  <a:gd name="T61" fmla="*/ 2147483647 h 1518"/>
                  <a:gd name="T62" fmla="*/ 2147483647 w 1350"/>
                  <a:gd name="T63" fmla="*/ 2147483647 h 1518"/>
                  <a:gd name="T64" fmla="*/ 2147483647 w 1350"/>
                  <a:gd name="T65" fmla="*/ 2147483647 h 1518"/>
                  <a:gd name="T66" fmla="*/ 2147483647 w 1350"/>
                  <a:gd name="T67" fmla="*/ 2147483647 h 1518"/>
                  <a:gd name="T68" fmla="*/ 2147483647 w 1350"/>
                  <a:gd name="T69" fmla="*/ 2147483647 h 1518"/>
                  <a:gd name="T70" fmla="*/ 2147483647 w 1350"/>
                  <a:gd name="T71" fmla="*/ 2147483647 h 1518"/>
                  <a:gd name="T72" fmla="*/ 2147483647 w 1350"/>
                  <a:gd name="T73" fmla="*/ 2147483647 h 1518"/>
                  <a:gd name="T74" fmla="*/ 2147483647 w 1350"/>
                  <a:gd name="T75" fmla="*/ 2147483647 h 1518"/>
                  <a:gd name="T76" fmla="*/ 2147483647 w 1350"/>
                  <a:gd name="T77" fmla="*/ 2147483647 h 1518"/>
                  <a:gd name="T78" fmla="*/ 2147483647 w 1350"/>
                  <a:gd name="T79" fmla="*/ 2147483647 h 1518"/>
                  <a:gd name="T80" fmla="*/ 2147483647 w 1350"/>
                  <a:gd name="T81" fmla="*/ 2147483647 h 1518"/>
                  <a:gd name="T82" fmla="*/ 2147483647 w 1350"/>
                  <a:gd name="T83" fmla="*/ 2147483647 h 1518"/>
                  <a:gd name="T84" fmla="*/ 2147483647 w 1350"/>
                  <a:gd name="T85" fmla="*/ 2147483647 h 1518"/>
                  <a:gd name="T86" fmla="*/ 2147483647 w 1350"/>
                  <a:gd name="T87" fmla="*/ 2147483647 h 1518"/>
                  <a:gd name="T88" fmla="*/ 2147483647 w 1350"/>
                  <a:gd name="T89" fmla="*/ 2147483647 h 1518"/>
                  <a:gd name="T90" fmla="*/ 2147483647 w 1350"/>
                  <a:gd name="T91" fmla="*/ 2147483647 h 1518"/>
                  <a:gd name="T92" fmla="*/ 2147483647 w 1350"/>
                  <a:gd name="T93" fmla="*/ 2147483647 h 1518"/>
                  <a:gd name="T94" fmla="*/ 2147483647 w 1350"/>
                  <a:gd name="T95" fmla="*/ 2147483647 h 1518"/>
                  <a:gd name="T96" fmla="*/ 2147483647 w 1350"/>
                  <a:gd name="T97" fmla="*/ 2147483647 h 1518"/>
                  <a:gd name="T98" fmla="*/ 2147483647 w 1350"/>
                  <a:gd name="T99" fmla="*/ 2147483647 h 1518"/>
                  <a:gd name="T100" fmla="*/ 2147483647 w 1350"/>
                  <a:gd name="T101" fmla="*/ 2147483647 h 1518"/>
                  <a:gd name="T102" fmla="*/ 2147483647 w 1350"/>
                  <a:gd name="T103" fmla="*/ 2147483647 h 1518"/>
                  <a:gd name="T104" fmla="*/ 2147483647 w 1350"/>
                  <a:gd name="T105" fmla="*/ 2147483647 h 1518"/>
                  <a:gd name="T106" fmla="*/ 2147483647 w 1350"/>
                  <a:gd name="T107" fmla="*/ 2147483647 h 1518"/>
                  <a:gd name="T108" fmla="*/ 2147483647 w 1350"/>
                  <a:gd name="T109" fmla="*/ 2147483647 h 1518"/>
                  <a:gd name="T110" fmla="*/ 2147483647 w 1350"/>
                  <a:gd name="T111" fmla="*/ 2147483647 h 1518"/>
                  <a:gd name="T112" fmla="*/ 2147483647 w 1350"/>
                  <a:gd name="T113" fmla="*/ 2147483647 h 1518"/>
                  <a:gd name="T114" fmla="*/ 2147483647 w 1350"/>
                  <a:gd name="T115" fmla="*/ 2147483647 h 1518"/>
                  <a:gd name="T116" fmla="*/ 2147483647 w 1350"/>
                  <a:gd name="T117" fmla="*/ 2147483647 h 1518"/>
                  <a:gd name="T118" fmla="*/ 2147483647 w 1350"/>
                  <a:gd name="T119" fmla="*/ 2147483647 h 1518"/>
                  <a:gd name="T120" fmla="*/ 2147483647 w 1350"/>
                  <a:gd name="T121" fmla="*/ 2147483647 h 1518"/>
                  <a:gd name="T122" fmla="*/ 2147483647 w 1350"/>
                  <a:gd name="T123" fmla="*/ 2147483647 h 1518"/>
                  <a:gd name="T124" fmla="*/ 2147483647 w 1350"/>
                  <a:gd name="T125" fmla="*/ 2147483647 h 151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50"/>
                  <a:gd name="T190" fmla="*/ 0 h 1518"/>
                  <a:gd name="T191" fmla="*/ 1350 w 1350"/>
                  <a:gd name="T192" fmla="*/ 1518 h 151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50" h="1518">
                    <a:moveTo>
                      <a:pt x="1242" y="468"/>
                    </a:moveTo>
                    <a:lnTo>
                      <a:pt x="1242" y="438"/>
                    </a:lnTo>
                    <a:lnTo>
                      <a:pt x="1260" y="366"/>
                    </a:lnTo>
                    <a:lnTo>
                      <a:pt x="1278" y="354"/>
                    </a:lnTo>
                    <a:lnTo>
                      <a:pt x="1278" y="342"/>
                    </a:lnTo>
                    <a:lnTo>
                      <a:pt x="1302" y="330"/>
                    </a:lnTo>
                    <a:lnTo>
                      <a:pt x="1308" y="318"/>
                    </a:lnTo>
                    <a:lnTo>
                      <a:pt x="1320" y="312"/>
                    </a:lnTo>
                    <a:lnTo>
                      <a:pt x="1332" y="288"/>
                    </a:lnTo>
                    <a:lnTo>
                      <a:pt x="1344" y="276"/>
                    </a:lnTo>
                    <a:lnTo>
                      <a:pt x="1350" y="264"/>
                    </a:lnTo>
                    <a:lnTo>
                      <a:pt x="1350" y="252"/>
                    </a:lnTo>
                    <a:lnTo>
                      <a:pt x="1344" y="246"/>
                    </a:lnTo>
                    <a:lnTo>
                      <a:pt x="1332" y="240"/>
                    </a:lnTo>
                    <a:lnTo>
                      <a:pt x="1320" y="240"/>
                    </a:lnTo>
                    <a:lnTo>
                      <a:pt x="1314" y="234"/>
                    </a:lnTo>
                    <a:lnTo>
                      <a:pt x="1314" y="222"/>
                    </a:lnTo>
                    <a:lnTo>
                      <a:pt x="1320" y="210"/>
                    </a:lnTo>
                    <a:lnTo>
                      <a:pt x="1326" y="204"/>
                    </a:lnTo>
                    <a:lnTo>
                      <a:pt x="1326" y="198"/>
                    </a:lnTo>
                    <a:lnTo>
                      <a:pt x="1320" y="192"/>
                    </a:lnTo>
                    <a:lnTo>
                      <a:pt x="1308" y="186"/>
                    </a:lnTo>
                    <a:lnTo>
                      <a:pt x="1326" y="168"/>
                    </a:lnTo>
                    <a:lnTo>
                      <a:pt x="1320" y="144"/>
                    </a:lnTo>
                    <a:lnTo>
                      <a:pt x="1302" y="144"/>
                    </a:lnTo>
                    <a:lnTo>
                      <a:pt x="1296" y="120"/>
                    </a:lnTo>
                    <a:lnTo>
                      <a:pt x="1290" y="120"/>
                    </a:lnTo>
                    <a:lnTo>
                      <a:pt x="1284" y="114"/>
                    </a:lnTo>
                    <a:lnTo>
                      <a:pt x="1272" y="108"/>
                    </a:lnTo>
                    <a:lnTo>
                      <a:pt x="1260" y="96"/>
                    </a:lnTo>
                    <a:lnTo>
                      <a:pt x="1254" y="84"/>
                    </a:lnTo>
                    <a:lnTo>
                      <a:pt x="1248" y="66"/>
                    </a:lnTo>
                    <a:lnTo>
                      <a:pt x="1236" y="60"/>
                    </a:lnTo>
                    <a:lnTo>
                      <a:pt x="1230" y="54"/>
                    </a:lnTo>
                    <a:lnTo>
                      <a:pt x="1218" y="66"/>
                    </a:lnTo>
                    <a:lnTo>
                      <a:pt x="1218" y="72"/>
                    </a:lnTo>
                    <a:lnTo>
                      <a:pt x="1206" y="84"/>
                    </a:lnTo>
                    <a:lnTo>
                      <a:pt x="1200" y="84"/>
                    </a:lnTo>
                    <a:lnTo>
                      <a:pt x="1188" y="78"/>
                    </a:lnTo>
                    <a:lnTo>
                      <a:pt x="1188" y="72"/>
                    </a:lnTo>
                    <a:lnTo>
                      <a:pt x="1176" y="66"/>
                    </a:lnTo>
                    <a:lnTo>
                      <a:pt x="1164" y="66"/>
                    </a:lnTo>
                    <a:lnTo>
                      <a:pt x="1158" y="72"/>
                    </a:lnTo>
                    <a:lnTo>
                      <a:pt x="1152" y="84"/>
                    </a:lnTo>
                    <a:lnTo>
                      <a:pt x="1146" y="90"/>
                    </a:lnTo>
                    <a:lnTo>
                      <a:pt x="1098" y="66"/>
                    </a:lnTo>
                    <a:lnTo>
                      <a:pt x="1098" y="42"/>
                    </a:lnTo>
                    <a:lnTo>
                      <a:pt x="1068" y="18"/>
                    </a:lnTo>
                    <a:lnTo>
                      <a:pt x="1062" y="6"/>
                    </a:lnTo>
                    <a:lnTo>
                      <a:pt x="1044" y="24"/>
                    </a:lnTo>
                    <a:lnTo>
                      <a:pt x="1026" y="30"/>
                    </a:lnTo>
                    <a:lnTo>
                      <a:pt x="1002" y="30"/>
                    </a:lnTo>
                    <a:lnTo>
                      <a:pt x="990" y="18"/>
                    </a:lnTo>
                    <a:lnTo>
                      <a:pt x="990" y="12"/>
                    </a:lnTo>
                    <a:lnTo>
                      <a:pt x="954" y="18"/>
                    </a:lnTo>
                    <a:lnTo>
                      <a:pt x="942" y="6"/>
                    </a:lnTo>
                    <a:lnTo>
                      <a:pt x="942" y="0"/>
                    </a:lnTo>
                    <a:lnTo>
                      <a:pt x="936" y="0"/>
                    </a:lnTo>
                    <a:lnTo>
                      <a:pt x="918" y="18"/>
                    </a:lnTo>
                    <a:lnTo>
                      <a:pt x="918" y="30"/>
                    </a:lnTo>
                    <a:lnTo>
                      <a:pt x="906" y="30"/>
                    </a:lnTo>
                    <a:lnTo>
                      <a:pt x="900" y="36"/>
                    </a:lnTo>
                    <a:lnTo>
                      <a:pt x="876" y="36"/>
                    </a:lnTo>
                    <a:lnTo>
                      <a:pt x="864" y="24"/>
                    </a:lnTo>
                    <a:lnTo>
                      <a:pt x="840" y="42"/>
                    </a:lnTo>
                    <a:lnTo>
                      <a:pt x="822" y="42"/>
                    </a:lnTo>
                    <a:lnTo>
                      <a:pt x="810" y="54"/>
                    </a:lnTo>
                    <a:lnTo>
                      <a:pt x="798" y="60"/>
                    </a:lnTo>
                    <a:lnTo>
                      <a:pt x="792" y="66"/>
                    </a:lnTo>
                    <a:lnTo>
                      <a:pt x="786" y="66"/>
                    </a:lnTo>
                    <a:lnTo>
                      <a:pt x="762" y="42"/>
                    </a:lnTo>
                    <a:lnTo>
                      <a:pt x="756" y="54"/>
                    </a:lnTo>
                    <a:lnTo>
                      <a:pt x="738" y="72"/>
                    </a:lnTo>
                    <a:lnTo>
                      <a:pt x="738" y="84"/>
                    </a:lnTo>
                    <a:lnTo>
                      <a:pt x="732" y="90"/>
                    </a:lnTo>
                    <a:lnTo>
                      <a:pt x="726" y="102"/>
                    </a:lnTo>
                    <a:lnTo>
                      <a:pt x="720" y="108"/>
                    </a:lnTo>
                    <a:lnTo>
                      <a:pt x="708" y="102"/>
                    </a:lnTo>
                    <a:lnTo>
                      <a:pt x="702" y="96"/>
                    </a:lnTo>
                    <a:lnTo>
                      <a:pt x="690" y="90"/>
                    </a:lnTo>
                    <a:lnTo>
                      <a:pt x="642" y="90"/>
                    </a:lnTo>
                    <a:lnTo>
                      <a:pt x="630" y="84"/>
                    </a:lnTo>
                    <a:lnTo>
                      <a:pt x="624" y="78"/>
                    </a:lnTo>
                    <a:lnTo>
                      <a:pt x="582" y="78"/>
                    </a:lnTo>
                    <a:lnTo>
                      <a:pt x="582" y="48"/>
                    </a:lnTo>
                    <a:lnTo>
                      <a:pt x="576" y="42"/>
                    </a:lnTo>
                    <a:lnTo>
                      <a:pt x="558" y="42"/>
                    </a:lnTo>
                    <a:lnTo>
                      <a:pt x="558" y="30"/>
                    </a:lnTo>
                    <a:lnTo>
                      <a:pt x="546" y="24"/>
                    </a:lnTo>
                    <a:lnTo>
                      <a:pt x="534" y="24"/>
                    </a:lnTo>
                    <a:lnTo>
                      <a:pt x="516" y="18"/>
                    </a:lnTo>
                    <a:lnTo>
                      <a:pt x="504" y="18"/>
                    </a:lnTo>
                    <a:lnTo>
                      <a:pt x="492" y="24"/>
                    </a:lnTo>
                    <a:lnTo>
                      <a:pt x="486" y="30"/>
                    </a:lnTo>
                    <a:lnTo>
                      <a:pt x="486" y="36"/>
                    </a:lnTo>
                    <a:lnTo>
                      <a:pt x="480" y="48"/>
                    </a:lnTo>
                    <a:lnTo>
                      <a:pt x="480" y="54"/>
                    </a:lnTo>
                    <a:lnTo>
                      <a:pt x="474" y="66"/>
                    </a:lnTo>
                    <a:lnTo>
                      <a:pt x="462" y="78"/>
                    </a:lnTo>
                    <a:lnTo>
                      <a:pt x="456" y="78"/>
                    </a:lnTo>
                    <a:lnTo>
                      <a:pt x="444" y="90"/>
                    </a:lnTo>
                    <a:lnTo>
                      <a:pt x="444" y="102"/>
                    </a:lnTo>
                    <a:lnTo>
                      <a:pt x="450" y="102"/>
                    </a:lnTo>
                    <a:lnTo>
                      <a:pt x="450" y="120"/>
                    </a:lnTo>
                    <a:lnTo>
                      <a:pt x="438" y="138"/>
                    </a:lnTo>
                    <a:lnTo>
                      <a:pt x="450" y="150"/>
                    </a:lnTo>
                    <a:lnTo>
                      <a:pt x="450" y="186"/>
                    </a:lnTo>
                    <a:lnTo>
                      <a:pt x="444" y="198"/>
                    </a:lnTo>
                    <a:lnTo>
                      <a:pt x="438" y="216"/>
                    </a:lnTo>
                    <a:lnTo>
                      <a:pt x="426" y="228"/>
                    </a:lnTo>
                    <a:lnTo>
                      <a:pt x="414" y="252"/>
                    </a:lnTo>
                    <a:lnTo>
                      <a:pt x="408" y="258"/>
                    </a:lnTo>
                    <a:lnTo>
                      <a:pt x="408" y="288"/>
                    </a:lnTo>
                    <a:lnTo>
                      <a:pt x="414" y="300"/>
                    </a:lnTo>
                    <a:lnTo>
                      <a:pt x="414" y="324"/>
                    </a:lnTo>
                    <a:lnTo>
                      <a:pt x="396" y="360"/>
                    </a:lnTo>
                    <a:lnTo>
                      <a:pt x="396" y="372"/>
                    </a:lnTo>
                    <a:lnTo>
                      <a:pt x="402" y="378"/>
                    </a:lnTo>
                    <a:lnTo>
                      <a:pt x="408" y="390"/>
                    </a:lnTo>
                    <a:lnTo>
                      <a:pt x="408" y="414"/>
                    </a:lnTo>
                    <a:lnTo>
                      <a:pt x="402" y="426"/>
                    </a:lnTo>
                    <a:lnTo>
                      <a:pt x="390" y="432"/>
                    </a:lnTo>
                    <a:lnTo>
                      <a:pt x="390" y="486"/>
                    </a:lnTo>
                    <a:lnTo>
                      <a:pt x="384" y="492"/>
                    </a:lnTo>
                    <a:lnTo>
                      <a:pt x="372" y="498"/>
                    </a:lnTo>
                    <a:lnTo>
                      <a:pt x="366" y="510"/>
                    </a:lnTo>
                    <a:lnTo>
                      <a:pt x="318" y="534"/>
                    </a:lnTo>
                    <a:lnTo>
                      <a:pt x="312" y="540"/>
                    </a:lnTo>
                    <a:lnTo>
                      <a:pt x="306" y="552"/>
                    </a:lnTo>
                    <a:lnTo>
                      <a:pt x="306" y="588"/>
                    </a:lnTo>
                    <a:lnTo>
                      <a:pt x="282" y="612"/>
                    </a:lnTo>
                    <a:lnTo>
                      <a:pt x="276" y="612"/>
                    </a:lnTo>
                    <a:lnTo>
                      <a:pt x="282" y="714"/>
                    </a:lnTo>
                    <a:lnTo>
                      <a:pt x="252" y="756"/>
                    </a:lnTo>
                    <a:lnTo>
                      <a:pt x="246" y="762"/>
                    </a:lnTo>
                    <a:lnTo>
                      <a:pt x="228" y="762"/>
                    </a:lnTo>
                    <a:lnTo>
                      <a:pt x="216" y="774"/>
                    </a:lnTo>
                    <a:lnTo>
                      <a:pt x="210" y="786"/>
                    </a:lnTo>
                    <a:lnTo>
                      <a:pt x="192" y="804"/>
                    </a:lnTo>
                    <a:lnTo>
                      <a:pt x="186" y="816"/>
                    </a:lnTo>
                    <a:lnTo>
                      <a:pt x="180" y="822"/>
                    </a:lnTo>
                    <a:lnTo>
                      <a:pt x="168" y="828"/>
                    </a:lnTo>
                    <a:lnTo>
                      <a:pt x="150" y="828"/>
                    </a:lnTo>
                    <a:lnTo>
                      <a:pt x="144" y="822"/>
                    </a:lnTo>
                    <a:lnTo>
                      <a:pt x="150" y="810"/>
                    </a:lnTo>
                    <a:lnTo>
                      <a:pt x="150" y="780"/>
                    </a:lnTo>
                    <a:lnTo>
                      <a:pt x="144" y="780"/>
                    </a:lnTo>
                    <a:lnTo>
                      <a:pt x="126" y="798"/>
                    </a:lnTo>
                    <a:lnTo>
                      <a:pt x="102" y="792"/>
                    </a:lnTo>
                    <a:lnTo>
                      <a:pt x="102" y="810"/>
                    </a:lnTo>
                    <a:lnTo>
                      <a:pt x="96" y="822"/>
                    </a:lnTo>
                    <a:lnTo>
                      <a:pt x="90" y="828"/>
                    </a:lnTo>
                    <a:lnTo>
                      <a:pt x="78" y="828"/>
                    </a:lnTo>
                    <a:lnTo>
                      <a:pt x="72" y="822"/>
                    </a:lnTo>
                    <a:lnTo>
                      <a:pt x="72" y="816"/>
                    </a:lnTo>
                    <a:lnTo>
                      <a:pt x="66" y="810"/>
                    </a:lnTo>
                    <a:lnTo>
                      <a:pt x="66" y="804"/>
                    </a:lnTo>
                    <a:lnTo>
                      <a:pt x="54" y="804"/>
                    </a:lnTo>
                    <a:lnTo>
                      <a:pt x="48" y="816"/>
                    </a:lnTo>
                    <a:lnTo>
                      <a:pt x="12" y="846"/>
                    </a:lnTo>
                    <a:lnTo>
                      <a:pt x="18" y="858"/>
                    </a:lnTo>
                    <a:lnTo>
                      <a:pt x="18" y="864"/>
                    </a:lnTo>
                    <a:lnTo>
                      <a:pt x="24" y="876"/>
                    </a:lnTo>
                    <a:lnTo>
                      <a:pt x="24" y="882"/>
                    </a:lnTo>
                    <a:lnTo>
                      <a:pt x="18" y="888"/>
                    </a:lnTo>
                    <a:lnTo>
                      <a:pt x="6" y="894"/>
                    </a:lnTo>
                    <a:lnTo>
                      <a:pt x="0" y="900"/>
                    </a:lnTo>
                    <a:lnTo>
                      <a:pt x="6" y="906"/>
                    </a:lnTo>
                    <a:lnTo>
                      <a:pt x="6" y="912"/>
                    </a:lnTo>
                    <a:lnTo>
                      <a:pt x="18" y="918"/>
                    </a:lnTo>
                    <a:lnTo>
                      <a:pt x="18" y="924"/>
                    </a:lnTo>
                    <a:lnTo>
                      <a:pt x="54" y="906"/>
                    </a:lnTo>
                    <a:lnTo>
                      <a:pt x="78" y="912"/>
                    </a:lnTo>
                    <a:lnTo>
                      <a:pt x="84" y="906"/>
                    </a:lnTo>
                    <a:lnTo>
                      <a:pt x="96" y="912"/>
                    </a:lnTo>
                    <a:lnTo>
                      <a:pt x="120" y="906"/>
                    </a:lnTo>
                    <a:lnTo>
                      <a:pt x="132" y="912"/>
                    </a:lnTo>
                    <a:lnTo>
                      <a:pt x="162" y="912"/>
                    </a:lnTo>
                    <a:lnTo>
                      <a:pt x="174" y="906"/>
                    </a:lnTo>
                    <a:lnTo>
                      <a:pt x="186" y="906"/>
                    </a:lnTo>
                    <a:lnTo>
                      <a:pt x="198" y="912"/>
                    </a:lnTo>
                    <a:lnTo>
                      <a:pt x="228" y="912"/>
                    </a:lnTo>
                    <a:lnTo>
                      <a:pt x="246" y="906"/>
                    </a:lnTo>
                    <a:lnTo>
                      <a:pt x="270" y="906"/>
                    </a:lnTo>
                    <a:lnTo>
                      <a:pt x="276" y="900"/>
                    </a:lnTo>
                    <a:lnTo>
                      <a:pt x="294" y="900"/>
                    </a:lnTo>
                    <a:lnTo>
                      <a:pt x="300" y="906"/>
                    </a:lnTo>
                    <a:lnTo>
                      <a:pt x="306" y="918"/>
                    </a:lnTo>
                    <a:lnTo>
                      <a:pt x="318" y="930"/>
                    </a:lnTo>
                    <a:lnTo>
                      <a:pt x="318" y="972"/>
                    </a:lnTo>
                    <a:lnTo>
                      <a:pt x="336" y="990"/>
                    </a:lnTo>
                    <a:lnTo>
                      <a:pt x="336" y="1014"/>
                    </a:lnTo>
                    <a:lnTo>
                      <a:pt x="330" y="1020"/>
                    </a:lnTo>
                    <a:lnTo>
                      <a:pt x="330" y="1026"/>
                    </a:lnTo>
                    <a:lnTo>
                      <a:pt x="336" y="1032"/>
                    </a:lnTo>
                    <a:lnTo>
                      <a:pt x="342" y="1032"/>
                    </a:lnTo>
                    <a:lnTo>
                      <a:pt x="354" y="1044"/>
                    </a:lnTo>
                    <a:lnTo>
                      <a:pt x="354" y="1056"/>
                    </a:lnTo>
                    <a:lnTo>
                      <a:pt x="360" y="1062"/>
                    </a:lnTo>
                    <a:lnTo>
                      <a:pt x="372" y="1086"/>
                    </a:lnTo>
                    <a:lnTo>
                      <a:pt x="402" y="1086"/>
                    </a:lnTo>
                    <a:lnTo>
                      <a:pt x="414" y="1092"/>
                    </a:lnTo>
                    <a:lnTo>
                      <a:pt x="420" y="1080"/>
                    </a:lnTo>
                    <a:lnTo>
                      <a:pt x="444" y="1080"/>
                    </a:lnTo>
                    <a:lnTo>
                      <a:pt x="456" y="1074"/>
                    </a:lnTo>
                    <a:lnTo>
                      <a:pt x="462" y="1080"/>
                    </a:lnTo>
                    <a:lnTo>
                      <a:pt x="504" y="1074"/>
                    </a:lnTo>
                    <a:lnTo>
                      <a:pt x="504" y="1056"/>
                    </a:lnTo>
                    <a:lnTo>
                      <a:pt x="510" y="1050"/>
                    </a:lnTo>
                    <a:lnTo>
                      <a:pt x="510" y="1044"/>
                    </a:lnTo>
                    <a:lnTo>
                      <a:pt x="522" y="1044"/>
                    </a:lnTo>
                    <a:lnTo>
                      <a:pt x="522" y="1032"/>
                    </a:lnTo>
                    <a:lnTo>
                      <a:pt x="516" y="1020"/>
                    </a:lnTo>
                    <a:lnTo>
                      <a:pt x="510" y="1014"/>
                    </a:lnTo>
                    <a:lnTo>
                      <a:pt x="510" y="1008"/>
                    </a:lnTo>
                    <a:lnTo>
                      <a:pt x="516" y="1002"/>
                    </a:lnTo>
                    <a:lnTo>
                      <a:pt x="564" y="1002"/>
                    </a:lnTo>
                    <a:lnTo>
                      <a:pt x="564" y="996"/>
                    </a:lnTo>
                    <a:lnTo>
                      <a:pt x="576" y="996"/>
                    </a:lnTo>
                    <a:lnTo>
                      <a:pt x="588" y="1002"/>
                    </a:lnTo>
                    <a:lnTo>
                      <a:pt x="588" y="1026"/>
                    </a:lnTo>
                    <a:lnTo>
                      <a:pt x="678" y="1026"/>
                    </a:lnTo>
                    <a:lnTo>
                      <a:pt x="678" y="1050"/>
                    </a:lnTo>
                    <a:lnTo>
                      <a:pt x="666" y="1068"/>
                    </a:lnTo>
                    <a:lnTo>
                      <a:pt x="672" y="1086"/>
                    </a:lnTo>
                    <a:lnTo>
                      <a:pt x="684" y="1098"/>
                    </a:lnTo>
                    <a:lnTo>
                      <a:pt x="690" y="1110"/>
                    </a:lnTo>
                    <a:lnTo>
                      <a:pt x="690" y="1122"/>
                    </a:lnTo>
                    <a:lnTo>
                      <a:pt x="684" y="1134"/>
                    </a:lnTo>
                    <a:lnTo>
                      <a:pt x="678" y="1140"/>
                    </a:lnTo>
                    <a:lnTo>
                      <a:pt x="684" y="1164"/>
                    </a:lnTo>
                    <a:lnTo>
                      <a:pt x="684" y="1176"/>
                    </a:lnTo>
                    <a:lnTo>
                      <a:pt x="678" y="1182"/>
                    </a:lnTo>
                    <a:lnTo>
                      <a:pt x="678" y="1194"/>
                    </a:lnTo>
                    <a:lnTo>
                      <a:pt x="684" y="1212"/>
                    </a:lnTo>
                    <a:lnTo>
                      <a:pt x="696" y="1230"/>
                    </a:lnTo>
                    <a:lnTo>
                      <a:pt x="708" y="1254"/>
                    </a:lnTo>
                    <a:lnTo>
                      <a:pt x="714" y="1260"/>
                    </a:lnTo>
                    <a:lnTo>
                      <a:pt x="714" y="1278"/>
                    </a:lnTo>
                    <a:lnTo>
                      <a:pt x="708" y="1290"/>
                    </a:lnTo>
                    <a:lnTo>
                      <a:pt x="708" y="1302"/>
                    </a:lnTo>
                    <a:lnTo>
                      <a:pt x="702" y="1308"/>
                    </a:lnTo>
                    <a:lnTo>
                      <a:pt x="702" y="1332"/>
                    </a:lnTo>
                    <a:lnTo>
                      <a:pt x="708" y="1338"/>
                    </a:lnTo>
                    <a:lnTo>
                      <a:pt x="714" y="1338"/>
                    </a:lnTo>
                    <a:lnTo>
                      <a:pt x="720" y="1344"/>
                    </a:lnTo>
                    <a:lnTo>
                      <a:pt x="726" y="1326"/>
                    </a:lnTo>
                    <a:lnTo>
                      <a:pt x="756" y="1332"/>
                    </a:lnTo>
                    <a:lnTo>
                      <a:pt x="780" y="1326"/>
                    </a:lnTo>
                    <a:lnTo>
                      <a:pt x="780" y="1314"/>
                    </a:lnTo>
                    <a:lnTo>
                      <a:pt x="792" y="1314"/>
                    </a:lnTo>
                    <a:lnTo>
                      <a:pt x="804" y="1326"/>
                    </a:lnTo>
                    <a:lnTo>
                      <a:pt x="828" y="1326"/>
                    </a:lnTo>
                    <a:lnTo>
                      <a:pt x="834" y="1308"/>
                    </a:lnTo>
                    <a:lnTo>
                      <a:pt x="840" y="1320"/>
                    </a:lnTo>
                    <a:lnTo>
                      <a:pt x="858" y="1320"/>
                    </a:lnTo>
                    <a:lnTo>
                      <a:pt x="858" y="1350"/>
                    </a:lnTo>
                    <a:lnTo>
                      <a:pt x="864" y="1356"/>
                    </a:lnTo>
                    <a:lnTo>
                      <a:pt x="882" y="1356"/>
                    </a:lnTo>
                    <a:lnTo>
                      <a:pt x="882" y="1350"/>
                    </a:lnTo>
                    <a:lnTo>
                      <a:pt x="876" y="1344"/>
                    </a:lnTo>
                    <a:lnTo>
                      <a:pt x="918" y="1338"/>
                    </a:lnTo>
                    <a:lnTo>
                      <a:pt x="918" y="1356"/>
                    </a:lnTo>
                    <a:lnTo>
                      <a:pt x="924" y="1368"/>
                    </a:lnTo>
                    <a:lnTo>
                      <a:pt x="930" y="1374"/>
                    </a:lnTo>
                    <a:lnTo>
                      <a:pt x="948" y="1386"/>
                    </a:lnTo>
                    <a:lnTo>
                      <a:pt x="984" y="1392"/>
                    </a:lnTo>
                    <a:lnTo>
                      <a:pt x="1014" y="1398"/>
                    </a:lnTo>
                    <a:lnTo>
                      <a:pt x="1032" y="1398"/>
                    </a:lnTo>
                    <a:lnTo>
                      <a:pt x="1032" y="1392"/>
                    </a:lnTo>
                    <a:lnTo>
                      <a:pt x="1038" y="1386"/>
                    </a:lnTo>
                    <a:lnTo>
                      <a:pt x="1038" y="1368"/>
                    </a:lnTo>
                    <a:lnTo>
                      <a:pt x="1044" y="1362"/>
                    </a:lnTo>
                    <a:lnTo>
                      <a:pt x="1050" y="1362"/>
                    </a:lnTo>
                    <a:lnTo>
                      <a:pt x="1062" y="1374"/>
                    </a:lnTo>
                    <a:lnTo>
                      <a:pt x="1062" y="1386"/>
                    </a:lnTo>
                    <a:lnTo>
                      <a:pt x="1068" y="1392"/>
                    </a:lnTo>
                    <a:lnTo>
                      <a:pt x="1080" y="1392"/>
                    </a:lnTo>
                    <a:lnTo>
                      <a:pt x="1080" y="1404"/>
                    </a:lnTo>
                    <a:lnTo>
                      <a:pt x="1074" y="1404"/>
                    </a:lnTo>
                    <a:lnTo>
                      <a:pt x="1074" y="1416"/>
                    </a:lnTo>
                    <a:lnTo>
                      <a:pt x="1104" y="1416"/>
                    </a:lnTo>
                    <a:lnTo>
                      <a:pt x="1110" y="1422"/>
                    </a:lnTo>
                    <a:lnTo>
                      <a:pt x="1110" y="1434"/>
                    </a:lnTo>
                    <a:lnTo>
                      <a:pt x="1122" y="1434"/>
                    </a:lnTo>
                    <a:lnTo>
                      <a:pt x="1128" y="1428"/>
                    </a:lnTo>
                    <a:lnTo>
                      <a:pt x="1134" y="1428"/>
                    </a:lnTo>
                    <a:lnTo>
                      <a:pt x="1140" y="1434"/>
                    </a:lnTo>
                    <a:lnTo>
                      <a:pt x="1146" y="1446"/>
                    </a:lnTo>
                    <a:lnTo>
                      <a:pt x="1146" y="1452"/>
                    </a:lnTo>
                    <a:lnTo>
                      <a:pt x="1152" y="1464"/>
                    </a:lnTo>
                    <a:lnTo>
                      <a:pt x="1164" y="1464"/>
                    </a:lnTo>
                    <a:lnTo>
                      <a:pt x="1176" y="1476"/>
                    </a:lnTo>
                    <a:lnTo>
                      <a:pt x="1176" y="1488"/>
                    </a:lnTo>
                    <a:lnTo>
                      <a:pt x="1182" y="1500"/>
                    </a:lnTo>
                    <a:lnTo>
                      <a:pt x="1182" y="1512"/>
                    </a:lnTo>
                    <a:lnTo>
                      <a:pt x="1200" y="1512"/>
                    </a:lnTo>
                    <a:lnTo>
                      <a:pt x="1218" y="1500"/>
                    </a:lnTo>
                    <a:lnTo>
                      <a:pt x="1224" y="1512"/>
                    </a:lnTo>
                    <a:lnTo>
                      <a:pt x="1224" y="1518"/>
                    </a:lnTo>
                    <a:lnTo>
                      <a:pt x="1230" y="1518"/>
                    </a:lnTo>
                    <a:lnTo>
                      <a:pt x="1236" y="1500"/>
                    </a:lnTo>
                    <a:lnTo>
                      <a:pt x="1242" y="1464"/>
                    </a:lnTo>
                    <a:lnTo>
                      <a:pt x="1242" y="1416"/>
                    </a:lnTo>
                    <a:lnTo>
                      <a:pt x="1218" y="1416"/>
                    </a:lnTo>
                    <a:lnTo>
                      <a:pt x="1218" y="1434"/>
                    </a:lnTo>
                    <a:lnTo>
                      <a:pt x="1212" y="1440"/>
                    </a:lnTo>
                    <a:lnTo>
                      <a:pt x="1206" y="1440"/>
                    </a:lnTo>
                    <a:lnTo>
                      <a:pt x="1194" y="1434"/>
                    </a:lnTo>
                    <a:lnTo>
                      <a:pt x="1164" y="1404"/>
                    </a:lnTo>
                    <a:lnTo>
                      <a:pt x="1158" y="1404"/>
                    </a:lnTo>
                    <a:lnTo>
                      <a:pt x="1158" y="1398"/>
                    </a:lnTo>
                    <a:lnTo>
                      <a:pt x="1152" y="1398"/>
                    </a:lnTo>
                    <a:lnTo>
                      <a:pt x="1140" y="1386"/>
                    </a:lnTo>
                    <a:lnTo>
                      <a:pt x="1140" y="1362"/>
                    </a:lnTo>
                    <a:lnTo>
                      <a:pt x="1146" y="1350"/>
                    </a:lnTo>
                    <a:lnTo>
                      <a:pt x="1152" y="1332"/>
                    </a:lnTo>
                    <a:lnTo>
                      <a:pt x="1158" y="1320"/>
                    </a:lnTo>
                    <a:lnTo>
                      <a:pt x="1170" y="1308"/>
                    </a:lnTo>
                    <a:lnTo>
                      <a:pt x="1170" y="1254"/>
                    </a:lnTo>
                    <a:lnTo>
                      <a:pt x="1164" y="1236"/>
                    </a:lnTo>
                    <a:lnTo>
                      <a:pt x="1164" y="1212"/>
                    </a:lnTo>
                    <a:lnTo>
                      <a:pt x="1158" y="1206"/>
                    </a:lnTo>
                    <a:lnTo>
                      <a:pt x="1158" y="1200"/>
                    </a:lnTo>
                    <a:lnTo>
                      <a:pt x="1152" y="1194"/>
                    </a:lnTo>
                    <a:lnTo>
                      <a:pt x="1152" y="1188"/>
                    </a:lnTo>
                    <a:lnTo>
                      <a:pt x="1140" y="1176"/>
                    </a:lnTo>
                    <a:lnTo>
                      <a:pt x="1146" y="1176"/>
                    </a:lnTo>
                    <a:lnTo>
                      <a:pt x="1152" y="1170"/>
                    </a:lnTo>
                    <a:lnTo>
                      <a:pt x="1164" y="1164"/>
                    </a:lnTo>
                    <a:lnTo>
                      <a:pt x="1182" y="1146"/>
                    </a:lnTo>
                    <a:lnTo>
                      <a:pt x="1182" y="1116"/>
                    </a:lnTo>
                    <a:lnTo>
                      <a:pt x="1194" y="1116"/>
                    </a:lnTo>
                    <a:lnTo>
                      <a:pt x="1212" y="1110"/>
                    </a:lnTo>
                    <a:lnTo>
                      <a:pt x="1230" y="1110"/>
                    </a:lnTo>
                    <a:lnTo>
                      <a:pt x="1242" y="1104"/>
                    </a:lnTo>
                    <a:lnTo>
                      <a:pt x="1260" y="1104"/>
                    </a:lnTo>
                    <a:lnTo>
                      <a:pt x="1284" y="1092"/>
                    </a:lnTo>
                    <a:lnTo>
                      <a:pt x="1290" y="1092"/>
                    </a:lnTo>
                    <a:lnTo>
                      <a:pt x="1290" y="1086"/>
                    </a:lnTo>
                    <a:lnTo>
                      <a:pt x="1284" y="1074"/>
                    </a:lnTo>
                    <a:lnTo>
                      <a:pt x="1272" y="1062"/>
                    </a:lnTo>
                    <a:lnTo>
                      <a:pt x="1272" y="1014"/>
                    </a:lnTo>
                    <a:lnTo>
                      <a:pt x="1248" y="1014"/>
                    </a:lnTo>
                    <a:lnTo>
                      <a:pt x="1248" y="1008"/>
                    </a:lnTo>
                    <a:lnTo>
                      <a:pt x="1242" y="996"/>
                    </a:lnTo>
                    <a:lnTo>
                      <a:pt x="1242" y="978"/>
                    </a:lnTo>
                    <a:lnTo>
                      <a:pt x="1236" y="972"/>
                    </a:lnTo>
                    <a:lnTo>
                      <a:pt x="1224" y="966"/>
                    </a:lnTo>
                    <a:lnTo>
                      <a:pt x="1218" y="960"/>
                    </a:lnTo>
                    <a:lnTo>
                      <a:pt x="1206" y="936"/>
                    </a:lnTo>
                    <a:lnTo>
                      <a:pt x="1206" y="906"/>
                    </a:lnTo>
                    <a:lnTo>
                      <a:pt x="1212" y="900"/>
                    </a:lnTo>
                    <a:lnTo>
                      <a:pt x="1212" y="876"/>
                    </a:lnTo>
                    <a:lnTo>
                      <a:pt x="1200" y="864"/>
                    </a:lnTo>
                    <a:lnTo>
                      <a:pt x="1194" y="852"/>
                    </a:lnTo>
                    <a:lnTo>
                      <a:pt x="1194" y="804"/>
                    </a:lnTo>
                    <a:lnTo>
                      <a:pt x="1200" y="780"/>
                    </a:lnTo>
                    <a:lnTo>
                      <a:pt x="1200" y="750"/>
                    </a:lnTo>
                    <a:lnTo>
                      <a:pt x="1212" y="738"/>
                    </a:lnTo>
                    <a:lnTo>
                      <a:pt x="1218" y="744"/>
                    </a:lnTo>
                    <a:lnTo>
                      <a:pt x="1218" y="732"/>
                    </a:lnTo>
                    <a:lnTo>
                      <a:pt x="1224" y="726"/>
                    </a:lnTo>
                    <a:lnTo>
                      <a:pt x="1224" y="696"/>
                    </a:lnTo>
                    <a:lnTo>
                      <a:pt x="1218" y="690"/>
                    </a:lnTo>
                    <a:lnTo>
                      <a:pt x="1206" y="684"/>
                    </a:lnTo>
                    <a:lnTo>
                      <a:pt x="1200" y="678"/>
                    </a:lnTo>
                    <a:lnTo>
                      <a:pt x="1188" y="648"/>
                    </a:lnTo>
                    <a:lnTo>
                      <a:pt x="1182" y="642"/>
                    </a:lnTo>
                    <a:lnTo>
                      <a:pt x="1176" y="642"/>
                    </a:lnTo>
                    <a:lnTo>
                      <a:pt x="1176" y="636"/>
                    </a:lnTo>
                    <a:lnTo>
                      <a:pt x="1182" y="624"/>
                    </a:lnTo>
                    <a:lnTo>
                      <a:pt x="1194" y="618"/>
                    </a:lnTo>
                    <a:lnTo>
                      <a:pt x="1206" y="606"/>
                    </a:lnTo>
                    <a:lnTo>
                      <a:pt x="1206" y="594"/>
                    </a:lnTo>
                    <a:lnTo>
                      <a:pt x="1200" y="588"/>
                    </a:lnTo>
                    <a:lnTo>
                      <a:pt x="1194" y="576"/>
                    </a:lnTo>
                    <a:lnTo>
                      <a:pt x="1194" y="570"/>
                    </a:lnTo>
                    <a:lnTo>
                      <a:pt x="1200" y="564"/>
                    </a:lnTo>
                    <a:lnTo>
                      <a:pt x="1224" y="552"/>
                    </a:lnTo>
                    <a:lnTo>
                      <a:pt x="1230" y="546"/>
                    </a:lnTo>
                    <a:lnTo>
                      <a:pt x="1236" y="546"/>
                    </a:lnTo>
                    <a:lnTo>
                      <a:pt x="1242" y="46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74" name="Congo (Brazzaville)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1F3CB4DF-A2D2-4718-9A3C-D6C716C88D5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22988" y="4210711"/>
                <a:ext cx="174058" cy="218013"/>
              </a:xfrm>
              <a:custGeom>
                <a:avLst/>
                <a:gdLst>
                  <a:gd name="T0" fmla="*/ 2147483647 w 534"/>
                  <a:gd name="T1" fmla="*/ 2147483647 h 702"/>
                  <a:gd name="T2" fmla="*/ 2147483647 w 534"/>
                  <a:gd name="T3" fmla="*/ 2147483647 h 702"/>
                  <a:gd name="T4" fmla="*/ 2147483647 w 534"/>
                  <a:gd name="T5" fmla="*/ 2147483647 h 702"/>
                  <a:gd name="T6" fmla="*/ 2147483647 w 534"/>
                  <a:gd name="T7" fmla="*/ 2147483647 h 702"/>
                  <a:gd name="T8" fmla="*/ 2147483647 w 534"/>
                  <a:gd name="T9" fmla="*/ 2147483647 h 702"/>
                  <a:gd name="T10" fmla="*/ 2147483647 w 534"/>
                  <a:gd name="T11" fmla="*/ 2147483647 h 702"/>
                  <a:gd name="T12" fmla="*/ 2147483647 w 534"/>
                  <a:gd name="T13" fmla="*/ 2147483647 h 702"/>
                  <a:gd name="T14" fmla="*/ 2147483647 w 534"/>
                  <a:gd name="T15" fmla="*/ 2147483647 h 702"/>
                  <a:gd name="T16" fmla="*/ 2147483647 w 534"/>
                  <a:gd name="T17" fmla="*/ 2147483647 h 702"/>
                  <a:gd name="T18" fmla="*/ 2147483647 w 534"/>
                  <a:gd name="T19" fmla="*/ 2147483647 h 702"/>
                  <a:gd name="T20" fmla="*/ 2147483647 w 534"/>
                  <a:gd name="T21" fmla="*/ 2147483647 h 702"/>
                  <a:gd name="T22" fmla="*/ 2147483647 w 534"/>
                  <a:gd name="T23" fmla="*/ 2147483647 h 702"/>
                  <a:gd name="T24" fmla="*/ 2147483647 w 534"/>
                  <a:gd name="T25" fmla="*/ 2147483647 h 702"/>
                  <a:gd name="T26" fmla="*/ 2147483647 w 534"/>
                  <a:gd name="T27" fmla="*/ 2147483647 h 702"/>
                  <a:gd name="T28" fmla="*/ 2147483647 w 534"/>
                  <a:gd name="T29" fmla="*/ 2147483647 h 702"/>
                  <a:gd name="T30" fmla="*/ 2147483647 w 534"/>
                  <a:gd name="T31" fmla="*/ 2147483647 h 702"/>
                  <a:gd name="T32" fmla="*/ 2147483647 w 534"/>
                  <a:gd name="T33" fmla="*/ 2147483647 h 702"/>
                  <a:gd name="T34" fmla="*/ 2147483647 w 534"/>
                  <a:gd name="T35" fmla="*/ 2147483647 h 702"/>
                  <a:gd name="T36" fmla="*/ 2147483647 w 534"/>
                  <a:gd name="T37" fmla="*/ 2147483647 h 702"/>
                  <a:gd name="T38" fmla="*/ 2147483647 w 534"/>
                  <a:gd name="T39" fmla="*/ 2147483647 h 702"/>
                  <a:gd name="T40" fmla="*/ 2147483647 w 534"/>
                  <a:gd name="T41" fmla="*/ 2147483647 h 702"/>
                  <a:gd name="T42" fmla="*/ 2147483647 w 534"/>
                  <a:gd name="T43" fmla="*/ 2147483647 h 702"/>
                  <a:gd name="T44" fmla="*/ 2147483647 w 534"/>
                  <a:gd name="T45" fmla="*/ 2147483647 h 702"/>
                  <a:gd name="T46" fmla="*/ 2147483647 w 534"/>
                  <a:gd name="T47" fmla="*/ 2147483647 h 702"/>
                  <a:gd name="T48" fmla="*/ 2147483647 w 534"/>
                  <a:gd name="T49" fmla="*/ 2147483647 h 702"/>
                  <a:gd name="T50" fmla="*/ 0 w 534"/>
                  <a:gd name="T51" fmla="*/ 2147483647 h 702"/>
                  <a:gd name="T52" fmla="*/ 2147483647 w 534"/>
                  <a:gd name="T53" fmla="*/ 2147483647 h 702"/>
                  <a:gd name="T54" fmla="*/ 2147483647 w 534"/>
                  <a:gd name="T55" fmla="*/ 2147483647 h 702"/>
                  <a:gd name="T56" fmla="*/ 2147483647 w 534"/>
                  <a:gd name="T57" fmla="*/ 2147483647 h 702"/>
                  <a:gd name="T58" fmla="*/ 2147483647 w 534"/>
                  <a:gd name="T59" fmla="*/ 2147483647 h 702"/>
                  <a:gd name="T60" fmla="*/ 2147483647 w 534"/>
                  <a:gd name="T61" fmla="*/ 2147483647 h 702"/>
                  <a:gd name="T62" fmla="*/ 2147483647 w 534"/>
                  <a:gd name="T63" fmla="*/ 2147483647 h 702"/>
                  <a:gd name="T64" fmla="*/ 2147483647 w 534"/>
                  <a:gd name="T65" fmla="*/ 2147483647 h 702"/>
                  <a:gd name="T66" fmla="*/ 2147483647 w 534"/>
                  <a:gd name="T67" fmla="*/ 2147483647 h 702"/>
                  <a:gd name="T68" fmla="*/ 2147483647 w 534"/>
                  <a:gd name="T69" fmla="*/ 2147483647 h 702"/>
                  <a:gd name="T70" fmla="*/ 2147483647 w 534"/>
                  <a:gd name="T71" fmla="*/ 2147483647 h 702"/>
                  <a:gd name="T72" fmla="*/ 2147483647 w 534"/>
                  <a:gd name="T73" fmla="*/ 2147483647 h 702"/>
                  <a:gd name="T74" fmla="*/ 2147483647 w 534"/>
                  <a:gd name="T75" fmla="*/ 2147483647 h 702"/>
                  <a:gd name="T76" fmla="*/ 2147483647 w 534"/>
                  <a:gd name="T77" fmla="*/ 2147483647 h 702"/>
                  <a:gd name="T78" fmla="*/ 2147483647 w 534"/>
                  <a:gd name="T79" fmla="*/ 2147483647 h 702"/>
                  <a:gd name="T80" fmla="*/ 2147483647 w 534"/>
                  <a:gd name="T81" fmla="*/ 2147483647 h 702"/>
                  <a:gd name="T82" fmla="*/ 2147483647 w 534"/>
                  <a:gd name="T83" fmla="*/ 2147483647 h 702"/>
                  <a:gd name="T84" fmla="*/ 2147483647 w 534"/>
                  <a:gd name="T85" fmla="*/ 2147483647 h 702"/>
                  <a:gd name="T86" fmla="*/ 2147483647 w 534"/>
                  <a:gd name="T87" fmla="*/ 2147483647 h 702"/>
                  <a:gd name="T88" fmla="*/ 2147483647 w 534"/>
                  <a:gd name="T89" fmla="*/ 2147483647 h 702"/>
                  <a:gd name="T90" fmla="*/ 2147483647 w 534"/>
                  <a:gd name="T91" fmla="*/ 2147483647 h 702"/>
                  <a:gd name="T92" fmla="*/ 2147483647 w 534"/>
                  <a:gd name="T93" fmla="*/ 2147483647 h 702"/>
                  <a:gd name="T94" fmla="*/ 2147483647 w 534"/>
                  <a:gd name="T95" fmla="*/ 2147483647 h 702"/>
                  <a:gd name="T96" fmla="*/ 2147483647 w 534"/>
                  <a:gd name="T97" fmla="*/ 2147483647 h 702"/>
                  <a:gd name="T98" fmla="*/ 2147483647 w 534"/>
                  <a:gd name="T99" fmla="*/ 2147483647 h 702"/>
                  <a:gd name="T100" fmla="*/ 2147483647 w 534"/>
                  <a:gd name="T101" fmla="*/ 2147483647 h 702"/>
                  <a:gd name="T102" fmla="*/ 2147483647 w 534"/>
                  <a:gd name="T103" fmla="*/ 2147483647 h 70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34"/>
                  <a:gd name="T157" fmla="*/ 0 h 702"/>
                  <a:gd name="T158" fmla="*/ 534 w 534"/>
                  <a:gd name="T159" fmla="*/ 702 h 70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34" h="702">
                    <a:moveTo>
                      <a:pt x="366" y="120"/>
                    </a:moveTo>
                    <a:lnTo>
                      <a:pt x="360" y="126"/>
                    </a:lnTo>
                    <a:lnTo>
                      <a:pt x="354" y="168"/>
                    </a:lnTo>
                    <a:lnTo>
                      <a:pt x="330" y="144"/>
                    </a:lnTo>
                    <a:lnTo>
                      <a:pt x="294" y="144"/>
                    </a:lnTo>
                    <a:lnTo>
                      <a:pt x="288" y="138"/>
                    </a:lnTo>
                    <a:lnTo>
                      <a:pt x="276" y="138"/>
                    </a:lnTo>
                    <a:lnTo>
                      <a:pt x="270" y="132"/>
                    </a:lnTo>
                    <a:lnTo>
                      <a:pt x="258" y="126"/>
                    </a:lnTo>
                    <a:lnTo>
                      <a:pt x="210" y="126"/>
                    </a:lnTo>
                    <a:lnTo>
                      <a:pt x="192" y="132"/>
                    </a:lnTo>
                    <a:lnTo>
                      <a:pt x="162" y="132"/>
                    </a:lnTo>
                    <a:lnTo>
                      <a:pt x="144" y="162"/>
                    </a:lnTo>
                    <a:lnTo>
                      <a:pt x="150" y="198"/>
                    </a:lnTo>
                    <a:lnTo>
                      <a:pt x="156" y="204"/>
                    </a:lnTo>
                    <a:lnTo>
                      <a:pt x="180" y="204"/>
                    </a:lnTo>
                    <a:lnTo>
                      <a:pt x="186" y="198"/>
                    </a:lnTo>
                    <a:lnTo>
                      <a:pt x="186" y="180"/>
                    </a:lnTo>
                    <a:lnTo>
                      <a:pt x="204" y="180"/>
                    </a:lnTo>
                    <a:lnTo>
                      <a:pt x="210" y="186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28" y="198"/>
                    </a:lnTo>
                    <a:lnTo>
                      <a:pt x="228" y="216"/>
                    </a:lnTo>
                    <a:lnTo>
                      <a:pt x="240" y="222"/>
                    </a:lnTo>
                    <a:lnTo>
                      <a:pt x="240" y="234"/>
                    </a:lnTo>
                    <a:lnTo>
                      <a:pt x="234" y="240"/>
                    </a:lnTo>
                    <a:lnTo>
                      <a:pt x="228" y="252"/>
                    </a:lnTo>
                    <a:lnTo>
                      <a:pt x="222" y="258"/>
                    </a:lnTo>
                    <a:lnTo>
                      <a:pt x="210" y="258"/>
                    </a:lnTo>
                    <a:lnTo>
                      <a:pt x="198" y="282"/>
                    </a:lnTo>
                    <a:lnTo>
                      <a:pt x="198" y="318"/>
                    </a:lnTo>
                    <a:lnTo>
                      <a:pt x="216" y="324"/>
                    </a:lnTo>
                    <a:lnTo>
                      <a:pt x="222" y="342"/>
                    </a:lnTo>
                    <a:lnTo>
                      <a:pt x="240" y="342"/>
                    </a:lnTo>
                    <a:lnTo>
                      <a:pt x="246" y="348"/>
                    </a:lnTo>
                    <a:lnTo>
                      <a:pt x="246" y="360"/>
                    </a:lnTo>
                    <a:lnTo>
                      <a:pt x="240" y="366"/>
                    </a:lnTo>
                    <a:lnTo>
                      <a:pt x="240" y="414"/>
                    </a:lnTo>
                    <a:lnTo>
                      <a:pt x="234" y="426"/>
                    </a:lnTo>
                    <a:lnTo>
                      <a:pt x="240" y="450"/>
                    </a:lnTo>
                    <a:lnTo>
                      <a:pt x="234" y="456"/>
                    </a:lnTo>
                    <a:lnTo>
                      <a:pt x="222" y="462"/>
                    </a:lnTo>
                    <a:lnTo>
                      <a:pt x="222" y="486"/>
                    </a:lnTo>
                    <a:lnTo>
                      <a:pt x="216" y="498"/>
                    </a:lnTo>
                    <a:lnTo>
                      <a:pt x="210" y="504"/>
                    </a:lnTo>
                    <a:lnTo>
                      <a:pt x="198" y="504"/>
                    </a:lnTo>
                    <a:lnTo>
                      <a:pt x="192" y="498"/>
                    </a:lnTo>
                    <a:lnTo>
                      <a:pt x="192" y="468"/>
                    </a:lnTo>
                    <a:lnTo>
                      <a:pt x="186" y="468"/>
                    </a:lnTo>
                    <a:lnTo>
                      <a:pt x="180" y="474"/>
                    </a:lnTo>
                    <a:lnTo>
                      <a:pt x="174" y="486"/>
                    </a:lnTo>
                    <a:lnTo>
                      <a:pt x="168" y="492"/>
                    </a:lnTo>
                    <a:lnTo>
                      <a:pt x="138" y="492"/>
                    </a:lnTo>
                    <a:lnTo>
                      <a:pt x="120" y="450"/>
                    </a:lnTo>
                    <a:lnTo>
                      <a:pt x="90" y="450"/>
                    </a:lnTo>
                    <a:lnTo>
                      <a:pt x="90" y="456"/>
                    </a:lnTo>
                    <a:lnTo>
                      <a:pt x="108" y="474"/>
                    </a:lnTo>
                    <a:lnTo>
                      <a:pt x="96" y="480"/>
                    </a:lnTo>
                    <a:lnTo>
                      <a:pt x="90" y="492"/>
                    </a:lnTo>
                    <a:lnTo>
                      <a:pt x="84" y="498"/>
                    </a:lnTo>
                    <a:lnTo>
                      <a:pt x="66" y="498"/>
                    </a:lnTo>
                    <a:lnTo>
                      <a:pt x="54" y="492"/>
                    </a:lnTo>
                    <a:lnTo>
                      <a:pt x="42" y="492"/>
                    </a:lnTo>
                    <a:lnTo>
                      <a:pt x="36" y="486"/>
                    </a:lnTo>
                    <a:lnTo>
                      <a:pt x="30" y="486"/>
                    </a:lnTo>
                    <a:lnTo>
                      <a:pt x="30" y="504"/>
                    </a:lnTo>
                    <a:lnTo>
                      <a:pt x="36" y="510"/>
                    </a:lnTo>
                    <a:lnTo>
                      <a:pt x="36" y="522"/>
                    </a:lnTo>
                    <a:lnTo>
                      <a:pt x="24" y="522"/>
                    </a:lnTo>
                    <a:lnTo>
                      <a:pt x="54" y="540"/>
                    </a:lnTo>
                    <a:lnTo>
                      <a:pt x="36" y="552"/>
                    </a:lnTo>
                    <a:lnTo>
                      <a:pt x="54" y="564"/>
                    </a:lnTo>
                    <a:lnTo>
                      <a:pt x="54" y="600"/>
                    </a:lnTo>
                    <a:lnTo>
                      <a:pt x="48" y="606"/>
                    </a:lnTo>
                    <a:lnTo>
                      <a:pt x="30" y="588"/>
                    </a:lnTo>
                    <a:lnTo>
                      <a:pt x="6" y="600"/>
                    </a:lnTo>
                    <a:lnTo>
                      <a:pt x="0" y="618"/>
                    </a:lnTo>
                    <a:lnTo>
                      <a:pt x="54" y="666"/>
                    </a:lnTo>
                    <a:lnTo>
                      <a:pt x="54" y="684"/>
                    </a:lnTo>
                    <a:lnTo>
                      <a:pt x="72" y="702"/>
                    </a:lnTo>
                    <a:lnTo>
                      <a:pt x="72" y="690"/>
                    </a:lnTo>
                    <a:lnTo>
                      <a:pt x="90" y="690"/>
                    </a:lnTo>
                    <a:lnTo>
                      <a:pt x="90" y="672"/>
                    </a:lnTo>
                    <a:lnTo>
                      <a:pt x="102" y="666"/>
                    </a:lnTo>
                    <a:lnTo>
                      <a:pt x="108" y="660"/>
                    </a:lnTo>
                    <a:lnTo>
                      <a:pt x="120" y="654"/>
                    </a:lnTo>
                    <a:lnTo>
                      <a:pt x="126" y="648"/>
                    </a:lnTo>
                    <a:lnTo>
                      <a:pt x="132" y="654"/>
                    </a:lnTo>
                    <a:lnTo>
                      <a:pt x="132" y="660"/>
                    </a:lnTo>
                    <a:lnTo>
                      <a:pt x="138" y="666"/>
                    </a:lnTo>
                    <a:lnTo>
                      <a:pt x="138" y="672"/>
                    </a:lnTo>
                    <a:lnTo>
                      <a:pt x="150" y="672"/>
                    </a:lnTo>
                    <a:lnTo>
                      <a:pt x="150" y="678"/>
                    </a:lnTo>
                    <a:lnTo>
                      <a:pt x="156" y="684"/>
                    </a:lnTo>
                    <a:lnTo>
                      <a:pt x="156" y="690"/>
                    </a:lnTo>
                    <a:lnTo>
                      <a:pt x="162" y="696"/>
                    </a:lnTo>
                    <a:lnTo>
                      <a:pt x="174" y="696"/>
                    </a:lnTo>
                    <a:lnTo>
                      <a:pt x="180" y="690"/>
                    </a:lnTo>
                    <a:lnTo>
                      <a:pt x="186" y="678"/>
                    </a:lnTo>
                    <a:lnTo>
                      <a:pt x="186" y="660"/>
                    </a:lnTo>
                    <a:lnTo>
                      <a:pt x="210" y="666"/>
                    </a:lnTo>
                    <a:lnTo>
                      <a:pt x="228" y="648"/>
                    </a:lnTo>
                    <a:lnTo>
                      <a:pt x="234" y="648"/>
                    </a:lnTo>
                    <a:lnTo>
                      <a:pt x="234" y="678"/>
                    </a:lnTo>
                    <a:lnTo>
                      <a:pt x="228" y="690"/>
                    </a:lnTo>
                    <a:lnTo>
                      <a:pt x="234" y="696"/>
                    </a:lnTo>
                    <a:lnTo>
                      <a:pt x="252" y="696"/>
                    </a:lnTo>
                    <a:lnTo>
                      <a:pt x="264" y="690"/>
                    </a:lnTo>
                    <a:lnTo>
                      <a:pt x="270" y="684"/>
                    </a:lnTo>
                    <a:lnTo>
                      <a:pt x="276" y="672"/>
                    </a:lnTo>
                    <a:lnTo>
                      <a:pt x="294" y="654"/>
                    </a:lnTo>
                    <a:lnTo>
                      <a:pt x="300" y="642"/>
                    </a:lnTo>
                    <a:lnTo>
                      <a:pt x="312" y="630"/>
                    </a:lnTo>
                    <a:lnTo>
                      <a:pt x="330" y="630"/>
                    </a:lnTo>
                    <a:lnTo>
                      <a:pt x="336" y="624"/>
                    </a:lnTo>
                    <a:lnTo>
                      <a:pt x="366" y="582"/>
                    </a:lnTo>
                    <a:lnTo>
                      <a:pt x="360" y="480"/>
                    </a:lnTo>
                    <a:lnTo>
                      <a:pt x="366" y="480"/>
                    </a:lnTo>
                    <a:lnTo>
                      <a:pt x="390" y="456"/>
                    </a:lnTo>
                    <a:lnTo>
                      <a:pt x="390" y="420"/>
                    </a:lnTo>
                    <a:lnTo>
                      <a:pt x="396" y="408"/>
                    </a:lnTo>
                    <a:lnTo>
                      <a:pt x="402" y="402"/>
                    </a:lnTo>
                    <a:lnTo>
                      <a:pt x="450" y="378"/>
                    </a:lnTo>
                    <a:lnTo>
                      <a:pt x="456" y="366"/>
                    </a:lnTo>
                    <a:lnTo>
                      <a:pt x="468" y="360"/>
                    </a:lnTo>
                    <a:lnTo>
                      <a:pt x="474" y="354"/>
                    </a:lnTo>
                    <a:lnTo>
                      <a:pt x="474" y="300"/>
                    </a:lnTo>
                    <a:lnTo>
                      <a:pt x="486" y="294"/>
                    </a:lnTo>
                    <a:lnTo>
                      <a:pt x="492" y="282"/>
                    </a:lnTo>
                    <a:lnTo>
                      <a:pt x="492" y="258"/>
                    </a:lnTo>
                    <a:lnTo>
                      <a:pt x="486" y="246"/>
                    </a:lnTo>
                    <a:lnTo>
                      <a:pt x="480" y="240"/>
                    </a:lnTo>
                    <a:lnTo>
                      <a:pt x="480" y="228"/>
                    </a:lnTo>
                    <a:lnTo>
                      <a:pt x="498" y="192"/>
                    </a:lnTo>
                    <a:lnTo>
                      <a:pt x="498" y="168"/>
                    </a:lnTo>
                    <a:lnTo>
                      <a:pt x="492" y="156"/>
                    </a:lnTo>
                    <a:lnTo>
                      <a:pt x="492" y="126"/>
                    </a:lnTo>
                    <a:lnTo>
                      <a:pt x="498" y="120"/>
                    </a:lnTo>
                    <a:lnTo>
                      <a:pt x="510" y="96"/>
                    </a:lnTo>
                    <a:lnTo>
                      <a:pt x="522" y="84"/>
                    </a:lnTo>
                    <a:lnTo>
                      <a:pt x="528" y="66"/>
                    </a:lnTo>
                    <a:lnTo>
                      <a:pt x="534" y="54"/>
                    </a:lnTo>
                    <a:lnTo>
                      <a:pt x="534" y="18"/>
                    </a:lnTo>
                    <a:lnTo>
                      <a:pt x="522" y="6"/>
                    </a:lnTo>
                    <a:lnTo>
                      <a:pt x="510" y="18"/>
                    </a:lnTo>
                    <a:lnTo>
                      <a:pt x="498" y="18"/>
                    </a:lnTo>
                    <a:lnTo>
                      <a:pt x="462" y="0"/>
                    </a:lnTo>
                    <a:lnTo>
                      <a:pt x="444" y="0"/>
                    </a:lnTo>
                    <a:lnTo>
                      <a:pt x="426" y="18"/>
                    </a:lnTo>
                    <a:lnTo>
                      <a:pt x="396" y="18"/>
                    </a:lnTo>
                    <a:lnTo>
                      <a:pt x="378" y="48"/>
                    </a:lnTo>
                    <a:lnTo>
                      <a:pt x="390" y="60"/>
                    </a:lnTo>
                    <a:lnTo>
                      <a:pt x="390" y="84"/>
                    </a:lnTo>
                    <a:lnTo>
                      <a:pt x="384" y="96"/>
                    </a:lnTo>
                    <a:lnTo>
                      <a:pt x="378" y="102"/>
                    </a:lnTo>
                    <a:lnTo>
                      <a:pt x="372" y="114"/>
                    </a:lnTo>
                    <a:lnTo>
                      <a:pt x="366" y="12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75" name="Central African Republic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62B2F8A2-F706-4559-916C-E2F1BF2DD2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8499" y="4029442"/>
                <a:ext cx="296923" cy="218013"/>
              </a:xfrm>
              <a:custGeom>
                <a:avLst/>
                <a:gdLst>
                  <a:gd name="T0" fmla="*/ 2147483647 w 912"/>
                  <a:gd name="T1" fmla="*/ 2147483647 h 702"/>
                  <a:gd name="T2" fmla="*/ 2147483647 w 912"/>
                  <a:gd name="T3" fmla="*/ 2147483647 h 702"/>
                  <a:gd name="T4" fmla="*/ 2147483647 w 912"/>
                  <a:gd name="T5" fmla="*/ 2147483647 h 702"/>
                  <a:gd name="T6" fmla="*/ 2147483647 w 912"/>
                  <a:gd name="T7" fmla="*/ 2147483647 h 702"/>
                  <a:gd name="T8" fmla="*/ 2147483647 w 912"/>
                  <a:gd name="T9" fmla="*/ 2147483647 h 702"/>
                  <a:gd name="T10" fmla="*/ 2147483647 w 912"/>
                  <a:gd name="T11" fmla="*/ 2147483647 h 702"/>
                  <a:gd name="T12" fmla="*/ 2147483647 w 912"/>
                  <a:gd name="T13" fmla="*/ 2147483647 h 702"/>
                  <a:gd name="T14" fmla="*/ 2147483647 w 912"/>
                  <a:gd name="T15" fmla="*/ 2147483647 h 702"/>
                  <a:gd name="T16" fmla="*/ 2147483647 w 912"/>
                  <a:gd name="T17" fmla="*/ 2147483647 h 702"/>
                  <a:gd name="T18" fmla="*/ 2147483647 w 912"/>
                  <a:gd name="T19" fmla="*/ 2147483647 h 702"/>
                  <a:gd name="T20" fmla="*/ 2147483647 w 912"/>
                  <a:gd name="T21" fmla="*/ 2147483647 h 702"/>
                  <a:gd name="T22" fmla="*/ 2147483647 w 912"/>
                  <a:gd name="T23" fmla="*/ 2147483647 h 702"/>
                  <a:gd name="T24" fmla="*/ 2147483647 w 912"/>
                  <a:gd name="T25" fmla="*/ 2147483647 h 702"/>
                  <a:gd name="T26" fmla="*/ 2147483647 w 912"/>
                  <a:gd name="T27" fmla="*/ 2147483647 h 702"/>
                  <a:gd name="T28" fmla="*/ 2147483647 w 912"/>
                  <a:gd name="T29" fmla="*/ 2147483647 h 702"/>
                  <a:gd name="T30" fmla="*/ 2147483647 w 912"/>
                  <a:gd name="T31" fmla="*/ 0 h 702"/>
                  <a:gd name="T32" fmla="*/ 2147483647 w 912"/>
                  <a:gd name="T33" fmla="*/ 2147483647 h 702"/>
                  <a:gd name="T34" fmla="*/ 2147483647 w 912"/>
                  <a:gd name="T35" fmla="*/ 2147483647 h 702"/>
                  <a:gd name="T36" fmla="*/ 2147483647 w 912"/>
                  <a:gd name="T37" fmla="*/ 2147483647 h 702"/>
                  <a:gd name="T38" fmla="*/ 2147483647 w 912"/>
                  <a:gd name="T39" fmla="*/ 2147483647 h 702"/>
                  <a:gd name="T40" fmla="*/ 2147483647 w 912"/>
                  <a:gd name="T41" fmla="*/ 2147483647 h 702"/>
                  <a:gd name="T42" fmla="*/ 2147483647 w 912"/>
                  <a:gd name="T43" fmla="*/ 2147483647 h 702"/>
                  <a:gd name="T44" fmla="*/ 2147483647 w 912"/>
                  <a:gd name="T45" fmla="*/ 2147483647 h 702"/>
                  <a:gd name="T46" fmla="*/ 2147483647 w 912"/>
                  <a:gd name="T47" fmla="*/ 2147483647 h 702"/>
                  <a:gd name="T48" fmla="*/ 2147483647 w 912"/>
                  <a:gd name="T49" fmla="*/ 2147483647 h 702"/>
                  <a:gd name="T50" fmla="*/ 2147483647 w 912"/>
                  <a:gd name="T51" fmla="*/ 2147483647 h 702"/>
                  <a:gd name="T52" fmla="*/ 2147483647 w 912"/>
                  <a:gd name="T53" fmla="*/ 2147483647 h 702"/>
                  <a:gd name="T54" fmla="*/ 2147483647 w 912"/>
                  <a:gd name="T55" fmla="*/ 2147483647 h 702"/>
                  <a:gd name="T56" fmla="*/ 2147483647 w 912"/>
                  <a:gd name="T57" fmla="*/ 2147483647 h 702"/>
                  <a:gd name="T58" fmla="*/ 2147483647 w 912"/>
                  <a:gd name="T59" fmla="*/ 2147483647 h 702"/>
                  <a:gd name="T60" fmla="*/ 0 w 912"/>
                  <a:gd name="T61" fmla="*/ 2147483647 h 702"/>
                  <a:gd name="T62" fmla="*/ 2147483647 w 912"/>
                  <a:gd name="T63" fmla="*/ 2147483647 h 702"/>
                  <a:gd name="T64" fmla="*/ 2147483647 w 912"/>
                  <a:gd name="T65" fmla="*/ 2147483647 h 702"/>
                  <a:gd name="T66" fmla="*/ 2147483647 w 912"/>
                  <a:gd name="T67" fmla="*/ 2147483647 h 702"/>
                  <a:gd name="T68" fmla="*/ 2147483647 w 912"/>
                  <a:gd name="T69" fmla="*/ 2147483647 h 702"/>
                  <a:gd name="T70" fmla="*/ 2147483647 w 912"/>
                  <a:gd name="T71" fmla="*/ 2147483647 h 702"/>
                  <a:gd name="T72" fmla="*/ 2147483647 w 912"/>
                  <a:gd name="T73" fmla="*/ 2147483647 h 702"/>
                  <a:gd name="T74" fmla="*/ 2147483647 w 912"/>
                  <a:gd name="T75" fmla="*/ 2147483647 h 702"/>
                  <a:gd name="T76" fmla="*/ 2147483647 w 912"/>
                  <a:gd name="T77" fmla="*/ 2147483647 h 702"/>
                  <a:gd name="T78" fmla="*/ 2147483647 w 912"/>
                  <a:gd name="T79" fmla="*/ 2147483647 h 702"/>
                  <a:gd name="T80" fmla="*/ 2147483647 w 912"/>
                  <a:gd name="T81" fmla="*/ 2147483647 h 702"/>
                  <a:gd name="T82" fmla="*/ 2147483647 w 912"/>
                  <a:gd name="T83" fmla="*/ 2147483647 h 702"/>
                  <a:gd name="T84" fmla="*/ 2147483647 w 912"/>
                  <a:gd name="T85" fmla="*/ 2147483647 h 702"/>
                  <a:gd name="T86" fmla="*/ 2147483647 w 912"/>
                  <a:gd name="T87" fmla="*/ 2147483647 h 702"/>
                  <a:gd name="T88" fmla="*/ 2147483647 w 912"/>
                  <a:gd name="T89" fmla="*/ 2147483647 h 702"/>
                  <a:gd name="T90" fmla="*/ 2147483647 w 912"/>
                  <a:gd name="T91" fmla="*/ 2147483647 h 702"/>
                  <a:gd name="T92" fmla="*/ 2147483647 w 912"/>
                  <a:gd name="T93" fmla="*/ 2147483647 h 702"/>
                  <a:gd name="T94" fmla="*/ 2147483647 w 912"/>
                  <a:gd name="T95" fmla="*/ 2147483647 h 702"/>
                  <a:gd name="T96" fmla="*/ 2147483647 w 912"/>
                  <a:gd name="T97" fmla="*/ 2147483647 h 702"/>
                  <a:gd name="T98" fmla="*/ 2147483647 w 912"/>
                  <a:gd name="T99" fmla="*/ 2147483647 h 702"/>
                  <a:gd name="T100" fmla="*/ 2147483647 w 912"/>
                  <a:gd name="T101" fmla="*/ 2147483647 h 702"/>
                  <a:gd name="T102" fmla="*/ 2147483647 w 912"/>
                  <a:gd name="T103" fmla="*/ 2147483647 h 702"/>
                  <a:gd name="T104" fmla="*/ 2147483647 w 912"/>
                  <a:gd name="T105" fmla="*/ 2147483647 h 702"/>
                  <a:gd name="T106" fmla="*/ 2147483647 w 912"/>
                  <a:gd name="T107" fmla="*/ 2147483647 h 702"/>
                  <a:gd name="T108" fmla="*/ 2147483647 w 912"/>
                  <a:gd name="T109" fmla="*/ 2147483647 h 702"/>
                  <a:gd name="T110" fmla="*/ 2147483647 w 912"/>
                  <a:gd name="T111" fmla="*/ 2147483647 h 702"/>
                  <a:gd name="T112" fmla="*/ 2147483647 w 912"/>
                  <a:gd name="T113" fmla="*/ 2147483647 h 702"/>
                  <a:gd name="T114" fmla="*/ 2147483647 w 912"/>
                  <a:gd name="T115" fmla="*/ 2147483647 h 702"/>
                  <a:gd name="T116" fmla="*/ 2147483647 w 912"/>
                  <a:gd name="T117" fmla="*/ 2147483647 h 702"/>
                  <a:gd name="T118" fmla="*/ 2147483647 w 912"/>
                  <a:gd name="T119" fmla="*/ 2147483647 h 702"/>
                  <a:gd name="T120" fmla="*/ 2147483647 w 912"/>
                  <a:gd name="T121" fmla="*/ 2147483647 h 70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12"/>
                  <a:gd name="T184" fmla="*/ 0 h 702"/>
                  <a:gd name="T185" fmla="*/ 912 w 912"/>
                  <a:gd name="T186" fmla="*/ 702 h 70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12" h="702">
                    <a:moveTo>
                      <a:pt x="906" y="420"/>
                    </a:moveTo>
                    <a:lnTo>
                      <a:pt x="900" y="414"/>
                    </a:lnTo>
                    <a:lnTo>
                      <a:pt x="888" y="408"/>
                    </a:lnTo>
                    <a:lnTo>
                      <a:pt x="882" y="402"/>
                    </a:lnTo>
                    <a:lnTo>
                      <a:pt x="858" y="396"/>
                    </a:lnTo>
                    <a:lnTo>
                      <a:pt x="858" y="378"/>
                    </a:lnTo>
                    <a:lnTo>
                      <a:pt x="846" y="366"/>
                    </a:lnTo>
                    <a:lnTo>
                      <a:pt x="846" y="360"/>
                    </a:lnTo>
                    <a:lnTo>
                      <a:pt x="858" y="360"/>
                    </a:lnTo>
                    <a:lnTo>
                      <a:pt x="858" y="348"/>
                    </a:lnTo>
                    <a:lnTo>
                      <a:pt x="852" y="342"/>
                    </a:lnTo>
                    <a:lnTo>
                      <a:pt x="834" y="342"/>
                    </a:lnTo>
                    <a:lnTo>
                      <a:pt x="834" y="336"/>
                    </a:lnTo>
                    <a:lnTo>
                      <a:pt x="828" y="330"/>
                    </a:lnTo>
                    <a:lnTo>
                      <a:pt x="822" y="318"/>
                    </a:lnTo>
                    <a:lnTo>
                      <a:pt x="810" y="306"/>
                    </a:lnTo>
                    <a:lnTo>
                      <a:pt x="798" y="300"/>
                    </a:lnTo>
                    <a:lnTo>
                      <a:pt x="792" y="300"/>
                    </a:lnTo>
                    <a:lnTo>
                      <a:pt x="780" y="294"/>
                    </a:lnTo>
                    <a:lnTo>
                      <a:pt x="768" y="282"/>
                    </a:lnTo>
                    <a:lnTo>
                      <a:pt x="768" y="276"/>
                    </a:lnTo>
                    <a:lnTo>
                      <a:pt x="774" y="276"/>
                    </a:lnTo>
                    <a:lnTo>
                      <a:pt x="774" y="270"/>
                    </a:lnTo>
                    <a:lnTo>
                      <a:pt x="780" y="270"/>
                    </a:lnTo>
                    <a:lnTo>
                      <a:pt x="780" y="264"/>
                    </a:lnTo>
                    <a:lnTo>
                      <a:pt x="768" y="252"/>
                    </a:lnTo>
                    <a:lnTo>
                      <a:pt x="756" y="246"/>
                    </a:lnTo>
                    <a:lnTo>
                      <a:pt x="750" y="246"/>
                    </a:lnTo>
                    <a:lnTo>
                      <a:pt x="750" y="228"/>
                    </a:lnTo>
                    <a:lnTo>
                      <a:pt x="720" y="228"/>
                    </a:lnTo>
                    <a:lnTo>
                      <a:pt x="696" y="216"/>
                    </a:lnTo>
                    <a:lnTo>
                      <a:pt x="696" y="186"/>
                    </a:lnTo>
                    <a:lnTo>
                      <a:pt x="648" y="180"/>
                    </a:lnTo>
                    <a:lnTo>
                      <a:pt x="654" y="162"/>
                    </a:lnTo>
                    <a:lnTo>
                      <a:pt x="648" y="162"/>
                    </a:lnTo>
                    <a:lnTo>
                      <a:pt x="642" y="156"/>
                    </a:lnTo>
                    <a:lnTo>
                      <a:pt x="642" y="150"/>
                    </a:lnTo>
                    <a:lnTo>
                      <a:pt x="648" y="144"/>
                    </a:lnTo>
                    <a:lnTo>
                      <a:pt x="654" y="132"/>
                    </a:lnTo>
                    <a:lnTo>
                      <a:pt x="660" y="126"/>
                    </a:lnTo>
                    <a:lnTo>
                      <a:pt x="660" y="96"/>
                    </a:lnTo>
                    <a:lnTo>
                      <a:pt x="654" y="84"/>
                    </a:lnTo>
                    <a:lnTo>
                      <a:pt x="648" y="66"/>
                    </a:lnTo>
                    <a:lnTo>
                      <a:pt x="636" y="54"/>
                    </a:lnTo>
                    <a:lnTo>
                      <a:pt x="630" y="42"/>
                    </a:lnTo>
                    <a:lnTo>
                      <a:pt x="600" y="12"/>
                    </a:lnTo>
                    <a:lnTo>
                      <a:pt x="600" y="0"/>
                    </a:lnTo>
                    <a:lnTo>
                      <a:pt x="576" y="0"/>
                    </a:lnTo>
                    <a:lnTo>
                      <a:pt x="522" y="30"/>
                    </a:lnTo>
                    <a:lnTo>
                      <a:pt x="516" y="60"/>
                    </a:lnTo>
                    <a:lnTo>
                      <a:pt x="480" y="84"/>
                    </a:lnTo>
                    <a:lnTo>
                      <a:pt x="480" y="102"/>
                    </a:lnTo>
                    <a:lnTo>
                      <a:pt x="456" y="126"/>
                    </a:lnTo>
                    <a:lnTo>
                      <a:pt x="438" y="138"/>
                    </a:lnTo>
                    <a:lnTo>
                      <a:pt x="390" y="156"/>
                    </a:lnTo>
                    <a:lnTo>
                      <a:pt x="348" y="162"/>
                    </a:lnTo>
                    <a:lnTo>
                      <a:pt x="330" y="162"/>
                    </a:lnTo>
                    <a:lnTo>
                      <a:pt x="312" y="174"/>
                    </a:lnTo>
                    <a:lnTo>
                      <a:pt x="318" y="174"/>
                    </a:lnTo>
                    <a:lnTo>
                      <a:pt x="330" y="186"/>
                    </a:lnTo>
                    <a:lnTo>
                      <a:pt x="330" y="198"/>
                    </a:lnTo>
                    <a:lnTo>
                      <a:pt x="324" y="204"/>
                    </a:lnTo>
                    <a:lnTo>
                      <a:pt x="318" y="216"/>
                    </a:lnTo>
                    <a:lnTo>
                      <a:pt x="312" y="222"/>
                    </a:lnTo>
                    <a:lnTo>
                      <a:pt x="306" y="234"/>
                    </a:lnTo>
                    <a:lnTo>
                      <a:pt x="300" y="240"/>
                    </a:lnTo>
                    <a:lnTo>
                      <a:pt x="210" y="240"/>
                    </a:lnTo>
                    <a:lnTo>
                      <a:pt x="204" y="246"/>
                    </a:lnTo>
                    <a:lnTo>
                      <a:pt x="198" y="258"/>
                    </a:lnTo>
                    <a:lnTo>
                      <a:pt x="186" y="270"/>
                    </a:lnTo>
                    <a:lnTo>
                      <a:pt x="174" y="276"/>
                    </a:lnTo>
                    <a:lnTo>
                      <a:pt x="168" y="276"/>
                    </a:lnTo>
                    <a:lnTo>
                      <a:pt x="162" y="270"/>
                    </a:lnTo>
                    <a:lnTo>
                      <a:pt x="162" y="246"/>
                    </a:lnTo>
                    <a:lnTo>
                      <a:pt x="156" y="252"/>
                    </a:lnTo>
                    <a:lnTo>
                      <a:pt x="144" y="258"/>
                    </a:lnTo>
                    <a:lnTo>
                      <a:pt x="126" y="276"/>
                    </a:lnTo>
                    <a:lnTo>
                      <a:pt x="114" y="282"/>
                    </a:lnTo>
                    <a:lnTo>
                      <a:pt x="96" y="282"/>
                    </a:lnTo>
                    <a:lnTo>
                      <a:pt x="90" y="276"/>
                    </a:lnTo>
                    <a:lnTo>
                      <a:pt x="78" y="276"/>
                    </a:lnTo>
                    <a:lnTo>
                      <a:pt x="66" y="288"/>
                    </a:lnTo>
                    <a:lnTo>
                      <a:pt x="60" y="300"/>
                    </a:lnTo>
                    <a:lnTo>
                      <a:pt x="54" y="306"/>
                    </a:lnTo>
                    <a:lnTo>
                      <a:pt x="54" y="324"/>
                    </a:lnTo>
                    <a:lnTo>
                      <a:pt x="48" y="336"/>
                    </a:lnTo>
                    <a:lnTo>
                      <a:pt x="42" y="336"/>
                    </a:lnTo>
                    <a:lnTo>
                      <a:pt x="36" y="372"/>
                    </a:lnTo>
                    <a:lnTo>
                      <a:pt x="30" y="372"/>
                    </a:lnTo>
                    <a:lnTo>
                      <a:pt x="24" y="378"/>
                    </a:lnTo>
                    <a:lnTo>
                      <a:pt x="12" y="384"/>
                    </a:lnTo>
                    <a:lnTo>
                      <a:pt x="0" y="396"/>
                    </a:lnTo>
                    <a:lnTo>
                      <a:pt x="0" y="402"/>
                    </a:lnTo>
                    <a:lnTo>
                      <a:pt x="12" y="408"/>
                    </a:lnTo>
                    <a:lnTo>
                      <a:pt x="18" y="408"/>
                    </a:lnTo>
                    <a:lnTo>
                      <a:pt x="18" y="444"/>
                    </a:lnTo>
                    <a:lnTo>
                      <a:pt x="6" y="456"/>
                    </a:lnTo>
                    <a:lnTo>
                      <a:pt x="24" y="468"/>
                    </a:lnTo>
                    <a:lnTo>
                      <a:pt x="24" y="516"/>
                    </a:lnTo>
                    <a:lnTo>
                      <a:pt x="30" y="516"/>
                    </a:lnTo>
                    <a:lnTo>
                      <a:pt x="48" y="534"/>
                    </a:lnTo>
                    <a:lnTo>
                      <a:pt x="54" y="534"/>
                    </a:lnTo>
                    <a:lnTo>
                      <a:pt x="54" y="576"/>
                    </a:lnTo>
                    <a:lnTo>
                      <a:pt x="60" y="582"/>
                    </a:lnTo>
                    <a:lnTo>
                      <a:pt x="72" y="606"/>
                    </a:lnTo>
                    <a:lnTo>
                      <a:pt x="84" y="618"/>
                    </a:lnTo>
                    <a:lnTo>
                      <a:pt x="96" y="624"/>
                    </a:lnTo>
                    <a:lnTo>
                      <a:pt x="102" y="636"/>
                    </a:lnTo>
                    <a:lnTo>
                      <a:pt x="114" y="642"/>
                    </a:lnTo>
                    <a:lnTo>
                      <a:pt x="120" y="660"/>
                    </a:lnTo>
                    <a:lnTo>
                      <a:pt x="120" y="690"/>
                    </a:lnTo>
                    <a:lnTo>
                      <a:pt x="132" y="702"/>
                    </a:lnTo>
                    <a:lnTo>
                      <a:pt x="138" y="696"/>
                    </a:lnTo>
                    <a:lnTo>
                      <a:pt x="144" y="684"/>
                    </a:lnTo>
                    <a:lnTo>
                      <a:pt x="150" y="678"/>
                    </a:lnTo>
                    <a:lnTo>
                      <a:pt x="156" y="666"/>
                    </a:lnTo>
                    <a:lnTo>
                      <a:pt x="156" y="642"/>
                    </a:lnTo>
                    <a:lnTo>
                      <a:pt x="144" y="630"/>
                    </a:lnTo>
                    <a:lnTo>
                      <a:pt x="162" y="600"/>
                    </a:lnTo>
                    <a:lnTo>
                      <a:pt x="192" y="600"/>
                    </a:lnTo>
                    <a:lnTo>
                      <a:pt x="210" y="582"/>
                    </a:lnTo>
                    <a:lnTo>
                      <a:pt x="228" y="582"/>
                    </a:lnTo>
                    <a:lnTo>
                      <a:pt x="264" y="600"/>
                    </a:lnTo>
                    <a:lnTo>
                      <a:pt x="276" y="600"/>
                    </a:lnTo>
                    <a:lnTo>
                      <a:pt x="288" y="588"/>
                    </a:lnTo>
                    <a:lnTo>
                      <a:pt x="300" y="570"/>
                    </a:lnTo>
                    <a:lnTo>
                      <a:pt x="300" y="552"/>
                    </a:lnTo>
                    <a:lnTo>
                      <a:pt x="294" y="552"/>
                    </a:lnTo>
                    <a:lnTo>
                      <a:pt x="294" y="540"/>
                    </a:lnTo>
                    <a:lnTo>
                      <a:pt x="306" y="528"/>
                    </a:lnTo>
                    <a:lnTo>
                      <a:pt x="312" y="528"/>
                    </a:lnTo>
                    <a:lnTo>
                      <a:pt x="324" y="516"/>
                    </a:lnTo>
                    <a:lnTo>
                      <a:pt x="330" y="504"/>
                    </a:lnTo>
                    <a:lnTo>
                      <a:pt x="330" y="498"/>
                    </a:lnTo>
                    <a:lnTo>
                      <a:pt x="336" y="486"/>
                    </a:lnTo>
                    <a:lnTo>
                      <a:pt x="336" y="480"/>
                    </a:lnTo>
                    <a:lnTo>
                      <a:pt x="342" y="474"/>
                    </a:lnTo>
                    <a:lnTo>
                      <a:pt x="354" y="468"/>
                    </a:lnTo>
                    <a:lnTo>
                      <a:pt x="366" y="468"/>
                    </a:lnTo>
                    <a:lnTo>
                      <a:pt x="384" y="474"/>
                    </a:lnTo>
                    <a:lnTo>
                      <a:pt x="396" y="474"/>
                    </a:lnTo>
                    <a:lnTo>
                      <a:pt x="408" y="480"/>
                    </a:lnTo>
                    <a:lnTo>
                      <a:pt x="408" y="492"/>
                    </a:lnTo>
                    <a:lnTo>
                      <a:pt x="426" y="492"/>
                    </a:lnTo>
                    <a:lnTo>
                      <a:pt x="432" y="498"/>
                    </a:lnTo>
                    <a:lnTo>
                      <a:pt x="432" y="528"/>
                    </a:lnTo>
                    <a:lnTo>
                      <a:pt x="474" y="528"/>
                    </a:lnTo>
                    <a:lnTo>
                      <a:pt x="480" y="534"/>
                    </a:lnTo>
                    <a:lnTo>
                      <a:pt x="492" y="540"/>
                    </a:lnTo>
                    <a:lnTo>
                      <a:pt x="540" y="540"/>
                    </a:lnTo>
                    <a:lnTo>
                      <a:pt x="552" y="546"/>
                    </a:lnTo>
                    <a:lnTo>
                      <a:pt x="558" y="552"/>
                    </a:lnTo>
                    <a:lnTo>
                      <a:pt x="570" y="558"/>
                    </a:lnTo>
                    <a:lnTo>
                      <a:pt x="576" y="552"/>
                    </a:lnTo>
                    <a:lnTo>
                      <a:pt x="582" y="540"/>
                    </a:lnTo>
                    <a:lnTo>
                      <a:pt x="588" y="534"/>
                    </a:lnTo>
                    <a:lnTo>
                      <a:pt x="588" y="522"/>
                    </a:lnTo>
                    <a:lnTo>
                      <a:pt x="606" y="504"/>
                    </a:lnTo>
                    <a:lnTo>
                      <a:pt x="612" y="492"/>
                    </a:lnTo>
                    <a:lnTo>
                      <a:pt x="636" y="516"/>
                    </a:lnTo>
                    <a:lnTo>
                      <a:pt x="642" y="516"/>
                    </a:lnTo>
                    <a:lnTo>
                      <a:pt x="648" y="510"/>
                    </a:lnTo>
                    <a:lnTo>
                      <a:pt x="660" y="504"/>
                    </a:lnTo>
                    <a:lnTo>
                      <a:pt x="672" y="492"/>
                    </a:lnTo>
                    <a:lnTo>
                      <a:pt x="690" y="492"/>
                    </a:lnTo>
                    <a:lnTo>
                      <a:pt x="714" y="474"/>
                    </a:lnTo>
                    <a:lnTo>
                      <a:pt x="726" y="486"/>
                    </a:lnTo>
                    <a:lnTo>
                      <a:pt x="750" y="486"/>
                    </a:lnTo>
                    <a:lnTo>
                      <a:pt x="756" y="480"/>
                    </a:lnTo>
                    <a:lnTo>
                      <a:pt x="768" y="480"/>
                    </a:lnTo>
                    <a:lnTo>
                      <a:pt x="768" y="468"/>
                    </a:lnTo>
                    <a:lnTo>
                      <a:pt x="786" y="450"/>
                    </a:lnTo>
                    <a:lnTo>
                      <a:pt x="792" y="450"/>
                    </a:lnTo>
                    <a:lnTo>
                      <a:pt x="792" y="456"/>
                    </a:lnTo>
                    <a:lnTo>
                      <a:pt x="804" y="468"/>
                    </a:lnTo>
                    <a:lnTo>
                      <a:pt x="840" y="462"/>
                    </a:lnTo>
                    <a:lnTo>
                      <a:pt x="840" y="468"/>
                    </a:lnTo>
                    <a:lnTo>
                      <a:pt x="852" y="480"/>
                    </a:lnTo>
                    <a:lnTo>
                      <a:pt x="876" y="480"/>
                    </a:lnTo>
                    <a:lnTo>
                      <a:pt x="894" y="474"/>
                    </a:lnTo>
                    <a:lnTo>
                      <a:pt x="912" y="456"/>
                    </a:lnTo>
                    <a:lnTo>
                      <a:pt x="912" y="432"/>
                    </a:lnTo>
                    <a:lnTo>
                      <a:pt x="906" y="42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Cameroon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9655288D-9C95-4CD5-ACF2-ECE4145483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64115" y="3975551"/>
                <a:ext cx="177898" cy="287825"/>
              </a:xfrm>
              <a:custGeom>
                <a:avLst/>
                <a:gdLst>
                  <a:gd name="T0" fmla="*/ 2147483647 w 546"/>
                  <a:gd name="T1" fmla="*/ 0 h 924"/>
                  <a:gd name="T2" fmla="*/ 2147483647 w 546"/>
                  <a:gd name="T3" fmla="*/ 2147483647 h 924"/>
                  <a:gd name="T4" fmla="*/ 2147483647 w 546"/>
                  <a:gd name="T5" fmla="*/ 2147483647 h 924"/>
                  <a:gd name="T6" fmla="*/ 2147483647 w 546"/>
                  <a:gd name="T7" fmla="*/ 2147483647 h 924"/>
                  <a:gd name="T8" fmla="*/ 2147483647 w 546"/>
                  <a:gd name="T9" fmla="*/ 2147483647 h 924"/>
                  <a:gd name="T10" fmla="*/ 2147483647 w 546"/>
                  <a:gd name="T11" fmla="*/ 2147483647 h 924"/>
                  <a:gd name="T12" fmla="*/ 2147483647 w 546"/>
                  <a:gd name="T13" fmla="*/ 2147483647 h 924"/>
                  <a:gd name="T14" fmla="*/ 2147483647 w 546"/>
                  <a:gd name="T15" fmla="*/ 2147483647 h 924"/>
                  <a:gd name="T16" fmla="*/ 2147483647 w 546"/>
                  <a:gd name="T17" fmla="*/ 2147483647 h 924"/>
                  <a:gd name="T18" fmla="*/ 2147483647 w 546"/>
                  <a:gd name="T19" fmla="*/ 2147483647 h 924"/>
                  <a:gd name="T20" fmla="*/ 2147483647 w 546"/>
                  <a:gd name="T21" fmla="*/ 2147483647 h 924"/>
                  <a:gd name="T22" fmla="*/ 2147483647 w 546"/>
                  <a:gd name="T23" fmla="*/ 2147483647 h 924"/>
                  <a:gd name="T24" fmla="*/ 2147483647 w 546"/>
                  <a:gd name="T25" fmla="*/ 2147483647 h 924"/>
                  <a:gd name="T26" fmla="*/ 2147483647 w 546"/>
                  <a:gd name="T27" fmla="*/ 2147483647 h 924"/>
                  <a:gd name="T28" fmla="*/ 2147483647 w 546"/>
                  <a:gd name="T29" fmla="*/ 2147483647 h 924"/>
                  <a:gd name="T30" fmla="*/ 2147483647 w 546"/>
                  <a:gd name="T31" fmla="*/ 2147483647 h 924"/>
                  <a:gd name="T32" fmla="*/ 2147483647 w 546"/>
                  <a:gd name="T33" fmla="*/ 2147483647 h 924"/>
                  <a:gd name="T34" fmla="*/ 2147483647 w 546"/>
                  <a:gd name="T35" fmla="*/ 2147483647 h 924"/>
                  <a:gd name="T36" fmla="*/ 2147483647 w 546"/>
                  <a:gd name="T37" fmla="*/ 2147483647 h 924"/>
                  <a:gd name="T38" fmla="*/ 2147483647 w 546"/>
                  <a:gd name="T39" fmla="*/ 2147483647 h 924"/>
                  <a:gd name="T40" fmla="*/ 2147483647 w 546"/>
                  <a:gd name="T41" fmla="*/ 2147483647 h 924"/>
                  <a:gd name="T42" fmla="*/ 2147483647 w 546"/>
                  <a:gd name="T43" fmla="*/ 2147483647 h 924"/>
                  <a:gd name="T44" fmla="*/ 2147483647 w 546"/>
                  <a:gd name="T45" fmla="*/ 2147483647 h 924"/>
                  <a:gd name="T46" fmla="*/ 2147483647 w 546"/>
                  <a:gd name="T47" fmla="*/ 2147483647 h 924"/>
                  <a:gd name="T48" fmla="*/ 2147483647 w 546"/>
                  <a:gd name="T49" fmla="*/ 2147483647 h 924"/>
                  <a:gd name="T50" fmla="*/ 2147483647 w 546"/>
                  <a:gd name="T51" fmla="*/ 2147483647 h 924"/>
                  <a:gd name="T52" fmla="*/ 2147483647 w 546"/>
                  <a:gd name="T53" fmla="*/ 2147483647 h 924"/>
                  <a:gd name="T54" fmla="*/ 2147483647 w 546"/>
                  <a:gd name="T55" fmla="*/ 2147483647 h 924"/>
                  <a:gd name="T56" fmla="*/ 2147483647 w 546"/>
                  <a:gd name="T57" fmla="*/ 2147483647 h 924"/>
                  <a:gd name="T58" fmla="*/ 2147483647 w 546"/>
                  <a:gd name="T59" fmla="*/ 2147483647 h 924"/>
                  <a:gd name="T60" fmla="*/ 2147483647 w 546"/>
                  <a:gd name="T61" fmla="*/ 2147483647 h 924"/>
                  <a:gd name="T62" fmla="*/ 2147483647 w 546"/>
                  <a:gd name="T63" fmla="*/ 2147483647 h 924"/>
                  <a:gd name="T64" fmla="*/ 2147483647 w 546"/>
                  <a:gd name="T65" fmla="*/ 2147483647 h 924"/>
                  <a:gd name="T66" fmla="*/ 2147483647 w 546"/>
                  <a:gd name="T67" fmla="*/ 2147483647 h 924"/>
                  <a:gd name="T68" fmla="*/ 2147483647 w 546"/>
                  <a:gd name="T69" fmla="*/ 2147483647 h 924"/>
                  <a:gd name="T70" fmla="*/ 2147483647 w 546"/>
                  <a:gd name="T71" fmla="*/ 2147483647 h 924"/>
                  <a:gd name="T72" fmla="*/ 2147483647 w 546"/>
                  <a:gd name="T73" fmla="*/ 2147483647 h 924"/>
                  <a:gd name="T74" fmla="*/ 2147483647 w 546"/>
                  <a:gd name="T75" fmla="*/ 2147483647 h 924"/>
                  <a:gd name="T76" fmla="*/ 2147483647 w 546"/>
                  <a:gd name="T77" fmla="*/ 2147483647 h 924"/>
                  <a:gd name="T78" fmla="*/ 2147483647 w 546"/>
                  <a:gd name="T79" fmla="*/ 2147483647 h 924"/>
                  <a:gd name="T80" fmla="*/ 2147483647 w 546"/>
                  <a:gd name="T81" fmla="*/ 2147483647 h 924"/>
                  <a:gd name="T82" fmla="*/ 2147483647 w 546"/>
                  <a:gd name="T83" fmla="*/ 2147483647 h 924"/>
                  <a:gd name="T84" fmla="*/ 2147483647 w 546"/>
                  <a:gd name="T85" fmla="*/ 2147483647 h 924"/>
                  <a:gd name="T86" fmla="*/ 2147483647 w 546"/>
                  <a:gd name="T87" fmla="*/ 2147483647 h 924"/>
                  <a:gd name="T88" fmla="*/ 2147483647 w 546"/>
                  <a:gd name="T89" fmla="*/ 2147483647 h 924"/>
                  <a:gd name="T90" fmla="*/ 2147483647 w 546"/>
                  <a:gd name="T91" fmla="*/ 2147483647 h 924"/>
                  <a:gd name="T92" fmla="*/ 2147483647 w 546"/>
                  <a:gd name="T93" fmla="*/ 2147483647 h 924"/>
                  <a:gd name="T94" fmla="*/ 2147483647 w 546"/>
                  <a:gd name="T95" fmla="*/ 2147483647 h 924"/>
                  <a:gd name="T96" fmla="*/ 2147483647 w 546"/>
                  <a:gd name="T97" fmla="*/ 2147483647 h 924"/>
                  <a:gd name="T98" fmla="*/ 2147483647 w 546"/>
                  <a:gd name="T99" fmla="*/ 2147483647 h 924"/>
                  <a:gd name="T100" fmla="*/ 2147483647 w 546"/>
                  <a:gd name="T101" fmla="*/ 2147483647 h 924"/>
                  <a:gd name="T102" fmla="*/ 2147483647 w 546"/>
                  <a:gd name="T103" fmla="*/ 2147483647 h 924"/>
                  <a:gd name="T104" fmla="*/ 2147483647 w 546"/>
                  <a:gd name="T105" fmla="*/ 2147483647 h 924"/>
                  <a:gd name="T106" fmla="*/ 2147483647 w 546"/>
                  <a:gd name="T107" fmla="*/ 2147483647 h 924"/>
                  <a:gd name="T108" fmla="*/ 2147483647 w 546"/>
                  <a:gd name="T109" fmla="*/ 2147483647 h 924"/>
                  <a:gd name="T110" fmla="*/ 2147483647 w 546"/>
                  <a:gd name="T111" fmla="*/ 2147483647 h 9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546"/>
                  <a:gd name="T169" fmla="*/ 0 h 924"/>
                  <a:gd name="T170" fmla="*/ 546 w 546"/>
                  <a:gd name="T171" fmla="*/ 924 h 9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546" h="924">
                    <a:moveTo>
                      <a:pt x="420" y="30"/>
                    </a:moveTo>
                    <a:lnTo>
                      <a:pt x="414" y="18"/>
                    </a:lnTo>
                    <a:lnTo>
                      <a:pt x="414" y="0"/>
                    </a:lnTo>
                    <a:lnTo>
                      <a:pt x="390" y="6"/>
                    </a:lnTo>
                    <a:lnTo>
                      <a:pt x="390" y="54"/>
                    </a:lnTo>
                    <a:lnTo>
                      <a:pt x="396" y="60"/>
                    </a:lnTo>
                    <a:lnTo>
                      <a:pt x="396" y="66"/>
                    </a:lnTo>
                    <a:lnTo>
                      <a:pt x="426" y="66"/>
                    </a:lnTo>
                    <a:lnTo>
                      <a:pt x="426" y="96"/>
                    </a:lnTo>
                    <a:lnTo>
                      <a:pt x="420" y="102"/>
                    </a:lnTo>
                    <a:lnTo>
                      <a:pt x="420" y="108"/>
                    </a:lnTo>
                    <a:lnTo>
                      <a:pt x="426" y="114"/>
                    </a:lnTo>
                    <a:lnTo>
                      <a:pt x="426" y="126"/>
                    </a:lnTo>
                    <a:lnTo>
                      <a:pt x="408" y="144"/>
                    </a:lnTo>
                    <a:lnTo>
                      <a:pt x="396" y="150"/>
                    </a:lnTo>
                    <a:lnTo>
                      <a:pt x="384" y="150"/>
                    </a:lnTo>
                    <a:lnTo>
                      <a:pt x="384" y="156"/>
                    </a:lnTo>
                    <a:lnTo>
                      <a:pt x="378" y="162"/>
                    </a:lnTo>
                    <a:lnTo>
                      <a:pt x="378" y="168"/>
                    </a:lnTo>
                    <a:lnTo>
                      <a:pt x="372" y="174"/>
                    </a:lnTo>
                    <a:lnTo>
                      <a:pt x="372" y="180"/>
                    </a:lnTo>
                    <a:lnTo>
                      <a:pt x="360" y="192"/>
                    </a:lnTo>
                    <a:lnTo>
                      <a:pt x="354" y="204"/>
                    </a:lnTo>
                    <a:lnTo>
                      <a:pt x="348" y="234"/>
                    </a:lnTo>
                    <a:lnTo>
                      <a:pt x="342" y="240"/>
                    </a:lnTo>
                    <a:lnTo>
                      <a:pt x="342" y="270"/>
                    </a:lnTo>
                    <a:lnTo>
                      <a:pt x="336" y="288"/>
                    </a:lnTo>
                    <a:lnTo>
                      <a:pt x="330" y="294"/>
                    </a:lnTo>
                    <a:lnTo>
                      <a:pt x="312" y="294"/>
                    </a:lnTo>
                    <a:lnTo>
                      <a:pt x="312" y="324"/>
                    </a:lnTo>
                    <a:lnTo>
                      <a:pt x="306" y="342"/>
                    </a:lnTo>
                    <a:lnTo>
                      <a:pt x="306" y="354"/>
                    </a:lnTo>
                    <a:lnTo>
                      <a:pt x="300" y="360"/>
                    </a:lnTo>
                    <a:lnTo>
                      <a:pt x="288" y="366"/>
                    </a:lnTo>
                    <a:lnTo>
                      <a:pt x="282" y="372"/>
                    </a:lnTo>
                    <a:lnTo>
                      <a:pt x="270" y="378"/>
                    </a:lnTo>
                    <a:lnTo>
                      <a:pt x="258" y="426"/>
                    </a:lnTo>
                    <a:lnTo>
                      <a:pt x="234" y="456"/>
                    </a:lnTo>
                    <a:lnTo>
                      <a:pt x="234" y="486"/>
                    </a:lnTo>
                    <a:lnTo>
                      <a:pt x="228" y="492"/>
                    </a:lnTo>
                    <a:lnTo>
                      <a:pt x="216" y="498"/>
                    </a:lnTo>
                    <a:lnTo>
                      <a:pt x="210" y="510"/>
                    </a:lnTo>
                    <a:lnTo>
                      <a:pt x="210" y="522"/>
                    </a:lnTo>
                    <a:lnTo>
                      <a:pt x="192" y="540"/>
                    </a:lnTo>
                    <a:lnTo>
                      <a:pt x="186" y="540"/>
                    </a:lnTo>
                    <a:lnTo>
                      <a:pt x="180" y="534"/>
                    </a:lnTo>
                    <a:lnTo>
                      <a:pt x="174" y="522"/>
                    </a:lnTo>
                    <a:lnTo>
                      <a:pt x="174" y="516"/>
                    </a:lnTo>
                    <a:lnTo>
                      <a:pt x="168" y="504"/>
                    </a:lnTo>
                    <a:lnTo>
                      <a:pt x="156" y="492"/>
                    </a:lnTo>
                    <a:lnTo>
                      <a:pt x="150" y="480"/>
                    </a:lnTo>
                    <a:lnTo>
                      <a:pt x="138" y="480"/>
                    </a:lnTo>
                    <a:lnTo>
                      <a:pt x="144" y="486"/>
                    </a:lnTo>
                    <a:lnTo>
                      <a:pt x="144" y="498"/>
                    </a:lnTo>
                    <a:lnTo>
                      <a:pt x="138" y="504"/>
                    </a:lnTo>
                    <a:lnTo>
                      <a:pt x="132" y="504"/>
                    </a:lnTo>
                    <a:lnTo>
                      <a:pt x="120" y="498"/>
                    </a:lnTo>
                    <a:lnTo>
                      <a:pt x="114" y="492"/>
                    </a:lnTo>
                    <a:lnTo>
                      <a:pt x="108" y="492"/>
                    </a:lnTo>
                    <a:lnTo>
                      <a:pt x="102" y="498"/>
                    </a:lnTo>
                    <a:lnTo>
                      <a:pt x="90" y="522"/>
                    </a:lnTo>
                    <a:lnTo>
                      <a:pt x="84" y="528"/>
                    </a:lnTo>
                    <a:lnTo>
                      <a:pt x="84" y="534"/>
                    </a:lnTo>
                    <a:lnTo>
                      <a:pt x="18" y="588"/>
                    </a:lnTo>
                    <a:lnTo>
                      <a:pt x="18" y="642"/>
                    </a:lnTo>
                    <a:lnTo>
                      <a:pt x="12" y="654"/>
                    </a:lnTo>
                    <a:lnTo>
                      <a:pt x="12" y="666"/>
                    </a:lnTo>
                    <a:lnTo>
                      <a:pt x="6" y="672"/>
                    </a:lnTo>
                    <a:lnTo>
                      <a:pt x="6" y="678"/>
                    </a:lnTo>
                    <a:lnTo>
                      <a:pt x="0" y="690"/>
                    </a:lnTo>
                    <a:lnTo>
                      <a:pt x="24" y="684"/>
                    </a:lnTo>
                    <a:lnTo>
                      <a:pt x="24" y="708"/>
                    </a:lnTo>
                    <a:lnTo>
                      <a:pt x="36" y="732"/>
                    </a:lnTo>
                    <a:lnTo>
                      <a:pt x="60" y="744"/>
                    </a:lnTo>
                    <a:lnTo>
                      <a:pt x="66" y="750"/>
                    </a:lnTo>
                    <a:lnTo>
                      <a:pt x="84" y="726"/>
                    </a:lnTo>
                    <a:lnTo>
                      <a:pt x="66" y="756"/>
                    </a:lnTo>
                    <a:lnTo>
                      <a:pt x="84" y="786"/>
                    </a:lnTo>
                    <a:lnTo>
                      <a:pt x="102" y="792"/>
                    </a:lnTo>
                    <a:lnTo>
                      <a:pt x="102" y="840"/>
                    </a:lnTo>
                    <a:lnTo>
                      <a:pt x="90" y="840"/>
                    </a:lnTo>
                    <a:lnTo>
                      <a:pt x="90" y="870"/>
                    </a:lnTo>
                    <a:lnTo>
                      <a:pt x="102" y="882"/>
                    </a:lnTo>
                    <a:lnTo>
                      <a:pt x="198" y="882"/>
                    </a:lnTo>
                    <a:lnTo>
                      <a:pt x="216" y="864"/>
                    </a:lnTo>
                    <a:lnTo>
                      <a:pt x="228" y="882"/>
                    </a:lnTo>
                    <a:lnTo>
                      <a:pt x="258" y="882"/>
                    </a:lnTo>
                    <a:lnTo>
                      <a:pt x="270" y="870"/>
                    </a:lnTo>
                    <a:lnTo>
                      <a:pt x="276" y="870"/>
                    </a:lnTo>
                    <a:lnTo>
                      <a:pt x="288" y="876"/>
                    </a:lnTo>
                    <a:lnTo>
                      <a:pt x="294" y="876"/>
                    </a:lnTo>
                    <a:lnTo>
                      <a:pt x="342" y="870"/>
                    </a:lnTo>
                    <a:lnTo>
                      <a:pt x="342" y="888"/>
                    </a:lnTo>
                    <a:lnTo>
                      <a:pt x="372" y="888"/>
                    </a:lnTo>
                    <a:lnTo>
                      <a:pt x="390" y="882"/>
                    </a:lnTo>
                    <a:lnTo>
                      <a:pt x="438" y="882"/>
                    </a:lnTo>
                    <a:lnTo>
                      <a:pt x="450" y="888"/>
                    </a:lnTo>
                    <a:lnTo>
                      <a:pt x="456" y="894"/>
                    </a:lnTo>
                    <a:lnTo>
                      <a:pt x="468" y="894"/>
                    </a:lnTo>
                    <a:lnTo>
                      <a:pt x="474" y="900"/>
                    </a:lnTo>
                    <a:lnTo>
                      <a:pt x="510" y="900"/>
                    </a:lnTo>
                    <a:lnTo>
                      <a:pt x="534" y="924"/>
                    </a:lnTo>
                    <a:lnTo>
                      <a:pt x="540" y="882"/>
                    </a:lnTo>
                    <a:lnTo>
                      <a:pt x="546" y="876"/>
                    </a:lnTo>
                    <a:lnTo>
                      <a:pt x="534" y="864"/>
                    </a:lnTo>
                    <a:lnTo>
                      <a:pt x="534" y="834"/>
                    </a:lnTo>
                    <a:lnTo>
                      <a:pt x="528" y="816"/>
                    </a:lnTo>
                    <a:lnTo>
                      <a:pt x="516" y="810"/>
                    </a:lnTo>
                    <a:lnTo>
                      <a:pt x="510" y="798"/>
                    </a:lnTo>
                    <a:lnTo>
                      <a:pt x="498" y="792"/>
                    </a:lnTo>
                    <a:lnTo>
                      <a:pt x="486" y="780"/>
                    </a:lnTo>
                    <a:lnTo>
                      <a:pt x="474" y="756"/>
                    </a:lnTo>
                    <a:lnTo>
                      <a:pt x="468" y="750"/>
                    </a:lnTo>
                    <a:lnTo>
                      <a:pt x="468" y="708"/>
                    </a:lnTo>
                    <a:lnTo>
                      <a:pt x="462" y="708"/>
                    </a:lnTo>
                    <a:lnTo>
                      <a:pt x="444" y="690"/>
                    </a:lnTo>
                    <a:lnTo>
                      <a:pt x="438" y="690"/>
                    </a:lnTo>
                    <a:lnTo>
                      <a:pt x="438" y="642"/>
                    </a:lnTo>
                    <a:lnTo>
                      <a:pt x="420" y="630"/>
                    </a:lnTo>
                    <a:lnTo>
                      <a:pt x="432" y="618"/>
                    </a:lnTo>
                    <a:lnTo>
                      <a:pt x="432" y="582"/>
                    </a:lnTo>
                    <a:lnTo>
                      <a:pt x="426" y="582"/>
                    </a:lnTo>
                    <a:lnTo>
                      <a:pt x="414" y="576"/>
                    </a:lnTo>
                    <a:lnTo>
                      <a:pt x="414" y="570"/>
                    </a:lnTo>
                    <a:lnTo>
                      <a:pt x="426" y="558"/>
                    </a:lnTo>
                    <a:lnTo>
                      <a:pt x="438" y="552"/>
                    </a:lnTo>
                    <a:lnTo>
                      <a:pt x="444" y="546"/>
                    </a:lnTo>
                    <a:lnTo>
                      <a:pt x="450" y="546"/>
                    </a:lnTo>
                    <a:lnTo>
                      <a:pt x="456" y="510"/>
                    </a:lnTo>
                    <a:lnTo>
                      <a:pt x="462" y="510"/>
                    </a:lnTo>
                    <a:lnTo>
                      <a:pt x="468" y="498"/>
                    </a:lnTo>
                    <a:lnTo>
                      <a:pt x="468" y="480"/>
                    </a:lnTo>
                    <a:lnTo>
                      <a:pt x="474" y="474"/>
                    </a:lnTo>
                    <a:lnTo>
                      <a:pt x="480" y="462"/>
                    </a:lnTo>
                    <a:lnTo>
                      <a:pt x="492" y="450"/>
                    </a:lnTo>
                    <a:lnTo>
                      <a:pt x="498" y="450"/>
                    </a:lnTo>
                    <a:lnTo>
                      <a:pt x="498" y="438"/>
                    </a:lnTo>
                    <a:lnTo>
                      <a:pt x="492" y="420"/>
                    </a:lnTo>
                    <a:lnTo>
                      <a:pt x="486" y="408"/>
                    </a:lnTo>
                    <a:lnTo>
                      <a:pt x="486" y="390"/>
                    </a:lnTo>
                    <a:lnTo>
                      <a:pt x="474" y="366"/>
                    </a:lnTo>
                    <a:lnTo>
                      <a:pt x="462" y="354"/>
                    </a:lnTo>
                    <a:lnTo>
                      <a:pt x="450" y="348"/>
                    </a:lnTo>
                    <a:lnTo>
                      <a:pt x="432" y="336"/>
                    </a:lnTo>
                    <a:lnTo>
                      <a:pt x="420" y="324"/>
                    </a:lnTo>
                    <a:lnTo>
                      <a:pt x="414" y="312"/>
                    </a:lnTo>
                    <a:lnTo>
                      <a:pt x="402" y="300"/>
                    </a:lnTo>
                    <a:lnTo>
                      <a:pt x="390" y="276"/>
                    </a:lnTo>
                    <a:lnTo>
                      <a:pt x="390" y="264"/>
                    </a:lnTo>
                    <a:lnTo>
                      <a:pt x="396" y="258"/>
                    </a:lnTo>
                    <a:lnTo>
                      <a:pt x="408" y="252"/>
                    </a:lnTo>
                    <a:lnTo>
                      <a:pt x="504" y="252"/>
                    </a:lnTo>
                    <a:lnTo>
                      <a:pt x="486" y="234"/>
                    </a:lnTo>
                    <a:lnTo>
                      <a:pt x="480" y="222"/>
                    </a:lnTo>
                    <a:lnTo>
                      <a:pt x="468" y="216"/>
                    </a:lnTo>
                    <a:lnTo>
                      <a:pt x="462" y="204"/>
                    </a:lnTo>
                    <a:lnTo>
                      <a:pt x="462" y="186"/>
                    </a:lnTo>
                    <a:lnTo>
                      <a:pt x="456" y="168"/>
                    </a:lnTo>
                    <a:lnTo>
                      <a:pt x="456" y="132"/>
                    </a:lnTo>
                    <a:lnTo>
                      <a:pt x="462" y="132"/>
                    </a:lnTo>
                    <a:lnTo>
                      <a:pt x="462" y="96"/>
                    </a:lnTo>
                    <a:lnTo>
                      <a:pt x="456" y="84"/>
                    </a:lnTo>
                    <a:lnTo>
                      <a:pt x="444" y="78"/>
                    </a:lnTo>
                    <a:lnTo>
                      <a:pt x="450" y="42"/>
                    </a:lnTo>
                    <a:lnTo>
                      <a:pt x="444" y="42"/>
                    </a:lnTo>
                    <a:lnTo>
                      <a:pt x="438" y="36"/>
                    </a:lnTo>
                    <a:lnTo>
                      <a:pt x="426" y="36"/>
                    </a:lnTo>
                    <a:lnTo>
                      <a:pt x="42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144" name="Cambod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7592CDF-2792-4A05-84B8-B36F16776271}"/>
                </a:ext>
              </a:extLst>
            </p:cNvPr>
            <p:cNvSpPr>
              <a:spLocks/>
            </p:cNvSpPr>
            <p:nvPr/>
          </p:nvSpPr>
          <p:spPr bwMode="gray">
            <a:xfrm>
              <a:off x="7844043" y="2339581"/>
              <a:ext cx="105285" cy="97120"/>
            </a:xfrm>
            <a:custGeom>
              <a:avLst/>
              <a:gdLst>
                <a:gd name="T0" fmla="*/ 2147483647 w 378"/>
                <a:gd name="T1" fmla="*/ 2147483647 h 336"/>
                <a:gd name="T2" fmla="*/ 2147483647 w 378"/>
                <a:gd name="T3" fmla="*/ 2147483647 h 336"/>
                <a:gd name="T4" fmla="*/ 2147483647 w 378"/>
                <a:gd name="T5" fmla="*/ 2147483647 h 336"/>
                <a:gd name="T6" fmla="*/ 2147483647 w 378"/>
                <a:gd name="T7" fmla="*/ 2147483647 h 336"/>
                <a:gd name="T8" fmla="*/ 2147483647 w 378"/>
                <a:gd name="T9" fmla="*/ 2147483647 h 336"/>
                <a:gd name="T10" fmla="*/ 2147483647 w 378"/>
                <a:gd name="T11" fmla="*/ 2147483647 h 336"/>
                <a:gd name="T12" fmla="*/ 2147483647 w 378"/>
                <a:gd name="T13" fmla="*/ 2147483647 h 336"/>
                <a:gd name="T14" fmla="*/ 2147483647 w 378"/>
                <a:gd name="T15" fmla="*/ 2147483647 h 336"/>
                <a:gd name="T16" fmla="*/ 2147483647 w 378"/>
                <a:gd name="T17" fmla="*/ 2147483647 h 336"/>
                <a:gd name="T18" fmla="*/ 2147483647 w 378"/>
                <a:gd name="T19" fmla="*/ 2147483647 h 336"/>
                <a:gd name="T20" fmla="*/ 2147483647 w 378"/>
                <a:gd name="T21" fmla="*/ 2147483647 h 336"/>
                <a:gd name="T22" fmla="*/ 2147483647 w 378"/>
                <a:gd name="T23" fmla="*/ 2147483647 h 336"/>
                <a:gd name="T24" fmla="*/ 2147483647 w 378"/>
                <a:gd name="T25" fmla="*/ 2147483647 h 336"/>
                <a:gd name="T26" fmla="*/ 2147483647 w 378"/>
                <a:gd name="T27" fmla="*/ 2147483647 h 336"/>
                <a:gd name="T28" fmla="*/ 0 w 378"/>
                <a:gd name="T29" fmla="*/ 2147483647 h 336"/>
                <a:gd name="T30" fmla="*/ 2147483647 w 378"/>
                <a:gd name="T31" fmla="*/ 2147483647 h 336"/>
                <a:gd name="T32" fmla="*/ 2147483647 w 378"/>
                <a:gd name="T33" fmla="*/ 2147483647 h 336"/>
                <a:gd name="T34" fmla="*/ 2147483647 w 378"/>
                <a:gd name="T35" fmla="*/ 2147483647 h 336"/>
                <a:gd name="T36" fmla="*/ 2147483647 w 378"/>
                <a:gd name="T37" fmla="*/ 2147483647 h 336"/>
                <a:gd name="T38" fmla="*/ 2147483647 w 378"/>
                <a:gd name="T39" fmla="*/ 2147483647 h 336"/>
                <a:gd name="T40" fmla="*/ 2147483647 w 378"/>
                <a:gd name="T41" fmla="*/ 2147483647 h 336"/>
                <a:gd name="T42" fmla="*/ 2147483647 w 378"/>
                <a:gd name="T43" fmla="*/ 2147483647 h 336"/>
                <a:gd name="T44" fmla="*/ 2147483647 w 378"/>
                <a:gd name="T45" fmla="*/ 2147483647 h 336"/>
                <a:gd name="T46" fmla="*/ 2147483647 w 378"/>
                <a:gd name="T47" fmla="*/ 2147483647 h 336"/>
                <a:gd name="T48" fmla="*/ 2147483647 w 378"/>
                <a:gd name="T49" fmla="*/ 2147483647 h 336"/>
                <a:gd name="T50" fmla="*/ 2147483647 w 378"/>
                <a:gd name="T51" fmla="*/ 2147483647 h 336"/>
                <a:gd name="T52" fmla="*/ 2147483647 w 378"/>
                <a:gd name="T53" fmla="*/ 2147483647 h 336"/>
                <a:gd name="T54" fmla="*/ 2147483647 w 378"/>
                <a:gd name="T55" fmla="*/ 2147483647 h 336"/>
                <a:gd name="T56" fmla="*/ 2147483647 w 378"/>
                <a:gd name="T57" fmla="*/ 2147483647 h 336"/>
                <a:gd name="T58" fmla="*/ 2147483647 w 378"/>
                <a:gd name="T59" fmla="*/ 2147483647 h 336"/>
                <a:gd name="T60" fmla="*/ 2147483647 w 378"/>
                <a:gd name="T61" fmla="*/ 2147483647 h 336"/>
                <a:gd name="T62" fmla="*/ 2147483647 w 378"/>
                <a:gd name="T63" fmla="*/ 2147483647 h 336"/>
                <a:gd name="T64" fmla="*/ 2147483647 w 378"/>
                <a:gd name="T65" fmla="*/ 2147483647 h 336"/>
                <a:gd name="T66" fmla="*/ 2147483647 w 378"/>
                <a:gd name="T67" fmla="*/ 2147483647 h 336"/>
                <a:gd name="T68" fmla="*/ 2147483647 w 378"/>
                <a:gd name="T69" fmla="*/ 2147483647 h 336"/>
                <a:gd name="T70" fmla="*/ 2147483647 w 378"/>
                <a:gd name="T71" fmla="*/ 2147483647 h 336"/>
                <a:gd name="T72" fmla="*/ 2147483647 w 378"/>
                <a:gd name="T73" fmla="*/ 2147483647 h 336"/>
                <a:gd name="T74" fmla="*/ 2147483647 w 378"/>
                <a:gd name="T75" fmla="*/ 2147483647 h 336"/>
                <a:gd name="T76" fmla="*/ 2147483647 w 378"/>
                <a:gd name="T77" fmla="*/ 2147483647 h 336"/>
                <a:gd name="T78" fmla="*/ 2147483647 w 378"/>
                <a:gd name="T79" fmla="*/ 2147483647 h 336"/>
                <a:gd name="T80" fmla="*/ 2147483647 w 378"/>
                <a:gd name="T81" fmla="*/ 2147483647 h 336"/>
                <a:gd name="T82" fmla="*/ 2147483647 w 378"/>
                <a:gd name="T83" fmla="*/ 2147483647 h 336"/>
                <a:gd name="T84" fmla="*/ 2147483647 w 378"/>
                <a:gd name="T85" fmla="*/ 2147483647 h 336"/>
                <a:gd name="T86" fmla="*/ 2147483647 w 378"/>
                <a:gd name="T87" fmla="*/ 2147483647 h 336"/>
                <a:gd name="T88" fmla="*/ 2147483647 w 378"/>
                <a:gd name="T89" fmla="*/ 2147483647 h 336"/>
                <a:gd name="T90" fmla="*/ 2147483647 w 378"/>
                <a:gd name="T91" fmla="*/ 2147483647 h 336"/>
                <a:gd name="T92" fmla="*/ 2147483647 w 378"/>
                <a:gd name="T93" fmla="*/ 2147483647 h 336"/>
                <a:gd name="T94" fmla="*/ 2147483647 w 378"/>
                <a:gd name="T95" fmla="*/ 0 h 3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78"/>
                <a:gd name="T145" fmla="*/ 0 h 336"/>
                <a:gd name="T146" fmla="*/ 378 w 378"/>
                <a:gd name="T147" fmla="*/ 336 h 3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78" h="336">
                  <a:moveTo>
                    <a:pt x="324" y="0"/>
                  </a:moveTo>
                  <a:lnTo>
                    <a:pt x="312" y="12"/>
                  </a:lnTo>
                  <a:lnTo>
                    <a:pt x="276" y="0"/>
                  </a:lnTo>
                  <a:lnTo>
                    <a:pt x="264" y="12"/>
                  </a:lnTo>
                  <a:lnTo>
                    <a:pt x="246" y="24"/>
                  </a:lnTo>
                  <a:lnTo>
                    <a:pt x="258" y="36"/>
                  </a:lnTo>
                  <a:lnTo>
                    <a:pt x="258" y="48"/>
                  </a:lnTo>
                  <a:lnTo>
                    <a:pt x="252" y="54"/>
                  </a:lnTo>
                  <a:lnTo>
                    <a:pt x="240" y="54"/>
                  </a:lnTo>
                  <a:lnTo>
                    <a:pt x="228" y="42"/>
                  </a:lnTo>
                  <a:lnTo>
                    <a:pt x="228" y="36"/>
                  </a:lnTo>
                  <a:lnTo>
                    <a:pt x="222" y="36"/>
                  </a:lnTo>
                  <a:lnTo>
                    <a:pt x="216" y="30"/>
                  </a:lnTo>
                  <a:lnTo>
                    <a:pt x="192" y="30"/>
                  </a:lnTo>
                  <a:lnTo>
                    <a:pt x="192" y="18"/>
                  </a:lnTo>
                  <a:lnTo>
                    <a:pt x="186" y="18"/>
                  </a:lnTo>
                  <a:lnTo>
                    <a:pt x="186" y="24"/>
                  </a:lnTo>
                  <a:lnTo>
                    <a:pt x="180" y="18"/>
                  </a:lnTo>
                  <a:lnTo>
                    <a:pt x="168" y="12"/>
                  </a:lnTo>
                  <a:lnTo>
                    <a:pt x="138" y="12"/>
                  </a:lnTo>
                  <a:lnTo>
                    <a:pt x="126" y="18"/>
                  </a:lnTo>
                  <a:lnTo>
                    <a:pt x="114" y="18"/>
                  </a:lnTo>
                  <a:lnTo>
                    <a:pt x="108" y="12"/>
                  </a:lnTo>
                  <a:lnTo>
                    <a:pt x="72" y="12"/>
                  </a:lnTo>
                  <a:lnTo>
                    <a:pt x="54" y="18"/>
                  </a:lnTo>
                  <a:lnTo>
                    <a:pt x="42" y="24"/>
                  </a:lnTo>
                  <a:lnTo>
                    <a:pt x="36" y="30"/>
                  </a:lnTo>
                  <a:lnTo>
                    <a:pt x="30" y="42"/>
                  </a:lnTo>
                  <a:lnTo>
                    <a:pt x="30" y="48"/>
                  </a:lnTo>
                  <a:lnTo>
                    <a:pt x="0" y="78"/>
                  </a:lnTo>
                  <a:lnTo>
                    <a:pt x="6" y="114"/>
                  </a:lnTo>
                  <a:lnTo>
                    <a:pt x="18" y="126"/>
                  </a:lnTo>
                  <a:lnTo>
                    <a:pt x="18" y="156"/>
                  </a:lnTo>
                  <a:lnTo>
                    <a:pt x="30" y="168"/>
                  </a:lnTo>
                  <a:lnTo>
                    <a:pt x="30" y="198"/>
                  </a:lnTo>
                  <a:lnTo>
                    <a:pt x="42" y="210"/>
                  </a:lnTo>
                  <a:lnTo>
                    <a:pt x="48" y="222"/>
                  </a:lnTo>
                  <a:lnTo>
                    <a:pt x="54" y="228"/>
                  </a:lnTo>
                  <a:lnTo>
                    <a:pt x="54" y="234"/>
                  </a:lnTo>
                  <a:lnTo>
                    <a:pt x="42" y="246"/>
                  </a:lnTo>
                  <a:lnTo>
                    <a:pt x="54" y="270"/>
                  </a:lnTo>
                  <a:lnTo>
                    <a:pt x="60" y="276"/>
                  </a:lnTo>
                  <a:lnTo>
                    <a:pt x="72" y="282"/>
                  </a:lnTo>
                  <a:lnTo>
                    <a:pt x="78" y="282"/>
                  </a:lnTo>
                  <a:lnTo>
                    <a:pt x="90" y="270"/>
                  </a:lnTo>
                  <a:lnTo>
                    <a:pt x="90" y="264"/>
                  </a:lnTo>
                  <a:lnTo>
                    <a:pt x="90" y="288"/>
                  </a:lnTo>
                  <a:lnTo>
                    <a:pt x="96" y="300"/>
                  </a:lnTo>
                  <a:lnTo>
                    <a:pt x="102" y="306"/>
                  </a:lnTo>
                  <a:lnTo>
                    <a:pt x="114" y="306"/>
                  </a:lnTo>
                  <a:lnTo>
                    <a:pt x="120" y="300"/>
                  </a:lnTo>
                  <a:lnTo>
                    <a:pt x="132" y="300"/>
                  </a:lnTo>
                  <a:lnTo>
                    <a:pt x="138" y="306"/>
                  </a:lnTo>
                  <a:lnTo>
                    <a:pt x="138" y="312"/>
                  </a:lnTo>
                  <a:lnTo>
                    <a:pt x="150" y="336"/>
                  </a:lnTo>
                  <a:lnTo>
                    <a:pt x="168" y="336"/>
                  </a:lnTo>
                  <a:lnTo>
                    <a:pt x="180" y="324"/>
                  </a:lnTo>
                  <a:lnTo>
                    <a:pt x="192" y="318"/>
                  </a:lnTo>
                  <a:lnTo>
                    <a:pt x="210" y="318"/>
                  </a:lnTo>
                  <a:lnTo>
                    <a:pt x="222" y="312"/>
                  </a:lnTo>
                  <a:lnTo>
                    <a:pt x="222" y="306"/>
                  </a:lnTo>
                  <a:lnTo>
                    <a:pt x="216" y="300"/>
                  </a:lnTo>
                  <a:lnTo>
                    <a:pt x="210" y="300"/>
                  </a:lnTo>
                  <a:lnTo>
                    <a:pt x="204" y="294"/>
                  </a:lnTo>
                  <a:lnTo>
                    <a:pt x="240" y="294"/>
                  </a:lnTo>
                  <a:lnTo>
                    <a:pt x="240" y="288"/>
                  </a:lnTo>
                  <a:lnTo>
                    <a:pt x="246" y="282"/>
                  </a:lnTo>
                  <a:lnTo>
                    <a:pt x="258" y="282"/>
                  </a:lnTo>
                  <a:lnTo>
                    <a:pt x="270" y="288"/>
                  </a:lnTo>
                  <a:lnTo>
                    <a:pt x="276" y="294"/>
                  </a:lnTo>
                  <a:lnTo>
                    <a:pt x="288" y="300"/>
                  </a:lnTo>
                  <a:lnTo>
                    <a:pt x="294" y="306"/>
                  </a:lnTo>
                  <a:lnTo>
                    <a:pt x="294" y="294"/>
                  </a:lnTo>
                  <a:lnTo>
                    <a:pt x="276" y="276"/>
                  </a:lnTo>
                  <a:lnTo>
                    <a:pt x="264" y="252"/>
                  </a:lnTo>
                  <a:lnTo>
                    <a:pt x="264" y="228"/>
                  </a:lnTo>
                  <a:lnTo>
                    <a:pt x="306" y="228"/>
                  </a:lnTo>
                  <a:lnTo>
                    <a:pt x="306" y="204"/>
                  </a:lnTo>
                  <a:lnTo>
                    <a:pt x="336" y="204"/>
                  </a:lnTo>
                  <a:lnTo>
                    <a:pt x="336" y="186"/>
                  </a:lnTo>
                  <a:lnTo>
                    <a:pt x="342" y="180"/>
                  </a:lnTo>
                  <a:lnTo>
                    <a:pt x="360" y="180"/>
                  </a:lnTo>
                  <a:lnTo>
                    <a:pt x="372" y="186"/>
                  </a:lnTo>
                  <a:lnTo>
                    <a:pt x="372" y="156"/>
                  </a:lnTo>
                  <a:lnTo>
                    <a:pt x="366" y="150"/>
                  </a:lnTo>
                  <a:lnTo>
                    <a:pt x="366" y="120"/>
                  </a:lnTo>
                  <a:lnTo>
                    <a:pt x="360" y="114"/>
                  </a:lnTo>
                  <a:lnTo>
                    <a:pt x="360" y="102"/>
                  </a:lnTo>
                  <a:lnTo>
                    <a:pt x="366" y="102"/>
                  </a:lnTo>
                  <a:lnTo>
                    <a:pt x="378" y="90"/>
                  </a:lnTo>
                  <a:lnTo>
                    <a:pt x="378" y="84"/>
                  </a:lnTo>
                  <a:lnTo>
                    <a:pt x="366" y="60"/>
                  </a:lnTo>
                  <a:lnTo>
                    <a:pt x="354" y="48"/>
                  </a:lnTo>
                  <a:lnTo>
                    <a:pt x="348" y="48"/>
                  </a:lnTo>
                  <a:lnTo>
                    <a:pt x="348" y="6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5" name="Burundi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AEB3D6C-A872-4BE2-8EBD-A0E20BA1FE01}"/>
                </a:ext>
              </a:extLst>
            </p:cNvPr>
            <p:cNvSpPr>
              <a:spLocks/>
            </p:cNvSpPr>
            <p:nvPr/>
          </p:nvSpPr>
          <p:spPr bwMode="gray">
            <a:xfrm>
              <a:off x="6419991" y="2736059"/>
              <a:ext cx="36904" cy="49131"/>
            </a:xfrm>
            <a:custGeom>
              <a:avLst/>
              <a:gdLst>
                <a:gd name="T0" fmla="*/ 2147483647 w 132"/>
                <a:gd name="T1" fmla="*/ 2147483647 h 168"/>
                <a:gd name="T2" fmla="*/ 2147483647 w 132"/>
                <a:gd name="T3" fmla="*/ 2147483647 h 168"/>
                <a:gd name="T4" fmla="*/ 2147483647 w 132"/>
                <a:gd name="T5" fmla="*/ 2147483647 h 168"/>
                <a:gd name="T6" fmla="*/ 2147483647 w 132"/>
                <a:gd name="T7" fmla="*/ 2147483647 h 168"/>
                <a:gd name="T8" fmla="*/ 2147483647 w 132"/>
                <a:gd name="T9" fmla="*/ 2147483647 h 168"/>
                <a:gd name="T10" fmla="*/ 2147483647 w 132"/>
                <a:gd name="T11" fmla="*/ 2147483647 h 168"/>
                <a:gd name="T12" fmla="*/ 2147483647 w 132"/>
                <a:gd name="T13" fmla="*/ 2147483647 h 168"/>
                <a:gd name="T14" fmla="*/ 2147483647 w 132"/>
                <a:gd name="T15" fmla="*/ 2147483647 h 168"/>
                <a:gd name="T16" fmla="*/ 2147483647 w 132"/>
                <a:gd name="T17" fmla="*/ 2147483647 h 168"/>
                <a:gd name="T18" fmla="*/ 2147483647 w 132"/>
                <a:gd name="T19" fmla="*/ 2147483647 h 168"/>
                <a:gd name="T20" fmla="*/ 2147483647 w 132"/>
                <a:gd name="T21" fmla="*/ 2147483647 h 168"/>
                <a:gd name="T22" fmla="*/ 2147483647 w 132"/>
                <a:gd name="T23" fmla="*/ 2147483647 h 168"/>
                <a:gd name="T24" fmla="*/ 2147483647 w 132"/>
                <a:gd name="T25" fmla="*/ 2147483647 h 168"/>
                <a:gd name="T26" fmla="*/ 2147483647 w 132"/>
                <a:gd name="T27" fmla="*/ 2147483647 h 168"/>
                <a:gd name="T28" fmla="*/ 2147483647 w 132"/>
                <a:gd name="T29" fmla="*/ 2147483647 h 168"/>
                <a:gd name="T30" fmla="*/ 2147483647 w 132"/>
                <a:gd name="T31" fmla="*/ 2147483647 h 168"/>
                <a:gd name="T32" fmla="*/ 2147483647 w 132"/>
                <a:gd name="T33" fmla="*/ 2147483647 h 168"/>
                <a:gd name="T34" fmla="*/ 2147483647 w 132"/>
                <a:gd name="T35" fmla="*/ 2147483647 h 168"/>
                <a:gd name="T36" fmla="*/ 2147483647 w 132"/>
                <a:gd name="T37" fmla="*/ 2147483647 h 168"/>
                <a:gd name="T38" fmla="*/ 2147483647 w 132"/>
                <a:gd name="T39" fmla="*/ 2147483647 h 168"/>
                <a:gd name="T40" fmla="*/ 2147483647 w 132"/>
                <a:gd name="T41" fmla="*/ 2147483647 h 168"/>
                <a:gd name="T42" fmla="*/ 2147483647 w 132"/>
                <a:gd name="T43" fmla="*/ 2147483647 h 168"/>
                <a:gd name="T44" fmla="*/ 2147483647 w 132"/>
                <a:gd name="T45" fmla="*/ 2147483647 h 168"/>
                <a:gd name="T46" fmla="*/ 2147483647 w 132"/>
                <a:gd name="T47" fmla="*/ 0 h 168"/>
                <a:gd name="T48" fmla="*/ 2147483647 w 132"/>
                <a:gd name="T49" fmla="*/ 0 h 168"/>
                <a:gd name="T50" fmla="*/ 2147483647 w 132"/>
                <a:gd name="T51" fmla="*/ 0 h 168"/>
                <a:gd name="T52" fmla="*/ 2147483647 w 132"/>
                <a:gd name="T53" fmla="*/ 2147483647 h 168"/>
                <a:gd name="T54" fmla="*/ 2147483647 w 132"/>
                <a:gd name="T55" fmla="*/ 2147483647 h 168"/>
                <a:gd name="T56" fmla="*/ 2147483647 w 132"/>
                <a:gd name="T57" fmla="*/ 2147483647 h 168"/>
                <a:gd name="T58" fmla="*/ 2147483647 w 132"/>
                <a:gd name="T59" fmla="*/ 2147483647 h 168"/>
                <a:gd name="T60" fmla="*/ 2147483647 w 132"/>
                <a:gd name="T61" fmla="*/ 2147483647 h 168"/>
                <a:gd name="T62" fmla="*/ 2147483647 w 132"/>
                <a:gd name="T63" fmla="*/ 2147483647 h 168"/>
                <a:gd name="T64" fmla="*/ 0 w 132"/>
                <a:gd name="T65" fmla="*/ 2147483647 h 168"/>
                <a:gd name="T66" fmla="*/ 2147483647 w 132"/>
                <a:gd name="T67" fmla="*/ 2147483647 h 168"/>
                <a:gd name="T68" fmla="*/ 2147483647 w 132"/>
                <a:gd name="T69" fmla="*/ 2147483647 h 168"/>
                <a:gd name="T70" fmla="*/ 2147483647 w 132"/>
                <a:gd name="T71" fmla="*/ 2147483647 h 168"/>
                <a:gd name="T72" fmla="*/ 2147483647 w 132"/>
                <a:gd name="T73" fmla="*/ 2147483647 h 168"/>
                <a:gd name="T74" fmla="*/ 2147483647 w 132"/>
                <a:gd name="T75" fmla="*/ 2147483647 h 1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2"/>
                <a:gd name="T115" fmla="*/ 0 h 168"/>
                <a:gd name="T116" fmla="*/ 132 w 132"/>
                <a:gd name="T117" fmla="*/ 168 h 1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2" h="168">
                  <a:moveTo>
                    <a:pt x="36" y="72"/>
                  </a:moveTo>
                  <a:lnTo>
                    <a:pt x="36" y="96"/>
                  </a:lnTo>
                  <a:lnTo>
                    <a:pt x="30" y="102"/>
                  </a:lnTo>
                  <a:lnTo>
                    <a:pt x="30" y="138"/>
                  </a:lnTo>
                  <a:lnTo>
                    <a:pt x="36" y="156"/>
                  </a:lnTo>
                  <a:lnTo>
                    <a:pt x="42" y="168"/>
                  </a:lnTo>
                  <a:lnTo>
                    <a:pt x="54" y="168"/>
                  </a:lnTo>
                  <a:lnTo>
                    <a:pt x="60" y="162"/>
                  </a:lnTo>
                  <a:lnTo>
                    <a:pt x="72" y="156"/>
                  </a:lnTo>
                  <a:lnTo>
                    <a:pt x="84" y="144"/>
                  </a:lnTo>
                  <a:lnTo>
                    <a:pt x="90" y="132"/>
                  </a:lnTo>
                  <a:lnTo>
                    <a:pt x="90" y="114"/>
                  </a:lnTo>
                  <a:lnTo>
                    <a:pt x="96" y="102"/>
                  </a:lnTo>
                  <a:lnTo>
                    <a:pt x="114" y="84"/>
                  </a:lnTo>
                  <a:lnTo>
                    <a:pt x="126" y="84"/>
                  </a:lnTo>
                  <a:lnTo>
                    <a:pt x="120" y="72"/>
                  </a:lnTo>
                  <a:lnTo>
                    <a:pt x="132" y="66"/>
                  </a:lnTo>
                  <a:lnTo>
                    <a:pt x="132" y="48"/>
                  </a:lnTo>
                  <a:lnTo>
                    <a:pt x="114" y="48"/>
                  </a:lnTo>
                  <a:lnTo>
                    <a:pt x="108" y="42"/>
                  </a:lnTo>
                  <a:lnTo>
                    <a:pt x="102" y="42"/>
                  </a:lnTo>
                  <a:lnTo>
                    <a:pt x="102" y="24"/>
                  </a:lnTo>
                  <a:lnTo>
                    <a:pt x="108" y="1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66" y="0"/>
                  </a:lnTo>
                  <a:lnTo>
                    <a:pt x="60" y="24"/>
                  </a:lnTo>
                  <a:lnTo>
                    <a:pt x="48" y="30"/>
                  </a:lnTo>
                  <a:lnTo>
                    <a:pt x="42" y="36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12" y="48"/>
                  </a:lnTo>
                  <a:lnTo>
                    <a:pt x="18" y="54"/>
                  </a:lnTo>
                  <a:lnTo>
                    <a:pt x="30" y="60"/>
                  </a:lnTo>
                  <a:lnTo>
                    <a:pt x="36" y="66"/>
                  </a:lnTo>
                  <a:lnTo>
                    <a:pt x="36" y="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6" name="Burkina Faso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44F3A7D-0B4C-4758-AA0B-2DF3B35F8B7E}"/>
                </a:ext>
              </a:extLst>
            </p:cNvPr>
            <p:cNvSpPr>
              <a:spLocks/>
            </p:cNvSpPr>
            <p:nvPr/>
          </p:nvSpPr>
          <p:spPr bwMode="gray">
            <a:xfrm>
              <a:off x="5743784" y="2328155"/>
              <a:ext cx="157384" cy="130255"/>
            </a:xfrm>
            <a:custGeom>
              <a:avLst/>
              <a:gdLst>
                <a:gd name="T0" fmla="*/ 2147483647 w 570"/>
                <a:gd name="T1" fmla="*/ 2147483647 h 450"/>
                <a:gd name="T2" fmla="*/ 2147483647 w 570"/>
                <a:gd name="T3" fmla="*/ 2147483647 h 450"/>
                <a:gd name="T4" fmla="*/ 2147483647 w 570"/>
                <a:gd name="T5" fmla="*/ 2147483647 h 450"/>
                <a:gd name="T6" fmla="*/ 2147483647 w 570"/>
                <a:gd name="T7" fmla="*/ 2147483647 h 450"/>
                <a:gd name="T8" fmla="*/ 2147483647 w 570"/>
                <a:gd name="T9" fmla="*/ 2147483647 h 450"/>
                <a:gd name="T10" fmla="*/ 2147483647 w 570"/>
                <a:gd name="T11" fmla="*/ 2147483647 h 450"/>
                <a:gd name="T12" fmla="*/ 2147483647 w 570"/>
                <a:gd name="T13" fmla="*/ 2147483647 h 450"/>
                <a:gd name="T14" fmla="*/ 2147483647 w 570"/>
                <a:gd name="T15" fmla="*/ 2147483647 h 450"/>
                <a:gd name="T16" fmla="*/ 2147483647 w 570"/>
                <a:gd name="T17" fmla="*/ 2147483647 h 450"/>
                <a:gd name="T18" fmla="*/ 2147483647 w 570"/>
                <a:gd name="T19" fmla="*/ 2147483647 h 450"/>
                <a:gd name="T20" fmla="*/ 2147483647 w 570"/>
                <a:gd name="T21" fmla="*/ 2147483647 h 450"/>
                <a:gd name="T22" fmla="*/ 2147483647 w 570"/>
                <a:gd name="T23" fmla="*/ 2147483647 h 450"/>
                <a:gd name="T24" fmla="*/ 2147483647 w 570"/>
                <a:gd name="T25" fmla="*/ 2147483647 h 450"/>
                <a:gd name="T26" fmla="*/ 2147483647 w 570"/>
                <a:gd name="T27" fmla="*/ 2147483647 h 450"/>
                <a:gd name="T28" fmla="*/ 2147483647 w 570"/>
                <a:gd name="T29" fmla="*/ 2147483647 h 450"/>
                <a:gd name="T30" fmla="*/ 2147483647 w 570"/>
                <a:gd name="T31" fmla="*/ 2147483647 h 450"/>
                <a:gd name="T32" fmla="*/ 2147483647 w 570"/>
                <a:gd name="T33" fmla="*/ 2147483647 h 450"/>
                <a:gd name="T34" fmla="*/ 2147483647 w 570"/>
                <a:gd name="T35" fmla="*/ 2147483647 h 450"/>
                <a:gd name="T36" fmla="*/ 2147483647 w 570"/>
                <a:gd name="T37" fmla="*/ 2147483647 h 450"/>
                <a:gd name="T38" fmla="*/ 2147483647 w 570"/>
                <a:gd name="T39" fmla="*/ 2147483647 h 450"/>
                <a:gd name="T40" fmla="*/ 2147483647 w 570"/>
                <a:gd name="T41" fmla="*/ 2147483647 h 450"/>
                <a:gd name="T42" fmla="*/ 2147483647 w 570"/>
                <a:gd name="T43" fmla="*/ 2147483647 h 450"/>
                <a:gd name="T44" fmla="*/ 2147483647 w 570"/>
                <a:gd name="T45" fmla="*/ 2147483647 h 450"/>
                <a:gd name="T46" fmla="*/ 2147483647 w 570"/>
                <a:gd name="T47" fmla="*/ 2147483647 h 450"/>
                <a:gd name="T48" fmla="*/ 2147483647 w 570"/>
                <a:gd name="T49" fmla="*/ 2147483647 h 450"/>
                <a:gd name="T50" fmla="*/ 2147483647 w 570"/>
                <a:gd name="T51" fmla="*/ 2147483647 h 450"/>
                <a:gd name="T52" fmla="*/ 2147483647 w 570"/>
                <a:gd name="T53" fmla="*/ 2147483647 h 450"/>
                <a:gd name="T54" fmla="*/ 2147483647 w 570"/>
                <a:gd name="T55" fmla="*/ 2147483647 h 450"/>
                <a:gd name="T56" fmla="*/ 2147483647 w 570"/>
                <a:gd name="T57" fmla="*/ 2147483647 h 450"/>
                <a:gd name="T58" fmla="*/ 2147483647 w 570"/>
                <a:gd name="T59" fmla="*/ 2147483647 h 450"/>
                <a:gd name="T60" fmla="*/ 2147483647 w 570"/>
                <a:gd name="T61" fmla="*/ 2147483647 h 450"/>
                <a:gd name="T62" fmla="*/ 2147483647 w 570"/>
                <a:gd name="T63" fmla="*/ 2147483647 h 450"/>
                <a:gd name="T64" fmla="*/ 2147483647 w 570"/>
                <a:gd name="T65" fmla="*/ 2147483647 h 450"/>
                <a:gd name="T66" fmla="*/ 2147483647 w 570"/>
                <a:gd name="T67" fmla="*/ 0 h 450"/>
                <a:gd name="T68" fmla="*/ 2147483647 w 570"/>
                <a:gd name="T69" fmla="*/ 2147483647 h 450"/>
                <a:gd name="T70" fmla="*/ 2147483647 w 570"/>
                <a:gd name="T71" fmla="*/ 2147483647 h 450"/>
                <a:gd name="T72" fmla="*/ 2147483647 w 570"/>
                <a:gd name="T73" fmla="*/ 2147483647 h 450"/>
                <a:gd name="T74" fmla="*/ 2147483647 w 570"/>
                <a:gd name="T75" fmla="*/ 2147483647 h 450"/>
                <a:gd name="T76" fmla="*/ 2147483647 w 570"/>
                <a:gd name="T77" fmla="*/ 2147483647 h 450"/>
                <a:gd name="T78" fmla="*/ 2147483647 w 570"/>
                <a:gd name="T79" fmla="*/ 2147483647 h 450"/>
                <a:gd name="T80" fmla="*/ 2147483647 w 570"/>
                <a:gd name="T81" fmla="*/ 2147483647 h 450"/>
                <a:gd name="T82" fmla="*/ 2147483647 w 570"/>
                <a:gd name="T83" fmla="*/ 2147483647 h 450"/>
                <a:gd name="T84" fmla="*/ 2147483647 w 570"/>
                <a:gd name="T85" fmla="*/ 2147483647 h 450"/>
                <a:gd name="T86" fmla="*/ 2147483647 w 570"/>
                <a:gd name="T87" fmla="*/ 2147483647 h 450"/>
                <a:gd name="T88" fmla="*/ 2147483647 w 570"/>
                <a:gd name="T89" fmla="*/ 2147483647 h 450"/>
                <a:gd name="T90" fmla="*/ 2147483647 w 570"/>
                <a:gd name="T91" fmla="*/ 2147483647 h 450"/>
                <a:gd name="T92" fmla="*/ 2147483647 w 570"/>
                <a:gd name="T93" fmla="*/ 2147483647 h 450"/>
                <a:gd name="T94" fmla="*/ 2147483647 w 570"/>
                <a:gd name="T95" fmla="*/ 2147483647 h 450"/>
                <a:gd name="T96" fmla="*/ 2147483647 w 570"/>
                <a:gd name="T97" fmla="*/ 2147483647 h 450"/>
                <a:gd name="T98" fmla="*/ 2147483647 w 570"/>
                <a:gd name="T99" fmla="*/ 2147483647 h 450"/>
                <a:gd name="T100" fmla="*/ 2147483647 w 570"/>
                <a:gd name="T101" fmla="*/ 2147483647 h 450"/>
                <a:gd name="T102" fmla="*/ 2147483647 w 570"/>
                <a:gd name="T103" fmla="*/ 2147483647 h 4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0"/>
                <a:gd name="T157" fmla="*/ 0 h 450"/>
                <a:gd name="T158" fmla="*/ 570 w 570"/>
                <a:gd name="T159" fmla="*/ 450 h 4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0" h="450">
                  <a:moveTo>
                    <a:pt x="0" y="312"/>
                  </a:moveTo>
                  <a:lnTo>
                    <a:pt x="6" y="366"/>
                  </a:lnTo>
                  <a:lnTo>
                    <a:pt x="6" y="390"/>
                  </a:lnTo>
                  <a:lnTo>
                    <a:pt x="30" y="384"/>
                  </a:lnTo>
                  <a:lnTo>
                    <a:pt x="30" y="390"/>
                  </a:lnTo>
                  <a:lnTo>
                    <a:pt x="36" y="396"/>
                  </a:lnTo>
                  <a:lnTo>
                    <a:pt x="36" y="408"/>
                  </a:lnTo>
                  <a:lnTo>
                    <a:pt x="42" y="420"/>
                  </a:lnTo>
                  <a:lnTo>
                    <a:pt x="54" y="426"/>
                  </a:lnTo>
                  <a:lnTo>
                    <a:pt x="60" y="432"/>
                  </a:lnTo>
                  <a:lnTo>
                    <a:pt x="72" y="432"/>
                  </a:lnTo>
                  <a:lnTo>
                    <a:pt x="78" y="438"/>
                  </a:lnTo>
                  <a:lnTo>
                    <a:pt x="90" y="438"/>
                  </a:lnTo>
                  <a:lnTo>
                    <a:pt x="96" y="432"/>
                  </a:lnTo>
                  <a:lnTo>
                    <a:pt x="96" y="426"/>
                  </a:lnTo>
                  <a:lnTo>
                    <a:pt x="120" y="414"/>
                  </a:lnTo>
                  <a:lnTo>
                    <a:pt x="150" y="414"/>
                  </a:lnTo>
                  <a:lnTo>
                    <a:pt x="168" y="420"/>
                  </a:lnTo>
                  <a:lnTo>
                    <a:pt x="186" y="438"/>
                  </a:lnTo>
                  <a:lnTo>
                    <a:pt x="186" y="450"/>
                  </a:lnTo>
                  <a:lnTo>
                    <a:pt x="204" y="444"/>
                  </a:lnTo>
                  <a:lnTo>
                    <a:pt x="198" y="450"/>
                  </a:lnTo>
                  <a:lnTo>
                    <a:pt x="198" y="396"/>
                  </a:lnTo>
                  <a:lnTo>
                    <a:pt x="192" y="366"/>
                  </a:lnTo>
                  <a:lnTo>
                    <a:pt x="186" y="366"/>
                  </a:lnTo>
                  <a:lnTo>
                    <a:pt x="186" y="348"/>
                  </a:lnTo>
                  <a:lnTo>
                    <a:pt x="192" y="336"/>
                  </a:lnTo>
                  <a:lnTo>
                    <a:pt x="198" y="330"/>
                  </a:lnTo>
                  <a:lnTo>
                    <a:pt x="354" y="330"/>
                  </a:lnTo>
                  <a:lnTo>
                    <a:pt x="378" y="318"/>
                  </a:lnTo>
                  <a:lnTo>
                    <a:pt x="396" y="324"/>
                  </a:lnTo>
                  <a:lnTo>
                    <a:pt x="414" y="324"/>
                  </a:lnTo>
                  <a:lnTo>
                    <a:pt x="438" y="330"/>
                  </a:lnTo>
                  <a:lnTo>
                    <a:pt x="456" y="330"/>
                  </a:lnTo>
                  <a:lnTo>
                    <a:pt x="462" y="318"/>
                  </a:lnTo>
                  <a:lnTo>
                    <a:pt x="474" y="318"/>
                  </a:lnTo>
                  <a:lnTo>
                    <a:pt x="480" y="306"/>
                  </a:lnTo>
                  <a:lnTo>
                    <a:pt x="498" y="288"/>
                  </a:lnTo>
                  <a:lnTo>
                    <a:pt x="528" y="288"/>
                  </a:lnTo>
                  <a:lnTo>
                    <a:pt x="534" y="294"/>
                  </a:lnTo>
                  <a:lnTo>
                    <a:pt x="534" y="282"/>
                  </a:lnTo>
                  <a:lnTo>
                    <a:pt x="540" y="282"/>
                  </a:lnTo>
                  <a:lnTo>
                    <a:pt x="546" y="276"/>
                  </a:lnTo>
                  <a:lnTo>
                    <a:pt x="558" y="276"/>
                  </a:lnTo>
                  <a:lnTo>
                    <a:pt x="564" y="258"/>
                  </a:lnTo>
                  <a:lnTo>
                    <a:pt x="570" y="252"/>
                  </a:lnTo>
                  <a:lnTo>
                    <a:pt x="564" y="252"/>
                  </a:lnTo>
                  <a:lnTo>
                    <a:pt x="540" y="216"/>
                  </a:lnTo>
                  <a:lnTo>
                    <a:pt x="564" y="210"/>
                  </a:lnTo>
                  <a:lnTo>
                    <a:pt x="558" y="198"/>
                  </a:lnTo>
                  <a:lnTo>
                    <a:pt x="546" y="186"/>
                  </a:lnTo>
                  <a:lnTo>
                    <a:pt x="534" y="186"/>
                  </a:lnTo>
                  <a:lnTo>
                    <a:pt x="522" y="198"/>
                  </a:lnTo>
                  <a:lnTo>
                    <a:pt x="504" y="198"/>
                  </a:lnTo>
                  <a:lnTo>
                    <a:pt x="498" y="186"/>
                  </a:lnTo>
                  <a:lnTo>
                    <a:pt x="486" y="180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80" y="132"/>
                  </a:lnTo>
                  <a:lnTo>
                    <a:pt x="468" y="132"/>
                  </a:lnTo>
                  <a:lnTo>
                    <a:pt x="468" y="114"/>
                  </a:lnTo>
                  <a:lnTo>
                    <a:pt x="444" y="114"/>
                  </a:lnTo>
                  <a:lnTo>
                    <a:pt x="432" y="108"/>
                  </a:lnTo>
                  <a:lnTo>
                    <a:pt x="420" y="84"/>
                  </a:lnTo>
                  <a:lnTo>
                    <a:pt x="420" y="60"/>
                  </a:lnTo>
                  <a:lnTo>
                    <a:pt x="414" y="48"/>
                  </a:lnTo>
                  <a:lnTo>
                    <a:pt x="414" y="12"/>
                  </a:lnTo>
                  <a:lnTo>
                    <a:pt x="390" y="0"/>
                  </a:lnTo>
                  <a:lnTo>
                    <a:pt x="342" y="0"/>
                  </a:lnTo>
                  <a:lnTo>
                    <a:pt x="324" y="18"/>
                  </a:lnTo>
                  <a:lnTo>
                    <a:pt x="300" y="18"/>
                  </a:lnTo>
                  <a:lnTo>
                    <a:pt x="282" y="42"/>
                  </a:lnTo>
                  <a:lnTo>
                    <a:pt x="258" y="42"/>
                  </a:lnTo>
                  <a:lnTo>
                    <a:pt x="258" y="60"/>
                  </a:lnTo>
                  <a:lnTo>
                    <a:pt x="252" y="66"/>
                  </a:lnTo>
                  <a:lnTo>
                    <a:pt x="252" y="72"/>
                  </a:lnTo>
                  <a:lnTo>
                    <a:pt x="240" y="72"/>
                  </a:lnTo>
                  <a:lnTo>
                    <a:pt x="228" y="60"/>
                  </a:lnTo>
                  <a:lnTo>
                    <a:pt x="222" y="60"/>
                  </a:lnTo>
                  <a:lnTo>
                    <a:pt x="216" y="66"/>
                  </a:lnTo>
                  <a:lnTo>
                    <a:pt x="210" y="78"/>
                  </a:lnTo>
                  <a:lnTo>
                    <a:pt x="198" y="84"/>
                  </a:lnTo>
                  <a:lnTo>
                    <a:pt x="192" y="96"/>
                  </a:lnTo>
                  <a:lnTo>
                    <a:pt x="186" y="102"/>
                  </a:lnTo>
                  <a:lnTo>
                    <a:pt x="186" y="108"/>
                  </a:lnTo>
                  <a:lnTo>
                    <a:pt x="168" y="108"/>
                  </a:lnTo>
                  <a:lnTo>
                    <a:pt x="168" y="144"/>
                  </a:lnTo>
                  <a:lnTo>
                    <a:pt x="144" y="150"/>
                  </a:lnTo>
                  <a:lnTo>
                    <a:pt x="114" y="120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02" y="186"/>
                  </a:lnTo>
                  <a:lnTo>
                    <a:pt x="84" y="186"/>
                  </a:lnTo>
                  <a:lnTo>
                    <a:pt x="84" y="216"/>
                  </a:lnTo>
                  <a:lnTo>
                    <a:pt x="78" y="222"/>
                  </a:lnTo>
                  <a:lnTo>
                    <a:pt x="72" y="222"/>
                  </a:lnTo>
                  <a:lnTo>
                    <a:pt x="78" y="228"/>
                  </a:lnTo>
                  <a:lnTo>
                    <a:pt x="78" y="240"/>
                  </a:lnTo>
                  <a:lnTo>
                    <a:pt x="42" y="240"/>
                  </a:lnTo>
                  <a:lnTo>
                    <a:pt x="36" y="246"/>
                  </a:lnTo>
                  <a:lnTo>
                    <a:pt x="30" y="246"/>
                  </a:lnTo>
                  <a:lnTo>
                    <a:pt x="12" y="258"/>
                  </a:lnTo>
                  <a:lnTo>
                    <a:pt x="36" y="288"/>
                  </a:lnTo>
                  <a:lnTo>
                    <a:pt x="24" y="312"/>
                  </a:lnTo>
                  <a:lnTo>
                    <a:pt x="0" y="3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7" name="Bulgar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DF46E8D-17FE-4EBF-AF4B-D767E850FA3E}"/>
                </a:ext>
              </a:extLst>
            </p:cNvPr>
            <p:cNvSpPr>
              <a:spLocks/>
            </p:cNvSpPr>
            <p:nvPr/>
          </p:nvSpPr>
          <p:spPr bwMode="gray">
            <a:xfrm>
              <a:off x="6268035" y="1649458"/>
              <a:ext cx="108540" cy="66270"/>
            </a:xfrm>
            <a:custGeom>
              <a:avLst/>
              <a:gdLst>
                <a:gd name="T0" fmla="*/ 2147483647 w 396"/>
                <a:gd name="T1" fmla="*/ 2147483647 h 228"/>
                <a:gd name="T2" fmla="*/ 2147483647 w 396"/>
                <a:gd name="T3" fmla="*/ 2147483647 h 228"/>
                <a:gd name="T4" fmla="*/ 2147483647 w 396"/>
                <a:gd name="T5" fmla="*/ 2147483647 h 228"/>
                <a:gd name="T6" fmla="*/ 2147483647 w 396"/>
                <a:gd name="T7" fmla="*/ 2147483647 h 228"/>
                <a:gd name="T8" fmla="*/ 2147483647 w 396"/>
                <a:gd name="T9" fmla="*/ 2147483647 h 228"/>
                <a:gd name="T10" fmla="*/ 2147483647 w 396"/>
                <a:gd name="T11" fmla="*/ 2147483647 h 228"/>
                <a:gd name="T12" fmla="*/ 2147483647 w 396"/>
                <a:gd name="T13" fmla="*/ 2147483647 h 228"/>
                <a:gd name="T14" fmla="*/ 2147483647 w 396"/>
                <a:gd name="T15" fmla="*/ 0 h 228"/>
                <a:gd name="T16" fmla="*/ 2147483647 w 396"/>
                <a:gd name="T17" fmla="*/ 2147483647 h 228"/>
                <a:gd name="T18" fmla="*/ 2147483647 w 396"/>
                <a:gd name="T19" fmla="*/ 2147483647 h 228"/>
                <a:gd name="T20" fmla="*/ 2147483647 w 396"/>
                <a:gd name="T21" fmla="*/ 2147483647 h 228"/>
                <a:gd name="T22" fmla="*/ 2147483647 w 396"/>
                <a:gd name="T23" fmla="*/ 2147483647 h 228"/>
                <a:gd name="T24" fmla="*/ 2147483647 w 396"/>
                <a:gd name="T25" fmla="*/ 2147483647 h 228"/>
                <a:gd name="T26" fmla="*/ 2147483647 w 396"/>
                <a:gd name="T27" fmla="*/ 2147483647 h 228"/>
                <a:gd name="T28" fmla="*/ 2147483647 w 396"/>
                <a:gd name="T29" fmla="*/ 2147483647 h 228"/>
                <a:gd name="T30" fmla="*/ 2147483647 w 396"/>
                <a:gd name="T31" fmla="*/ 2147483647 h 228"/>
                <a:gd name="T32" fmla="*/ 2147483647 w 396"/>
                <a:gd name="T33" fmla="*/ 2147483647 h 228"/>
                <a:gd name="T34" fmla="*/ 2147483647 w 396"/>
                <a:gd name="T35" fmla="*/ 2147483647 h 228"/>
                <a:gd name="T36" fmla="*/ 2147483647 w 396"/>
                <a:gd name="T37" fmla="*/ 2147483647 h 228"/>
                <a:gd name="T38" fmla="*/ 2147483647 w 396"/>
                <a:gd name="T39" fmla="*/ 2147483647 h 228"/>
                <a:gd name="T40" fmla="*/ 2147483647 w 396"/>
                <a:gd name="T41" fmla="*/ 2147483647 h 228"/>
                <a:gd name="T42" fmla="*/ 2147483647 w 396"/>
                <a:gd name="T43" fmla="*/ 0 h 228"/>
                <a:gd name="T44" fmla="*/ 0 w 396"/>
                <a:gd name="T45" fmla="*/ 2147483647 h 228"/>
                <a:gd name="T46" fmla="*/ 2147483647 w 396"/>
                <a:gd name="T47" fmla="*/ 2147483647 h 228"/>
                <a:gd name="T48" fmla="*/ 2147483647 w 396"/>
                <a:gd name="T49" fmla="*/ 2147483647 h 228"/>
                <a:gd name="T50" fmla="*/ 2147483647 w 396"/>
                <a:gd name="T51" fmla="*/ 2147483647 h 228"/>
                <a:gd name="T52" fmla="*/ 2147483647 w 396"/>
                <a:gd name="T53" fmla="*/ 2147483647 h 228"/>
                <a:gd name="T54" fmla="*/ 2147483647 w 396"/>
                <a:gd name="T55" fmla="*/ 2147483647 h 228"/>
                <a:gd name="T56" fmla="*/ 0 w 396"/>
                <a:gd name="T57" fmla="*/ 2147483647 h 228"/>
                <a:gd name="T58" fmla="*/ 2147483647 w 396"/>
                <a:gd name="T59" fmla="*/ 2147483647 h 228"/>
                <a:gd name="T60" fmla="*/ 2147483647 w 396"/>
                <a:gd name="T61" fmla="*/ 2147483647 h 228"/>
                <a:gd name="T62" fmla="*/ 2147483647 w 396"/>
                <a:gd name="T63" fmla="*/ 2147483647 h 228"/>
                <a:gd name="T64" fmla="*/ 2147483647 w 396"/>
                <a:gd name="T65" fmla="*/ 2147483647 h 228"/>
                <a:gd name="T66" fmla="*/ 2147483647 w 396"/>
                <a:gd name="T67" fmla="*/ 2147483647 h 228"/>
                <a:gd name="T68" fmla="*/ 2147483647 w 396"/>
                <a:gd name="T69" fmla="*/ 2147483647 h 228"/>
                <a:gd name="T70" fmla="*/ 2147483647 w 396"/>
                <a:gd name="T71" fmla="*/ 2147483647 h 228"/>
                <a:gd name="T72" fmla="*/ 2147483647 w 396"/>
                <a:gd name="T73" fmla="*/ 2147483647 h 228"/>
                <a:gd name="T74" fmla="*/ 2147483647 w 396"/>
                <a:gd name="T75" fmla="*/ 2147483647 h 228"/>
                <a:gd name="T76" fmla="*/ 2147483647 w 396"/>
                <a:gd name="T77" fmla="*/ 2147483647 h 228"/>
                <a:gd name="T78" fmla="*/ 2147483647 w 396"/>
                <a:gd name="T79" fmla="*/ 2147483647 h 228"/>
                <a:gd name="T80" fmla="*/ 2147483647 w 396"/>
                <a:gd name="T81" fmla="*/ 2147483647 h 228"/>
                <a:gd name="T82" fmla="*/ 2147483647 w 396"/>
                <a:gd name="T83" fmla="*/ 2147483647 h 228"/>
                <a:gd name="T84" fmla="*/ 2147483647 w 396"/>
                <a:gd name="T85" fmla="*/ 2147483647 h 228"/>
                <a:gd name="T86" fmla="*/ 2147483647 w 396"/>
                <a:gd name="T87" fmla="*/ 2147483647 h 228"/>
                <a:gd name="T88" fmla="*/ 2147483647 w 396"/>
                <a:gd name="T89" fmla="*/ 2147483647 h 228"/>
                <a:gd name="T90" fmla="*/ 2147483647 w 396"/>
                <a:gd name="T91" fmla="*/ 2147483647 h 228"/>
                <a:gd name="T92" fmla="*/ 2147483647 w 396"/>
                <a:gd name="T93" fmla="*/ 2147483647 h 2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6"/>
                <a:gd name="T142" fmla="*/ 0 h 228"/>
                <a:gd name="T143" fmla="*/ 396 w 396"/>
                <a:gd name="T144" fmla="*/ 228 h 2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6" h="228">
                  <a:moveTo>
                    <a:pt x="372" y="168"/>
                  </a:moveTo>
                  <a:lnTo>
                    <a:pt x="336" y="126"/>
                  </a:lnTo>
                  <a:lnTo>
                    <a:pt x="354" y="108"/>
                  </a:lnTo>
                  <a:lnTo>
                    <a:pt x="354" y="78"/>
                  </a:lnTo>
                  <a:lnTo>
                    <a:pt x="360" y="72"/>
                  </a:lnTo>
                  <a:lnTo>
                    <a:pt x="372" y="66"/>
                  </a:lnTo>
                  <a:lnTo>
                    <a:pt x="396" y="66"/>
                  </a:lnTo>
                  <a:lnTo>
                    <a:pt x="396" y="48"/>
                  </a:lnTo>
                  <a:lnTo>
                    <a:pt x="390" y="36"/>
                  </a:lnTo>
                  <a:lnTo>
                    <a:pt x="372" y="36"/>
                  </a:lnTo>
                  <a:lnTo>
                    <a:pt x="348" y="12"/>
                  </a:lnTo>
                  <a:lnTo>
                    <a:pt x="324" y="12"/>
                  </a:lnTo>
                  <a:lnTo>
                    <a:pt x="312" y="6"/>
                  </a:lnTo>
                  <a:lnTo>
                    <a:pt x="300" y="6"/>
                  </a:lnTo>
                  <a:lnTo>
                    <a:pt x="288" y="0"/>
                  </a:lnTo>
                  <a:lnTo>
                    <a:pt x="282" y="0"/>
                  </a:lnTo>
                  <a:lnTo>
                    <a:pt x="282" y="12"/>
                  </a:lnTo>
                  <a:lnTo>
                    <a:pt x="252" y="6"/>
                  </a:lnTo>
                  <a:lnTo>
                    <a:pt x="252" y="12"/>
                  </a:lnTo>
                  <a:lnTo>
                    <a:pt x="246" y="12"/>
                  </a:lnTo>
                  <a:lnTo>
                    <a:pt x="234" y="18"/>
                  </a:lnTo>
                  <a:lnTo>
                    <a:pt x="228" y="18"/>
                  </a:lnTo>
                  <a:lnTo>
                    <a:pt x="222" y="24"/>
                  </a:lnTo>
                  <a:lnTo>
                    <a:pt x="222" y="36"/>
                  </a:lnTo>
                  <a:lnTo>
                    <a:pt x="216" y="42"/>
                  </a:lnTo>
                  <a:lnTo>
                    <a:pt x="198" y="42"/>
                  </a:lnTo>
                  <a:lnTo>
                    <a:pt x="186" y="36"/>
                  </a:lnTo>
                  <a:lnTo>
                    <a:pt x="180" y="30"/>
                  </a:lnTo>
                  <a:lnTo>
                    <a:pt x="156" y="30"/>
                  </a:lnTo>
                  <a:lnTo>
                    <a:pt x="138" y="24"/>
                  </a:lnTo>
                  <a:lnTo>
                    <a:pt x="138" y="30"/>
                  </a:lnTo>
                  <a:lnTo>
                    <a:pt x="132" y="36"/>
                  </a:lnTo>
                  <a:lnTo>
                    <a:pt x="108" y="36"/>
                  </a:lnTo>
                  <a:lnTo>
                    <a:pt x="102" y="30"/>
                  </a:lnTo>
                  <a:lnTo>
                    <a:pt x="90" y="30"/>
                  </a:lnTo>
                  <a:lnTo>
                    <a:pt x="66" y="18"/>
                  </a:lnTo>
                  <a:lnTo>
                    <a:pt x="54" y="30"/>
                  </a:lnTo>
                  <a:lnTo>
                    <a:pt x="36" y="30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42" y="6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42"/>
                  </a:lnTo>
                  <a:lnTo>
                    <a:pt x="18" y="48"/>
                  </a:lnTo>
                  <a:lnTo>
                    <a:pt x="12" y="60"/>
                  </a:lnTo>
                  <a:lnTo>
                    <a:pt x="30" y="66"/>
                  </a:lnTo>
                  <a:lnTo>
                    <a:pt x="36" y="72"/>
                  </a:lnTo>
                  <a:lnTo>
                    <a:pt x="36" y="96"/>
                  </a:lnTo>
                  <a:lnTo>
                    <a:pt x="30" y="102"/>
                  </a:lnTo>
                  <a:lnTo>
                    <a:pt x="6" y="102"/>
                  </a:lnTo>
                  <a:lnTo>
                    <a:pt x="6" y="108"/>
                  </a:lnTo>
                  <a:lnTo>
                    <a:pt x="12" y="114"/>
                  </a:lnTo>
                  <a:lnTo>
                    <a:pt x="12" y="138"/>
                  </a:lnTo>
                  <a:lnTo>
                    <a:pt x="0" y="138"/>
                  </a:lnTo>
                  <a:lnTo>
                    <a:pt x="12" y="156"/>
                  </a:lnTo>
                  <a:lnTo>
                    <a:pt x="18" y="156"/>
                  </a:lnTo>
                  <a:lnTo>
                    <a:pt x="18" y="168"/>
                  </a:lnTo>
                  <a:lnTo>
                    <a:pt x="36" y="180"/>
                  </a:lnTo>
                  <a:lnTo>
                    <a:pt x="42" y="186"/>
                  </a:lnTo>
                  <a:lnTo>
                    <a:pt x="48" y="198"/>
                  </a:lnTo>
                  <a:lnTo>
                    <a:pt x="48" y="210"/>
                  </a:lnTo>
                  <a:lnTo>
                    <a:pt x="42" y="222"/>
                  </a:lnTo>
                  <a:lnTo>
                    <a:pt x="48" y="222"/>
                  </a:lnTo>
                  <a:lnTo>
                    <a:pt x="54" y="228"/>
                  </a:lnTo>
                  <a:lnTo>
                    <a:pt x="66" y="228"/>
                  </a:lnTo>
                  <a:lnTo>
                    <a:pt x="78" y="222"/>
                  </a:lnTo>
                  <a:lnTo>
                    <a:pt x="84" y="216"/>
                  </a:lnTo>
                  <a:lnTo>
                    <a:pt x="108" y="222"/>
                  </a:lnTo>
                  <a:lnTo>
                    <a:pt x="114" y="204"/>
                  </a:lnTo>
                  <a:lnTo>
                    <a:pt x="144" y="198"/>
                  </a:lnTo>
                  <a:lnTo>
                    <a:pt x="144" y="204"/>
                  </a:lnTo>
                  <a:lnTo>
                    <a:pt x="162" y="222"/>
                  </a:lnTo>
                  <a:lnTo>
                    <a:pt x="174" y="222"/>
                  </a:lnTo>
                  <a:lnTo>
                    <a:pt x="180" y="216"/>
                  </a:lnTo>
                  <a:lnTo>
                    <a:pt x="192" y="228"/>
                  </a:lnTo>
                  <a:lnTo>
                    <a:pt x="204" y="228"/>
                  </a:lnTo>
                  <a:lnTo>
                    <a:pt x="216" y="216"/>
                  </a:lnTo>
                  <a:lnTo>
                    <a:pt x="228" y="228"/>
                  </a:lnTo>
                  <a:lnTo>
                    <a:pt x="246" y="228"/>
                  </a:lnTo>
                  <a:lnTo>
                    <a:pt x="252" y="222"/>
                  </a:lnTo>
                  <a:lnTo>
                    <a:pt x="252" y="204"/>
                  </a:lnTo>
                  <a:lnTo>
                    <a:pt x="246" y="198"/>
                  </a:lnTo>
                  <a:lnTo>
                    <a:pt x="264" y="192"/>
                  </a:lnTo>
                  <a:lnTo>
                    <a:pt x="282" y="168"/>
                  </a:lnTo>
                  <a:lnTo>
                    <a:pt x="312" y="174"/>
                  </a:lnTo>
                  <a:lnTo>
                    <a:pt x="324" y="156"/>
                  </a:lnTo>
                  <a:lnTo>
                    <a:pt x="336" y="174"/>
                  </a:lnTo>
                  <a:lnTo>
                    <a:pt x="348" y="174"/>
                  </a:lnTo>
                  <a:lnTo>
                    <a:pt x="360" y="180"/>
                  </a:lnTo>
                  <a:lnTo>
                    <a:pt x="372" y="180"/>
                  </a:lnTo>
                  <a:lnTo>
                    <a:pt x="372" y="16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8" name="Brazil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D1F8D7D2-1C74-4DE8-A79F-579A1539AF5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406565" y="2555529"/>
              <a:ext cx="766295" cy="912927"/>
            </a:xfrm>
            <a:custGeom>
              <a:avLst/>
              <a:gdLst>
                <a:gd name="T0" fmla="*/ 2147483647 w 2784"/>
                <a:gd name="T1" fmla="*/ 2147483647 h 3150"/>
                <a:gd name="T2" fmla="*/ 2147483647 w 2784"/>
                <a:gd name="T3" fmla="*/ 2147483647 h 3150"/>
                <a:gd name="T4" fmla="*/ 2147483647 w 2784"/>
                <a:gd name="T5" fmla="*/ 2147483647 h 3150"/>
                <a:gd name="T6" fmla="*/ 2147483647 w 2784"/>
                <a:gd name="T7" fmla="*/ 2147483647 h 3150"/>
                <a:gd name="T8" fmla="*/ 2147483647 w 2784"/>
                <a:gd name="T9" fmla="*/ 2147483647 h 3150"/>
                <a:gd name="T10" fmla="*/ 2147483647 w 2784"/>
                <a:gd name="T11" fmla="*/ 2147483647 h 3150"/>
                <a:gd name="T12" fmla="*/ 2147483647 w 2784"/>
                <a:gd name="T13" fmla="*/ 2147483647 h 3150"/>
                <a:gd name="T14" fmla="*/ 2147483647 w 2784"/>
                <a:gd name="T15" fmla="*/ 2147483647 h 3150"/>
                <a:gd name="T16" fmla="*/ 2147483647 w 2784"/>
                <a:gd name="T17" fmla="*/ 2147483647 h 3150"/>
                <a:gd name="T18" fmla="*/ 2147483647 w 2784"/>
                <a:gd name="T19" fmla="*/ 2147483647 h 3150"/>
                <a:gd name="T20" fmla="*/ 2147483647 w 2784"/>
                <a:gd name="T21" fmla="*/ 2147483647 h 3150"/>
                <a:gd name="T22" fmla="*/ 2147483647 w 2784"/>
                <a:gd name="T23" fmla="*/ 2147483647 h 3150"/>
                <a:gd name="T24" fmla="*/ 2147483647 w 2784"/>
                <a:gd name="T25" fmla="*/ 2147483647 h 3150"/>
                <a:gd name="T26" fmla="*/ 2147483647 w 2784"/>
                <a:gd name="T27" fmla="*/ 2147483647 h 3150"/>
                <a:gd name="T28" fmla="*/ 2147483647 w 2784"/>
                <a:gd name="T29" fmla="*/ 2147483647 h 3150"/>
                <a:gd name="T30" fmla="*/ 2147483647 w 2784"/>
                <a:gd name="T31" fmla="*/ 2147483647 h 3150"/>
                <a:gd name="T32" fmla="*/ 2147483647 w 2784"/>
                <a:gd name="T33" fmla="*/ 2147483647 h 3150"/>
                <a:gd name="T34" fmla="*/ 2147483647 w 2784"/>
                <a:gd name="T35" fmla="*/ 2147483647 h 3150"/>
                <a:gd name="T36" fmla="*/ 2147483647 w 2784"/>
                <a:gd name="T37" fmla="*/ 2147483647 h 3150"/>
                <a:gd name="T38" fmla="*/ 2147483647 w 2784"/>
                <a:gd name="T39" fmla="*/ 2147483647 h 3150"/>
                <a:gd name="T40" fmla="*/ 2147483647 w 2784"/>
                <a:gd name="T41" fmla="*/ 2147483647 h 3150"/>
                <a:gd name="T42" fmla="*/ 2147483647 w 2784"/>
                <a:gd name="T43" fmla="*/ 2147483647 h 3150"/>
                <a:gd name="T44" fmla="*/ 2147483647 w 2784"/>
                <a:gd name="T45" fmla="*/ 2147483647 h 3150"/>
                <a:gd name="T46" fmla="*/ 2147483647 w 2784"/>
                <a:gd name="T47" fmla="*/ 2147483647 h 3150"/>
                <a:gd name="T48" fmla="*/ 2147483647 w 2784"/>
                <a:gd name="T49" fmla="*/ 2147483647 h 3150"/>
                <a:gd name="T50" fmla="*/ 2147483647 w 2784"/>
                <a:gd name="T51" fmla="*/ 2147483647 h 3150"/>
                <a:gd name="T52" fmla="*/ 2147483647 w 2784"/>
                <a:gd name="T53" fmla="*/ 2147483647 h 3150"/>
                <a:gd name="T54" fmla="*/ 2147483647 w 2784"/>
                <a:gd name="T55" fmla="*/ 2147483647 h 3150"/>
                <a:gd name="T56" fmla="*/ 2147483647 w 2784"/>
                <a:gd name="T57" fmla="*/ 2147483647 h 3150"/>
                <a:gd name="T58" fmla="*/ 2147483647 w 2784"/>
                <a:gd name="T59" fmla="*/ 2147483647 h 3150"/>
                <a:gd name="T60" fmla="*/ 2147483647 w 2784"/>
                <a:gd name="T61" fmla="*/ 2147483647 h 3150"/>
                <a:gd name="T62" fmla="*/ 2147483647 w 2784"/>
                <a:gd name="T63" fmla="*/ 2147483647 h 3150"/>
                <a:gd name="T64" fmla="*/ 2147483647 w 2784"/>
                <a:gd name="T65" fmla="*/ 2147483647 h 3150"/>
                <a:gd name="T66" fmla="*/ 2147483647 w 2784"/>
                <a:gd name="T67" fmla="*/ 2147483647 h 3150"/>
                <a:gd name="T68" fmla="*/ 2147483647 w 2784"/>
                <a:gd name="T69" fmla="*/ 2147483647 h 3150"/>
                <a:gd name="T70" fmla="*/ 2147483647 w 2784"/>
                <a:gd name="T71" fmla="*/ 2147483647 h 3150"/>
                <a:gd name="T72" fmla="*/ 2147483647 w 2784"/>
                <a:gd name="T73" fmla="*/ 2147483647 h 3150"/>
                <a:gd name="T74" fmla="*/ 2147483647 w 2784"/>
                <a:gd name="T75" fmla="*/ 2147483647 h 3150"/>
                <a:gd name="T76" fmla="*/ 2147483647 w 2784"/>
                <a:gd name="T77" fmla="*/ 2147483647 h 3150"/>
                <a:gd name="T78" fmla="*/ 2147483647 w 2784"/>
                <a:gd name="T79" fmla="*/ 2147483647 h 3150"/>
                <a:gd name="T80" fmla="*/ 2147483647 w 2784"/>
                <a:gd name="T81" fmla="*/ 2147483647 h 3150"/>
                <a:gd name="T82" fmla="*/ 2147483647 w 2784"/>
                <a:gd name="T83" fmla="*/ 2147483647 h 3150"/>
                <a:gd name="T84" fmla="*/ 2147483647 w 2784"/>
                <a:gd name="T85" fmla="*/ 2147483647 h 3150"/>
                <a:gd name="T86" fmla="*/ 2147483647 w 2784"/>
                <a:gd name="T87" fmla="*/ 2147483647 h 3150"/>
                <a:gd name="T88" fmla="*/ 2147483647 w 2784"/>
                <a:gd name="T89" fmla="*/ 2147483647 h 3150"/>
                <a:gd name="T90" fmla="*/ 2147483647 w 2784"/>
                <a:gd name="T91" fmla="*/ 2147483647 h 3150"/>
                <a:gd name="T92" fmla="*/ 2147483647 w 2784"/>
                <a:gd name="T93" fmla="*/ 2147483647 h 3150"/>
                <a:gd name="T94" fmla="*/ 2147483647 w 2784"/>
                <a:gd name="T95" fmla="*/ 2147483647 h 3150"/>
                <a:gd name="T96" fmla="*/ 2147483647 w 2784"/>
                <a:gd name="T97" fmla="*/ 2147483647 h 3150"/>
                <a:gd name="T98" fmla="*/ 2147483647 w 2784"/>
                <a:gd name="T99" fmla="*/ 2147483647 h 3150"/>
                <a:gd name="T100" fmla="*/ 2147483647 w 2784"/>
                <a:gd name="T101" fmla="*/ 2147483647 h 3150"/>
                <a:gd name="T102" fmla="*/ 2147483647 w 2784"/>
                <a:gd name="T103" fmla="*/ 2147483647 h 3150"/>
                <a:gd name="T104" fmla="*/ 2147483647 w 2784"/>
                <a:gd name="T105" fmla="*/ 2147483647 h 3150"/>
                <a:gd name="T106" fmla="*/ 2147483647 w 2784"/>
                <a:gd name="T107" fmla="*/ 2147483647 h 3150"/>
                <a:gd name="T108" fmla="*/ 2147483647 w 2784"/>
                <a:gd name="T109" fmla="*/ 2147483647 h 3150"/>
                <a:gd name="T110" fmla="*/ 2147483647 w 2784"/>
                <a:gd name="T111" fmla="*/ 2147483647 h 3150"/>
                <a:gd name="T112" fmla="*/ 2147483647 w 2784"/>
                <a:gd name="T113" fmla="*/ 2147483647 h 3150"/>
                <a:gd name="T114" fmla="*/ 2147483647 w 2784"/>
                <a:gd name="T115" fmla="*/ 2147483647 h 3150"/>
                <a:gd name="T116" fmla="*/ 2147483647 w 2784"/>
                <a:gd name="T117" fmla="*/ 2147483647 h 3150"/>
                <a:gd name="T118" fmla="*/ 2147483647 w 2784"/>
                <a:gd name="T119" fmla="*/ 2147483647 h 31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84"/>
                <a:gd name="T181" fmla="*/ 0 h 3150"/>
                <a:gd name="T182" fmla="*/ 2784 w 2784"/>
                <a:gd name="T183" fmla="*/ 3150 h 31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84" h="3150">
                  <a:moveTo>
                    <a:pt x="1716" y="450"/>
                  </a:moveTo>
                  <a:lnTo>
                    <a:pt x="1710" y="450"/>
                  </a:lnTo>
                  <a:lnTo>
                    <a:pt x="1698" y="444"/>
                  </a:lnTo>
                  <a:lnTo>
                    <a:pt x="1680" y="444"/>
                  </a:lnTo>
                  <a:lnTo>
                    <a:pt x="1662" y="438"/>
                  </a:lnTo>
                  <a:lnTo>
                    <a:pt x="1650" y="438"/>
                  </a:lnTo>
                  <a:lnTo>
                    <a:pt x="1644" y="444"/>
                  </a:lnTo>
                  <a:lnTo>
                    <a:pt x="1644" y="450"/>
                  </a:lnTo>
                  <a:lnTo>
                    <a:pt x="1650" y="462"/>
                  </a:lnTo>
                  <a:lnTo>
                    <a:pt x="1650" y="468"/>
                  </a:lnTo>
                  <a:lnTo>
                    <a:pt x="1656" y="480"/>
                  </a:lnTo>
                  <a:lnTo>
                    <a:pt x="1638" y="480"/>
                  </a:lnTo>
                  <a:lnTo>
                    <a:pt x="1638" y="504"/>
                  </a:lnTo>
                  <a:lnTo>
                    <a:pt x="1656" y="516"/>
                  </a:lnTo>
                  <a:lnTo>
                    <a:pt x="1644" y="528"/>
                  </a:lnTo>
                  <a:lnTo>
                    <a:pt x="1644" y="540"/>
                  </a:lnTo>
                  <a:lnTo>
                    <a:pt x="1656" y="564"/>
                  </a:lnTo>
                  <a:lnTo>
                    <a:pt x="1668" y="570"/>
                  </a:lnTo>
                  <a:lnTo>
                    <a:pt x="1674" y="576"/>
                  </a:lnTo>
                  <a:lnTo>
                    <a:pt x="1686" y="576"/>
                  </a:lnTo>
                  <a:lnTo>
                    <a:pt x="1698" y="570"/>
                  </a:lnTo>
                  <a:lnTo>
                    <a:pt x="1710" y="570"/>
                  </a:lnTo>
                  <a:lnTo>
                    <a:pt x="1716" y="564"/>
                  </a:lnTo>
                  <a:lnTo>
                    <a:pt x="1716" y="558"/>
                  </a:lnTo>
                  <a:lnTo>
                    <a:pt x="1728" y="558"/>
                  </a:lnTo>
                  <a:lnTo>
                    <a:pt x="1740" y="552"/>
                  </a:lnTo>
                  <a:lnTo>
                    <a:pt x="1758" y="552"/>
                  </a:lnTo>
                  <a:lnTo>
                    <a:pt x="1770" y="546"/>
                  </a:lnTo>
                  <a:lnTo>
                    <a:pt x="1776" y="534"/>
                  </a:lnTo>
                  <a:lnTo>
                    <a:pt x="1788" y="492"/>
                  </a:lnTo>
                  <a:lnTo>
                    <a:pt x="1794" y="480"/>
                  </a:lnTo>
                  <a:lnTo>
                    <a:pt x="1794" y="474"/>
                  </a:lnTo>
                  <a:lnTo>
                    <a:pt x="1800" y="462"/>
                  </a:lnTo>
                  <a:lnTo>
                    <a:pt x="1800" y="444"/>
                  </a:lnTo>
                  <a:lnTo>
                    <a:pt x="1794" y="438"/>
                  </a:lnTo>
                  <a:lnTo>
                    <a:pt x="1752" y="438"/>
                  </a:lnTo>
                  <a:lnTo>
                    <a:pt x="1740" y="444"/>
                  </a:lnTo>
                  <a:lnTo>
                    <a:pt x="1734" y="444"/>
                  </a:lnTo>
                  <a:lnTo>
                    <a:pt x="1722" y="450"/>
                  </a:lnTo>
                  <a:lnTo>
                    <a:pt x="1716" y="450"/>
                  </a:lnTo>
                  <a:close/>
                  <a:moveTo>
                    <a:pt x="1716" y="438"/>
                  </a:moveTo>
                  <a:lnTo>
                    <a:pt x="1740" y="432"/>
                  </a:lnTo>
                  <a:lnTo>
                    <a:pt x="1722" y="414"/>
                  </a:lnTo>
                  <a:lnTo>
                    <a:pt x="1698" y="438"/>
                  </a:lnTo>
                  <a:lnTo>
                    <a:pt x="1716" y="438"/>
                  </a:lnTo>
                  <a:close/>
                  <a:moveTo>
                    <a:pt x="1686" y="408"/>
                  </a:moveTo>
                  <a:lnTo>
                    <a:pt x="1662" y="408"/>
                  </a:lnTo>
                  <a:lnTo>
                    <a:pt x="1662" y="426"/>
                  </a:lnTo>
                  <a:lnTo>
                    <a:pt x="1698" y="426"/>
                  </a:lnTo>
                  <a:lnTo>
                    <a:pt x="1716" y="402"/>
                  </a:lnTo>
                  <a:lnTo>
                    <a:pt x="1698" y="384"/>
                  </a:lnTo>
                  <a:lnTo>
                    <a:pt x="1686" y="408"/>
                  </a:lnTo>
                  <a:close/>
                  <a:moveTo>
                    <a:pt x="1572" y="492"/>
                  </a:moveTo>
                  <a:lnTo>
                    <a:pt x="1572" y="510"/>
                  </a:lnTo>
                  <a:lnTo>
                    <a:pt x="1554" y="546"/>
                  </a:lnTo>
                  <a:lnTo>
                    <a:pt x="1584" y="528"/>
                  </a:lnTo>
                  <a:lnTo>
                    <a:pt x="1590" y="516"/>
                  </a:lnTo>
                  <a:lnTo>
                    <a:pt x="1596" y="510"/>
                  </a:lnTo>
                  <a:lnTo>
                    <a:pt x="1608" y="486"/>
                  </a:lnTo>
                  <a:lnTo>
                    <a:pt x="1608" y="480"/>
                  </a:lnTo>
                  <a:lnTo>
                    <a:pt x="1602" y="474"/>
                  </a:lnTo>
                  <a:lnTo>
                    <a:pt x="1596" y="474"/>
                  </a:lnTo>
                  <a:lnTo>
                    <a:pt x="1584" y="480"/>
                  </a:lnTo>
                  <a:lnTo>
                    <a:pt x="1572" y="492"/>
                  </a:lnTo>
                  <a:close/>
                  <a:moveTo>
                    <a:pt x="1632" y="426"/>
                  </a:moveTo>
                  <a:lnTo>
                    <a:pt x="1608" y="450"/>
                  </a:lnTo>
                  <a:lnTo>
                    <a:pt x="1626" y="456"/>
                  </a:lnTo>
                  <a:lnTo>
                    <a:pt x="1644" y="432"/>
                  </a:lnTo>
                  <a:lnTo>
                    <a:pt x="1632" y="426"/>
                  </a:lnTo>
                  <a:close/>
                  <a:moveTo>
                    <a:pt x="2778" y="1002"/>
                  </a:moveTo>
                  <a:lnTo>
                    <a:pt x="2778" y="984"/>
                  </a:lnTo>
                  <a:lnTo>
                    <a:pt x="2772" y="972"/>
                  </a:lnTo>
                  <a:lnTo>
                    <a:pt x="2760" y="954"/>
                  </a:lnTo>
                  <a:lnTo>
                    <a:pt x="2754" y="936"/>
                  </a:lnTo>
                  <a:lnTo>
                    <a:pt x="2754" y="870"/>
                  </a:lnTo>
                  <a:lnTo>
                    <a:pt x="2724" y="840"/>
                  </a:lnTo>
                  <a:lnTo>
                    <a:pt x="2694" y="834"/>
                  </a:lnTo>
                  <a:lnTo>
                    <a:pt x="2646" y="840"/>
                  </a:lnTo>
                  <a:lnTo>
                    <a:pt x="2628" y="822"/>
                  </a:lnTo>
                  <a:lnTo>
                    <a:pt x="2610" y="822"/>
                  </a:lnTo>
                  <a:lnTo>
                    <a:pt x="2592" y="798"/>
                  </a:lnTo>
                  <a:lnTo>
                    <a:pt x="2568" y="798"/>
                  </a:lnTo>
                  <a:lnTo>
                    <a:pt x="2538" y="768"/>
                  </a:lnTo>
                  <a:lnTo>
                    <a:pt x="2526" y="750"/>
                  </a:lnTo>
                  <a:lnTo>
                    <a:pt x="2490" y="714"/>
                  </a:lnTo>
                  <a:lnTo>
                    <a:pt x="2418" y="666"/>
                  </a:lnTo>
                  <a:lnTo>
                    <a:pt x="2394" y="660"/>
                  </a:lnTo>
                  <a:lnTo>
                    <a:pt x="2316" y="660"/>
                  </a:lnTo>
                  <a:lnTo>
                    <a:pt x="2316" y="672"/>
                  </a:lnTo>
                  <a:lnTo>
                    <a:pt x="2310" y="672"/>
                  </a:lnTo>
                  <a:lnTo>
                    <a:pt x="2298" y="660"/>
                  </a:lnTo>
                  <a:lnTo>
                    <a:pt x="2286" y="654"/>
                  </a:lnTo>
                  <a:lnTo>
                    <a:pt x="2274" y="654"/>
                  </a:lnTo>
                  <a:lnTo>
                    <a:pt x="2262" y="648"/>
                  </a:lnTo>
                  <a:lnTo>
                    <a:pt x="2232" y="648"/>
                  </a:lnTo>
                  <a:lnTo>
                    <a:pt x="2226" y="642"/>
                  </a:lnTo>
                  <a:lnTo>
                    <a:pt x="2214" y="636"/>
                  </a:lnTo>
                  <a:lnTo>
                    <a:pt x="2196" y="630"/>
                  </a:lnTo>
                  <a:lnTo>
                    <a:pt x="2184" y="624"/>
                  </a:lnTo>
                  <a:lnTo>
                    <a:pt x="2166" y="618"/>
                  </a:lnTo>
                  <a:lnTo>
                    <a:pt x="2154" y="618"/>
                  </a:lnTo>
                  <a:lnTo>
                    <a:pt x="2142" y="624"/>
                  </a:lnTo>
                  <a:lnTo>
                    <a:pt x="2112" y="654"/>
                  </a:lnTo>
                  <a:lnTo>
                    <a:pt x="2106" y="666"/>
                  </a:lnTo>
                  <a:lnTo>
                    <a:pt x="2088" y="642"/>
                  </a:lnTo>
                  <a:lnTo>
                    <a:pt x="2088" y="678"/>
                  </a:lnTo>
                  <a:lnTo>
                    <a:pt x="2058" y="702"/>
                  </a:lnTo>
                  <a:lnTo>
                    <a:pt x="2076" y="636"/>
                  </a:lnTo>
                  <a:lnTo>
                    <a:pt x="2082" y="636"/>
                  </a:lnTo>
                  <a:lnTo>
                    <a:pt x="2094" y="624"/>
                  </a:lnTo>
                  <a:lnTo>
                    <a:pt x="2094" y="606"/>
                  </a:lnTo>
                  <a:lnTo>
                    <a:pt x="2088" y="600"/>
                  </a:lnTo>
                  <a:lnTo>
                    <a:pt x="2082" y="600"/>
                  </a:lnTo>
                  <a:lnTo>
                    <a:pt x="2064" y="618"/>
                  </a:lnTo>
                  <a:lnTo>
                    <a:pt x="2076" y="582"/>
                  </a:lnTo>
                  <a:lnTo>
                    <a:pt x="2070" y="582"/>
                  </a:lnTo>
                  <a:lnTo>
                    <a:pt x="2064" y="576"/>
                  </a:lnTo>
                  <a:lnTo>
                    <a:pt x="2064" y="570"/>
                  </a:lnTo>
                  <a:lnTo>
                    <a:pt x="2040" y="546"/>
                  </a:lnTo>
                  <a:lnTo>
                    <a:pt x="2034" y="546"/>
                  </a:lnTo>
                  <a:lnTo>
                    <a:pt x="2022" y="564"/>
                  </a:lnTo>
                  <a:lnTo>
                    <a:pt x="2016" y="552"/>
                  </a:lnTo>
                  <a:lnTo>
                    <a:pt x="2004" y="546"/>
                  </a:lnTo>
                  <a:lnTo>
                    <a:pt x="1998" y="534"/>
                  </a:lnTo>
                  <a:lnTo>
                    <a:pt x="1986" y="528"/>
                  </a:lnTo>
                  <a:lnTo>
                    <a:pt x="1980" y="522"/>
                  </a:lnTo>
                  <a:lnTo>
                    <a:pt x="1968" y="516"/>
                  </a:lnTo>
                  <a:lnTo>
                    <a:pt x="1944" y="516"/>
                  </a:lnTo>
                  <a:lnTo>
                    <a:pt x="1932" y="510"/>
                  </a:lnTo>
                  <a:lnTo>
                    <a:pt x="1926" y="510"/>
                  </a:lnTo>
                  <a:lnTo>
                    <a:pt x="1914" y="498"/>
                  </a:lnTo>
                  <a:lnTo>
                    <a:pt x="1902" y="492"/>
                  </a:lnTo>
                  <a:lnTo>
                    <a:pt x="1896" y="480"/>
                  </a:lnTo>
                  <a:lnTo>
                    <a:pt x="1884" y="474"/>
                  </a:lnTo>
                  <a:lnTo>
                    <a:pt x="1878" y="486"/>
                  </a:lnTo>
                  <a:lnTo>
                    <a:pt x="1824" y="486"/>
                  </a:lnTo>
                  <a:lnTo>
                    <a:pt x="1812" y="498"/>
                  </a:lnTo>
                  <a:lnTo>
                    <a:pt x="1806" y="510"/>
                  </a:lnTo>
                  <a:lnTo>
                    <a:pt x="1806" y="522"/>
                  </a:lnTo>
                  <a:lnTo>
                    <a:pt x="1800" y="528"/>
                  </a:lnTo>
                  <a:lnTo>
                    <a:pt x="1800" y="534"/>
                  </a:lnTo>
                  <a:lnTo>
                    <a:pt x="1812" y="552"/>
                  </a:lnTo>
                  <a:lnTo>
                    <a:pt x="1776" y="552"/>
                  </a:lnTo>
                  <a:lnTo>
                    <a:pt x="1770" y="564"/>
                  </a:lnTo>
                  <a:lnTo>
                    <a:pt x="1758" y="576"/>
                  </a:lnTo>
                  <a:lnTo>
                    <a:pt x="1752" y="588"/>
                  </a:lnTo>
                  <a:lnTo>
                    <a:pt x="1752" y="594"/>
                  </a:lnTo>
                  <a:lnTo>
                    <a:pt x="1746" y="600"/>
                  </a:lnTo>
                  <a:lnTo>
                    <a:pt x="1746" y="612"/>
                  </a:lnTo>
                  <a:lnTo>
                    <a:pt x="1740" y="624"/>
                  </a:lnTo>
                  <a:lnTo>
                    <a:pt x="1728" y="636"/>
                  </a:lnTo>
                  <a:lnTo>
                    <a:pt x="1722" y="636"/>
                  </a:lnTo>
                  <a:lnTo>
                    <a:pt x="1728" y="630"/>
                  </a:lnTo>
                  <a:lnTo>
                    <a:pt x="1728" y="618"/>
                  </a:lnTo>
                  <a:lnTo>
                    <a:pt x="1734" y="606"/>
                  </a:lnTo>
                  <a:lnTo>
                    <a:pt x="1734" y="600"/>
                  </a:lnTo>
                  <a:lnTo>
                    <a:pt x="1740" y="588"/>
                  </a:lnTo>
                  <a:lnTo>
                    <a:pt x="1740" y="582"/>
                  </a:lnTo>
                  <a:lnTo>
                    <a:pt x="1734" y="576"/>
                  </a:lnTo>
                  <a:lnTo>
                    <a:pt x="1728" y="576"/>
                  </a:lnTo>
                  <a:lnTo>
                    <a:pt x="1722" y="582"/>
                  </a:lnTo>
                  <a:lnTo>
                    <a:pt x="1716" y="582"/>
                  </a:lnTo>
                  <a:lnTo>
                    <a:pt x="1704" y="594"/>
                  </a:lnTo>
                  <a:lnTo>
                    <a:pt x="1692" y="588"/>
                  </a:lnTo>
                  <a:lnTo>
                    <a:pt x="1656" y="588"/>
                  </a:lnTo>
                  <a:lnTo>
                    <a:pt x="1644" y="582"/>
                  </a:lnTo>
                  <a:lnTo>
                    <a:pt x="1632" y="570"/>
                  </a:lnTo>
                  <a:lnTo>
                    <a:pt x="1632" y="522"/>
                  </a:lnTo>
                  <a:lnTo>
                    <a:pt x="1626" y="516"/>
                  </a:lnTo>
                  <a:lnTo>
                    <a:pt x="1626" y="504"/>
                  </a:lnTo>
                  <a:lnTo>
                    <a:pt x="1620" y="504"/>
                  </a:lnTo>
                  <a:lnTo>
                    <a:pt x="1614" y="510"/>
                  </a:lnTo>
                  <a:lnTo>
                    <a:pt x="1602" y="516"/>
                  </a:lnTo>
                  <a:lnTo>
                    <a:pt x="1596" y="522"/>
                  </a:lnTo>
                  <a:lnTo>
                    <a:pt x="1590" y="534"/>
                  </a:lnTo>
                  <a:lnTo>
                    <a:pt x="1584" y="540"/>
                  </a:lnTo>
                  <a:lnTo>
                    <a:pt x="1560" y="552"/>
                  </a:lnTo>
                  <a:lnTo>
                    <a:pt x="1554" y="558"/>
                  </a:lnTo>
                  <a:lnTo>
                    <a:pt x="1512" y="558"/>
                  </a:lnTo>
                  <a:lnTo>
                    <a:pt x="1500" y="552"/>
                  </a:lnTo>
                  <a:lnTo>
                    <a:pt x="1542" y="540"/>
                  </a:lnTo>
                  <a:lnTo>
                    <a:pt x="1548" y="528"/>
                  </a:lnTo>
                  <a:lnTo>
                    <a:pt x="1566" y="510"/>
                  </a:lnTo>
                  <a:lnTo>
                    <a:pt x="1566" y="492"/>
                  </a:lnTo>
                  <a:lnTo>
                    <a:pt x="1572" y="486"/>
                  </a:lnTo>
                  <a:lnTo>
                    <a:pt x="1590" y="450"/>
                  </a:lnTo>
                  <a:lnTo>
                    <a:pt x="1626" y="414"/>
                  </a:lnTo>
                  <a:lnTo>
                    <a:pt x="1638" y="408"/>
                  </a:lnTo>
                  <a:lnTo>
                    <a:pt x="1656" y="390"/>
                  </a:lnTo>
                  <a:lnTo>
                    <a:pt x="1656" y="378"/>
                  </a:lnTo>
                  <a:lnTo>
                    <a:pt x="1662" y="366"/>
                  </a:lnTo>
                  <a:lnTo>
                    <a:pt x="1674" y="354"/>
                  </a:lnTo>
                  <a:lnTo>
                    <a:pt x="1686" y="348"/>
                  </a:lnTo>
                  <a:lnTo>
                    <a:pt x="1692" y="342"/>
                  </a:lnTo>
                  <a:lnTo>
                    <a:pt x="1704" y="336"/>
                  </a:lnTo>
                  <a:lnTo>
                    <a:pt x="1680" y="330"/>
                  </a:lnTo>
                  <a:lnTo>
                    <a:pt x="1698" y="312"/>
                  </a:lnTo>
                  <a:lnTo>
                    <a:pt x="1698" y="294"/>
                  </a:lnTo>
                  <a:lnTo>
                    <a:pt x="1692" y="288"/>
                  </a:lnTo>
                  <a:lnTo>
                    <a:pt x="1680" y="282"/>
                  </a:lnTo>
                  <a:lnTo>
                    <a:pt x="1662" y="282"/>
                  </a:lnTo>
                  <a:lnTo>
                    <a:pt x="1650" y="276"/>
                  </a:lnTo>
                  <a:lnTo>
                    <a:pt x="1644" y="270"/>
                  </a:lnTo>
                  <a:lnTo>
                    <a:pt x="1638" y="252"/>
                  </a:lnTo>
                  <a:lnTo>
                    <a:pt x="1632" y="216"/>
                  </a:lnTo>
                  <a:lnTo>
                    <a:pt x="1626" y="168"/>
                  </a:lnTo>
                  <a:lnTo>
                    <a:pt x="1620" y="138"/>
                  </a:lnTo>
                  <a:lnTo>
                    <a:pt x="1614" y="114"/>
                  </a:lnTo>
                  <a:lnTo>
                    <a:pt x="1608" y="96"/>
                  </a:lnTo>
                  <a:lnTo>
                    <a:pt x="1602" y="84"/>
                  </a:lnTo>
                  <a:lnTo>
                    <a:pt x="1590" y="78"/>
                  </a:lnTo>
                  <a:lnTo>
                    <a:pt x="1584" y="78"/>
                  </a:lnTo>
                  <a:lnTo>
                    <a:pt x="1584" y="90"/>
                  </a:lnTo>
                  <a:lnTo>
                    <a:pt x="1590" y="96"/>
                  </a:lnTo>
                  <a:lnTo>
                    <a:pt x="1590" y="108"/>
                  </a:lnTo>
                  <a:lnTo>
                    <a:pt x="1572" y="108"/>
                  </a:lnTo>
                  <a:lnTo>
                    <a:pt x="1572" y="102"/>
                  </a:lnTo>
                  <a:lnTo>
                    <a:pt x="1566" y="108"/>
                  </a:lnTo>
                  <a:lnTo>
                    <a:pt x="1560" y="120"/>
                  </a:lnTo>
                  <a:lnTo>
                    <a:pt x="1560" y="126"/>
                  </a:lnTo>
                  <a:lnTo>
                    <a:pt x="1554" y="132"/>
                  </a:lnTo>
                  <a:lnTo>
                    <a:pt x="1548" y="144"/>
                  </a:lnTo>
                  <a:lnTo>
                    <a:pt x="1536" y="156"/>
                  </a:lnTo>
                  <a:lnTo>
                    <a:pt x="1518" y="192"/>
                  </a:lnTo>
                  <a:lnTo>
                    <a:pt x="1518" y="210"/>
                  </a:lnTo>
                  <a:lnTo>
                    <a:pt x="1494" y="246"/>
                  </a:lnTo>
                  <a:lnTo>
                    <a:pt x="1488" y="246"/>
                  </a:lnTo>
                  <a:lnTo>
                    <a:pt x="1482" y="252"/>
                  </a:lnTo>
                  <a:lnTo>
                    <a:pt x="1464" y="252"/>
                  </a:lnTo>
                  <a:lnTo>
                    <a:pt x="1452" y="240"/>
                  </a:lnTo>
                  <a:lnTo>
                    <a:pt x="1446" y="246"/>
                  </a:lnTo>
                  <a:lnTo>
                    <a:pt x="1434" y="246"/>
                  </a:lnTo>
                  <a:lnTo>
                    <a:pt x="1428" y="240"/>
                  </a:lnTo>
                  <a:lnTo>
                    <a:pt x="1416" y="240"/>
                  </a:lnTo>
                  <a:lnTo>
                    <a:pt x="1410" y="246"/>
                  </a:lnTo>
                  <a:lnTo>
                    <a:pt x="1410" y="252"/>
                  </a:lnTo>
                  <a:lnTo>
                    <a:pt x="1404" y="258"/>
                  </a:lnTo>
                  <a:lnTo>
                    <a:pt x="1380" y="258"/>
                  </a:lnTo>
                  <a:lnTo>
                    <a:pt x="1368" y="246"/>
                  </a:lnTo>
                  <a:lnTo>
                    <a:pt x="1368" y="240"/>
                  </a:lnTo>
                  <a:lnTo>
                    <a:pt x="1350" y="234"/>
                  </a:lnTo>
                  <a:lnTo>
                    <a:pt x="1344" y="228"/>
                  </a:lnTo>
                  <a:lnTo>
                    <a:pt x="1338" y="216"/>
                  </a:lnTo>
                  <a:lnTo>
                    <a:pt x="1332" y="216"/>
                  </a:lnTo>
                  <a:lnTo>
                    <a:pt x="1320" y="222"/>
                  </a:lnTo>
                  <a:lnTo>
                    <a:pt x="1314" y="228"/>
                  </a:lnTo>
                  <a:lnTo>
                    <a:pt x="1302" y="234"/>
                  </a:lnTo>
                  <a:lnTo>
                    <a:pt x="1278" y="234"/>
                  </a:lnTo>
                  <a:lnTo>
                    <a:pt x="1278" y="222"/>
                  </a:lnTo>
                  <a:lnTo>
                    <a:pt x="1272" y="222"/>
                  </a:lnTo>
                  <a:lnTo>
                    <a:pt x="1260" y="228"/>
                  </a:lnTo>
                  <a:lnTo>
                    <a:pt x="1260" y="252"/>
                  </a:lnTo>
                  <a:lnTo>
                    <a:pt x="1272" y="264"/>
                  </a:lnTo>
                  <a:lnTo>
                    <a:pt x="1272" y="270"/>
                  </a:lnTo>
                  <a:lnTo>
                    <a:pt x="1278" y="276"/>
                  </a:lnTo>
                  <a:lnTo>
                    <a:pt x="1272" y="282"/>
                  </a:lnTo>
                  <a:lnTo>
                    <a:pt x="1254" y="282"/>
                  </a:lnTo>
                  <a:lnTo>
                    <a:pt x="1230" y="270"/>
                  </a:lnTo>
                  <a:lnTo>
                    <a:pt x="1224" y="270"/>
                  </a:lnTo>
                  <a:lnTo>
                    <a:pt x="1212" y="264"/>
                  </a:lnTo>
                  <a:lnTo>
                    <a:pt x="1212" y="270"/>
                  </a:lnTo>
                  <a:lnTo>
                    <a:pt x="1206" y="276"/>
                  </a:lnTo>
                  <a:lnTo>
                    <a:pt x="1200" y="276"/>
                  </a:lnTo>
                  <a:lnTo>
                    <a:pt x="1188" y="264"/>
                  </a:lnTo>
                  <a:lnTo>
                    <a:pt x="1176" y="264"/>
                  </a:lnTo>
                  <a:lnTo>
                    <a:pt x="1158" y="282"/>
                  </a:lnTo>
                  <a:lnTo>
                    <a:pt x="1158" y="288"/>
                  </a:lnTo>
                  <a:lnTo>
                    <a:pt x="1128" y="288"/>
                  </a:lnTo>
                  <a:lnTo>
                    <a:pt x="1122" y="300"/>
                  </a:lnTo>
                  <a:lnTo>
                    <a:pt x="1104" y="300"/>
                  </a:lnTo>
                  <a:lnTo>
                    <a:pt x="1092" y="312"/>
                  </a:lnTo>
                  <a:lnTo>
                    <a:pt x="1092" y="324"/>
                  </a:lnTo>
                  <a:lnTo>
                    <a:pt x="1086" y="330"/>
                  </a:lnTo>
                  <a:lnTo>
                    <a:pt x="1050" y="330"/>
                  </a:lnTo>
                  <a:lnTo>
                    <a:pt x="1044" y="318"/>
                  </a:lnTo>
                  <a:lnTo>
                    <a:pt x="1032" y="318"/>
                  </a:lnTo>
                  <a:lnTo>
                    <a:pt x="1002" y="282"/>
                  </a:lnTo>
                  <a:lnTo>
                    <a:pt x="1002" y="252"/>
                  </a:lnTo>
                  <a:lnTo>
                    <a:pt x="978" y="228"/>
                  </a:lnTo>
                  <a:lnTo>
                    <a:pt x="972" y="216"/>
                  </a:lnTo>
                  <a:lnTo>
                    <a:pt x="972" y="210"/>
                  </a:lnTo>
                  <a:lnTo>
                    <a:pt x="978" y="198"/>
                  </a:lnTo>
                  <a:lnTo>
                    <a:pt x="978" y="192"/>
                  </a:lnTo>
                  <a:lnTo>
                    <a:pt x="984" y="180"/>
                  </a:lnTo>
                  <a:lnTo>
                    <a:pt x="996" y="138"/>
                  </a:lnTo>
                  <a:lnTo>
                    <a:pt x="1008" y="126"/>
                  </a:lnTo>
                  <a:lnTo>
                    <a:pt x="1014" y="114"/>
                  </a:lnTo>
                  <a:lnTo>
                    <a:pt x="1014" y="102"/>
                  </a:lnTo>
                  <a:lnTo>
                    <a:pt x="1008" y="102"/>
                  </a:lnTo>
                  <a:lnTo>
                    <a:pt x="1002" y="96"/>
                  </a:lnTo>
                  <a:lnTo>
                    <a:pt x="1002" y="66"/>
                  </a:lnTo>
                  <a:lnTo>
                    <a:pt x="996" y="66"/>
                  </a:lnTo>
                  <a:lnTo>
                    <a:pt x="984" y="72"/>
                  </a:lnTo>
                  <a:lnTo>
                    <a:pt x="978" y="72"/>
                  </a:lnTo>
                  <a:lnTo>
                    <a:pt x="972" y="66"/>
                  </a:lnTo>
                  <a:lnTo>
                    <a:pt x="972" y="60"/>
                  </a:lnTo>
                  <a:lnTo>
                    <a:pt x="978" y="54"/>
                  </a:lnTo>
                  <a:lnTo>
                    <a:pt x="984" y="42"/>
                  </a:lnTo>
                  <a:lnTo>
                    <a:pt x="984" y="24"/>
                  </a:lnTo>
                  <a:lnTo>
                    <a:pt x="978" y="12"/>
                  </a:lnTo>
                  <a:lnTo>
                    <a:pt x="966" y="0"/>
                  </a:lnTo>
                  <a:lnTo>
                    <a:pt x="960" y="12"/>
                  </a:lnTo>
                  <a:lnTo>
                    <a:pt x="936" y="6"/>
                  </a:lnTo>
                  <a:lnTo>
                    <a:pt x="936" y="42"/>
                  </a:lnTo>
                  <a:lnTo>
                    <a:pt x="930" y="48"/>
                  </a:lnTo>
                  <a:lnTo>
                    <a:pt x="918" y="48"/>
                  </a:lnTo>
                  <a:lnTo>
                    <a:pt x="918" y="60"/>
                  </a:lnTo>
                  <a:lnTo>
                    <a:pt x="894" y="60"/>
                  </a:lnTo>
                  <a:lnTo>
                    <a:pt x="882" y="66"/>
                  </a:lnTo>
                  <a:lnTo>
                    <a:pt x="858" y="90"/>
                  </a:lnTo>
                  <a:lnTo>
                    <a:pt x="846" y="96"/>
                  </a:lnTo>
                  <a:lnTo>
                    <a:pt x="828" y="96"/>
                  </a:lnTo>
                  <a:lnTo>
                    <a:pt x="822" y="90"/>
                  </a:lnTo>
                  <a:lnTo>
                    <a:pt x="804" y="90"/>
                  </a:lnTo>
                  <a:lnTo>
                    <a:pt x="798" y="96"/>
                  </a:lnTo>
                  <a:lnTo>
                    <a:pt x="798" y="108"/>
                  </a:lnTo>
                  <a:lnTo>
                    <a:pt x="792" y="120"/>
                  </a:lnTo>
                  <a:lnTo>
                    <a:pt x="792" y="138"/>
                  </a:lnTo>
                  <a:lnTo>
                    <a:pt x="786" y="144"/>
                  </a:lnTo>
                  <a:lnTo>
                    <a:pt x="774" y="138"/>
                  </a:lnTo>
                  <a:lnTo>
                    <a:pt x="762" y="126"/>
                  </a:lnTo>
                  <a:lnTo>
                    <a:pt x="756" y="114"/>
                  </a:lnTo>
                  <a:lnTo>
                    <a:pt x="750" y="108"/>
                  </a:lnTo>
                  <a:lnTo>
                    <a:pt x="738" y="108"/>
                  </a:lnTo>
                  <a:lnTo>
                    <a:pt x="732" y="114"/>
                  </a:lnTo>
                  <a:lnTo>
                    <a:pt x="720" y="108"/>
                  </a:lnTo>
                  <a:lnTo>
                    <a:pt x="708" y="114"/>
                  </a:lnTo>
                  <a:lnTo>
                    <a:pt x="696" y="114"/>
                  </a:lnTo>
                  <a:lnTo>
                    <a:pt x="696" y="96"/>
                  </a:lnTo>
                  <a:lnTo>
                    <a:pt x="690" y="90"/>
                  </a:lnTo>
                  <a:lnTo>
                    <a:pt x="648" y="90"/>
                  </a:lnTo>
                  <a:lnTo>
                    <a:pt x="648" y="84"/>
                  </a:lnTo>
                  <a:lnTo>
                    <a:pt x="642" y="78"/>
                  </a:lnTo>
                  <a:lnTo>
                    <a:pt x="642" y="108"/>
                  </a:lnTo>
                  <a:lnTo>
                    <a:pt x="660" y="126"/>
                  </a:lnTo>
                  <a:lnTo>
                    <a:pt x="672" y="132"/>
                  </a:lnTo>
                  <a:lnTo>
                    <a:pt x="678" y="138"/>
                  </a:lnTo>
                  <a:lnTo>
                    <a:pt x="678" y="168"/>
                  </a:lnTo>
                  <a:lnTo>
                    <a:pt x="672" y="174"/>
                  </a:lnTo>
                  <a:lnTo>
                    <a:pt x="684" y="186"/>
                  </a:lnTo>
                  <a:lnTo>
                    <a:pt x="690" y="198"/>
                  </a:lnTo>
                  <a:lnTo>
                    <a:pt x="690" y="228"/>
                  </a:lnTo>
                  <a:lnTo>
                    <a:pt x="738" y="234"/>
                  </a:lnTo>
                  <a:lnTo>
                    <a:pt x="744" y="240"/>
                  </a:lnTo>
                  <a:lnTo>
                    <a:pt x="744" y="246"/>
                  </a:lnTo>
                  <a:lnTo>
                    <a:pt x="738" y="258"/>
                  </a:lnTo>
                  <a:lnTo>
                    <a:pt x="732" y="264"/>
                  </a:lnTo>
                  <a:lnTo>
                    <a:pt x="690" y="264"/>
                  </a:lnTo>
                  <a:lnTo>
                    <a:pt x="690" y="294"/>
                  </a:lnTo>
                  <a:lnTo>
                    <a:pt x="684" y="306"/>
                  </a:lnTo>
                  <a:lnTo>
                    <a:pt x="648" y="324"/>
                  </a:lnTo>
                  <a:lnTo>
                    <a:pt x="642" y="330"/>
                  </a:lnTo>
                  <a:lnTo>
                    <a:pt x="624" y="330"/>
                  </a:lnTo>
                  <a:lnTo>
                    <a:pt x="612" y="342"/>
                  </a:lnTo>
                  <a:lnTo>
                    <a:pt x="600" y="366"/>
                  </a:lnTo>
                  <a:lnTo>
                    <a:pt x="588" y="378"/>
                  </a:lnTo>
                  <a:lnTo>
                    <a:pt x="582" y="378"/>
                  </a:lnTo>
                  <a:lnTo>
                    <a:pt x="582" y="354"/>
                  </a:lnTo>
                  <a:lnTo>
                    <a:pt x="576" y="348"/>
                  </a:lnTo>
                  <a:lnTo>
                    <a:pt x="570" y="354"/>
                  </a:lnTo>
                  <a:lnTo>
                    <a:pt x="558" y="360"/>
                  </a:lnTo>
                  <a:lnTo>
                    <a:pt x="552" y="366"/>
                  </a:lnTo>
                  <a:lnTo>
                    <a:pt x="540" y="372"/>
                  </a:lnTo>
                  <a:lnTo>
                    <a:pt x="534" y="372"/>
                  </a:lnTo>
                  <a:lnTo>
                    <a:pt x="522" y="366"/>
                  </a:lnTo>
                  <a:lnTo>
                    <a:pt x="516" y="366"/>
                  </a:lnTo>
                  <a:lnTo>
                    <a:pt x="504" y="354"/>
                  </a:lnTo>
                  <a:lnTo>
                    <a:pt x="504" y="348"/>
                  </a:lnTo>
                  <a:lnTo>
                    <a:pt x="498" y="336"/>
                  </a:lnTo>
                  <a:lnTo>
                    <a:pt x="492" y="330"/>
                  </a:lnTo>
                  <a:lnTo>
                    <a:pt x="468" y="330"/>
                  </a:lnTo>
                  <a:lnTo>
                    <a:pt x="468" y="300"/>
                  </a:lnTo>
                  <a:lnTo>
                    <a:pt x="462" y="288"/>
                  </a:lnTo>
                  <a:lnTo>
                    <a:pt x="462" y="276"/>
                  </a:lnTo>
                  <a:lnTo>
                    <a:pt x="456" y="270"/>
                  </a:lnTo>
                  <a:lnTo>
                    <a:pt x="456" y="258"/>
                  </a:lnTo>
                  <a:lnTo>
                    <a:pt x="450" y="258"/>
                  </a:lnTo>
                  <a:lnTo>
                    <a:pt x="420" y="288"/>
                  </a:lnTo>
                  <a:lnTo>
                    <a:pt x="396" y="264"/>
                  </a:lnTo>
                  <a:lnTo>
                    <a:pt x="390" y="264"/>
                  </a:lnTo>
                  <a:lnTo>
                    <a:pt x="384" y="270"/>
                  </a:lnTo>
                  <a:lnTo>
                    <a:pt x="384" y="288"/>
                  </a:lnTo>
                  <a:lnTo>
                    <a:pt x="318" y="294"/>
                  </a:lnTo>
                  <a:lnTo>
                    <a:pt x="306" y="282"/>
                  </a:lnTo>
                  <a:lnTo>
                    <a:pt x="288" y="282"/>
                  </a:lnTo>
                  <a:lnTo>
                    <a:pt x="282" y="288"/>
                  </a:lnTo>
                  <a:lnTo>
                    <a:pt x="276" y="300"/>
                  </a:lnTo>
                  <a:lnTo>
                    <a:pt x="276" y="312"/>
                  </a:lnTo>
                  <a:lnTo>
                    <a:pt x="282" y="324"/>
                  </a:lnTo>
                  <a:lnTo>
                    <a:pt x="282" y="336"/>
                  </a:lnTo>
                  <a:lnTo>
                    <a:pt x="306" y="348"/>
                  </a:lnTo>
                  <a:lnTo>
                    <a:pt x="318" y="342"/>
                  </a:lnTo>
                  <a:lnTo>
                    <a:pt x="330" y="354"/>
                  </a:lnTo>
                  <a:lnTo>
                    <a:pt x="330" y="360"/>
                  </a:lnTo>
                  <a:lnTo>
                    <a:pt x="336" y="366"/>
                  </a:lnTo>
                  <a:lnTo>
                    <a:pt x="336" y="372"/>
                  </a:lnTo>
                  <a:lnTo>
                    <a:pt x="330" y="378"/>
                  </a:lnTo>
                  <a:lnTo>
                    <a:pt x="300" y="378"/>
                  </a:lnTo>
                  <a:lnTo>
                    <a:pt x="294" y="372"/>
                  </a:lnTo>
                  <a:lnTo>
                    <a:pt x="264" y="378"/>
                  </a:lnTo>
                  <a:lnTo>
                    <a:pt x="258" y="444"/>
                  </a:lnTo>
                  <a:lnTo>
                    <a:pt x="264" y="444"/>
                  </a:lnTo>
                  <a:lnTo>
                    <a:pt x="276" y="456"/>
                  </a:lnTo>
                  <a:lnTo>
                    <a:pt x="288" y="462"/>
                  </a:lnTo>
                  <a:lnTo>
                    <a:pt x="294" y="468"/>
                  </a:lnTo>
                  <a:lnTo>
                    <a:pt x="294" y="492"/>
                  </a:lnTo>
                  <a:lnTo>
                    <a:pt x="300" y="498"/>
                  </a:lnTo>
                  <a:lnTo>
                    <a:pt x="300" y="504"/>
                  </a:lnTo>
                  <a:lnTo>
                    <a:pt x="312" y="516"/>
                  </a:lnTo>
                  <a:lnTo>
                    <a:pt x="318" y="528"/>
                  </a:lnTo>
                  <a:lnTo>
                    <a:pt x="318" y="540"/>
                  </a:lnTo>
                  <a:lnTo>
                    <a:pt x="312" y="552"/>
                  </a:lnTo>
                  <a:lnTo>
                    <a:pt x="300" y="564"/>
                  </a:lnTo>
                  <a:lnTo>
                    <a:pt x="306" y="612"/>
                  </a:lnTo>
                  <a:lnTo>
                    <a:pt x="288" y="660"/>
                  </a:lnTo>
                  <a:lnTo>
                    <a:pt x="282" y="732"/>
                  </a:lnTo>
                  <a:lnTo>
                    <a:pt x="282" y="762"/>
                  </a:lnTo>
                  <a:lnTo>
                    <a:pt x="276" y="774"/>
                  </a:lnTo>
                  <a:lnTo>
                    <a:pt x="270" y="780"/>
                  </a:lnTo>
                  <a:lnTo>
                    <a:pt x="252" y="780"/>
                  </a:lnTo>
                  <a:lnTo>
                    <a:pt x="252" y="774"/>
                  </a:lnTo>
                  <a:lnTo>
                    <a:pt x="240" y="762"/>
                  </a:lnTo>
                  <a:lnTo>
                    <a:pt x="222" y="762"/>
                  </a:lnTo>
                  <a:lnTo>
                    <a:pt x="216" y="768"/>
                  </a:lnTo>
                  <a:lnTo>
                    <a:pt x="210" y="780"/>
                  </a:lnTo>
                  <a:lnTo>
                    <a:pt x="204" y="786"/>
                  </a:lnTo>
                  <a:lnTo>
                    <a:pt x="174" y="780"/>
                  </a:lnTo>
                  <a:lnTo>
                    <a:pt x="168" y="792"/>
                  </a:lnTo>
                  <a:lnTo>
                    <a:pt x="138" y="792"/>
                  </a:lnTo>
                  <a:lnTo>
                    <a:pt x="126" y="798"/>
                  </a:lnTo>
                  <a:lnTo>
                    <a:pt x="120" y="804"/>
                  </a:lnTo>
                  <a:lnTo>
                    <a:pt x="108" y="810"/>
                  </a:lnTo>
                  <a:lnTo>
                    <a:pt x="96" y="822"/>
                  </a:lnTo>
                  <a:lnTo>
                    <a:pt x="96" y="828"/>
                  </a:lnTo>
                  <a:lnTo>
                    <a:pt x="90" y="834"/>
                  </a:lnTo>
                  <a:lnTo>
                    <a:pt x="90" y="840"/>
                  </a:lnTo>
                  <a:lnTo>
                    <a:pt x="66" y="840"/>
                  </a:lnTo>
                  <a:lnTo>
                    <a:pt x="66" y="894"/>
                  </a:lnTo>
                  <a:lnTo>
                    <a:pt x="48" y="912"/>
                  </a:lnTo>
                  <a:lnTo>
                    <a:pt x="48" y="924"/>
                  </a:lnTo>
                  <a:lnTo>
                    <a:pt x="54" y="930"/>
                  </a:lnTo>
                  <a:lnTo>
                    <a:pt x="54" y="948"/>
                  </a:lnTo>
                  <a:lnTo>
                    <a:pt x="60" y="954"/>
                  </a:lnTo>
                  <a:lnTo>
                    <a:pt x="54" y="954"/>
                  </a:lnTo>
                  <a:lnTo>
                    <a:pt x="48" y="948"/>
                  </a:lnTo>
                  <a:lnTo>
                    <a:pt x="18" y="978"/>
                  </a:lnTo>
                  <a:lnTo>
                    <a:pt x="12" y="990"/>
                  </a:lnTo>
                  <a:lnTo>
                    <a:pt x="12" y="1014"/>
                  </a:lnTo>
                  <a:lnTo>
                    <a:pt x="18" y="1020"/>
                  </a:lnTo>
                  <a:lnTo>
                    <a:pt x="6" y="1026"/>
                  </a:lnTo>
                  <a:lnTo>
                    <a:pt x="0" y="1032"/>
                  </a:lnTo>
                  <a:lnTo>
                    <a:pt x="0" y="1044"/>
                  </a:lnTo>
                  <a:lnTo>
                    <a:pt x="6" y="1050"/>
                  </a:lnTo>
                  <a:lnTo>
                    <a:pt x="18" y="1056"/>
                  </a:lnTo>
                  <a:lnTo>
                    <a:pt x="24" y="1080"/>
                  </a:lnTo>
                  <a:lnTo>
                    <a:pt x="24" y="1086"/>
                  </a:lnTo>
                  <a:lnTo>
                    <a:pt x="30" y="1092"/>
                  </a:lnTo>
                  <a:lnTo>
                    <a:pt x="42" y="1116"/>
                  </a:lnTo>
                  <a:lnTo>
                    <a:pt x="54" y="1128"/>
                  </a:lnTo>
                  <a:lnTo>
                    <a:pt x="66" y="1134"/>
                  </a:lnTo>
                  <a:lnTo>
                    <a:pt x="90" y="1158"/>
                  </a:lnTo>
                  <a:lnTo>
                    <a:pt x="84" y="1164"/>
                  </a:lnTo>
                  <a:lnTo>
                    <a:pt x="78" y="1176"/>
                  </a:lnTo>
                  <a:lnTo>
                    <a:pt x="66" y="1182"/>
                  </a:lnTo>
                  <a:lnTo>
                    <a:pt x="60" y="1188"/>
                  </a:lnTo>
                  <a:lnTo>
                    <a:pt x="102" y="1188"/>
                  </a:lnTo>
                  <a:lnTo>
                    <a:pt x="114" y="1194"/>
                  </a:lnTo>
                  <a:lnTo>
                    <a:pt x="120" y="1194"/>
                  </a:lnTo>
                  <a:lnTo>
                    <a:pt x="126" y="1200"/>
                  </a:lnTo>
                  <a:lnTo>
                    <a:pt x="126" y="1212"/>
                  </a:lnTo>
                  <a:lnTo>
                    <a:pt x="132" y="1224"/>
                  </a:lnTo>
                  <a:lnTo>
                    <a:pt x="138" y="1230"/>
                  </a:lnTo>
                  <a:lnTo>
                    <a:pt x="138" y="1236"/>
                  </a:lnTo>
                  <a:lnTo>
                    <a:pt x="198" y="1230"/>
                  </a:lnTo>
                  <a:lnTo>
                    <a:pt x="252" y="1182"/>
                  </a:lnTo>
                  <a:lnTo>
                    <a:pt x="252" y="1194"/>
                  </a:lnTo>
                  <a:lnTo>
                    <a:pt x="258" y="1206"/>
                  </a:lnTo>
                  <a:lnTo>
                    <a:pt x="258" y="1224"/>
                  </a:lnTo>
                  <a:lnTo>
                    <a:pt x="252" y="1230"/>
                  </a:lnTo>
                  <a:lnTo>
                    <a:pt x="252" y="1242"/>
                  </a:lnTo>
                  <a:lnTo>
                    <a:pt x="246" y="1254"/>
                  </a:lnTo>
                  <a:lnTo>
                    <a:pt x="246" y="1266"/>
                  </a:lnTo>
                  <a:lnTo>
                    <a:pt x="252" y="1284"/>
                  </a:lnTo>
                  <a:lnTo>
                    <a:pt x="252" y="1314"/>
                  </a:lnTo>
                  <a:lnTo>
                    <a:pt x="264" y="1308"/>
                  </a:lnTo>
                  <a:lnTo>
                    <a:pt x="264" y="1314"/>
                  </a:lnTo>
                  <a:lnTo>
                    <a:pt x="270" y="1320"/>
                  </a:lnTo>
                  <a:lnTo>
                    <a:pt x="282" y="1320"/>
                  </a:lnTo>
                  <a:lnTo>
                    <a:pt x="282" y="1314"/>
                  </a:lnTo>
                  <a:lnTo>
                    <a:pt x="288" y="1314"/>
                  </a:lnTo>
                  <a:lnTo>
                    <a:pt x="294" y="1308"/>
                  </a:lnTo>
                  <a:lnTo>
                    <a:pt x="324" y="1308"/>
                  </a:lnTo>
                  <a:lnTo>
                    <a:pt x="336" y="1314"/>
                  </a:lnTo>
                  <a:lnTo>
                    <a:pt x="366" y="1314"/>
                  </a:lnTo>
                  <a:lnTo>
                    <a:pt x="372" y="1320"/>
                  </a:lnTo>
                  <a:lnTo>
                    <a:pt x="372" y="1326"/>
                  </a:lnTo>
                  <a:lnTo>
                    <a:pt x="390" y="1326"/>
                  </a:lnTo>
                  <a:lnTo>
                    <a:pt x="414" y="1314"/>
                  </a:lnTo>
                  <a:lnTo>
                    <a:pt x="420" y="1308"/>
                  </a:lnTo>
                  <a:lnTo>
                    <a:pt x="432" y="1290"/>
                  </a:lnTo>
                  <a:lnTo>
                    <a:pt x="468" y="1290"/>
                  </a:lnTo>
                  <a:lnTo>
                    <a:pt x="474" y="1260"/>
                  </a:lnTo>
                  <a:lnTo>
                    <a:pt x="510" y="1260"/>
                  </a:lnTo>
                  <a:lnTo>
                    <a:pt x="510" y="1254"/>
                  </a:lnTo>
                  <a:lnTo>
                    <a:pt x="516" y="1248"/>
                  </a:lnTo>
                  <a:lnTo>
                    <a:pt x="522" y="1236"/>
                  </a:lnTo>
                  <a:lnTo>
                    <a:pt x="528" y="1230"/>
                  </a:lnTo>
                  <a:lnTo>
                    <a:pt x="540" y="1224"/>
                  </a:lnTo>
                  <a:lnTo>
                    <a:pt x="576" y="1224"/>
                  </a:lnTo>
                  <a:lnTo>
                    <a:pt x="588" y="1212"/>
                  </a:lnTo>
                  <a:lnTo>
                    <a:pt x="600" y="1224"/>
                  </a:lnTo>
                  <a:lnTo>
                    <a:pt x="606" y="1224"/>
                  </a:lnTo>
                  <a:lnTo>
                    <a:pt x="606" y="1218"/>
                  </a:lnTo>
                  <a:lnTo>
                    <a:pt x="618" y="1212"/>
                  </a:lnTo>
                  <a:lnTo>
                    <a:pt x="630" y="1212"/>
                  </a:lnTo>
                  <a:lnTo>
                    <a:pt x="630" y="1242"/>
                  </a:lnTo>
                  <a:lnTo>
                    <a:pt x="624" y="1248"/>
                  </a:lnTo>
                  <a:lnTo>
                    <a:pt x="624" y="1254"/>
                  </a:lnTo>
                  <a:lnTo>
                    <a:pt x="618" y="1260"/>
                  </a:lnTo>
                  <a:lnTo>
                    <a:pt x="618" y="1290"/>
                  </a:lnTo>
                  <a:lnTo>
                    <a:pt x="624" y="1296"/>
                  </a:lnTo>
                  <a:lnTo>
                    <a:pt x="630" y="1308"/>
                  </a:lnTo>
                  <a:lnTo>
                    <a:pt x="630" y="1326"/>
                  </a:lnTo>
                  <a:lnTo>
                    <a:pt x="624" y="1332"/>
                  </a:lnTo>
                  <a:lnTo>
                    <a:pt x="624" y="1344"/>
                  </a:lnTo>
                  <a:lnTo>
                    <a:pt x="636" y="1356"/>
                  </a:lnTo>
                  <a:lnTo>
                    <a:pt x="648" y="1362"/>
                  </a:lnTo>
                  <a:lnTo>
                    <a:pt x="654" y="1368"/>
                  </a:lnTo>
                  <a:lnTo>
                    <a:pt x="660" y="1398"/>
                  </a:lnTo>
                  <a:lnTo>
                    <a:pt x="684" y="1398"/>
                  </a:lnTo>
                  <a:lnTo>
                    <a:pt x="690" y="1404"/>
                  </a:lnTo>
                  <a:lnTo>
                    <a:pt x="690" y="1410"/>
                  </a:lnTo>
                  <a:lnTo>
                    <a:pt x="696" y="1422"/>
                  </a:lnTo>
                  <a:lnTo>
                    <a:pt x="696" y="1428"/>
                  </a:lnTo>
                  <a:lnTo>
                    <a:pt x="702" y="1434"/>
                  </a:lnTo>
                  <a:lnTo>
                    <a:pt x="714" y="1440"/>
                  </a:lnTo>
                  <a:lnTo>
                    <a:pt x="744" y="1440"/>
                  </a:lnTo>
                  <a:lnTo>
                    <a:pt x="750" y="1434"/>
                  </a:lnTo>
                  <a:lnTo>
                    <a:pt x="756" y="1446"/>
                  </a:lnTo>
                  <a:lnTo>
                    <a:pt x="768" y="1452"/>
                  </a:lnTo>
                  <a:lnTo>
                    <a:pt x="780" y="1452"/>
                  </a:lnTo>
                  <a:lnTo>
                    <a:pt x="786" y="1446"/>
                  </a:lnTo>
                  <a:lnTo>
                    <a:pt x="798" y="1446"/>
                  </a:lnTo>
                  <a:lnTo>
                    <a:pt x="798" y="1452"/>
                  </a:lnTo>
                  <a:lnTo>
                    <a:pt x="804" y="1464"/>
                  </a:lnTo>
                  <a:lnTo>
                    <a:pt x="816" y="1470"/>
                  </a:lnTo>
                  <a:lnTo>
                    <a:pt x="828" y="1482"/>
                  </a:lnTo>
                  <a:lnTo>
                    <a:pt x="840" y="1488"/>
                  </a:lnTo>
                  <a:lnTo>
                    <a:pt x="864" y="1488"/>
                  </a:lnTo>
                  <a:lnTo>
                    <a:pt x="864" y="1494"/>
                  </a:lnTo>
                  <a:lnTo>
                    <a:pt x="876" y="1506"/>
                  </a:lnTo>
                  <a:lnTo>
                    <a:pt x="888" y="1512"/>
                  </a:lnTo>
                  <a:lnTo>
                    <a:pt x="894" y="1518"/>
                  </a:lnTo>
                  <a:lnTo>
                    <a:pt x="954" y="1518"/>
                  </a:lnTo>
                  <a:lnTo>
                    <a:pt x="978" y="1530"/>
                  </a:lnTo>
                  <a:lnTo>
                    <a:pt x="984" y="1542"/>
                  </a:lnTo>
                  <a:lnTo>
                    <a:pt x="990" y="1548"/>
                  </a:lnTo>
                  <a:lnTo>
                    <a:pt x="990" y="1578"/>
                  </a:lnTo>
                  <a:lnTo>
                    <a:pt x="996" y="1590"/>
                  </a:lnTo>
                  <a:lnTo>
                    <a:pt x="1002" y="1596"/>
                  </a:lnTo>
                  <a:lnTo>
                    <a:pt x="1008" y="1608"/>
                  </a:lnTo>
                  <a:lnTo>
                    <a:pt x="1008" y="1638"/>
                  </a:lnTo>
                  <a:lnTo>
                    <a:pt x="990" y="1638"/>
                  </a:lnTo>
                  <a:lnTo>
                    <a:pt x="990" y="1644"/>
                  </a:lnTo>
                  <a:lnTo>
                    <a:pt x="996" y="1650"/>
                  </a:lnTo>
                  <a:lnTo>
                    <a:pt x="1002" y="1662"/>
                  </a:lnTo>
                  <a:lnTo>
                    <a:pt x="1014" y="1668"/>
                  </a:lnTo>
                  <a:lnTo>
                    <a:pt x="1020" y="1674"/>
                  </a:lnTo>
                  <a:lnTo>
                    <a:pt x="1014" y="1686"/>
                  </a:lnTo>
                  <a:lnTo>
                    <a:pt x="1014" y="1728"/>
                  </a:lnTo>
                  <a:lnTo>
                    <a:pt x="1020" y="1734"/>
                  </a:lnTo>
                  <a:lnTo>
                    <a:pt x="1050" y="1740"/>
                  </a:lnTo>
                  <a:lnTo>
                    <a:pt x="1098" y="1746"/>
                  </a:lnTo>
                  <a:lnTo>
                    <a:pt x="1158" y="1746"/>
                  </a:lnTo>
                  <a:lnTo>
                    <a:pt x="1158" y="1752"/>
                  </a:lnTo>
                  <a:lnTo>
                    <a:pt x="1152" y="1758"/>
                  </a:lnTo>
                  <a:lnTo>
                    <a:pt x="1152" y="1770"/>
                  </a:lnTo>
                  <a:lnTo>
                    <a:pt x="1146" y="1788"/>
                  </a:lnTo>
                  <a:lnTo>
                    <a:pt x="1146" y="1800"/>
                  </a:lnTo>
                  <a:lnTo>
                    <a:pt x="1152" y="1812"/>
                  </a:lnTo>
                  <a:lnTo>
                    <a:pt x="1164" y="1818"/>
                  </a:lnTo>
                  <a:lnTo>
                    <a:pt x="1170" y="1824"/>
                  </a:lnTo>
                  <a:lnTo>
                    <a:pt x="1194" y="1836"/>
                  </a:lnTo>
                  <a:lnTo>
                    <a:pt x="1206" y="1848"/>
                  </a:lnTo>
                  <a:lnTo>
                    <a:pt x="1212" y="1860"/>
                  </a:lnTo>
                  <a:lnTo>
                    <a:pt x="1224" y="1896"/>
                  </a:lnTo>
                  <a:lnTo>
                    <a:pt x="1224" y="1908"/>
                  </a:lnTo>
                  <a:lnTo>
                    <a:pt x="1218" y="1920"/>
                  </a:lnTo>
                  <a:lnTo>
                    <a:pt x="1218" y="1944"/>
                  </a:lnTo>
                  <a:lnTo>
                    <a:pt x="1212" y="1950"/>
                  </a:lnTo>
                  <a:lnTo>
                    <a:pt x="1212" y="1956"/>
                  </a:lnTo>
                  <a:lnTo>
                    <a:pt x="1218" y="1968"/>
                  </a:lnTo>
                  <a:lnTo>
                    <a:pt x="1212" y="1980"/>
                  </a:lnTo>
                  <a:lnTo>
                    <a:pt x="1206" y="1986"/>
                  </a:lnTo>
                  <a:lnTo>
                    <a:pt x="1200" y="1998"/>
                  </a:lnTo>
                  <a:lnTo>
                    <a:pt x="1200" y="2022"/>
                  </a:lnTo>
                  <a:lnTo>
                    <a:pt x="1206" y="2028"/>
                  </a:lnTo>
                  <a:lnTo>
                    <a:pt x="1218" y="2034"/>
                  </a:lnTo>
                  <a:lnTo>
                    <a:pt x="1212" y="2040"/>
                  </a:lnTo>
                  <a:lnTo>
                    <a:pt x="1200" y="2046"/>
                  </a:lnTo>
                  <a:lnTo>
                    <a:pt x="1194" y="2052"/>
                  </a:lnTo>
                  <a:lnTo>
                    <a:pt x="1194" y="2064"/>
                  </a:lnTo>
                  <a:lnTo>
                    <a:pt x="1200" y="2070"/>
                  </a:lnTo>
                  <a:lnTo>
                    <a:pt x="1212" y="2076"/>
                  </a:lnTo>
                  <a:lnTo>
                    <a:pt x="1212" y="2112"/>
                  </a:lnTo>
                  <a:lnTo>
                    <a:pt x="1224" y="2112"/>
                  </a:lnTo>
                  <a:lnTo>
                    <a:pt x="1224" y="2130"/>
                  </a:lnTo>
                  <a:lnTo>
                    <a:pt x="1218" y="2142"/>
                  </a:lnTo>
                  <a:lnTo>
                    <a:pt x="1218" y="2184"/>
                  </a:lnTo>
                  <a:lnTo>
                    <a:pt x="1224" y="2196"/>
                  </a:lnTo>
                  <a:lnTo>
                    <a:pt x="1230" y="2202"/>
                  </a:lnTo>
                  <a:lnTo>
                    <a:pt x="1266" y="2214"/>
                  </a:lnTo>
                  <a:lnTo>
                    <a:pt x="1308" y="2220"/>
                  </a:lnTo>
                  <a:lnTo>
                    <a:pt x="1380" y="2220"/>
                  </a:lnTo>
                  <a:lnTo>
                    <a:pt x="1392" y="2226"/>
                  </a:lnTo>
                  <a:lnTo>
                    <a:pt x="1398" y="2232"/>
                  </a:lnTo>
                  <a:lnTo>
                    <a:pt x="1398" y="2256"/>
                  </a:lnTo>
                  <a:lnTo>
                    <a:pt x="1404" y="2274"/>
                  </a:lnTo>
                  <a:lnTo>
                    <a:pt x="1404" y="2298"/>
                  </a:lnTo>
                  <a:lnTo>
                    <a:pt x="1410" y="2316"/>
                  </a:lnTo>
                  <a:lnTo>
                    <a:pt x="1410" y="2334"/>
                  </a:lnTo>
                  <a:lnTo>
                    <a:pt x="1422" y="2358"/>
                  </a:lnTo>
                  <a:lnTo>
                    <a:pt x="1434" y="2364"/>
                  </a:lnTo>
                  <a:lnTo>
                    <a:pt x="1446" y="2364"/>
                  </a:lnTo>
                  <a:lnTo>
                    <a:pt x="1464" y="2346"/>
                  </a:lnTo>
                  <a:lnTo>
                    <a:pt x="1476" y="2346"/>
                  </a:lnTo>
                  <a:lnTo>
                    <a:pt x="1488" y="2352"/>
                  </a:lnTo>
                  <a:lnTo>
                    <a:pt x="1500" y="2364"/>
                  </a:lnTo>
                  <a:lnTo>
                    <a:pt x="1506" y="2376"/>
                  </a:lnTo>
                  <a:lnTo>
                    <a:pt x="1506" y="2394"/>
                  </a:lnTo>
                  <a:lnTo>
                    <a:pt x="1500" y="2412"/>
                  </a:lnTo>
                  <a:lnTo>
                    <a:pt x="1500" y="2442"/>
                  </a:lnTo>
                  <a:lnTo>
                    <a:pt x="1494" y="2448"/>
                  </a:lnTo>
                  <a:lnTo>
                    <a:pt x="1494" y="2454"/>
                  </a:lnTo>
                  <a:lnTo>
                    <a:pt x="1488" y="2466"/>
                  </a:lnTo>
                  <a:lnTo>
                    <a:pt x="1488" y="2478"/>
                  </a:lnTo>
                  <a:lnTo>
                    <a:pt x="1494" y="2496"/>
                  </a:lnTo>
                  <a:lnTo>
                    <a:pt x="1506" y="2490"/>
                  </a:lnTo>
                  <a:lnTo>
                    <a:pt x="1512" y="2484"/>
                  </a:lnTo>
                  <a:lnTo>
                    <a:pt x="1530" y="2484"/>
                  </a:lnTo>
                  <a:lnTo>
                    <a:pt x="1536" y="2490"/>
                  </a:lnTo>
                  <a:lnTo>
                    <a:pt x="1548" y="2514"/>
                  </a:lnTo>
                  <a:lnTo>
                    <a:pt x="1548" y="2526"/>
                  </a:lnTo>
                  <a:lnTo>
                    <a:pt x="1554" y="2526"/>
                  </a:lnTo>
                  <a:lnTo>
                    <a:pt x="1560" y="2532"/>
                  </a:lnTo>
                  <a:lnTo>
                    <a:pt x="1560" y="2562"/>
                  </a:lnTo>
                  <a:lnTo>
                    <a:pt x="1566" y="2580"/>
                  </a:lnTo>
                  <a:lnTo>
                    <a:pt x="1566" y="2616"/>
                  </a:lnTo>
                  <a:lnTo>
                    <a:pt x="1512" y="2634"/>
                  </a:lnTo>
                  <a:lnTo>
                    <a:pt x="1506" y="2640"/>
                  </a:lnTo>
                  <a:lnTo>
                    <a:pt x="1500" y="2652"/>
                  </a:lnTo>
                  <a:lnTo>
                    <a:pt x="1500" y="2670"/>
                  </a:lnTo>
                  <a:lnTo>
                    <a:pt x="1464" y="2670"/>
                  </a:lnTo>
                  <a:lnTo>
                    <a:pt x="1464" y="2688"/>
                  </a:lnTo>
                  <a:lnTo>
                    <a:pt x="1458" y="2694"/>
                  </a:lnTo>
                  <a:lnTo>
                    <a:pt x="1452" y="2718"/>
                  </a:lnTo>
                  <a:lnTo>
                    <a:pt x="1428" y="2724"/>
                  </a:lnTo>
                  <a:lnTo>
                    <a:pt x="1428" y="2736"/>
                  </a:lnTo>
                  <a:lnTo>
                    <a:pt x="1422" y="2748"/>
                  </a:lnTo>
                  <a:lnTo>
                    <a:pt x="1422" y="2760"/>
                  </a:lnTo>
                  <a:lnTo>
                    <a:pt x="1404" y="2778"/>
                  </a:lnTo>
                  <a:lnTo>
                    <a:pt x="1392" y="2778"/>
                  </a:lnTo>
                  <a:lnTo>
                    <a:pt x="1392" y="2802"/>
                  </a:lnTo>
                  <a:lnTo>
                    <a:pt x="1386" y="2808"/>
                  </a:lnTo>
                  <a:lnTo>
                    <a:pt x="1380" y="2820"/>
                  </a:lnTo>
                  <a:lnTo>
                    <a:pt x="1374" y="2826"/>
                  </a:lnTo>
                  <a:lnTo>
                    <a:pt x="1356" y="2826"/>
                  </a:lnTo>
                  <a:lnTo>
                    <a:pt x="1350" y="2832"/>
                  </a:lnTo>
                  <a:lnTo>
                    <a:pt x="1350" y="2844"/>
                  </a:lnTo>
                  <a:lnTo>
                    <a:pt x="1344" y="2856"/>
                  </a:lnTo>
                  <a:lnTo>
                    <a:pt x="1344" y="2868"/>
                  </a:lnTo>
                  <a:lnTo>
                    <a:pt x="1368" y="2868"/>
                  </a:lnTo>
                  <a:lnTo>
                    <a:pt x="1374" y="2862"/>
                  </a:lnTo>
                  <a:lnTo>
                    <a:pt x="1386" y="2856"/>
                  </a:lnTo>
                  <a:lnTo>
                    <a:pt x="1398" y="2856"/>
                  </a:lnTo>
                  <a:lnTo>
                    <a:pt x="1404" y="2862"/>
                  </a:lnTo>
                  <a:lnTo>
                    <a:pt x="1428" y="2874"/>
                  </a:lnTo>
                  <a:lnTo>
                    <a:pt x="1434" y="2886"/>
                  </a:lnTo>
                  <a:lnTo>
                    <a:pt x="1446" y="2892"/>
                  </a:lnTo>
                  <a:lnTo>
                    <a:pt x="1452" y="2898"/>
                  </a:lnTo>
                  <a:lnTo>
                    <a:pt x="1458" y="2910"/>
                  </a:lnTo>
                  <a:lnTo>
                    <a:pt x="1470" y="2922"/>
                  </a:lnTo>
                  <a:lnTo>
                    <a:pt x="1470" y="2934"/>
                  </a:lnTo>
                  <a:lnTo>
                    <a:pt x="1482" y="2934"/>
                  </a:lnTo>
                  <a:lnTo>
                    <a:pt x="1482" y="2928"/>
                  </a:lnTo>
                  <a:lnTo>
                    <a:pt x="1494" y="2916"/>
                  </a:lnTo>
                  <a:lnTo>
                    <a:pt x="1500" y="2916"/>
                  </a:lnTo>
                  <a:lnTo>
                    <a:pt x="1512" y="2922"/>
                  </a:lnTo>
                  <a:lnTo>
                    <a:pt x="1518" y="2934"/>
                  </a:lnTo>
                  <a:lnTo>
                    <a:pt x="1536" y="2952"/>
                  </a:lnTo>
                  <a:lnTo>
                    <a:pt x="1554" y="2952"/>
                  </a:lnTo>
                  <a:lnTo>
                    <a:pt x="1572" y="2970"/>
                  </a:lnTo>
                  <a:lnTo>
                    <a:pt x="1578" y="2970"/>
                  </a:lnTo>
                  <a:lnTo>
                    <a:pt x="1578" y="2982"/>
                  </a:lnTo>
                  <a:lnTo>
                    <a:pt x="1584" y="2988"/>
                  </a:lnTo>
                  <a:lnTo>
                    <a:pt x="1596" y="2994"/>
                  </a:lnTo>
                  <a:lnTo>
                    <a:pt x="1614" y="3000"/>
                  </a:lnTo>
                  <a:lnTo>
                    <a:pt x="1626" y="3000"/>
                  </a:lnTo>
                  <a:lnTo>
                    <a:pt x="1632" y="3012"/>
                  </a:lnTo>
                  <a:lnTo>
                    <a:pt x="1638" y="3018"/>
                  </a:lnTo>
                  <a:lnTo>
                    <a:pt x="1644" y="3030"/>
                  </a:lnTo>
                  <a:lnTo>
                    <a:pt x="1662" y="3048"/>
                  </a:lnTo>
                  <a:lnTo>
                    <a:pt x="1668" y="3048"/>
                  </a:lnTo>
                  <a:lnTo>
                    <a:pt x="1680" y="3054"/>
                  </a:lnTo>
                  <a:lnTo>
                    <a:pt x="1686" y="3054"/>
                  </a:lnTo>
                  <a:lnTo>
                    <a:pt x="1686" y="3066"/>
                  </a:lnTo>
                  <a:lnTo>
                    <a:pt x="1674" y="3090"/>
                  </a:lnTo>
                  <a:lnTo>
                    <a:pt x="1668" y="3096"/>
                  </a:lnTo>
                  <a:lnTo>
                    <a:pt x="1668" y="3120"/>
                  </a:lnTo>
                  <a:lnTo>
                    <a:pt x="1674" y="3120"/>
                  </a:lnTo>
                  <a:lnTo>
                    <a:pt x="1674" y="3150"/>
                  </a:lnTo>
                  <a:lnTo>
                    <a:pt x="1692" y="3150"/>
                  </a:lnTo>
                  <a:lnTo>
                    <a:pt x="1692" y="3144"/>
                  </a:lnTo>
                  <a:lnTo>
                    <a:pt x="1698" y="3132"/>
                  </a:lnTo>
                  <a:lnTo>
                    <a:pt x="1710" y="3126"/>
                  </a:lnTo>
                  <a:lnTo>
                    <a:pt x="1716" y="3114"/>
                  </a:lnTo>
                  <a:lnTo>
                    <a:pt x="1728" y="3102"/>
                  </a:lnTo>
                  <a:lnTo>
                    <a:pt x="1734" y="3090"/>
                  </a:lnTo>
                  <a:lnTo>
                    <a:pt x="1734" y="3060"/>
                  </a:lnTo>
                  <a:lnTo>
                    <a:pt x="1728" y="3054"/>
                  </a:lnTo>
                  <a:lnTo>
                    <a:pt x="1728" y="3048"/>
                  </a:lnTo>
                  <a:lnTo>
                    <a:pt x="1746" y="3018"/>
                  </a:lnTo>
                  <a:lnTo>
                    <a:pt x="1734" y="3012"/>
                  </a:lnTo>
                  <a:lnTo>
                    <a:pt x="1728" y="3000"/>
                  </a:lnTo>
                  <a:lnTo>
                    <a:pt x="1728" y="2988"/>
                  </a:lnTo>
                  <a:lnTo>
                    <a:pt x="1740" y="2976"/>
                  </a:lnTo>
                  <a:lnTo>
                    <a:pt x="1746" y="2976"/>
                  </a:lnTo>
                  <a:lnTo>
                    <a:pt x="1746" y="2952"/>
                  </a:lnTo>
                  <a:lnTo>
                    <a:pt x="1764" y="2952"/>
                  </a:lnTo>
                  <a:lnTo>
                    <a:pt x="1776" y="2940"/>
                  </a:lnTo>
                  <a:lnTo>
                    <a:pt x="1776" y="2904"/>
                  </a:lnTo>
                  <a:lnTo>
                    <a:pt x="1782" y="2898"/>
                  </a:lnTo>
                  <a:lnTo>
                    <a:pt x="1788" y="2886"/>
                  </a:lnTo>
                  <a:lnTo>
                    <a:pt x="1800" y="2874"/>
                  </a:lnTo>
                  <a:lnTo>
                    <a:pt x="1812" y="2868"/>
                  </a:lnTo>
                  <a:lnTo>
                    <a:pt x="1818" y="2862"/>
                  </a:lnTo>
                  <a:lnTo>
                    <a:pt x="1824" y="2862"/>
                  </a:lnTo>
                  <a:lnTo>
                    <a:pt x="1824" y="2898"/>
                  </a:lnTo>
                  <a:lnTo>
                    <a:pt x="1818" y="2904"/>
                  </a:lnTo>
                  <a:lnTo>
                    <a:pt x="1818" y="2910"/>
                  </a:lnTo>
                  <a:lnTo>
                    <a:pt x="1812" y="2916"/>
                  </a:lnTo>
                  <a:lnTo>
                    <a:pt x="1812" y="2934"/>
                  </a:lnTo>
                  <a:lnTo>
                    <a:pt x="1800" y="2940"/>
                  </a:lnTo>
                  <a:lnTo>
                    <a:pt x="1800" y="2952"/>
                  </a:lnTo>
                  <a:lnTo>
                    <a:pt x="1776" y="2982"/>
                  </a:lnTo>
                  <a:lnTo>
                    <a:pt x="1746" y="3006"/>
                  </a:lnTo>
                  <a:lnTo>
                    <a:pt x="1752" y="3012"/>
                  </a:lnTo>
                  <a:lnTo>
                    <a:pt x="1770" y="3012"/>
                  </a:lnTo>
                  <a:lnTo>
                    <a:pt x="1770" y="2994"/>
                  </a:lnTo>
                  <a:lnTo>
                    <a:pt x="1776" y="2988"/>
                  </a:lnTo>
                  <a:lnTo>
                    <a:pt x="1788" y="2988"/>
                  </a:lnTo>
                  <a:lnTo>
                    <a:pt x="1794" y="2982"/>
                  </a:lnTo>
                  <a:lnTo>
                    <a:pt x="1800" y="2982"/>
                  </a:lnTo>
                  <a:lnTo>
                    <a:pt x="1812" y="2964"/>
                  </a:lnTo>
                  <a:lnTo>
                    <a:pt x="1824" y="2940"/>
                  </a:lnTo>
                  <a:lnTo>
                    <a:pt x="1848" y="2880"/>
                  </a:lnTo>
                  <a:lnTo>
                    <a:pt x="1860" y="2832"/>
                  </a:lnTo>
                  <a:lnTo>
                    <a:pt x="1872" y="2808"/>
                  </a:lnTo>
                  <a:lnTo>
                    <a:pt x="1878" y="2790"/>
                  </a:lnTo>
                  <a:lnTo>
                    <a:pt x="1884" y="2778"/>
                  </a:lnTo>
                  <a:lnTo>
                    <a:pt x="1896" y="2772"/>
                  </a:lnTo>
                  <a:lnTo>
                    <a:pt x="1902" y="2760"/>
                  </a:lnTo>
                  <a:lnTo>
                    <a:pt x="1926" y="2736"/>
                  </a:lnTo>
                  <a:lnTo>
                    <a:pt x="1926" y="2724"/>
                  </a:lnTo>
                  <a:lnTo>
                    <a:pt x="1920" y="2718"/>
                  </a:lnTo>
                  <a:lnTo>
                    <a:pt x="1938" y="2706"/>
                  </a:lnTo>
                  <a:lnTo>
                    <a:pt x="1932" y="2670"/>
                  </a:lnTo>
                  <a:lnTo>
                    <a:pt x="1938" y="2646"/>
                  </a:lnTo>
                  <a:lnTo>
                    <a:pt x="1926" y="2640"/>
                  </a:lnTo>
                  <a:lnTo>
                    <a:pt x="1932" y="2634"/>
                  </a:lnTo>
                  <a:lnTo>
                    <a:pt x="1938" y="2622"/>
                  </a:lnTo>
                  <a:lnTo>
                    <a:pt x="1938" y="2610"/>
                  </a:lnTo>
                  <a:lnTo>
                    <a:pt x="1932" y="2604"/>
                  </a:lnTo>
                  <a:lnTo>
                    <a:pt x="1920" y="2598"/>
                  </a:lnTo>
                  <a:lnTo>
                    <a:pt x="1914" y="2592"/>
                  </a:lnTo>
                  <a:lnTo>
                    <a:pt x="1914" y="2556"/>
                  </a:lnTo>
                  <a:lnTo>
                    <a:pt x="1896" y="2544"/>
                  </a:lnTo>
                  <a:lnTo>
                    <a:pt x="1920" y="2544"/>
                  </a:lnTo>
                  <a:lnTo>
                    <a:pt x="1914" y="2520"/>
                  </a:lnTo>
                  <a:lnTo>
                    <a:pt x="1902" y="2508"/>
                  </a:lnTo>
                  <a:lnTo>
                    <a:pt x="1908" y="2508"/>
                  </a:lnTo>
                  <a:lnTo>
                    <a:pt x="1920" y="2502"/>
                  </a:lnTo>
                  <a:lnTo>
                    <a:pt x="1920" y="2490"/>
                  </a:lnTo>
                  <a:lnTo>
                    <a:pt x="1914" y="2490"/>
                  </a:lnTo>
                  <a:lnTo>
                    <a:pt x="1902" y="2484"/>
                  </a:lnTo>
                  <a:lnTo>
                    <a:pt x="1896" y="2478"/>
                  </a:lnTo>
                  <a:lnTo>
                    <a:pt x="1920" y="2460"/>
                  </a:lnTo>
                  <a:lnTo>
                    <a:pt x="1932" y="2472"/>
                  </a:lnTo>
                  <a:lnTo>
                    <a:pt x="1944" y="2478"/>
                  </a:lnTo>
                  <a:lnTo>
                    <a:pt x="1950" y="2478"/>
                  </a:lnTo>
                  <a:lnTo>
                    <a:pt x="1950" y="2448"/>
                  </a:lnTo>
                  <a:lnTo>
                    <a:pt x="1962" y="2424"/>
                  </a:lnTo>
                  <a:lnTo>
                    <a:pt x="1974" y="2418"/>
                  </a:lnTo>
                  <a:lnTo>
                    <a:pt x="1980" y="2418"/>
                  </a:lnTo>
                  <a:lnTo>
                    <a:pt x="2004" y="2406"/>
                  </a:lnTo>
                  <a:lnTo>
                    <a:pt x="2010" y="2394"/>
                  </a:lnTo>
                  <a:lnTo>
                    <a:pt x="2010" y="2382"/>
                  </a:lnTo>
                  <a:lnTo>
                    <a:pt x="2016" y="2376"/>
                  </a:lnTo>
                  <a:lnTo>
                    <a:pt x="2028" y="2376"/>
                  </a:lnTo>
                  <a:lnTo>
                    <a:pt x="2034" y="2370"/>
                  </a:lnTo>
                  <a:lnTo>
                    <a:pt x="2046" y="2370"/>
                  </a:lnTo>
                  <a:lnTo>
                    <a:pt x="2046" y="2358"/>
                  </a:lnTo>
                  <a:lnTo>
                    <a:pt x="2070" y="2358"/>
                  </a:lnTo>
                  <a:lnTo>
                    <a:pt x="2070" y="2340"/>
                  </a:lnTo>
                  <a:lnTo>
                    <a:pt x="2118" y="2340"/>
                  </a:lnTo>
                  <a:lnTo>
                    <a:pt x="2124" y="2358"/>
                  </a:lnTo>
                  <a:lnTo>
                    <a:pt x="2136" y="2352"/>
                  </a:lnTo>
                  <a:lnTo>
                    <a:pt x="2118" y="2334"/>
                  </a:lnTo>
                  <a:lnTo>
                    <a:pt x="2136" y="2316"/>
                  </a:lnTo>
                  <a:lnTo>
                    <a:pt x="2142" y="2316"/>
                  </a:lnTo>
                  <a:lnTo>
                    <a:pt x="2154" y="2310"/>
                  </a:lnTo>
                  <a:lnTo>
                    <a:pt x="2178" y="2310"/>
                  </a:lnTo>
                  <a:lnTo>
                    <a:pt x="2160" y="2292"/>
                  </a:lnTo>
                  <a:lnTo>
                    <a:pt x="2172" y="2286"/>
                  </a:lnTo>
                  <a:lnTo>
                    <a:pt x="2178" y="2280"/>
                  </a:lnTo>
                  <a:lnTo>
                    <a:pt x="2190" y="2280"/>
                  </a:lnTo>
                  <a:lnTo>
                    <a:pt x="2190" y="2304"/>
                  </a:lnTo>
                  <a:lnTo>
                    <a:pt x="2196" y="2304"/>
                  </a:lnTo>
                  <a:lnTo>
                    <a:pt x="2196" y="2298"/>
                  </a:lnTo>
                  <a:lnTo>
                    <a:pt x="2202" y="2286"/>
                  </a:lnTo>
                  <a:lnTo>
                    <a:pt x="2208" y="2280"/>
                  </a:lnTo>
                  <a:lnTo>
                    <a:pt x="2244" y="2286"/>
                  </a:lnTo>
                  <a:lnTo>
                    <a:pt x="2244" y="2280"/>
                  </a:lnTo>
                  <a:lnTo>
                    <a:pt x="2250" y="2274"/>
                  </a:lnTo>
                  <a:lnTo>
                    <a:pt x="2250" y="2268"/>
                  </a:lnTo>
                  <a:lnTo>
                    <a:pt x="2256" y="2262"/>
                  </a:lnTo>
                  <a:lnTo>
                    <a:pt x="2268" y="2256"/>
                  </a:lnTo>
                  <a:lnTo>
                    <a:pt x="2274" y="2256"/>
                  </a:lnTo>
                  <a:lnTo>
                    <a:pt x="2280" y="2262"/>
                  </a:lnTo>
                  <a:lnTo>
                    <a:pt x="2280" y="2286"/>
                  </a:lnTo>
                  <a:lnTo>
                    <a:pt x="2346" y="2280"/>
                  </a:lnTo>
                  <a:lnTo>
                    <a:pt x="2352" y="2262"/>
                  </a:lnTo>
                  <a:lnTo>
                    <a:pt x="2346" y="2250"/>
                  </a:lnTo>
                  <a:lnTo>
                    <a:pt x="2352" y="2244"/>
                  </a:lnTo>
                  <a:lnTo>
                    <a:pt x="2358" y="2232"/>
                  </a:lnTo>
                  <a:lnTo>
                    <a:pt x="2370" y="2220"/>
                  </a:lnTo>
                  <a:lnTo>
                    <a:pt x="2406" y="2202"/>
                  </a:lnTo>
                  <a:lnTo>
                    <a:pt x="2418" y="2202"/>
                  </a:lnTo>
                  <a:lnTo>
                    <a:pt x="2412" y="2190"/>
                  </a:lnTo>
                  <a:lnTo>
                    <a:pt x="2412" y="2112"/>
                  </a:lnTo>
                  <a:lnTo>
                    <a:pt x="2442" y="2082"/>
                  </a:lnTo>
                  <a:lnTo>
                    <a:pt x="2442" y="2058"/>
                  </a:lnTo>
                  <a:lnTo>
                    <a:pt x="2460" y="2052"/>
                  </a:lnTo>
                  <a:lnTo>
                    <a:pt x="2460" y="2022"/>
                  </a:lnTo>
                  <a:lnTo>
                    <a:pt x="2466" y="2022"/>
                  </a:lnTo>
                  <a:lnTo>
                    <a:pt x="2472" y="2016"/>
                  </a:lnTo>
                  <a:lnTo>
                    <a:pt x="2478" y="2016"/>
                  </a:lnTo>
                  <a:lnTo>
                    <a:pt x="2478" y="2010"/>
                  </a:lnTo>
                  <a:lnTo>
                    <a:pt x="2484" y="2004"/>
                  </a:lnTo>
                  <a:lnTo>
                    <a:pt x="2484" y="1956"/>
                  </a:lnTo>
                  <a:lnTo>
                    <a:pt x="2478" y="1944"/>
                  </a:lnTo>
                  <a:lnTo>
                    <a:pt x="2478" y="1926"/>
                  </a:lnTo>
                  <a:lnTo>
                    <a:pt x="2472" y="1908"/>
                  </a:lnTo>
                  <a:lnTo>
                    <a:pt x="2484" y="1884"/>
                  </a:lnTo>
                  <a:lnTo>
                    <a:pt x="2514" y="1854"/>
                  </a:lnTo>
                  <a:lnTo>
                    <a:pt x="2514" y="1848"/>
                  </a:lnTo>
                  <a:lnTo>
                    <a:pt x="2508" y="1836"/>
                  </a:lnTo>
                  <a:lnTo>
                    <a:pt x="2508" y="1830"/>
                  </a:lnTo>
                  <a:lnTo>
                    <a:pt x="2502" y="1818"/>
                  </a:lnTo>
                  <a:lnTo>
                    <a:pt x="2508" y="1764"/>
                  </a:lnTo>
                  <a:lnTo>
                    <a:pt x="2508" y="1758"/>
                  </a:lnTo>
                  <a:lnTo>
                    <a:pt x="2514" y="1752"/>
                  </a:lnTo>
                  <a:lnTo>
                    <a:pt x="2514" y="1722"/>
                  </a:lnTo>
                  <a:lnTo>
                    <a:pt x="2520" y="1710"/>
                  </a:lnTo>
                  <a:lnTo>
                    <a:pt x="2520" y="1680"/>
                  </a:lnTo>
                  <a:lnTo>
                    <a:pt x="2508" y="1644"/>
                  </a:lnTo>
                  <a:lnTo>
                    <a:pt x="2502" y="1608"/>
                  </a:lnTo>
                  <a:lnTo>
                    <a:pt x="2502" y="1596"/>
                  </a:lnTo>
                  <a:lnTo>
                    <a:pt x="2508" y="1560"/>
                  </a:lnTo>
                  <a:lnTo>
                    <a:pt x="2508" y="1548"/>
                  </a:lnTo>
                  <a:lnTo>
                    <a:pt x="2502" y="1536"/>
                  </a:lnTo>
                  <a:lnTo>
                    <a:pt x="2502" y="1500"/>
                  </a:lnTo>
                  <a:lnTo>
                    <a:pt x="2508" y="1488"/>
                  </a:lnTo>
                  <a:lnTo>
                    <a:pt x="2520" y="1476"/>
                  </a:lnTo>
                  <a:lnTo>
                    <a:pt x="2508" y="1458"/>
                  </a:lnTo>
                  <a:lnTo>
                    <a:pt x="2520" y="1446"/>
                  </a:lnTo>
                  <a:lnTo>
                    <a:pt x="2532" y="1446"/>
                  </a:lnTo>
                  <a:lnTo>
                    <a:pt x="2532" y="1452"/>
                  </a:lnTo>
                  <a:lnTo>
                    <a:pt x="2538" y="1464"/>
                  </a:lnTo>
                  <a:lnTo>
                    <a:pt x="2544" y="1470"/>
                  </a:lnTo>
                  <a:lnTo>
                    <a:pt x="2556" y="1464"/>
                  </a:lnTo>
                  <a:lnTo>
                    <a:pt x="2562" y="1452"/>
                  </a:lnTo>
                  <a:lnTo>
                    <a:pt x="2574" y="1446"/>
                  </a:lnTo>
                  <a:lnTo>
                    <a:pt x="2580" y="1434"/>
                  </a:lnTo>
                  <a:lnTo>
                    <a:pt x="2586" y="1428"/>
                  </a:lnTo>
                  <a:lnTo>
                    <a:pt x="2592" y="1416"/>
                  </a:lnTo>
                  <a:lnTo>
                    <a:pt x="2592" y="1404"/>
                  </a:lnTo>
                  <a:lnTo>
                    <a:pt x="2598" y="1386"/>
                  </a:lnTo>
                  <a:lnTo>
                    <a:pt x="2598" y="1374"/>
                  </a:lnTo>
                  <a:lnTo>
                    <a:pt x="2604" y="1356"/>
                  </a:lnTo>
                  <a:lnTo>
                    <a:pt x="2604" y="1344"/>
                  </a:lnTo>
                  <a:lnTo>
                    <a:pt x="2610" y="1338"/>
                  </a:lnTo>
                  <a:lnTo>
                    <a:pt x="2616" y="1338"/>
                  </a:lnTo>
                  <a:lnTo>
                    <a:pt x="2628" y="1326"/>
                  </a:lnTo>
                  <a:lnTo>
                    <a:pt x="2634" y="1314"/>
                  </a:lnTo>
                  <a:lnTo>
                    <a:pt x="2640" y="1308"/>
                  </a:lnTo>
                  <a:lnTo>
                    <a:pt x="2640" y="1296"/>
                  </a:lnTo>
                  <a:lnTo>
                    <a:pt x="2652" y="1290"/>
                  </a:lnTo>
                  <a:lnTo>
                    <a:pt x="2658" y="1284"/>
                  </a:lnTo>
                  <a:lnTo>
                    <a:pt x="2670" y="1284"/>
                  </a:lnTo>
                  <a:lnTo>
                    <a:pt x="2682" y="1272"/>
                  </a:lnTo>
                  <a:lnTo>
                    <a:pt x="2682" y="1254"/>
                  </a:lnTo>
                  <a:lnTo>
                    <a:pt x="2688" y="1254"/>
                  </a:lnTo>
                  <a:lnTo>
                    <a:pt x="2724" y="1218"/>
                  </a:lnTo>
                  <a:lnTo>
                    <a:pt x="2736" y="1188"/>
                  </a:lnTo>
                  <a:lnTo>
                    <a:pt x="2754" y="1158"/>
                  </a:lnTo>
                  <a:lnTo>
                    <a:pt x="2760" y="1134"/>
                  </a:lnTo>
                  <a:lnTo>
                    <a:pt x="2766" y="1122"/>
                  </a:lnTo>
                  <a:lnTo>
                    <a:pt x="2772" y="1116"/>
                  </a:lnTo>
                  <a:lnTo>
                    <a:pt x="2778" y="1104"/>
                  </a:lnTo>
                  <a:lnTo>
                    <a:pt x="2784" y="1098"/>
                  </a:lnTo>
                  <a:lnTo>
                    <a:pt x="2784" y="1080"/>
                  </a:lnTo>
                  <a:lnTo>
                    <a:pt x="2778" y="1068"/>
                  </a:lnTo>
                  <a:lnTo>
                    <a:pt x="2778" y="100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49" name="Botswan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4B51AD81-6CA3-456A-BAF5-1CE35394E96D}"/>
                </a:ext>
              </a:extLst>
            </p:cNvPr>
            <p:cNvSpPr>
              <a:spLocks/>
            </p:cNvSpPr>
            <p:nvPr/>
          </p:nvSpPr>
          <p:spPr bwMode="gray">
            <a:xfrm>
              <a:off x="6237643" y="3093689"/>
              <a:ext cx="179092" cy="212522"/>
            </a:xfrm>
            <a:custGeom>
              <a:avLst/>
              <a:gdLst>
                <a:gd name="T0" fmla="*/ 2147483647 w 648"/>
                <a:gd name="T1" fmla="*/ 2147483647 h 732"/>
                <a:gd name="T2" fmla="*/ 2147483647 w 648"/>
                <a:gd name="T3" fmla="*/ 2147483647 h 732"/>
                <a:gd name="T4" fmla="*/ 2147483647 w 648"/>
                <a:gd name="T5" fmla="*/ 2147483647 h 732"/>
                <a:gd name="T6" fmla="*/ 2147483647 w 648"/>
                <a:gd name="T7" fmla="*/ 2147483647 h 732"/>
                <a:gd name="T8" fmla="*/ 2147483647 w 648"/>
                <a:gd name="T9" fmla="*/ 2147483647 h 732"/>
                <a:gd name="T10" fmla="*/ 2147483647 w 648"/>
                <a:gd name="T11" fmla="*/ 2147483647 h 732"/>
                <a:gd name="T12" fmla="*/ 2147483647 w 648"/>
                <a:gd name="T13" fmla="*/ 2147483647 h 732"/>
                <a:gd name="T14" fmla="*/ 2147483647 w 648"/>
                <a:gd name="T15" fmla="*/ 2147483647 h 732"/>
                <a:gd name="T16" fmla="*/ 2147483647 w 648"/>
                <a:gd name="T17" fmla="*/ 2147483647 h 732"/>
                <a:gd name="T18" fmla="*/ 2147483647 w 648"/>
                <a:gd name="T19" fmla="*/ 2147483647 h 732"/>
                <a:gd name="T20" fmla="*/ 2147483647 w 648"/>
                <a:gd name="T21" fmla="*/ 2147483647 h 732"/>
                <a:gd name="T22" fmla="*/ 2147483647 w 648"/>
                <a:gd name="T23" fmla="*/ 2147483647 h 732"/>
                <a:gd name="T24" fmla="*/ 2147483647 w 648"/>
                <a:gd name="T25" fmla="*/ 2147483647 h 732"/>
                <a:gd name="T26" fmla="*/ 2147483647 w 648"/>
                <a:gd name="T27" fmla="*/ 2147483647 h 732"/>
                <a:gd name="T28" fmla="*/ 2147483647 w 648"/>
                <a:gd name="T29" fmla="*/ 2147483647 h 732"/>
                <a:gd name="T30" fmla="*/ 2147483647 w 648"/>
                <a:gd name="T31" fmla="*/ 2147483647 h 732"/>
                <a:gd name="T32" fmla="*/ 2147483647 w 648"/>
                <a:gd name="T33" fmla="*/ 2147483647 h 732"/>
                <a:gd name="T34" fmla="*/ 2147483647 w 648"/>
                <a:gd name="T35" fmla="*/ 2147483647 h 732"/>
                <a:gd name="T36" fmla="*/ 2147483647 w 648"/>
                <a:gd name="T37" fmla="*/ 2147483647 h 732"/>
                <a:gd name="T38" fmla="*/ 2147483647 w 648"/>
                <a:gd name="T39" fmla="*/ 2147483647 h 732"/>
                <a:gd name="T40" fmla="*/ 2147483647 w 648"/>
                <a:gd name="T41" fmla="*/ 2147483647 h 732"/>
                <a:gd name="T42" fmla="*/ 2147483647 w 648"/>
                <a:gd name="T43" fmla="*/ 2147483647 h 732"/>
                <a:gd name="T44" fmla="*/ 2147483647 w 648"/>
                <a:gd name="T45" fmla="*/ 2147483647 h 732"/>
                <a:gd name="T46" fmla="*/ 2147483647 w 648"/>
                <a:gd name="T47" fmla="*/ 2147483647 h 732"/>
                <a:gd name="T48" fmla="*/ 2147483647 w 648"/>
                <a:gd name="T49" fmla="*/ 2147483647 h 732"/>
                <a:gd name="T50" fmla="*/ 2147483647 w 648"/>
                <a:gd name="T51" fmla="*/ 2147483647 h 732"/>
                <a:gd name="T52" fmla="*/ 2147483647 w 648"/>
                <a:gd name="T53" fmla="*/ 2147483647 h 732"/>
                <a:gd name="T54" fmla="*/ 2147483647 w 648"/>
                <a:gd name="T55" fmla="*/ 2147483647 h 732"/>
                <a:gd name="T56" fmla="*/ 2147483647 w 648"/>
                <a:gd name="T57" fmla="*/ 2147483647 h 732"/>
                <a:gd name="T58" fmla="*/ 2147483647 w 648"/>
                <a:gd name="T59" fmla="*/ 2147483647 h 732"/>
                <a:gd name="T60" fmla="*/ 2147483647 w 648"/>
                <a:gd name="T61" fmla="*/ 2147483647 h 732"/>
                <a:gd name="T62" fmla="*/ 2147483647 w 648"/>
                <a:gd name="T63" fmla="*/ 2147483647 h 732"/>
                <a:gd name="T64" fmla="*/ 2147483647 w 648"/>
                <a:gd name="T65" fmla="*/ 2147483647 h 732"/>
                <a:gd name="T66" fmla="*/ 2147483647 w 648"/>
                <a:gd name="T67" fmla="*/ 2147483647 h 732"/>
                <a:gd name="T68" fmla="*/ 2147483647 w 648"/>
                <a:gd name="T69" fmla="*/ 2147483647 h 732"/>
                <a:gd name="T70" fmla="*/ 2147483647 w 648"/>
                <a:gd name="T71" fmla="*/ 2147483647 h 732"/>
                <a:gd name="T72" fmla="*/ 2147483647 w 648"/>
                <a:gd name="T73" fmla="*/ 2147483647 h 732"/>
                <a:gd name="T74" fmla="*/ 2147483647 w 648"/>
                <a:gd name="T75" fmla="*/ 2147483647 h 732"/>
                <a:gd name="T76" fmla="*/ 2147483647 w 648"/>
                <a:gd name="T77" fmla="*/ 2147483647 h 732"/>
                <a:gd name="T78" fmla="*/ 2147483647 w 648"/>
                <a:gd name="T79" fmla="*/ 2147483647 h 732"/>
                <a:gd name="T80" fmla="*/ 2147483647 w 648"/>
                <a:gd name="T81" fmla="*/ 2147483647 h 732"/>
                <a:gd name="T82" fmla="*/ 2147483647 w 648"/>
                <a:gd name="T83" fmla="*/ 2147483647 h 732"/>
                <a:gd name="T84" fmla="*/ 2147483647 w 648"/>
                <a:gd name="T85" fmla="*/ 2147483647 h 732"/>
                <a:gd name="T86" fmla="*/ 2147483647 w 648"/>
                <a:gd name="T87" fmla="*/ 2147483647 h 732"/>
                <a:gd name="T88" fmla="*/ 2147483647 w 648"/>
                <a:gd name="T89" fmla="*/ 2147483647 h 732"/>
                <a:gd name="T90" fmla="*/ 2147483647 w 648"/>
                <a:gd name="T91" fmla="*/ 2147483647 h 732"/>
                <a:gd name="T92" fmla="*/ 2147483647 w 648"/>
                <a:gd name="T93" fmla="*/ 2147483647 h 732"/>
                <a:gd name="T94" fmla="*/ 2147483647 w 648"/>
                <a:gd name="T95" fmla="*/ 0 h 732"/>
                <a:gd name="T96" fmla="*/ 2147483647 w 648"/>
                <a:gd name="T97" fmla="*/ 2147483647 h 732"/>
                <a:gd name="T98" fmla="*/ 2147483647 w 648"/>
                <a:gd name="T99" fmla="*/ 2147483647 h 732"/>
                <a:gd name="T100" fmla="*/ 2147483647 w 648"/>
                <a:gd name="T101" fmla="*/ 2147483647 h 732"/>
                <a:gd name="T102" fmla="*/ 2147483647 w 648"/>
                <a:gd name="T103" fmla="*/ 2147483647 h 732"/>
                <a:gd name="T104" fmla="*/ 2147483647 w 648"/>
                <a:gd name="T105" fmla="*/ 2147483647 h 732"/>
                <a:gd name="T106" fmla="*/ 2147483647 w 648"/>
                <a:gd name="T107" fmla="*/ 2147483647 h 732"/>
                <a:gd name="T108" fmla="*/ 2147483647 w 648"/>
                <a:gd name="T109" fmla="*/ 2147483647 h 732"/>
                <a:gd name="T110" fmla="*/ 2147483647 w 648"/>
                <a:gd name="T111" fmla="*/ 2147483647 h 732"/>
                <a:gd name="T112" fmla="*/ 2147483647 w 648"/>
                <a:gd name="T113" fmla="*/ 2147483647 h 732"/>
                <a:gd name="T114" fmla="*/ 0 w 648"/>
                <a:gd name="T115" fmla="*/ 2147483647 h 7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8"/>
                <a:gd name="T175" fmla="*/ 0 h 732"/>
                <a:gd name="T176" fmla="*/ 648 w 648"/>
                <a:gd name="T177" fmla="*/ 732 h 7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8" h="732">
                  <a:moveTo>
                    <a:pt x="0" y="570"/>
                  </a:moveTo>
                  <a:lnTo>
                    <a:pt x="12" y="576"/>
                  </a:lnTo>
                  <a:lnTo>
                    <a:pt x="18" y="582"/>
                  </a:lnTo>
                  <a:lnTo>
                    <a:pt x="30" y="588"/>
                  </a:lnTo>
                  <a:lnTo>
                    <a:pt x="36" y="594"/>
                  </a:lnTo>
                  <a:lnTo>
                    <a:pt x="42" y="612"/>
                  </a:lnTo>
                  <a:lnTo>
                    <a:pt x="48" y="624"/>
                  </a:lnTo>
                  <a:lnTo>
                    <a:pt x="48" y="642"/>
                  </a:lnTo>
                  <a:lnTo>
                    <a:pt x="54" y="648"/>
                  </a:lnTo>
                  <a:lnTo>
                    <a:pt x="54" y="672"/>
                  </a:lnTo>
                  <a:lnTo>
                    <a:pt x="48" y="684"/>
                  </a:lnTo>
                  <a:lnTo>
                    <a:pt x="48" y="690"/>
                  </a:lnTo>
                  <a:lnTo>
                    <a:pt x="42" y="702"/>
                  </a:lnTo>
                  <a:lnTo>
                    <a:pt x="42" y="732"/>
                  </a:lnTo>
                  <a:lnTo>
                    <a:pt x="120" y="732"/>
                  </a:lnTo>
                  <a:lnTo>
                    <a:pt x="120" y="714"/>
                  </a:lnTo>
                  <a:lnTo>
                    <a:pt x="144" y="714"/>
                  </a:lnTo>
                  <a:lnTo>
                    <a:pt x="144" y="708"/>
                  </a:lnTo>
                  <a:lnTo>
                    <a:pt x="150" y="702"/>
                  </a:lnTo>
                  <a:lnTo>
                    <a:pt x="156" y="690"/>
                  </a:lnTo>
                  <a:lnTo>
                    <a:pt x="162" y="684"/>
                  </a:lnTo>
                  <a:lnTo>
                    <a:pt x="168" y="684"/>
                  </a:lnTo>
                  <a:lnTo>
                    <a:pt x="174" y="678"/>
                  </a:lnTo>
                  <a:lnTo>
                    <a:pt x="186" y="678"/>
                  </a:lnTo>
                  <a:lnTo>
                    <a:pt x="186" y="654"/>
                  </a:lnTo>
                  <a:lnTo>
                    <a:pt x="192" y="642"/>
                  </a:lnTo>
                  <a:lnTo>
                    <a:pt x="192" y="630"/>
                  </a:lnTo>
                  <a:lnTo>
                    <a:pt x="198" y="618"/>
                  </a:lnTo>
                  <a:lnTo>
                    <a:pt x="204" y="612"/>
                  </a:lnTo>
                  <a:lnTo>
                    <a:pt x="216" y="606"/>
                  </a:lnTo>
                  <a:lnTo>
                    <a:pt x="228" y="606"/>
                  </a:lnTo>
                  <a:lnTo>
                    <a:pt x="240" y="612"/>
                  </a:lnTo>
                  <a:lnTo>
                    <a:pt x="246" y="618"/>
                  </a:lnTo>
                  <a:lnTo>
                    <a:pt x="258" y="624"/>
                  </a:lnTo>
                  <a:lnTo>
                    <a:pt x="270" y="636"/>
                  </a:lnTo>
                  <a:lnTo>
                    <a:pt x="300" y="636"/>
                  </a:lnTo>
                  <a:lnTo>
                    <a:pt x="306" y="642"/>
                  </a:lnTo>
                  <a:lnTo>
                    <a:pt x="318" y="648"/>
                  </a:lnTo>
                  <a:lnTo>
                    <a:pt x="324" y="654"/>
                  </a:lnTo>
                  <a:lnTo>
                    <a:pt x="336" y="654"/>
                  </a:lnTo>
                  <a:lnTo>
                    <a:pt x="348" y="648"/>
                  </a:lnTo>
                  <a:lnTo>
                    <a:pt x="354" y="642"/>
                  </a:lnTo>
                  <a:lnTo>
                    <a:pt x="360" y="648"/>
                  </a:lnTo>
                  <a:lnTo>
                    <a:pt x="372" y="648"/>
                  </a:lnTo>
                  <a:lnTo>
                    <a:pt x="384" y="642"/>
                  </a:lnTo>
                  <a:lnTo>
                    <a:pt x="390" y="636"/>
                  </a:lnTo>
                  <a:lnTo>
                    <a:pt x="396" y="624"/>
                  </a:lnTo>
                  <a:lnTo>
                    <a:pt x="402" y="606"/>
                  </a:lnTo>
                  <a:lnTo>
                    <a:pt x="408" y="594"/>
                  </a:lnTo>
                  <a:lnTo>
                    <a:pt x="408" y="582"/>
                  </a:lnTo>
                  <a:lnTo>
                    <a:pt x="426" y="564"/>
                  </a:lnTo>
                  <a:lnTo>
                    <a:pt x="444" y="558"/>
                  </a:lnTo>
                  <a:lnTo>
                    <a:pt x="456" y="552"/>
                  </a:lnTo>
                  <a:lnTo>
                    <a:pt x="462" y="546"/>
                  </a:lnTo>
                  <a:lnTo>
                    <a:pt x="468" y="534"/>
                  </a:lnTo>
                  <a:lnTo>
                    <a:pt x="480" y="528"/>
                  </a:lnTo>
                  <a:lnTo>
                    <a:pt x="480" y="492"/>
                  </a:lnTo>
                  <a:lnTo>
                    <a:pt x="492" y="468"/>
                  </a:lnTo>
                  <a:lnTo>
                    <a:pt x="504" y="462"/>
                  </a:lnTo>
                  <a:lnTo>
                    <a:pt x="510" y="462"/>
                  </a:lnTo>
                  <a:lnTo>
                    <a:pt x="522" y="456"/>
                  </a:lnTo>
                  <a:lnTo>
                    <a:pt x="564" y="414"/>
                  </a:lnTo>
                  <a:lnTo>
                    <a:pt x="576" y="390"/>
                  </a:lnTo>
                  <a:lnTo>
                    <a:pt x="582" y="384"/>
                  </a:lnTo>
                  <a:lnTo>
                    <a:pt x="594" y="384"/>
                  </a:lnTo>
                  <a:lnTo>
                    <a:pt x="606" y="378"/>
                  </a:lnTo>
                  <a:lnTo>
                    <a:pt x="618" y="378"/>
                  </a:lnTo>
                  <a:lnTo>
                    <a:pt x="630" y="354"/>
                  </a:lnTo>
                  <a:lnTo>
                    <a:pt x="648" y="354"/>
                  </a:lnTo>
                  <a:lnTo>
                    <a:pt x="648" y="348"/>
                  </a:lnTo>
                  <a:lnTo>
                    <a:pt x="642" y="336"/>
                  </a:lnTo>
                  <a:lnTo>
                    <a:pt x="624" y="318"/>
                  </a:lnTo>
                  <a:lnTo>
                    <a:pt x="606" y="312"/>
                  </a:lnTo>
                  <a:lnTo>
                    <a:pt x="594" y="312"/>
                  </a:lnTo>
                  <a:lnTo>
                    <a:pt x="576" y="306"/>
                  </a:lnTo>
                  <a:lnTo>
                    <a:pt x="564" y="306"/>
                  </a:lnTo>
                  <a:lnTo>
                    <a:pt x="564" y="276"/>
                  </a:lnTo>
                  <a:lnTo>
                    <a:pt x="546" y="276"/>
                  </a:lnTo>
                  <a:lnTo>
                    <a:pt x="546" y="246"/>
                  </a:lnTo>
                  <a:lnTo>
                    <a:pt x="552" y="240"/>
                  </a:lnTo>
                  <a:lnTo>
                    <a:pt x="546" y="216"/>
                  </a:lnTo>
                  <a:lnTo>
                    <a:pt x="516" y="216"/>
                  </a:lnTo>
                  <a:lnTo>
                    <a:pt x="516" y="186"/>
                  </a:lnTo>
                  <a:lnTo>
                    <a:pt x="510" y="180"/>
                  </a:lnTo>
                  <a:lnTo>
                    <a:pt x="480" y="180"/>
                  </a:lnTo>
                  <a:lnTo>
                    <a:pt x="462" y="162"/>
                  </a:lnTo>
                  <a:lnTo>
                    <a:pt x="450" y="156"/>
                  </a:lnTo>
                  <a:lnTo>
                    <a:pt x="432" y="120"/>
                  </a:lnTo>
                  <a:lnTo>
                    <a:pt x="432" y="96"/>
                  </a:lnTo>
                  <a:lnTo>
                    <a:pt x="426" y="90"/>
                  </a:lnTo>
                  <a:lnTo>
                    <a:pt x="414" y="66"/>
                  </a:lnTo>
                  <a:lnTo>
                    <a:pt x="408" y="60"/>
                  </a:lnTo>
                  <a:lnTo>
                    <a:pt x="396" y="60"/>
                  </a:lnTo>
                  <a:lnTo>
                    <a:pt x="396" y="30"/>
                  </a:lnTo>
                  <a:lnTo>
                    <a:pt x="384" y="18"/>
                  </a:lnTo>
                  <a:lnTo>
                    <a:pt x="378" y="0"/>
                  </a:lnTo>
                  <a:lnTo>
                    <a:pt x="342" y="6"/>
                  </a:lnTo>
                  <a:lnTo>
                    <a:pt x="330" y="18"/>
                  </a:lnTo>
                  <a:lnTo>
                    <a:pt x="306" y="18"/>
                  </a:lnTo>
                  <a:lnTo>
                    <a:pt x="264" y="60"/>
                  </a:lnTo>
                  <a:lnTo>
                    <a:pt x="258" y="60"/>
                  </a:lnTo>
                  <a:lnTo>
                    <a:pt x="258" y="42"/>
                  </a:lnTo>
                  <a:lnTo>
                    <a:pt x="252" y="42"/>
                  </a:lnTo>
                  <a:lnTo>
                    <a:pt x="252" y="24"/>
                  </a:lnTo>
                  <a:lnTo>
                    <a:pt x="246" y="18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168" y="36"/>
                  </a:lnTo>
                  <a:lnTo>
                    <a:pt x="132" y="36"/>
                  </a:lnTo>
                  <a:lnTo>
                    <a:pt x="114" y="42"/>
                  </a:lnTo>
                  <a:lnTo>
                    <a:pt x="78" y="42"/>
                  </a:lnTo>
                  <a:lnTo>
                    <a:pt x="78" y="216"/>
                  </a:lnTo>
                  <a:lnTo>
                    <a:pt x="72" y="222"/>
                  </a:lnTo>
                  <a:lnTo>
                    <a:pt x="78" y="348"/>
                  </a:lnTo>
                  <a:lnTo>
                    <a:pt x="6" y="348"/>
                  </a:lnTo>
                  <a:lnTo>
                    <a:pt x="0" y="57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0" name="Bosnia and Herzegovin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20DAE35-78B2-447F-B656-DE3059578EE1}"/>
                </a:ext>
              </a:extLst>
            </p:cNvPr>
            <p:cNvSpPr>
              <a:spLocks/>
            </p:cNvSpPr>
            <p:nvPr/>
          </p:nvSpPr>
          <p:spPr bwMode="gray">
            <a:xfrm>
              <a:off x="6145384" y="1623178"/>
              <a:ext cx="73807" cy="68555"/>
            </a:xfrm>
            <a:custGeom>
              <a:avLst/>
              <a:gdLst>
                <a:gd name="T0" fmla="*/ 2147483647 w 264"/>
                <a:gd name="T1" fmla="*/ 2147483647 h 234"/>
                <a:gd name="T2" fmla="*/ 2147483647 w 264"/>
                <a:gd name="T3" fmla="*/ 2147483647 h 234"/>
                <a:gd name="T4" fmla="*/ 2147483647 w 264"/>
                <a:gd name="T5" fmla="*/ 2147483647 h 234"/>
                <a:gd name="T6" fmla="*/ 2147483647 w 264"/>
                <a:gd name="T7" fmla="*/ 2147483647 h 234"/>
                <a:gd name="T8" fmla="*/ 2147483647 w 264"/>
                <a:gd name="T9" fmla="*/ 2147483647 h 234"/>
                <a:gd name="T10" fmla="*/ 2147483647 w 264"/>
                <a:gd name="T11" fmla="*/ 2147483647 h 234"/>
                <a:gd name="T12" fmla="*/ 2147483647 w 264"/>
                <a:gd name="T13" fmla="*/ 2147483647 h 234"/>
                <a:gd name="T14" fmla="*/ 2147483647 w 264"/>
                <a:gd name="T15" fmla="*/ 2147483647 h 234"/>
                <a:gd name="T16" fmla="*/ 2147483647 w 264"/>
                <a:gd name="T17" fmla="*/ 2147483647 h 234"/>
                <a:gd name="T18" fmla="*/ 2147483647 w 264"/>
                <a:gd name="T19" fmla="*/ 2147483647 h 234"/>
                <a:gd name="T20" fmla="*/ 2147483647 w 264"/>
                <a:gd name="T21" fmla="*/ 2147483647 h 234"/>
                <a:gd name="T22" fmla="*/ 2147483647 w 264"/>
                <a:gd name="T23" fmla="*/ 2147483647 h 234"/>
                <a:gd name="T24" fmla="*/ 2147483647 w 264"/>
                <a:gd name="T25" fmla="*/ 2147483647 h 234"/>
                <a:gd name="T26" fmla="*/ 2147483647 w 264"/>
                <a:gd name="T27" fmla="*/ 2147483647 h 234"/>
                <a:gd name="T28" fmla="*/ 2147483647 w 264"/>
                <a:gd name="T29" fmla="*/ 2147483647 h 234"/>
                <a:gd name="T30" fmla="*/ 2147483647 w 264"/>
                <a:gd name="T31" fmla="*/ 2147483647 h 234"/>
                <a:gd name="T32" fmla="*/ 2147483647 w 264"/>
                <a:gd name="T33" fmla="*/ 2147483647 h 234"/>
                <a:gd name="T34" fmla="*/ 2147483647 w 264"/>
                <a:gd name="T35" fmla="*/ 2147483647 h 234"/>
                <a:gd name="T36" fmla="*/ 2147483647 w 264"/>
                <a:gd name="T37" fmla="*/ 2147483647 h 234"/>
                <a:gd name="T38" fmla="*/ 2147483647 w 264"/>
                <a:gd name="T39" fmla="*/ 0 h 234"/>
                <a:gd name="T40" fmla="*/ 2147483647 w 264"/>
                <a:gd name="T41" fmla="*/ 0 h 234"/>
                <a:gd name="T42" fmla="*/ 2147483647 w 264"/>
                <a:gd name="T43" fmla="*/ 2147483647 h 234"/>
                <a:gd name="T44" fmla="*/ 0 w 264"/>
                <a:gd name="T45" fmla="*/ 2147483647 h 234"/>
                <a:gd name="T46" fmla="*/ 2147483647 w 264"/>
                <a:gd name="T47" fmla="*/ 2147483647 h 234"/>
                <a:gd name="T48" fmla="*/ 2147483647 w 264"/>
                <a:gd name="T49" fmla="*/ 2147483647 h 234"/>
                <a:gd name="T50" fmla="*/ 2147483647 w 264"/>
                <a:gd name="T51" fmla="*/ 2147483647 h 234"/>
                <a:gd name="T52" fmla="*/ 2147483647 w 264"/>
                <a:gd name="T53" fmla="*/ 2147483647 h 234"/>
                <a:gd name="T54" fmla="*/ 2147483647 w 264"/>
                <a:gd name="T55" fmla="*/ 2147483647 h 234"/>
                <a:gd name="T56" fmla="*/ 2147483647 w 264"/>
                <a:gd name="T57" fmla="*/ 2147483647 h 234"/>
                <a:gd name="T58" fmla="*/ 2147483647 w 264"/>
                <a:gd name="T59" fmla="*/ 2147483647 h 234"/>
                <a:gd name="T60" fmla="*/ 2147483647 w 264"/>
                <a:gd name="T61" fmla="*/ 2147483647 h 234"/>
                <a:gd name="T62" fmla="*/ 2147483647 w 264"/>
                <a:gd name="T63" fmla="*/ 2147483647 h 234"/>
                <a:gd name="T64" fmla="*/ 2147483647 w 264"/>
                <a:gd name="T65" fmla="*/ 2147483647 h 234"/>
                <a:gd name="T66" fmla="*/ 2147483647 w 264"/>
                <a:gd name="T67" fmla="*/ 2147483647 h 234"/>
                <a:gd name="T68" fmla="*/ 2147483647 w 264"/>
                <a:gd name="T69" fmla="*/ 2147483647 h 234"/>
                <a:gd name="T70" fmla="*/ 2147483647 w 264"/>
                <a:gd name="T71" fmla="*/ 2147483647 h 234"/>
                <a:gd name="T72" fmla="*/ 2147483647 w 264"/>
                <a:gd name="T73" fmla="*/ 2147483647 h 234"/>
                <a:gd name="T74" fmla="*/ 2147483647 w 264"/>
                <a:gd name="T75" fmla="*/ 2147483647 h 234"/>
                <a:gd name="T76" fmla="*/ 2147483647 w 264"/>
                <a:gd name="T77" fmla="*/ 2147483647 h 234"/>
                <a:gd name="T78" fmla="*/ 2147483647 w 264"/>
                <a:gd name="T79" fmla="*/ 2147483647 h 234"/>
                <a:gd name="T80" fmla="*/ 2147483647 w 264"/>
                <a:gd name="T81" fmla="*/ 2147483647 h 234"/>
                <a:gd name="T82" fmla="*/ 2147483647 w 264"/>
                <a:gd name="T83" fmla="*/ 2147483647 h 234"/>
                <a:gd name="T84" fmla="*/ 2147483647 w 264"/>
                <a:gd name="T85" fmla="*/ 2147483647 h 234"/>
                <a:gd name="T86" fmla="*/ 2147483647 w 264"/>
                <a:gd name="T87" fmla="*/ 2147483647 h 234"/>
                <a:gd name="T88" fmla="*/ 2147483647 w 264"/>
                <a:gd name="T89" fmla="*/ 2147483647 h 234"/>
                <a:gd name="T90" fmla="*/ 2147483647 w 264"/>
                <a:gd name="T91" fmla="*/ 2147483647 h 234"/>
                <a:gd name="T92" fmla="*/ 2147483647 w 264"/>
                <a:gd name="T93" fmla="*/ 2147483647 h 234"/>
                <a:gd name="T94" fmla="*/ 2147483647 w 264"/>
                <a:gd name="T95" fmla="*/ 2147483647 h 234"/>
                <a:gd name="T96" fmla="*/ 2147483647 w 264"/>
                <a:gd name="T97" fmla="*/ 2147483647 h 234"/>
                <a:gd name="T98" fmla="*/ 2147483647 w 264"/>
                <a:gd name="T99" fmla="*/ 2147483647 h 234"/>
                <a:gd name="T100" fmla="*/ 2147483647 w 264"/>
                <a:gd name="T101" fmla="*/ 2147483647 h 234"/>
                <a:gd name="T102" fmla="*/ 2147483647 w 264"/>
                <a:gd name="T103" fmla="*/ 2147483647 h 234"/>
                <a:gd name="T104" fmla="*/ 2147483647 w 264"/>
                <a:gd name="T105" fmla="*/ 2147483647 h 234"/>
                <a:gd name="T106" fmla="*/ 2147483647 w 264"/>
                <a:gd name="T107" fmla="*/ 2147483647 h 234"/>
                <a:gd name="T108" fmla="*/ 2147483647 w 264"/>
                <a:gd name="T109" fmla="*/ 2147483647 h 234"/>
                <a:gd name="T110" fmla="*/ 2147483647 w 264"/>
                <a:gd name="T111" fmla="*/ 2147483647 h 234"/>
                <a:gd name="T112" fmla="*/ 2147483647 w 264"/>
                <a:gd name="T113" fmla="*/ 2147483647 h 234"/>
                <a:gd name="T114" fmla="*/ 2147483647 w 264"/>
                <a:gd name="T115" fmla="*/ 2147483647 h 234"/>
                <a:gd name="T116" fmla="*/ 2147483647 w 264"/>
                <a:gd name="T117" fmla="*/ 2147483647 h 234"/>
                <a:gd name="T118" fmla="*/ 2147483647 w 264"/>
                <a:gd name="T119" fmla="*/ 2147483647 h 234"/>
                <a:gd name="T120" fmla="*/ 2147483647 w 264"/>
                <a:gd name="T121" fmla="*/ 2147483647 h 234"/>
                <a:gd name="T122" fmla="*/ 2147483647 w 264"/>
                <a:gd name="T123" fmla="*/ 2147483647 h 234"/>
                <a:gd name="T124" fmla="*/ 2147483647 w 264"/>
                <a:gd name="T125" fmla="*/ 2147483647 h 23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4"/>
                <a:gd name="T190" fmla="*/ 0 h 234"/>
                <a:gd name="T191" fmla="*/ 264 w 264"/>
                <a:gd name="T192" fmla="*/ 234 h 23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4" h="234">
                  <a:moveTo>
                    <a:pt x="246" y="78"/>
                  </a:moveTo>
                  <a:lnTo>
                    <a:pt x="228" y="78"/>
                  </a:lnTo>
                  <a:lnTo>
                    <a:pt x="228" y="60"/>
                  </a:lnTo>
                  <a:lnTo>
                    <a:pt x="246" y="42"/>
                  </a:lnTo>
                  <a:lnTo>
                    <a:pt x="246" y="30"/>
                  </a:lnTo>
                  <a:lnTo>
                    <a:pt x="234" y="30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6" y="30"/>
                  </a:lnTo>
                  <a:lnTo>
                    <a:pt x="204" y="30"/>
                  </a:lnTo>
                  <a:lnTo>
                    <a:pt x="192" y="12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120" y="6"/>
                  </a:lnTo>
                  <a:lnTo>
                    <a:pt x="108" y="12"/>
                  </a:lnTo>
                  <a:lnTo>
                    <a:pt x="90" y="6"/>
                  </a:lnTo>
                  <a:lnTo>
                    <a:pt x="66" y="6"/>
                  </a:lnTo>
                  <a:lnTo>
                    <a:pt x="42" y="12"/>
                  </a:lnTo>
                  <a:lnTo>
                    <a:pt x="30" y="6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12" y="42"/>
                  </a:lnTo>
                  <a:lnTo>
                    <a:pt x="30" y="48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66"/>
                  </a:lnTo>
                  <a:lnTo>
                    <a:pt x="42" y="84"/>
                  </a:lnTo>
                  <a:lnTo>
                    <a:pt x="60" y="90"/>
                  </a:lnTo>
                  <a:lnTo>
                    <a:pt x="72" y="120"/>
                  </a:lnTo>
                  <a:lnTo>
                    <a:pt x="84" y="132"/>
                  </a:lnTo>
                  <a:lnTo>
                    <a:pt x="96" y="138"/>
                  </a:lnTo>
                  <a:lnTo>
                    <a:pt x="114" y="150"/>
                  </a:lnTo>
                  <a:lnTo>
                    <a:pt x="126" y="156"/>
                  </a:lnTo>
                  <a:lnTo>
                    <a:pt x="132" y="168"/>
                  </a:lnTo>
                  <a:lnTo>
                    <a:pt x="132" y="174"/>
                  </a:lnTo>
                  <a:lnTo>
                    <a:pt x="126" y="180"/>
                  </a:lnTo>
                  <a:lnTo>
                    <a:pt x="138" y="180"/>
                  </a:lnTo>
                  <a:lnTo>
                    <a:pt x="156" y="198"/>
                  </a:lnTo>
                  <a:lnTo>
                    <a:pt x="162" y="210"/>
                  </a:lnTo>
                  <a:lnTo>
                    <a:pt x="174" y="216"/>
                  </a:lnTo>
                  <a:lnTo>
                    <a:pt x="192" y="234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92" y="198"/>
                  </a:lnTo>
                  <a:lnTo>
                    <a:pt x="186" y="192"/>
                  </a:lnTo>
                  <a:lnTo>
                    <a:pt x="186" y="186"/>
                  </a:lnTo>
                  <a:lnTo>
                    <a:pt x="192" y="180"/>
                  </a:lnTo>
                  <a:lnTo>
                    <a:pt x="198" y="180"/>
                  </a:lnTo>
                  <a:lnTo>
                    <a:pt x="204" y="168"/>
                  </a:lnTo>
                  <a:lnTo>
                    <a:pt x="204" y="162"/>
                  </a:lnTo>
                  <a:lnTo>
                    <a:pt x="210" y="156"/>
                  </a:lnTo>
                  <a:lnTo>
                    <a:pt x="228" y="156"/>
                  </a:lnTo>
                  <a:lnTo>
                    <a:pt x="228" y="132"/>
                  </a:lnTo>
                  <a:lnTo>
                    <a:pt x="258" y="132"/>
                  </a:lnTo>
                  <a:lnTo>
                    <a:pt x="258" y="126"/>
                  </a:lnTo>
                  <a:lnTo>
                    <a:pt x="252" y="114"/>
                  </a:lnTo>
                  <a:lnTo>
                    <a:pt x="240" y="102"/>
                  </a:lnTo>
                  <a:lnTo>
                    <a:pt x="264" y="96"/>
                  </a:lnTo>
                  <a:lnTo>
                    <a:pt x="258" y="84"/>
                  </a:lnTo>
                  <a:lnTo>
                    <a:pt x="252" y="78"/>
                  </a:lnTo>
                  <a:lnTo>
                    <a:pt x="246" y="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1" name="Boliv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1D137EE-8A88-4C28-B66D-694B9C84E95E}"/>
                </a:ext>
              </a:extLst>
            </p:cNvPr>
            <p:cNvSpPr>
              <a:spLocks/>
            </p:cNvSpPr>
            <p:nvPr/>
          </p:nvSpPr>
          <p:spPr bwMode="gray">
            <a:xfrm>
              <a:off x="4497740" y="2906304"/>
              <a:ext cx="245301" cy="307356"/>
            </a:xfrm>
            <a:custGeom>
              <a:avLst/>
              <a:gdLst>
                <a:gd name="T0" fmla="*/ 2147483647 w 894"/>
                <a:gd name="T1" fmla="*/ 2147483647 h 1056"/>
                <a:gd name="T2" fmla="*/ 2147483647 w 894"/>
                <a:gd name="T3" fmla="*/ 2147483647 h 1056"/>
                <a:gd name="T4" fmla="*/ 2147483647 w 894"/>
                <a:gd name="T5" fmla="*/ 2147483647 h 1056"/>
                <a:gd name="T6" fmla="*/ 2147483647 w 894"/>
                <a:gd name="T7" fmla="*/ 2147483647 h 1056"/>
                <a:gd name="T8" fmla="*/ 2147483647 w 894"/>
                <a:gd name="T9" fmla="*/ 2147483647 h 1056"/>
                <a:gd name="T10" fmla="*/ 2147483647 w 894"/>
                <a:gd name="T11" fmla="*/ 2147483647 h 1056"/>
                <a:gd name="T12" fmla="*/ 2147483647 w 894"/>
                <a:gd name="T13" fmla="*/ 2147483647 h 1056"/>
                <a:gd name="T14" fmla="*/ 2147483647 w 894"/>
                <a:gd name="T15" fmla="*/ 2147483647 h 1056"/>
                <a:gd name="T16" fmla="*/ 2147483647 w 894"/>
                <a:gd name="T17" fmla="*/ 2147483647 h 1056"/>
                <a:gd name="T18" fmla="*/ 2147483647 w 894"/>
                <a:gd name="T19" fmla="*/ 2147483647 h 1056"/>
                <a:gd name="T20" fmla="*/ 2147483647 w 894"/>
                <a:gd name="T21" fmla="*/ 2147483647 h 1056"/>
                <a:gd name="T22" fmla="*/ 2147483647 w 894"/>
                <a:gd name="T23" fmla="*/ 2147483647 h 1056"/>
                <a:gd name="T24" fmla="*/ 2147483647 w 894"/>
                <a:gd name="T25" fmla="*/ 2147483647 h 1056"/>
                <a:gd name="T26" fmla="*/ 2147483647 w 894"/>
                <a:gd name="T27" fmla="*/ 2147483647 h 1056"/>
                <a:gd name="T28" fmla="*/ 2147483647 w 894"/>
                <a:gd name="T29" fmla="*/ 2147483647 h 1056"/>
                <a:gd name="T30" fmla="*/ 2147483647 w 894"/>
                <a:gd name="T31" fmla="*/ 2147483647 h 1056"/>
                <a:gd name="T32" fmla="*/ 2147483647 w 894"/>
                <a:gd name="T33" fmla="*/ 2147483647 h 1056"/>
                <a:gd name="T34" fmla="*/ 2147483647 w 894"/>
                <a:gd name="T35" fmla="*/ 2147483647 h 1056"/>
                <a:gd name="T36" fmla="*/ 2147483647 w 894"/>
                <a:gd name="T37" fmla="*/ 2147483647 h 1056"/>
                <a:gd name="T38" fmla="*/ 2147483647 w 894"/>
                <a:gd name="T39" fmla="*/ 2147483647 h 1056"/>
                <a:gd name="T40" fmla="*/ 2147483647 w 894"/>
                <a:gd name="T41" fmla="*/ 2147483647 h 1056"/>
                <a:gd name="T42" fmla="*/ 2147483647 w 894"/>
                <a:gd name="T43" fmla="*/ 2147483647 h 1056"/>
                <a:gd name="T44" fmla="*/ 2147483647 w 894"/>
                <a:gd name="T45" fmla="*/ 2147483647 h 1056"/>
                <a:gd name="T46" fmla="*/ 2147483647 w 894"/>
                <a:gd name="T47" fmla="*/ 2147483647 h 1056"/>
                <a:gd name="T48" fmla="*/ 0 w 894"/>
                <a:gd name="T49" fmla="*/ 2147483647 h 1056"/>
                <a:gd name="T50" fmla="*/ 2147483647 w 894"/>
                <a:gd name="T51" fmla="*/ 2147483647 h 1056"/>
                <a:gd name="T52" fmla="*/ 2147483647 w 894"/>
                <a:gd name="T53" fmla="*/ 2147483647 h 1056"/>
                <a:gd name="T54" fmla="*/ 2147483647 w 894"/>
                <a:gd name="T55" fmla="*/ 2147483647 h 1056"/>
                <a:gd name="T56" fmla="*/ 2147483647 w 894"/>
                <a:gd name="T57" fmla="*/ 2147483647 h 1056"/>
                <a:gd name="T58" fmla="*/ 2147483647 w 894"/>
                <a:gd name="T59" fmla="*/ 2147483647 h 1056"/>
                <a:gd name="T60" fmla="*/ 2147483647 w 894"/>
                <a:gd name="T61" fmla="*/ 2147483647 h 1056"/>
                <a:gd name="T62" fmla="*/ 2147483647 w 894"/>
                <a:gd name="T63" fmla="*/ 2147483647 h 1056"/>
                <a:gd name="T64" fmla="*/ 2147483647 w 894"/>
                <a:gd name="T65" fmla="*/ 2147483647 h 1056"/>
                <a:gd name="T66" fmla="*/ 2147483647 w 894"/>
                <a:gd name="T67" fmla="*/ 2147483647 h 1056"/>
                <a:gd name="T68" fmla="*/ 2147483647 w 894"/>
                <a:gd name="T69" fmla="*/ 2147483647 h 1056"/>
                <a:gd name="T70" fmla="*/ 2147483647 w 894"/>
                <a:gd name="T71" fmla="*/ 2147483647 h 1056"/>
                <a:gd name="T72" fmla="*/ 2147483647 w 894"/>
                <a:gd name="T73" fmla="*/ 2147483647 h 1056"/>
                <a:gd name="T74" fmla="*/ 2147483647 w 894"/>
                <a:gd name="T75" fmla="*/ 2147483647 h 1056"/>
                <a:gd name="T76" fmla="*/ 2147483647 w 894"/>
                <a:gd name="T77" fmla="*/ 2147483647 h 1056"/>
                <a:gd name="T78" fmla="*/ 2147483647 w 894"/>
                <a:gd name="T79" fmla="*/ 2147483647 h 1056"/>
                <a:gd name="T80" fmla="*/ 2147483647 w 894"/>
                <a:gd name="T81" fmla="*/ 2147483647 h 1056"/>
                <a:gd name="T82" fmla="*/ 2147483647 w 894"/>
                <a:gd name="T83" fmla="*/ 2147483647 h 1056"/>
                <a:gd name="T84" fmla="*/ 2147483647 w 894"/>
                <a:gd name="T85" fmla="*/ 2147483647 h 1056"/>
                <a:gd name="T86" fmla="*/ 2147483647 w 894"/>
                <a:gd name="T87" fmla="*/ 2147483647 h 1056"/>
                <a:gd name="T88" fmla="*/ 2147483647 w 894"/>
                <a:gd name="T89" fmla="*/ 2147483647 h 1056"/>
                <a:gd name="T90" fmla="*/ 2147483647 w 894"/>
                <a:gd name="T91" fmla="*/ 2147483647 h 1056"/>
                <a:gd name="T92" fmla="*/ 2147483647 w 894"/>
                <a:gd name="T93" fmla="*/ 2147483647 h 1056"/>
                <a:gd name="T94" fmla="*/ 2147483647 w 894"/>
                <a:gd name="T95" fmla="*/ 2147483647 h 1056"/>
                <a:gd name="T96" fmla="*/ 2147483647 w 894"/>
                <a:gd name="T97" fmla="*/ 2147483647 h 1056"/>
                <a:gd name="T98" fmla="*/ 2147483647 w 894"/>
                <a:gd name="T99" fmla="*/ 2147483647 h 1056"/>
                <a:gd name="T100" fmla="*/ 2147483647 w 894"/>
                <a:gd name="T101" fmla="*/ 2147483647 h 105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94"/>
                <a:gd name="T154" fmla="*/ 0 h 1056"/>
                <a:gd name="T155" fmla="*/ 894 w 894"/>
                <a:gd name="T156" fmla="*/ 1056 h 105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94" h="1056">
                  <a:moveTo>
                    <a:pt x="882" y="744"/>
                  </a:moveTo>
                  <a:lnTo>
                    <a:pt x="882" y="738"/>
                  </a:lnTo>
                  <a:lnTo>
                    <a:pt x="888" y="732"/>
                  </a:lnTo>
                  <a:lnTo>
                    <a:pt x="888" y="708"/>
                  </a:lnTo>
                  <a:lnTo>
                    <a:pt x="894" y="696"/>
                  </a:lnTo>
                  <a:lnTo>
                    <a:pt x="894" y="684"/>
                  </a:lnTo>
                  <a:lnTo>
                    <a:pt x="882" y="648"/>
                  </a:lnTo>
                  <a:lnTo>
                    <a:pt x="876" y="636"/>
                  </a:lnTo>
                  <a:lnTo>
                    <a:pt x="864" y="624"/>
                  </a:lnTo>
                  <a:lnTo>
                    <a:pt x="840" y="612"/>
                  </a:lnTo>
                  <a:lnTo>
                    <a:pt x="834" y="606"/>
                  </a:lnTo>
                  <a:lnTo>
                    <a:pt x="822" y="600"/>
                  </a:lnTo>
                  <a:lnTo>
                    <a:pt x="816" y="588"/>
                  </a:lnTo>
                  <a:lnTo>
                    <a:pt x="816" y="576"/>
                  </a:lnTo>
                  <a:lnTo>
                    <a:pt x="822" y="558"/>
                  </a:lnTo>
                  <a:lnTo>
                    <a:pt x="822" y="546"/>
                  </a:lnTo>
                  <a:lnTo>
                    <a:pt x="828" y="540"/>
                  </a:lnTo>
                  <a:lnTo>
                    <a:pt x="828" y="534"/>
                  </a:lnTo>
                  <a:lnTo>
                    <a:pt x="768" y="534"/>
                  </a:lnTo>
                  <a:lnTo>
                    <a:pt x="720" y="528"/>
                  </a:lnTo>
                  <a:lnTo>
                    <a:pt x="690" y="522"/>
                  </a:lnTo>
                  <a:lnTo>
                    <a:pt x="684" y="516"/>
                  </a:lnTo>
                  <a:lnTo>
                    <a:pt x="684" y="474"/>
                  </a:lnTo>
                  <a:lnTo>
                    <a:pt x="690" y="462"/>
                  </a:lnTo>
                  <a:lnTo>
                    <a:pt x="684" y="456"/>
                  </a:lnTo>
                  <a:lnTo>
                    <a:pt x="672" y="450"/>
                  </a:lnTo>
                  <a:lnTo>
                    <a:pt x="666" y="438"/>
                  </a:lnTo>
                  <a:lnTo>
                    <a:pt x="660" y="432"/>
                  </a:lnTo>
                  <a:lnTo>
                    <a:pt x="660" y="426"/>
                  </a:lnTo>
                  <a:lnTo>
                    <a:pt x="678" y="426"/>
                  </a:lnTo>
                  <a:lnTo>
                    <a:pt x="678" y="396"/>
                  </a:lnTo>
                  <a:lnTo>
                    <a:pt x="672" y="384"/>
                  </a:lnTo>
                  <a:lnTo>
                    <a:pt x="666" y="378"/>
                  </a:lnTo>
                  <a:lnTo>
                    <a:pt x="660" y="366"/>
                  </a:lnTo>
                  <a:lnTo>
                    <a:pt x="660" y="336"/>
                  </a:lnTo>
                  <a:lnTo>
                    <a:pt x="654" y="330"/>
                  </a:lnTo>
                  <a:lnTo>
                    <a:pt x="648" y="318"/>
                  </a:lnTo>
                  <a:lnTo>
                    <a:pt x="624" y="306"/>
                  </a:lnTo>
                  <a:lnTo>
                    <a:pt x="564" y="306"/>
                  </a:lnTo>
                  <a:lnTo>
                    <a:pt x="558" y="300"/>
                  </a:lnTo>
                  <a:lnTo>
                    <a:pt x="546" y="294"/>
                  </a:lnTo>
                  <a:lnTo>
                    <a:pt x="534" y="282"/>
                  </a:lnTo>
                  <a:lnTo>
                    <a:pt x="534" y="276"/>
                  </a:lnTo>
                  <a:lnTo>
                    <a:pt x="510" y="276"/>
                  </a:lnTo>
                  <a:lnTo>
                    <a:pt x="498" y="270"/>
                  </a:lnTo>
                  <a:lnTo>
                    <a:pt x="486" y="258"/>
                  </a:lnTo>
                  <a:lnTo>
                    <a:pt x="474" y="252"/>
                  </a:lnTo>
                  <a:lnTo>
                    <a:pt x="468" y="240"/>
                  </a:lnTo>
                  <a:lnTo>
                    <a:pt x="468" y="234"/>
                  </a:lnTo>
                  <a:lnTo>
                    <a:pt x="456" y="234"/>
                  </a:lnTo>
                  <a:lnTo>
                    <a:pt x="450" y="240"/>
                  </a:lnTo>
                  <a:lnTo>
                    <a:pt x="438" y="240"/>
                  </a:lnTo>
                  <a:lnTo>
                    <a:pt x="426" y="234"/>
                  </a:lnTo>
                  <a:lnTo>
                    <a:pt x="420" y="222"/>
                  </a:lnTo>
                  <a:lnTo>
                    <a:pt x="414" y="228"/>
                  </a:lnTo>
                  <a:lnTo>
                    <a:pt x="384" y="228"/>
                  </a:lnTo>
                  <a:lnTo>
                    <a:pt x="372" y="222"/>
                  </a:lnTo>
                  <a:lnTo>
                    <a:pt x="366" y="216"/>
                  </a:lnTo>
                  <a:lnTo>
                    <a:pt x="366" y="210"/>
                  </a:lnTo>
                  <a:lnTo>
                    <a:pt x="360" y="198"/>
                  </a:lnTo>
                  <a:lnTo>
                    <a:pt x="360" y="192"/>
                  </a:lnTo>
                  <a:lnTo>
                    <a:pt x="354" y="186"/>
                  </a:lnTo>
                  <a:lnTo>
                    <a:pt x="330" y="186"/>
                  </a:lnTo>
                  <a:lnTo>
                    <a:pt x="324" y="156"/>
                  </a:lnTo>
                  <a:lnTo>
                    <a:pt x="318" y="150"/>
                  </a:lnTo>
                  <a:lnTo>
                    <a:pt x="306" y="144"/>
                  </a:lnTo>
                  <a:lnTo>
                    <a:pt x="294" y="132"/>
                  </a:lnTo>
                  <a:lnTo>
                    <a:pt x="294" y="120"/>
                  </a:lnTo>
                  <a:lnTo>
                    <a:pt x="300" y="114"/>
                  </a:lnTo>
                  <a:lnTo>
                    <a:pt x="300" y="96"/>
                  </a:lnTo>
                  <a:lnTo>
                    <a:pt x="294" y="84"/>
                  </a:lnTo>
                  <a:lnTo>
                    <a:pt x="288" y="78"/>
                  </a:lnTo>
                  <a:lnTo>
                    <a:pt x="288" y="48"/>
                  </a:lnTo>
                  <a:lnTo>
                    <a:pt x="294" y="42"/>
                  </a:lnTo>
                  <a:lnTo>
                    <a:pt x="294" y="36"/>
                  </a:lnTo>
                  <a:lnTo>
                    <a:pt x="300" y="30"/>
                  </a:lnTo>
                  <a:lnTo>
                    <a:pt x="300" y="0"/>
                  </a:lnTo>
                  <a:lnTo>
                    <a:pt x="288" y="0"/>
                  </a:lnTo>
                  <a:lnTo>
                    <a:pt x="276" y="6"/>
                  </a:lnTo>
                  <a:lnTo>
                    <a:pt x="276" y="12"/>
                  </a:lnTo>
                  <a:lnTo>
                    <a:pt x="270" y="12"/>
                  </a:lnTo>
                  <a:lnTo>
                    <a:pt x="258" y="0"/>
                  </a:lnTo>
                  <a:lnTo>
                    <a:pt x="246" y="12"/>
                  </a:lnTo>
                  <a:lnTo>
                    <a:pt x="210" y="12"/>
                  </a:lnTo>
                  <a:lnTo>
                    <a:pt x="198" y="18"/>
                  </a:lnTo>
                  <a:lnTo>
                    <a:pt x="192" y="24"/>
                  </a:lnTo>
                  <a:lnTo>
                    <a:pt x="186" y="36"/>
                  </a:lnTo>
                  <a:lnTo>
                    <a:pt x="180" y="42"/>
                  </a:lnTo>
                  <a:lnTo>
                    <a:pt x="180" y="48"/>
                  </a:lnTo>
                  <a:lnTo>
                    <a:pt x="144" y="48"/>
                  </a:lnTo>
                  <a:lnTo>
                    <a:pt x="138" y="78"/>
                  </a:lnTo>
                  <a:lnTo>
                    <a:pt x="102" y="78"/>
                  </a:lnTo>
                  <a:lnTo>
                    <a:pt x="90" y="96"/>
                  </a:lnTo>
                  <a:lnTo>
                    <a:pt x="84" y="102"/>
                  </a:lnTo>
                  <a:lnTo>
                    <a:pt x="60" y="114"/>
                  </a:lnTo>
                  <a:lnTo>
                    <a:pt x="42" y="114"/>
                  </a:lnTo>
                  <a:lnTo>
                    <a:pt x="42" y="108"/>
                  </a:lnTo>
                  <a:lnTo>
                    <a:pt x="36" y="102"/>
                  </a:lnTo>
                  <a:lnTo>
                    <a:pt x="12" y="102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" y="132"/>
                  </a:lnTo>
                  <a:lnTo>
                    <a:pt x="18" y="144"/>
                  </a:lnTo>
                  <a:lnTo>
                    <a:pt x="30" y="162"/>
                  </a:lnTo>
                  <a:lnTo>
                    <a:pt x="42" y="174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66" y="228"/>
                  </a:lnTo>
                  <a:lnTo>
                    <a:pt x="60" y="234"/>
                  </a:lnTo>
                  <a:lnTo>
                    <a:pt x="54" y="246"/>
                  </a:lnTo>
                  <a:lnTo>
                    <a:pt x="48" y="252"/>
                  </a:lnTo>
                  <a:lnTo>
                    <a:pt x="60" y="300"/>
                  </a:lnTo>
                  <a:lnTo>
                    <a:pt x="42" y="330"/>
                  </a:lnTo>
                  <a:lnTo>
                    <a:pt x="48" y="330"/>
                  </a:lnTo>
                  <a:lnTo>
                    <a:pt x="60" y="342"/>
                  </a:lnTo>
                  <a:lnTo>
                    <a:pt x="66" y="354"/>
                  </a:lnTo>
                  <a:lnTo>
                    <a:pt x="66" y="360"/>
                  </a:lnTo>
                  <a:lnTo>
                    <a:pt x="60" y="372"/>
                  </a:lnTo>
                  <a:lnTo>
                    <a:pt x="48" y="384"/>
                  </a:lnTo>
                  <a:lnTo>
                    <a:pt x="36" y="408"/>
                  </a:lnTo>
                  <a:lnTo>
                    <a:pt x="42" y="426"/>
                  </a:lnTo>
                  <a:lnTo>
                    <a:pt x="48" y="438"/>
                  </a:lnTo>
                  <a:lnTo>
                    <a:pt x="54" y="444"/>
                  </a:lnTo>
                  <a:lnTo>
                    <a:pt x="54" y="450"/>
                  </a:lnTo>
                  <a:lnTo>
                    <a:pt x="42" y="468"/>
                  </a:lnTo>
                  <a:lnTo>
                    <a:pt x="54" y="480"/>
                  </a:lnTo>
                  <a:lnTo>
                    <a:pt x="78" y="498"/>
                  </a:lnTo>
                  <a:lnTo>
                    <a:pt x="78" y="516"/>
                  </a:lnTo>
                  <a:lnTo>
                    <a:pt x="102" y="528"/>
                  </a:lnTo>
                  <a:lnTo>
                    <a:pt x="90" y="558"/>
                  </a:lnTo>
                  <a:lnTo>
                    <a:pt x="78" y="546"/>
                  </a:lnTo>
                  <a:lnTo>
                    <a:pt x="78" y="558"/>
                  </a:lnTo>
                  <a:lnTo>
                    <a:pt x="66" y="582"/>
                  </a:lnTo>
                  <a:lnTo>
                    <a:pt x="54" y="588"/>
                  </a:lnTo>
                  <a:lnTo>
                    <a:pt x="36" y="606"/>
                  </a:lnTo>
                  <a:lnTo>
                    <a:pt x="48" y="630"/>
                  </a:lnTo>
                  <a:lnTo>
                    <a:pt x="42" y="636"/>
                  </a:lnTo>
                  <a:lnTo>
                    <a:pt x="60" y="666"/>
                  </a:lnTo>
                  <a:lnTo>
                    <a:pt x="84" y="666"/>
                  </a:lnTo>
                  <a:lnTo>
                    <a:pt x="96" y="744"/>
                  </a:lnTo>
                  <a:lnTo>
                    <a:pt x="108" y="750"/>
                  </a:lnTo>
                  <a:lnTo>
                    <a:pt x="114" y="750"/>
                  </a:lnTo>
                  <a:lnTo>
                    <a:pt x="138" y="762"/>
                  </a:lnTo>
                  <a:lnTo>
                    <a:pt x="144" y="774"/>
                  </a:lnTo>
                  <a:lnTo>
                    <a:pt x="144" y="780"/>
                  </a:lnTo>
                  <a:lnTo>
                    <a:pt x="138" y="792"/>
                  </a:lnTo>
                  <a:lnTo>
                    <a:pt x="126" y="804"/>
                  </a:lnTo>
                  <a:lnTo>
                    <a:pt x="144" y="822"/>
                  </a:lnTo>
                  <a:lnTo>
                    <a:pt x="138" y="828"/>
                  </a:lnTo>
                  <a:lnTo>
                    <a:pt x="132" y="840"/>
                  </a:lnTo>
                  <a:lnTo>
                    <a:pt x="126" y="846"/>
                  </a:lnTo>
                  <a:lnTo>
                    <a:pt x="126" y="858"/>
                  </a:lnTo>
                  <a:lnTo>
                    <a:pt x="132" y="870"/>
                  </a:lnTo>
                  <a:lnTo>
                    <a:pt x="138" y="876"/>
                  </a:lnTo>
                  <a:lnTo>
                    <a:pt x="138" y="900"/>
                  </a:lnTo>
                  <a:lnTo>
                    <a:pt x="144" y="900"/>
                  </a:lnTo>
                  <a:lnTo>
                    <a:pt x="150" y="906"/>
                  </a:lnTo>
                  <a:lnTo>
                    <a:pt x="162" y="912"/>
                  </a:lnTo>
                  <a:lnTo>
                    <a:pt x="168" y="918"/>
                  </a:lnTo>
                  <a:lnTo>
                    <a:pt x="180" y="924"/>
                  </a:lnTo>
                  <a:lnTo>
                    <a:pt x="186" y="930"/>
                  </a:lnTo>
                  <a:lnTo>
                    <a:pt x="186" y="996"/>
                  </a:lnTo>
                  <a:lnTo>
                    <a:pt x="210" y="1020"/>
                  </a:lnTo>
                  <a:lnTo>
                    <a:pt x="210" y="1044"/>
                  </a:lnTo>
                  <a:lnTo>
                    <a:pt x="216" y="1056"/>
                  </a:lnTo>
                  <a:lnTo>
                    <a:pt x="270" y="1056"/>
                  </a:lnTo>
                  <a:lnTo>
                    <a:pt x="270" y="1026"/>
                  </a:lnTo>
                  <a:lnTo>
                    <a:pt x="282" y="1026"/>
                  </a:lnTo>
                  <a:lnTo>
                    <a:pt x="282" y="1008"/>
                  </a:lnTo>
                  <a:lnTo>
                    <a:pt x="306" y="1002"/>
                  </a:lnTo>
                  <a:lnTo>
                    <a:pt x="318" y="978"/>
                  </a:lnTo>
                  <a:lnTo>
                    <a:pt x="324" y="984"/>
                  </a:lnTo>
                  <a:lnTo>
                    <a:pt x="348" y="996"/>
                  </a:lnTo>
                  <a:lnTo>
                    <a:pt x="360" y="996"/>
                  </a:lnTo>
                  <a:lnTo>
                    <a:pt x="378" y="1002"/>
                  </a:lnTo>
                  <a:lnTo>
                    <a:pt x="432" y="1002"/>
                  </a:lnTo>
                  <a:lnTo>
                    <a:pt x="462" y="1050"/>
                  </a:lnTo>
                  <a:lnTo>
                    <a:pt x="474" y="996"/>
                  </a:lnTo>
                  <a:lnTo>
                    <a:pt x="546" y="990"/>
                  </a:lnTo>
                  <a:lnTo>
                    <a:pt x="582" y="1014"/>
                  </a:lnTo>
                  <a:lnTo>
                    <a:pt x="582" y="996"/>
                  </a:lnTo>
                  <a:lnTo>
                    <a:pt x="594" y="924"/>
                  </a:lnTo>
                  <a:lnTo>
                    <a:pt x="594" y="900"/>
                  </a:lnTo>
                  <a:lnTo>
                    <a:pt x="588" y="894"/>
                  </a:lnTo>
                  <a:lnTo>
                    <a:pt x="588" y="888"/>
                  </a:lnTo>
                  <a:lnTo>
                    <a:pt x="576" y="864"/>
                  </a:lnTo>
                  <a:lnTo>
                    <a:pt x="576" y="852"/>
                  </a:lnTo>
                  <a:lnTo>
                    <a:pt x="582" y="846"/>
                  </a:lnTo>
                  <a:lnTo>
                    <a:pt x="594" y="840"/>
                  </a:lnTo>
                  <a:lnTo>
                    <a:pt x="606" y="828"/>
                  </a:lnTo>
                  <a:lnTo>
                    <a:pt x="612" y="798"/>
                  </a:lnTo>
                  <a:lnTo>
                    <a:pt x="714" y="780"/>
                  </a:lnTo>
                  <a:lnTo>
                    <a:pt x="792" y="768"/>
                  </a:lnTo>
                  <a:lnTo>
                    <a:pt x="846" y="810"/>
                  </a:lnTo>
                  <a:lnTo>
                    <a:pt x="864" y="846"/>
                  </a:lnTo>
                  <a:lnTo>
                    <a:pt x="864" y="840"/>
                  </a:lnTo>
                  <a:lnTo>
                    <a:pt x="870" y="834"/>
                  </a:lnTo>
                  <a:lnTo>
                    <a:pt x="882" y="828"/>
                  </a:lnTo>
                  <a:lnTo>
                    <a:pt x="888" y="822"/>
                  </a:lnTo>
                  <a:lnTo>
                    <a:pt x="876" y="816"/>
                  </a:lnTo>
                  <a:lnTo>
                    <a:pt x="870" y="810"/>
                  </a:lnTo>
                  <a:lnTo>
                    <a:pt x="870" y="786"/>
                  </a:lnTo>
                  <a:lnTo>
                    <a:pt x="876" y="774"/>
                  </a:lnTo>
                  <a:lnTo>
                    <a:pt x="882" y="768"/>
                  </a:lnTo>
                  <a:lnTo>
                    <a:pt x="888" y="756"/>
                  </a:lnTo>
                  <a:lnTo>
                    <a:pt x="882" y="7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2" name="Bhu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1CF883C7-0910-4F1A-924D-999FFF446D2F}"/>
                </a:ext>
              </a:extLst>
            </p:cNvPr>
            <p:cNvSpPr>
              <a:spLocks/>
            </p:cNvSpPr>
            <p:nvPr/>
          </p:nvSpPr>
          <p:spPr bwMode="gray">
            <a:xfrm>
              <a:off x="7542300" y="2017371"/>
              <a:ext cx="64039" cy="38848"/>
            </a:xfrm>
            <a:custGeom>
              <a:avLst/>
              <a:gdLst>
                <a:gd name="T0" fmla="*/ 2147483647 w 234"/>
                <a:gd name="T1" fmla="*/ 2147483647 h 132"/>
                <a:gd name="T2" fmla="*/ 2147483647 w 234"/>
                <a:gd name="T3" fmla="*/ 2147483647 h 132"/>
                <a:gd name="T4" fmla="*/ 2147483647 w 234"/>
                <a:gd name="T5" fmla="*/ 2147483647 h 132"/>
                <a:gd name="T6" fmla="*/ 2147483647 w 234"/>
                <a:gd name="T7" fmla="*/ 2147483647 h 132"/>
                <a:gd name="T8" fmla="*/ 2147483647 w 234"/>
                <a:gd name="T9" fmla="*/ 2147483647 h 132"/>
                <a:gd name="T10" fmla="*/ 2147483647 w 234"/>
                <a:gd name="T11" fmla="*/ 2147483647 h 132"/>
                <a:gd name="T12" fmla="*/ 2147483647 w 234"/>
                <a:gd name="T13" fmla="*/ 2147483647 h 132"/>
                <a:gd name="T14" fmla="*/ 2147483647 w 234"/>
                <a:gd name="T15" fmla="*/ 2147483647 h 132"/>
                <a:gd name="T16" fmla="*/ 2147483647 w 234"/>
                <a:gd name="T17" fmla="*/ 2147483647 h 132"/>
                <a:gd name="T18" fmla="*/ 2147483647 w 234"/>
                <a:gd name="T19" fmla="*/ 2147483647 h 132"/>
                <a:gd name="T20" fmla="*/ 2147483647 w 234"/>
                <a:gd name="T21" fmla="*/ 2147483647 h 132"/>
                <a:gd name="T22" fmla="*/ 2147483647 w 234"/>
                <a:gd name="T23" fmla="*/ 2147483647 h 132"/>
                <a:gd name="T24" fmla="*/ 2147483647 w 234"/>
                <a:gd name="T25" fmla="*/ 2147483647 h 132"/>
                <a:gd name="T26" fmla="*/ 2147483647 w 234"/>
                <a:gd name="T27" fmla="*/ 2147483647 h 132"/>
                <a:gd name="T28" fmla="*/ 2147483647 w 234"/>
                <a:gd name="T29" fmla="*/ 2147483647 h 132"/>
                <a:gd name="T30" fmla="*/ 2147483647 w 234"/>
                <a:gd name="T31" fmla="*/ 2147483647 h 132"/>
                <a:gd name="T32" fmla="*/ 2147483647 w 234"/>
                <a:gd name="T33" fmla="*/ 2147483647 h 132"/>
                <a:gd name="T34" fmla="*/ 2147483647 w 234"/>
                <a:gd name="T35" fmla="*/ 2147483647 h 132"/>
                <a:gd name="T36" fmla="*/ 2147483647 w 234"/>
                <a:gd name="T37" fmla="*/ 2147483647 h 132"/>
                <a:gd name="T38" fmla="*/ 2147483647 w 234"/>
                <a:gd name="T39" fmla="*/ 2147483647 h 132"/>
                <a:gd name="T40" fmla="*/ 2147483647 w 234"/>
                <a:gd name="T41" fmla="*/ 2147483647 h 132"/>
                <a:gd name="T42" fmla="*/ 2147483647 w 234"/>
                <a:gd name="T43" fmla="*/ 2147483647 h 132"/>
                <a:gd name="T44" fmla="*/ 2147483647 w 234"/>
                <a:gd name="T45" fmla="*/ 2147483647 h 132"/>
                <a:gd name="T46" fmla="*/ 2147483647 w 234"/>
                <a:gd name="T47" fmla="*/ 2147483647 h 132"/>
                <a:gd name="T48" fmla="*/ 2147483647 w 234"/>
                <a:gd name="T49" fmla="*/ 2147483647 h 132"/>
                <a:gd name="T50" fmla="*/ 2147483647 w 234"/>
                <a:gd name="T51" fmla="*/ 2147483647 h 132"/>
                <a:gd name="T52" fmla="*/ 2147483647 w 234"/>
                <a:gd name="T53" fmla="*/ 2147483647 h 132"/>
                <a:gd name="T54" fmla="*/ 2147483647 w 234"/>
                <a:gd name="T55" fmla="*/ 2147483647 h 132"/>
                <a:gd name="T56" fmla="*/ 2147483647 w 234"/>
                <a:gd name="T57" fmla="*/ 2147483647 h 132"/>
                <a:gd name="T58" fmla="*/ 2147483647 w 234"/>
                <a:gd name="T59" fmla="*/ 0 h 132"/>
                <a:gd name="T60" fmla="*/ 2147483647 w 234"/>
                <a:gd name="T61" fmla="*/ 0 h 132"/>
                <a:gd name="T62" fmla="*/ 2147483647 w 234"/>
                <a:gd name="T63" fmla="*/ 2147483647 h 132"/>
                <a:gd name="T64" fmla="*/ 2147483647 w 234"/>
                <a:gd name="T65" fmla="*/ 2147483647 h 132"/>
                <a:gd name="T66" fmla="*/ 2147483647 w 234"/>
                <a:gd name="T67" fmla="*/ 2147483647 h 132"/>
                <a:gd name="T68" fmla="*/ 2147483647 w 234"/>
                <a:gd name="T69" fmla="*/ 2147483647 h 132"/>
                <a:gd name="T70" fmla="*/ 2147483647 w 234"/>
                <a:gd name="T71" fmla="*/ 2147483647 h 132"/>
                <a:gd name="T72" fmla="*/ 2147483647 w 234"/>
                <a:gd name="T73" fmla="*/ 2147483647 h 132"/>
                <a:gd name="T74" fmla="*/ 2147483647 w 234"/>
                <a:gd name="T75" fmla="*/ 2147483647 h 132"/>
                <a:gd name="T76" fmla="*/ 0 w 234"/>
                <a:gd name="T77" fmla="*/ 2147483647 h 132"/>
                <a:gd name="T78" fmla="*/ 0 w 234"/>
                <a:gd name="T79" fmla="*/ 2147483647 h 132"/>
                <a:gd name="T80" fmla="*/ 2147483647 w 234"/>
                <a:gd name="T81" fmla="*/ 2147483647 h 132"/>
                <a:gd name="T82" fmla="*/ 2147483647 w 234"/>
                <a:gd name="T83" fmla="*/ 2147483647 h 132"/>
                <a:gd name="T84" fmla="*/ 2147483647 w 234"/>
                <a:gd name="T85" fmla="*/ 2147483647 h 132"/>
                <a:gd name="T86" fmla="*/ 2147483647 w 234"/>
                <a:gd name="T87" fmla="*/ 2147483647 h 132"/>
                <a:gd name="T88" fmla="*/ 2147483647 w 234"/>
                <a:gd name="T89" fmla="*/ 2147483647 h 132"/>
                <a:gd name="T90" fmla="*/ 2147483647 w 234"/>
                <a:gd name="T91" fmla="*/ 2147483647 h 132"/>
                <a:gd name="T92" fmla="*/ 2147483647 w 234"/>
                <a:gd name="T93" fmla="*/ 2147483647 h 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34"/>
                <a:gd name="T142" fmla="*/ 0 h 132"/>
                <a:gd name="T143" fmla="*/ 234 w 234"/>
                <a:gd name="T144" fmla="*/ 132 h 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34" h="132">
                  <a:moveTo>
                    <a:pt x="78" y="132"/>
                  </a:moveTo>
                  <a:lnTo>
                    <a:pt x="90" y="132"/>
                  </a:lnTo>
                  <a:lnTo>
                    <a:pt x="102" y="126"/>
                  </a:lnTo>
                  <a:lnTo>
                    <a:pt x="108" y="120"/>
                  </a:lnTo>
                  <a:lnTo>
                    <a:pt x="126" y="120"/>
                  </a:lnTo>
                  <a:lnTo>
                    <a:pt x="138" y="126"/>
                  </a:lnTo>
                  <a:lnTo>
                    <a:pt x="168" y="126"/>
                  </a:lnTo>
                  <a:lnTo>
                    <a:pt x="180" y="120"/>
                  </a:lnTo>
                  <a:lnTo>
                    <a:pt x="192" y="120"/>
                  </a:lnTo>
                  <a:lnTo>
                    <a:pt x="198" y="126"/>
                  </a:lnTo>
                  <a:lnTo>
                    <a:pt x="210" y="126"/>
                  </a:lnTo>
                  <a:lnTo>
                    <a:pt x="234" y="114"/>
                  </a:lnTo>
                  <a:lnTo>
                    <a:pt x="234" y="108"/>
                  </a:lnTo>
                  <a:lnTo>
                    <a:pt x="222" y="96"/>
                  </a:lnTo>
                  <a:lnTo>
                    <a:pt x="222" y="72"/>
                  </a:lnTo>
                  <a:lnTo>
                    <a:pt x="198" y="72"/>
                  </a:lnTo>
                  <a:lnTo>
                    <a:pt x="192" y="66"/>
                  </a:lnTo>
                  <a:lnTo>
                    <a:pt x="192" y="42"/>
                  </a:lnTo>
                  <a:lnTo>
                    <a:pt x="186" y="30"/>
                  </a:lnTo>
                  <a:lnTo>
                    <a:pt x="174" y="18"/>
                  </a:lnTo>
                  <a:lnTo>
                    <a:pt x="162" y="12"/>
                  </a:lnTo>
                  <a:lnTo>
                    <a:pt x="150" y="12"/>
                  </a:lnTo>
                  <a:lnTo>
                    <a:pt x="138" y="18"/>
                  </a:lnTo>
                  <a:lnTo>
                    <a:pt x="126" y="18"/>
                  </a:lnTo>
                  <a:lnTo>
                    <a:pt x="114" y="24"/>
                  </a:lnTo>
                  <a:lnTo>
                    <a:pt x="108" y="30"/>
                  </a:lnTo>
                  <a:lnTo>
                    <a:pt x="102" y="30"/>
                  </a:lnTo>
                  <a:lnTo>
                    <a:pt x="102" y="6"/>
                  </a:lnTo>
                  <a:lnTo>
                    <a:pt x="78" y="6"/>
                  </a:lnTo>
                  <a:lnTo>
                    <a:pt x="66" y="0"/>
                  </a:lnTo>
                  <a:lnTo>
                    <a:pt x="54" y="0"/>
                  </a:lnTo>
                  <a:lnTo>
                    <a:pt x="48" y="12"/>
                  </a:lnTo>
                  <a:lnTo>
                    <a:pt x="36" y="24"/>
                  </a:lnTo>
                  <a:lnTo>
                    <a:pt x="30" y="36"/>
                  </a:lnTo>
                  <a:lnTo>
                    <a:pt x="18" y="54"/>
                  </a:lnTo>
                  <a:lnTo>
                    <a:pt x="12" y="66"/>
                  </a:lnTo>
                  <a:lnTo>
                    <a:pt x="6" y="72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0" y="90"/>
                  </a:lnTo>
                  <a:lnTo>
                    <a:pt x="18" y="108"/>
                  </a:lnTo>
                  <a:lnTo>
                    <a:pt x="42" y="120"/>
                  </a:lnTo>
                  <a:lnTo>
                    <a:pt x="54" y="120"/>
                  </a:lnTo>
                  <a:lnTo>
                    <a:pt x="54" y="114"/>
                  </a:lnTo>
                  <a:lnTo>
                    <a:pt x="54" y="120"/>
                  </a:lnTo>
                  <a:lnTo>
                    <a:pt x="66" y="132"/>
                  </a:lnTo>
                  <a:lnTo>
                    <a:pt x="78" y="13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3" name="Beni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D41CBBB-DEB9-45B8-84B5-645672E9E9E2}"/>
                </a:ext>
              </a:extLst>
            </p:cNvPr>
            <p:cNvSpPr>
              <a:spLocks/>
            </p:cNvSpPr>
            <p:nvPr/>
          </p:nvSpPr>
          <p:spPr bwMode="gray">
            <a:xfrm>
              <a:off x="5867521" y="2390997"/>
              <a:ext cx="61868" cy="143967"/>
            </a:xfrm>
            <a:custGeom>
              <a:avLst/>
              <a:gdLst>
                <a:gd name="T0" fmla="*/ 2147483647 w 222"/>
                <a:gd name="T1" fmla="*/ 2147483647 h 498"/>
                <a:gd name="T2" fmla="*/ 2147483647 w 222"/>
                <a:gd name="T3" fmla="*/ 2147483647 h 498"/>
                <a:gd name="T4" fmla="*/ 2147483647 w 222"/>
                <a:gd name="T5" fmla="*/ 2147483647 h 498"/>
                <a:gd name="T6" fmla="*/ 2147483647 w 222"/>
                <a:gd name="T7" fmla="*/ 2147483647 h 498"/>
                <a:gd name="T8" fmla="*/ 2147483647 w 222"/>
                <a:gd name="T9" fmla="*/ 2147483647 h 498"/>
                <a:gd name="T10" fmla="*/ 2147483647 w 222"/>
                <a:gd name="T11" fmla="*/ 2147483647 h 498"/>
                <a:gd name="T12" fmla="*/ 2147483647 w 222"/>
                <a:gd name="T13" fmla="*/ 2147483647 h 498"/>
                <a:gd name="T14" fmla="*/ 2147483647 w 222"/>
                <a:gd name="T15" fmla="*/ 2147483647 h 498"/>
                <a:gd name="T16" fmla="*/ 2147483647 w 222"/>
                <a:gd name="T17" fmla="*/ 2147483647 h 498"/>
                <a:gd name="T18" fmla="*/ 2147483647 w 222"/>
                <a:gd name="T19" fmla="*/ 2147483647 h 498"/>
                <a:gd name="T20" fmla="*/ 2147483647 w 222"/>
                <a:gd name="T21" fmla="*/ 2147483647 h 498"/>
                <a:gd name="T22" fmla="*/ 2147483647 w 222"/>
                <a:gd name="T23" fmla="*/ 2147483647 h 498"/>
                <a:gd name="T24" fmla="*/ 2147483647 w 222"/>
                <a:gd name="T25" fmla="*/ 2147483647 h 498"/>
                <a:gd name="T26" fmla="*/ 2147483647 w 222"/>
                <a:gd name="T27" fmla="*/ 2147483647 h 498"/>
                <a:gd name="T28" fmla="*/ 2147483647 w 222"/>
                <a:gd name="T29" fmla="*/ 2147483647 h 498"/>
                <a:gd name="T30" fmla="*/ 2147483647 w 222"/>
                <a:gd name="T31" fmla="*/ 2147483647 h 498"/>
                <a:gd name="T32" fmla="*/ 2147483647 w 222"/>
                <a:gd name="T33" fmla="*/ 2147483647 h 498"/>
                <a:gd name="T34" fmla="*/ 2147483647 w 222"/>
                <a:gd name="T35" fmla="*/ 2147483647 h 498"/>
                <a:gd name="T36" fmla="*/ 2147483647 w 222"/>
                <a:gd name="T37" fmla="*/ 2147483647 h 498"/>
                <a:gd name="T38" fmla="*/ 2147483647 w 222"/>
                <a:gd name="T39" fmla="*/ 2147483647 h 498"/>
                <a:gd name="T40" fmla="*/ 2147483647 w 222"/>
                <a:gd name="T41" fmla="*/ 2147483647 h 498"/>
                <a:gd name="T42" fmla="*/ 2147483647 w 222"/>
                <a:gd name="T43" fmla="*/ 2147483647 h 498"/>
                <a:gd name="T44" fmla="*/ 2147483647 w 222"/>
                <a:gd name="T45" fmla="*/ 2147483647 h 498"/>
                <a:gd name="T46" fmla="*/ 0 w 222"/>
                <a:gd name="T47" fmla="*/ 2147483647 h 498"/>
                <a:gd name="T48" fmla="*/ 2147483647 w 222"/>
                <a:gd name="T49" fmla="*/ 2147483647 h 498"/>
                <a:gd name="T50" fmla="*/ 2147483647 w 222"/>
                <a:gd name="T51" fmla="*/ 2147483647 h 498"/>
                <a:gd name="T52" fmla="*/ 2147483647 w 222"/>
                <a:gd name="T53" fmla="*/ 2147483647 h 498"/>
                <a:gd name="T54" fmla="*/ 2147483647 w 222"/>
                <a:gd name="T55" fmla="*/ 2147483647 h 498"/>
                <a:gd name="T56" fmla="*/ 2147483647 w 222"/>
                <a:gd name="T57" fmla="*/ 2147483647 h 498"/>
                <a:gd name="T58" fmla="*/ 2147483647 w 222"/>
                <a:gd name="T59" fmla="*/ 2147483647 h 498"/>
                <a:gd name="T60" fmla="*/ 2147483647 w 222"/>
                <a:gd name="T61" fmla="*/ 2147483647 h 498"/>
                <a:gd name="T62" fmla="*/ 2147483647 w 222"/>
                <a:gd name="T63" fmla="*/ 2147483647 h 498"/>
                <a:gd name="T64" fmla="*/ 2147483647 w 222"/>
                <a:gd name="T65" fmla="*/ 2147483647 h 498"/>
                <a:gd name="T66" fmla="*/ 2147483647 w 222"/>
                <a:gd name="T67" fmla="*/ 2147483647 h 498"/>
                <a:gd name="T68" fmla="*/ 2147483647 w 222"/>
                <a:gd name="T69" fmla="*/ 2147483647 h 4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22"/>
                <a:gd name="T106" fmla="*/ 0 h 498"/>
                <a:gd name="T107" fmla="*/ 222 w 222"/>
                <a:gd name="T108" fmla="*/ 498 h 4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22" h="498">
                  <a:moveTo>
                    <a:pt x="138" y="372"/>
                  </a:moveTo>
                  <a:lnTo>
                    <a:pt x="144" y="342"/>
                  </a:lnTo>
                  <a:lnTo>
                    <a:pt x="138" y="306"/>
                  </a:lnTo>
                  <a:lnTo>
                    <a:pt x="144" y="276"/>
                  </a:lnTo>
                  <a:lnTo>
                    <a:pt x="162" y="276"/>
                  </a:lnTo>
                  <a:lnTo>
                    <a:pt x="174" y="252"/>
                  </a:lnTo>
                  <a:lnTo>
                    <a:pt x="174" y="222"/>
                  </a:lnTo>
                  <a:lnTo>
                    <a:pt x="180" y="216"/>
                  </a:lnTo>
                  <a:lnTo>
                    <a:pt x="186" y="204"/>
                  </a:lnTo>
                  <a:lnTo>
                    <a:pt x="198" y="198"/>
                  </a:lnTo>
                  <a:lnTo>
                    <a:pt x="198" y="156"/>
                  </a:lnTo>
                  <a:lnTo>
                    <a:pt x="210" y="150"/>
                  </a:lnTo>
                  <a:lnTo>
                    <a:pt x="216" y="150"/>
                  </a:lnTo>
                  <a:lnTo>
                    <a:pt x="222" y="144"/>
                  </a:lnTo>
                  <a:lnTo>
                    <a:pt x="222" y="132"/>
                  </a:lnTo>
                  <a:lnTo>
                    <a:pt x="216" y="126"/>
                  </a:lnTo>
                  <a:lnTo>
                    <a:pt x="216" y="114"/>
                  </a:lnTo>
                  <a:lnTo>
                    <a:pt x="210" y="102"/>
                  </a:lnTo>
                  <a:lnTo>
                    <a:pt x="204" y="96"/>
                  </a:lnTo>
                  <a:lnTo>
                    <a:pt x="192" y="72"/>
                  </a:lnTo>
                  <a:lnTo>
                    <a:pt x="198" y="66"/>
                  </a:lnTo>
                  <a:lnTo>
                    <a:pt x="198" y="60"/>
                  </a:lnTo>
                  <a:lnTo>
                    <a:pt x="204" y="48"/>
                  </a:lnTo>
                  <a:lnTo>
                    <a:pt x="198" y="42"/>
                  </a:lnTo>
                  <a:lnTo>
                    <a:pt x="186" y="36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30"/>
                  </a:lnTo>
                  <a:lnTo>
                    <a:pt x="162" y="24"/>
                  </a:lnTo>
                  <a:lnTo>
                    <a:pt x="156" y="12"/>
                  </a:lnTo>
                  <a:lnTo>
                    <a:pt x="144" y="0"/>
                  </a:lnTo>
                  <a:lnTo>
                    <a:pt x="114" y="12"/>
                  </a:lnTo>
                  <a:lnTo>
                    <a:pt x="114" y="36"/>
                  </a:lnTo>
                  <a:lnTo>
                    <a:pt x="120" y="36"/>
                  </a:lnTo>
                  <a:lnTo>
                    <a:pt x="114" y="42"/>
                  </a:lnTo>
                  <a:lnTo>
                    <a:pt x="108" y="60"/>
                  </a:lnTo>
                  <a:lnTo>
                    <a:pt x="96" y="60"/>
                  </a:lnTo>
                  <a:lnTo>
                    <a:pt x="90" y="66"/>
                  </a:lnTo>
                  <a:lnTo>
                    <a:pt x="84" y="66"/>
                  </a:lnTo>
                  <a:lnTo>
                    <a:pt x="84" y="78"/>
                  </a:lnTo>
                  <a:lnTo>
                    <a:pt x="78" y="72"/>
                  </a:lnTo>
                  <a:lnTo>
                    <a:pt x="48" y="72"/>
                  </a:lnTo>
                  <a:lnTo>
                    <a:pt x="30" y="90"/>
                  </a:lnTo>
                  <a:lnTo>
                    <a:pt x="24" y="102"/>
                  </a:lnTo>
                  <a:lnTo>
                    <a:pt x="12" y="102"/>
                  </a:lnTo>
                  <a:lnTo>
                    <a:pt x="6" y="114"/>
                  </a:lnTo>
                  <a:lnTo>
                    <a:pt x="0" y="132"/>
                  </a:lnTo>
                  <a:lnTo>
                    <a:pt x="0" y="162"/>
                  </a:lnTo>
                  <a:lnTo>
                    <a:pt x="12" y="168"/>
                  </a:lnTo>
                  <a:lnTo>
                    <a:pt x="42" y="198"/>
                  </a:lnTo>
                  <a:lnTo>
                    <a:pt x="42" y="240"/>
                  </a:lnTo>
                  <a:lnTo>
                    <a:pt x="54" y="252"/>
                  </a:lnTo>
                  <a:lnTo>
                    <a:pt x="60" y="264"/>
                  </a:lnTo>
                  <a:lnTo>
                    <a:pt x="60" y="294"/>
                  </a:lnTo>
                  <a:lnTo>
                    <a:pt x="66" y="306"/>
                  </a:lnTo>
                  <a:lnTo>
                    <a:pt x="54" y="318"/>
                  </a:lnTo>
                  <a:lnTo>
                    <a:pt x="54" y="378"/>
                  </a:lnTo>
                  <a:lnTo>
                    <a:pt x="66" y="390"/>
                  </a:lnTo>
                  <a:lnTo>
                    <a:pt x="54" y="396"/>
                  </a:lnTo>
                  <a:lnTo>
                    <a:pt x="60" y="462"/>
                  </a:lnTo>
                  <a:lnTo>
                    <a:pt x="60" y="468"/>
                  </a:lnTo>
                  <a:lnTo>
                    <a:pt x="72" y="480"/>
                  </a:lnTo>
                  <a:lnTo>
                    <a:pt x="72" y="492"/>
                  </a:lnTo>
                  <a:lnTo>
                    <a:pt x="84" y="492"/>
                  </a:lnTo>
                  <a:lnTo>
                    <a:pt x="96" y="498"/>
                  </a:lnTo>
                  <a:lnTo>
                    <a:pt x="108" y="498"/>
                  </a:lnTo>
                  <a:lnTo>
                    <a:pt x="120" y="474"/>
                  </a:lnTo>
                  <a:lnTo>
                    <a:pt x="126" y="480"/>
                  </a:lnTo>
                  <a:lnTo>
                    <a:pt x="138" y="486"/>
                  </a:lnTo>
                  <a:lnTo>
                    <a:pt x="138" y="3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4" name="Belize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C64C368-FD78-4BA8-A435-CA2073E0A1D5}"/>
                </a:ext>
              </a:extLst>
            </p:cNvPr>
            <p:cNvSpPr>
              <a:spLocks/>
            </p:cNvSpPr>
            <p:nvPr/>
          </p:nvSpPr>
          <p:spPr bwMode="gray">
            <a:xfrm>
              <a:off x="4124360" y="2248173"/>
              <a:ext cx="30391" cy="60557"/>
            </a:xfrm>
            <a:custGeom>
              <a:avLst/>
              <a:gdLst>
                <a:gd name="T0" fmla="*/ 2147483647 w 108"/>
                <a:gd name="T1" fmla="*/ 2147483647 h 210"/>
                <a:gd name="T2" fmla="*/ 2147483647 w 108"/>
                <a:gd name="T3" fmla="*/ 2147483647 h 210"/>
                <a:gd name="T4" fmla="*/ 2147483647 w 108"/>
                <a:gd name="T5" fmla="*/ 2147483647 h 210"/>
                <a:gd name="T6" fmla="*/ 2147483647 w 108"/>
                <a:gd name="T7" fmla="*/ 2147483647 h 210"/>
                <a:gd name="T8" fmla="*/ 2147483647 w 108"/>
                <a:gd name="T9" fmla="*/ 2147483647 h 210"/>
                <a:gd name="T10" fmla="*/ 2147483647 w 108"/>
                <a:gd name="T11" fmla="*/ 0 h 210"/>
                <a:gd name="T12" fmla="*/ 2147483647 w 108"/>
                <a:gd name="T13" fmla="*/ 2147483647 h 210"/>
                <a:gd name="T14" fmla="*/ 2147483647 w 108"/>
                <a:gd name="T15" fmla="*/ 2147483647 h 210"/>
                <a:gd name="T16" fmla="*/ 2147483647 w 108"/>
                <a:gd name="T17" fmla="*/ 2147483647 h 210"/>
                <a:gd name="T18" fmla="*/ 2147483647 w 108"/>
                <a:gd name="T19" fmla="*/ 2147483647 h 210"/>
                <a:gd name="T20" fmla="*/ 2147483647 w 108"/>
                <a:gd name="T21" fmla="*/ 2147483647 h 210"/>
                <a:gd name="T22" fmla="*/ 2147483647 w 108"/>
                <a:gd name="T23" fmla="*/ 2147483647 h 210"/>
                <a:gd name="T24" fmla="*/ 2147483647 w 108"/>
                <a:gd name="T25" fmla="*/ 2147483647 h 210"/>
                <a:gd name="T26" fmla="*/ 2147483647 w 108"/>
                <a:gd name="T27" fmla="*/ 2147483647 h 210"/>
                <a:gd name="T28" fmla="*/ 2147483647 w 108"/>
                <a:gd name="T29" fmla="*/ 2147483647 h 210"/>
                <a:gd name="T30" fmla="*/ 2147483647 w 108"/>
                <a:gd name="T31" fmla="*/ 2147483647 h 210"/>
                <a:gd name="T32" fmla="*/ 2147483647 w 108"/>
                <a:gd name="T33" fmla="*/ 2147483647 h 210"/>
                <a:gd name="T34" fmla="*/ 2147483647 w 108"/>
                <a:gd name="T35" fmla="*/ 2147483647 h 210"/>
                <a:gd name="T36" fmla="*/ 0 w 108"/>
                <a:gd name="T37" fmla="*/ 2147483647 h 210"/>
                <a:gd name="T38" fmla="*/ 2147483647 w 108"/>
                <a:gd name="T39" fmla="*/ 2147483647 h 210"/>
                <a:gd name="T40" fmla="*/ 2147483647 w 108"/>
                <a:gd name="T41" fmla="*/ 2147483647 h 210"/>
                <a:gd name="T42" fmla="*/ 2147483647 w 108"/>
                <a:gd name="T43" fmla="*/ 2147483647 h 210"/>
                <a:gd name="T44" fmla="*/ 2147483647 w 108"/>
                <a:gd name="T45" fmla="*/ 2147483647 h 210"/>
                <a:gd name="T46" fmla="*/ 2147483647 w 108"/>
                <a:gd name="T47" fmla="*/ 2147483647 h 210"/>
                <a:gd name="T48" fmla="*/ 2147483647 w 108"/>
                <a:gd name="T49" fmla="*/ 2147483647 h 210"/>
                <a:gd name="T50" fmla="*/ 2147483647 w 108"/>
                <a:gd name="T51" fmla="*/ 2147483647 h 210"/>
                <a:gd name="T52" fmla="*/ 2147483647 w 108"/>
                <a:gd name="T53" fmla="*/ 2147483647 h 210"/>
                <a:gd name="T54" fmla="*/ 2147483647 w 108"/>
                <a:gd name="T55" fmla="*/ 2147483647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8"/>
                <a:gd name="T85" fmla="*/ 0 h 210"/>
                <a:gd name="T86" fmla="*/ 108 w 108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8" h="210">
                  <a:moveTo>
                    <a:pt x="108" y="30"/>
                  </a:moveTo>
                  <a:lnTo>
                    <a:pt x="108" y="24"/>
                  </a:lnTo>
                  <a:lnTo>
                    <a:pt x="102" y="24"/>
                  </a:lnTo>
                  <a:lnTo>
                    <a:pt x="90" y="18"/>
                  </a:lnTo>
                  <a:lnTo>
                    <a:pt x="84" y="12"/>
                  </a:lnTo>
                  <a:lnTo>
                    <a:pt x="78" y="0"/>
                  </a:lnTo>
                  <a:lnTo>
                    <a:pt x="78" y="6"/>
                  </a:lnTo>
                  <a:lnTo>
                    <a:pt x="72" y="12"/>
                  </a:lnTo>
                  <a:lnTo>
                    <a:pt x="72" y="24"/>
                  </a:lnTo>
                  <a:lnTo>
                    <a:pt x="66" y="36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48"/>
                  </a:lnTo>
                  <a:lnTo>
                    <a:pt x="42" y="42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24" y="54"/>
                  </a:lnTo>
                  <a:lnTo>
                    <a:pt x="0" y="210"/>
                  </a:lnTo>
                  <a:lnTo>
                    <a:pt x="30" y="210"/>
                  </a:lnTo>
                  <a:lnTo>
                    <a:pt x="42" y="168"/>
                  </a:lnTo>
                  <a:lnTo>
                    <a:pt x="60" y="174"/>
                  </a:lnTo>
                  <a:lnTo>
                    <a:pt x="84" y="150"/>
                  </a:lnTo>
                  <a:lnTo>
                    <a:pt x="84" y="90"/>
                  </a:lnTo>
                  <a:lnTo>
                    <a:pt x="90" y="78"/>
                  </a:lnTo>
                  <a:lnTo>
                    <a:pt x="96" y="60"/>
                  </a:lnTo>
                  <a:lnTo>
                    <a:pt x="108" y="36"/>
                  </a:lnTo>
                  <a:lnTo>
                    <a:pt x="108" y="3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5" name="Belgium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F6B9D8B-C627-4BA6-BE6B-169C121F4964}"/>
                </a:ext>
              </a:extLst>
            </p:cNvPr>
            <p:cNvSpPr>
              <a:spLocks/>
            </p:cNvSpPr>
            <p:nvPr/>
          </p:nvSpPr>
          <p:spPr bwMode="gray">
            <a:xfrm>
              <a:off x="5926132" y="1483783"/>
              <a:ext cx="60783" cy="44560"/>
            </a:xfrm>
            <a:custGeom>
              <a:avLst/>
              <a:gdLst>
                <a:gd name="T0" fmla="*/ 0 w 222"/>
                <a:gd name="T1" fmla="*/ 2147483647 h 150"/>
                <a:gd name="T2" fmla="*/ 2147483647 w 222"/>
                <a:gd name="T3" fmla="*/ 2147483647 h 150"/>
                <a:gd name="T4" fmla="*/ 2147483647 w 222"/>
                <a:gd name="T5" fmla="*/ 2147483647 h 150"/>
                <a:gd name="T6" fmla="*/ 2147483647 w 222"/>
                <a:gd name="T7" fmla="*/ 2147483647 h 150"/>
                <a:gd name="T8" fmla="*/ 2147483647 w 222"/>
                <a:gd name="T9" fmla="*/ 2147483647 h 150"/>
                <a:gd name="T10" fmla="*/ 2147483647 w 222"/>
                <a:gd name="T11" fmla="*/ 2147483647 h 150"/>
                <a:gd name="T12" fmla="*/ 2147483647 w 222"/>
                <a:gd name="T13" fmla="*/ 2147483647 h 150"/>
                <a:gd name="T14" fmla="*/ 2147483647 w 222"/>
                <a:gd name="T15" fmla="*/ 2147483647 h 150"/>
                <a:gd name="T16" fmla="*/ 2147483647 w 222"/>
                <a:gd name="T17" fmla="*/ 2147483647 h 150"/>
                <a:gd name="T18" fmla="*/ 2147483647 w 222"/>
                <a:gd name="T19" fmla="*/ 2147483647 h 150"/>
                <a:gd name="T20" fmla="*/ 2147483647 w 222"/>
                <a:gd name="T21" fmla="*/ 2147483647 h 150"/>
                <a:gd name="T22" fmla="*/ 2147483647 w 222"/>
                <a:gd name="T23" fmla="*/ 2147483647 h 150"/>
                <a:gd name="T24" fmla="*/ 2147483647 w 222"/>
                <a:gd name="T25" fmla="*/ 2147483647 h 150"/>
                <a:gd name="T26" fmla="*/ 2147483647 w 222"/>
                <a:gd name="T27" fmla="*/ 2147483647 h 150"/>
                <a:gd name="T28" fmla="*/ 2147483647 w 222"/>
                <a:gd name="T29" fmla="*/ 2147483647 h 150"/>
                <a:gd name="T30" fmla="*/ 2147483647 w 222"/>
                <a:gd name="T31" fmla="*/ 2147483647 h 150"/>
                <a:gd name="T32" fmla="*/ 2147483647 w 222"/>
                <a:gd name="T33" fmla="*/ 2147483647 h 150"/>
                <a:gd name="T34" fmla="*/ 2147483647 w 222"/>
                <a:gd name="T35" fmla="*/ 2147483647 h 150"/>
                <a:gd name="T36" fmla="*/ 2147483647 w 222"/>
                <a:gd name="T37" fmla="*/ 2147483647 h 150"/>
                <a:gd name="T38" fmla="*/ 2147483647 w 222"/>
                <a:gd name="T39" fmla="*/ 2147483647 h 150"/>
                <a:gd name="T40" fmla="*/ 2147483647 w 222"/>
                <a:gd name="T41" fmla="*/ 2147483647 h 150"/>
                <a:gd name="T42" fmla="*/ 2147483647 w 222"/>
                <a:gd name="T43" fmla="*/ 2147483647 h 150"/>
                <a:gd name="T44" fmla="*/ 2147483647 w 222"/>
                <a:gd name="T45" fmla="*/ 2147483647 h 150"/>
                <a:gd name="T46" fmla="*/ 2147483647 w 222"/>
                <a:gd name="T47" fmla="*/ 2147483647 h 150"/>
                <a:gd name="T48" fmla="*/ 2147483647 w 222"/>
                <a:gd name="T49" fmla="*/ 2147483647 h 150"/>
                <a:gd name="T50" fmla="*/ 2147483647 w 222"/>
                <a:gd name="T51" fmla="*/ 2147483647 h 150"/>
                <a:gd name="T52" fmla="*/ 2147483647 w 222"/>
                <a:gd name="T53" fmla="*/ 2147483647 h 150"/>
                <a:gd name="T54" fmla="*/ 2147483647 w 222"/>
                <a:gd name="T55" fmla="*/ 2147483647 h 150"/>
                <a:gd name="T56" fmla="*/ 2147483647 w 222"/>
                <a:gd name="T57" fmla="*/ 2147483647 h 150"/>
                <a:gd name="T58" fmla="*/ 2147483647 w 222"/>
                <a:gd name="T59" fmla="*/ 2147483647 h 150"/>
                <a:gd name="T60" fmla="*/ 2147483647 w 222"/>
                <a:gd name="T61" fmla="*/ 2147483647 h 150"/>
                <a:gd name="T62" fmla="*/ 2147483647 w 222"/>
                <a:gd name="T63" fmla="*/ 2147483647 h 150"/>
                <a:gd name="T64" fmla="*/ 2147483647 w 222"/>
                <a:gd name="T65" fmla="*/ 2147483647 h 150"/>
                <a:gd name="T66" fmla="*/ 2147483647 w 222"/>
                <a:gd name="T67" fmla="*/ 2147483647 h 150"/>
                <a:gd name="T68" fmla="*/ 2147483647 w 222"/>
                <a:gd name="T69" fmla="*/ 2147483647 h 150"/>
                <a:gd name="T70" fmla="*/ 2147483647 w 222"/>
                <a:gd name="T71" fmla="*/ 2147483647 h 150"/>
                <a:gd name="T72" fmla="*/ 2147483647 w 222"/>
                <a:gd name="T73" fmla="*/ 2147483647 h 150"/>
                <a:gd name="T74" fmla="*/ 2147483647 w 222"/>
                <a:gd name="T75" fmla="*/ 2147483647 h 150"/>
                <a:gd name="T76" fmla="*/ 2147483647 w 222"/>
                <a:gd name="T77" fmla="*/ 2147483647 h 150"/>
                <a:gd name="T78" fmla="*/ 2147483647 w 222"/>
                <a:gd name="T79" fmla="*/ 2147483647 h 150"/>
                <a:gd name="T80" fmla="*/ 2147483647 w 222"/>
                <a:gd name="T81" fmla="*/ 0 h 150"/>
                <a:gd name="T82" fmla="*/ 2147483647 w 222"/>
                <a:gd name="T83" fmla="*/ 0 h 150"/>
                <a:gd name="T84" fmla="*/ 2147483647 w 222"/>
                <a:gd name="T85" fmla="*/ 2147483647 h 150"/>
                <a:gd name="T86" fmla="*/ 2147483647 w 222"/>
                <a:gd name="T87" fmla="*/ 0 h 150"/>
                <a:gd name="T88" fmla="*/ 2147483647 w 222"/>
                <a:gd name="T89" fmla="*/ 2147483647 h 150"/>
                <a:gd name="T90" fmla="*/ 2147483647 w 222"/>
                <a:gd name="T91" fmla="*/ 2147483647 h 150"/>
                <a:gd name="T92" fmla="*/ 2147483647 w 222"/>
                <a:gd name="T93" fmla="*/ 2147483647 h 150"/>
                <a:gd name="T94" fmla="*/ 2147483647 w 222"/>
                <a:gd name="T95" fmla="*/ 2147483647 h 150"/>
                <a:gd name="T96" fmla="*/ 2147483647 w 222"/>
                <a:gd name="T97" fmla="*/ 2147483647 h 150"/>
                <a:gd name="T98" fmla="*/ 2147483647 w 222"/>
                <a:gd name="T99" fmla="*/ 2147483647 h 150"/>
                <a:gd name="T100" fmla="*/ 2147483647 w 222"/>
                <a:gd name="T101" fmla="*/ 2147483647 h 150"/>
                <a:gd name="T102" fmla="*/ 0 w 222"/>
                <a:gd name="T103" fmla="*/ 2147483647 h 150"/>
                <a:gd name="T104" fmla="*/ 0 w 222"/>
                <a:gd name="T105" fmla="*/ 2147483647 h 1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150"/>
                <a:gd name="T161" fmla="*/ 222 w 222"/>
                <a:gd name="T162" fmla="*/ 150 h 1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150">
                  <a:moveTo>
                    <a:pt x="0" y="42"/>
                  </a:moveTo>
                  <a:lnTo>
                    <a:pt x="6" y="60"/>
                  </a:lnTo>
                  <a:lnTo>
                    <a:pt x="30" y="66"/>
                  </a:lnTo>
                  <a:lnTo>
                    <a:pt x="42" y="78"/>
                  </a:lnTo>
                  <a:lnTo>
                    <a:pt x="66" y="78"/>
                  </a:lnTo>
                  <a:lnTo>
                    <a:pt x="78" y="84"/>
                  </a:lnTo>
                  <a:lnTo>
                    <a:pt x="84" y="90"/>
                  </a:lnTo>
                  <a:lnTo>
                    <a:pt x="84" y="114"/>
                  </a:lnTo>
                  <a:lnTo>
                    <a:pt x="108" y="114"/>
                  </a:lnTo>
                  <a:lnTo>
                    <a:pt x="120" y="102"/>
                  </a:lnTo>
                  <a:lnTo>
                    <a:pt x="120" y="126"/>
                  </a:lnTo>
                  <a:lnTo>
                    <a:pt x="132" y="126"/>
                  </a:lnTo>
                  <a:lnTo>
                    <a:pt x="144" y="132"/>
                  </a:lnTo>
                  <a:lnTo>
                    <a:pt x="150" y="132"/>
                  </a:lnTo>
                  <a:lnTo>
                    <a:pt x="162" y="144"/>
                  </a:lnTo>
                  <a:lnTo>
                    <a:pt x="180" y="144"/>
                  </a:lnTo>
                  <a:lnTo>
                    <a:pt x="192" y="150"/>
                  </a:lnTo>
                  <a:lnTo>
                    <a:pt x="192" y="144"/>
                  </a:lnTo>
                  <a:lnTo>
                    <a:pt x="186" y="132"/>
                  </a:lnTo>
                  <a:lnTo>
                    <a:pt x="174" y="120"/>
                  </a:lnTo>
                  <a:lnTo>
                    <a:pt x="174" y="114"/>
                  </a:lnTo>
                  <a:lnTo>
                    <a:pt x="180" y="114"/>
                  </a:lnTo>
                  <a:lnTo>
                    <a:pt x="192" y="108"/>
                  </a:lnTo>
                  <a:lnTo>
                    <a:pt x="198" y="102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210" y="90"/>
                  </a:lnTo>
                  <a:lnTo>
                    <a:pt x="222" y="90"/>
                  </a:lnTo>
                  <a:lnTo>
                    <a:pt x="216" y="84"/>
                  </a:lnTo>
                  <a:lnTo>
                    <a:pt x="216" y="66"/>
                  </a:lnTo>
                  <a:lnTo>
                    <a:pt x="204" y="54"/>
                  </a:lnTo>
                  <a:lnTo>
                    <a:pt x="180" y="54"/>
                  </a:lnTo>
                  <a:lnTo>
                    <a:pt x="180" y="42"/>
                  </a:lnTo>
                  <a:lnTo>
                    <a:pt x="186" y="36"/>
                  </a:lnTo>
                  <a:lnTo>
                    <a:pt x="186" y="18"/>
                  </a:lnTo>
                  <a:lnTo>
                    <a:pt x="180" y="12"/>
                  </a:lnTo>
                  <a:lnTo>
                    <a:pt x="174" y="12"/>
                  </a:lnTo>
                  <a:lnTo>
                    <a:pt x="162" y="18"/>
                  </a:lnTo>
                  <a:lnTo>
                    <a:pt x="150" y="18"/>
                  </a:lnTo>
                  <a:lnTo>
                    <a:pt x="144" y="12"/>
                  </a:lnTo>
                  <a:lnTo>
                    <a:pt x="144" y="0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96" y="0"/>
                  </a:lnTo>
                  <a:lnTo>
                    <a:pt x="96" y="12"/>
                  </a:lnTo>
                  <a:lnTo>
                    <a:pt x="78" y="6"/>
                  </a:lnTo>
                  <a:lnTo>
                    <a:pt x="72" y="18"/>
                  </a:lnTo>
                  <a:lnTo>
                    <a:pt x="66" y="12"/>
                  </a:lnTo>
                  <a:lnTo>
                    <a:pt x="42" y="12"/>
                  </a:lnTo>
                  <a:lnTo>
                    <a:pt x="36" y="6"/>
                  </a:lnTo>
                  <a:lnTo>
                    <a:pt x="24" y="6"/>
                  </a:lnTo>
                  <a:lnTo>
                    <a:pt x="0" y="24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6" name="Bangladesh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CD49930-6DF1-4125-9F19-1C9054BE95AE}"/>
                </a:ext>
              </a:extLst>
            </p:cNvPr>
            <p:cNvSpPr>
              <a:spLocks/>
            </p:cNvSpPr>
            <p:nvPr/>
          </p:nvSpPr>
          <p:spPr bwMode="gray">
            <a:xfrm>
              <a:off x="7533618" y="2059646"/>
              <a:ext cx="103114" cy="123399"/>
            </a:xfrm>
            <a:custGeom>
              <a:avLst/>
              <a:gdLst>
                <a:gd name="T0" fmla="*/ 2147483647 w 372"/>
                <a:gd name="T1" fmla="*/ 2147483647 h 426"/>
                <a:gd name="T2" fmla="*/ 2147483647 w 372"/>
                <a:gd name="T3" fmla="*/ 2147483647 h 426"/>
                <a:gd name="T4" fmla="*/ 2147483647 w 372"/>
                <a:gd name="T5" fmla="*/ 2147483647 h 426"/>
                <a:gd name="T6" fmla="*/ 2147483647 w 372"/>
                <a:gd name="T7" fmla="*/ 2147483647 h 426"/>
                <a:gd name="T8" fmla="*/ 2147483647 w 372"/>
                <a:gd name="T9" fmla="*/ 2147483647 h 426"/>
                <a:gd name="T10" fmla="*/ 2147483647 w 372"/>
                <a:gd name="T11" fmla="*/ 2147483647 h 426"/>
                <a:gd name="T12" fmla="*/ 2147483647 w 372"/>
                <a:gd name="T13" fmla="*/ 2147483647 h 426"/>
                <a:gd name="T14" fmla="*/ 2147483647 w 372"/>
                <a:gd name="T15" fmla="*/ 2147483647 h 426"/>
                <a:gd name="T16" fmla="*/ 2147483647 w 372"/>
                <a:gd name="T17" fmla="*/ 2147483647 h 426"/>
                <a:gd name="T18" fmla="*/ 2147483647 w 372"/>
                <a:gd name="T19" fmla="*/ 2147483647 h 426"/>
                <a:gd name="T20" fmla="*/ 2147483647 w 372"/>
                <a:gd name="T21" fmla="*/ 2147483647 h 426"/>
                <a:gd name="T22" fmla="*/ 2147483647 w 372"/>
                <a:gd name="T23" fmla="*/ 2147483647 h 426"/>
                <a:gd name="T24" fmla="*/ 2147483647 w 372"/>
                <a:gd name="T25" fmla="*/ 2147483647 h 426"/>
                <a:gd name="T26" fmla="*/ 2147483647 w 372"/>
                <a:gd name="T27" fmla="*/ 2147483647 h 426"/>
                <a:gd name="T28" fmla="*/ 2147483647 w 372"/>
                <a:gd name="T29" fmla="*/ 2147483647 h 426"/>
                <a:gd name="T30" fmla="*/ 2147483647 w 372"/>
                <a:gd name="T31" fmla="*/ 2147483647 h 426"/>
                <a:gd name="T32" fmla="*/ 2147483647 w 372"/>
                <a:gd name="T33" fmla="*/ 2147483647 h 426"/>
                <a:gd name="T34" fmla="*/ 2147483647 w 372"/>
                <a:gd name="T35" fmla="*/ 2147483647 h 426"/>
                <a:gd name="T36" fmla="*/ 2147483647 w 372"/>
                <a:gd name="T37" fmla="*/ 2147483647 h 426"/>
                <a:gd name="T38" fmla="*/ 2147483647 w 372"/>
                <a:gd name="T39" fmla="*/ 2147483647 h 426"/>
                <a:gd name="T40" fmla="*/ 2147483647 w 372"/>
                <a:gd name="T41" fmla="*/ 2147483647 h 426"/>
                <a:gd name="T42" fmla="*/ 2147483647 w 372"/>
                <a:gd name="T43" fmla="*/ 2147483647 h 426"/>
                <a:gd name="T44" fmla="*/ 2147483647 w 372"/>
                <a:gd name="T45" fmla="*/ 2147483647 h 426"/>
                <a:gd name="T46" fmla="*/ 2147483647 w 372"/>
                <a:gd name="T47" fmla="*/ 2147483647 h 426"/>
                <a:gd name="T48" fmla="*/ 2147483647 w 372"/>
                <a:gd name="T49" fmla="*/ 2147483647 h 426"/>
                <a:gd name="T50" fmla="*/ 2147483647 w 372"/>
                <a:gd name="T51" fmla="*/ 2147483647 h 426"/>
                <a:gd name="T52" fmla="*/ 2147483647 w 372"/>
                <a:gd name="T53" fmla="*/ 2147483647 h 426"/>
                <a:gd name="T54" fmla="*/ 2147483647 w 372"/>
                <a:gd name="T55" fmla="*/ 2147483647 h 426"/>
                <a:gd name="T56" fmla="*/ 2147483647 w 372"/>
                <a:gd name="T57" fmla="*/ 2147483647 h 426"/>
                <a:gd name="T58" fmla="*/ 2147483647 w 372"/>
                <a:gd name="T59" fmla="*/ 2147483647 h 426"/>
                <a:gd name="T60" fmla="*/ 2147483647 w 372"/>
                <a:gd name="T61" fmla="*/ 2147483647 h 426"/>
                <a:gd name="T62" fmla="*/ 2147483647 w 372"/>
                <a:gd name="T63" fmla="*/ 2147483647 h 426"/>
                <a:gd name="T64" fmla="*/ 2147483647 w 372"/>
                <a:gd name="T65" fmla="*/ 2147483647 h 426"/>
                <a:gd name="T66" fmla="*/ 2147483647 w 372"/>
                <a:gd name="T67" fmla="*/ 2147483647 h 426"/>
                <a:gd name="T68" fmla="*/ 2147483647 w 372"/>
                <a:gd name="T69" fmla="*/ 2147483647 h 426"/>
                <a:gd name="T70" fmla="*/ 2147483647 w 372"/>
                <a:gd name="T71" fmla="*/ 2147483647 h 426"/>
                <a:gd name="T72" fmla="*/ 2147483647 w 372"/>
                <a:gd name="T73" fmla="*/ 2147483647 h 426"/>
                <a:gd name="T74" fmla="*/ 2147483647 w 372"/>
                <a:gd name="T75" fmla="*/ 2147483647 h 426"/>
                <a:gd name="T76" fmla="*/ 2147483647 w 372"/>
                <a:gd name="T77" fmla="*/ 2147483647 h 426"/>
                <a:gd name="T78" fmla="*/ 2147483647 w 372"/>
                <a:gd name="T79" fmla="*/ 2147483647 h 426"/>
                <a:gd name="T80" fmla="*/ 2147483647 w 372"/>
                <a:gd name="T81" fmla="*/ 2147483647 h 426"/>
                <a:gd name="T82" fmla="*/ 2147483647 w 372"/>
                <a:gd name="T83" fmla="*/ 2147483647 h 426"/>
                <a:gd name="T84" fmla="*/ 2147483647 w 372"/>
                <a:gd name="T85" fmla="*/ 0 h 426"/>
                <a:gd name="T86" fmla="*/ 2147483647 w 372"/>
                <a:gd name="T87" fmla="*/ 2147483647 h 426"/>
                <a:gd name="T88" fmla="*/ 0 w 372"/>
                <a:gd name="T89" fmla="*/ 2147483647 h 426"/>
                <a:gd name="T90" fmla="*/ 2147483647 w 372"/>
                <a:gd name="T91" fmla="*/ 2147483647 h 426"/>
                <a:gd name="T92" fmla="*/ 2147483647 w 372"/>
                <a:gd name="T93" fmla="*/ 2147483647 h 426"/>
                <a:gd name="T94" fmla="*/ 2147483647 w 372"/>
                <a:gd name="T95" fmla="*/ 2147483647 h 426"/>
                <a:gd name="T96" fmla="*/ 2147483647 w 372"/>
                <a:gd name="T97" fmla="*/ 2147483647 h 426"/>
                <a:gd name="T98" fmla="*/ 2147483647 w 372"/>
                <a:gd name="T99" fmla="*/ 2147483647 h 426"/>
                <a:gd name="T100" fmla="*/ 2147483647 w 372"/>
                <a:gd name="T101" fmla="*/ 2147483647 h 426"/>
                <a:gd name="T102" fmla="*/ 2147483647 w 372"/>
                <a:gd name="T103" fmla="*/ 2147483647 h 426"/>
                <a:gd name="T104" fmla="*/ 2147483647 w 372"/>
                <a:gd name="T105" fmla="*/ 2147483647 h 426"/>
                <a:gd name="T106" fmla="*/ 2147483647 w 372"/>
                <a:gd name="T107" fmla="*/ 2147483647 h 426"/>
                <a:gd name="T108" fmla="*/ 2147483647 w 372"/>
                <a:gd name="T109" fmla="*/ 2147483647 h 426"/>
                <a:gd name="T110" fmla="*/ 2147483647 w 372"/>
                <a:gd name="T111" fmla="*/ 2147483647 h 426"/>
                <a:gd name="T112" fmla="*/ 2147483647 w 372"/>
                <a:gd name="T113" fmla="*/ 2147483647 h 426"/>
                <a:gd name="T114" fmla="*/ 2147483647 w 372"/>
                <a:gd name="T115" fmla="*/ 21474836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2"/>
                <a:gd name="T175" fmla="*/ 0 h 426"/>
                <a:gd name="T176" fmla="*/ 372 w 372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2" h="426">
                  <a:moveTo>
                    <a:pt x="132" y="414"/>
                  </a:moveTo>
                  <a:lnTo>
                    <a:pt x="138" y="354"/>
                  </a:lnTo>
                  <a:lnTo>
                    <a:pt x="144" y="354"/>
                  </a:lnTo>
                  <a:lnTo>
                    <a:pt x="150" y="360"/>
                  </a:lnTo>
                  <a:lnTo>
                    <a:pt x="162" y="360"/>
                  </a:lnTo>
                  <a:lnTo>
                    <a:pt x="174" y="366"/>
                  </a:lnTo>
                  <a:lnTo>
                    <a:pt x="192" y="372"/>
                  </a:lnTo>
                  <a:lnTo>
                    <a:pt x="216" y="372"/>
                  </a:lnTo>
                  <a:lnTo>
                    <a:pt x="210" y="366"/>
                  </a:lnTo>
                  <a:lnTo>
                    <a:pt x="210" y="348"/>
                  </a:lnTo>
                  <a:lnTo>
                    <a:pt x="204" y="342"/>
                  </a:lnTo>
                  <a:lnTo>
                    <a:pt x="222" y="342"/>
                  </a:lnTo>
                  <a:lnTo>
                    <a:pt x="258" y="360"/>
                  </a:lnTo>
                  <a:lnTo>
                    <a:pt x="270" y="360"/>
                  </a:lnTo>
                  <a:lnTo>
                    <a:pt x="282" y="348"/>
                  </a:lnTo>
                  <a:lnTo>
                    <a:pt x="282" y="336"/>
                  </a:lnTo>
                  <a:lnTo>
                    <a:pt x="270" y="300"/>
                  </a:lnTo>
                  <a:lnTo>
                    <a:pt x="318" y="354"/>
                  </a:lnTo>
                  <a:lnTo>
                    <a:pt x="318" y="360"/>
                  </a:lnTo>
                  <a:lnTo>
                    <a:pt x="312" y="366"/>
                  </a:lnTo>
                  <a:lnTo>
                    <a:pt x="312" y="390"/>
                  </a:lnTo>
                  <a:lnTo>
                    <a:pt x="306" y="402"/>
                  </a:lnTo>
                  <a:lnTo>
                    <a:pt x="306" y="414"/>
                  </a:lnTo>
                  <a:lnTo>
                    <a:pt x="312" y="420"/>
                  </a:lnTo>
                  <a:lnTo>
                    <a:pt x="324" y="420"/>
                  </a:lnTo>
                  <a:lnTo>
                    <a:pt x="330" y="426"/>
                  </a:lnTo>
                  <a:lnTo>
                    <a:pt x="336" y="414"/>
                  </a:lnTo>
                  <a:lnTo>
                    <a:pt x="336" y="408"/>
                  </a:lnTo>
                  <a:lnTo>
                    <a:pt x="372" y="414"/>
                  </a:lnTo>
                  <a:lnTo>
                    <a:pt x="360" y="354"/>
                  </a:lnTo>
                  <a:lnTo>
                    <a:pt x="360" y="348"/>
                  </a:lnTo>
                  <a:lnTo>
                    <a:pt x="354" y="342"/>
                  </a:lnTo>
                  <a:lnTo>
                    <a:pt x="348" y="330"/>
                  </a:lnTo>
                  <a:lnTo>
                    <a:pt x="342" y="312"/>
                  </a:lnTo>
                  <a:lnTo>
                    <a:pt x="336" y="300"/>
                  </a:lnTo>
                  <a:lnTo>
                    <a:pt x="336" y="288"/>
                  </a:lnTo>
                  <a:lnTo>
                    <a:pt x="330" y="276"/>
                  </a:lnTo>
                  <a:lnTo>
                    <a:pt x="330" y="270"/>
                  </a:lnTo>
                  <a:lnTo>
                    <a:pt x="324" y="258"/>
                  </a:lnTo>
                  <a:lnTo>
                    <a:pt x="324" y="240"/>
                  </a:lnTo>
                  <a:lnTo>
                    <a:pt x="318" y="234"/>
                  </a:lnTo>
                  <a:lnTo>
                    <a:pt x="306" y="228"/>
                  </a:lnTo>
                  <a:lnTo>
                    <a:pt x="288" y="228"/>
                  </a:lnTo>
                  <a:lnTo>
                    <a:pt x="288" y="252"/>
                  </a:lnTo>
                  <a:lnTo>
                    <a:pt x="282" y="288"/>
                  </a:lnTo>
                  <a:lnTo>
                    <a:pt x="264" y="264"/>
                  </a:lnTo>
                  <a:lnTo>
                    <a:pt x="258" y="264"/>
                  </a:lnTo>
                  <a:lnTo>
                    <a:pt x="240" y="246"/>
                  </a:lnTo>
                  <a:lnTo>
                    <a:pt x="234" y="234"/>
                  </a:lnTo>
                  <a:lnTo>
                    <a:pt x="234" y="216"/>
                  </a:lnTo>
                  <a:lnTo>
                    <a:pt x="240" y="204"/>
                  </a:lnTo>
                  <a:lnTo>
                    <a:pt x="252" y="192"/>
                  </a:lnTo>
                  <a:lnTo>
                    <a:pt x="258" y="192"/>
                  </a:lnTo>
                  <a:lnTo>
                    <a:pt x="270" y="186"/>
                  </a:lnTo>
                  <a:lnTo>
                    <a:pt x="276" y="186"/>
                  </a:lnTo>
                  <a:lnTo>
                    <a:pt x="282" y="180"/>
                  </a:lnTo>
                  <a:lnTo>
                    <a:pt x="288" y="168"/>
                  </a:lnTo>
                  <a:lnTo>
                    <a:pt x="294" y="150"/>
                  </a:lnTo>
                  <a:lnTo>
                    <a:pt x="294" y="138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06" y="126"/>
                  </a:lnTo>
                  <a:lnTo>
                    <a:pt x="282" y="102"/>
                  </a:lnTo>
                  <a:lnTo>
                    <a:pt x="276" y="102"/>
                  </a:lnTo>
                  <a:lnTo>
                    <a:pt x="228" y="114"/>
                  </a:lnTo>
                  <a:lnTo>
                    <a:pt x="210" y="114"/>
                  </a:lnTo>
                  <a:lnTo>
                    <a:pt x="198" y="108"/>
                  </a:lnTo>
                  <a:lnTo>
                    <a:pt x="138" y="108"/>
                  </a:lnTo>
                  <a:lnTo>
                    <a:pt x="132" y="102"/>
                  </a:lnTo>
                  <a:lnTo>
                    <a:pt x="126" y="102"/>
                  </a:lnTo>
                  <a:lnTo>
                    <a:pt x="126" y="66"/>
                  </a:lnTo>
                  <a:lnTo>
                    <a:pt x="120" y="66"/>
                  </a:lnTo>
                  <a:lnTo>
                    <a:pt x="120" y="36"/>
                  </a:lnTo>
                  <a:lnTo>
                    <a:pt x="114" y="30"/>
                  </a:lnTo>
                  <a:lnTo>
                    <a:pt x="108" y="30"/>
                  </a:lnTo>
                  <a:lnTo>
                    <a:pt x="102" y="24"/>
                  </a:lnTo>
                  <a:lnTo>
                    <a:pt x="96" y="42"/>
                  </a:lnTo>
                  <a:lnTo>
                    <a:pt x="90" y="36"/>
                  </a:lnTo>
                  <a:lnTo>
                    <a:pt x="78" y="36"/>
                  </a:lnTo>
                  <a:lnTo>
                    <a:pt x="72" y="30"/>
                  </a:lnTo>
                  <a:lnTo>
                    <a:pt x="66" y="18"/>
                  </a:lnTo>
                  <a:lnTo>
                    <a:pt x="66" y="12"/>
                  </a:lnTo>
                  <a:lnTo>
                    <a:pt x="60" y="0"/>
                  </a:lnTo>
                  <a:lnTo>
                    <a:pt x="42" y="6"/>
                  </a:lnTo>
                  <a:lnTo>
                    <a:pt x="48" y="12"/>
                  </a:lnTo>
                  <a:lnTo>
                    <a:pt x="24" y="0"/>
                  </a:lnTo>
                  <a:lnTo>
                    <a:pt x="6" y="0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8" y="66"/>
                  </a:lnTo>
                  <a:lnTo>
                    <a:pt x="30" y="78"/>
                  </a:lnTo>
                  <a:lnTo>
                    <a:pt x="36" y="78"/>
                  </a:lnTo>
                  <a:lnTo>
                    <a:pt x="66" y="96"/>
                  </a:lnTo>
                  <a:lnTo>
                    <a:pt x="66" y="108"/>
                  </a:lnTo>
                  <a:lnTo>
                    <a:pt x="30" y="108"/>
                  </a:lnTo>
                  <a:lnTo>
                    <a:pt x="30" y="138"/>
                  </a:lnTo>
                  <a:lnTo>
                    <a:pt x="24" y="138"/>
                  </a:lnTo>
                  <a:lnTo>
                    <a:pt x="12" y="150"/>
                  </a:lnTo>
                  <a:lnTo>
                    <a:pt x="24" y="162"/>
                  </a:lnTo>
                  <a:lnTo>
                    <a:pt x="36" y="168"/>
                  </a:lnTo>
                  <a:lnTo>
                    <a:pt x="54" y="168"/>
                  </a:lnTo>
                  <a:lnTo>
                    <a:pt x="66" y="174"/>
                  </a:lnTo>
                  <a:lnTo>
                    <a:pt x="72" y="180"/>
                  </a:lnTo>
                  <a:lnTo>
                    <a:pt x="72" y="186"/>
                  </a:lnTo>
                  <a:lnTo>
                    <a:pt x="66" y="204"/>
                  </a:lnTo>
                  <a:lnTo>
                    <a:pt x="60" y="210"/>
                  </a:lnTo>
                  <a:lnTo>
                    <a:pt x="54" y="222"/>
                  </a:lnTo>
                  <a:lnTo>
                    <a:pt x="66" y="252"/>
                  </a:lnTo>
                  <a:lnTo>
                    <a:pt x="96" y="276"/>
                  </a:lnTo>
                  <a:lnTo>
                    <a:pt x="96" y="306"/>
                  </a:lnTo>
                  <a:lnTo>
                    <a:pt x="114" y="348"/>
                  </a:lnTo>
                  <a:lnTo>
                    <a:pt x="108" y="378"/>
                  </a:lnTo>
                  <a:lnTo>
                    <a:pt x="132" y="41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7" name="Bahrai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0CDB374C-4AB2-4FE5-A261-07C9F42C83FF}"/>
                </a:ext>
              </a:extLst>
            </p:cNvPr>
            <p:cNvSpPr>
              <a:spLocks/>
            </p:cNvSpPr>
            <p:nvPr/>
          </p:nvSpPr>
          <p:spPr bwMode="gray">
            <a:xfrm>
              <a:off x="6820506" y="2061932"/>
              <a:ext cx="7598" cy="15996"/>
            </a:xfrm>
            <a:custGeom>
              <a:avLst/>
              <a:gdLst>
                <a:gd name="T0" fmla="*/ 2147483647 w 15"/>
                <a:gd name="T1" fmla="*/ 0 h 28"/>
                <a:gd name="T2" fmla="*/ 2147483647 w 15"/>
                <a:gd name="T3" fmla="*/ 2147483647 h 28"/>
                <a:gd name="T4" fmla="*/ 2147483647 w 15"/>
                <a:gd name="T5" fmla="*/ 2147483647 h 28"/>
                <a:gd name="T6" fmla="*/ 2033064304 w 15"/>
                <a:gd name="T7" fmla="*/ 2147483647 h 28"/>
                <a:gd name="T8" fmla="*/ 813445092 w 15"/>
                <a:gd name="T9" fmla="*/ 2147483647 h 28"/>
                <a:gd name="T10" fmla="*/ 2147483647 w 15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8"/>
                <a:gd name="T20" fmla="*/ 15 w 15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8">
                  <a:moveTo>
                    <a:pt x="9" y="0"/>
                  </a:moveTo>
                  <a:cubicBezTo>
                    <a:pt x="14" y="0"/>
                    <a:pt x="15" y="10"/>
                    <a:pt x="14" y="14"/>
                  </a:cubicBezTo>
                  <a:cubicBezTo>
                    <a:pt x="13" y="18"/>
                    <a:pt x="15" y="28"/>
                    <a:pt x="9" y="28"/>
                  </a:cubicBezTo>
                  <a:cubicBezTo>
                    <a:pt x="4" y="27"/>
                    <a:pt x="5" y="21"/>
                    <a:pt x="5" y="18"/>
                  </a:cubicBezTo>
                  <a:cubicBezTo>
                    <a:pt x="5" y="14"/>
                    <a:pt x="0" y="14"/>
                    <a:pt x="2" y="8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8" name="Belarus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1890CF2-9879-431C-B545-90E6EF57950D}"/>
                </a:ext>
              </a:extLst>
            </p:cNvPr>
            <p:cNvSpPr>
              <a:spLocks/>
            </p:cNvSpPr>
            <p:nvPr/>
          </p:nvSpPr>
          <p:spPr bwMode="gray">
            <a:xfrm>
              <a:off x="6269120" y="1378664"/>
              <a:ext cx="157384" cy="107403"/>
            </a:xfrm>
            <a:custGeom>
              <a:avLst/>
              <a:gdLst>
                <a:gd name="T0" fmla="*/ 2147483647 w 570"/>
                <a:gd name="T1" fmla="*/ 2147483647 h 372"/>
                <a:gd name="T2" fmla="*/ 2147483647 w 570"/>
                <a:gd name="T3" fmla="*/ 2147483647 h 372"/>
                <a:gd name="T4" fmla="*/ 2147483647 w 570"/>
                <a:gd name="T5" fmla="*/ 2147483647 h 372"/>
                <a:gd name="T6" fmla="*/ 2147483647 w 570"/>
                <a:gd name="T7" fmla="*/ 2147483647 h 372"/>
                <a:gd name="T8" fmla="*/ 2147483647 w 570"/>
                <a:gd name="T9" fmla="*/ 2147483647 h 372"/>
                <a:gd name="T10" fmla="*/ 2147483647 w 570"/>
                <a:gd name="T11" fmla="*/ 2147483647 h 372"/>
                <a:gd name="T12" fmla="*/ 2147483647 w 570"/>
                <a:gd name="T13" fmla="*/ 2147483647 h 372"/>
                <a:gd name="T14" fmla="*/ 2147483647 w 570"/>
                <a:gd name="T15" fmla="*/ 2147483647 h 372"/>
                <a:gd name="T16" fmla="*/ 2147483647 w 570"/>
                <a:gd name="T17" fmla="*/ 2147483647 h 372"/>
                <a:gd name="T18" fmla="*/ 2147483647 w 570"/>
                <a:gd name="T19" fmla="*/ 2147483647 h 372"/>
                <a:gd name="T20" fmla="*/ 2147483647 w 570"/>
                <a:gd name="T21" fmla="*/ 2147483647 h 372"/>
                <a:gd name="T22" fmla="*/ 2147483647 w 570"/>
                <a:gd name="T23" fmla="*/ 2147483647 h 372"/>
                <a:gd name="T24" fmla="*/ 2147483647 w 570"/>
                <a:gd name="T25" fmla="*/ 2147483647 h 372"/>
                <a:gd name="T26" fmla="*/ 2147483647 w 570"/>
                <a:gd name="T27" fmla="*/ 2147483647 h 372"/>
                <a:gd name="T28" fmla="*/ 2147483647 w 570"/>
                <a:gd name="T29" fmla="*/ 2147483647 h 372"/>
                <a:gd name="T30" fmla="*/ 2147483647 w 570"/>
                <a:gd name="T31" fmla="*/ 2147483647 h 372"/>
                <a:gd name="T32" fmla="*/ 2147483647 w 570"/>
                <a:gd name="T33" fmla="*/ 2147483647 h 372"/>
                <a:gd name="T34" fmla="*/ 2147483647 w 570"/>
                <a:gd name="T35" fmla="*/ 2147483647 h 372"/>
                <a:gd name="T36" fmla="*/ 2147483647 w 570"/>
                <a:gd name="T37" fmla="*/ 2147483647 h 372"/>
                <a:gd name="T38" fmla="*/ 2147483647 w 570"/>
                <a:gd name="T39" fmla="*/ 2147483647 h 372"/>
                <a:gd name="T40" fmla="*/ 2147483647 w 570"/>
                <a:gd name="T41" fmla="*/ 2147483647 h 372"/>
                <a:gd name="T42" fmla="*/ 2147483647 w 570"/>
                <a:gd name="T43" fmla="*/ 2147483647 h 372"/>
                <a:gd name="T44" fmla="*/ 2147483647 w 570"/>
                <a:gd name="T45" fmla="*/ 2147483647 h 372"/>
                <a:gd name="T46" fmla="*/ 2147483647 w 570"/>
                <a:gd name="T47" fmla="*/ 2147483647 h 372"/>
                <a:gd name="T48" fmla="*/ 2147483647 w 570"/>
                <a:gd name="T49" fmla="*/ 2147483647 h 372"/>
                <a:gd name="T50" fmla="*/ 2147483647 w 570"/>
                <a:gd name="T51" fmla="*/ 2147483647 h 372"/>
                <a:gd name="T52" fmla="*/ 2147483647 w 570"/>
                <a:gd name="T53" fmla="*/ 2147483647 h 372"/>
                <a:gd name="T54" fmla="*/ 2147483647 w 570"/>
                <a:gd name="T55" fmla="*/ 2147483647 h 372"/>
                <a:gd name="T56" fmla="*/ 2147483647 w 570"/>
                <a:gd name="T57" fmla="*/ 0 h 372"/>
                <a:gd name="T58" fmla="*/ 2147483647 w 570"/>
                <a:gd name="T59" fmla="*/ 2147483647 h 372"/>
                <a:gd name="T60" fmla="*/ 2147483647 w 570"/>
                <a:gd name="T61" fmla="*/ 2147483647 h 372"/>
                <a:gd name="T62" fmla="*/ 2147483647 w 570"/>
                <a:gd name="T63" fmla="*/ 2147483647 h 372"/>
                <a:gd name="T64" fmla="*/ 2147483647 w 570"/>
                <a:gd name="T65" fmla="*/ 2147483647 h 372"/>
                <a:gd name="T66" fmla="*/ 2147483647 w 570"/>
                <a:gd name="T67" fmla="*/ 2147483647 h 372"/>
                <a:gd name="T68" fmla="*/ 2147483647 w 570"/>
                <a:gd name="T69" fmla="*/ 2147483647 h 372"/>
                <a:gd name="T70" fmla="*/ 2147483647 w 570"/>
                <a:gd name="T71" fmla="*/ 2147483647 h 372"/>
                <a:gd name="T72" fmla="*/ 2147483647 w 570"/>
                <a:gd name="T73" fmla="*/ 2147483647 h 372"/>
                <a:gd name="T74" fmla="*/ 2147483647 w 570"/>
                <a:gd name="T75" fmla="*/ 2147483647 h 372"/>
                <a:gd name="T76" fmla="*/ 2147483647 w 570"/>
                <a:gd name="T77" fmla="*/ 2147483647 h 372"/>
                <a:gd name="T78" fmla="*/ 2147483647 w 570"/>
                <a:gd name="T79" fmla="*/ 2147483647 h 372"/>
                <a:gd name="T80" fmla="*/ 2147483647 w 570"/>
                <a:gd name="T81" fmla="*/ 2147483647 h 372"/>
                <a:gd name="T82" fmla="*/ 2147483647 w 570"/>
                <a:gd name="T83" fmla="*/ 2147483647 h 372"/>
                <a:gd name="T84" fmla="*/ 2147483647 w 570"/>
                <a:gd name="T85" fmla="*/ 2147483647 h 372"/>
                <a:gd name="T86" fmla="*/ 2147483647 w 570"/>
                <a:gd name="T87" fmla="*/ 2147483647 h 372"/>
                <a:gd name="T88" fmla="*/ 2147483647 w 570"/>
                <a:gd name="T89" fmla="*/ 2147483647 h 372"/>
                <a:gd name="T90" fmla="*/ 2147483647 w 570"/>
                <a:gd name="T91" fmla="*/ 2147483647 h 372"/>
                <a:gd name="T92" fmla="*/ 2147483647 w 570"/>
                <a:gd name="T93" fmla="*/ 2147483647 h 372"/>
                <a:gd name="T94" fmla="*/ 2147483647 w 570"/>
                <a:gd name="T95" fmla="*/ 2147483647 h 372"/>
                <a:gd name="T96" fmla="*/ 2147483647 w 570"/>
                <a:gd name="T97" fmla="*/ 2147483647 h 3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0"/>
                <a:gd name="T148" fmla="*/ 0 h 372"/>
                <a:gd name="T149" fmla="*/ 570 w 570"/>
                <a:gd name="T150" fmla="*/ 372 h 37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0" h="372">
                  <a:moveTo>
                    <a:pt x="24" y="312"/>
                  </a:moveTo>
                  <a:lnTo>
                    <a:pt x="24" y="342"/>
                  </a:lnTo>
                  <a:lnTo>
                    <a:pt x="30" y="354"/>
                  </a:lnTo>
                  <a:lnTo>
                    <a:pt x="36" y="360"/>
                  </a:lnTo>
                  <a:lnTo>
                    <a:pt x="48" y="360"/>
                  </a:lnTo>
                  <a:lnTo>
                    <a:pt x="60" y="354"/>
                  </a:lnTo>
                  <a:lnTo>
                    <a:pt x="72" y="342"/>
                  </a:lnTo>
                  <a:lnTo>
                    <a:pt x="72" y="336"/>
                  </a:lnTo>
                  <a:lnTo>
                    <a:pt x="108" y="336"/>
                  </a:lnTo>
                  <a:lnTo>
                    <a:pt x="120" y="330"/>
                  </a:lnTo>
                  <a:lnTo>
                    <a:pt x="126" y="324"/>
                  </a:lnTo>
                  <a:lnTo>
                    <a:pt x="174" y="324"/>
                  </a:lnTo>
                  <a:lnTo>
                    <a:pt x="174" y="330"/>
                  </a:lnTo>
                  <a:lnTo>
                    <a:pt x="180" y="336"/>
                  </a:lnTo>
                  <a:lnTo>
                    <a:pt x="216" y="336"/>
                  </a:lnTo>
                  <a:lnTo>
                    <a:pt x="240" y="342"/>
                  </a:lnTo>
                  <a:lnTo>
                    <a:pt x="258" y="354"/>
                  </a:lnTo>
                  <a:lnTo>
                    <a:pt x="264" y="348"/>
                  </a:lnTo>
                  <a:lnTo>
                    <a:pt x="282" y="360"/>
                  </a:lnTo>
                  <a:lnTo>
                    <a:pt x="294" y="348"/>
                  </a:lnTo>
                  <a:lnTo>
                    <a:pt x="300" y="360"/>
                  </a:lnTo>
                  <a:lnTo>
                    <a:pt x="318" y="354"/>
                  </a:lnTo>
                  <a:lnTo>
                    <a:pt x="324" y="360"/>
                  </a:lnTo>
                  <a:lnTo>
                    <a:pt x="336" y="354"/>
                  </a:lnTo>
                  <a:lnTo>
                    <a:pt x="348" y="366"/>
                  </a:lnTo>
                  <a:lnTo>
                    <a:pt x="348" y="360"/>
                  </a:lnTo>
                  <a:lnTo>
                    <a:pt x="354" y="354"/>
                  </a:lnTo>
                  <a:lnTo>
                    <a:pt x="372" y="354"/>
                  </a:lnTo>
                  <a:lnTo>
                    <a:pt x="378" y="360"/>
                  </a:lnTo>
                  <a:lnTo>
                    <a:pt x="378" y="372"/>
                  </a:lnTo>
                  <a:lnTo>
                    <a:pt x="384" y="372"/>
                  </a:lnTo>
                  <a:lnTo>
                    <a:pt x="396" y="366"/>
                  </a:lnTo>
                  <a:lnTo>
                    <a:pt x="420" y="366"/>
                  </a:lnTo>
                  <a:lnTo>
                    <a:pt x="426" y="372"/>
                  </a:lnTo>
                  <a:lnTo>
                    <a:pt x="444" y="372"/>
                  </a:lnTo>
                  <a:lnTo>
                    <a:pt x="450" y="366"/>
                  </a:lnTo>
                  <a:lnTo>
                    <a:pt x="450" y="354"/>
                  </a:lnTo>
                  <a:lnTo>
                    <a:pt x="444" y="348"/>
                  </a:lnTo>
                  <a:lnTo>
                    <a:pt x="450" y="336"/>
                  </a:lnTo>
                  <a:lnTo>
                    <a:pt x="456" y="330"/>
                  </a:lnTo>
                  <a:lnTo>
                    <a:pt x="468" y="324"/>
                  </a:lnTo>
                  <a:lnTo>
                    <a:pt x="474" y="312"/>
                  </a:lnTo>
                  <a:lnTo>
                    <a:pt x="498" y="312"/>
                  </a:lnTo>
                  <a:lnTo>
                    <a:pt x="516" y="318"/>
                  </a:lnTo>
                  <a:lnTo>
                    <a:pt x="516" y="300"/>
                  </a:lnTo>
                  <a:lnTo>
                    <a:pt x="510" y="288"/>
                  </a:lnTo>
                  <a:lnTo>
                    <a:pt x="504" y="282"/>
                  </a:lnTo>
                  <a:lnTo>
                    <a:pt x="504" y="264"/>
                  </a:lnTo>
                  <a:lnTo>
                    <a:pt x="480" y="240"/>
                  </a:lnTo>
                  <a:lnTo>
                    <a:pt x="480" y="234"/>
                  </a:lnTo>
                  <a:lnTo>
                    <a:pt x="486" y="228"/>
                  </a:lnTo>
                  <a:lnTo>
                    <a:pt x="510" y="228"/>
                  </a:lnTo>
                  <a:lnTo>
                    <a:pt x="510" y="234"/>
                  </a:lnTo>
                  <a:lnTo>
                    <a:pt x="516" y="234"/>
                  </a:lnTo>
                  <a:lnTo>
                    <a:pt x="522" y="240"/>
                  </a:lnTo>
                  <a:lnTo>
                    <a:pt x="528" y="240"/>
                  </a:lnTo>
                  <a:lnTo>
                    <a:pt x="552" y="228"/>
                  </a:lnTo>
                  <a:lnTo>
                    <a:pt x="558" y="216"/>
                  </a:lnTo>
                  <a:lnTo>
                    <a:pt x="570" y="210"/>
                  </a:lnTo>
                  <a:lnTo>
                    <a:pt x="546" y="198"/>
                  </a:lnTo>
                  <a:lnTo>
                    <a:pt x="552" y="192"/>
                  </a:lnTo>
                  <a:lnTo>
                    <a:pt x="552" y="186"/>
                  </a:lnTo>
                  <a:lnTo>
                    <a:pt x="546" y="186"/>
                  </a:lnTo>
                  <a:lnTo>
                    <a:pt x="540" y="180"/>
                  </a:lnTo>
                  <a:lnTo>
                    <a:pt x="504" y="180"/>
                  </a:lnTo>
                  <a:lnTo>
                    <a:pt x="504" y="156"/>
                  </a:lnTo>
                  <a:lnTo>
                    <a:pt x="474" y="144"/>
                  </a:lnTo>
                  <a:lnTo>
                    <a:pt x="474" y="132"/>
                  </a:lnTo>
                  <a:lnTo>
                    <a:pt x="456" y="114"/>
                  </a:lnTo>
                  <a:lnTo>
                    <a:pt x="444" y="108"/>
                  </a:lnTo>
                  <a:lnTo>
                    <a:pt x="438" y="102"/>
                  </a:lnTo>
                  <a:lnTo>
                    <a:pt x="444" y="84"/>
                  </a:lnTo>
                  <a:lnTo>
                    <a:pt x="432" y="66"/>
                  </a:lnTo>
                  <a:lnTo>
                    <a:pt x="438" y="60"/>
                  </a:lnTo>
                  <a:lnTo>
                    <a:pt x="438" y="48"/>
                  </a:lnTo>
                  <a:lnTo>
                    <a:pt x="432" y="42"/>
                  </a:lnTo>
                  <a:lnTo>
                    <a:pt x="396" y="24"/>
                  </a:lnTo>
                  <a:lnTo>
                    <a:pt x="390" y="18"/>
                  </a:lnTo>
                  <a:lnTo>
                    <a:pt x="384" y="18"/>
                  </a:lnTo>
                  <a:lnTo>
                    <a:pt x="354" y="36"/>
                  </a:lnTo>
                  <a:lnTo>
                    <a:pt x="348" y="18"/>
                  </a:lnTo>
                  <a:lnTo>
                    <a:pt x="312" y="12"/>
                  </a:lnTo>
                  <a:lnTo>
                    <a:pt x="300" y="18"/>
                  </a:lnTo>
                  <a:lnTo>
                    <a:pt x="300" y="12"/>
                  </a:lnTo>
                  <a:lnTo>
                    <a:pt x="294" y="6"/>
                  </a:lnTo>
                  <a:lnTo>
                    <a:pt x="276" y="6"/>
                  </a:lnTo>
                  <a:lnTo>
                    <a:pt x="270" y="0"/>
                  </a:lnTo>
                  <a:lnTo>
                    <a:pt x="258" y="0"/>
                  </a:lnTo>
                  <a:lnTo>
                    <a:pt x="252" y="6"/>
                  </a:lnTo>
                  <a:lnTo>
                    <a:pt x="246" y="18"/>
                  </a:lnTo>
                  <a:lnTo>
                    <a:pt x="240" y="24"/>
                  </a:lnTo>
                  <a:lnTo>
                    <a:pt x="234" y="2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198" y="24"/>
                  </a:lnTo>
                  <a:lnTo>
                    <a:pt x="192" y="30"/>
                  </a:lnTo>
                  <a:lnTo>
                    <a:pt x="180" y="36"/>
                  </a:lnTo>
                  <a:lnTo>
                    <a:pt x="174" y="42"/>
                  </a:lnTo>
                  <a:lnTo>
                    <a:pt x="174" y="54"/>
                  </a:lnTo>
                  <a:lnTo>
                    <a:pt x="192" y="72"/>
                  </a:lnTo>
                  <a:lnTo>
                    <a:pt x="186" y="78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56" y="72"/>
                  </a:lnTo>
                  <a:lnTo>
                    <a:pt x="162" y="90"/>
                  </a:lnTo>
                  <a:lnTo>
                    <a:pt x="144" y="90"/>
                  </a:lnTo>
                  <a:lnTo>
                    <a:pt x="138" y="96"/>
                  </a:lnTo>
                  <a:lnTo>
                    <a:pt x="138" y="102"/>
                  </a:lnTo>
                  <a:lnTo>
                    <a:pt x="144" y="114"/>
                  </a:lnTo>
                  <a:lnTo>
                    <a:pt x="144" y="120"/>
                  </a:lnTo>
                  <a:lnTo>
                    <a:pt x="132" y="120"/>
                  </a:lnTo>
                  <a:lnTo>
                    <a:pt x="132" y="126"/>
                  </a:lnTo>
                  <a:lnTo>
                    <a:pt x="138" y="132"/>
                  </a:lnTo>
                  <a:lnTo>
                    <a:pt x="138" y="144"/>
                  </a:lnTo>
                  <a:lnTo>
                    <a:pt x="144" y="150"/>
                  </a:lnTo>
                  <a:lnTo>
                    <a:pt x="144" y="156"/>
                  </a:lnTo>
                  <a:lnTo>
                    <a:pt x="132" y="156"/>
                  </a:lnTo>
                  <a:lnTo>
                    <a:pt x="138" y="150"/>
                  </a:lnTo>
                  <a:lnTo>
                    <a:pt x="138" y="144"/>
                  </a:lnTo>
                  <a:lnTo>
                    <a:pt x="120" y="144"/>
                  </a:lnTo>
                  <a:lnTo>
                    <a:pt x="108" y="150"/>
                  </a:lnTo>
                  <a:lnTo>
                    <a:pt x="102" y="156"/>
                  </a:lnTo>
                  <a:lnTo>
                    <a:pt x="96" y="168"/>
                  </a:lnTo>
                  <a:lnTo>
                    <a:pt x="84" y="156"/>
                  </a:lnTo>
                  <a:lnTo>
                    <a:pt x="84" y="174"/>
                  </a:lnTo>
                  <a:lnTo>
                    <a:pt x="54" y="174"/>
                  </a:lnTo>
                  <a:lnTo>
                    <a:pt x="54" y="168"/>
                  </a:lnTo>
                  <a:lnTo>
                    <a:pt x="48" y="162"/>
                  </a:lnTo>
                  <a:lnTo>
                    <a:pt x="42" y="162"/>
                  </a:lnTo>
                  <a:lnTo>
                    <a:pt x="30" y="168"/>
                  </a:lnTo>
                  <a:lnTo>
                    <a:pt x="18" y="168"/>
                  </a:lnTo>
                  <a:lnTo>
                    <a:pt x="12" y="174"/>
                  </a:lnTo>
                  <a:lnTo>
                    <a:pt x="6" y="174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18" y="204"/>
                  </a:lnTo>
                  <a:lnTo>
                    <a:pt x="24" y="210"/>
                  </a:lnTo>
                  <a:lnTo>
                    <a:pt x="36" y="234"/>
                  </a:lnTo>
                  <a:lnTo>
                    <a:pt x="42" y="240"/>
                  </a:lnTo>
                  <a:lnTo>
                    <a:pt x="42" y="246"/>
                  </a:lnTo>
                  <a:lnTo>
                    <a:pt x="36" y="252"/>
                  </a:lnTo>
                  <a:lnTo>
                    <a:pt x="36" y="264"/>
                  </a:lnTo>
                  <a:lnTo>
                    <a:pt x="12" y="270"/>
                  </a:lnTo>
                  <a:lnTo>
                    <a:pt x="12" y="288"/>
                  </a:lnTo>
                  <a:lnTo>
                    <a:pt x="0" y="288"/>
                  </a:lnTo>
                  <a:lnTo>
                    <a:pt x="0" y="294"/>
                  </a:lnTo>
                  <a:lnTo>
                    <a:pt x="6" y="300"/>
                  </a:lnTo>
                  <a:lnTo>
                    <a:pt x="12" y="300"/>
                  </a:lnTo>
                  <a:lnTo>
                    <a:pt x="24" y="3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59" name="Azerbaij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A83DB61C-AA0D-460A-88BA-3E9CAF37D1E5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677233" y="1702016"/>
              <a:ext cx="98771" cy="83409"/>
            </a:xfrm>
            <a:custGeom>
              <a:avLst/>
              <a:gdLst>
                <a:gd name="T0" fmla="*/ 2147483647 w 360"/>
                <a:gd name="T1" fmla="*/ 2147483647 h 288"/>
                <a:gd name="T2" fmla="*/ 2147483647 w 360"/>
                <a:gd name="T3" fmla="*/ 2147483647 h 288"/>
                <a:gd name="T4" fmla="*/ 2147483647 w 360"/>
                <a:gd name="T5" fmla="*/ 2147483647 h 288"/>
                <a:gd name="T6" fmla="*/ 2147483647 w 360"/>
                <a:gd name="T7" fmla="*/ 2147483647 h 288"/>
                <a:gd name="T8" fmla="*/ 2147483647 w 360"/>
                <a:gd name="T9" fmla="*/ 2147483647 h 288"/>
                <a:gd name="T10" fmla="*/ 2147483647 w 360"/>
                <a:gd name="T11" fmla="*/ 2147483647 h 288"/>
                <a:gd name="T12" fmla="*/ 2147483647 w 360"/>
                <a:gd name="T13" fmla="*/ 2147483647 h 288"/>
                <a:gd name="T14" fmla="*/ 2147483647 w 360"/>
                <a:gd name="T15" fmla="*/ 2147483647 h 288"/>
                <a:gd name="T16" fmla="*/ 2147483647 w 360"/>
                <a:gd name="T17" fmla="*/ 2147483647 h 288"/>
                <a:gd name="T18" fmla="*/ 2147483647 w 360"/>
                <a:gd name="T19" fmla="*/ 2147483647 h 288"/>
                <a:gd name="T20" fmla="*/ 2147483647 w 360"/>
                <a:gd name="T21" fmla="*/ 2147483647 h 288"/>
                <a:gd name="T22" fmla="*/ 2147483647 w 360"/>
                <a:gd name="T23" fmla="*/ 2147483647 h 288"/>
                <a:gd name="T24" fmla="*/ 2147483647 w 360"/>
                <a:gd name="T25" fmla="*/ 2147483647 h 288"/>
                <a:gd name="T26" fmla="*/ 2147483647 w 360"/>
                <a:gd name="T27" fmla="*/ 0 h 288"/>
                <a:gd name="T28" fmla="*/ 2147483647 w 360"/>
                <a:gd name="T29" fmla="*/ 2147483647 h 288"/>
                <a:gd name="T30" fmla="*/ 2147483647 w 360"/>
                <a:gd name="T31" fmla="*/ 2147483647 h 288"/>
                <a:gd name="T32" fmla="*/ 2147483647 w 360"/>
                <a:gd name="T33" fmla="*/ 2147483647 h 288"/>
                <a:gd name="T34" fmla="*/ 2147483647 w 360"/>
                <a:gd name="T35" fmla="*/ 2147483647 h 288"/>
                <a:gd name="T36" fmla="*/ 2147483647 w 360"/>
                <a:gd name="T37" fmla="*/ 2147483647 h 288"/>
                <a:gd name="T38" fmla="*/ 2147483647 w 360"/>
                <a:gd name="T39" fmla="*/ 0 h 288"/>
                <a:gd name="T40" fmla="*/ 2147483647 w 360"/>
                <a:gd name="T41" fmla="*/ 2147483647 h 288"/>
                <a:gd name="T42" fmla="*/ 2147483647 w 360"/>
                <a:gd name="T43" fmla="*/ 2147483647 h 288"/>
                <a:gd name="T44" fmla="*/ 2147483647 w 360"/>
                <a:gd name="T45" fmla="*/ 2147483647 h 288"/>
                <a:gd name="T46" fmla="*/ 2147483647 w 360"/>
                <a:gd name="T47" fmla="*/ 2147483647 h 288"/>
                <a:gd name="T48" fmla="*/ 2147483647 w 360"/>
                <a:gd name="T49" fmla="*/ 2147483647 h 288"/>
                <a:gd name="T50" fmla="*/ 2147483647 w 360"/>
                <a:gd name="T51" fmla="*/ 2147483647 h 288"/>
                <a:gd name="T52" fmla="*/ 2147483647 w 360"/>
                <a:gd name="T53" fmla="*/ 2147483647 h 288"/>
                <a:gd name="T54" fmla="*/ 0 w 360"/>
                <a:gd name="T55" fmla="*/ 2147483647 h 288"/>
                <a:gd name="T56" fmla="*/ 2147483647 w 360"/>
                <a:gd name="T57" fmla="*/ 2147483647 h 288"/>
                <a:gd name="T58" fmla="*/ 2147483647 w 360"/>
                <a:gd name="T59" fmla="*/ 2147483647 h 288"/>
                <a:gd name="T60" fmla="*/ 2147483647 w 360"/>
                <a:gd name="T61" fmla="*/ 2147483647 h 288"/>
                <a:gd name="T62" fmla="*/ 2147483647 w 360"/>
                <a:gd name="T63" fmla="*/ 2147483647 h 288"/>
                <a:gd name="T64" fmla="*/ 2147483647 w 360"/>
                <a:gd name="T65" fmla="*/ 2147483647 h 288"/>
                <a:gd name="T66" fmla="*/ 2147483647 w 360"/>
                <a:gd name="T67" fmla="*/ 2147483647 h 288"/>
                <a:gd name="T68" fmla="*/ 2147483647 w 360"/>
                <a:gd name="T69" fmla="*/ 2147483647 h 288"/>
                <a:gd name="T70" fmla="*/ 2147483647 w 360"/>
                <a:gd name="T71" fmla="*/ 2147483647 h 288"/>
                <a:gd name="T72" fmla="*/ 2147483647 w 360"/>
                <a:gd name="T73" fmla="*/ 2147483647 h 288"/>
                <a:gd name="T74" fmla="*/ 2147483647 w 360"/>
                <a:gd name="T75" fmla="*/ 2147483647 h 288"/>
                <a:gd name="T76" fmla="*/ 2147483647 w 360"/>
                <a:gd name="T77" fmla="*/ 2147483647 h 288"/>
                <a:gd name="T78" fmla="*/ 2147483647 w 360"/>
                <a:gd name="T79" fmla="*/ 2147483647 h 288"/>
                <a:gd name="T80" fmla="*/ 2147483647 w 360"/>
                <a:gd name="T81" fmla="*/ 2147483647 h 288"/>
                <a:gd name="T82" fmla="*/ 2147483647 w 360"/>
                <a:gd name="T83" fmla="*/ 2147483647 h 288"/>
                <a:gd name="T84" fmla="*/ 2147483647 w 360"/>
                <a:gd name="T85" fmla="*/ 2147483647 h 288"/>
                <a:gd name="T86" fmla="*/ 2147483647 w 360"/>
                <a:gd name="T87" fmla="*/ 2147483647 h 288"/>
                <a:gd name="T88" fmla="*/ 2147483647 w 360"/>
                <a:gd name="T89" fmla="*/ 2147483647 h 288"/>
                <a:gd name="T90" fmla="*/ 2147483647 w 360"/>
                <a:gd name="T91" fmla="*/ 2147483647 h 288"/>
                <a:gd name="T92" fmla="*/ 2147483647 w 360"/>
                <a:gd name="T93" fmla="*/ 2147483647 h 288"/>
                <a:gd name="T94" fmla="*/ 2147483647 w 360"/>
                <a:gd name="T95" fmla="*/ 2147483647 h 288"/>
                <a:gd name="T96" fmla="*/ 2147483647 w 360"/>
                <a:gd name="T97" fmla="*/ 2147483647 h 288"/>
                <a:gd name="T98" fmla="*/ 2147483647 w 360"/>
                <a:gd name="T99" fmla="*/ 2147483647 h 288"/>
                <a:gd name="T100" fmla="*/ 2147483647 w 360"/>
                <a:gd name="T101" fmla="*/ 2147483647 h 288"/>
                <a:gd name="T102" fmla="*/ 2147483647 w 360"/>
                <a:gd name="T103" fmla="*/ 2147483647 h 288"/>
                <a:gd name="T104" fmla="*/ 2147483647 w 360"/>
                <a:gd name="T105" fmla="*/ 2147483647 h 288"/>
                <a:gd name="T106" fmla="*/ 2147483647 w 360"/>
                <a:gd name="T107" fmla="*/ 2147483647 h 288"/>
                <a:gd name="T108" fmla="*/ 2147483647 w 360"/>
                <a:gd name="T109" fmla="*/ 2147483647 h 288"/>
                <a:gd name="T110" fmla="*/ 2147483647 w 360"/>
                <a:gd name="T111" fmla="*/ 2147483647 h 288"/>
                <a:gd name="T112" fmla="*/ 2147483647 w 360"/>
                <a:gd name="T113" fmla="*/ 2147483647 h 288"/>
                <a:gd name="T114" fmla="*/ 2147483647 w 360"/>
                <a:gd name="T115" fmla="*/ 2147483647 h 288"/>
                <a:gd name="T116" fmla="*/ 2147483647 w 360"/>
                <a:gd name="T117" fmla="*/ 2147483647 h 288"/>
                <a:gd name="T118" fmla="*/ 2147483647 w 360"/>
                <a:gd name="T119" fmla="*/ 2147483647 h 288"/>
                <a:gd name="T120" fmla="*/ 2147483647 w 360"/>
                <a:gd name="T121" fmla="*/ 2147483647 h 2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60"/>
                <a:gd name="T184" fmla="*/ 0 h 288"/>
                <a:gd name="T185" fmla="*/ 360 w 360"/>
                <a:gd name="T186" fmla="*/ 288 h 2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60" h="288">
                  <a:moveTo>
                    <a:pt x="66" y="186"/>
                  </a:moveTo>
                  <a:lnTo>
                    <a:pt x="36" y="186"/>
                  </a:lnTo>
                  <a:lnTo>
                    <a:pt x="24" y="174"/>
                  </a:lnTo>
                  <a:lnTo>
                    <a:pt x="6" y="174"/>
                  </a:lnTo>
                  <a:lnTo>
                    <a:pt x="12" y="186"/>
                  </a:lnTo>
                  <a:lnTo>
                    <a:pt x="12" y="192"/>
                  </a:lnTo>
                  <a:lnTo>
                    <a:pt x="18" y="204"/>
                  </a:lnTo>
                  <a:lnTo>
                    <a:pt x="36" y="222"/>
                  </a:lnTo>
                  <a:lnTo>
                    <a:pt x="48" y="228"/>
                  </a:lnTo>
                  <a:lnTo>
                    <a:pt x="84" y="240"/>
                  </a:lnTo>
                  <a:lnTo>
                    <a:pt x="90" y="240"/>
                  </a:lnTo>
                  <a:lnTo>
                    <a:pt x="84" y="234"/>
                  </a:lnTo>
                  <a:lnTo>
                    <a:pt x="84" y="222"/>
                  </a:lnTo>
                  <a:lnTo>
                    <a:pt x="78" y="216"/>
                  </a:lnTo>
                  <a:lnTo>
                    <a:pt x="78" y="204"/>
                  </a:lnTo>
                  <a:lnTo>
                    <a:pt x="72" y="198"/>
                  </a:lnTo>
                  <a:lnTo>
                    <a:pt x="72" y="186"/>
                  </a:lnTo>
                  <a:lnTo>
                    <a:pt x="66" y="186"/>
                  </a:lnTo>
                  <a:close/>
                  <a:moveTo>
                    <a:pt x="354" y="108"/>
                  </a:moveTo>
                  <a:lnTo>
                    <a:pt x="348" y="102"/>
                  </a:lnTo>
                  <a:lnTo>
                    <a:pt x="330" y="102"/>
                  </a:lnTo>
                  <a:lnTo>
                    <a:pt x="318" y="108"/>
                  </a:lnTo>
                  <a:lnTo>
                    <a:pt x="306" y="108"/>
                  </a:lnTo>
                  <a:lnTo>
                    <a:pt x="288" y="90"/>
                  </a:lnTo>
                  <a:lnTo>
                    <a:pt x="288" y="84"/>
                  </a:lnTo>
                  <a:lnTo>
                    <a:pt x="264" y="54"/>
                  </a:lnTo>
                  <a:lnTo>
                    <a:pt x="264" y="42"/>
                  </a:lnTo>
                  <a:lnTo>
                    <a:pt x="216" y="0"/>
                  </a:lnTo>
                  <a:lnTo>
                    <a:pt x="216" y="30"/>
                  </a:lnTo>
                  <a:lnTo>
                    <a:pt x="210" y="36"/>
                  </a:lnTo>
                  <a:lnTo>
                    <a:pt x="192" y="36"/>
                  </a:lnTo>
                  <a:lnTo>
                    <a:pt x="192" y="48"/>
                  </a:lnTo>
                  <a:lnTo>
                    <a:pt x="186" y="54"/>
                  </a:lnTo>
                  <a:lnTo>
                    <a:pt x="162" y="54"/>
                  </a:lnTo>
                  <a:lnTo>
                    <a:pt x="156" y="48"/>
                  </a:lnTo>
                  <a:lnTo>
                    <a:pt x="144" y="42"/>
                  </a:lnTo>
                  <a:lnTo>
                    <a:pt x="138" y="30"/>
                  </a:lnTo>
                  <a:lnTo>
                    <a:pt x="120" y="12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60" y="12"/>
                  </a:lnTo>
                  <a:lnTo>
                    <a:pt x="78" y="30"/>
                  </a:lnTo>
                  <a:lnTo>
                    <a:pt x="84" y="30"/>
                  </a:lnTo>
                  <a:lnTo>
                    <a:pt x="90" y="36"/>
                  </a:lnTo>
                  <a:lnTo>
                    <a:pt x="96" y="48"/>
                  </a:lnTo>
                  <a:lnTo>
                    <a:pt x="102" y="54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84" y="54"/>
                  </a:lnTo>
                  <a:lnTo>
                    <a:pt x="72" y="54"/>
                  </a:lnTo>
                  <a:lnTo>
                    <a:pt x="60" y="60"/>
                  </a:lnTo>
                  <a:lnTo>
                    <a:pt x="42" y="42"/>
                  </a:lnTo>
                  <a:lnTo>
                    <a:pt x="42" y="36"/>
                  </a:lnTo>
                  <a:lnTo>
                    <a:pt x="36" y="30"/>
                  </a:lnTo>
                  <a:lnTo>
                    <a:pt x="12" y="30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12" y="54"/>
                  </a:lnTo>
                  <a:lnTo>
                    <a:pt x="12" y="66"/>
                  </a:lnTo>
                  <a:lnTo>
                    <a:pt x="30" y="66"/>
                  </a:lnTo>
                  <a:lnTo>
                    <a:pt x="36" y="72"/>
                  </a:lnTo>
                  <a:lnTo>
                    <a:pt x="36" y="96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42" y="108"/>
                  </a:lnTo>
                  <a:lnTo>
                    <a:pt x="66" y="120"/>
                  </a:lnTo>
                  <a:lnTo>
                    <a:pt x="72" y="126"/>
                  </a:lnTo>
                  <a:lnTo>
                    <a:pt x="72" y="132"/>
                  </a:lnTo>
                  <a:lnTo>
                    <a:pt x="54" y="150"/>
                  </a:lnTo>
                  <a:lnTo>
                    <a:pt x="42" y="150"/>
                  </a:lnTo>
                  <a:lnTo>
                    <a:pt x="72" y="162"/>
                  </a:lnTo>
                  <a:lnTo>
                    <a:pt x="84" y="180"/>
                  </a:lnTo>
                  <a:lnTo>
                    <a:pt x="114" y="186"/>
                  </a:lnTo>
                  <a:lnTo>
                    <a:pt x="114" y="198"/>
                  </a:lnTo>
                  <a:lnTo>
                    <a:pt x="120" y="210"/>
                  </a:lnTo>
                  <a:lnTo>
                    <a:pt x="120" y="240"/>
                  </a:lnTo>
                  <a:lnTo>
                    <a:pt x="132" y="240"/>
                  </a:lnTo>
                  <a:lnTo>
                    <a:pt x="138" y="228"/>
                  </a:lnTo>
                  <a:lnTo>
                    <a:pt x="144" y="222"/>
                  </a:lnTo>
                  <a:lnTo>
                    <a:pt x="144" y="216"/>
                  </a:lnTo>
                  <a:lnTo>
                    <a:pt x="156" y="204"/>
                  </a:lnTo>
                  <a:lnTo>
                    <a:pt x="174" y="192"/>
                  </a:lnTo>
                  <a:lnTo>
                    <a:pt x="186" y="186"/>
                  </a:lnTo>
                  <a:lnTo>
                    <a:pt x="198" y="174"/>
                  </a:lnTo>
                  <a:lnTo>
                    <a:pt x="210" y="168"/>
                  </a:lnTo>
                  <a:lnTo>
                    <a:pt x="222" y="168"/>
                  </a:lnTo>
                  <a:lnTo>
                    <a:pt x="228" y="180"/>
                  </a:lnTo>
                  <a:lnTo>
                    <a:pt x="234" y="186"/>
                  </a:lnTo>
                  <a:lnTo>
                    <a:pt x="234" y="204"/>
                  </a:lnTo>
                  <a:lnTo>
                    <a:pt x="228" y="210"/>
                  </a:lnTo>
                  <a:lnTo>
                    <a:pt x="228" y="222"/>
                  </a:lnTo>
                  <a:lnTo>
                    <a:pt x="234" y="222"/>
                  </a:lnTo>
                  <a:lnTo>
                    <a:pt x="240" y="228"/>
                  </a:lnTo>
                  <a:lnTo>
                    <a:pt x="240" y="234"/>
                  </a:lnTo>
                  <a:lnTo>
                    <a:pt x="234" y="240"/>
                  </a:lnTo>
                  <a:lnTo>
                    <a:pt x="222" y="240"/>
                  </a:lnTo>
                  <a:lnTo>
                    <a:pt x="222" y="246"/>
                  </a:lnTo>
                  <a:lnTo>
                    <a:pt x="234" y="258"/>
                  </a:lnTo>
                  <a:lnTo>
                    <a:pt x="246" y="264"/>
                  </a:lnTo>
                  <a:lnTo>
                    <a:pt x="252" y="270"/>
                  </a:lnTo>
                  <a:lnTo>
                    <a:pt x="258" y="270"/>
                  </a:lnTo>
                  <a:lnTo>
                    <a:pt x="264" y="276"/>
                  </a:lnTo>
                  <a:lnTo>
                    <a:pt x="264" y="282"/>
                  </a:lnTo>
                  <a:lnTo>
                    <a:pt x="282" y="282"/>
                  </a:lnTo>
                  <a:lnTo>
                    <a:pt x="282" y="288"/>
                  </a:lnTo>
                  <a:lnTo>
                    <a:pt x="288" y="282"/>
                  </a:lnTo>
                  <a:lnTo>
                    <a:pt x="288" y="258"/>
                  </a:lnTo>
                  <a:lnTo>
                    <a:pt x="282" y="252"/>
                  </a:lnTo>
                  <a:lnTo>
                    <a:pt x="276" y="252"/>
                  </a:lnTo>
                  <a:lnTo>
                    <a:pt x="270" y="246"/>
                  </a:lnTo>
                  <a:lnTo>
                    <a:pt x="288" y="240"/>
                  </a:lnTo>
                  <a:lnTo>
                    <a:pt x="288" y="210"/>
                  </a:lnTo>
                  <a:lnTo>
                    <a:pt x="300" y="222"/>
                  </a:lnTo>
                  <a:lnTo>
                    <a:pt x="306" y="222"/>
                  </a:lnTo>
                  <a:lnTo>
                    <a:pt x="318" y="210"/>
                  </a:lnTo>
                  <a:lnTo>
                    <a:pt x="300" y="192"/>
                  </a:lnTo>
                  <a:lnTo>
                    <a:pt x="300" y="138"/>
                  </a:lnTo>
                  <a:lnTo>
                    <a:pt x="318" y="138"/>
                  </a:lnTo>
                  <a:lnTo>
                    <a:pt x="330" y="126"/>
                  </a:lnTo>
                  <a:lnTo>
                    <a:pt x="360" y="132"/>
                  </a:lnTo>
                  <a:lnTo>
                    <a:pt x="360" y="120"/>
                  </a:lnTo>
                  <a:lnTo>
                    <a:pt x="354" y="1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0" name="Austr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5341357-EB03-46EE-9BC5-2BA50FC13324}"/>
                </a:ext>
              </a:extLst>
            </p:cNvPr>
            <p:cNvSpPr>
              <a:spLocks/>
            </p:cNvSpPr>
            <p:nvPr/>
          </p:nvSpPr>
          <p:spPr bwMode="gray">
            <a:xfrm>
              <a:off x="6041185" y="1538627"/>
              <a:ext cx="125907" cy="59415"/>
            </a:xfrm>
            <a:custGeom>
              <a:avLst/>
              <a:gdLst>
                <a:gd name="T0" fmla="*/ 2147483647 w 456"/>
                <a:gd name="T1" fmla="*/ 2147483647 h 204"/>
                <a:gd name="T2" fmla="*/ 2147483647 w 456"/>
                <a:gd name="T3" fmla="*/ 2147483647 h 204"/>
                <a:gd name="T4" fmla="*/ 2147483647 w 456"/>
                <a:gd name="T5" fmla="*/ 2147483647 h 204"/>
                <a:gd name="T6" fmla="*/ 2147483647 w 456"/>
                <a:gd name="T7" fmla="*/ 2147483647 h 204"/>
                <a:gd name="T8" fmla="*/ 2147483647 w 456"/>
                <a:gd name="T9" fmla="*/ 2147483647 h 204"/>
                <a:gd name="T10" fmla="*/ 2147483647 w 456"/>
                <a:gd name="T11" fmla="*/ 2147483647 h 204"/>
                <a:gd name="T12" fmla="*/ 2147483647 w 456"/>
                <a:gd name="T13" fmla="*/ 2147483647 h 204"/>
                <a:gd name="T14" fmla="*/ 2147483647 w 456"/>
                <a:gd name="T15" fmla="*/ 0 h 204"/>
                <a:gd name="T16" fmla="*/ 2147483647 w 456"/>
                <a:gd name="T17" fmla="*/ 2147483647 h 204"/>
                <a:gd name="T18" fmla="*/ 2147483647 w 456"/>
                <a:gd name="T19" fmla="*/ 2147483647 h 204"/>
                <a:gd name="T20" fmla="*/ 2147483647 w 456"/>
                <a:gd name="T21" fmla="*/ 2147483647 h 204"/>
                <a:gd name="T22" fmla="*/ 2147483647 w 456"/>
                <a:gd name="T23" fmla="*/ 2147483647 h 204"/>
                <a:gd name="T24" fmla="*/ 2147483647 w 456"/>
                <a:gd name="T25" fmla="*/ 2147483647 h 204"/>
                <a:gd name="T26" fmla="*/ 2147483647 w 456"/>
                <a:gd name="T27" fmla="*/ 2147483647 h 204"/>
                <a:gd name="T28" fmla="*/ 2147483647 w 456"/>
                <a:gd name="T29" fmla="*/ 2147483647 h 204"/>
                <a:gd name="T30" fmla="*/ 2147483647 w 456"/>
                <a:gd name="T31" fmla="*/ 2147483647 h 204"/>
                <a:gd name="T32" fmla="*/ 2147483647 w 456"/>
                <a:gd name="T33" fmla="*/ 2147483647 h 204"/>
                <a:gd name="T34" fmla="*/ 2147483647 w 456"/>
                <a:gd name="T35" fmla="*/ 2147483647 h 204"/>
                <a:gd name="T36" fmla="*/ 2147483647 w 456"/>
                <a:gd name="T37" fmla="*/ 2147483647 h 204"/>
                <a:gd name="T38" fmla="*/ 2147483647 w 456"/>
                <a:gd name="T39" fmla="*/ 2147483647 h 204"/>
                <a:gd name="T40" fmla="*/ 2147483647 w 456"/>
                <a:gd name="T41" fmla="*/ 2147483647 h 204"/>
                <a:gd name="T42" fmla="*/ 2147483647 w 456"/>
                <a:gd name="T43" fmla="*/ 2147483647 h 204"/>
                <a:gd name="T44" fmla="*/ 2147483647 w 456"/>
                <a:gd name="T45" fmla="*/ 2147483647 h 204"/>
                <a:gd name="T46" fmla="*/ 2147483647 w 456"/>
                <a:gd name="T47" fmla="*/ 2147483647 h 204"/>
                <a:gd name="T48" fmla="*/ 2147483647 w 456"/>
                <a:gd name="T49" fmla="*/ 2147483647 h 204"/>
                <a:gd name="T50" fmla="*/ 2147483647 w 456"/>
                <a:gd name="T51" fmla="*/ 2147483647 h 204"/>
                <a:gd name="T52" fmla="*/ 2147483647 w 456"/>
                <a:gd name="T53" fmla="*/ 2147483647 h 204"/>
                <a:gd name="T54" fmla="*/ 0 w 456"/>
                <a:gd name="T55" fmla="*/ 2147483647 h 204"/>
                <a:gd name="T56" fmla="*/ 2147483647 w 456"/>
                <a:gd name="T57" fmla="*/ 2147483647 h 204"/>
                <a:gd name="T58" fmla="*/ 2147483647 w 456"/>
                <a:gd name="T59" fmla="*/ 2147483647 h 204"/>
                <a:gd name="T60" fmla="*/ 2147483647 w 456"/>
                <a:gd name="T61" fmla="*/ 2147483647 h 204"/>
                <a:gd name="T62" fmla="*/ 2147483647 w 456"/>
                <a:gd name="T63" fmla="*/ 2147483647 h 204"/>
                <a:gd name="T64" fmla="*/ 2147483647 w 456"/>
                <a:gd name="T65" fmla="*/ 2147483647 h 204"/>
                <a:gd name="T66" fmla="*/ 2147483647 w 456"/>
                <a:gd name="T67" fmla="*/ 2147483647 h 204"/>
                <a:gd name="T68" fmla="*/ 2147483647 w 456"/>
                <a:gd name="T69" fmla="*/ 2147483647 h 204"/>
                <a:gd name="T70" fmla="*/ 2147483647 w 456"/>
                <a:gd name="T71" fmla="*/ 2147483647 h 204"/>
                <a:gd name="T72" fmla="*/ 2147483647 w 456"/>
                <a:gd name="T73" fmla="*/ 2147483647 h 204"/>
                <a:gd name="T74" fmla="*/ 2147483647 w 456"/>
                <a:gd name="T75" fmla="*/ 2147483647 h 204"/>
                <a:gd name="T76" fmla="*/ 2147483647 w 456"/>
                <a:gd name="T77" fmla="*/ 2147483647 h 204"/>
                <a:gd name="T78" fmla="*/ 2147483647 w 456"/>
                <a:gd name="T79" fmla="*/ 2147483647 h 204"/>
                <a:gd name="T80" fmla="*/ 2147483647 w 456"/>
                <a:gd name="T81" fmla="*/ 2147483647 h 204"/>
                <a:gd name="T82" fmla="*/ 2147483647 w 456"/>
                <a:gd name="T83" fmla="*/ 2147483647 h 204"/>
                <a:gd name="T84" fmla="*/ 2147483647 w 456"/>
                <a:gd name="T85" fmla="*/ 2147483647 h 204"/>
                <a:gd name="T86" fmla="*/ 2147483647 w 456"/>
                <a:gd name="T87" fmla="*/ 2147483647 h 204"/>
                <a:gd name="T88" fmla="*/ 2147483647 w 456"/>
                <a:gd name="T89" fmla="*/ 2147483647 h 204"/>
                <a:gd name="T90" fmla="*/ 2147483647 w 456"/>
                <a:gd name="T91" fmla="*/ 214748364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6"/>
                <a:gd name="T139" fmla="*/ 0 h 204"/>
                <a:gd name="T140" fmla="*/ 456 w 456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6" h="204">
                  <a:moveTo>
                    <a:pt x="456" y="102"/>
                  </a:moveTo>
                  <a:lnTo>
                    <a:pt x="456" y="60"/>
                  </a:lnTo>
                  <a:lnTo>
                    <a:pt x="450" y="60"/>
                  </a:lnTo>
                  <a:lnTo>
                    <a:pt x="450" y="48"/>
                  </a:lnTo>
                  <a:lnTo>
                    <a:pt x="456" y="24"/>
                  </a:lnTo>
                  <a:lnTo>
                    <a:pt x="444" y="18"/>
                  </a:lnTo>
                  <a:lnTo>
                    <a:pt x="438" y="18"/>
                  </a:lnTo>
                  <a:lnTo>
                    <a:pt x="432" y="12"/>
                  </a:lnTo>
                  <a:lnTo>
                    <a:pt x="420" y="12"/>
                  </a:lnTo>
                  <a:lnTo>
                    <a:pt x="414" y="18"/>
                  </a:lnTo>
                  <a:lnTo>
                    <a:pt x="402" y="24"/>
                  </a:lnTo>
                  <a:lnTo>
                    <a:pt x="390" y="12"/>
                  </a:lnTo>
                  <a:lnTo>
                    <a:pt x="378" y="18"/>
                  </a:lnTo>
                  <a:lnTo>
                    <a:pt x="366" y="6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0" y="6"/>
                  </a:lnTo>
                  <a:lnTo>
                    <a:pt x="324" y="18"/>
                  </a:lnTo>
                  <a:lnTo>
                    <a:pt x="318" y="18"/>
                  </a:lnTo>
                  <a:lnTo>
                    <a:pt x="318" y="36"/>
                  </a:lnTo>
                  <a:lnTo>
                    <a:pt x="306" y="30"/>
                  </a:lnTo>
                  <a:lnTo>
                    <a:pt x="300" y="30"/>
                  </a:lnTo>
                  <a:lnTo>
                    <a:pt x="288" y="36"/>
                  </a:lnTo>
                  <a:lnTo>
                    <a:pt x="276" y="36"/>
                  </a:lnTo>
                  <a:lnTo>
                    <a:pt x="258" y="18"/>
                  </a:lnTo>
                  <a:lnTo>
                    <a:pt x="252" y="36"/>
                  </a:lnTo>
                  <a:lnTo>
                    <a:pt x="234" y="36"/>
                  </a:lnTo>
                  <a:lnTo>
                    <a:pt x="240" y="48"/>
                  </a:lnTo>
                  <a:lnTo>
                    <a:pt x="240" y="66"/>
                  </a:lnTo>
                  <a:lnTo>
                    <a:pt x="234" y="66"/>
                  </a:lnTo>
                  <a:lnTo>
                    <a:pt x="228" y="60"/>
                  </a:lnTo>
                  <a:lnTo>
                    <a:pt x="210" y="60"/>
                  </a:lnTo>
                  <a:lnTo>
                    <a:pt x="204" y="66"/>
                  </a:lnTo>
                  <a:lnTo>
                    <a:pt x="204" y="72"/>
                  </a:lnTo>
                  <a:lnTo>
                    <a:pt x="198" y="78"/>
                  </a:lnTo>
                  <a:lnTo>
                    <a:pt x="198" y="84"/>
                  </a:lnTo>
                  <a:lnTo>
                    <a:pt x="210" y="84"/>
                  </a:lnTo>
                  <a:lnTo>
                    <a:pt x="210" y="126"/>
                  </a:lnTo>
                  <a:lnTo>
                    <a:pt x="204" y="126"/>
                  </a:lnTo>
                  <a:lnTo>
                    <a:pt x="192" y="114"/>
                  </a:lnTo>
                  <a:lnTo>
                    <a:pt x="174" y="108"/>
                  </a:lnTo>
                  <a:lnTo>
                    <a:pt x="162" y="102"/>
                  </a:lnTo>
                  <a:lnTo>
                    <a:pt x="144" y="114"/>
                  </a:lnTo>
                  <a:lnTo>
                    <a:pt x="126" y="114"/>
                  </a:lnTo>
                  <a:lnTo>
                    <a:pt x="108" y="126"/>
                  </a:lnTo>
                  <a:lnTo>
                    <a:pt x="102" y="132"/>
                  </a:lnTo>
                  <a:lnTo>
                    <a:pt x="84" y="132"/>
                  </a:lnTo>
                  <a:lnTo>
                    <a:pt x="66" y="114"/>
                  </a:lnTo>
                  <a:lnTo>
                    <a:pt x="48" y="114"/>
                  </a:lnTo>
                  <a:lnTo>
                    <a:pt x="48" y="126"/>
                  </a:lnTo>
                  <a:lnTo>
                    <a:pt x="42" y="132"/>
                  </a:lnTo>
                  <a:lnTo>
                    <a:pt x="30" y="132"/>
                  </a:lnTo>
                  <a:lnTo>
                    <a:pt x="30" y="126"/>
                  </a:lnTo>
                  <a:lnTo>
                    <a:pt x="24" y="120"/>
                  </a:lnTo>
                  <a:lnTo>
                    <a:pt x="0" y="120"/>
                  </a:lnTo>
                  <a:lnTo>
                    <a:pt x="0" y="156"/>
                  </a:lnTo>
                  <a:lnTo>
                    <a:pt x="18" y="156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42" y="156"/>
                  </a:lnTo>
                  <a:lnTo>
                    <a:pt x="48" y="156"/>
                  </a:lnTo>
                  <a:lnTo>
                    <a:pt x="60" y="168"/>
                  </a:lnTo>
                  <a:lnTo>
                    <a:pt x="60" y="174"/>
                  </a:lnTo>
                  <a:lnTo>
                    <a:pt x="72" y="174"/>
                  </a:lnTo>
                  <a:lnTo>
                    <a:pt x="84" y="180"/>
                  </a:lnTo>
                  <a:lnTo>
                    <a:pt x="96" y="162"/>
                  </a:lnTo>
                  <a:lnTo>
                    <a:pt x="138" y="162"/>
                  </a:lnTo>
                  <a:lnTo>
                    <a:pt x="138" y="156"/>
                  </a:lnTo>
                  <a:lnTo>
                    <a:pt x="144" y="150"/>
                  </a:lnTo>
                  <a:lnTo>
                    <a:pt x="162" y="150"/>
                  </a:lnTo>
                  <a:lnTo>
                    <a:pt x="168" y="156"/>
                  </a:lnTo>
                  <a:lnTo>
                    <a:pt x="168" y="174"/>
                  </a:lnTo>
                  <a:lnTo>
                    <a:pt x="180" y="174"/>
                  </a:lnTo>
                  <a:lnTo>
                    <a:pt x="186" y="192"/>
                  </a:lnTo>
                  <a:lnTo>
                    <a:pt x="240" y="192"/>
                  </a:lnTo>
                  <a:lnTo>
                    <a:pt x="240" y="204"/>
                  </a:lnTo>
                  <a:lnTo>
                    <a:pt x="258" y="204"/>
                  </a:lnTo>
                  <a:lnTo>
                    <a:pt x="264" y="198"/>
                  </a:lnTo>
                  <a:lnTo>
                    <a:pt x="282" y="198"/>
                  </a:lnTo>
                  <a:lnTo>
                    <a:pt x="288" y="204"/>
                  </a:lnTo>
                  <a:lnTo>
                    <a:pt x="318" y="204"/>
                  </a:lnTo>
                  <a:lnTo>
                    <a:pt x="318" y="192"/>
                  </a:lnTo>
                  <a:lnTo>
                    <a:pt x="366" y="192"/>
                  </a:lnTo>
                  <a:lnTo>
                    <a:pt x="378" y="186"/>
                  </a:lnTo>
                  <a:lnTo>
                    <a:pt x="402" y="192"/>
                  </a:lnTo>
                  <a:lnTo>
                    <a:pt x="414" y="156"/>
                  </a:lnTo>
                  <a:lnTo>
                    <a:pt x="432" y="156"/>
                  </a:lnTo>
                  <a:lnTo>
                    <a:pt x="432" y="132"/>
                  </a:lnTo>
                  <a:lnTo>
                    <a:pt x="444" y="114"/>
                  </a:lnTo>
                  <a:lnTo>
                    <a:pt x="432" y="114"/>
                  </a:lnTo>
                  <a:lnTo>
                    <a:pt x="438" y="102"/>
                  </a:lnTo>
                  <a:lnTo>
                    <a:pt x="456" y="10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1" name="Austral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F3A5CCD5-6C00-4FBF-AE4A-86A1948CCF9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7982974" y="2928013"/>
              <a:ext cx="781492" cy="771247"/>
            </a:xfrm>
            <a:custGeom>
              <a:avLst/>
              <a:gdLst>
                <a:gd name="T0" fmla="*/ 2147483647 w 2838"/>
                <a:gd name="T1" fmla="*/ 2147483647 h 2664"/>
                <a:gd name="T2" fmla="*/ 2147483647 w 2838"/>
                <a:gd name="T3" fmla="*/ 2147483647 h 2664"/>
                <a:gd name="T4" fmla="*/ 2147483647 w 2838"/>
                <a:gd name="T5" fmla="*/ 2147483647 h 2664"/>
                <a:gd name="T6" fmla="*/ 2147483647 w 2838"/>
                <a:gd name="T7" fmla="*/ 2147483647 h 2664"/>
                <a:gd name="T8" fmla="*/ 2147483647 w 2838"/>
                <a:gd name="T9" fmla="*/ 2147483647 h 2664"/>
                <a:gd name="T10" fmla="*/ 2147483647 w 2838"/>
                <a:gd name="T11" fmla="*/ 2147483647 h 2664"/>
                <a:gd name="T12" fmla="*/ 2147483647 w 2838"/>
                <a:gd name="T13" fmla="*/ 2147483647 h 2664"/>
                <a:gd name="T14" fmla="*/ 2147483647 w 2838"/>
                <a:gd name="T15" fmla="*/ 2147483647 h 2664"/>
                <a:gd name="T16" fmla="*/ 2147483647 w 2838"/>
                <a:gd name="T17" fmla="*/ 2147483647 h 2664"/>
                <a:gd name="T18" fmla="*/ 2147483647 w 2838"/>
                <a:gd name="T19" fmla="*/ 2147483647 h 2664"/>
                <a:gd name="T20" fmla="*/ 2147483647 w 2838"/>
                <a:gd name="T21" fmla="*/ 2147483647 h 2664"/>
                <a:gd name="T22" fmla="*/ 2147483647 w 2838"/>
                <a:gd name="T23" fmla="*/ 2147483647 h 2664"/>
                <a:gd name="T24" fmla="*/ 2147483647 w 2838"/>
                <a:gd name="T25" fmla="*/ 2147483647 h 2664"/>
                <a:gd name="T26" fmla="*/ 2147483647 w 2838"/>
                <a:gd name="T27" fmla="*/ 2147483647 h 2664"/>
                <a:gd name="T28" fmla="*/ 2147483647 w 2838"/>
                <a:gd name="T29" fmla="*/ 2147483647 h 2664"/>
                <a:gd name="T30" fmla="*/ 2147483647 w 2838"/>
                <a:gd name="T31" fmla="*/ 2147483647 h 2664"/>
                <a:gd name="T32" fmla="*/ 2147483647 w 2838"/>
                <a:gd name="T33" fmla="*/ 2147483647 h 2664"/>
                <a:gd name="T34" fmla="*/ 2147483647 w 2838"/>
                <a:gd name="T35" fmla="*/ 2147483647 h 2664"/>
                <a:gd name="T36" fmla="*/ 2147483647 w 2838"/>
                <a:gd name="T37" fmla="*/ 2147483647 h 2664"/>
                <a:gd name="T38" fmla="*/ 2147483647 w 2838"/>
                <a:gd name="T39" fmla="*/ 2147483647 h 2664"/>
                <a:gd name="T40" fmla="*/ 2147483647 w 2838"/>
                <a:gd name="T41" fmla="*/ 2147483647 h 2664"/>
                <a:gd name="T42" fmla="*/ 2147483647 w 2838"/>
                <a:gd name="T43" fmla="*/ 2147483647 h 2664"/>
                <a:gd name="T44" fmla="*/ 2147483647 w 2838"/>
                <a:gd name="T45" fmla="*/ 2147483647 h 2664"/>
                <a:gd name="T46" fmla="*/ 2147483647 w 2838"/>
                <a:gd name="T47" fmla="*/ 2147483647 h 2664"/>
                <a:gd name="T48" fmla="*/ 2147483647 w 2838"/>
                <a:gd name="T49" fmla="*/ 2147483647 h 2664"/>
                <a:gd name="T50" fmla="*/ 2147483647 w 2838"/>
                <a:gd name="T51" fmla="*/ 2147483647 h 2664"/>
                <a:gd name="T52" fmla="*/ 2147483647 w 2838"/>
                <a:gd name="T53" fmla="*/ 2147483647 h 2664"/>
                <a:gd name="T54" fmla="*/ 2147483647 w 2838"/>
                <a:gd name="T55" fmla="*/ 2147483647 h 2664"/>
                <a:gd name="T56" fmla="*/ 2147483647 w 2838"/>
                <a:gd name="T57" fmla="*/ 2147483647 h 2664"/>
                <a:gd name="T58" fmla="*/ 2147483647 w 2838"/>
                <a:gd name="T59" fmla="*/ 2147483647 h 2664"/>
                <a:gd name="T60" fmla="*/ 2147483647 w 2838"/>
                <a:gd name="T61" fmla="*/ 2147483647 h 2664"/>
                <a:gd name="T62" fmla="*/ 2147483647 w 2838"/>
                <a:gd name="T63" fmla="*/ 2147483647 h 2664"/>
                <a:gd name="T64" fmla="*/ 2147483647 w 2838"/>
                <a:gd name="T65" fmla="*/ 2147483647 h 2664"/>
                <a:gd name="T66" fmla="*/ 2147483647 w 2838"/>
                <a:gd name="T67" fmla="*/ 2147483647 h 2664"/>
                <a:gd name="T68" fmla="*/ 2147483647 w 2838"/>
                <a:gd name="T69" fmla="*/ 2147483647 h 2664"/>
                <a:gd name="T70" fmla="*/ 2147483647 w 2838"/>
                <a:gd name="T71" fmla="*/ 2147483647 h 2664"/>
                <a:gd name="T72" fmla="*/ 2147483647 w 2838"/>
                <a:gd name="T73" fmla="*/ 2147483647 h 2664"/>
                <a:gd name="T74" fmla="*/ 2147483647 w 2838"/>
                <a:gd name="T75" fmla="*/ 2147483647 h 2664"/>
                <a:gd name="T76" fmla="*/ 2147483647 w 2838"/>
                <a:gd name="T77" fmla="*/ 2147483647 h 2664"/>
                <a:gd name="T78" fmla="*/ 2147483647 w 2838"/>
                <a:gd name="T79" fmla="*/ 2147483647 h 2664"/>
                <a:gd name="T80" fmla="*/ 2147483647 w 2838"/>
                <a:gd name="T81" fmla="*/ 2147483647 h 2664"/>
                <a:gd name="T82" fmla="*/ 2147483647 w 2838"/>
                <a:gd name="T83" fmla="*/ 2147483647 h 2664"/>
                <a:gd name="T84" fmla="*/ 2147483647 w 2838"/>
                <a:gd name="T85" fmla="*/ 2147483647 h 2664"/>
                <a:gd name="T86" fmla="*/ 2147483647 w 2838"/>
                <a:gd name="T87" fmla="*/ 2147483647 h 2664"/>
                <a:gd name="T88" fmla="*/ 2147483647 w 2838"/>
                <a:gd name="T89" fmla="*/ 2147483647 h 2664"/>
                <a:gd name="T90" fmla="*/ 2147483647 w 2838"/>
                <a:gd name="T91" fmla="*/ 2147483647 h 2664"/>
                <a:gd name="T92" fmla="*/ 2147483647 w 2838"/>
                <a:gd name="T93" fmla="*/ 2147483647 h 2664"/>
                <a:gd name="T94" fmla="*/ 2147483647 w 2838"/>
                <a:gd name="T95" fmla="*/ 2147483647 h 2664"/>
                <a:gd name="T96" fmla="*/ 2147483647 w 2838"/>
                <a:gd name="T97" fmla="*/ 2147483647 h 2664"/>
                <a:gd name="T98" fmla="*/ 2147483647 w 2838"/>
                <a:gd name="T99" fmla="*/ 2147483647 h 2664"/>
                <a:gd name="T100" fmla="*/ 2147483647 w 2838"/>
                <a:gd name="T101" fmla="*/ 2147483647 h 2664"/>
                <a:gd name="T102" fmla="*/ 2147483647 w 2838"/>
                <a:gd name="T103" fmla="*/ 2147483647 h 2664"/>
                <a:gd name="T104" fmla="*/ 2147483647 w 2838"/>
                <a:gd name="T105" fmla="*/ 2147483647 h 2664"/>
                <a:gd name="T106" fmla="*/ 2147483647 w 2838"/>
                <a:gd name="T107" fmla="*/ 2147483647 h 2664"/>
                <a:gd name="T108" fmla="*/ 2147483647 w 2838"/>
                <a:gd name="T109" fmla="*/ 2147483647 h 2664"/>
                <a:gd name="T110" fmla="*/ 2147483647 w 2838"/>
                <a:gd name="T111" fmla="*/ 2147483647 h 2664"/>
                <a:gd name="T112" fmla="*/ 2147483647 w 2838"/>
                <a:gd name="T113" fmla="*/ 2147483647 h 2664"/>
                <a:gd name="T114" fmla="*/ 2147483647 w 2838"/>
                <a:gd name="T115" fmla="*/ 2147483647 h 2664"/>
                <a:gd name="T116" fmla="*/ 2147483647 w 2838"/>
                <a:gd name="T117" fmla="*/ 2147483647 h 266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8"/>
                <a:gd name="T178" fmla="*/ 0 h 2664"/>
                <a:gd name="T179" fmla="*/ 2838 w 2838"/>
                <a:gd name="T180" fmla="*/ 2664 h 266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8" h="2664">
                  <a:moveTo>
                    <a:pt x="1530" y="66"/>
                  </a:moveTo>
                  <a:lnTo>
                    <a:pt x="1524" y="60"/>
                  </a:lnTo>
                  <a:lnTo>
                    <a:pt x="1518" y="60"/>
                  </a:lnTo>
                  <a:lnTo>
                    <a:pt x="1506" y="66"/>
                  </a:lnTo>
                  <a:lnTo>
                    <a:pt x="1500" y="72"/>
                  </a:lnTo>
                  <a:lnTo>
                    <a:pt x="1494" y="84"/>
                  </a:lnTo>
                  <a:lnTo>
                    <a:pt x="1494" y="102"/>
                  </a:lnTo>
                  <a:lnTo>
                    <a:pt x="1506" y="102"/>
                  </a:lnTo>
                  <a:lnTo>
                    <a:pt x="1512" y="90"/>
                  </a:lnTo>
                  <a:lnTo>
                    <a:pt x="1524" y="78"/>
                  </a:lnTo>
                  <a:lnTo>
                    <a:pt x="1530" y="66"/>
                  </a:lnTo>
                  <a:close/>
                  <a:moveTo>
                    <a:pt x="1476" y="2016"/>
                  </a:moveTo>
                  <a:lnTo>
                    <a:pt x="1464" y="2016"/>
                  </a:lnTo>
                  <a:lnTo>
                    <a:pt x="1440" y="2028"/>
                  </a:lnTo>
                  <a:lnTo>
                    <a:pt x="1440" y="2034"/>
                  </a:lnTo>
                  <a:lnTo>
                    <a:pt x="1452" y="2046"/>
                  </a:lnTo>
                  <a:lnTo>
                    <a:pt x="1452" y="2052"/>
                  </a:lnTo>
                  <a:lnTo>
                    <a:pt x="1470" y="2052"/>
                  </a:lnTo>
                  <a:lnTo>
                    <a:pt x="1482" y="2046"/>
                  </a:lnTo>
                  <a:lnTo>
                    <a:pt x="1488" y="2040"/>
                  </a:lnTo>
                  <a:lnTo>
                    <a:pt x="1506" y="2040"/>
                  </a:lnTo>
                  <a:lnTo>
                    <a:pt x="1512" y="2034"/>
                  </a:lnTo>
                  <a:lnTo>
                    <a:pt x="1530" y="2034"/>
                  </a:lnTo>
                  <a:lnTo>
                    <a:pt x="1536" y="2028"/>
                  </a:lnTo>
                  <a:lnTo>
                    <a:pt x="1512" y="2028"/>
                  </a:lnTo>
                  <a:lnTo>
                    <a:pt x="1500" y="2016"/>
                  </a:lnTo>
                  <a:lnTo>
                    <a:pt x="1476" y="2016"/>
                  </a:lnTo>
                  <a:close/>
                  <a:moveTo>
                    <a:pt x="2802" y="1164"/>
                  </a:moveTo>
                  <a:lnTo>
                    <a:pt x="2802" y="1134"/>
                  </a:lnTo>
                  <a:lnTo>
                    <a:pt x="2796" y="1116"/>
                  </a:lnTo>
                  <a:lnTo>
                    <a:pt x="2796" y="1092"/>
                  </a:lnTo>
                  <a:lnTo>
                    <a:pt x="2790" y="1086"/>
                  </a:lnTo>
                  <a:lnTo>
                    <a:pt x="2778" y="1086"/>
                  </a:lnTo>
                  <a:lnTo>
                    <a:pt x="2772" y="1080"/>
                  </a:lnTo>
                  <a:lnTo>
                    <a:pt x="2760" y="1080"/>
                  </a:lnTo>
                  <a:lnTo>
                    <a:pt x="2760" y="1062"/>
                  </a:lnTo>
                  <a:lnTo>
                    <a:pt x="2742" y="1050"/>
                  </a:lnTo>
                  <a:lnTo>
                    <a:pt x="2742" y="1014"/>
                  </a:lnTo>
                  <a:lnTo>
                    <a:pt x="2736" y="1008"/>
                  </a:lnTo>
                  <a:lnTo>
                    <a:pt x="2724" y="1002"/>
                  </a:lnTo>
                  <a:lnTo>
                    <a:pt x="2718" y="996"/>
                  </a:lnTo>
                  <a:lnTo>
                    <a:pt x="2706" y="996"/>
                  </a:lnTo>
                  <a:lnTo>
                    <a:pt x="2712" y="996"/>
                  </a:lnTo>
                  <a:lnTo>
                    <a:pt x="2718" y="990"/>
                  </a:lnTo>
                  <a:lnTo>
                    <a:pt x="2730" y="990"/>
                  </a:lnTo>
                  <a:lnTo>
                    <a:pt x="2742" y="984"/>
                  </a:lnTo>
                  <a:lnTo>
                    <a:pt x="2760" y="966"/>
                  </a:lnTo>
                  <a:lnTo>
                    <a:pt x="2754" y="954"/>
                  </a:lnTo>
                  <a:lnTo>
                    <a:pt x="2736" y="936"/>
                  </a:lnTo>
                  <a:lnTo>
                    <a:pt x="2730" y="936"/>
                  </a:lnTo>
                  <a:lnTo>
                    <a:pt x="2730" y="930"/>
                  </a:lnTo>
                  <a:lnTo>
                    <a:pt x="2712" y="912"/>
                  </a:lnTo>
                  <a:lnTo>
                    <a:pt x="2700" y="906"/>
                  </a:lnTo>
                  <a:lnTo>
                    <a:pt x="2694" y="912"/>
                  </a:lnTo>
                  <a:lnTo>
                    <a:pt x="2694" y="936"/>
                  </a:lnTo>
                  <a:lnTo>
                    <a:pt x="2670" y="930"/>
                  </a:lnTo>
                  <a:lnTo>
                    <a:pt x="2670" y="924"/>
                  </a:lnTo>
                  <a:lnTo>
                    <a:pt x="2676" y="918"/>
                  </a:lnTo>
                  <a:lnTo>
                    <a:pt x="2676" y="906"/>
                  </a:lnTo>
                  <a:lnTo>
                    <a:pt x="2682" y="894"/>
                  </a:lnTo>
                  <a:lnTo>
                    <a:pt x="2688" y="876"/>
                  </a:lnTo>
                  <a:lnTo>
                    <a:pt x="2688" y="858"/>
                  </a:lnTo>
                  <a:lnTo>
                    <a:pt x="2682" y="852"/>
                  </a:lnTo>
                  <a:lnTo>
                    <a:pt x="2676" y="840"/>
                  </a:lnTo>
                  <a:lnTo>
                    <a:pt x="2670" y="840"/>
                  </a:lnTo>
                  <a:lnTo>
                    <a:pt x="2652" y="822"/>
                  </a:lnTo>
                  <a:lnTo>
                    <a:pt x="2652" y="816"/>
                  </a:lnTo>
                  <a:lnTo>
                    <a:pt x="2658" y="804"/>
                  </a:lnTo>
                  <a:lnTo>
                    <a:pt x="2658" y="792"/>
                  </a:lnTo>
                  <a:lnTo>
                    <a:pt x="2664" y="774"/>
                  </a:lnTo>
                  <a:lnTo>
                    <a:pt x="2664" y="762"/>
                  </a:lnTo>
                  <a:lnTo>
                    <a:pt x="2652" y="750"/>
                  </a:lnTo>
                  <a:lnTo>
                    <a:pt x="2628" y="732"/>
                  </a:lnTo>
                  <a:lnTo>
                    <a:pt x="2598" y="720"/>
                  </a:lnTo>
                  <a:lnTo>
                    <a:pt x="2580" y="708"/>
                  </a:lnTo>
                  <a:lnTo>
                    <a:pt x="2568" y="702"/>
                  </a:lnTo>
                  <a:lnTo>
                    <a:pt x="2556" y="708"/>
                  </a:lnTo>
                  <a:lnTo>
                    <a:pt x="2550" y="696"/>
                  </a:lnTo>
                  <a:lnTo>
                    <a:pt x="2538" y="684"/>
                  </a:lnTo>
                  <a:lnTo>
                    <a:pt x="2532" y="672"/>
                  </a:lnTo>
                  <a:lnTo>
                    <a:pt x="2520" y="660"/>
                  </a:lnTo>
                  <a:lnTo>
                    <a:pt x="2514" y="642"/>
                  </a:lnTo>
                  <a:lnTo>
                    <a:pt x="2514" y="594"/>
                  </a:lnTo>
                  <a:lnTo>
                    <a:pt x="2520" y="576"/>
                  </a:lnTo>
                  <a:lnTo>
                    <a:pt x="2526" y="564"/>
                  </a:lnTo>
                  <a:lnTo>
                    <a:pt x="2526" y="546"/>
                  </a:lnTo>
                  <a:lnTo>
                    <a:pt x="2520" y="504"/>
                  </a:lnTo>
                  <a:lnTo>
                    <a:pt x="2502" y="462"/>
                  </a:lnTo>
                  <a:lnTo>
                    <a:pt x="2490" y="426"/>
                  </a:lnTo>
                  <a:lnTo>
                    <a:pt x="2490" y="402"/>
                  </a:lnTo>
                  <a:lnTo>
                    <a:pt x="2496" y="390"/>
                  </a:lnTo>
                  <a:lnTo>
                    <a:pt x="2502" y="384"/>
                  </a:lnTo>
                  <a:lnTo>
                    <a:pt x="2502" y="324"/>
                  </a:lnTo>
                  <a:lnTo>
                    <a:pt x="2496" y="312"/>
                  </a:lnTo>
                  <a:lnTo>
                    <a:pt x="2496" y="300"/>
                  </a:lnTo>
                  <a:lnTo>
                    <a:pt x="2472" y="294"/>
                  </a:lnTo>
                  <a:lnTo>
                    <a:pt x="2460" y="288"/>
                  </a:lnTo>
                  <a:lnTo>
                    <a:pt x="2454" y="276"/>
                  </a:lnTo>
                  <a:lnTo>
                    <a:pt x="2442" y="270"/>
                  </a:lnTo>
                  <a:lnTo>
                    <a:pt x="2424" y="270"/>
                  </a:lnTo>
                  <a:lnTo>
                    <a:pt x="2418" y="282"/>
                  </a:lnTo>
                  <a:lnTo>
                    <a:pt x="2412" y="288"/>
                  </a:lnTo>
                  <a:lnTo>
                    <a:pt x="2412" y="282"/>
                  </a:lnTo>
                  <a:lnTo>
                    <a:pt x="2406" y="276"/>
                  </a:lnTo>
                  <a:lnTo>
                    <a:pt x="2400" y="264"/>
                  </a:lnTo>
                  <a:lnTo>
                    <a:pt x="2400" y="228"/>
                  </a:lnTo>
                  <a:lnTo>
                    <a:pt x="2406" y="216"/>
                  </a:lnTo>
                  <a:lnTo>
                    <a:pt x="2406" y="204"/>
                  </a:lnTo>
                  <a:lnTo>
                    <a:pt x="2388" y="180"/>
                  </a:lnTo>
                  <a:lnTo>
                    <a:pt x="2394" y="96"/>
                  </a:lnTo>
                  <a:lnTo>
                    <a:pt x="2382" y="90"/>
                  </a:lnTo>
                  <a:lnTo>
                    <a:pt x="2364" y="72"/>
                  </a:lnTo>
                  <a:lnTo>
                    <a:pt x="2364" y="66"/>
                  </a:lnTo>
                  <a:lnTo>
                    <a:pt x="2370" y="48"/>
                  </a:lnTo>
                  <a:lnTo>
                    <a:pt x="2370" y="24"/>
                  </a:lnTo>
                  <a:lnTo>
                    <a:pt x="2364" y="18"/>
                  </a:lnTo>
                  <a:lnTo>
                    <a:pt x="2346" y="18"/>
                  </a:lnTo>
                  <a:lnTo>
                    <a:pt x="2346" y="0"/>
                  </a:lnTo>
                  <a:lnTo>
                    <a:pt x="2316" y="12"/>
                  </a:lnTo>
                  <a:lnTo>
                    <a:pt x="2310" y="30"/>
                  </a:lnTo>
                  <a:lnTo>
                    <a:pt x="2298" y="36"/>
                  </a:lnTo>
                  <a:lnTo>
                    <a:pt x="2292" y="42"/>
                  </a:lnTo>
                  <a:lnTo>
                    <a:pt x="2280" y="48"/>
                  </a:lnTo>
                  <a:lnTo>
                    <a:pt x="2280" y="66"/>
                  </a:lnTo>
                  <a:lnTo>
                    <a:pt x="2286" y="78"/>
                  </a:lnTo>
                  <a:lnTo>
                    <a:pt x="2286" y="90"/>
                  </a:lnTo>
                  <a:lnTo>
                    <a:pt x="2292" y="102"/>
                  </a:lnTo>
                  <a:lnTo>
                    <a:pt x="2292" y="114"/>
                  </a:lnTo>
                  <a:lnTo>
                    <a:pt x="2286" y="126"/>
                  </a:lnTo>
                  <a:lnTo>
                    <a:pt x="2274" y="138"/>
                  </a:lnTo>
                  <a:lnTo>
                    <a:pt x="2268" y="150"/>
                  </a:lnTo>
                  <a:lnTo>
                    <a:pt x="2238" y="180"/>
                  </a:lnTo>
                  <a:lnTo>
                    <a:pt x="2256" y="192"/>
                  </a:lnTo>
                  <a:lnTo>
                    <a:pt x="2256" y="198"/>
                  </a:lnTo>
                  <a:lnTo>
                    <a:pt x="2250" y="204"/>
                  </a:lnTo>
                  <a:lnTo>
                    <a:pt x="2238" y="228"/>
                  </a:lnTo>
                  <a:lnTo>
                    <a:pt x="2232" y="234"/>
                  </a:lnTo>
                  <a:lnTo>
                    <a:pt x="2232" y="264"/>
                  </a:lnTo>
                  <a:lnTo>
                    <a:pt x="2238" y="276"/>
                  </a:lnTo>
                  <a:lnTo>
                    <a:pt x="2238" y="288"/>
                  </a:lnTo>
                  <a:lnTo>
                    <a:pt x="2232" y="300"/>
                  </a:lnTo>
                  <a:lnTo>
                    <a:pt x="2214" y="408"/>
                  </a:lnTo>
                  <a:lnTo>
                    <a:pt x="2208" y="432"/>
                  </a:lnTo>
                  <a:lnTo>
                    <a:pt x="2202" y="438"/>
                  </a:lnTo>
                  <a:lnTo>
                    <a:pt x="2190" y="462"/>
                  </a:lnTo>
                  <a:lnTo>
                    <a:pt x="2178" y="474"/>
                  </a:lnTo>
                  <a:lnTo>
                    <a:pt x="2172" y="486"/>
                  </a:lnTo>
                  <a:lnTo>
                    <a:pt x="2166" y="492"/>
                  </a:lnTo>
                  <a:lnTo>
                    <a:pt x="2166" y="516"/>
                  </a:lnTo>
                  <a:lnTo>
                    <a:pt x="2160" y="534"/>
                  </a:lnTo>
                  <a:lnTo>
                    <a:pt x="2154" y="546"/>
                  </a:lnTo>
                  <a:lnTo>
                    <a:pt x="2142" y="552"/>
                  </a:lnTo>
                  <a:lnTo>
                    <a:pt x="2088" y="570"/>
                  </a:lnTo>
                  <a:lnTo>
                    <a:pt x="2076" y="570"/>
                  </a:lnTo>
                  <a:lnTo>
                    <a:pt x="2064" y="576"/>
                  </a:lnTo>
                  <a:lnTo>
                    <a:pt x="2058" y="576"/>
                  </a:lnTo>
                  <a:lnTo>
                    <a:pt x="2058" y="570"/>
                  </a:lnTo>
                  <a:lnTo>
                    <a:pt x="2052" y="564"/>
                  </a:lnTo>
                  <a:lnTo>
                    <a:pt x="2028" y="516"/>
                  </a:lnTo>
                  <a:lnTo>
                    <a:pt x="2022" y="510"/>
                  </a:lnTo>
                  <a:lnTo>
                    <a:pt x="1998" y="492"/>
                  </a:lnTo>
                  <a:lnTo>
                    <a:pt x="1956" y="474"/>
                  </a:lnTo>
                  <a:lnTo>
                    <a:pt x="1920" y="462"/>
                  </a:lnTo>
                  <a:lnTo>
                    <a:pt x="1908" y="456"/>
                  </a:lnTo>
                  <a:lnTo>
                    <a:pt x="1896" y="438"/>
                  </a:lnTo>
                  <a:lnTo>
                    <a:pt x="1884" y="426"/>
                  </a:lnTo>
                  <a:lnTo>
                    <a:pt x="1872" y="402"/>
                  </a:lnTo>
                  <a:lnTo>
                    <a:pt x="1866" y="396"/>
                  </a:lnTo>
                  <a:lnTo>
                    <a:pt x="1830" y="396"/>
                  </a:lnTo>
                  <a:lnTo>
                    <a:pt x="1806" y="348"/>
                  </a:lnTo>
                  <a:lnTo>
                    <a:pt x="1824" y="330"/>
                  </a:lnTo>
                  <a:lnTo>
                    <a:pt x="1824" y="306"/>
                  </a:lnTo>
                  <a:lnTo>
                    <a:pt x="1830" y="294"/>
                  </a:lnTo>
                  <a:lnTo>
                    <a:pt x="1836" y="288"/>
                  </a:lnTo>
                  <a:lnTo>
                    <a:pt x="1848" y="282"/>
                  </a:lnTo>
                  <a:lnTo>
                    <a:pt x="1854" y="276"/>
                  </a:lnTo>
                  <a:lnTo>
                    <a:pt x="1848" y="228"/>
                  </a:lnTo>
                  <a:lnTo>
                    <a:pt x="1866" y="210"/>
                  </a:lnTo>
                  <a:lnTo>
                    <a:pt x="1872" y="216"/>
                  </a:lnTo>
                  <a:lnTo>
                    <a:pt x="1884" y="216"/>
                  </a:lnTo>
                  <a:lnTo>
                    <a:pt x="1890" y="222"/>
                  </a:lnTo>
                  <a:lnTo>
                    <a:pt x="1896" y="222"/>
                  </a:lnTo>
                  <a:lnTo>
                    <a:pt x="1902" y="216"/>
                  </a:lnTo>
                  <a:lnTo>
                    <a:pt x="1908" y="204"/>
                  </a:lnTo>
                  <a:lnTo>
                    <a:pt x="1908" y="180"/>
                  </a:lnTo>
                  <a:lnTo>
                    <a:pt x="1944" y="144"/>
                  </a:lnTo>
                  <a:lnTo>
                    <a:pt x="1938" y="132"/>
                  </a:lnTo>
                  <a:lnTo>
                    <a:pt x="1914" y="108"/>
                  </a:lnTo>
                  <a:lnTo>
                    <a:pt x="1890" y="108"/>
                  </a:lnTo>
                  <a:lnTo>
                    <a:pt x="1872" y="114"/>
                  </a:lnTo>
                  <a:lnTo>
                    <a:pt x="1848" y="126"/>
                  </a:lnTo>
                  <a:lnTo>
                    <a:pt x="1842" y="138"/>
                  </a:lnTo>
                  <a:lnTo>
                    <a:pt x="1842" y="120"/>
                  </a:lnTo>
                  <a:lnTo>
                    <a:pt x="1812" y="126"/>
                  </a:lnTo>
                  <a:lnTo>
                    <a:pt x="1794" y="138"/>
                  </a:lnTo>
                  <a:lnTo>
                    <a:pt x="1788" y="120"/>
                  </a:lnTo>
                  <a:lnTo>
                    <a:pt x="1752" y="114"/>
                  </a:lnTo>
                  <a:lnTo>
                    <a:pt x="1746" y="108"/>
                  </a:lnTo>
                  <a:lnTo>
                    <a:pt x="1734" y="102"/>
                  </a:lnTo>
                  <a:lnTo>
                    <a:pt x="1728" y="96"/>
                  </a:lnTo>
                  <a:lnTo>
                    <a:pt x="1716" y="90"/>
                  </a:lnTo>
                  <a:lnTo>
                    <a:pt x="1674" y="90"/>
                  </a:lnTo>
                  <a:lnTo>
                    <a:pt x="1662" y="84"/>
                  </a:lnTo>
                  <a:lnTo>
                    <a:pt x="1650" y="84"/>
                  </a:lnTo>
                  <a:lnTo>
                    <a:pt x="1650" y="78"/>
                  </a:lnTo>
                  <a:lnTo>
                    <a:pt x="1644" y="72"/>
                  </a:lnTo>
                  <a:lnTo>
                    <a:pt x="1632" y="48"/>
                  </a:lnTo>
                  <a:lnTo>
                    <a:pt x="1626" y="42"/>
                  </a:lnTo>
                  <a:lnTo>
                    <a:pt x="1620" y="42"/>
                  </a:lnTo>
                  <a:lnTo>
                    <a:pt x="1620" y="54"/>
                  </a:lnTo>
                  <a:lnTo>
                    <a:pt x="1614" y="60"/>
                  </a:lnTo>
                  <a:lnTo>
                    <a:pt x="1602" y="54"/>
                  </a:lnTo>
                  <a:lnTo>
                    <a:pt x="1596" y="54"/>
                  </a:lnTo>
                  <a:lnTo>
                    <a:pt x="1584" y="48"/>
                  </a:lnTo>
                  <a:lnTo>
                    <a:pt x="1566" y="48"/>
                  </a:lnTo>
                  <a:lnTo>
                    <a:pt x="1566" y="60"/>
                  </a:lnTo>
                  <a:lnTo>
                    <a:pt x="1572" y="66"/>
                  </a:lnTo>
                  <a:lnTo>
                    <a:pt x="1554" y="66"/>
                  </a:lnTo>
                  <a:lnTo>
                    <a:pt x="1548" y="72"/>
                  </a:lnTo>
                  <a:lnTo>
                    <a:pt x="1548" y="78"/>
                  </a:lnTo>
                  <a:lnTo>
                    <a:pt x="1554" y="84"/>
                  </a:lnTo>
                  <a:lnTo>
                    <a:pt x="1566" y="84"/>
                  </a:lnTo>
                  <a:lnTo>
                    <a:pt x="1590" y="96"/>
                  </a:lnTo>
                  <a:lnTo>
                    <a:pt x="1596" y="96"/>
                  </a:lnTo>
                  <a:lnTo>
                    <a:pt x="1608" y="90"/>
                  </a:lnTo>
                  <a:lnTo>
                    <a:pt x="1614" y="84"/>
                  </a:lnTo>
                  <a:lnTo>
                    <a:pt x="1644" y="102"/>
                  </a:lnTo>
                  <a:lnTo>
                    <a:pt x="1638" y="102"/>
                  </a:lnTo>
                  <a:lnTo>
                    <a:pt x="1632" y="108"/>
                  </a:lnTo>
                  <a:lnTo>
                    <a:pt x="1596" y="126"/>
                  </a:lnTo>
                  <a:lnTo>
                    <a:pt x="1572" y="126"/>
                  </a:lnTo>
                  <a:lnTo>
                    <a:pt x="1554" y="132"/>
                  </a:lnTo>
                  <a:lnTo>
                    <a:pt x="1512" y="132"/>
                  </a:lnTo>
                  <a:lnTo>
                    <a:pt x="1500" y="138"/>
                  </a:lnTo>
                  <a:lnTo>
                    <a:pt x="1482" y="144"/>
                  </a:lnTo>
                  <a:lnTo>
                    <a:pt x="1470" y="156"/>
                  </a:lnTo>
                  <a:lnTo>
                    <a:pt x="1452" y="162"/>
                  </a:lnTo>
                  <a:lnTo>
                    <a:pt x="1440" y="168"/>
                  </a:lnTo>
                  <a:lnTo>
                    <a:pt x="1434" y="174"/>
                  </a:lnTo>
                  <a:lnTo>
                    <a:pt x="1428" y="174"/>
                  </a:lnTo>
                  <a:lnTo>
                    <a:pt x="1428" y="186"/>
                  </a:lnTo>
                  <a:lnTo>
                    <a:pt x="1422" y="204"/>
                  </a:lnTo>
                  <a:lnTo>
                    <a:pt x="1422" y="228"/>
                  </a:lnTo>
                  <a:lnTo>
                    <a:pt x="1428" y="234"/>
                  </a:lnTo>
                  <a:lnTo>
                    <a:pt x="1440" y="240"/>
                  </a:lnTo>
                  <a:lnTo>
                    <a:pt x="1446" y="246"/>
                  </a:lnTo>
                  <a:lnTo>
                    <a:pt x="1452" y="246"/>
                  </a:lnTo>
                  <a:lnTo>
                    <a:pt x="1398" y="246"/>
                  </a:lnTo>
                  <a:lnTo>
                    <a:pt x="1368" y="282"/>
                  </a:lnTo>
                  <a:lnTo>
                    <a:pt x="1368" y="312"/>
                  </a:lnTo>
                  <a:lnTo>
                    <a:pt x="1362" y="324"/>
                  </a:lnTo>
                  <a:lnTo>
                    <a:pt x="1362" y="330"/>
                  </a:lnTo>
                  <a:lnTo>
                    <a:pt x="1368" y="336"/>
                  </a:lnTo>
                  <a:lnTo>
                    <a:pt x="1380" y="336"/>
                  </a:lnTo>
                  <a:lnTo>
                    <a:pt x="1404" y="348"/>
                  </a:lnTo>
                  <a:lnTo>
                    <a:pt x="1410" y="354"/>
                  </a:lnTo>
                  <a:lnTo>
                    <a:pt x="1410" y="390"/>
                  </a:lnTo>
                  <a:lnTo>
                    <a:pt x="1386" y="366"/>
                  </a:lnTo>
                  <a:lnTo>
                    <a:pt x="1356" y="366"/>
                  </a:lnTo>
                  <a:lnTo>
                    <a:pt x="1344" y="390"/>
                  </a:lnTo>
                  <a:lnTo>
                    <a:pt x="1308" y="354"/>
                  </a:lnTo>
                  <a:lnTo>
                    <a:pt x="1302" y="384"/>
                  </a:lnTo>
                  <a:lnTo>
                    <a:pt x="1278" y="396"/>
                  </a:lnTo>
                  <a:lnTo>
                    <a:pt x="1284" y="420"/>
                  </a:lnTo>
                  <a:lnTo>
                    <a:pt x="1254" y="414"/>
                  </a:lnTo>
                  <a:lnTo>
                    <a:pt x="1284" y="354"/>
                  </a:lnTo>
                  <a:lnTo>
                    <a:pt x="1278" y="348"/>
                  </a:lnTo>
                  <a:lnTo>
                    <a:pt x="1272" y="336"/>
                  </a:lnTo>
                  <a:lnTo>
                    <a:pt x="1272" y="324"/>
                  </a:lnTo>
                  <a:lnTo>
                    <a:pt x="1266" y="318"/>
                  </a:lnTo>
                  <a:lnTo>
                    <a:pt x="1254" y="312"/>
                  </a:lnTo>
                  <a:lnTo>
                    <a:pt x="1236" y="312"/>
                  </a:lnTo>
                  <a:lnTo>
                    <a:pt x="1224" y="282"/>
                  </a:lnTo>
                  <a:lnTo>
                    <a:pt x="1224" y="276"/>
                  </a:lnTo>
                  <a:lnTo>
                    <a:pt x="1230" y="270"/>
                  </a:lnTo>
                  <a:lnTo>
                    <a:pt x="1230" y="258"/>
                  </a:lnTo>
                  <a:lnTo>
                    <a:pt x="1224" y="246"/>
                  </a:lnTo>
                  <a:lnTo>
                    <a:pt x="1218" y="240"/>
                  </a:lnTo>
                  <a:lnTo>
                    <a:pt x="1206" y="234"/>
                  </a:lnTo>
                  <a:lnTo>
                    <a:pt x="1194" y="240"/>
                  </a:lnTo>
                  <a:lnTo>
                    <a:pt x="1188" y="246"/>
                  </a:lnTo>
                  <a:lnTo>
                    <a:pt x="1176" y="252"/>
                  </a:lnTo>
                  <a:lnTo>
                    <a:pt x="1176" y="264"/>
                  </a:lnTo>
                  <a:lnTo>
                    <a:pt x="1182" y="270"/>
                  </a:lnTo>
                  <a:lnTo>
                    <a:pt x="1182" y="282"/>
                  </a:lnTo>
                  <a:lnTo>
                    <a:pt x="1146" y="276"/>
                  </a:lnTo>
                  <a:lnTo>
                    <a:pt x="1152" y="306"/>
                  </a:lnTo>
                  <a:lnTo>
                    <a:pt x="1134" y="300"/>
                  </a:lnTo>
                  <a:lnTo>
                    <a:pt x="1116" y="306"/>
                  </a:lnTo>
                  <a:lnTo>
                    <a:pt x="1122" y="312"/>
                  </a:lnTo>
                  <a:lnTo>
                    <a:pt x="1122" y="330"/>
                  </a:lnTo>
                  <a:lnTo>
                    <a:pt x="1116" y="342"/>
                  </a:lnTo>
                  <a:lnTo>
                    <a:pt x="1110" y="348"/>
                  </a:lnTo>
                  <a:lnTo>
                    <a:pt x="1098" y="354"/>
                  </a:lnTo>
                  <a:lnTo>
                    <a:pt x="1092" y="360"/>
                  </a:lnTo>
                  <a:lnTo>
                    <a:pt x="1104" y="324"/>
                  </a:lnTo>
                  <a:lnTo>
                    <a:pt x="1080" y="348"/>
                  </a:lnTo>
                  <a:lnTo>
                    <a:pt x="1062" y="348"/>
                  </a:lnTo>
                  <a:lnTo>
                    <a:pt x="1056" y="360"/>
                  </a:lnTo>
                  <a:lnTo>
                    <a:pt x="1050" y="366"/>
                  </a:lnTo>
                  <a:lnTo>
                    <a:pt x="1050" y="378"/>
                  </a:lnTo>
                  <a:lnTo>
                    <a:pt x="1056" y="390"/>
                  </a:lnTo>
                  <a:lnTo>
                    <a:pt x="1056" y="396"/>
                  </a:lnTo>
                  <a:lnTo>
                    <a:pt x="1062" y="408"/>
                  </a:lnTo>
                  <a:lnTo>
                    <a:pt x="1014" y="384"/>
                  </a:lnTo>
                  <a:lnTo>
                    <a:pt x="1008" y="420"/>
                  </a:lnTo>
                  <a:lnTo>
                    <a:pt x="996" y="426"/>
                  </a:lnTo>
                  <a:lnTo>
                    <a:pt x="1008" y="450"/>
                  </a:lnTo>
                  <a:lnTo>
                    <a:pt x="1032" y="450"/>
                  </a:lnTo>
                  <a:lnTo>
                    <a:pt x="1026" y="468"/>
                  </a:lnTo>
                  <a:lnTo>
                    <a:pt x="954" y="474"/>
                  </a:lnTo>
                  <a:lnTo>
                    <a:pt x="948" y="468"/>
                  </a:lnTo>
                  <a:lnTo>
                    <a:pt x="936" y="462"/>
                  </a:lnTo>
                  <a:lnTo>
                    <a:pt x="930" y="462"/>
                  </a:lnTo>
                  <a:lnTo>
                    <a:pt x="918" y="468"/>
                  </a:lnTo>
                  <a:lnTo>
                    <a:pt x="912" y="474"/>
                  </a:lnTo>
                  <a:lnTo>
                    <a:pt x="918" y="486"/>
                  </a:lnTo>
                  <a:lnTo>
                    <a:pt x="918" y="492"/>
                  </a:lnTo>
                  <a:lnTo>
                    <a:pt x="924" y="504"/>
                  </a:lnTo>
                  <a:lnTo>
                    <a:pt x="930" y="510"/>
                  </a:lnTo>
                  <a:lnTo>
                    <a:pt x="930" y="540"/>
                  </a:lnTo>
                  <a:lnTo>
                    <a:pt x="924" y="564"/>
                  </a:lnTo>
                  <a:lnTo>
                    <a:pt x="930" y="600"/>
                  </a:lnTo>
                  <a:lnTo>
                    <a:pt x="912" y="600"/>
                  </a:lnTo>
                  <a:lnTo>
                    <a:pt x="906" y="522"/>
                  </a:lnTo>
                  <a:lnTo>
                    <a:pt x="888" y="510"/>
                  </a:lnTo>
                  <a:lnTo>
                    <a:pt x="888" y="480"/>
                  </a:lnTo>
                  <a:lnTo>
                    <a:pt x="870" y="480"/>
                  </a:lnTo>
                  <a:lnTo>
                    <a:pt x="852" y="504"/>
                  </a:lnTo>
                  <a:lnTo>
                    <a:pt x="822" y="534"/>
                  </a:lnTo>
                  <a:lnTo>
                    <a:pt x="804" y="546"/>
                  </a:lnTo>
                  <a:lnTo>
                    <a:pt x="792" y="558"/>
                  </a:lnTo>
                  <a:lnTo>
                    <a:pt x="786" y="570"/>
                  </a:lnTo>
                  <a:lnTo>
                    <a:pt x="786" y="600"/>
                  </a:lnTo>
                  <a:lnTo>
                    <a:pt x="792" y="606"/>
                  </a:lnTo>
                  <a:lnTo>
                    <a:pt x="792" y="618"/>
                  </a:lnTo>
                  <a:lnTo>
                    <a:pt x="798" y="618"/>
                  </a:lnTo>
                  <a:lnTo>
                    <a:pt x="816" y="636"/>
                  </a:lnTo>
                  <a:lnTo>
                    <a:pt x="810" y="648"/>
                  </a:lnTo>
                  <a:lnTo>
                    <a:pt x="792" y="654"/>
                  </a:lnTo>
                  <a:lnTo>
                    <a:pt x="774" y="666"/>
                  </a:lnTo>
                  <a:lnTo>
                    <a:pt x="750" y="678"/>
                  </a:lnTo>
                  <a:lnTo>
                    <a:pt x="750" y="696"/>
                  </a:lnTo>
                  <a:lnTo>
                    <a:pt x="720" y="726"/>
                  </a:lnTo>
                  <a:lnTo>
                    <a:pt x="702" y="732"/>
                  </a:lnTo>
                  <a:lnTo>
                    <a:pt x="690" y="744"/>
                  </a:lnTo>
                  <a:lnTo>
                    <a:pt x="666" y="756"/>
                  </a:lnTo>
                  <a:lnTo>
                    <a:pt x="630" y="762"/>
                  </a:lnTo>
                  <a:lnTo>
                    <a:pt x="600" y="768"/>
                  </a:lnTo>
                  <a:lnTo>
                    <a:pt x="588" y="768"/>
                  </a:lnTo>
                  <a:lnTo>
                    <a:pt x="534" y="762"/>
                  </a:lnTo>
                  <a:lnTo>
                    <a:pt x="492" y="780"/>
                  </a:lnTo>
                  <a:lnTo>
                    <a:pt x="438" y="786"/>
                  </a:lnTo>
                  <a:lnTo>
                    <a:pt x="432" y="798"/>
                  </a:lnTo>
                  <a:lnTo>
                    <a:pt x="414" y="798"/>
                  </a:lnTo>
                  <a:lnTo>
                    <a:pt x="402" y="804"/>
                  </a:lnTo>
                  <a:lnTo>
                    <a:pt x="396" y="810"/>
                  </a:lnTo>
                  <a:lnTo>
                    <a:pt x="384" y="816"/>
                  </a:lnTo>
                  <a:lnTo>
                    <a:pt x="372" y="828"/>
                  </a:lnTo>
                  <a:lnTo>
                    <a:pt x="342" y="828"/>
                  </a:lnTo>
                  <a:lnTo>
                    <a:pt x="324" y="834"/>
                  </a:lnTo>
                  <a:lnTo>
                    <a:pt x="312" y="840"/>
                  </a:lnTo>
                  <a:lnTo>
                    <a:pt x="306" y="852"/>
                  </a:lnTo>
                  <a:lnTo>
                    <a:pt x="294" y="858"/>
                  </a:lnTo>
                  <a:lnTo>
                    <a:pt x="288" y="870"/>
                  </a:lnTo>
                  <a:lnTo>
                    <a:pt x="282" y="876"/>
                  </a:lnTo>
                  <a:lnTo>
                    <a:pt x="282" y="882"/>
                  </a:lnTo>
                  <a:lnTo>
                    <a:pt x="276" y="882"/>
                  </a:lnTo>
                  <a:lnTo>
                    <a:pt x="270" y="888"/>
                  </a:lnTo>
                  <a:lnTo>
                    <a:pt x="252" y="888"/>
                  </a:lnTo>
                  <a:lnTo>
                    <a:pt x="240" y="894"/>
                  </a:lnTo>
                  <a:lnTo>
                    <a:pt x="228" y="894"/>
                  </a:lnTo>
                  <a:lnTo>
                    <a:pt x="216" y="900"/>
                  </a:lnTo>
                  <a:lnTo>
                    <a:pt x="210" y="906"/>
                  </a:lnTo>
                  <a:lnTo>
                    <a:pt x="198" y="912"/>
                  </a:lnTo>
                  <a:lnTo>
                    <a:pt x="192" y="930"/>
                  </a:lnTo>
                  <a:lnTo>
                    <a:pt x="150" y="972"/>
                  </a:lnTo>
                  <a:lnTo>
                    <a:pt x="150" y="978"/>
                  </a:lnTo>
                  <a:lnTo>
                    <a:pt x="162" y="912"/>
                  </a:lnTo>
                  <a:lnTo>
                    <a:pt x="144" y="918"/>
                  </a:lnTo>
                  <a:lnTo>
                    <a:pt x="120" y="978"/>
                  </a:lnTo>
                  <a:lnTo>
                    <a:pt x="90" y="1038"/>
                  </a:lnTo>
                  <a:lnTo>
                    <a:pt x="90" y="1056"/>
                  </a:lnTo>
                  <a:lnTo>
                    <a:pt x="96" y="1062"/>
                  </a:lnTo>
                  <a:lnTo>
                    <a:pt x="108" y="1068"/>
                  </a:lnTo>
                  <a:lnTo>
                    <a:pt x="114" y="1068"/>
                  </a:lnTo>
                  <a:lnTo>
                    <a:pt x="108" y="1080"/>
                  </a:lnTo>
                  <a:lnTo>
                    <a:pt x="96" y="1086"/>
                  </a:lnTo>
                  <a:lnTo>
                    <a:pt x="90" y="1098"/>
                  </a:lnTo>
                  <a:lnTo>
                    <a:pt x="66" y="1122"/>
                  </a:lnTo>
                  <a:lnTo>
                    <a:pt x="66" y="1134"/>
                  </a:lnTo>
                  <a:lnTo>
                    <a:pt x="72" y="1152"/>
                  </a:lnTo>
                  <a:lnTo>
                    <a:pt x="72" y="1164"/>
                  </a:lnTo>
                  <a:lnTo>
                    <a:pt x="84" y="1188"/>
                  </a:lnTo>
                  <a:lnTo>
                    <a:pt x="84" y="1200"/>
                  </a:lnTo>
                  <a:lnTo>
                    <a:pt x="102" y="1236"/>
                  </a:lnTo>
                  <a:lnTo>
                    <a:pt x="108" y="1254"/>
                  </a:lnTo>
                  <a:lnTo>
                    <a:pt x="114" y="1266"/>
                  </a:lnTo>
                  <a:lnTo>
                    <a:pt x="114" y="1278"/>
                  </a:lnTo>
                  <a:lnTo>
                    <a:pt x="108" y="1278"/>
                  </a:lnTo>
                  <a:lnTo>
                    <a:pt x="96" y="1266"/>
                  </a:lnTo>
                  <a:lnTo>
                    <a:pt x="90" y="1254"/>
                  </a:lnTo>
                  <a:lnTo>
                    <a:pt x="72" y="1236"/>
                  </a:lnTo>
                  <a:lnTo>
                    <a:pt x="66" y="1224"/>
                  </a:lnTo>
                  <a:lnTo>
                    <a:pt x="48" y="1218"/>
                  </a:lnTo>
                  <a:lnTo>
                    <a:pt x="66" y="1266"/>
                  </a:lnTo>
                  <a:lnTo>
                    <a:pt x="30" y="1236"/>
                  </a:lnTo>
                  <a:lnTo>
                    <a:pt x="30" y="1290"/>
                  </a:lnTo>
                  <a:lnTo>
                    <a:pt x="60" y="1350"/>
                  </a:lnTo>
                  <a:lnTo>
                    <a:pt x="66" y="1356"/>
                  </a:lnTo>
                  <a:lnTo>
                    <a:pt x="66" y="1368"/>
                  </a:lnTo>
                  <a:lnTo>
                    <a:pt x="60" y="1374"/>
                  </a:lnTo>
                  <a:lnTo>
                    <a:pt x="54" y="1386"/>
                  </a:lnTo>
                  <a:lnTo>
                    <a:pt x="54" y="1398"/>
                  </a:lnTo>
                  <a:lnTo>
                    <a:pt x="48" y="1410"/>
                  </a:lnTo>
                  <a:lnTo>
                    <a:pt x="54" y="1416"/>
                  </a:lnTo>
                  <a:lnTo>
                    <a:pt x="60" y="1428"/>
                  </a:lnTo>
                  <a:lnTo>
                    <a:pt x="78" y="1446"/>
                  </a:lnTo>
                  <a:lnTo>
                    <a:pt x="84" y="1458"/>
                  </a:lnTo>
                  <a:lnTo>
                    <a:pt x="90" y="1464"/>
                  </a:lnTo>
                  <a:lnTo>
                    <a:pt x="96" y="1476"/>
                  </a:lnTo>
                  <a:lnTo>
                    <a:pt x="96" y="1506"/>
                  </a:lnTo>
                  <a:lnTo>
                    <a:pt x="90" y="1518"/>
                  </a:lnTo>
                  <a:lnTo>
                    <a:pt x="84" y="1524"/>
                  </a:lnTo>
                  <a:lnTo>
                    <a:pt x="90" y="1542"/>
                  </a:lnTo>
                  <a:lnTo>
                    <a:pt x="90" y="1554"/>
                  </a:lnTo>
                  <a:lnTo>
                    <a:pt x="96" y="1572"/>
                  </a:lnTo>
                  <a:lnTo>
                    <a:pt x="96" y="1590"/>
                  </a:lnTo>
                  <a:lnTo>
                    <a:pt x="102" y="1596"/>
                  </a:lnTo>
                  <a:lnTo>
                    <a:pt x="102" y="1602"/>
                  </a:lnTo>
                  <a:lnTo>
                    <a:pt x="96" y="1602"/>
                  </a:lnTo>
                  <a:lnTo>
                    <a:pt x="78" y="1620"/>
                  </a:lnTo>
                  <a:lnTo>
                    <a:pt x="84" y="1626"/>
                  </a:lnTo>
                  <a:lnTo>
                    <a:pt x="84" y="1638"/>
                  </a:lnTo>
                  <a:lnTo>
                    <a:pt x="90" y="1650"/>
                  </a:lnTo>
                  <a:lnTo>
                    <a:pt x="90" y="1662"/>
                  </a:lnTo>
                  <a:lnTo>
                    <a:pt x="96" y="1668"/>
                  </a:lnTo>
                  <a:lnTo>
                    <a:pt x="96" y="1674"/>
                  </a:lnTo>
                  <a:lnTo>
                    <a:pt x="102" y="1674"/>
                  </a:lnTo>
                  <a:lnTo>
                    <a:pt x="108" y="1680"/>
                  </a:lnTo>
                  <a:lnTo>
                    <a:pt x="126" y="1716"/>
                  </a:lnTo>
                  <a:lnTo>
                    <a:pt x="126" y="1728"/>
                  </a:lnTo>
                  <a:lnTo>
                    <a:pt x="108" y="1764"/>
                  </a:lnTo>
                  <a:lnTo>
                    <a:pt x="90" y="1782"/>
                  </a:lnTo>
                  <a:lnTo>
                    <a:pt x="90" y="1824"/>
                  </a:lnTo>
                  <a:lnTo>
                    <a:pt x="84" y="1842"/>
                  </a:lnTo>
                  <a:lnTo>
                    <a:pt x="60" y="1866"/>
                  </a:lnTo>
                  <a:lnTo>
                    <a:pt x="42" y="1866"/>
                  </a:lnTo>
                  <a:lnTo>
                    <a:pt x="30" y="1872"/>
                  </a:lnTo>
                  <a:lnTo>
                    <a:pt x="18" y="1866"/>
                  </a:lnTo>
                  <a:lnTo>
                    <a:pt x="6" y="1866"/>
                  </a:lnTo>
                  <a:lnTo>
                    <a:pt x="0" y="1920"/>
                  </a:lnTo>
                  <a:lnTo>
                    <a:pt x="12" y="1920"/>
                  </a:lnTo>
                  <a:lnTo>
                    <a:pt x="24" y="1926"/>
                  </a:lnTo>
                  <a:lnTo>
                    <a:pt x="42" y="1926"/>
                  </a:lnTo>
                  <a:lnTo>
                    <a:pt x="54" y="1932"/>
                  </a:lnTo>
                  <a:lnTo>
                    <a:pt x="72" y="1950"/>
                  </a:lnTo>
                  <a:lnTo>
                    <a:pt x="78" y="1962"/>
                  </a:lnTo>
                  <a:lnTo>
                    <a:pt x="108" y="1956"/>
                  </a:lnTo>
                  <a:lnTo>
                    <a:pt x="114" y="1968"/>
                  </a:lnTo>
                  <a:lnTo>
                    <a:pt x="138" y="1980"/>
                  </a:lnTo>
                  <a:lnTo>
                    <a:pt x="174" y="1980"/>
                  </a:lnTo>
                  <a:lnTo>
                    <a:pt x="210" y="1968"/>
                  </a:lnTo>
                  <a:lnTo>
                    <a:pt x="234" y="1968"/>
                  </a:lnTo>
                  <a:lnTo>
                    <a:pt x="234" y="1950"/>
                  </a:lnTo>
                  <a:lnTo>
                    <a:pt x="228" y="1944"/>
                  </a:lnTo>
                  <a:lnTo>
                    <a:pt x="264" y="1950"/>
                  </a:lnTo>
                  <a:lnTo>
                    <a:pt x="276" y="1932"/>
                  </a:lnTo>
                  <a:lnTo>
                    <a:pt x="318" y="1926"/>
                  </a:lnTo>
                  <a:lnTo>
                    <a:pt x="354" y="1890"/>
                  </a:lnTo>
                  <a:lnTo>
                    <a:pt x="366" y="1884"/>
                  </a:lnTo>
                  <a:lnTo>
                    <a:pt x="372" y="1884"/>
                  </a:lnTo>
                  <a:lnTo>
                    <a:pt x="420" y="1908"/>
                  </a:lnTo>
                  <a:lnTo>
                    <a:pt x="426" y="1902"/>
                  </a:lnTo>
                  <a:lnTo>
                    <a:pt x="474" y="1878"/>
                  </a:lnTo>
                  <a:lnTo>
                    <a:pt x="480" y="1872"/>
                  </a:lnTo>
                  <a:lnTo>
                    <a:pt x="486" y="1872"/>
                  </a:lnTo>
                  <a:lnTo>
                    <a:pt x="498" y="1878"/>
                  </a:lnTo>
                  <a:lnTo>
                    <a:pt x="504" y="1884"/>
                  </a:lnTo>
                  <a:lnTo>
                    <a:pt x="516" y="1884"/>
                  </a:lnTo>
                  <a:lnTo>
                    <a:pt x="528" y="1890"/>
                  </a:lnTo>
                  <a:lnTo>
                    <a:pt x="534" y="1890"/>
                  </a:lnTo>
                  <a:lnTo>
                    <a:pt x="552" y="1884"/>
                  </a:lnTo>
                  <a:lnTo>
                    <a:pt x="576" y="1872"/>
                  </a:lnTo>
                  <a:lnTo>
                    <a:pt x="582" y="1872"/>
                  </a:lnTo>
                  <a:lnTo>
                    <a:pt x="594" y="1878"/>
                  </a:lnTo>
                  <a:lnTo>
                    <a:pt x="606" y="1878"/>
                  </a:lnTo>
                  <a:lnTo>
                    <a:pt x="624" y="1884"/>
                  </a:lnTo>
                  <a:lnTo>
                    <a:pt x="636" y="1884"/>
                  </a:lnTo>
                  <a:lnTo>
                    <a:pt x="648" y="1878"/>
                  </a:lnTo>
                  <a:lnTo>
                    <a:pt x="654" y="1872"/>
                  </a:lnTo>
                  <a:lnTo>
                    <a:pt x="654" y="1848"/>
                  </a:lnTo>
                  <a:lnTo>
                    <a:pt x="666" y="1848"/>
                  </a:lnTo>
                  <a:lnTo>
                    <a:pt x="672" y="1842"/>
                  </a:lnTo>
                  <a:lnTo>
                    <a:pt x="678" y="1842"/>
                  </a:lnTo>
                  <a:lnTo>
                    <a:pt x="684" y="1836"/>
                  </a:lnTo>
                  <a:lnTo>
                    <a:pt x="690" y="1824"/>
                  </a:lnTo>
                  <a:lnTo>
                    <a:pt x="702" y="1788"/>
                  </a:lnTo>
                  <a:lnTo>
                    <a:pt x="714" y="1776"/>
                  </a:lnTo>
                  <a:lnTo>
                    <a:pt x="726" y="1770"/>
                  </a:lnTo>
                  <a:lnTo>
                    <a:pt x="744" y="1764"/>
                  </a:lnTo>
                  <a:lnTo>
                    <a:pt x="756" y="1764"/>
                  </a:lnTo>
                  <a:lnTo>
                    <a:pt x="774" y="1770"/>
                  </a:lnTo>
                  <a:lnTo>
                    <a:pt x="798" y="1770"/>
                  </a:lnTo>
                  <a:lnTo>
                    <a:pt x="822" y="1758"/>
                  </a:lnTo>
                  <a:lnTo>
                    <a:pt x="840" y="1752"/>
                  </a:lnTo>
                  <a:lnTo>
                    <a:pt x="858" y="1740"/>
                  </a:lnTo>
                  <a:lnTo>
                    <a:pt x="876" y="1734"/>
                  </a:lnTo>
                  <a:lnTo>
                    <a:pt x="912" y="1734"/>
                  </a:lnTo>
                  <a:lnTo>
                    <a:pt x="918" y="1740"/>
                  </a:lnTo>
                  <a:lnTo>
                    <a:pt x="930" y="1740"/>
                  </a:lnTo>
                  <a:lnTo>
                    <a:pt x="942" y="1746"/>
                  </a:lnTo>
                  <a:lnTo>
                    <a:pt x="972" y="1740"/>
                  </a:lnTo>
                  <a:lnTo>
                    <a:pt x="1044" y="1704"/>
                  </a:lnTo>
                  <a:lnTo>
                    <a:pt x="1074" y="1692"/>
                  </a:lnTo>
                  <a:lnTo>
                    <a:pt x="1098" y="1686"/>
                  </a:lnTo>
                  <a:lnTo>
                    <a:pt x="1140" y="1680"/>
                  </a:lnTo>
                  <a:lnTo>
                    <a:pt x="1176" y="1674"/>
                  </a:lnTo>
                  <a:lnTo>
                    <a:pt x="1224" y="1674"/>
                  </a:lnTo>
                  <a:lnTo>
                    <a:pt x="1236" y="1662"/>
                  </a:lnTo>
                  <a:lnTo>
                    <a:pt x="1254" y="1680"/>
                  </a:lnTo>
                  <a:lnTo>
                    <a:pt x="1266" y="1686"/>
                  </a:lnTo>
                  <a:lnTo>
                    <a:pt x="1278" y="1698"/>
                  </a:lnTo>
                  <a:lnTo>
                    <a:pt x="1302" y="1710"/>
                  </a:lnTo>
                  <a:lnTo>
                    <a:pt x="1320" y="1716"/>
                  </a:lnTo>
                  <a:lnTo>
                    <a:pt x="1332" y="1716"/>
                  </a:lnTo>
                  <a:lnTo>
                    <a:pt x="1338" y="1710"/>
                  </a:lnTo>
                  <a:lnTo>
                    <a:pt x="1338" y="1716"/>
                  </a:lnTo>
                  <a:lnTo>
                    <a:pt x="1344" y="1722"/>
                  </a:lnTo>
                  <a:lnTo>
                    <a:pt x="1350" y="1734"/>
                  </a:lnTo>
                  <a:lnTo>
                    <a:pt x="1356" y="1740"/>
                  </a:lnTo>
                  <a:lnTo>
                    <a:pt x="1374" y="1740"/>
                  </a:lnTo>
                  <a:lnTo>
                    <a:pt x="1380" y="1734"/>
                  </a:lnTo>
                  <a:lnTo>
                    <a:pt x="1380" y="1752"/>
                  </a:lnTo>
                  <a:lnTo>
                    <a:pt x="1392" y="1752"/>
                  </a:lnTo>
                  <a:lnTo>
                    <a:pt x="1398" y="1758"/>
                  </a:lnTo>
                  <a:lnTo>
                    <a:pt x="1398" y="1770"/>
                  </a:lnTo>
                  <a:lnTo>
                    <a:pt x="1386" y="1794"/>
                  </a:lnTo>
                  <a:lnTo>
                    <a:pt x="1380" y="1800"/>
                  </a:lnTo>
                  <a:lnTo>
                    <a:pt x="1374" y="1812"/>
                  </a:lnTo>
                  <a:lnTo>
                    <a:pt x="1392" y="1842"/>
                  </a:lnTo>
                  <a:lnTo>
                    <a:pt x="1410" y="1830"/>
                  </a:lnTo>
                  <a:lnTo>
                    <a:pt x="1428" y="1866"/>
                  </a:lnTo>
                  <a:lnTo>
                    <a:pt x="1428" y="1872"/>
                  </a:lnTo>
                  <a:lnTo>
                    <a:pt x="1434" y="1878"/>
                  </a:lnTo>
                  <a:lnTo>
                    <a:pt x="1434" y="1902"/>
                  </a:lnTo>
                  <a:lnTo>
                    <a:pt x="1440" y="1914"/>
                  </a:lnTo>
                  <a:lnTo>
                    <a:pt x="1440" y="1926"/>
                  </a:lnTo>
                  <a:lnTo>
                    <a:pt x="1422" y="1926"/>
                  </a:lnTo>
                  <a:lnTo>
                    <a:pt x="1410" y="1920"/>
                  </a:lnTo>
                  <a:lnTo>
                    <a:pt x="1404" y="1920"/>
                  </a:lnTo>
                  <a:lnTo>
                    <a:pt x="1410" y="1956"/>
                  </a:lnTo>
                  <a:lnTo>
                    <a:pt x="1446" y="1956"/>
                  </a:lnTo>
                  <a:lnTo>
                    <a:pt x="1452" y="1962"/>
                  </a:lnTo>
                  <a:lnTo>
                    <a:pt x="1452" y="1968"/>
                  </a:lnTo>
                  <a:lnTo>
                    <a:pt x="1470" y="1968"/>
                  </a:lnTo>
                  <a:lnTo>
                    <a:pt x="1470" y="1956"/>
                  </a:lnTo>
                  <a:lnTo>
                    <a:pt x="1464" y="1938"/>
                  </a:lnTo>
                  <a:lnTo>
                    <a:pt x="1464" y="1926"/>
                  </a:lnTo>
                  <a:lnTo>
                    <a:pt x="1470" y="1914"/>
                  </a:lnTo>
                  <a:lnTo>
                    <a:pt x="1476" y="1908"/>
                  </a:lnTo>
                  <a:lnTo>
                    <a:pt x="1500" y="1896"/>
                  </a:lnTo>
                  <a:lnTo>
                    <a:pt x="1512" y="1896"/>
                  </a:lnTo>
                  <a:lnTo>
                    <a:pt x="1518" y="1890"/>
                  </a:lnTo>
                  <a:lnTo>
                    <a:pt x="1530" y="1884"/>
                  </a:lnTo>
                  <a:lnTo>
                    <a:pt x="1542" y="1872"/>
                  </a:lnTo>
                  <a:lnTo>
                    <a:pt x="1548" y="1860"/>
                  </a:lnTo>
                  <a:lnTo>
                    <a:pt x="1566" y="1842"/>
                  </a:lnTo>
                  <a:lnTo>
                    <a:pt x="1566" y="1836"/>
                  </a:lnTo>
                  <a:lnTo>
                    <a:pt x="1590" y="1842"/>
                  </a:lnTo>
                  <a:lnTo>
                    <a:pt x="1608" y="1788"/>
                  </a:lnTo>
                  <a:lnTo>
                    <a:pt x="1638" y="1788"/>
                  </a:lnTo>
                  <a:lnTo>
                    <a:pt x="1650" y="1782"/>
                  </a:lnTo>
                  <a:lnTo>
                    <a:pt x="1662" y="1770"/>
                  </a:lnTo>
                  <a:lnTo>
                    <a:pt x="1668" y="1752"/>
                  </a:lnTo>
                  <a:lnTo>
                    <a:pt x="1668" y="1740"/>
                  </a:lnTo>
                  <a:lnTo>
                    <a:pt x="1668" y="1746"/>
                  </a:lnTo>
                  <a:lnTo>
                    <a:pt x="1674" y="1752"/>
                  </a:lnTo>
                  <a:lnTo>
                    <a:pt x="1674" y="1764"/>
                  </a:lnTo>
                  <a:lnTo>
                    <a:pt x="1680" y="1776"/>
                  </a:lnTo>
                  <a:lnTo>
                    <a:pt x="1680" y="1782"/>
                  </a:lnTo>
                  <a:lnTo>
                    <a:pt x="1668" y="1794"/>
                  </a:lnTo>
                  <a:lnTo>
                    <a:pt x="1662" y="1806"/>
                  </a:lnTo>
                  <a:lnTo>
                    <a:pt x="1650" y="1812"/>
                  </a:lnTo>
                  <a:lnTo>
                    <a:pt x="1644" y="1818"/>
                  </a:lnTo>
                  <a:lnTo>
                    <a:pt x="1620" y="1818"/>
                  </a:lnTo>
                  <a:lnTo>
                    <a:pt x="1614" y="1830"/>
                  </a:lnTo>
                  <a:lnTo>
                    <a:pt x="1632" y="1866"/>
                  </a:lnTo>
                  <a:lnTo>
                    <a:pt x="1620" y="1866"/>
                  </a:lnTo>
                  <a:lnTo>
                    <a:pt x="1614" y="1872"/>
                  </a:lnTo>
                  <a:lnTo>
                    <a:pt x="1602" y="1878"/>
                  </a:lnTo>
                  <a:lnTo>
                    <a:pt x="1566" y="1914"/>
                  </a:lnTo>
                  <a:lnTo>
                    <a:pt x="1566" y="1926"/>
                  </a:lnTo>
                  <a:lnTo>
                    <a:pt x="1560" y="1932"/>
                  </a:lnTo>
                  <a:lnTo>
                    <a:pt x="1554" y="1944"/>
                  </a:lnTo>
                  <a:lnTo>
                    <a:pt x="1542" y="1956"/>
                  </a:lnTo>
                  <a:lnTo>
                    <a:pt x="1518" y="1968"/>
                  </a:lnTo>
                  <a:lnTo>
                    <a:pt x="1512" y="1974"/>
                  </a:lnTo>
                  <a:lnTo>
                    <a:pt x="1512" y="1980"/>
                  </a:lnTo>
                  <a:lnTo>
                    <a:pt x="1518" y="1986"/>
                  </a:lnTo>
                  <a:lnTo>
                    <a:pt x="1548" y="1986"/>
                  </a:lnTo>
                  <a:lnTo>
                    <a:pt x="1560" y="1980"/>
                  </a:lnTo>
                  <a:lnTo>
                    <a:pt x="1572" y="1980"/>
                  </a:lnTo>
                  <a:lnTo>
                    <a:pt x="1584" y="1968"/>
                  </a:lnTo>
                  <a:lnTo>
                    <a:pt x="1602" y="1932"/>
                  </a:lnTo>
                  <a:lnTo>
                    <a:pt x="1608" y="1926"/>
                  </a:lnTo>
                  <a:lnTo>
                    <a:pt x="1614" y="1914"/>
                  </a:lnTo>
                  <a:lnTo>
                    <a:pt x="1626" y="1908"/>
                  </a:lnTo>
                  <a:lnTo>
                    <a:pt x="1632" y="1902"/>
                  </a:lnTo>
                  <a:lnTo>
                    <a:pt x="1632" y="1920"/>
                  </a:lnTo>
                  <a:lnTo>
                    <a:pt x="1638" y="1932"/>
                  </a:lnTo>
                  <a:lnTo>
                    <a:pt x="1638" y="1956"/>
                  </a:lnTo>
                  <a:lnTo>
                    <a:pt x="1626" y="1968"/>
                  </a:lnTo>
                  <a:lnTo>
                    <a:pt x="1614" y="1974"/>
                  </a:lnTo>
                  <a:lnTo>
                    <a:pt x="1602" y="1986"/>
                  </a:lnTo>
                  <a:lnTo>
                    <a:pt x="1602" y="2004"/>
                  </a:lnTo>
                  <a:lnTo>
                    <a:pt x="1608" y="2010"/>
                  </a:lnTo>
                  <a:lnTo>
                    <a:pt x="1614" y="2010"/>
                  </a:lnTo>
                  <a:lnTo>
                    <a:pt x="1632" y="2016"/>
                  </a:lnTo>
                  <a:lnTo>
                    <a:pt x="1662" y="2016"/>
                  </a:lnTo>
                  <a:lnTo>
                    <a:pt x="1668" y="2028"/>
                  </a:lnTo>
                  <a:lnTo>
                    <a:pt x="1644" y="2052"/>
                  </a:lnTo>
                  <a:lnTo>
                    <a:pt x="1644" y="2058"/>
                  </a:lnTo>
                  <a:lnTo>
                    <a:pt x="1650" y="2064"/>
                  </a:lnTo>
                  <a:lnTo>
                    <a:pt x="1668" y="2100"/>
                  </a:lnTo>
                  <a:lnTo>
                    <a:pt x="1674" y="2106"/>
                  </a:lnTo>
                  <a:lnTo>
                    <a:pt x="1674" y="2118"/>
                  </a:lnTo>
                  <a:lnTo>
                    <a:pt x="1626" y="2166"/>
                  </a:lnTo>
                  <a:lnTo>
                    <a:pt x="1626" y="2178"/>
                  </a:lnTo>
                  <a:lnTo>
                    <a:pt x="1638" y="2190"/>
                  </a:lnTo>
                  <a:lnTo>
                    <a:pt x="1644" y="2202"/>
                  </a:lnTo>
                  <a:lnTo>
                    <a:pt x="1668" y="2214"/>
                  </a:lnTo>
                  <a:lnTo>
                    <a:pt x="1680" y="2226"/>
                  </a:lnTo>
                  <a:lnTo>
                    <a:pt x="1692" y="2232"/>
                  </a:lnTo>
                  <a:lnTo>
                    <a:pt x="1716" y="2256"/>
                  </a:lnTo>
                  <a:lnTo>
                    <a:pt x="1728" y="2262"/>
                  </a:lnTo>
                  <a:lnTo>
                    <a:pt x="1800" y="2262"/>
                  </a:lnTo>
                  <a:lnTo>
                    <a:pt x="1824" y="2286"/>
                  </a:lnTo>
                  <a:lnTo>
                    <a:pt x="1842" y="2292"/>
                  </a:lnTo>
                  <a:lnTo>
                    <a:pt x="1872" y="2286"/>
                  </a:lnTo>
                  <a:lnTo>
                    <a:pt x="1902" y="2274"/>
                  </a:lnTo>
                  <a:lnTo>
                    <a:pt x="1932" y="2256"/>
                  </a:lnTo>
                  <a:lnTo>
                    <a:pt x="1944" y="2250"/>
                  </a:lnTo>
                  <a:lnTo>
                    <a:pt x="1944" y="2226"/>
                  </a:lnTo>
                  <a:lnTo>
                    <a:pt x="1956" y="2214"/>
                  </a:lnTo>
                  <a:lnTo>
                    <a:pt x="1962" y="2214"/>
                  </a:lnTo>
                  <a:lnTo>
                    <a:pt x="1974" y="2226"/>
                  </a:lnTo>
                  <a:lnTo>
                    <a:pt x="1974" y="2256"/>
                  </a:lnTo>
                  <a:lnTo>
                    <a:pt x="1992" y="2256"/>
                  </a:lnTo>
                  <a:lnTo>
                    <a:pt x="1980" y="2280"/>
                  </a:lnTo>
                  <a:lnTo>
                    <a:pt x="1998" y="2280"/>
                  </a:lnTo>
                  <a:lnTo>
                    <a:pt x="1998" y="2292"/>
                  </a:lnTo>
                  <a:lnTo>
                    <a:pt x="2004" y="2298"/>
                  </a:lnTo>
                  <a:lnTo>
                    <a:pt x="2010" y="2310"/>
                  </a:lnTo>
                  <a:lnTo>
                    <a:pt x="2016" y="2316"/>
                  </a:lnTo>
                  <a:lnTo>
                    <a:pt x="2028" y="2316"/>
                  </a:lnTo>
                  <a:lnTo>
                    <a:pt x="2040" y="2304"/>
                  </a:lnTo>
                  <a:lnTo>
                    <a:pt x="2046" y="2304"/>
                  </a:lnTo>
                  <a:lnTo>
                    <a:pt x="2052" y="2298"/>
                  </a:lnTo>
                  <a:lnTo>
                    <a:pt x="2070" y="2292"/>
                  </a:lnTo>
                  <a:lnTo>
                    <a:pt x="2082" y="2286"/>
                  </a:lnTo>
                  <a:lnTo>
                    <a:pt x="2088" y="2280"/>
                  </a:lnTo>
                  <a:lnTo>
                    <a:pt x="2100" y="2274"/>
                  </a:lnTo>
                  <a:lnTo>
                    <a:pt x="2124" y="2250"/>
                  </a:lnTo>
                  <a:lnTo>
                    <a:pt x="2136" y="2244"/>
                  </a:lnTo>
                  <a:lnTo>
                    <a:pt x="2148" y="2232"/>
                  </a:lnTo>
                  <a:lnTo>
                    <a:pt x="2160" y="2226"/>
                  </a:lnTo>
                  <a:lnTo>
                    <a:pt x="2154" y="2214"/>
                  </a:lnTo>
                  <a:lnTo>
                    <a:pt x="2190" y="2202"/>
                  </a:lnTo>
                  <a:lnTo>
                    <a:pt x="2202" y="2214"/>
                  </a:lnTo>
                  <a:lnTo>
                    <a:pt x="2220" y="2214"/>
                  </a:lnTo>
                  <a:lnTo>
                    <a:pt x="2256" y="2208"/>
                  </a:lnTo>
                  <a:lnTo>
                    <a:pt x="2298" y="2196"/>
                  </a:lnTo>
                  <a:lnTo>
                    <a:pt x="2316" y="2178"/>
                  </a:lnTo>
                  <a:lnTo>
                    <a:pt x="2328" y="2148"/>
                  </a:lnTo>
                  <a:lnTo>
                    <a:pt x="2334" y="2118"/>
                  </a:lnTo>
                  <a:lnTo>
                    <a:pt x="2340" y="2100"/>
                  </a:lnTo>
                  <a:lnTo>
                    <a:pt x="2346" y="2088"/>
                  </a:lnTo>
                  <a:lnTo>
                    <a:pt x="2376" y="2058"/>
                  </a:lnTo>
                  <a:lnTo>
                    <a:pt x="2382" y="2058"/>
                  </a:lnTo>
                  <a:lnTo>
                    <a:pt x="2382" y="2034"/>
                  </a:lnTo>
                  <a:lnTo>
                    <a:pt x="2388" y="2034"/>
                  </a:lnTo>
                  <a:lnTo>
                    <a:pt x="2394" y="2028"/>
                  </a:lnTo>
                  <a:lnTo>
                    <a:pt x="2406" y="2022"/>
                  </a:lnTo>
                  <a:lnTo>
                    <a:pt x="2418" y="2010"/>
                  </a:lnTo>
                  <a:lnTo>
                    <a:pt x="2424" y="1998"/>
                  </a:lnTo>
                  <a:lnTo>
                    <a:pt x="2442" y="1980"/>
                  </a:lnTo>
                  <a:lnTo>
                    <a:pt x="2442" y="1956"/>
                  </a:lnTo>
                  <a:lnTo>
                    <a:pt x="2448" y="1944"/>
                  </a:lnTo>
                  <a:lnTo>
                    <a:pt x="2454" y="1926"/>
                  </a:lnTo>
                  <a:lnTo>
                    <a:pt x="2460" y="1914"/>
                  </a:lnTo>
                  <a:lnTo>
                    <a:pt x="2490" y="1884"/>
                  </a:lnTo>
                  <a:lnTo>
                    <a:pt x="2502" y="1866"/>
                  </a:lnTo>
                  <a:lnTo>
                    <a:pt x="2526" y="1842"/>
                  </a:lnTo>
                  <a:lnTo>
                    <a:pt x="2538" y="1836"/>
                  </a:lnTo>
                  <a:lnTo>
                    <a:pt x="2550" y="1824"/>
                  </a:lnTo>
                  <a:lnTo>
                    <a:pt x="2556" y="1812"/>
                  </a:lnTo>
                  <a:lnTo>
                    <a:pt x="2556" y="1800"/>
                  </a:lnTo>
                  <a:lnTo>
                    <a:pt x="2562" y="1788"/>
                  </a:lnTo>
                  <a:lnTo>
                    <a:pt x="2562" y="1782"/>
                  </a:lnTo>
                  <a:lnTo>
                    <a:pt x="2586" y="1782"/>
                  </a:lnTo>
                  <a:lnTo>
                    <a:pt x="2610" y="1770"/>
                  </a:lnTo>
                  <a:lnTo>
                    <a:pt x="2622" y="1752"/>
                  </a:lnTo>
                  <a:lnTo>
                    <a:pt x="2646" y="1728"/>
                  </a:lnTo>
                  <a:lnTo>
                    <a:pt x="2670" y="1698"/>
                  </a:lnTo>
                  <a:lnTo>
                    <a:pt x="2688" y="1674"/>
                  </a:lnTo>
                  <a:lnTo>
                    <a:pt x="2700" y="1662"/>
                  </a:lnTo>
                  <a:lnTo>
                    <a:pt x="2700" y="1656"/>
                  </a:lnTo>
                  <a:lnTo>
                    <a:pt x="2706" y="1638"/>
                  </a:lnTo>
                  <a:lnTo>
                    <a:pt x="2706" y="1614"/>
                  </a:lnTo>
                  <a:lnTo>
                    <a:pt x="2712" y="1596"/>
                  </a:lnTo>
                  <a:lnTo>
                    <a:pt x="2718" y="1590"/>
                  </a:lnTo>
                  <a:lnTo>
                    <a:pt x="2730" y="1572"/>
                  </a:lnTo>
                  <a:lnTo>
                    <a:pt x="2754" y="1542"/>
                  </a:lnTo>
                  <a:lnTo>
                    <a:pt x="2772" y="1494"/>
                  </a:lnTo>
                  <a:lnTo>
                    <a:pt x="2796" y="1458"/>
                  </a:lnTo>
                  <a:lnTo>
                    <a:pt x="2808" y="1428"/>
                  </a:lnTo>
                  <a:lnTo>
                    <a:pt x="2814" y="1416"/>
                  </a:lnTo>
                  <a:lnTo>
                    <a:pt x="2814" y="1386"/>
                  </a:lnTo>
                  <a:lnTo>
                    <a:pt x="2802" y="1362"/>
                  </a:lnTo>
                  <a:lnTo>
                    <a:pt x="2820" y="1308"/>
                  </a:lnTo>
                  <a:lnTo>
                    <a:pt x="2832" y="1290"/>
                  </a:lnTo>
                  <a:lnTo>
                    <a:pt x="2838" y="1266"/>
                  </a:lnTo>
                  <a:lnTo>
                    <a:pt x="2838" y="1224"/>
                  </a:lnTo>
                  <a:lnTo>
                    <a:pt x="2832" y="1194"/>
                  </a:lnTo>
                  <a:lnTo>
                    <a:pt x="2832" y="1176"/>
                  </a:lnTo>
                  <a:lnTo>
                    <a:pt x="2802" y="1164"/>
                  </a:lnTo>
                  <a:close/>
                  <a:moveTo>
                    <a:pt x="2016" y="2436"/>
                  </a:moveTo>
                  <a:lnTo>
                    <a:pt x="2022" y="2442"/>
                  </a:lnTo>
                  <a:lnTo>
                    <a:pt x="2028" y="2442"/>
                  </a:lnTo>
                  <a:lnTo>
                    <a:pt x="2040" y="2436"/>
                  </a:lnTo>
                  <a:lnTo>
                    <a:pt x="2046" y="2430"/>
                  </a:lnTo>
                  <a:lnTo>
                    <a:pt x="2034" y="2418"/>
                  </a:lnTo>
                  <a:lnTo>
                    <a:pt x="2016" y="2436"/>
                  </a:lnTo>
                  <a:close/>
                  <a:moveTo>
                    <a:pt x="1992" y="2454"/>
                  </a:moveTo>
                  <a:lnTo>
                    <a:pt x="1974" y="2454"/>
                  </a:lnTo>
                  <a:lnTo>
                    <a:pt x="1962" y="2466"/>
                  </a:lnTo>
                  <a:lnTo>
                    <a:pt x="1962" y="2472"/>
                  </a:lnTo>
                  <a:lnTo>
                    <a:pt x="1962" y="2460"/>
                  </a:lnTo>
                  <a:lnTo>
                    <a:pt x="1938" y="2460"/>
                  </a:lnTo>
                  <a:lnTo>
                    <a:pt x="1926" y="2466"/>
                  </a:lnTo>
                  <a:lnTo>
                    <a:pt x="1914" y="2466"/>
                  </a:lnTo>
                  <a:lnTo>
                    <a:pt x="1908" y="2478"/>
                  </a:lnTo>
                  <a:lnTo>
                    <a:pt x="1890" y="2460"/>
                  </a:lnTo>
                  <a:lnTo>
                    <a:pt x="1854" y="2460"/>
                  </a:lnTo>
                  <a:lnTo>
                    <a:pt x="1830" y="2430"/>
                  </a:lnTo>
                  <a:lnTo>
                    <a:pt x="1824" y="2436"/>
                  </a:lnTo>
                  <a:lnTo>
                    <a:pt x="1818" y="2436"/>
                  </a:lnTo>
                  <a:lnTo>
                    <a:pt x="1812" y="2442"/>
                  </a:lnTo>
                  <a:lnTo>
                    <a:pt x="1806" y="2442"/>
                  </a:lnTo>
                  <a:lnTo>
                    <a:pt x="1776" y="2412"/>
                  </a:lnTo>
                  <a:lnTo>
                    <a:pt x="1776" y="2424"/>
                  </a:lnTo>
                  <a:lnTo>
                    <a:pt x="1782" y="2448"/>
                  </a:lnTo>
                  <a:lnTo>
                    <a:pt x="1782" y="2472"/>
                  </a:lnTo>
                  <a:lnTo>
                    <a:pt x="1776" y="2478"/>
                  </a:lnTo>
                  <a:lnTo>
                    <a:pt x="1776" y="2484"/>
                  </a:lnTo>
                  <a:lnTo>
                    <a:pt x="1770" y="2490"/>
                  </a:lnTo>
                  <a:lnTo>
                    <a:pt x="1770" y="2502"/>
                  </a:lnTo>
                  <a:lnTo>
                    <a:pt x="1776" y="2514"/>
                  </a:lnTo>
                  <a:lnTo>
                    <a:pt x="1776" y="2532"/>
                  </a:lnTo>
                  <a:lnTo>
                    <a:pt x="1764" y="2538"/>
                  </a:lnTo>
                  <a:lnTo>
                    <a:pt x="1758" y="2544"/>
                  </a:lnTo>
                  <a:lnTo>
                    <a:pt x="1752" y="2544"/>
                  </a:lnTo>
                  <a:lnTo>
                    <a:pt x="1740" y="2532"/>
                  </a:lnTo>
                  <a:lnTo>
                    <a:pt x="1740" y="2538"/>
                  </a:lnTo>
                  <a:lnTo>
                    <a:pt x="1734" y="2544"/>
                  </a:lnTo>
                  <a:lnTo>
                    <a:pt x="1734" y="2556"/>
                  </a:lnTo>
                  <a:lnTo>
                    <a:pt x="1728" y="2574"/>
                  </a:lnTo>
                  <a:lnTo>
                    <a:pt x="1728" y="2586"/>
                  </a:lnTo>
                  <a:lnTo>
                    <a:pt x="1740" y="2610"/>
                  </a:lnTo>
                  <a:lnTo>
                    <a:pt x="1740" y="2616"/>
                  </a:lnTo>
                  <a:lnTo>
                    <a:pt x="1746" y="2628"/>
                  </a:lnTo>
                  <a:lnTo>
                    <a:pt x="1770" y="2628"/>
                  </a:lnTo>
                  <a:lnTo>
                    <a:pt x="1752" y="2640"/>
                  </a:lnTo>
                  <a:lnTo>
                    <a:pt x="1758" y="2664"/>
                  </a:lnTo>
                  <a:lnTo>
                    <a:pt x="1770" y="2658"/>
                  </a:lnTo>
                  <a:lnTo>
                    <a:pt x="1776" y="2658"/>
                  </a:lnTo>
                  <a:lnTo>
                    <a:pt x="1782" y="2652"/>
                  </a:lnTo>
                  <a:lnTo>
                    <a:pt x="1794" y="2652"/>
                  </a:lnTo>
                  <a:lnTo>
                    <a:pt x="1800" y="2658"/>
                  </a:lnTo>
                  <a:lnTo>
                    <a:pt x="1818" y="2658"/>
                  </a:lnTo>
                  <a:lnTo>
                    <a:pt x="1830" y="2652"/>
                  </a:lnTo>
                  <a:lnTo>
                    <a:pt x="1836" y="2646"/>
                  </a:lnTo>
                  <a:lnTo>
                    <a:pt x="1842" y="2634"/>
                  </a:lnTo>
                  <a:lnTo>
                    <a:pt x="1854" y="2634"/>
                  </a:lnTo>
                  <a:lnTo>
                    <a:pt x="1860" y="2640"/>
                  </a:lnTo>
                  <a:lnTo>
                    <a:pt x="1860" y="2646"/>
                  </a:lnTo>
                  <a:lnTo>
                    <a:pt x="1848" y="2658"/>
                  </a:lnTo>
                  <a:lnTo>
                    <a:pt x="1866" y="2664"/>
                  </a:lnTo>
                  <a:lnTo>
                    <a:pt x="1884" y="2646"/>
                  </a:lnTo>
                  <a:lnTo>
                    <a:pt x="1890" y="2634"/>
                  </a:lnTo>
                  <a:lnTo>
                    <a:pt x="1902" y="2628"/>
                  </a:lnTo>
                  <a:lnTo>
                    <a:pt x="1908" y="2616"/>
                  </a:lnTo>
                  <a:lnTo>
                    <a:pt x="1920" y="2604"/>
                  </a:lnTo>
                  <a:lnTo>
                    <a:pt x="1914" y="2604"/>
                  </a:lnTo>
                  <a:lnTo>
                    <a:pt x="1902" y="2592"/>
                  </a:lnTo>
                  <a:lnTo>
                    <a:pt x="1920" y="2562"/>
                  </a:lnTo>
                  <a:lnTo>
                    <a:pt x="1950" y="2562"/>
                  </a:lnTo>
                  <a:lnTo>
                    <a:pt x="1962" y="2538"/>
                  </a:lnTo>
                  <a:lnTo>
                    <a:pt x="1962" y="2514"/>
                  </a:lnTo>
                  <a:lnTo>
                    <a:pt x="1968" y="2502"/>
                  </a:lnTo>
                  <a:lnTo>
                    <a:pt x="1980" y="2496"/>
                  </a:lnTo>
                  <a:lnTo>
                    <a:pt x="1986" y="2484"/>
                  </a:lnTo>
                  <a:lnTo>
                    <a:pt x="1992" y="2478"/>
                  </a:lnTo>
                  <a:lnTo>
                    <a:pt x="1998" y="2466"/>
                  </a:lnTo>
                  <a:lnTo>
                    <a:pt x="1998" y="2460"/>
                  </a:lnTo>
                  <a:lnTo>
                    <a:pt x="1992" y="2454"/>
                  </a:lnTo>
                  <a:close/>
                  <a:moveTo>
                    <a:pt x="1902" y="246"/>
                  </a:moveTo>
                  <a:lnTo>
                    <a:pt x="1890" y="258"/>
                  </a:lnTo>
                  <a:lnTo>
                    <a:pt x="1890" y="270"/>
                  </a:lnTo>
                  <a:lnTo>
                    <a:pt x="1884" y="282"/>
                  </a:lnTo>
                  <a:lnTo>
                    <a:pt x="1884" y="294"/>
                  </a:lnTo>
                  <a:lnTo>
                    <a:pt x="1896" y="300"/>
                  </a:lnTo>
                  <a:lnTo>
                    <a:pt x="1920" y="300"/>
                  </a:lnTo>
                  <a:lnTo>
                    <a:pt x="1926" y="294"/>
                  </a:lnTo>
                  <a:lnTo>
                    <a:pt x="1932" y="294"/>
                  </a:lnTo>
                  <a:lnTo>
                    <a:pt x="1926" y="282"/>
                  </a:lnTo>
                  <a:lnTo>
                    <a:pt x="1932" y="252"/>
                  </a:lnTo>
                  <a:lnTo>
                    <a:pt x="1920" y="252"/>
                  </a:lnTo>
                  <a:lnTo>
                    <a:pt x="1908" y="246"/>
                  </a:lnTo>
                  <a:lnTo>
                    <a:pt x="1902" y="246"/>
                  </a:lnTo>
                  <a:close/>
                  <a:moveTo>
                    <a:pt x="1770" y="2334"/>
                  </a:moveTo>
                  <a:lnTo>
                    <a:pt x="1758" y="2376"/>
                  </a:lnTo>
                  <a:lnTo>
                    <a:pt x="1812" y="2328"/>
                  </a:lnTo>
                  <a:lnTo>
                    <a:pt x="1770" y="2334"/>
                  </a:lnTo>
                  <a:close/>
                  <a:moveTo>
                    <a:pt x="2034" y="2400"/>
                  </a:moveTo>
                  <a:lnTo>
                    <a:pt x="2016" y="2358"/>
                  </a:lnTo>
                  <a:lnTo>
                    <a:pt x="1998" y="2376"/>
                  </a:lnTo>
                  <a:lnTo>
                    <a:pt x="1998" y="2394"/>
                  </a:lnTo>
                  <a:lnTo>
                    <a:pt x="2010" y="2406"/>
                  </a:lnTo>
                  <a:lnTo>
                    <a:pt x="2028" y="2406"/>
                  </a:lnTo>
                  <a:lnTo>
                    <a:pt x="2034" y="240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2" name="Arme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E937AC94-D9C0-4AC0-9852-E205FBCEF3BA}"/>
                </a:ext>
              </a:extLst>
            </p:cNvPr>
            <p:cNvSpPr>
              <a:spLocks/>
            </p:cNvSpPr>
            <p:nvPr/>
          </p:nvSpPr>
          <p:spPr bwMode="gray">
            <a:xfrm>
              <a:off x="6649012" y="1714585"/>
              <a:ext cx="61868" cy="60557"/>
            </a:xfrm>
            <a:custGeom>
              <a:avLst/>
              <a:gdLst>
                <a:gd name="T0" fmla="*/ 2147483647 w 222"/>
                <a:gd name="T1" fmla="*/ 2147483647 h 210"/>
                <a:gd name="T2" fmla="*/ 2147483647 w 222"/>
                <a:gd name="T3" fmla="*/ 2147483647 h 210"/>
                <a:gd name="T4" fmla="*/ 2147483647 w 222"/>
                <a:gd name="T5" fmla="*/ 2147483647 h 210"/>
                <a:gd name="T6" fmla="*/ 2147483647 w 222"/>
                <a:gd name="T7" fmla="*/ 2147483647 h 210"/>
                <a:gd name="T8" fmla="*/ 2147483647 w 222"/>
                <a:gd name="T9" fmla="*/ 2147483647 h 210"/>
                <a:gd name="T10" fmla="*/ 2147483647 w 222"/>
                <a:gd name="T11" fmla="*/ 2147483647 h 210"/>
                <a:gd name="T12" fmla="*/ 2147483647 w 222"/>
                <a:gd name="T13" fmla="*/ 2147483647 h 210"/>
                <a:gd name="T14" fmla="*/ 2147483647 w 222"/>
                <a:gd name="T15" fmla="*/ 2147483647 h 210"/>
                <a:gd name="T16" fmla="*/ 2147483647 w 222"/>
                <a:gd name="T17" fmla="*/ 2147483647 h 210"/>
                <a:gd name="T18" fmla="*/ 2147483647 w 222"/>
                <a:gd name="T19" fmla="*/ 2147483647 h 210"/>
                <a:gd name="T20" fmla="*/ 2147483647 w 222"/>
                <a:gd name="T21" fmla="*/ 2147483647 h 210"/>
                <a:gd name="T22" fmla="*/ 2147483647 w 222"/>
                <a:gd name="T23" fmla="*/ 2147483647 h 210"/>
                <a:gd name="T24" fmla="*/ 2147483647 w 222"/>
                <a:gd name="T25" fmla="*/ 2147483647 h 210"/>
                <a:gd name="T26" fmla="*/ 2147483647 w 222"/>
                <a:gd name="T27" fmla="*/ 2147483647 h 210"/>
                <a:gd name="T28" fmla="*/ 2147483647 w 222"/>
                <a:gd name="T29" fmla="*/ 2147483647 h 210"/>
                <a:gd name="T30" fmla="*/ 2147483647 w 222"/>
                <a:gd name="T31" fmla="*/ 2147483647 h 210"/>
                <a:gd name="T32" fmla="*/ 2147483647 w 222"/>
                <a:gd name="T33" fmla="*/ 2147483647 h 210"/>
                <a:gd name="T34" fmla="*/ 2147483647 w 222"/>
                <a:gd name="T35" fmla="*/ 2147483647 h 210"/>
                <a:gd name="T36" fmla="*/ 2147483647 w 222"/>
                <a:gd name="T37" fmla="*/ 2147483647 h 210"/>
                <a:gd name="T38" fmla="*/ 2147483647 w 222"/>
                <a:gd name="T39" fmla="*/ 0 h 210"/>
                <a:gd name="T40" fmla="*/ 2147483647 w 222"/>
                <a:gd name="T41" fmla="*/ 0 h 210"/>
                <a:gd name="T42" fmla="*/ 2147483647 w 222"/>
                <a:gd name="T43" fmla="*/ 2147483647 h 210"/>
                <a:gd name="T44" fmla="*/ 2147483647 w 222"/>
                <a:gd name="T45" fmla="*/ 2147483647 h 210"/>
                <a:gd name="T46" fmla="*/ 2147483647 w 222"/>
                <a:gd name="T47" fmla="*/ 2147483647 h 210"/>
                <a:gd name="T48" fmla="*/ 0 w 222"/>
                <a:gd name="T49" fmla="*/ 2147483647 h 210"/>
                <a:gd name="T50" fmla="*/ 2147483647 w 222"/>
                <a:gd name="T51" fmla="*/ 2147483647 h 210"/>
                <a:gd name="T52" fmla="*/ 2147483647 w 222"/>
                <a:gd name="T53" fmla="*/ 2147483647 h 210"/>
                <a:gd name="T54" fmla="*/ 2147483647 w 222"/>
                <a:gd name="T55" fmla="*/ 2147483647 h 210"/>
                <a:gd name="T56" fmla="*/ 2147483647 w 222"/>
                <a:gd name="T57" fmla="*/ 2147483647 h 210"/>
                <a:gd name="T58" fmla="*/ 2147483647 w 222"/>
                <a:gd name="T59" fmla="*/ 2147483647 h 210"/>
                <a:gd name="T60" fmla="*/ 2147483647 w 222"/>
                <a:gd name="T61" fmla="*/ 2147483647 h 210"/>
                <a:gd name="T62" fmla="*/ 2147483647 w 222"/>
                <a:gd name="T63" fmla="*/ 2147483647 h 210"/>
                <a:gd name="T64" fmla="*/ 2147483647 w 222"/>
                <a:gd name="T65" fmla="*/ 2147483647 h 210"/>
                <a:gd name="T66" fmla="*/ 2147483647 w 222"/>
                <a:gd name="T67" fmla="*/ 2147483647 h 210"/>
                <a:gd name="T68" fmla="*/ 2147483647 w 222"/>
                <a:gd name="T69" fmla="*/ 2147483647 h 210"/>
                <a:gd name="T70" fmla="*/ 2147483647 w 222"/>
                <a:gd name="T71" fmla="*/ 2147483647 h 210"/>
                <a:gd name="T72" fmla="*/ 2147483647 w 222"/>
                <a:gd name="T73" fmla="*/ 2147483647 h 210"/>
                <a:gd name="T74" fmla="*/ 2147483647 w 222"/>
                <a:gd name="T75" fmla="*/ 2147483647 h 210"/>
                <a:gd name="T76" fmla="*/ 2147483647 w 222"/>
                <a:gd name="T77" fmla="*/ 2147483647 h 210"/>
                <a:gd name="T78" fmla="*/ 2147483647 w 222"/>
                <a:gd name="T79" fmla="*/ 2147483647 h 210"/>
                <a:gd name="T80" fmla="*/ 2147483647 w 222"/>
                <a:gd name="T81" fmla="*/ 2147483647 h 210"/>
                <a:gd name="T82" fmla="*/ 2147483647 w 222"/>
                <a:gd name="T83" fmla="*/ 2147483647 h 210"/>
                <a:gd name="T84" fmla="*/ 2147483647 w 222"/>
                <a:gd name="T85" fmla="*/ 2147483647 h 210"/>
                <a:gd name="T86" fmla="*/ 2147483647 w 222"/>
                <a:gd name="T87" fmla="*/ 2147483647 h 210"/>
                <a:gd name="T88" fmla="*/ 2147483647 w 222"/>
                <a:gd name="T89" fmla="*/ 2147483647 h 210"/>
                <a:gd name="T90" fmla="*/ 2147483647 w 222"/>
                <a:gd name="T91" fmla="*/ 2147483647 h 210"/>
                <a:gd name="T92" fmla="*/ 2147483647 w 222"/>
                <a:gd name="T93" fmla="*/ 2147483647 h 210"/>
                <a:gd name="T94" fmla="*/ 2147483647 w 222"/>
                <a:gd name="T95" fmla="*/ 2147483647 h 210"/>
                <a:gd name="T96" fmla="*/ 2147483647 w 222"/>
                <a:gd name="T97" fmla="*/ 2147483647 h 210"/>
                <a:gd name="T98" fmla="*/ 2147483647 w 222"/>
                <a:gd name="T99" fmla="*/ 2147483647 h 210"/>
                <a:gd name="T100" fmla="*/ 2147483647 w 222"/>
                <a:gd name="T101" fmla="*/ 2147483647 h 210"/>
                <a:gd name="T102" fmla="*/ 2147483647 w 222"/>
                <a:gd name="T103" fmla="*/ 2147483647 h 210"/>
                <a:gd name="T104" fmla="*/ 2147483647 w 222"/>
                <a:gd name="T105" fmla="*/ 2147483647 h 210"/>
                <a:gd name="T106" fmla="*/ 2147483647 w 222"/>
                <a:gd name="T107" fmla="*/ 2147483647 h 2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2"/>
                <a:gd name="T163" fmla="*/ 0 h 210"/>
                <a:gd name="T164" fmla="*/ 222 w 222"/>
                <a:gd name="T165" fmla="*/ 210 h 2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2" h="210">
                  <a:moveTo>
                    <a:pt x="222" y="168"/>
                  </a:moveTo>
                  <a:lnTo>
                    <a:pt x="216" y="156"/>
                  </a:lnTo>
                  <a:lnTo>
                    <a:pt x="216" y="144"/>
                  </a:lnTo>
                  <a:lnTo>
                    <a:pt x="186" y="138"/>
                  </a:lnTo>
                  <a:lnTo>
                    <a:pt x="174" y="120"/>
                  </a:lnTo>
                  <a:lnTo>
                    <a:pt x="144" y="108"/>
                  </a:lnTo>
                  <a:lnTo>
                    <a:pt x="156" y="108"/>
                  </a:lnTo>
                  <a:lnTo>
                    <a:pt x="174" y="90"/>
                  </a:lnTo>
                  <a:lnTo>
                    <a:pt x="174" y="84"/>
                  </a:lnTo>
                  <a:lnTo>
                    <a:pt x="168" y="78"/>
                  </a:lnTo>
                  <a:lnTo>
                    <a:pt x="144" y="66"/>
                  </a:lnTo>
                  <a:lnTo>
                    <a:pt x="138" y="60"/>
                  </a:lnTo>
                  <a:lnTo>
                    <a:pt x="132" y="60"/>
                  </a:lnTo>
                  <a:lnTo>
                    <a:pt x="138" y="54"/>
                  </a:lnTo>
                  <a:lnTo>
                    <a:pt x="138" y="30"/>
                  </a:lnTo>
                  <a:lnTo>
                    <a:pt x="132" y="24"/>
                  </a:lnTo>
                  <a:lnTo>
                    <a:pt x="114" y="24"/>
                  </a:lnTo>
                  <a:lnTo>
                    <a:pt x="114" y="12"/>
                  </a:lnTo>
                  <a:lnTo>
                    <a:pt x="102" y="6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84" y="18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6" y="42"/>
                  </a:lnTo>
                  <a:lnTo>
                    <a:pt x="18" y="78"/>
                  </a:lnTo>
                  <a:lnTo>
                    <a:pt x="18" y="90"/>
                  </a:lnTo>
                  <a:lnTo>
                    <a:pt x="24" y="102"/>
                  </a:lnTo>
                  <a:lnTo>
                    <a:pt x="30" y="108"/>
                  </a:lnTo>
                  <a:lnTo>
                    <a:pt x="42" y="114"/>
                  </a:lnTo>
                  <a:lnTo>
                    <a:pt x="54" y="114"/>
                  </a:lnTo>
                  <a:lnTo>
                    <a:pt x="66" y="108"/>
                  </a:lnTo>
                  <a:lnTo>
                    <a:pt x="72" y="108"/>
                  </a:lnTo>
                  <a:lnTo>
                    <a:pt x="72" y="114"/>
                  </a:lnTo>
                  <a:lnTo>
                    <a:pt x="78" y="120"/>
                  </a:lnTo>
                  <a:lnTo>
                    <a:pt x="78" y="132"/>
                  </a:lnTo>
                  <a:lnTo>
                    <a:pt x="84" y="144"/>
                  </a:lnTo>
                  <a:lnTo>
                    <a:pt x="84" y="150"/>
                  </a:lnTo>
                  <a:lnTo>
                    <a:pt x="90" y="156"/>
                  </a:lnTo>
                  <a:lnTo>
                    <a:pt x="108" y="132"/>
                  </a:lnTo>
                  <a:lnTo>
                    <a:pt x="126" y="132"/>
                  </a:lnTo>
                  <a:lnTo>
                    <a:pt x="138" y="144"/>
                  </a:lnTo>
                  <a:lnTo>
                    <a:pt x="174" y="144"/>
                  </a:lnTo>
                  <a:lnTo>
                    <a:pt x="174" y="156"/>
                  </a:lnTo>
                  <a:lnTo>
                    <a:pt x="180" y="162"/>
                  </a:lnTo>
                  <a:lnTo>
                    <a:pt x="180" y="174"/>
                  </a:lnTo>
                  <a:lnTo>
                    <a:pt x="186" y="186"/>
                  </a:lnTo>
                  <a:lnTo>
                    <a:pt x="186" y="198"/>
                  </a:lnTo>
                  <a:lnTo>
                    <a:pt x="192" y="204"/>
                  </a:lnTo>
                  <a:lnTo>
                    <a:pt x="192" y="210"/>
                  </a:lnTo>
                  <a:lnTo>
                    <a:pt x="222" y="210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3" name="Argentin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9859216-4F1C-4FF7-A713-2B96CAFEC68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537899" y="3190808"/>
              <a:ext cx="300656" cy="707262"/>
            </a:xfrm>
            <a:custGeom>
              <a:avLst/>
              <a:gdLst>
                <a:gd name="T0" fmla="*/ 2147483647 w 1092"/>
                <a:gd name="T1" fmla="*/ 2147483647 h 2442"/>
                <a:gd name="T2" fmla="*/ 2147483647 w 1092"/>
                <a:gd name="T3" fmla="*/ 2147483647 h 2442"/>
                <a:gd name="T4" fmla="*/ 2147483647 w 1092"/>
                <a:gd name="T5" fmla="*/ 2147483647 h 2442"/>
                <a:gd name="T6" fmla="*/ 2147483647 w 1092"/>
                <a:gd name="T7" fmla="*/ 2147483647 h 2442"/>
                <a:gd name="T8" fmla="*/ 2147483647 w 1092"/>
                <a:gd name="T9" fmla="*/ 2147483647 h 2442"/>
                <a:gd name="T10" fmla="*/ 2147483647 w 1092"/>
                <a:gd name="T11" fmla="*/ 2147483647 h 2442"/>
                <a:gd name="T12" fmla="*/ 2147483647 w 1092"/>
                <a:gd name="T13" fmla="*/ 2147483647 h 2442"/>
                <a:gd name="T14" fmla="*/ 2147483647 w 1092"/>
                <a:gd name="T15" fmla="*/ 2147483647 h 2442"/>
                <a:gd name="T16" fmla="*/ 2147483647 w 1092"/>
                <a:gd name="T17" fmla="*/ 2147483647 h 2442"/>
                <a:gd name="T18" fmla="*/ 2147483647 w 1092"/>
                <a:gd name="T19" fmla="*/ 2147483647 h 2442"/>
                <a:gd name="T20" fmla="*/ 2147483647 w 1092"/>
                <a:gd name="T21" fmla="*/ 0 h 2442"/>
                <a:gd name="T22" fmla="*/ 2147483647 w 1092"/>
                <a:gd name="T23" fmla="*/ 2147483647 h 2442"/>
                <a:gd name="T24" fmla="*/ 2147483647 w 1092"/>
                <a:gd name="T25" fmla="*/ 2147483647 h 2442"/>
                <a:gd name="T26" fmla="*/ 2147483647 w 1092"/>
                <a:gd name="T27" fmla="*/ 2147483647 h 2442"/>
                <a:gd name="T28" fmla="*/ 2147483647 w 1092"/>
                <a:gd name="T29" fmla="*/ 2147483647 h 2442"/>
                <a:gd name="T30" fmla="*/ 2147483647 w 1092"/>
                <a:gd name="T31" fmla="*/ 2147483647 h 2442"/>
                <a:gd name="T32" fmla="*/ 2147483647 w 1092"/>
                <a:gd name="T33" fmla="*/ 2147483647 h 2442"/>
                <a:gd name="T34" fmla="*/ 2147483647 w 1092"/>
                <a:gd name="T35" fmla="*/ 2147483647 h 2442"/>
                <a:gd name="T36" fmla="*/ 2147483647 w 1092"/>
                <a:gd name="T37" fmla="*/ 2147483647 h 2442"/>
                <a:gd name="T38" fmla="*/ 2147483647 w 1092"/>
                <a:gd name="T39" fmla="*/ 2147483647 h 2442"/>
                <a:gd name="T40" fmla="*/ 2147483647 w 1092"/>
                <a:gd name="T41" fmla="*/ 2147483647 h 2442"/>
                <a:gd name="T42" fmla="*/ 2147483647 w 1092"/>
                <a:gd name="T43" fmla="*/ 2147483647 h 2442"/>
                <a:gd name="T44" fmla="*/ 2147483647 w 1092"/>
                <a:gd name="T45" fmla="*/ 2147483647 h 2442"/>
                <a:gd name="T46" fmla="*/ 2147483647 w 1092"/>
                <a:gd name="T47" fmla="*/ 2147483647 h 2442"/>
                <a:gd name="T48" fmla="*/ 2147483647 w 1092"/>
                <a:gd name="T49" fmla="*/ 2147483647 h 2442"/>
                <a:gd name="T50" fmla="*/ 2147483647 w 1092"/>
                <a:gd name="T51" fmla="*/ 2147483647 h 2442"/>
                <a:gd name="T52" fmla="*/ 2147483647 w 1092"/>
                <a:gd name="T53" fmla="*/ 2147483647 h 2442"/>
                <a:gd name="T54" fmla="*/ 2147483647 w 1092"/>
                <a:gd name="T55" fmla="*/ 2147483647 h 2442"/>
                <a:gd name="T56" fmla="*/ 2147483647 w 1092"/>
                <a:gd name="T57" fmla="*/ 2147483647 h 2442"/>
                <a:gd name="T58" fmla="*/ 2147483647 w 1092"/>
                <a:gd name="T59" fmla="*/ 2147483647 h 2442"/>
                <a:gd name="T60" fmla="*/ 2147483647 w 1092"/>
                <a:gd name="T61" fmla="*/ 2147483647 h 2442"/>
                <a:gd name="T62" fmla="*/ 2147483647 w 1092"/>
                <a:gd name="T63" fmla="*/ 2147483647 h 2442"/>
                <a:gd name="T64" fmla="*/ 2147483647 w 1092"/>
                <a:gd name="T65" fmla="*/ 2147483647 h 2442"/>
                <a:gd name="T66" fmla="*/ 2147483647 w 1092"/>
                <a:gd name="T67" fmla="*/ 2147483647 h 2442"/>
                <a:gd name="T68" fmla="*/ 2147483647 w 1092"/>
                <a:gd name="T69" fmla="*/ 2147483647 h 2442"/>
                <a:gd name="T70" fmla="*/ 2147483647 w 1092"/>
                <a:gd name="T71" fmla="*/ 2147483647 h 2442"/>
                <a:gd name="T72" fmla="*/ 2147483647 w 1092"/>
                <a:gd name="T73" fmla="*/ 2147483647 h 2442"/>
                <a:gd name="T74" fmla="*/ 2147483647 w 1092"/>
                <a:gd name="T75" fmla="*/ 2147483647 h 2442"/>
                <a:gd name="T76" fmla="*/ 2147483647 w 1092"/>
                <a:gd name="T77" fmla="*/ 2147483647 h 2442"/>
                <a:gd name="T78" fmla="*/ 2147483647 w 1092"/>
                <a:gd name="T79" fmla="*/ 2147483647 h 2442"/>
                <a:gd name="T80" fmla="*/ 2147483647 w 1092"/>
                <a:gd name="T81" fmla="*/ 2147483647 h 2442"/>
                <a:gd name="T82" fmla="*/ 2147483647 w 1092"/>
                <a:gd name="T83" fmla="*/ 2147483647 h 2442"/>
                <a:gd name="T84" fmla="*/ 2147483647 w 1092"/>
                <a:gd name="T85" fmla="*/ 2147483647 h 2442"/>
                <a:gd name="T86" fmla="*/ 2147483647 w 1092"/>
                <a:gd name="T87" fmla="*/ 2147483647 h 2442"/>
                <a:gd name="T88" fmla="*/ 2147483647 w 1092"/>
                <a:gd name="T89" fmla="*/ 2147483647 h 2442"/>
                <a:gd name="T90" fmla="*/ 2147483647 w 1092"/>
                <a:gd name="T91" fmla="*/ 2147483647 h 2442"/>
                <a:gd name="T92" fmla="*/ 2147483647 w 1092"/>
                <a:gd name="T93" fmla="*/ 2147483647 h 2442"/>
                <a:gd name="T94" fmla="*/ 2147483647 w 1092"/>
                <a:gd name="T95" fmla="*/ 2147483647 h 2442"/>
                <a:gd name="T96" fmla="*/ 2147483647 w 1092"/>
                <a:gd name="T97" fmla="*/ 2147483647 h 2442"/>
                <a:gd name="T98" fmla="*/ 2147483647 w 1092"/>
                <a:gd name="T99" fmla="*/ 2147483647 h 2442"/>
                <a:gd name="T100" fmla="*/ 2147483647 w 1092"/>
                <a:gd name="T101" fmla="*/ 2147483647 h 2442"/>
                <a:gd name="T102" fmla="*/ 2147483647 w 1092"/>
                <a:gd name="T103" fmla="*/ 2147483647 h 2442"/>
                <a:gd name="T104" fmla="*/ 2147483647 w 1092"/>
                <a:gd name="T105" fmla="*/ 2147483647 h 2442"/>
                <a:gd name="T106" fmla="*/ 2147483647 w 1092"/>
                <a:gd name="T107" fmla="*/ 2147483647 h 2442"/>
                <a:gd name="T108" fmla="*/ 2147483647 w 1092"/>
                <a:gd name="T109" fmla="*/ 2147483647 h 2442"/>
                <a:gd name="T110" fmla="*/ 2147483647 w 1092"/>
                <a:gd name="T111" fmla="*/ 2147483647 h 2442"/>
                <a:gd name="T112" fmla="*/ 2147483647 w 1092"/>
                <a:gd name="T113" fmla="*/ 2147483647 h 24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2"/>
                <a:gd name="T172" fmla="*/ 0 h 2442"/>
                <a:gd name="T173" fmla="*/ 1092 w 1092"/>
                <a:gd name="T174" fmla="*/ 2442 h 24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2" h="2442">
                  <a:moveTo>
                    <a:pt x="954" y="534"/>
                  </a:moveTo>
                  <a:lnTo>
                    <a:pt x="978" y="528"/>
                  </a:lnTo>
                  <a:lnTo>
                    <a:pt x="984" y="504"/>
                  </a:lnTo>
                  <a:lnTo>
                    <a:pt x="990" y="498"/>
                  </a:lnTo>
                  <a:lnTo>
                    <a:pt x="990" y="480"/>
                  </a:lnTo>
                  <a:lnTo>
                    <a:pt x="1026" y="480"/>
                  </a:lnTo>
                  <a:lnTo>
                    <a:pt x="1026" y="462"/>
                  </a:lnTo>
                  <a:lnTo>
                    <a:pt x="1032" y="450"/>
                  </a:lnTo>
                  <a:lnTo>
                    <a:pt x="1038" y="444"/>
                  </a:lnTo>
                  <a:lnTo>
                    <a:pt x="1092" y="426"/>
                  </a:lnTo>
                  <a:lnTo>
                    <a:pt x="1092" y="390"/>
                  </a:lnTo>
                  <a:lnTo>
                    <a:pt x="1086" y="372"/>
                  </a:lnTo>
                  <a:lnTo>
                    <a:pt x="1086" y="342"/>
                  </a:lnTo>
                  <a:lnTo>
                    <a:pt x="1080" y="336"/>
                  </a:lnTo>
                  <a:lnTo>
                    <a:pt x="1074" y="336"/>
                  </a:lnTo>
                  <a:lnTo>
                    <a:pt x="1074" y="324"/>
                  </a:lnTo>
                  <a:lnTo>
                    <a:pt x="1062" y="300"/>
                  </a:lnTo>
                  <a:lnTo>
                    <a:pt x="1056" y="294"/>
                  </a:lnTo>
                  <a:lnTo>
                    <a:pt x="1038" y="294"/>
                  </a:lnTo>
                  <a:lnTo>
                    <a:pt x="1032" y="300"/>
                  </a:lnTo>
                  <a:lnTo>
                    <a:pt x="1020" y="306"/>
                  </a:lnTo>
                  <a:lnTo>
                    <a:pt x="1020" y="384"/>
                  </a:lnTo>
                  <a:lnTo>
                    <a:pt x="1008" y="390"/>
                  </a:lnTo>
                  <a:lnTo>
                    <a:pt x="1002" y="402"/>
                  </a:lnTo>
                  <a:lnTo>
                    <a:pt x="990" y="408"/>
                  </a:lnTo>
                  <a:lnTo>
                    <a:pt x="984" y="414"/>
                  </a:lnTo>
                  <a:lnTo>
                    <a:pt x="978" y="414"/>
                  </a:lnTo>
                  <a:lnTo>
                    <a:pt x="966" y="426"/>
                  </a:lnTo>
                  <a:lnTo>
                    <a:pt x="954" y="450"/>
                  </a:lnTo>
                  <a:lnTo>
                    <a:pt x="948" y="456"/>
                  </a:lnTo>
                  <a:lnTo>
                    <a:pt x="948" y="450"/>
                  </a:lnTo>
                  <a:lnTo>
                    <a:pt x="942" y="444"/>
                  </a:lnTo>
                  <a:lnTo>
                    <a:pt x="930" y="444"/>
                  </a:lnTo>
                  <a:lnTo>
                    <a:pt x="924" y="450"/>
                  </a:lnTo>
                  <a:lnTo>
                    <a:pt x="924" y="468"/>
                  </a:lnTo>
                  <a:lnTo>
                    <a:pt x="912" y="450"/>
                  </a:lnTo>
                  <a:lnTo>
                    <a:pt x="852" y="450"/>
                  </a:lnTo>
                  <a:lnTo>
                    <a:pt x="834" y="444"/>
                  </a:lnTo>
                  <a:lnTo>
                    <a:pt x="822" y="438"/>
                  </a:lnTo>
                  <a:lnTo>
                    <a:pt x="816" y="432"/>
                  </a:lnTo>
                  <a:lnTo>
                    <a:pt x="804" y="426"/>
                  </a:lnTo>
                  <a:lnTo>
                    <a:pt x="798" y="426"/>
                  </a:lnTo>
                  <a:lnTo>
                    <a:pt x="786" y="432"/>
                  </a:lnTo>
                  <a:lnTo>
                    <a:pt x="762" y="432"/>
                  </a:lnTo>
                  <a:lnTo>
                    <a:pt x="756" y="426"/>
                  </a:lnTo>
                  <a:lnTo>
                    <a:pt x="756" y="414"/>
                  </a:lnTo>
                  <a:lnTo>
                    <a:pt x="762" y="402"/>
                  </a:lnTo>
                  <a:lnTo>
                    <a:pt x="768" y="396"/>
                  </a:lnTo>
                  <a:lnTo>
                    <a:pt x="774" y="384"/>
                  </a:lnTo>
                  <a:lnTo>
                    <a:pt x="780" y="378"/>
                  </a:lnTo>
                  <a:lnTo>
                    <a:pt x="780" y="342"/>
                  </a:lnTo>
                  <a:lnTo>
                    <a:pt x="798" y="342"/>
                  </a:lnTo>
                  <a:lnTo>
                    <a:pt x="804" y="336"/>
                  </a:lnTo>
                  <a:lnTo>
                    <a:pt x="804" y="330"/>
                  </a:lnTo>
                  <a:lnTo>
                    <a:pt x="798" y="318"/>
                  </a:lnTo>
                  <a:lnTo>
                    <a:pt x="792" y="312"/>
                  </a:lnTo>
                  <a:lnTo>
                    <a:pt x="798" y="300"/>
                  </a:lnTo>
                  <a:lnTo>
                    <a:pt x="804" y="294"/>
                  </a:lnTo>
                  <a:lnTo>
                    <a:pt x="804" y="282"/>
                  </a:lnTo>
                  <a:lnTo>
                    <a:pt x="810" y="276"/>
                  </a:lnTo>
                  <a:lnTo>
                    <a:pt x="804" y="270"/>
                  </a:lnTo>
                  <a:lnTo>
                    <a:pt x="792" y="264"/>
                  </a:lnTo>
                  <a:lnTo>
                    <a:pt x="774" y="258"/>
                  </a:lnTo>
                  <a:lnTo>
                    <a:pt x="762" y="252"/>
                  </a:lnTo>
                  <a:lnTo>
                    <a:pt x="750" y="252"/>
                  </a:lnTo>
                  <a:lnTo>
                    <a:pt x="744" y="246"/>
                  </a:lnTo>
                  <a:lnTo>
                    <a:pt x="708" y="228"/>
                  </a:lnTo>
                  <a:lnTo>
                    <a:pt x="690" y="216"/>
                  </a:lnTo>
                  <a:lnTo>
                    <a:pt x="678" y="210"/>
                  </a:lnTo>
                  <a:lnTo>
                    <a:pt x="672" y="204"/>
                  </a:lnTo>
                  <a:lnTo>
                    <a:pt x="666" y="204"/>
                  </a:lnTo>
                  <a:lnTo>
                    <a:pt x="660" y="198"/>
                  </a:lnTo>
                  <a:lnTo>
                    <a:pt x="648" y="192"/>
                  </a:lnTo>
                  <a:lnTo>
                    <a:pt x="642" y="186"/>
                  </a:lnTo>
                  <a:lnTo>
                    <a:pt x="630" y="180"/>
                  </a:lnTo>
                  <a:lnTo>
                    <a:pt x="600" y="180"/>
                  </a:lnTo>
                  <a:lnTo>
                    <a:pt x="564" y="162"/>
                  </a:lnTo>
                  <a:lnTo>
                    <a:pt x="558" y="156"/>
                  </a:lnTo>
                  <a:lnTo>
                    <a:pt x="552" y="156"/>
                  </a:lnTo>
                  <a:lnTo>
                    <a:pt x="546" y="138"/>
                  </a:lnTo>
                  <a:lnTo>
                    <a:pt x="534" y="132"/>
                  </a:lnTo>
                  <a:lnTo>
                    <a:pt x="516" y="114"/>
                  </a:lnTo>
                  <a:lnTo>
                    <a:pt x="492" y="102"/>
                  </a:lnTo>
                  <a:lnTo>
                    <a:pt x="486" y="96"/>
                  </a:lnTo>
                  <a:lnTo>
                    <a:pt x="480" y="84"/>
                  </a:lnTo>
                  <a:lnTo>
                    <a:pt x="468" y="78"/>
                  </a:lnTo>
                  <a:lnTo>
                    <a:pt x="462" y="66"/>
                  </a:lnTo>
                  <a:lnTo>
                    <a:pt x="456" y="60"/>
                  </a:lnTo>
                  <a:lnTo>
                    <a:pt x="456" y="54"/>
                  </a:lnTo>
                  <a:lnTo>
                    <a:pt x="438" y="36"/>
                  </a:lnTo>
                  <a:lnTo>
                    <a:pt x="402" y="12"/>
                  </a:lnTo>
                  <a:lnTo>
                    <a:pt x="330" y="18"/>
                  </a:lnTo>
                  <a:lnTo>
                    <a:pt x="318" y="72"/>
                  </a:lnTo>
                  <a:lnTo>
                    <a:pt x="288" y="24"/>
                  </a:lnTo>
                  <a:lnTo>
                    <a:pt x="234" y="24"/>
                  </a:lnTo>
                  <a:lnTo>
                    <a:pt x="216" y="18"/>
                  </a:lnTo>
                  <a:lnTo>
                    <a:pt x="204" y="18"/>
                  </a:lnTo>
                  <a:lnTo>
                    <a:pt x="180" y="6"/>
                  </a:lnTo>
                  <a:lnTo>
                    <a:pt x="174" y="0"/>
                  </a:lnTo>
                  <a:lnTo>
                    <a:pt x="162" y="24"/>
                  </a:lnTo>
                  <a:lnTo>
                    <a:pt x="138" y="30"/>
                  </a:lnTo>
                  <a:lnTo>
                    <a:pt x="138" y="48"/>
                  </a:lnTo>
                  <a:lnTo>
                    <a:pt x="126" y="48"/>
                  </a:lnTo>
                  <a:lnTo>
                    <a:pt x="126" y="78"/>
                  </a:lnTo>
                  <a:lnTo>
                    <a:pt x="114" y="78"/>
                  </a:lnTo>
                  <a:lnTo>
                    <a:pt x="126" y="96"/>
                  </a:lnTo>
                  <a:lnTo>
                    <a:pt x="114" y="180"/>
                  </a:lnTo>
                  <a:lnTo>
                    <a:pt x="108" y="180"/>
                  </a:lnTo>
                  <a:lnTo>
                    <a:pt x="102" y="186"/>
                  </a:lnTo>
                  <a:lnTo>
                    <a:pt x="90" y="192"/>
                  </a:lnTo>
                  <a:lnTo>
                    <a:pt x="72" y="198"/>
                  </a:lnTo>
                  <a:lnTo>
                    <a:pt x="60" y="210"/>
                  </a:lnTo>
                  <a:lnTo>
                    <a:pt x="48" y="216"/>
                  </a:lnTo>
                  <a:lnTo>
                    <a:pt x="42" y="228"/>
                  </a:lnTo>
                  <a:lnTo>
                    <a:pt x="36" y="234"/>
                  </a:lnTo>
                  <a:lnTo>
                    <a:pt x="36" y="240"/>
                  </a:lnTo>
                  <a:lnTo>
                    <a:pt x="42" y="246"/>
                  </a:lnTo>
                  <a:lnTo>
                    <a:pt x="54" y="252"/>
                  </a:lnTo>
                  <a:lnTo>
                    <a:pt x="66" y="252"/>
                  </a:lnTo>
                  <a:lnTo>
                    <a:pt x="66" y="258"/>
                  </a:lnTo>
                  <a:lnTo>
                    <a:pt x="42" y="282"/>
                  </a:lnTo>
                  <a:lnTo>
                    <a:pt x="42" y="300"/>
                  </a:lnTo>
                  <a:lnTo>
                    <a:pt x="48" y="306"/>
                  </a:lnTo>
                  <a:lnTo>
                    <a:pt x="60" y="312"/>
                  </a:lnTo>
                  <a:lnTo>
                    <a:pt x="72" y="324"/>
                  </a:lnTo>
                  <a:lnTo>
                    <a:pt x="78" y="336"/>
                  </a:lnTo>
                  <a:lnTo>
                    <a:pt x="72" y="342"/>
                  </a:lnTo>
                  <a:lnTo>
                    <a:pt x="66" y="354"/>
                  </a:lnTo>
                  <a:lnTo>
                    <a:pt x="54" y="366"/>
                  </a:lnTo>
                  <a:lnTo>
                    <a:pt x="48" y="366"/>
                  </a:lnTo>
                  <a:lnTo>
                    <a:pt x="54" y="366"/>
                  </a:lnTo>
                  <a:lnTo>
                    <a:pt x="60" y="372"/>
                  </a:lnTo>
                  <a:lnTo>
                    <a:pt x="84" y="384"/>
                  </a:lnTo>
                  <a:lnTo>
                    <a:pt x="90" y="396"/>
                  </a:lnTo>
                  <a:lnTo>
                    <a:pt x="90" y="408"/>
                  </a:lnTo>
                  <a:lnTo>
                    <a:pt x="78" y="414"/>
                  </a:lnTo>
                  <a:lnTo>
                    <a:pt x="72" y="420"/>
                  </a:lnTo>
                  <a:lnTo>
                    <a:pt x="54" y="420"/>
                  </a:lnTo>
                  <a:lnTo>
                    <a:pt x="54" y="432"/>
                  </a:lnTo>
                  <a:lnTo>
                    <a:pt x="48" y="450"/>
                  </a:lnTo>
                  <a:lnTo>
                    <a:pt x="48" y="462"/>
                  </a:lnTo>
                  <a:lnTo>
                    <a:pt x="42" y="474"/>
                  </a:lnTo>
                  <a:lnTo>
                    <a:pt x="42" y="486"/>
                  </a:lnTo>
                  <a:lnTo>
                    <a:pt x="30" y="498"/>
                  </a:lnTo>
                  <a:lnTo>
                    <a:pt x="24" y="510"/>
                  </a:lnTo>
                  <a:lnTo>
                    <a:pt x="18" y="516"/>
                  </a:lnTo>
                  <a:lnTo>
                    <a:pt x="18" y="582"/>
                  </a:lnTo>
                  <a:lnTo>
                    <a:pt x="6" y="594"/>
                  </a:lnTo>
                  <a:lnTo>
                    <a:pt x="6" y="606"/>
                  </a:lnTo>
                  <a:lnTo>
                    <a:pt x="18" y="630"/>
                  </a:lnTo>
                  <a:lnTo>
                    <a:pt x="30" y="666"/>
                  </a:lnTo>
                  <a:lnTo>
                    <a:pt x="36" y="678"/>
                  </a:lnTo>
                  <a:lnTo>
                    <a:pt x="36" y="684"/>
                  </a:lnTo>
                  <a:lnTo>
                    <a:pt x="12" y="684"/>
                  </a:lnTo>
                  <a:lnTo>
                    <a:pt x="18" y="738"/>
                  </a:lnTo>
                  <a:lnTo>
                    <a:pt x="6" y="744"/>
                  </a:lnTo>
                  <a:lnTo>
                    <a:pt x="0" y="744"/>
                  </a:lnTo>
                  <a:lnTo>
                    <a:pt x="0" y="768"/>
                  </a:lnTo>
                  <a:lnTo>
                    <a:pt x="6" y="774"/>
                  </a:lnTo>
                  <a:lnTo>
                    <a:pt x="6" y="780"/>
                  </a:lnTo>
                  <a:lnTo>
                    <a:pt x="18" y="786"/>
                  </a:lnTo>
                  <a:lnTo>
                    <a:pt x="36" y="804"/>
                  </a:lnTo>
                  <a:lnTo>
                    <a:pt x="36" y="816"/>
                  </a:lnTo>
                  <a:lnTo>
                    <a:pt x="30" y="822"/>
                  </a:lnTo>
                  <a:lnTo>
                    <a:pt x="30" y="828"/>
                  </a:lnTo>
                  <a:lnTo>
                    <a:pt x="48" y="846"/>
                  </a:lnTo>
                  <a:lnTo>
                    <a:pt x="60" y="876"/>
                  </a:lnTo>
                  <a:lnTo>
                    <a:pt x="66" y="888"/>
                  </a:lnTo>
                  <a:lnTo>
                    <a:pt x="60" y="894"/>
                  </a:lnTo>
                  <a:lnTo>
                    <a:pt x="60" y="906"/>
                  </a:lnTo>
                  <a:lnTo>
                    <a:pt x="72" y="918"/>
                  </a:lnTo>
                  <a:lnTo>
                    <a:pt x="96" y="918"/>
                  </a:lnTo>
                  <a:lnTo>
                    <a:pt x="102" y="960"/>
                  </a:lnTo>
                  <a:lnTo>
                    <a:pt x="108" y="972"/>
                  </a:lnTo>
                  <a:lnTo>
                    <a:pt x="114" y="978"/>
                  </a:lnTo>
                  <a:lnTo>
                    <a:pt x="120" y="990"/>
                  </a:lnTo>
                  <a:lnTo>
                    <a:pt x="120" y="996"/>
                  </a:lnTo>
                  <a:lnTo>
                    <a:pt x="102" y="1014"/>
                  </a:lnTo>
                  <a:lnTo>
                    <a:pt x="102" y="1038"/>
                  </a:lnTo>
                  <a:lnTo>
                    <a:pt x="96" y="1056"/>
                  </a:lnTo>
                  <a:lnTo>
                    <a:pt x="96" y="1086"/>
                  </a:lnTo>
                  <a:lnTo>
                    <a:pt x="84" y="1086"/>
                  </a:lnTo>
                  <a:lnTo>
                    <a:pt x="90" y="1092"/>
                  </a:lnTo>
                  <a:lnTo>
                    <a:pt x="96" y="1104"/>
                  </a:lnTo>
                  <a:lnTo>
                    <a:pt x="102" y="1110"/>
                  </a:lnTo>
                  <a:lnTo>
                    <a:pt x="108" y="1122"/>
                  </a:lnTo>
                  <a:lnTo>
                    <a:pt x="114" y="1128"/>
                  </a:lnTo>
                  <a:lnTo>
                    <a:pt x="114" y="1140"/>
                  </a:lnTo>
                  <a:lnTo>
                    <a:pt x="108" y="1152"/>
                  </a:lnTo>
                  <a:lnTo>
                    <a:pt x="108" y="1158"/>
                  </a:lnTo>
                  <a:lnTo>
                    <a:pt x="102" y="1176"/>
                  </a:lnTo>
                  <a:lnTo>
                    <a:pt x="78" y="1182"/>
                  </a:lnTo>
                  <a:lnTo>
                    <a:pt x="78" y="1188"/>
                  </a:lnTo>
                  <a:lnTo>
                    <a:pt x="84" y="1194"/>
                  </a:lnTo>
                  <a:lnTo>
                    <a:pt x="84" y="1206"/>
                  </a:lnTo>
                  <a:lnTo>
                    <a:pt x="90" y="1224"/>
                  </a:lnTo>
                  <a:lnTo>
                    <a:pt x="96" y="1236"/>
                  </a:lnTo>
                  <a:lnTo>
                    <a:pt x="96" y="1284"/>
                  </a:lnTo>
                  <a:lnTo>
                    <a:pt x="126" y="1308"/>
                  </a:lnTo>
                  <a:lnTo>
                    <a:pt x="126" y="1326"/>
                  </a:lnTo>
                  <a:lnTo>
                    <a:pt x="132" y="1326"/>
                  </a:lnTo>
                  <a:lnTo>
                    <a:pt x="150" y="1344"/>
                  </a:lnTo>
                  <a:lnTo>
                    <a:pt x="150" y="1350"/>
                  </a:lnTo>
                  <a:lnTo>
                    <a:pt x="144" y="1362"/>
                  </a:lnTo>
                  <a:lnTo>
                    <a:pt x="132" y="1368"/>
                  </a:lnTo>
                  <a:lnTo>
                    <a:pt x="126" y="1374"/>
                  </a:lnTo>
                  <a:lnTo>
                    <a:pt x="120" y="1374"/>
                  </a:lnTo>
                  <a:lnTo>
                    <a:pt x="132" y="1416"/>
                  </a:lnTo>
                  <a:lnTo>
                    <a:pt x="114" y="1428"/>
                  </a:lnTo>
                  <a:lnTo>
                    <a:pt x="132" y="1446"/>
                  </a:lnTo>
                  <a:lnTo>
                    <a:pt x="132" y="1452"/>
                  </a:lnTo>
                  <a:lnTo>
                    <a:pt x="126" y="1464"/>
                  </a:lnTo>
                  <a:lnTo>
                    <a:pt x="126" y="1470"/>
                  </a:lnTo>
                  <a:lnTo>
                    <a:pt x="144" y="1482"/>
                  </a:lnTo>
                  <a:lnTo>
                    <a:pt x="144" y="1494"/>
                  </a:lnTo>
                  <a:lnTo>
                    <a:pt x="138" y="1500"/>
                  </a:lnTo>
                  <a:lnTo>
                    <a:pt x="138" y="1530"/>
                  </a:lnTo>
                  <a:lnTo>
                    <a:pt x="144" y="1536"/>
                  </a:lnTo>
                  <a:lnTo>
                    <a:pt x="150" y="1548"/>
                  </a:lnTo>
                  <a:lnTo>
                    <a:pt x="150" y="1572"/>
                  </a:lnTo>
                  <a:lnTo>
                    <a:pt x="156" y="1584"/>
                  </a:lnTo>
                  <a:lnTo>
                    <a:pt x="174" y="1602"/>
                  </a:lnTo>
                  <a:lnTo>
                    <a:pt x="186" y="1608"/>
                  </a:lnTo>
                  <a:lnTo>
                    <a:pt x="198" y="1620"/>
                  </a:lnTo>
                  <a:lnTo>
                    <a:pt x="192" y="1620"/>
                  </a:lnTo>
                  <a:lnTo>
                    <a:pt x="180" y="1626"/>
                  </a:lnTo>
                  <a:lnTo>
                    <a:pt x="174" y="1632"/>
                  </a:lnTo>
                  <a:lnTo>
                    <a:pt x="174" y="1644"/>
                  </a:lnTo>
                  <a:lnTo>
                    <a:pt x="180" y="1656"/>
                  </a:lnTo>
                  <a:lnTo>
                    <a:pt x="180" y="1674"/>
                  </a:lnTo>
                  <a:lnTo>
                    <a:pt x="186" y="1686"/>
                  </a:lnTo>
                  <a:lnTo>
                    <a:pt x="186" y="1698"/>
                  </a:lnTo>
                  <a:lnTo>
                    <a:pt x="192" y="1704"/>
                  </a:lnTo>
                  <a:lnTo>
                    <a:pt x="216" y="1716"/>
                  </a:lnTo>
                  <a:lnTo>
                    <a:pt x="210" y="1746"/>
                  </a:lnTo>
                  <a:lnTo>
                    <a:pt x="216" y="1746"/>
                  </a:lnTo>
                  <a:lnTo>
                    <a:pt x="228" y="1752"/>
                  </a:lnTo>
                  <a:lnTo>
                    <a:pt x="234" y="1758"/>
                  </a:lnTo>
                  <a:lnTo>
                    <a:pt x="234" y="1764"/>
                  </a:lnTo>
                  <a:lnTo>
                    <a:pt x="240" y="1776"/>
                  </a:lnTo>
                  <a:lnTo>
                    <a:pt x="240" y="1806"/>
                  </a:lnTo>
                  <a:lnTo>
                    <a:pt x="252" y="1818"/>
                  </a:lnTo>
                  <a:lnTo>
                    <a:pt x="282" y="1818"/>
                  </a:lnTo>
                  <a:lnTo>
                    <a:pt x="294" y="1824"/>
                  </a:lnTo>
                  <a:lnTo>
                    <a:pt x="294" y="1830"/>
                  </a:lnTo>
                  <a:lnTo>
                    <a:pt x="288" y="1836"/>
                  </a:lnTo>
                  <a:lnTo>
                    <a:pt x="276" y="1836"/>
                  </a:lnTo>
                  <a:lnTo>
                    <a:pt x="264" y="1842"/>
                  </a:lnTo>
                  <a:lnTo>
                    <a:pt x="246" y="1842"/>
                  </a:lnTo>
                  <a:lnTo>
                    <a:pt x="252" y="1848"/>
                  </a:lnTo>
                  <a:lnTo>
                    <a:pt x="258" y="1848"/>
                  </a:lnTo>
                  <a:lnTo>
                    <a:pt x="270" y="1854"/>
                  </a:lnTo>
                  <a:lnTo>
                    <a:pt x="276" y="1860"/>
                  </a:lnTo>
                  <a:lnTo>
                    <a:pt x="288" y="1860"/>
                  </a:lnTo>
                  <a:lnTo>
                    <a:pt x="312" y="1884"/>
                  </a:lnTo>
                  <a:lnTo>
                    <a:pt x="306" y="1890"/>
                  </a:lnTo>
                  <a:lnTo>
                    <a:pt x="300" y="1902"/>
                  </a:lnTo>
                  <a:lnTo>
                    <a:pt x="288" y="1914"/>
                  </a:lnTo>
                  <a:lnTo>
                    <a:pt x="312" y="1932"/>
                  </a:lnTo>
                  <a:lnTo>
                    <a:pt x="306" y="1956"/>
                  </a:lnTo>
                  <a:lnTo>
                    <a:pt x="330" y="1980"/>
                  </a:lnTo>
                  <a:lnTo>
                    <a:pt x="324" y="2016"/>
                  </a:lnTo>
                  <a:lnTo>
                    <a:pt x="336" y="2040"/>
                  </a:lnTo>
                  <a:lnTo>
                    <a:pt x="324" y="2046"/>
                  </a:lnTo>
                  <a:lnTo>
                    <a:pt x="318" y="2088"/>
                  </a:lnTo>
                  <a:lnTo>
                    <a:pt x="324" y="2088"/>
                  </a:lnTo>
                  <a:lnTo>
                    <a:pt x="348" y="2112"/>
                  </a:lnTo>
                  <a:lnTo>
                    <a:pt x="348" y="2118"/>
                  </a:lnTo>
                  <a:lnTo>
                    <a:pt x="342" y="2118"/>
                  </a:lnTo>
                  <a:lnTo>
                    <a:pt x="330" y="2124"/>
                  </a:lnTo>
                  <a:lnTo>
                    <a:pt x="324" y="2130"/>
                  </a:lnTo>
                  <a:lnTo>
                    <a:pt x="348" y="2154"/>
                  </a:lnTo>
                  <a:lnTo>
                    <a:pt x="348" y="2160"/>
                  </a:lnTo>
                  <a:lnTo>
                    <a:pt x="342" y="2166"/>
                  </a:lnTo>
                  <a:lnTo>
                    <a:pt x="336" y="2166"/>
                  </a:lnTo>
                  <a:lnTo>
                    <a:pt x="330" y="2172"/>
                  </a:lnTo>
                  <a:lnTo>
                    <a:pt x="324" y="2172"/>
                  </a:lnTo>
                  <a:lnTo>
                    <a:pt x="324" y="2196"/>
                  </a:lnTo>
                  <a:lnTo>
                    <a:pt x="312" y="2202"/>
                  </a:lnTo>
                  <a:lnTo>
                    <a:pt x="312" y="2214"/>
                  </a:lnTo>
                  <a:lnTo>
                    <a:pt x="318" y="2226"/>
                  </a:lnTo>
                  <a:lnTo>
                    <a:pt x="324" y="2232"/>
                  </a:lnTo>
                  <a:lnTo>
                    <a:pt x="324" y="2268"/>
                  </a:lnTo>
                  <a:lnTo>
                    <a:pt x="354" y="2274"/>
                  </a:lnTo>
                  <a:lnTo>
                    <a:pt x="354" y="2280"/>
                  </a:lnTo>
                  <a:lnTo>
                    <a:pt x="360" y="2286"/>
                  </a:lnTo>
                  <a:lnTo>
                    <a:pt x="360" y="2298"/>
                  </a:lnTo>
                  <a:lnTo>
                    <a:pt x="366" y="2304"/>
                  </a:lnTo>
                  <a:lnTo>
                    <a:pt x="378" y="2310"/>
                  </a:lnTo>
                  <a:lnTo>
                    <a:pt x="384" y="2310"/>
                  </a:lnTo>
                  <a:lnTo>
                    <a:pt x="396" y="2298"/>
                  </a:lnTo>
                  <a:lnTo>
                    <a:pt x="414" y="2298"/>
                  </a:lnTo>
                  <a:lnTo>
                    <a:pt x="426" y="2304"/>
                  </a:lnTo>
                  <a:lnTo>
                    <a:pt x="438" y="2316"/>
                  </a:lnTo>
                  <a:lnTo>
                    <a:pt x="438" y="2340"/>
                  </a:lnTo>
                  <a:lnTo>
                    <a:pt x="456" y="2364"/>
                  </a:lnTo>
                  <a:lnTo>
                    <a:pt x="468" y="2382"/>
                  </a:lnTo>
                  <a:lnTo>
                    <a:pt x="504" y="2400"/>
                  </a:lnTo>
                  <a:lnTo>
                    <a:pt x="522" y="2418"/>
                  </a:lnTo>
                  <a:lnTo>
                    <a:pt x="534" y="2418"/>
                  </a:lnTo>
                  <a:lnTo>
                    <a:pt x="546" y="2412"/>
                  </a:lnTo>
                  <a:lnTo>
                    <a:pt x="642" y="2412"/>
                  </a:lnTo>
                  <a:lnTo>
                    <a:pt x="666" y="2430"/>
                  </a:lnTo>
                  <a:lnTo>
                    <a:pt x="660" y="2442"/>
                  </a:lnTo>
                  <a:lnTo>
                    <a:pt x="666" y="2424"/>
                  </a:lnTo>
                  <a:lnTo>
                    <a:pt x="672" y="2418"/>
                  </a:lnTo>
                  <a:lnTo>
                    <a:pt x="684" y="2418"/>
                  </a:lnTo>
                  <a:lnTo>
                    <a:pt x="690" y="2424"/>
                  </a:lnTo>
                  <a:lnTo>
                    <a:pt x="702" y="2424"/>
                  </a:lnTo>
                  <a:lnTo>
                    <a:pt x="714" y="2430"/>
                  </a:lnTo>
                  <a:lnTo>
                    <a:pt x="720" y="2436"/>
                  </a:lnTo>
                  <a:lnTo>
                    <a:pt x="678" y="2382"/>
                  </a:lnTo>
                  <a:lnTo>
                    <a:pt x="660" y="2382"/>
                  </a:lnTo>
                  <a:lnTo>
                    <a:pt x="666" y="2370"/>
                  </a:lnTo>
                  <a:lnTo>
                    <a:pt x="630" y="2340"/>
                  </a:lnTo>
                  <a:lnTo>
                    <a:pt x="630" y="2310"/>
                  </a:lnTo>
                  <a:lnTo>
                    <a:pt x="618" y="2298"/>
                  </a:lnTo>
                  <a:lnTo>
                    <a:pt x="624" y="2286"/>
                  </a:lnTo>
                  <a:lnTo>
                    <a:pt x="630" y="2286"/>
                  </a:lnTo>
                  <a:lnTo>
                    <a:pt x="642" y="2274"/>
                  </a:lnTo>
                  <a:lnTo>
                    <a:pt x="642" y="2268"/>
                  </a:lnTo>
                  <a:lnTo>
                    <a:pt x="636" y="2268"/>
                  </a:lnTo>
                  <a:lnTo>
                    <a:pt x="624" y="2262"/>
                  </a:lnTo>
                  <a:lnTo>
                    <a:pt x="606" y="2262"/>
                  </a:lnTo>
                  <a:lnTo>
                    <a:pt x="618" y="2250"/>
                  </a:lnTo>
                  <a:lnTo>
                    <a:pt x="618" y="2232"/>
                  </a:lnTo>
                  <a:lnTo>
                    <a:pt x="636" y="2256"/>
                  </a:lnTo>
                  <a:lnTo>
                    <a:pt x="648" y="2262"/>
                  </a:lnTo>
                  <a:lnTo>
                    <a:pt x="666" y="2262"/>
                  </a:lnTo>
                  <a:lnTo>
                    <a:pt x="672" y="2256"/>
                  </a:lnTo>
                  <a:lnTo>
                    <a:pt x="678" y="2244"/>
                  </a:lnTo>
                  <a:lnTo>
                    <a:pt x="678" y="2226"/>
                  </a:lnTo>
                  <a:lnTo>
                    <a:pt x="672" y="2208"/>
                  </a:lnTo>
                  <a:lnTo>
                    <a:pt x="666" y="2196"/>
                  </a:lnTo>
                  <a:lnTo>
                    <a:pt x="666" y="2178"/>
                  </a:lnTo>
                  <a:lnTo>
                    <a:pt x="678" y="2154"/>
                  </a:lnTo>
                  <a:lnTo>
                    <a:pt x="690" y="2142"/>
                  </a:lnTo>
                  <a:lnTo>
                    <a:pt x="708" y="2130"/>
                  </a:lnTo>
                  <a:lnTo>
                    <a:pt x="738" y="2100"/>
                  </a:lnTo>
                  <a:lnTo>
                    <a:pt x="726" y="2088"/>
                  </a:lnTo>
                  <a:lnTo>
                    <a:pt x="702" y="2088"/>
                  </a:lnTo>
                  <a:lnTo>
                    <a:pt x="726" y="2082"/>
                  </a:lnTo>
                  <a:lnTo>
                    <a:pt x="726" y="2064"/>
                  </a:lnTo>
                  <a:lnTo>
                    <a:pt x="714" y="2040"/>
                  </a:lnTo>
                  <a:lnTo>
                    <a:pt x="708" y="2034"/>
                  </a:lnTo>
                  <a:lnTo>
                    <a:pt x="696" y="2028"/>
                  </a:lnTo>
                  <a:lnTo>
                    <a:pt x="690" y="2028"/>
                  </a:lnTo>
                  <a:lnTo>
                    <a:pt x="684" y="2034"/>
                  </a:lnTo>
                  <a:lnTo>
                    <a:pt x="672" y="2016"/>
                  </a:lnTo>
                  <a:lnTo>
                    <a:pt x="642" y="2016"/>
                  </a:lnTo>
                  <a:lnTo>
                    <a:pt x="636" y="2010"/>
                  </a:lnTo>
                  <a:lnTo>
                    <a:pt x="624" y="2004"/>
                  </a:lnTo>
                  <a:lnTo>
                    <a:pt x="606" y="1992"/>
                  </a:lnTo>
                  <a:lnTo>
                    <a:pt x="582" y="1968"/>
                  </a:lnTo>
                  <a:lnTo>
                    <a:pt x="570" y="1950"/>
                  </a:lnTo>
                  <a:lnTo>
                    <a:pt x="564" y="1938"/>
                  </a:lnTo>
                  <a:lnTo>
                    <a:pt x="564" y="1926"/>
                  </a:lnTo>
                  <a:lnTo>
                    <a:pt x="570" y="1914"/>
                  </a:lnTo>
                  <a:lnTo>
                    <a:pt x="570" y="1908"/>
                  </a:lnTo>
                  <a:lnTo>
                    <a:pt x="576" y="1908"/>
                  </a:lnTo>
                  <a:lnTo>
                    <a:pt x="582" y="1902"/>
                  </a:lnTo>
                  <a:lnTo>
                    <a:pt x="594" y="1878"/>
                  </a:lnTo>
                  <a:lnTo>
                    <a:pt x="606" y="1878"/>
                  </a:lnTo>
                  <a:lnTo>
                    <a:pt x="612" y="1860"/>
                  </a:lnTo>
                  <a:lnTo>
                    <a:pt x="666" y="1860"/>
                  </a:lnTo>
                  <a:lnTo>
                    <a:pt x="654" y="1848"/>
                  </a:lnTo>
                  <a:lnTo>
                    <a:pt x="654" y="1824"/>
                  </a:lnTo>
                  <a:lnTo>
                    <a:pt x="666" y="1824"/>
                  </a:lnTo>
                  <a:lnTo>
                    <a:pt x="666" y="1794"/>
                  </a:lnTo>
                  <a:lnTo>
                    <a:pt x="660" y="1788"/>
                  </a:lnTo>
                  <a:lnTo>
                    <a:pt x="654" y="1776"/>
                  </a:lnTo>
                  <a:lnTo>
                    <a:pt x="642" y="1764"/>
                  </a:lnTo>
                  <a:lnTo>
                    <a:pt x="642" y="1746"/>
                  </a:lnTo>
                  <a:lnTo>
                    <a:pt x="648" y="1728"/>
                  </a:lnTo>
                  <a:lnTo>
                    <a:pt x="654" y="1716"/>
                  </a:lnTo>
                  <a:lnTo>
                    <a:pt x="666" y="1710"/>
                  </a:lnTo>
                  <a:lnTo>
                    <a:pt x="672" y="1704"/>
                  </a:lnTo>
                  <a:lnTo>
                    <a:pt x="684" y="1704"/>
                  </a:lnTo>
                  <a:lnTo>
                    <a:pt x="684" y="1692"/>
                  </a:lnTo>
                  <a:lnTo>
                    <a:pt x="660" y="1692"/>
                  </a:lnTo>
                  <a:lnTo>
                    <a:pt x="648" y="1686"/>
                  </a:lnTo>
                  <a:lnTo>
                    <a:pt x="642" y="1680"/>
                  </a:lnTo>
                  <a:lnTo>
                    <a:pt x="642" y="1674"/>
                  </a:lnTo>
                  <a:lnTo>
                    <a:pt x="654" y="1668"/>
                  </a:lnTo>
                  <a:lnTo>
                    <a:pt x="666" y="1668"/>
                  </a:lnTo>
                  <a:lnTo>
                    <a:pt x="702" y="1686"/>
                  </a:lnTo>
                  <a:lnTo>
                    <a:pt x="708" y="1692"/>
                  </a:lnTo>
                  <a:lnTo>
                    <a:pt x="714" y="1692"/>
                  </a:lnTo>
                  <a:lnTo>
                    <a:pt x="720" y="1686"/>
                  </a:lnTo>
                  <a:lnTo>
                    <a:pt x="732" y="1680"/>
                  </a:lnTo>
                  <a:lnTo>
                    <a:pt x="732" y="1656"/>
                  </a:lnTo>
                  <a:lnTo>
                    <a:pt x="726" y="1644"/>
                  </a:lnTo>
                  <a:lnTo>
                    <a:pt x="708" y="1626"/>
                  </a:lnTo>
                  <a:lnTo>
                    <a:pt x="696" y="1626"/>
                  </a:lnTo>
                  <a:lnTo>
                    <a:pt x="690" y="1632"/>
                  </a:lnTo>
                  <a:lnTo>
                    <a:pt x="690" y="1650"/>
                  </a:lnTo>
                  <a:lnTo>
                    <a:pt x="684" y="1656"/>
                  </a:lnTo>
                  <a:lnTo>
                    <a:pt x="666" y="1656"/>
                  </a:lnTo>
                  <a:lnTo>
                    <a:pt x="654" y="1650"/>
                  </a:lnTo>
                  <a:lnTo>
                    <a:pt x="648" y="1644"/>
                  </a:lnTo>
                  <a:lnTo>
                    <a:pt x="648" y="1638"/>
                  </a:lnTo>
                  <a:lnTo>
                    <a:pt x="612" y="1638"/>
                  </a:lnTo>
                  <a:lnTo>
                    <a:pt x="606" y="1632"/>
                  </a:lnTo>
                  <a:lnTo>
                    <a:pt x="606" y="1572"/>
                  </a:lnTo>
                  <a:lnTo>
                    <a:pt x="600" y="1566"/>
                  </a:lnTo>
                  <a:lnTo>
                    <a:pt x="594" y="1554"/>
                  </a:lnTo>
                  <a:lnTo>
                    <a:pt x="588" y="1536"/>
                  </a:lnTo>
                  <a:lnTo>
                    <a:pt x="588" y="1524"/>
                  </a:lnTo>
                  <a:lnTo>
                    <a:pt x="594" y="1518"/>
                  </a:lnTo>
                  <a:lnTo>
                    <a:pt x="600" y="1518"/>
                  </a:lnTo>
                  <a:lnTo>
                    <a:pt x="606" y="1524"/>
                  </a:lnTo>
                  <a:lnTo>
                    <a:pt x="618" y="1524"/>
                  </a:lnTo>
                  <a:lnTo>
                    <a:pt x="624" y="1530"/>
                  </a:lnTo>
                  <a:lnTo>
                    <a:pt x="636" y="1536"/>
                  </a:lnTo>
                  <a:lnTo>
                    <a:pt x="672" y="1548"/>
                  </a:lnTo>
                  <a:lnTo>
                    <a:pt x="690" y="1560"/>
                  </a:lnTo>
                  <a:lnTo>
                    <a:pt x="708" y="1560"/>
                  </a:lnTo>
                  <a:lnTo>
                    <a:pt x="726" y="1554"/>
                  </a:lnTo>
                  <a:lnTo>
                    <a:pt x="738" y="1542"/>
                  </a:lnTo>
                  <a:lnTo>
                    <a:pt x="750" y="1536"/>
                  </a:lnTo>
                  <a:lnTo>
                    <a:pt x="768" y="1530"/>
                  </a:lnTo>
                  <a:lnTo>
                    <a:pt x="774" y="1524"/>
                  </a:lnTo>
                  <a:lnTo>
                    <a:pt x="774" y="1512"/>
                  </a:lnTo>
                  <a:lnTo>
                    <a:pt x="762" y="1506"/>
                  </a:lnTo>
                  <a:lnTo>
                    <a:pt x="750" y="1494"/>
                  </a:lnTo>
                  <a:lnTo>
                    <a:pt x="738" y="1488"/>
                  </a:lnTo>
                  <a:lnTo>
                    <a:pt x="738" y="1464"/>
                  </a:lnTo>
                  <a:lnTo>
                    <a:pt x="744" y="1452"/>
                  </a:lnTo>
                  <a:lnTo>
                    <a:pt x="750" y="1446"/>
                  </a:lnTo>
                  <a:lnTo>
                    <a:pt x="750" y="1434"/>
                  </a:lnTo>
                  <a:lnTo>
                    <a:pt x="756" y="1422"/>
                  </a:lnTo>
                  <a:lnTo>
                    <a:pt x="744" y="1410"/>
                  </a:lnTo>
                  <a:lnTo>
                    <a:pt x="726" y="1410"/>
                  </a:lnTo>
                  <a:lnTo>
                    <a:pt x="720" y="1386"/>
                  </a:lnTo>
                  <a:lnTo>
                    <a:pt x="714" y="1380"/>
                  </a:lnTo>
                  <a:lnTo>
                    <a:pt x="714" y="1368"/>
                  </a:lnTo>
                  <a:lnTo>
                    <a:pt x="720" y="1362"/>
                  </a:lnTo>
                  <a:lnTo>
                    <a:pt x="726" y="1362"/>
                  </a:lnTo>
                  <a:lnTo>
                    <a:pt x="732" y="1374"/>
                  </a:lnTo>
                  <a:lnTo>
                    <a:pt x="738" y="1380"/>
                  </a:lnTo>
                  <a:lnTo>
                    <a:pt x="738" y="1386"/>
                  </a:lnTo>
                  <a:lnTo>
                    <a:pt x="744" y="1398"/>
                  </a:lnTo>
                  <a:lnTo>
                    <a:pt x="756" y="1398"/>
                  </a:lnTo>
                  <a:lnTo>
                    <a:pt x="750" y="1380"/>
                  </a:lnTo>
                  <a:lnTo>
                    <a:pt x="828" y="1386"/>
                  </a:lnTo>
                  <a:lnTo>
                    <a:pt x="834" y="1380"/>
                  </a:lnTo>
                  <a:lnTo>
                    <a:pt x="840" y="1380"/>
                  </a:lnTo>
                  <a:lnTo>
                    <a:pt x="846" y="1374"/>
                  </a:lnTo>
                  <a:lnTo>
                    <a:pt x="864" y="1368"/>
                  </a:lnTo>
                  <a:lnTo>
                    <a:pt x="894" y="1362"/>
                  </a:lnTo>
                  <a:lnTo>
                    <a:pt x="930" y="1350"/>
                  </a:lnTo>
                  <a:lnTo>
                    <a:pt x="972" y="1338"/>
                  </a:lnTo>
                  <a:lnTo>
                    <a:pt x="1002" y="1326"/>
                  </a:lnTo>
                  <a:lnTo>
                    <a:pt x="1014" y="1320"/>
                  </a:lnTo>
                  <a:lnTo>
                    <a:pt x="1014" y="1284"/>
                  </a:lnTo>
                  <a:lnTo>
                    <a:pt x="1032" y="1272"/>
                  </a:lnTo>
                  <a:lnTo>
                    <a:pt x="1044" y="1218"/>
                  </a:lnTo>
                  <a:lnTo>
                    <a:pt x="1038" y="1194"/>
                  </a:lnTo>
                  <a:lnTo>
                    <a:pt x="1038" y="1170"/>
                  </a:lnTo>
                  <a:lnTo>
                    <a:pt x="1032" y="1170"/>
                  </a:lnTo>
                  <a:lnTo>
                    <a:pt x="1026" y="1164"/>
                  </a:lnTo>
                  <a:lnTo>
                    <a:pt x="1002" y="1152"/>
                  </a:lnTo>
                  <a:lnTo>
                    <a:pt x="990" y="1152"/>
                  </a:lnTo>
                  <a:lnTo>
                    <a:pt x="984" y="1146"/>
                  </a:lnTo>
                  <a:lnTo>
                    <a:pt x="978" y="1146"/>
                  </a:lnTo>
                  <a:lnTo>
                    <a:pt x="972" y="1140"/>
                  </a:lnTo>
                  <a:lnTo>
                    <a:pt x="990" y="1122"/>
                  </a:lnTo>
                  <a:lnTo>
                    <a:pt x="990" y="1092"/>
                  </a:lnTo>
                  <a:lnTo>
                    <a:pt x="984" y="1080"/>
                  </a:lnTo>
                  <a:lnTo>
                    <a:pt x="978" y="1074"/>
                  </a:lnTo>
                  <a:lnTo>
                    <a:pt x="954" y="1062"/>
                  </a:lnTo>
                  <a:lnTo>
                    <a:pt x="918" y="1050"/>
                  </a:lnTo>
                  <a:lnTo>
                    <a:pt x="906" y="1044"/>
                  </a:lnTo>
                  <a:lnTo>
                    <a:pt x="888" y="1032"/>
                  </a:lnTo>
                  <a:lnTo>
                    <a:pt x="876" y="1020"/>
                  </a:lnTo>
                  <a:lnTo>
                    <a:pt x="876" y="1002"/>
                  </a:lnTo>
                  <a:lnTo>
                    <a:pt x="882" y="990"/>
                  </a:lnTo>
                  <a:lnTo>
                    <a:pt x="888" y="990"/>
                  </a:lnTo>
                  <a:lnTo>
                    <a:pt x="888" y="984"/>
                  </a:lnTo>
                  <a:lnTo>
                    <a:pt x="858" y="948"/>
                  </a:lnTo>
                  <a:lnTo>
                    <a:pt x="858" y="900"/>
                  </a:lnTo>
                  <a:lnTo>
                    <a:pt x="882" y="900"/>
                  </a:lnTo>
                  <a:lnTo>
                    <a:pt x="888" y="894"/>
                  </a:lnTo>
                  <a:lnTo>
                    <a:pt x="894" y="894"/>
                  </a:lnTo>
                  <a:lnTo>
                    <a:pt x="894" y="888"/>
                  </a:lnTo>
                  <a:lnTo>
                    <a:pt x="888" y="876"/>
                  </a:lnTo>
                  <a:lnTo>
                    <a:pt x="876" y="870"/>
                  </a:lnTo>
                  <a:lnTo>
                    <a:pt x="870" y="858"/>
                  </a:lnTo>
                  <a:lnTo>
                    <a:pt x="864" y="852"/>
                  </a:lnTo>
                  <a:lnTo>
                    <a:pt x="876" y="834"/>
                  </a:lnTo>
                  <a:lnTo>
                    <a:pt x="864" y="822"/>
                  </a:lnTo>
                  <a:lnTo>
                    <a:pt x="858" y="810"/>
                  </a:lnTo>
                  <a:lnTo>
                    <a:pt x="852" y="804"/>
                  </a:lnTo>
                  <a:lnTo>
                    <a:pt x="864" y="792"/>
                  </a:lnTo>
                  <a:lnTo>
                    <a:pt x="882" y="792"/>
                  </a:lnTo>
                  <a:lnTo>
                    <a:pt x="858" y="774"/>
                  </a:lnTo>
                  <a:lnTo>
                    <a:pt x="858" y="738"/>
                  </a:lnTo>
                  <a:lnTo>
                    <a:pt x="882" y="726"/>
                  </a:lnTo>
                  <a:lnTo>
                    <a:pt x="876" y="726"/>
                  </a:lnTo>
                  <a:lnTo>
                    <a:pt x="852" y="702"/>
                  </a:lnTo>
                  <a:lnTo>
                    <a:pt x="852" y="696"/>
                  </a:lnTo>
                  <a:lnTo>
                    <a:pt x="870" y="678"/>
                  </a:lnTo>
                  <a:lnTo>
                    <a:pt x="870" y="666"/>
                  </a:lnTo>
                  <a:lnTo>
                    <a:pt x="876" y="654"/>
                  </a:lnTo>
                  <a:lnTo>
                    <a:pt x="876" y="642"/>
                  </a:lnTo>
                  <a:lnTo>
                    <a:pt x="882" y="636"/>
                  </a:lnTo>
                  <a:lnTo>
                    <a:pt x="900" y="636"/>
                  </a:lnTo>
                  <a:lnTo>
                    <a:pt x="906" y="630"/>
                  </a:lnTo>
                  <a:lnTo>
                    <a:pt x="912" y="618"/>
                  </a:lnTo>
                  <a:lnTo>
                    <a:pt x="918" y="612"/>
                  </a:lnTo>
                  <a:lnTo>
                    <a:pt x="918" y="588"/>
                  </a:lnTo>
                  <a:lnTo>
                    <a:pt x="930" y="588"/>
                  </a:lnTo>
                  <a:lnTo>
                    <a:pt x="948" y="570"/>
                  </a:lnTo>
                  <a:lnTo>
                    <a:pt x="948" y="558"/>
                  </a:lnTo>
                  <a:lnTo>
                    <a:pt x="954" y="546"/>
                  </a:lnTo>
                  <a:lnTo>
                    <a:pt x="954" y="534"/>
                  </a:lnTo>
                  <a:close/>
                  <a:moveTo>
                    <a:pt x="930" y="1020"/>
                  </a:moveTo>
                  <a:lnTo>
                    <a:pt x="942" y="1020"/>
                  </a:lnTo>
                  <a:lnTo>
                    <a:pt x="930" y="1014"/>
                  </a:lnTo>
                  <a:lnTo>
                    <a:pt x="930" y="10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4" name="Angol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B3614B4-142B-432D-B77D-2EF03ADC023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080259" y="2779477"/>
              <a:ext cx="244217" cy="319925"/>
            </a:xfrm>
            <a:custGeom>
              <a:avLst/>
              <a:gdLst>
                <a:gd name="T0" fmla="*/ 2147483647 w 888"/>
                <a:gd name="T1" fmla="*/ 2147483647 h 1104"/>
                <a:gd name="T2" fmla="*/ 2147483647 w 888"/>
                <a:gd name="T3" fmla="*/ 2147483647 h 1104"/>
                <a:gd name="T4" fmla="*/ 2147483647 w 888"/>
                <a:gd name="T5" fmla="*/ 2147483647 h 1104"/>
                <a:gd name="T6" fmla="*/ 2147483647 w 888"/>
                <a:gd name="T7" fmla="*/ 0 h 1104"/>
                <a:gd name="T8" fmla="*/ 2147483647 w 888"/>
                <a:gd name="T9" fmla="*/ 2147483647 h 1104"/>
                <a:gd name="T10" fmla="*/ 2147483647 w 888"/>
                <a:gd name="T11" fmla="*/ 2147483647 h 1104"/>
                <a:gd name="T12" fmla="*/ 2147483647 w 888"/>
                <a:gd name="T13" fmla="*/ 2147483647 h 1104"/>
                <a:gd name="T14" fmla="*/ 2147483647 w 888"/>
                <a:gd name="T15" fmla="*/ 2147483647 h 1104"/>
                <a:gd name="T16" fmla="*/ 2147483647 w 888"/>
                <a:gd name="T17" fmla="*/ 2147483647 h 1104"/>
                <a:gd name="T18" fmla="*/ 2147483647 w 888"/>
                <a:gd name="T19" fmla="*/ 2147483647 h 1104"/>
                <a:gd name="T20" fmla="*/ 2147483647 w 888"/>
                <a:gd name="T21" fmla="*/ 2147483647 h 1104"/>
                <a:gd name="T22" fmla="*/ 2147483647 w 888"/>
                <a:gd name="T23" fmla="*/ 2147483647 h 1104"/>
                <a:gd name="T24" fmla="*/ 2147483647 w 888"/>
                <a:gd name="T25" fmla="*/ 2147483647 h 1104"/>
                <a:gd name="T26" fmla="*/ 2147483647 w 888"/>
                <a:gd name="T27" fmla="*/ 2147483647 h 1104"/>
                <a:gd name="T28" fmla="*/ 2147483647 w 888"/>
                <a:gd name="T29" fmla="*/ 2147483647 h 1104"/>
                <a:gd name="T30" fmla="*/ 2147483647 w 888"/>
                <a:gd name="T31" fmla="*/ 2147483647 h 1104"/>
                <a:gd name="T32" fmla="*/ 2147483647 w 888"/>
                <a:gd name="T33" fmla="*/ 2147483647 h 1104"/>
                <a:gd name="T34" fmla="*/ 2147483647 w 888"/>
                <a:gd name="T35" fmla="*/ 2147483647 h 1104"/>
                <a:gd name="T36" fmla="*/ 2147483647 w 888"/>
                <a:gd name="T37" fmla="*/ 2147483647 h 1104"/>
                <a:gd name="T38" fmla="*/ 2147483647 w 888"/>
                <a:gd name="T39" fmla="*/ 2147483647 h 1104"/>
                <a:gd name="T40" fmla="*/ 2147483647 w 888"/>
                <a:gd name="T41" fmla="*/ 2147483647 h 1104"/>
                <a:gd name="T42" fmla="*/ 2147483647 w 888"/>
                <a:gd name="T43" fmla="*/ 2147483647 h 1104"/>
                <a:gd name="T44" fmla="*/ 2147483647 w 888"/>
                <a:gd name="T45" fmla="*/ 2147483647 h 1104"/>
                <a:gd name="T46" fmla="*/ 2147483647 w 888"/>
                <a:gd name="T47" fmla="*/ 2147483647 h 1104"/>
                <a:gd name="T48" fmla="*/ 2147483647 w 888"/>
                <a:gd name="T49" fmla="*/ 2147483647 h 1104"/>
                <a:gd name="T50" fmla="*/ 2147483647 w 888"/>
                <a:gd name="T51" fmla="*/ 2147483647 h 1104"/>
                <a:gd name="T52" fmla="*/ 2147483647 w 888"/>
                <a:gd name="T53" fmla="*/ 2147483647 h 1104"/>
                <a:gd name="T54" fmla="*/ 2147483647 w 888"/>
                <a:gd name="T55" fmla="*/ 2147483647 h 1104"/>
                <a:gd name="T56" fmla="*/ 2147483647 w 888"/>
                <a:gd name="T57" fmla="*/ 2147483647 h 1104"/>
                <a:gd name="T58" fmla="*/ 2147483647 w 888"/>
                <a:gd name="T59" fmla="*/ 2147483647 h 1104"/>
                <a:gd name="T60" fmla="*/ 2147483647 w 888"/>
                <a:gd name="T61" fmla="*/ 2147483647 h 1104"/>
                <a:gd name="T62" fmla="*/ 2147483647 w 888"/>
                <a:gd name="T63" fmla="*/ 2147483647 h 1104"/>
                <a:gd name="T64" fmla="*/ 2147483647 w 888"/>
                <a:gd name="T65" fmla="*/ 2147483647 h 1104"/>
                <a:gd name="T66" fmla="*/ 2147483647 w 888"/>
                <a:gd name="T67" fmla="*/ 2147483647 h 1104"/>
                <a:gd name="T68" fmla="*/ 2147483647 w 888"/>
                <a:gd name="T69" fmla="*/ 2147483647 h 1104"/>
                <a:gd name="T70" fmla="*/ 2147483647 w 888"/>
                <a:gd name="T71" fmla="*/ 2147483647 h 1104"/>
                <a:gd name="T72" fmla="*/ 2147483647 w 888"/>
                <a:gd name="T73" fmla="*/ 2147483647 h 1104"/>
                <a:gd name="T74" fmla="*/ 0 w 888"/>
                <a:gd name="T75" fmla="*/ 2147483647 h 1104"/>
                <a:gd name="T76" fmla="*/ 2147483647 w 888"/>
                <a:gd name="T77" fmla="*/ 2147483647 h 1104"/>
                <a:gd name="T78" fmla="*/ 2147483647 w 888"/>
                <a:gd name="T79" fmla="*/ 2147483647 h 1104"/>
                <a:gd name="T80" fmla="*/ 2147483647 w 888"/>
                <a:gd name="T81" fmla="*/ 2147483647 h 1104"/>
                <a:gd name="T82" fmla="*/ 2147483647 w 888"/>
                <a:gd name="T83" fmla="*/ 2147483647 h 1104"/>
                <a:gd name="T84" fmla="*/ 2147483647 w 888"/>
                <a:gd name="T85" fmla="*/ 2147483647 h 1104"/>
                <a:gd name="T86" fmla="*/ 2147483647 w 888"/>
                <a:gd name="T87" fmla="*/ 2147483647 h 1104"/>
                <a:gd name="T88" fmla="*/ 2147483647 w 888"/>
                <a:gd name="T89" fmla="*/ 2147483647 h 1104"/>
                <a:gd name="T90" fmla="*/ 2147483647 w 888"/>
                <a:gd name="T91" fmla="*/ 2147483647 h 1104"/>
                <a:gd name="T92" fmla="*/ 2147483647 w 888"/>
                <a:gd name="T93" fmla="*/ 2147483647 h 1104"/>
                <a:gd name="T94" fmla="*/ 2147483647 w 888"/>
                <a:gd name="T95" fmla="*/ 2147483647 h 11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8"/>
                <a:gd name="T145" fmla="*/ 0 h 1104"/>
                <a:gd name="T146" fmla="*/ 888 w 888"/>
                <a:gd name="T147" fmla="*/ 1104 h 11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8" h="1104">
                  <a:moveTo>
                    <a:pt x="42" y="114"/>
                  </a:moveTo>
                  <a:lnTo>
                    <a:pt x="42" y="120"/>
                  </a:lnTo>
                  <a:lnTo>
                    <a:pt x="48" y="120"/>
                  </a:lnTo>
                  <a:lnTo>
                    <a:pt x="54" y="114"/>
                  </a:lnTo>
                  <a:lnTo>
                    <a:pt x="66" y="108"/>
                  </a:lnTo>
                  <a:lnTo>
                    <a:pt x="72" y="102"/>
                  </a:lnTo>
                  <a:lnTo>
                    <a:pt x="72" y="96"/>
                  </a:lnTo>
                  <a:lnTo>
                    <a:pt x="66" y="84"/>
                  </a:lnTo>
                  <a:lnTo>
                    <a:pt x="66" y="78"/>
                  </a:lnTo>
                  <a:lnTo>
                    <a:pt x="60" y="66"/>
                  </a:lnTo>
                  <a:lnTo>
                    <a:pt x="96" y="36"/>
                  </a:lnTo>
                  <a:lnTo>
                    <a:pt x="102" y="24"/>
                  </a:lnTo>
                  <a:lnTo>
                    <a:pt x="102" y="18"/>
                  </a:lnTo>
                  <a:lnTo>
                    <a:pt x="96" y="12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84" y="6"/>
                  </a:lnTo>
                  <a:lnTo>
                    <a:pt x="72" y="12"/>
                  </a:lnTo>
                  <a:lnTo>
                    <a:pt x="66" y="18"/>
                  </a:lnTo>
                  <a:lnTo>
                    <a:pt x="54" y="24"/>
                  </a:lnTo>
                  <a:lnTo>
                    <a:pt x="54" y="42"/>
                  </a:lnTo>
                  <a:lnTo>
                    <a:pt x="36" y="42"/>
                  </a:lnTo>
                  <a:lnTo>
                    <a:pt x="36" y="60"/>
                  </a:lnTo>
                  <a:lnTo>
                    <a:pt x="42" y="114"/>
                  </a:lnTo>
                  <a:close/>
                  <a:moveTo>
                    <a:pt x="876" y="546"/>
                  </a:moveTo>
                  <a:lnTo>
                    <a:pt x="852" y="546"/>
                  </a:lnTo>
                  <a:lnTo>
                    <a:pt x="840" y="534"/>
                  </a:lnTo>
                  <a:lnTo>
                    <a:pt x="828" y="534"/>
                  </a:lnTo>
                  <a:lnTo>
                    <a:pt x="828" y="546"/>
                  </a:lnTo>
                  <a:lnTo>
                    <a:pt x="804" y="552"/>
                  </a:lnTo>
                  <a:lnTo>
                    <a:pt x="774" y="546"/>
                  </a:lnTo>
                  <a:lnTo>
                    <a:pt x="768" y="564"/>
                  </a:lnTo>
                  <a:lnTo>
                    <a:pt x="762" y="558"/>
                  </a:lnTo>
                  <a:lnTo>
                    <a:pt x="756" y="558"/>
                  </a:lnTo>
                  <a:lnTo>
                    <a:pt x="750" y="552"/>
                  </a:lnTo>
                  <a:lnTo>
                    <a:pt x="750" y="528"/>
                  </a:lnTo>
                  <a:lnTo>
                    <a:pt x="756" y="522"/>
                  </a:lnTo>
                  <a:lnTo>
                    <a:pt x="756" y="510"/>
                  </a:lnTo>
                  <a:lnTo>
                    <a:pt x="762" y="498"/>
                  </a:lnTo>
                  <a:lnTo>
                    <a:pt x="762" y="480"/>
                  </a:lnTo>
                  <a:lnTo>
                    <a:pt x="756" y="474"/>
                  </a:lnTo>
                  <a:lnTo>
                    <a:pt x="744" y="450"/>
                  </a:lnTo>
                  <a:lnTo>
                    <a:pt x="732" y="432"/>
                  </a:lnTo>
                  <a:lnTo>
                    <a:pt x="726" y="414"/>
                  </a:lnTo>
                  <a:lnTo>
                    <a:pt x="726" y="402"/>
                  </a:lnTo>
                  <a:lnTo>
                    <a:pt x="732" y="396"/>
                  </a:lnTo>
                  <a:lnTo>
                    <a:pt x="732" y="384"/>
                  </a:lnTo>
                  <a:lnTo>
                    <a:pt x="726" y="360"/>
                  </a:lnTo>
                  <a:lnTo>
                    <a:pt x="732" y="354"/>
                  </a:lnTo>
                  <a:lnTo>
                    <a:pt x="738" y="342"/>
                  </a:lnTo>
                  <a:lnTo>
                    <a:pt x="738" y="330"/>
                  </a:lnTo>
                  <a:lnTo>
                    <a:pt x="732" y="318"/>
                  </a:lnTo>
                  <a:lnTo>
                    <a:pt x="720" y="306"/>
                  </a:lnTo>
                  <a:lnTo>
                    <a:pt x="714" y="288"/>
                  </a:lnTo>
                  <a:lnTo>
                    <a:pt x="726" y="270"/>
                  </a:lnTo>
                  <a:lnTo>
                    <a:pt x="726" y="246"/>
                  </a:lnTo>
                  <a:lnTo>
                    <a:pt x="636" y="246"/>
                  </a:lnTo>
                  <a:lnTo>
                    <a:pt x="636" y="222"/>
                  </a:lnTo>
                  <a:lnTo>
                    <a:pt x="624" y="216"/>
                  </a:lnTo>
                  <a:lnTo>
                    <a:pt x="612" y="216"/>
                  </a:lnTo>
                  <a:lnTo>
                    <a:pt x="612" y="222"/>
                  </a:lnTo>
                  <a:lnTo>
                    <a:pt x="564" y="222"/>
                  </a:lnTo>
                  <a:lnTo>
                    <a:pt x="558" y="228"/>
                  </a:lnTo>
                  <a:lnTo>
                    <a:pt x="558" y="234"/>
                  </a:lnTo>
                  <a:lnTo>
                    <a:pt x="564" y="240"/>
                  </a:lnTo>
                  <a:lnTo>
                    <a:pt x="570" y="252"/>
                  </a:lnTo>
                  <a:lnTo>
                    <a:pt x="570" y="264"/>
                  </a:lnTo>
                  <a:lnTo>
                    <a:pt x="558" y="264"/>
                  </a:lnTo>
                  <a:lnTo>
                    <a:pt x="558" y="270"/>
                  </a:lnTo>
                  <a:lnTo>
                    <a:pt x="552" y="276"/>
                  </a:lnTo>
                  <a:lnTo>
                    <a:pt x="552" y="294"/>
                  </a:lnTo>
                  <a:lnTo>
                    <a:pt x="510" y="300"/>
                  </a:lnTo>
                  <a:lnTo>
                    <a:pt x="504" y="294"/>
                  </a:lnTo>
                  <a:lnTo>
                    <a:pt x="492" y="300"/>
                  </a:lnTo>
                  <a:lnTo>
                    <a:pt x="468" y="300"/>
                  </a:lnTo>
                  <a:lnTo>
                    <a:pt x="462" y="312"/>
                  </a:lnTo>
                  <a:lnTo>
                    <a:pt x="450" y="306"/>
                  </a:lnTo>
                  <a:lnTo>
                    <a:pt x="420" y="306"/>
                  </a:lnTo>
                  <a:lnTo>
                    <a:pt x="408" y="282"/>
                  </a:lnTo>
                  <a:lnTo>
                    <a:pt x="402" y="276"/>
                  </a:lnTo>
                  <a:lnTo>
                    <a:pt x="402" y="264"/>
                  </a:lnTo>
                  <a:lnTo>
                    <a:pt x="390" y="252"/>
                  </a:lnTo>
                  <a:lnTo>
                    <a:pt x="384" y="252"/>
                  </a:lnTo>
                  <a:lnTo>
                    <a:pt x="378" y="246"/>
                  </a:lnTo>
                  <a:lnTo>
                    <a:pt x="378" y="240"/>
                  </a:lnTo>
                  <a:lnTo>
                    <a:pt x="384" y="234"/>
                  </a:lnTo>
                  <a:lnTo>
                    <a:pt x="384" y="210"/>
                  </a:lnTo>
                  <a:lnTo>
                    <a:pt x="366" y="192"/>
                  </a:lnTo>
                  <a:lnTo>
                    <a:pt x="366" y="150"/>
                  </a:lnTo>
                  <a:lnTo>
                    <a:pt x="354" y="138"/>
                  </a:lnTo>
                  <a:lnTo>
                    <a:pt x="348" y="126"/>
                  </a:lnTo>
                  <a:lnTo>
                    <a:pt x="342" y="120"/>
                  </a:lnTo>
                  <a:lnTo>
                    <a:pt x="324" y="120"/>
                  </a:lnTo>
                  <a:lnTo>
                    <a:pt x="318" y="126"/>
                  </a:lnTo>
                  <a:lnTo>
                    <a:pt x="294" y="126"/>
                  </a:lnTo>
                  <a:lnTo>
                    <a:pt x="276" y="132"/>
                  </a:lnTo>
                  <a:lnTo>
                    <a:pt x="246" y="132"/>
                  </a:lnTo>
                  <a:lnTo>
                    <a:pt x="234" y="126"/>
                  </a:lnTo>
                  <a:lnTo>
                    <a:pt x="222" y="126"/>
                  </a:lnTo>
                  <a:lnTo>
                    <a:pt x="210" y="132"/>
                  </a:lnTo>
                  <a:lnTo>
                    <a:pt x="180" y="132"/>
                  </a:lnTo>
                  <a:lnTo>
                    <a:pt x="168" y="126"/>
                  </a:lnTo>
                  <a:lnTo>
                    <a:pt x="144" y="132"/>
                  </a:lnTo>
                  <a:lnTo>
                    <a:pt x="132" y="126"/>
                  </a:lnTo>
                  <a:lnTo>
                    <a:pt x="126" y="132"/>
                  </a:lnTo>
                  <a:lnTo>
                    <a:pt x="102" y="126"/>
                  </a:lnTo>
                  <a:lnTo>
                    <a:pt x="54" y="150"/>
                  </a:lnTo>
                  <a:lnTo>
                    <a:pt x="48" y="156"/>
                  </a:lnTo>
                  <a:lnTo>
                    <a:pt x="54" y="168"/>
                  </a:lnTo>
                  <a:lnTo>
                    <a:pt x="60" y="174"/>
                  </a:lnTo>
                  <a:lnTo>
                    <a:pt x="66" y="186"/>
                  </a:lnTo>
                  <a:lnTo>
                    <a:pt x="90" y="210"/>
                  </a:lnTo>
                  <a:lnTo>
                    <a:pt x="84" y="234"/>
                  </a:lnTo>
                  <a:lnTo>
                    <a:pt x="90" y="246"/>
                  </a:lnTo>
                  <a:lnTo>
                    <a:pt x="108" y="270"/>
                  </a:lnTo>
                  <a:lnTo>
                    <a:pt x="120" y="300"/>
                  </a:lnTo>
                  <a:lnTo>
                    <a:pt x="126" y="330"/>
                  </a:lnTo>
                  <a:lnTo>
                    <a:pt x="120" y="354"/>
                  </a:lnTo>
                  <a:lnTo>
                    <a:pt x="108" y="378"/>
                  </a:lnTo>
                  <a:lnTo>
                    <a:pt x="102" y="384"/>
                  </a:lnTo>
                  <a:lnTo>
                    <a:pt x="102" y="408"/>
                  </a:lnTo>
                  <a:lnTo>
                    <a:pt x="114" y="408"/>
                  </a:lnTo>
                  <a:lnTo>
                    <a:pt x="114" y="438"/>
                  </a:lnTo>
                  <a:lnTo>
                    <a:pt x="126" y="474"/>
                  </a:lnTo>
                  <a:lnTo>
                    <a:pt x="150" y="510"/>
                  </a:lnTo>
                  <a:lnTo>
                    <a:pt x="162" y="552"/>
                  </a:lnTo>
                  <a:lnTo>
                    <a:pt x="162" y="582"/>
                  </a:lnTo>
                  <a:lnTo>
                    <a:pt x="156" y="594"/>
                  </a:lnTo>
                  <a:lnTo>
                    <a:pt x="150" y="612"/>
                  </a:lnTo>
                  <a:lnTo>
                    <a:pt x="144" y="618"/>
                  </a:lnTo>
                  <a:lnTo>
                    <a:pt x="138" y="630"/>
                  </a:lnTo>
                  <a:lnTo>
                    <a:pt x="144" y="642"/>
                  </a:lnTo>
                  <a:lnTo>
                    <a:pt x="144" y="660"/>
                  </a:lnTo>
                  <a:lnTo>
                    <a:pt x="138" y="666"/>
                  </a:lnTo>
                  <a:lnTo>
                    <a:pt x="126" y="672"/>
                  </a:lnTo>
                  <a:lnTo>
                    <a:pt x="108" y="672"/>
                  </a:lnTo>
                  <a:lnTo>
                    <a:pt x="96" y="690"/>
                  </a:lnTo>
                  <a:lnTo>
                    <a:pt x="102" y="714"/>
                  </a:lnTo>
                  <a:lnTo>
                    <a:pt x="78" y="714"/>
                  </a:lnTo>
                  <a:lnTo>
                    <a:pt x="66" y="720"/>
                  </a:lnTo>
                  <a:lnTo>
                    <a:pt x="66" y="750"/>
                  </a:lnTo>
                  <a:lnTo>
                    <a:pt x="60" y="762"/>
                  </a:lnTo>
                  <a:lnTo>
                    <a:pt x="60" y="774"/>
                  </a:lnTo>
                  <a:lnTo>
                    <a:pt x="48" y="786"/>
                  </a:lnTo>
                  <a:lnTo>
                    <a:pt x="48" y="858"/>
                  </a:lnTo>
                  <a:lnTo>
                    <a:pt x="36" y="864"/>
                  </a:lnTo>
                  <a:lnTo>
                    <a:pt x="30" y="870"/>
                  </a:lnTo>
                  <a:lnTo>
                    <a:pt x="30" y="912"/>
                  </a:lnTo>
                  <a:lnTo>
                    <a:pt x="6" y="930"/>
                  </a:lnTo>
                  <a:lnTo>
                    <a:pt x="6" y="966"/>
                  </a:lnTo>
                  <a:lnTo>
                    <a:pt x="18" y="984"/>
                  </a:lnTo>
                  <a:lnTo>
                    <a:pt x="0" y="1002"/>
                  </a:lnTo>
                  <a:lnTo>
                    <a:pt x="0" y="1044"/>
                  </a:lnTo>
                  <a:lnTo>
                    <a:pt x="18" y="1044"/>
                  </a:lnTo>
                  <a:lnTo>
                    <a:pt x="36" y="1038"/>
                  </a:lnTo>
                  <a:lnTo>
                    <a:pt x="42" y="1044"/>
                  </a:lnTo>
                  <a:lnTo>
                    <a:pt x="72" y="1044"/>
                  </a:lnTo>
                  <a:lnTo>
                    <a:pt x="90" y="1026"/>
                  </a:lnTo>
                  <a:lnTo>
                    <a:pt x="90" y="1020"/>
                  </a:lnTo>
                  <a:lnTo>
                    <a:pt x="120" y="1020"/>
                  </a:lnTo>
                  <a:lnTo>
                    <a:pt x="126" y="1026"/>
                  </a:lnTo>
                  <a:lnTo>
                    <a:pt x="132" y="1038"/>
                  </a:lnTo>
                  <a:lnTo>
                    <a:pt x="156" y="1050"/>
                  </a:lnTo>
                  <a:lnTo>
                    <a:pt x="168" y="1050"/>
                  </a:lnTo>
                  <a:lnTo>
                    <a:pt x="174" y="1056"/>
                  </a:lnTo>
                  <a:lnTo>
                    <a:pt x="480" y="1056"/>
                  </a:lnTo>
                  <a:lnTo>
                    <a:pt x="480" y="1062"/>
                  </a:lnTo>
                  <a:lnTo>
                    <a:pt x="504" y="1086"/>
                  </a:lnTo>
                  <a:lnTo>
                    <a:pt x="540" y="1086"/>
                  </a:lnTo>
                  <a:lnTo>
                    <a:pt x="546" y="1098"/>
                  </a:lnTo>
                  <a:lnTo>
                    <a:pt x="618" y="1092"/>
                  </a:lnTo>
                  <a:lnTo>
                    <a:pt x="624" y="1104"/>
                  </a:lnTo>
                  <a:lnTo>
                    <a:pt x="696" y="1104"/>
                  </a:lnTo>
                  <a:lnTo>
                    <a:pt x="732" y="1098"/>
                  </a:lnTo>
                  <a:lnTo>
                    <a:pt x="780" y="1092"/>
                  </a:lnTo>
                  <a:lnTo>
                    <a:pt x="816" y="1080"/>
                  </a:lnTo>
                  <a:lnTo>
                    <a:pt x="828" y="1074"/>
                  </a:lnTo>
                  <a:lnTo>
                    <a:pt x="738" y="984"/>
                  </a:lnTo>
                  <a:lnTo>
                    <a:pt x="738" y="966"/>
                  </a:lnTo>
                  <a:lnTo>
                    <a:pt x="732" y="954"/>
                  </a:lnTo>
                  <a:lnTo>
                    <a:pt x="732" y="702"/>
                  </a:lnTo>
                  <a:lnTo>
                    <a:pt x="858" y="708"/>
                  </a:lnTo>
                  <a:lnTo>
                    <a:pt x="864" y="708"/>
                  </a:lnTo>
                  <a:lnTo>
                    <a:pt x="876" y="696"/>
                  </a:lnTo>
                  <a:lnTo>
                    <a:pt x="876" y="672"/>
                  </a:lnTo>
                  <a:lnTo>
                    <a:pt x="870" y="666"/>
                  </a:lnTo>
                  <a:lnTo>
                    <a:pt x="870" y="660"/>
                  </a:lnTo>
                  <a:lnTo>
                    <a:pt x="888" y="654"/>
                  </a:lnTo>
                  <a:lnTo>
                    <a:pt x="876" y="642"/>
                  </a:lnTo>
                  <a:lnTo>
                    <a:pt x="876" y="588"/>
                  </a:lnTo>
                  <a:lnTo>
                    <a:pt x="882" y="588"/>
                  </a:lnTo>
                  <a:lnTo>
                    <a:pt x="888" y="582"/>
                  </a:lnTo>
                  <a:lnTo>
                    <a:pt x="888" y="564"/>
                  </a:lnTo>
                  <a:lnTo>
                    <a:pt x="876" y="552"/>
                  </a:lnTo>
                  <a:lnTo>
                    <a:pt x="876" y="5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5" name="Andorr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C1E2A889-B1F7-4053-9134-63ECF9DF6180}"/>
                </a:ext>
              </a:extLst>
            </p:cNvPr>
            <p:cNvSpPr>
              <a:spLocks/>
            </p:cNvSpPr>
            <p:nvPr/>
          </p:nvSpPr>
          <p:spPr bwMode="gray">
            <a:xfrm>
              <a:off x="5894655" y="1684877"/>
              <a:ext cx="8683" cy="4570"/>
            </a:xfrm>
            <a:custGeom>
              <a:avLst/>
              <a:gdLst>
                <a:gd name="T0" fmla="*/ 2147483647 w 30"/>
                <a:gd name="T1" fmla="*/ 2147483647 h 18"/>
                <a:gd name="T2" fmla="*/ 2147483647 w 30"/>
                <a:gd name="T3" fmla="*/ 2147483647 h 18"/>
                <a:gd name="T4" fmla="*/ 2147483647 w 30"/>
                <a:gd name="T5" fmla="*/ 2147483647 h 18"/>
                <a:gd name="T6" fmla="*/ 2147483647 w 30"/>
                <a:gd name="T7" fmla="*/ 0 h 18"/>
                <a:gd name="T8" fmla="*/ 0 w 30"/>
                <a:gd name="T9" fmla="*/ 0 h 18"/>
                <a:gd name="T10" fmla="*/ 2147483647 w 30"/>
                <a:gd name="T11" fmla="*/ 214748364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8"/>
                <a:gd name="T20" fmla="*/ 30 w 30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8">
                  <a:moveTo>
                    <a:pt x="6" y="18"/>
                  </a:moveTo>
                  <a:lnTo>
                    <a:pt x="18" y="12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6" name="Alger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81560BDC-7E8F-40D4-9093-7127C26E951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79745" y="1811705"/>
              <a:ext cx="407027" cy="423899"/>
            </a:xfrm>
            <a:custGeom>
              <a:avLst/>
              <a:gdLst>
                <a:gd name="T0" fmla="*/ 2147483647 w 1476"/>
                <a:gd name="T1" fmla="*/ 2147483647 h 1464"/>
                <a:gd name="T2" fmla="*/ 2147483647 w 1476"/>
                <a:gd name="T3" fmla="*/ 2147483647 h 1464"/>
                <a:gd name="T4" fmla="*/ 2147483647 w 1476"/>
                <a:gd name="T5" fmla="*/ 2147483647 h 1464"/>
                <a:gd name="T6" fmla="*/ 2147483647 w 1476"/>
                <a:gd name="T7" fmla="*/ 2147483647 h 1464"/>
                <a:gd name="T8" fmla="*/ 2147483647 w 1476"/>
                <a:gd name="T9" fmla="*/ 2147483647 h 1464"/>
                <a:gd name="T10" fmla="*/ 2147483647 w 1476"/>
                <a:gd name="T11" fmla="*/ 2147483647 h 1464"/>
                <a:gd name="T12" fmla="*/ 2147483647 w 1476"/>
                <a:gd name="T13" fmla="*/ 2147483647 h 1464"/>
                <a:gd name="T14" fmla="*/ 2147483647 w 1476"/>
                <a:gd name="T15" fmla="*/ 2147483647 h 1464"/>
                <a:gd name="T16" fmla="*/ 2147483647 w 1476"/>
                <a:gd name="T17" fmla="*/ 2147483647 h 1464"/>
                <a:gd name="T18" fmla="*/ 2147483647 w 1476"/>
                <a:gd name="T19" fmla="*/ 2147483647 h 1464"/>
                <a:gd name="T20" fmla="*/ 2147483647 w 1476"/>
                <a:gd name="T21" fmla="*/ 2147483647 h 1464"/>
                <a:gd name="T22" fmla="*/ 2147483647 w 1476"/>
                <a:gd name="T23" fmla="*/ 2147483647 h 1464"/>
                <a:gd name="T24" fmla="*/ 2147483647 w 1476"/>
                <a:gd name="T25" fmla="*/ 2147483647 h 1464"/>
                <a:gd name="T26" fmla="*/ 2147483647 w 1476"/>
                <a:gd name="T27" fmla="*/ 2147483647 h 1464"/>
                <a:gd name="T28" fmla="*/ 2147483647 w 1476"/>
                <a:gd name="T29" fmla="*/ 2147483647 h 1464"/>
                <a:gd name="T30" fmla="*/ 2147483647 w 1476"/>
                <a:gd name="T31" fmla="*/ 2147483647 h 1464"/>
                <a:gd name="T32" fmla="*/ 2147483647 w 1476"/>
                <a:gd name="T33" fmla="*/ 2147483647 h 1464"/>
                <a:gd name="T34" fmla="*/ 2147483647 w 1476"/>
                <a:gd name="T35" fmla="*/ 2147483647 h 1464"/>
                <a:gd name="T36" fmla="*/ 2147483647 w 1476"/>
                <a:gd name="T37" fmla="*/ 2147483647 h 1464"/>
                <a:gd name="T38" fmla="*/ 2147483647 w 1476"/>
                <a:gd name="T39" fmla="*/ 2147483647 h 1464"/>
                <a:gd name="T40" fmla="*/ 2147483647 w 1476"/>
                <a:gd name="T41" fmla="*/ 2147483647 h 1464"/>
                <a:gd name="T42" fmla="*/ 2147483647 w 1476"/>
                <a:gd name="T43" fmla="*/ 2147483647 h 1464"/>
                <a:gd name="T44" fmla="*/ 2147483647 w 1476"/>
                <a:gd name="T45" fmla="*/ 2147483647 h 1464"/>
                <a:gd name="T46" fmla="*/ 2147483647 w 1476"/>
                <a:gd name="T47" fmla="*/ 2147483647 h 1464"/>
                <a:gd name="T48" fmla="*/ 2147483647 w 1476"/>
                <a:gd name="T49" fmla="*/ 2147483647 h 1464"/>
                <a:gd name="T50" fmla="*/ 2147483647 w 1476"/>
                <a:gd name="T51" fmla="*/ 2147483647 h 1464"/>
                <a:gd name="T52" fmla="*/ 2147483647 w 1476"/>
                <a:gd name="T53" fmla="*/ 2147483647 h 1464"/>
                <a:gd name="T54" fmla="*/ 2147483647 w 1476"/>
                <a:gd name="T55" fmla="*/ 2147483647 h 1464"/>
                <a:gd name="T56" fmla="*/ 2147483647 w 1476"/>
                <a:gd name="T57" fmla="*/ 2147483647 h 1464"/>
                <a:gd name="T58" fmla="*/ 2147483647 w 1476"/>
                <a:gd name="T59" fmla="*/ 2147483647 h 1464"/>
                <a:gd name="T60" fmla="*/ 2147483647 w 1476"/>
                <a:gd name="T61" fmla="*/ 2147483647 h 1464"/>
                <a:gd name="T62" fmla="*/ 2147483647 w 1476"/>
                <a:gd name="T63" fmla="*/ 2147483647 h 1464"/>
                <a:gd name="T64" fmla="*/ 2147483647 w 1476"/>
                <a:gd name="T65" fmla="*/ 2147483647 h 1464"/>
                <a:gd name="T66" fmla="*/ 2147483647 w 1476"/>
                <a:gd name="T67" fmla="*/ 2147483647 h 1464"/>
                <a:gd name="T68" fmla="*/ 2147483647 w 1476"/>
                <a:gd name="T69" fmla="*/ 2147483647 h 1464"/>
                <a:gd name="T70" fmla="*/ 2147483647 w 1476"/>
                <a:gd name="T71" fmla="*/ 2147483647 h 1464"/>
                <a:gd name="T72" fmla="*/ 2147483647 w 1476"/>
                <a:gd name="T73" fmla="*/ 2147483647 h 1464"/>
                <a:gd name="T74" fmla="*/ 2147483647 w 1476"/>
                <a:gd name="T75" fmla="*/ 2147483647 h 1464"/>
                <a:gd name="T76" fmla="*/ 2147483647 w 1476"/>
                <a:gd name="T77" fmla="*/ 2147483647 h 1464"/>
                <a:gd name="T78" fmla="*/ 2147483647 w 1476"/>
                <a:gd name="T79" fmla="*/ 2147483647 h 1464"/>
                <a:gd name="T80" fmla="*/ 2147483647 w 1476"/>
                <a:gd name="T81" fmla="*/ 2147483647 h 1464"/>
                <a:gd name="T82" fmla="*/ 2147483647 w 1476"/>
                <a:gd name="T83" fmla="*/ 2147483647 h 1464"/>
                <a:gd name="T84" fmla="*/ 2147483647 w 1476"/>
                <a:gd name="T85" fmla="*/ 2147483647 h 1464"/>
                <a:gd name="T86" fmla="*/ 2147483647 w 1476"/>
                <a:gd name="T87" fmla="*/ 2147483647 h 1464"/>
                <a:gd name="T88" fmla="*/ 2147483647 w 1476"/>
                <a:gd name="T89" fmla="*/ 2147483647 h 1464"/>
                <a:gd name="T90" fmla="*/ 2147483647 w 1476"/>
                <a:gd name="T91" fmla="*/ 2147483647 h 1464"/>
                <a:gd name="T92" fmla="*/ 2147483647 w 1476"/>
                <a:gd name="T93" fmla="*/ 2147483647 h 1464"/>
                <a:gd name="T94" fmla="*/ 2147483647 w 1476"/>
                <a:gd name="T95" fmla="*/ 2147483647 h 1464"/>
                <a:gd name="T96" fmla="*/ 2147483647 w 1476"/>
                <a:gd name="T97" fmla="*/ 2147483647 h 1464"/>
                <a:gd name="T98" fmla="*/ 2147483647 w 1476"/>
                <a:gd name="T99" fmla="*/ 2147483647 h 1464"/>
                <a:gd name="T100" fmla="*/ 2147483647 w 1476"/>
                <a:gd name="T101" fmla="*/ 2147483647 h 1464"/>
                <a:gd name="T102" fmla="*/ 2147483647 w 1476"/>
                <a:gd name="T103" fmla="*/ 2147483647 h 1464"/>
                <a:gd name="T104" fmla="*/ 2147483647 w 1476"/>
                <a:gd name="T105" fmla="*/ 2147483647 h 14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76"/>
                <a:gd name="T160" fmla="*/ 0 h 1464"/>
                <a:gd name="T161" fmla="*/ 1476 w 1476"/>
                <a:gd name="T162" fmla="*/ 1464 h 146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76" h="1464">
                  <a:moveTo>
                    <a:pt x="360" y="534"/>
                  </a:moveTo>
                  <a:lnTo>
                    <a:pt x="318" y="534"/>
                  </a:lnTo>
                  <a:lnTo>
                    <a:pt x="312" y="546"/>
                  </a:lnTo>
                  <a:lnTo>
                    <a:pt x="306" y="552"/>
                  </a:lnTo>
                  <a:lnTo>
                    <a:pt x="294" y="576"/>
                  </a:lnTo>
                  <a:lnTo>
                    <a:pt x="282" y="588"/>
                  </a:lnTo>
                  <a:lnTo>
                    <a:pt x="258" y="588"/>
                  </a:lnTo>
                  <a:lnTo>
                    <a:pt x="246" y="582"/>
                  </a:lnTo>
                  <a:lnTo>
                    <a:pt x="234" y="582"/>
                  </a:lnTo>
                  <a:lnTo>
                    <a:pt x="228" y="594"/>
                  </a:lnTo>
                  <a:lnTo>
                    <a:pt x="204" y="600"/>
                  </a:lnTo>
                  <a:lnTo>
                    <a:pt x="204" y="606"/>
                  </a:lnTo>
                  <a:lnTo>
                    <a:pt x="198" y="618"/>
                  </a:lnTo>
                  <a:lnTo>
                    <a:pt x="186" y="618"/>
                  </a:lnTo>
                  <a:lnTo>
                    <a:pt x="180" y="612"/>
                  </a:lnTo>
                  <a:lnTo>
                    <a:pt x="168" y="606"/>
                  </a:lnTo>
                  <a:lnTo>
                    <a:pt x="138" y="624"/>
                  </a:lnTo>
                  <a:lnTo>
                    <a:pt x="120" y="624"/>
                  </a:lnTo>
                  <a:lnTo>
                    <a:pt x="120" y="630"/>
                  </a:lnTo>
                  <a:lnTo>
                    <a:pt x="90" y="660"/>
                  </a:lnTo>
                  <a:lnTo>
                    <a:pt x="78" y="666"/>
                  </a:lnTo>
                  <a:lnTo>
                    <a:pt x="72" y="672"/>
                  </a:lnTo>
                  <a:lnTo>
                    <a:pt x="60" y="678"/>
                  </a:lnTo>
                  <a:lnTo>
                    <a:pt x="54" y="708"/>
                  </a:lnTo>
                  <a:lnTo>
                    <a:pt x="54" y="768"/>
                  </a:lnTo>
                  <a:lnTo>
                    <a:pt x="0" y="768"/>
                  </a:lnTo>
                  <a:lnTo>
                    <a:pt x="54" y="768"/>
                  </a:lnTo>
                  <a:lnTo>
                    <a:pt x="54" y="804"/>
                  </a:lnTo>
                  <a:lnTo>
                    <a:pt x="312" y="984"/>
                  </a:lnTo>
                  <a:lnTo>
                    <a:pt x="720" y="1296"/>
                  </a:lnTo>
                  <a:lnTo>
                    <a:pt x="720" y="1320"/>
                  </a:lnTo>
                  <a:lnTo>
                    <a:pt x="744" y="1320"/>
                  </a:lnTo>
                  <a:lnTo>
                    <a:pt x="750" y="1326"/>
                  </a:lnTo>
                  <a:lnTo>
                    <a:pt x="750" y="1344"/>
                  </a:lnTo>
                  <a:lnTo>
                    <a:pt x="762" y="1356"/>
                  </a:lnTo>
                  <a:lnTo>
                    <a:pt x="798" y="1356"/>
                  </a:lnTo>
                  <a:lnTo>
                    <a:pt x="804" y="1386"/>
                  </a:lnTo>
                  <a:lnTo>
                    <a:pt x="810" y="1386"/>
                  </a:lnTo>
                  <a:lnTo>
                    <a:pt x="816" y="1380"/>
                  </a:lnTo>
                  <a:lnTo>
                    <a:pt x="846" y="1380"/>
                  </a:lnTo>
                  <a:lnTo>
                    <a:pt x="858" y="1386"/>
                  </a:lnTo>
                  <a:lnTo>
                    <a:pt x="870" y="1410"/>
                  </a:lnTo>
                  <a:lnTo>
                    <a:pt x="870" y="1428"/>
                  </a:lnTo>
                  <a:lnTo>
                    <a:pt x="852" y="1446"/>
                  </a:lnTo>
                  <a:lnTo>
                    <a:pt x="852" y="1452"/>
                  </a:lnTo>
                  <a:lnTo>
                    <a:pt x="858" y="1458"/>
                  </a:lnTo>
                  <a:lnTo>
                    <a:pt x="870" y="1464"/>
                  </a:lnTo>
                  <a:lnTo>
                    <a:pt x="900" y="1464"/>
                  </a:lnTo>
                  <a:lnTo>
                    <a:pt x="906" y="1458"/>
                  </a:lnTo>
                  <a:lnTo>
                    <a:pt x="924" y="1458"/>
                  </a:lnTo>
                  <a:lnTo>
                    <a:pt x="954" y="1452"/>
                  </a:lnTo>
                  <a:lnTo>
                    <a:pt x="984" y="1440"/>
                  </a:lnTo>
                  <a:lnTo>
                    <a:pt x="1020" y="1434"/>
                  </a:lnTo>
                  <a:lnTo>
                    <a:pt x="1038" y="1434"/>
                  </a:lnTo>
                  <a:lnTo>
                    <a:pt x="1062" y="1416"/>
                  </a:lnTo>
                  <a:lnTo>
                    <a:pt x="1098" y="1386"/>
                  </a:lnTo>
                  <a:lnTo>
                    <a:pt x="1128" y="1350"/>
                  </a:lnTo>
                  <a:lnTo>
                    <a:pt x="1158" y="1326"/>
                  </a:lnTo>
                  <a:lnTo>
                    <a:pt x="1182" y="1314"/>
                  </a:lnTo>
                  <a:lnTo>
                    <a:pt x="1224" y="1284"/>
                  </a:lnTo>
                  <a:lnTo>
                    <a:pt x="1272" y="1248"/>
                  </a:lnTo>
                  <a:lnTo>
                    <a:pt x="1332" y="1206"/>
                  </a:lnTo>
                  <a:lnTo>
                    <a:pt x="1386" y="1170"/>
                  </a:lnTo>
                  <a:lnTo>
                    <a:pt x="1434" y="1134"/>
                  </a:lnTo>
                  <a:lnTo>
                    <a:pt x="1464" y="1110"/>
                  </a:lnTo>
                  <a:lnTo>
                    <a:pt x="1476" y="1104"/>
                  </a:lnTo>
                  <a:lnTo>
                    <a:pt x="1476" y="1098"/>
                  </a:lnTo>
                  <a:lnTo>
                    <a:pt x="1470" y="1092"/>
                  </a:lnTo>
                  <a:lnTo>
                    <a:pt x="1464" y="1080"/>
                  </a:lnTo>
                  <a:lnTo>
                    <a:pt x="1458" y="1062"/>
                  </a:lnTo>
                  <a:lnTo>
                    <a:pt x="1452" y="1050"/>
                  </a:lnTo>
                  <a:lnTo>
                    <a:pt x="1452" y="1044"/>
                  </a:lnTo>
                  <a:lnTo>
                    <a:pt x="1440" y="1032"/>
                  </a:lnTo>
                  <a:lnTo>
                    <a:pt x="1428" y="1032"/>
                  </a:lnTo>
                  <a:lnTo>
                    <a:pt x="1392" y="1014"/>
                  </a:lnTo>
                  <a:lnTo>
                    <a:pt x="1386" y="1014"/>
                  </a:lnTo>
                  <a:lnTo>
                    <a:pt x="1362" y="1026"/>
                  </a:lnTo>
                  <a:lnTo>
                    <a:pt x="1338" y="1002"/>
                  </a:lnTo>
                  <a:lnTo>
                    <a:pt x="1338" y="960"/>
                  </a:lnTo>
                  <a:lnTo>
                    <a:pt x="1332" y="954"/>
                  </a:lnTo>
                  <a:lnTo>
                    <a:pt x="1326" y="942"/>
                  </a:lnTo>
                  <a:lnTo>
                    <a:pt x="1314" y="930"/>
                  </a:lnTo>
                  <a:lnTo>
                    <a:pt x="1308" y="912"/>
                  </a:lnTo>
                  <a:lnTo>
                    <a:pt x="1296" y="900"/>
                  </a:lnTo>
                  <a:lnTo>
                    <a:pt x="1290" y="888"/>
                  </a:lnTo>
                  <a:lnTo>
                    <a:pt x="1290" y="882"/>
                  </a:lnTo>
                  <a:lnTo>
                    <a:pt x="1296" y="876"/>
                  </a:lnTo>
                  <a:lnTo>
                    <a:pt x="1308" y="876"/>
                  </a:lnTo>
                  <a:lnTo>
                    <a:pt x="1320" y="870"/>
                  </a:lnTo>
                  <a:lnTo>
                    <a:pt x="1326" y="864"/>
                  </a:lnTo>
                  <a:lnTo>
                    <a:pt x="1332" y="852"/>
                  </a:lnTo>
                  <a:lnTo>
                    <a:pt x="1332" y="840"/>
                  </a:lnTo>
                  <a:lnTo>
                    <a:pt x="1326" y="834"/>
                  </a:lnTo>
                  <a:lnTo>
                    <a:pt x="1326" y="828"/>
                  </a:lnTo>
                  <a:lnTo>
                    <a:pt x="1320" y="774"/>
                  </a:lnTo>
                  <a:lnTo>
                    <a:pt x="1332" y="750"/>
                  </a:lnTo>
                  <a:lnTo>
                    <a:pt x="1326" y="732"/>
                  </a:lnTo>
                  <a:lnTo>
                    <a:pt x="1326" y="726"/>
                  </a:lnTo>
                  <a:lnTo>
                    <a:pt x="1332" y="720"/>
                  </a:lnTo>
                  <a:lnTo>
                    <a:pt x="1332" y="690"/>
                  </a:lnTo>
                  <a:lnTo>
                    <a:pt x="1338" y="678"/>
                  </a:lnTo>
                  <a:lnTo>
                    <a:pt x="1338" y="672"/>
                  </a:lnTo>
                  <a:lnTo>
                    <a:pt x="1326" y="648"/>
                  </a:lnTo>
                  <a:lnTo>
                    <a:pt x="1302" y="588"/>
                  </a:lnTo>
                  <a:lnTo>
                    <a:pt x="1290" y="570"/>
                  </a:lnTo>
                  <a:lnTo>
                    <a:pt x="1296" y="564"/>
                  </a:lnTo>
                  <a:lnTo>
                    <a:pt x="1308" y="558"/>
                  </a:lnTo>
                  <a:lnTo>
                    <a:pt x="1296" y="528"/>
                  </a:lnTo>
                  <a:lnTo>
                    <a:pt x="1284" y="480"/>
                  </a:lnTo>
                  <a:lnTo>
                    <a:pt x="1278" y="438"/>
                  </a:lnTo>
                  <a:lnTo>
                    <a:pt x="1272" y="414"/>
                  </a:lnTo>
                  <a:lnTo>
                    <a:pt x="1266" y="408"/>
                  </a:lnTo>
                  <a:lnTo>
                    <a:pt x="1260" y="396"/>
                  </a:lnTo>
                  <a:lnTo>
                    <a:pt x="1236" y="384"/>
                  </a:lnTo>
                  <a:lnTo>
                    <a:pt x="1230" y="378"/>
                  </a:lnTo>
                  <a:lnTo>
                    <a:pt x="1224" y="378"/>
                  </a:lnTo>
                  <a:lnTo>
                    <a:pt x="1224" y="336"/>
                  </a:lnTo>
                  <a:lnTo>
                    <a:pt x="1212" y="324"/>
                  </a:lnTo>
                  <a:lnTo>
                    <a:pt x="1194" y="318"/>
                  </a:lnTo>
                  <a:lnTo>
                    <a:pt x="1182" y="318"/>
                  </a:lnTo>
                  <a:lnTo>
                    <a:pt x="1182" y="288"/>
                  </a:lnTo>
                  <a:lnTo>
                    <a:pt x="1170" y="288"/>
                  </a:lnTo>
                  <a:lnTo>
                    <a:pt x="1170" y="246"/>
                  </a:lnTo>
                  <a:lnTo>
                    <a:pt x="1194" y="222"/>
                  </a:lnTo>
                  <a:lnTo>
                    <a:pt x="1218" y="204"/>
                  </a:lnTo>
                  <a:lnTo>
                    <a:pt x="1218" y="198"/>
                  </a:lnTo>
                  <a:lnTo>
                    <a:pt x="1224" y="192"/>
                  </a:lnTo>
                  <a:lnTo>
                    <a:pt x="1224" y="180"/>
                  </a:lnTo>
                  <a:lnTo>
                    <a:pt x="1230" y="168"/>
                  </a:lnTo>
                  <a:lnTo>
                    <a:pt x="1230" y="126"/>
                  </a:lnTo>
                  <a:lnTo>
                    <a:pt x="1224" y="114"/>
                  </a:lnTo>
                  <a:lnTo>
                    <a:pt x="1224" y="78"/>
                  </a:lnTo>
                  <a:lnTo>
                    <a:pt x="1230" y="66"/>
                  </a:lnTo>
                  <a:lnTo>
                    <a:pt x="1230" y="54"/>
                  </a:lnTo>
                  <a:lnTo>
                    <a:pt x="1212" y="48"/>
                  </a:lnTo>
                  <a:lnTo>
                    <a:pt x="1254" y="30"/>
                  </a:lnTo>
                  <a:lnTo>
                    <a:pt x="1254" y="18"/>
                  </a:lnTo>
                  <a:lnTo>
                    <a:pt x="1242" y="18"/>
                  </a:lnTo>
                  <a:lnTo>
                    <a:pt x="1236" y="12"/>
                  </a:lnTo>
                  <a:lnTo>
                    <a:pt x="1224" y="12"/>
                  </a:lnTo>
                  <a:lnTo>
                    <a:pt x="1206" y="24"/>
                  </a:lnTo>
                  <a:lnTo>
                    <a:pt x="1170" y="6"/>
                  </a:lnTo>
                  <a:lnTo>
                    <a:pt x="1152" y="6"/>
                  </a:lnTo>
                  <a:lnTo>
                    <a:pt x="1152" y="18"/>
                  </a:lnTo>
                  <a:lnTo>
                    <a:pt x="1116" y="18"/>
                  </a:lnTo>
                  <a:lnTo>
                    <a:pt x="1092" y="0"/>
                  </a:lnTo>
                  <a:lnTo>
                    <a:pt x="1086" y="30"/>
                  </a:lnTo>
                  <a:lnTo>
                    <a:pt x="1056" y="18"/>
                  </a:lnTo>
                  <a:lnTo>
                    <a:pt x="1026" y="42"/>
                  </a:lnTo>
                  <a:lnTo>
                    <a:pt x="1002" y="30"/>
                  </a:lnTo>
                  <a:lnTo>
                    <a:pt x="984" y="30"/>
                  </a:lnTo>
                  <a:lnTo>
                    <a:pt x="966" y="24"/>
                  </a:lnTo>
                  <a:lnTo>
                    <a:pt x="948" y="24"/>
                  </a:lnTo>
                  <a:lnTo>
                    <a:pt x="924" y="30"/>
                  </a:lnTo>
                  <a:lnTo>
                    <a:pt x="906" y="30"/>
                  </a:lnTo>
                  <a:lnTo>
                    <a:pt x="900" y="36"/>
                  </a:lnTo>
                  <a:lnTo>
                    <a:pt x="888" y="36"/>
                  </a:lnTo>
                  <a:lnTo>
                    <a:pt x="876" y="42"/>
                  </a:lnTo>
                  <a:lnTo>
                    <a:pt x="816" y="42"/>
                  </a:lnTo>
                  <a:lnTo>
                    <a:pt x="810" y="48"/>
                  </a:lnTo>
                  <a:lnTo>
                    <a:pt x="750" y="48"/>
                  </a:lnTo>
                  <a:lnTo>
                    <a:pt x="744" y="54"/>
                  </a:lnTo>
                  <a:lnTo>
                    <a:pt x="726" y="54"/>
                  </a:lnTo>
                  <a:lnTo>
                    <a:pt x="714" y="60"/>
                  </a:lnTo>
                  <a:lnTo>
                    <a:pt x="696" y="66"/>
                  </a:lnTo>
                  <a:lnTo>
                    <a:pt x="684" y="78"/>
                  </a:lnTo>
                  <a:lnTo>
                    <a:pt x="678" y="90"/>
                  </a:lnTo>
                  <a:lnTo>
                    <a:pt x="666" y="102"/>
                  </a:lnTo>
                  <a:lnTo>
                    <a:pt x="666" y="108"/>
                  </a:lnTo>
                  <a:lnTo>
                    <a:pt x="636" y="108"/>
                  </a:lnTo>
                  <a:lnTo>
                    <a:pt x="624" y="114"/>
                  </a:lnTo>
                  <a:lnTo>
                    <a:pt x="606" y="114"/>
                  </a:lnTo>
                  <a:lnTo>
                    <a:pt x="594" y="120"/>
                  </a:lnTo>
                  <a:lnTo>
                    <a:pt x="588" y="126"/>
                  </a:lnTo>
                  <a:lnTo>
                    <a:pt x="588" y="132"/>
                  </a:lnTo>
                  <a:lnTo>
                    <a:pt x="558" y="162"/>
                  </a:lnTo>
                  <a:lnTo>
                    <a:pt x="546" y="168"/>
                  </a:lnTo>
                  <a:lnTo>
                    <a:pt x="522" y="168"/>
                  </a:lnTo>
                  <a:lnTo>
                    <a:pt x="528" y="174"/>
                  </a:lnTo>
                  <a:lnTo>
                    <a:pt x="534" y="186"/>
                  </a:lnTo>
                  <a:lnTo>
                    <a:pt x="546" y="192"/>
                  </a:lnTo>
                  <a:lnTo>
                    <a:pt x="540" y="198"/>
                  </a:lnTo>
                  <a:lnTo>
                    <a:pt x="540" y="210"/>
                  </a:lnTo>
                  <a:lnTo>
                    <a:pt x="552" y="210"/>
                  </a:lnTo>
                  <a:lnTo>
                    <a:pt x="546" y="276"/>
                  </a:lnTo>
                  <a:lnTo>
                    <a:pt x="558" y="294"/>
                  </a:lnTo>
                  <a:lnTo>
                    <a:pt x="546" y="324"/>
                  </a:lnTo>
                  <a:lnTo>
                    <a:pt x="564" y="324"/>
                  </a:lnTo>
                  <a:lnTo>
                    <a:pt x="564" y="354"/>
                  </a:lnTo>
                  <a:lnTo>
                    <a:pt x="588" y="372"/>
                  </a:lnTo>
                  <a:lnTo>
                    <a:pt x="570" y="390"/>
                  </a:lnTo>
                  <a:lnTo>
                    <a:pt x="570" y="402"/>
                  </a:lnTo>
                  <a:lnTo>
                    <a:pt x="516" y="408"/>
                  </a:lnTo>
                  <a:lnTo>
                    <a:pt x="504" y="402"/>
                  </a:lnTo>
                  <a:lnTo>
                    <a:pt x="486" y="402"/>
                  </a:lnTo>
                  <a:lnTo>
                    <a:pt x="486" y="408"/>
                  </a:lnTo>
                  <a:lnTo>
                    <a:pt x="480" y="414"/>
                  </a:lnTo>
                  <a:lnTo>
                    <a:pt x="474" y="408"/>
                  </a:lnTo>
                  <a:lnTo>
                    <a:pt x="462" y="408"/>
                  </a:lnTo>
                  <a:lnTo>
                    <a:pt x="462" y="414"/>
                  </a:lnTo>
                  <a:lnTo>
                    <a:pt x="456" y="420"/>
                  </a:lnTo>
                  <a:lnTo>
                    <a:pt x="456" y="432"/>
                  </a:lnTo>
                  <a:lnTo>
                    <a:pt x="432" y="432"/>
                  </a:lnTo>
                  <a:lnTo>
                    <a:pt x="420" y="438"/>
                  </a:lnTo>
                  <a:lnTo>
                    <a:pt x="396" y="438"/>
                  </a:lnTo>
                  <a:lnTo>
                    <a:pt x="390" y="444"/>
                  </a:lnTo>
                  <a:lnTo>
                    <a:pt x="390" y="456"/>
                  </a:lnTo>
                  <a:lnTo>
                    <a:pt x="396" y="462"/>
                  </a:lnTo>
                  <a:lnTo>
                    <a:pt x="402" y="474"/>
                  </a:lnTo>
                  <a:lnTo>
                    <a:pt x="414" y="492"/>
                  </a:lnTo>
                  <a:lnTo>
                    <a:pt x="390" y="504"/>
                  </a:lnTo>
                  <a:lnTo>
                    <a:pt x="390" y="510"/>
                  </a:lnTo>
                  <a:lnTo>
                    <a:pt x="378" y="522"/>
                  </a:lnTo>
                  <a:lnTo>
                    <a:pt x="366" y="528"/>
                  </a:lnTo>
                  <a:lnTo>
                    <a:pt x="360" y="53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7" name="Albani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3F65D63A-3524-48E0-A732-374232277AEB}"/>
                </a:ext>
              </a:extLst>
            </p:cNvPr>
            <p:cNvSpPr>
              <a:spLocks/>
            </p:cNvSpPr>
            <p:nvPr/>
          </p:nvSpPr>
          <p:spPr bwMode="gray">
            <a:xfrm>
              <a:off x="6208338" y="1684877"/>
              <a:ext cx="39075" cy="70841"/>
            </a:xfrm>
            <a:custGeom>
              <a:avLst/>
              <a:gdLst>
                <a:gd name="T0" fmla="*/ 2147483647 w 144"/>
                <a:gd name="T1" fmla="*/ 2147483647 h 246"/>
                <a:gd name="T2" fmla="*/ 2147483647 w 144"/>
                <a:gd name="T3" fmla="*/ 2147483647 h 246"/>
                <a:gd name="T4" fmla="*/ 2147483647 w 144"/>
                <a:gd name="T5" fmla="*/ 2147483647 h 246"/>
                <a:gd name="T6" fmla="*/ 2147483647 w 144"/>
                <a:gd name="T7" fmla="*/ 2147483647 h 246"/>
                <a:gd name="T8" fmla="*/ 2147483647 w 144"/>
                <a:gd name="T9" fmla="*/ 2147483647 h 246"/>
                <a:gd name="T10" fmla="*/ 2147483647 w 144"/>
                <a:gd name="T11" fmla="*/ 2147483647 h 246"/>
                <a:gd name="T12" fmla="*/ 2147483647 w 144"/>
                <a:gd name="T13" fmla="*/ 2147483647 h 246"/>
                <a:gd name="T14" fmla="*/ 2147483647 w 144"/>
                <a:gd name="T15" fmla="*/ 2147483647 h 246"/>
                <a:gd name="T16" fmla="*/ 2147483647 w 144"/>
                <a:gd name="T17" fmla="*/ 2147483647 h 246"/>
                <a:gd name="T18" fmla="*/ 2147483647 w 144"/>
                <a:gd name="T19" fmla="*/ 2147483647 h 246"/>
                <a:gd name="T20" fmla="*/ 2147483647 w 144"/>
                <a:gd name="T21" fmla="*/ 2147483647 h 246"/>
                <a:gd name="T22" fmla="*/ 2147483647 w 144"/>
                <a:gd name="T23" fmla="*/ 2147483647 h 246"/>
                <a:gd name="T24" fmla="*/ 2147483647 w 144"/>
                <a:gd name="T25" fmla="*/ 2147483647 h 246"/>
                <a:gd name="T26" fmla="*/ 2147483647 w 144"/>
                <a:gd name="T27" fmla="*/ 2147483647 h 246"/>
                <a:gd name="T28" fmla="*/ 2147483647 w 144"/>
                <a:gd name="T29" fmla="*/ 2147483647 h 246"/>
                <a:gd name="T30" fmla="*/ 2147483647 w 144"/>
                <a:gd name="T31" fmla="*/ 2147483647 h 246"/>
                <a:gd name="T32" fmla="*/ 2147483647 w 144"/>
                <a:gd name="T33" fmla="*/ 2147483647 h 246"/>
                <a:gd name="T34" fmla="*/ 2147483647 w 144"/>
                <a:gd name="T35" fmla="*/ 2147483647 h 246"/>
                <a:gd name="T36" fmla="*/ 2147483647 w 144"/>
                <a:gd name="T37" fmla="*/ 2147483647 h 246"/>
                <a:gd name="T38" fmla="*/ 2147483647 w 144"/>
                <a:gd name="T39" fmla="*/ 0 h 246"/>
                <a:gd name="T40" fmla="*/ 2147483647 w 144"/>
                <a:gd name="T41" fmla="*/ 2147483647 h 246"/>
                <a:gd name="T42" fmla="*/ 2147483647 w 144"/>
                <a:gd name="T43" fmla="*/ 2147483647 h 246"/>
                <a:gd name="T44" fmla="*/ 0 w 144"/>
                <a:gd name="T45" fmla="*/ 2147483647 h 246"/>
                <a:gd name="T46" fmla="*/ 2147483647 w 144"/>
                <a:gd name="T47" fmla="*/ 2147483647 h 246"/>
                <a:gd name="T48" fmla="*/ 2147483647 w 144"/>
                <a:gd name="T49" fmla="*/ 2147483647 h 246"/>
                <a:gd name="T50" fmla="*/ 2147483647 w 144"/>
                <a:gd name="T51" fmla="*/ 2147483647 h 246"/>
                <a:gd name="T52" fmla="*/ 2147483647 w 144"/>
                <a:gd name="T53" fmla="*/ 2147483647 h 246"/>
                <a:gd name="T54" fmla="*/ 2147483647 w 144"/>
                <a:gd name="T55" fmla="*/ 2147483647 h 246"/>
                <a:gd name="T56" fmla="*/ 2147483647 w 144"/>
                <a:gd name="T57" fmla="*/ 2147483647 h 246"/>
                <a:gd name="T58" fmla="*/ 2147483647 w 144"/>
                <a:gd name="T59" fmla="*/ 2147483647 h 246"/>
                <a:gd name="T60" fmla="*/ 2147483647 w 144"/>
                <a:gd name="T61" fmla="*/ 2147483647 h 246"/>
                <a:gd name="T62" fmla="*/ 2147483647 w 144"/>
                <a:gd name="T63" fmla="*/ 2147483647 h 246"/>
                <a:gd name="T64" fmla="*/ 2147483647 w 144"/>
                <a:gd name="T65" fmla="*/ 2147483647 h 246"/>
                <a:gd name="T66" fmla="*/ 2147483647 w 144"/>
                <a:gd name="T67" fmla="*/ 2147483647 h 246"/>
                <a:gd name="T68" fmla="*/ 2147483647 w 144"/>
                <a:gd name="T69" fmla="*/ 2147483647 h 246"/>
                <a:gd name="T70" fmla="*/ 2147483647 w 144"/>
                <a:gd name="T71" fmla="*/ 2147483647 h 246"/>
                <a:gd name="T72" fmla="*/ 2147483647 w 144"/>
                <a:gd name="T73" fmla="*/ 2147483647 h 246"/>
                <a:gd name="T74" fmla="*/ 2147483647 w 144"/>
                <a:gd name="T75" fmla="*/ 2147483647 h 246"/>
                <a:gd name="T76" fmla="*/ 2147483647 w 144"/>
                <a:gd name="T77" fmla="*/ 2147483647 h 246"/>
                <a:gd name="T78" fmla="*/ 2147483647 w 144"/>
                <a:gd name="T79" fmla="*/ 2147483647 h 246"/>
                <a:gd name="T80" fmla="*/ 2147483647 w 144"/>
                <a:gd name="T81" fmla="*/ 2147483647 h 246"/>
                <a:gd name="T82" fmla="*/ 2147483647 w 144"/>
                <a:gd name="T83" fmla="*/ 2147483647 h 246"/>
                <a:gd name="T84" fmla="*/ 2147483647 w 144"/>
                <a:gd name="T85" fmla="*/ 2147483647 h 246"/>
                <a:gd name="T86" fmla="*/ 2147483647 w 144"/>
                <a:gd name="T87" fmla="*/ 2147483647 h 246"/>
                <a:gd name="T88" fmla="*/ 2147483647 w 144"/>
                <a:gd name="T89" fmla="*/ 2147483647 h 2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4"/>
                <a:gd name="T136" fmla="*/ 0 h 246"/>
                <a:gd name="T137" fmla="*/ 144 w 144"/>
                <a:gd name="T138" fmla="*/ 246 h 2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4" h="246">
                  <a:moveTo>
                    <a:pt x="96" y="210"/>
                  </a:moveTo>
                  <a:lnTo>
                    <a:pt x="96" y="204"/>
                  </a:lnTo>
                  <a:lnTo>
                    <a:pt x="108" y="204"/>
                  </a:lnTo>
                  <a:lnTo>
                    <a:pt x="120" y="198"/>
                  </a:lnTo>
                  <a:lnTo>
                    <a:pt x="120" y="174"/>
                  </a:lnTo>
                  <a:lnTo>
                    <a:pt x="138" y="174"/>
                  </a:lnTo>
                  <a:lnTo>
                    <a:pt x="144" y="168"/>
                  </a:lnTo>
                  <a:lnTo>
                    <a:pt x="144" y="138"/>
                  </a:lnTo>
                  <a:lnTo>
                    <a:pt x="120" y="144"/>
                  </a:lnTo>
                  <a:lnTo>
                    <a:pt x="120" y="126"/>
                  </a:lnTo>
                  <a:lnTo>
                    <a:pt x="114" y="126"/>
                  </a:lnTo>
                  <a:lnTo>
                    <a:pt x="108" y="120"/>
                  </a:lnTo>
                  <a:lnTo>
                    <a:pt x="108" y="96"/>
                  </a:lnTo>
                  <a:lnTo>
                    <a:pt x="102" y="84"/>
                  </a:lnTo>
                  <a:lnTo>
                    <a:pt x="102" y="42"/>
                  </a:lnTo>
                  <a:lnTo>
                    <a:pt x="96" y="24"/>
                  </a:lnTo>
                  <a:lnTo>
                    <a:pt x="84" y="24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36" y="0"/>
                  </a:lnTo>
                  <a:lnTo>
                    <a:pt x="36" y="18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18" y="36"/>
                  </a:lnTo>
                  <a:lnTo>
                    <a:pt x="24" y="30"/>
                  </a:lnTo>
                  <a:lnTo>
                    <a:pt x="30" y="48"/>
                  </a:lnTo>
                  <a:lnTo>
                    <a:pt x="18" y="60"/>
                  </a:lnTo>
                  <a:lnTo>
                    <a:pt x="24" y="66"/>
                  </a:lnTo>
                  <a:lnTo>
                    <a:pt x="48" y="66"/>
                  </a:lnTo>
                  <a:lnTo>
                    <a:pt x="48" y="84"/>
                  </a:lnTo>
                  <a:lnTo>
                    <a:pt x="42" y="96"/>
                  </a:lnTo>
                  <a:lnTo>
                    <a:pt x="42" y="114"/>
                  </a:lnTo>
                  <a:lnTo>
                    <a:pt x="36" y="132"/>
                  </a:lnTo>
                  <a:lnTo>
                    <a:pt x="36" y="156"/>
                  </a:lnTo>
                  <a:lnTo>
                    <a:pt x="24" y="180"/>
                  </a:lnTo>
                  <a:lnTo>
                    <a:pt x="24" y="186"/>
                  </a:lnTo>
                  <a:lnTo>
                    <a:pt x="42" y="204"/>
                  </a:lnTo>
                  <a:lnTo>
                    <a:pt x="54" y="210"/>
                  </a:lnTo>
                  <a:lnTo>
                    <a:pt x="60" y="216"/>
                  </a:lnTo>
                  <a:lnTo>
                    <a:pt x="60" y="234"/>
                  </a:lnTo>
                  <a:lnTo>
                    <a:pt x="66" y="240"/>
                  </a:lnTo>
                  <a:lnTo>
                    <a:pt x="84" y="240"/>
                  </a:lnTo>
                  <a:lnTo>
                    <a:pt x="90" y="246"/>
                  </a:lnTo>
                  <a:lnTo>
                    <a:pt x="96" y="246"/>
                  </a:lnTo>
                  <a:lnTo>
                    <a:pt x="96" y="2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8" name="South Africa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62006EA7-42A4-436E-B888-3F56B532C1F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6170348" y="3197664"/>
              <a:ext cx="311512" cy="295930"/>
            </a:xfrm>
            <a:custGeom>
              <a:avLst/>
              <a:gdLst>
                <a:gd name="T0" fmla="*/ 2147483647 w 1134"/>
                <a:gd name="T1" fmla="*/ 2147483647 h 1020"/>
                <a:gd name="T2" fmla="*/ 2147483647 w 1134"/>
                <a:gd name="T3" fmla="*/ 2147483647 h 1020"/>
                <a:gd name="T4" fmla="*/ 2147483647 w 1134"/>
                <a:gd name="T5" fmla="*/ 2147483647 h 1020"/>
                <a:gd name="T6" fmla="*/ 2147483647 w 1134"/>
                <a:gd name="T7" fmla="*/ 2147483647 h 1020"/>
                <a:gd name="T8" fmla="*/ 2147483647 w 1134"/>
                <a:gd name="T9" fmla="*/ 2147483647 h 1020"/>
                <a:gd name="T10" fmla="*/ 2147483647 w 1134"/>
                <a:gd name="T11" fmla="*/ 2147483647 h 1020"/>
                <a:gd name="T12" fmla="*/ 2147483647 w 1134"/>
                <a:gd name="T13" fmla="*/ 2147483647 h 1020"/>
                <a:gd name="T14" fmla="*/ 2147483647 w 1134"/>
                <a:gd name="T15" fmla="*/ 2147483647 h 1020"/>
                <a:gd name="T16" fmla="*/ 2147483647 w 1134"/>
                <a:gd name="T17" fmla="*/ 2147483647 h 1020"/>
                <a:gd name="T18" fmla="*/ 2147483647 w 1134"/>
                <a:gd name="T19" fmla="*/ 2147483647 h 1020"/>
                <a:gd name="T20" fmla="*/ 2147483647 w 1134"/>
                <a:gd name="T21" fmla="*/ 2147483647 h 1020"/>
                <a:gd name="T22" fmla="*/ 2147483647 w 1134"/>
                <a:gd name="T23" fmla="*/ 2147483647 h 1020"/>
                <a:gd name="T24" fmla="*/ 2147483647 w 1134"/>
                <a:gd name="T25" fmla="*/ 2147483647 h 1020"/>
                <a:gd name="T26" fmla="*/ 2147483647 w 1134"/>
                <a:gd name="T27" fmla="*/ 2147483647 h 1020"/>
                <a:gd name="T28" fmla="*/ 2147483647 w 1134"/>
                <a:gd name="T29" fmla="*/ 2147483647 h 1020"/>
                <a:gd name="T30" fmla="*/ 2147483647 w 1134"/>
                <a:gd name="T31" fmla="*/ 2147483647 h 1020"/>
                <a:gd name="T32" fmla="*/ 2147483647 w 1134"/>
                <a:gd name="T33" fmla="*/ 2147483647 h 1020"/>
                <a:gd name="T34" fmla="*/ 2147483647 w 1134"/>
                <a:gd name="T35" fmla="*/ 2147483647 h 1020"/>
                <a:gd name="T36" fmla="*/ 2147483647 w 1134"/>
                <a:gd name="T37" fmla="*/ 2147483647 h 1020"/>
                <a:gd name="T38" fmla="*/ 2147483647 w 1134"/>
                <a:gd name="T39" fmla="*/ 2147483647 h 1020"/>
                <a:gd name="T40" fmla="*/ 2147483647 w 1134"/>
                <a:gd name="T41" fmla="*/ 2147483647 h 1020"/>
                <a:gd name="T42" fmla="*/ 2147483647 w 1134"/>
                <a:gd name="T43" fmla="*/ 2147483647 h 1020"/>
                <a:gd name="T44" fmla="*/ 2147483647 w 1134"/>
                <a:gd name="T45" fmla="*/ 2147483647 h 1020"/>
                <a:gd name="T46" fmla="*/ 2147483647 w 1134"/>
                <a:gd name="T47" fmla="*/ 2147483647 h 1020"/>
                <a:gd name="T48" fmla="*/ 2147483647 w 1134"/>
                <a:gd name="T49" fmla="*/ 2147483647 h 1020"/>
                <a:gd name="T50" fmla="*/ 2147483647 w 1134"/>
                <a:gd name="T51" fmla="*/ 2147483647 h 1020"/>
                <a:gd name="T52" fmla="*/ 2147483647 w 1134"/>
                <a:gd name="T53" fmla="*/ 2147483647 h 1020"/>
                <a:gd name="T54" fmla="*/ 2147483647 w 1134"/>
                <a:gd name="T55" fmla="*/ 2147483647 h 1020"/>
                <a:gd name="T56" fmla="*/ 2147483647 w 1134"/>
                <a:gd name="T57" fmla="*/ 2147483647 h 1020"/>
                <a:gd name="T58" fmla="*/ 2147483647 w 1134"/>
                <a:gd name="T59" fmla="*/ 2147483647 h 1020"/>
                <a:gd name="T60" fmla="*/ 2147483647 w 1134"/>
                <a:gd name="T61" fmla="*/ 2147483647 h 1020"/>
                <a:gd name="T62" fmla="*/ 0 w 1134"/>
                <a:gd name="T63" fmla="*/ 2147483647 h 1020"/>
                <a:gd name="T64" fmla="*/ 2147483647 w 1134"/>
                <a:gd name="T65" fmla="*/ 2147483647 h 1020"/>
                <a:gd name="T66" fmla="*/ 2147483647 w 1134"/>
                <a:gd name="T67" fmla="*/ 2147483647 h 1020"/>
                <a:gd name="T68" fmla="*/ 2147483647 w 1134"/>
                <a:gd name="T69" fmla="*/ 2147483647 h 1020"/>
                <a:gd name="T70" fmla="*/ 2147483647 w 1134"/>
                <a:gd name="T71" fmla="*/ 2147483647 h 1020"/>
                <a:gd name="T72" fmla="*/ 2147483647 w 1134"/>
                <a:gd name="T73" fmla="*/ 2147483647 h 1020"/>
                <a:gd name="T74" fmla="*/ 2147483647 w 1134"/>
                <a:gd name="T75" fmla="*/ 2147483647 h 1020"/>
                <a:gd name="T76" fmla="*/ 2147483647 w 1134"/>
                <a:gd name="T77" fmla="*/ 2147483647 h 1020"/>
                <a:gd name="T78" fmla="*/ 2147483647 w 1134"/>
                <a:gd name="T79" fmla="*/ 2147483647 h 1020"/>
                <a:gd name="T80" fmla="*/ 2147483647 w 1134"/>
                <a:gd name="T81" fmla="*/ 2147483647 h 1020"/>
                <a:gd name="T82" fmla="*/ 2147483647 w 1134"/>
                <a:gd name="T83" fmla="*/ 2147483647 h 1020"/>
                <a:gd name="T84" fmla="*/ 2147483647 w 1134"/>
                <a:gd name="T85" fmla="*/ 2147483647 h 1020"/>
                <a:gd name="T86" fmla="*/ 2147483647 w 1134"/>
                <a:gd name="T87" fmla="*/ 2147483647 h 1020"/>
                <a:gd name="T88" fmla="*/ 2147483647 w 1134"/>
                <a:gd name="T89" fmla="*/ 2147483647 h 1020"/>
                <a:gd name="T90" fmla="*/ 2147483647 w 1134"/>
                <a:gd name="T91" fmla="*/ 2147483647 h 1020"/>
                <a:gd name="T92" fmla="*/ 2147483647 w 1134"/>
                <a:gd name="T93" fmla="*/ 2147483647 h 1020"/>
                <a:gd name="T94" fmla="*/ 2147483647 w 1134"/>
                <a:gd name="T95" fmla="*/ 2147483647 h 1020"/>
                <a:gd name="T96" fmla="*/ 2147483647 w 1134"/>
                <a:gd name="T97" fmla="*/ 2147483647 h 1020"/>
                <a:gd name="T98" fmla="*/ 2147483647 w 1134"/>
                <a:gd name="T99" fmla="*/ 2147483647 h 1020"/>
                <a:gd name="T100" fmla="*/ 2147483647 w 1134"/>
                <a:gd name="T101" fmla="*/ 2147483647 h 1020"/>
                <a:gd name="T102" fmla="*/ 2147483647 w 1134"/>
                <a:gd name="T103" fmla="*/ 2147483647 h 1020"/>
                <a:gd name="T104" fmla="*/ 2147483647 w 1134"/>
                <a:gd name="T105" fmla="*/ 2147483647 h 1020"/>
                <a:gd name="T106" fmla="*/ 2147483647 w 1134"/>
                <a:gd name="T107" fmla="*/ 2147483647 h 1020"/>
                <a:gd name="T108" fmla="*/ 2147483647 w 1134"/>
                <a:gd name="T109" fmla="*/ 2147483647 h 1020"/>
                <a:gd name="T110" fmla="*/ 2147483647 w 1134"/>
                <a:gd name="T111" fmla="*/ 2147483647 h 1020"/>
                <a:gd name="T112" fmla="*/ 2147483647 w 1134"/>
                <a:gd name="T113" fmla="*/ 2147483647 h 1020"/>
                <a:gd name="T114" fmla="*/ 2147483647 w 1134"/>
                <a:gd name="T115" fmla="*/ 2147483647 h 1020"/>
                <a:gd name="T116" fmla="*/ 2147483647 w 1134"/>
                <a:gd name="T117" fmla="*/ 2147483647 h 1020"/>
                <a:gd name="T118" fmla="*/ 2147483647 w 1134"/>
                <a:gd name="T119" fmla="*/ 2147483647 h 1020"/>
                <a:gd name="T120" fmla="*/ 2147483647 w 1134"/>
                <a:gd name="T121" fmla="*/ 2147483647 h 1020"/>
                <a:gd name="T122" fmla="*/ 2147483647 w 1134"/>
                <a:gd name="T123" fmla="*/ 2147483647 h 1020"/>
                <a:gd name="T124" fmla="*/ 2147483647 w 1134"/>
                <a:gd name="T125" fmla="*/ 2147483647 h 102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34"/>
                <a:gd name="T190" fmla="*/ 0 h 1020"/>
                <a:gd name="T191" fmla="*/ 1134 w 1134"/>
                <a:gd name="T192" fmla="*/ 1020 h 102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34" h="1020">
                  <a:moveTo>
                    <a:pt x="1116" y="372"/>
                  </a:moveTo>
                  <a:lnTo>
                    <a:pt x="1098" y="372"/>
                  </a:lnTo>
                  <a:lnTo>
                    <a:pt x="1092" y="378"/>
                  </a:lnTo>
                  <a:lnTo>
                    <a:pt x="1086" y="378"/>
                  </a:lnTo>
                  <a:lnTo>
                    <a:pt x="1074" y="420"/>
                  </a:lnTo>
                  <a:lnTo>
                    <a:pt x="1062" y="420"/>
                  </a:lnTo>
                  <a:lnTo>
                    <a:pt x="1050" y="414"/>
                  </a:lnTo>
                  <a:lnTo>
                    <a:pt x="1032" y="414"/>
                  </a:lnTo>
                  <a:lnTo>
                    <a:pt x="1020" y="402"/>
                  </a:lnTo>
                  <a:lnTo>
                    <a:pt x="1008" y="396"/>
                  </a:lnTo>
                  <a:lnTo>
                    <a:pt x="996" y="372"/>
                  </a:lnTo>
                  <a:lnTo>
                    <a:pt x="996" y="348"/>
                  </a:lnTo>
                  <a:lnTo>
                    <a:pt x="1002" y="336"/>
                  </a:lnTo>
                  <a:lnTo>
                    <a:pt x="1014" y="324"/>
                  </a:lnTo>
                  <a:lnTo>
                    <a:pt x="1014" y="312"/>
                  </a:lnTo>
                  <a:lnTo>
                    <a:pt x="1020" y="300"/>
                  </a:lnTo>
                  <a:lnTo>
                    <a:pt x="1032" y="288"/>
                  </a:lnTo>
                  <a:lnTo>
                    <a:pt x="1038" y="288"/>
                  </a:lnTo>
                  <a:lnTo>
                    <a:pt x="1050" y="294"/>
                  </a:lnTo>
                  <a:lnTo>
                    <a:pt x="1062" y="306"/>
                  </a:lnTo>
                  <a:lnTo>
                    <a:pt x="1086" y="270"/>
                  </a:lnTo>
                  <a:lnTo>
                    <a:pt x="1086" y="180"/>
                  </a:lnTo>
                  <a:lnTo>
                    <a:pt x="1056" y="120"/>
                  </a:lnTo>
                  <a:lnTo>
                    <a:pt x="1056" y="102"/>
                  </a:lnTo>
                  <a:lnTo>
                    <a:pt x="1050" y="90"/>
                  </a:lnTo>
                  <a:lnTo>
                    <a:pt x="1050" y="72"/>
                  </a:lnTo>
                  <a:lnTo>
                    <a:pt x="1044" y="54"/>
                  </a:lnTo>
                  <a:lnTo>
                    <a:pt x="1044" y="24"/>
                  </a:lnTo>
                  <a:lnTo>
                    <a:pt x="1026" y="12"/>
                  </a:lnTo>
                  <a:lnTo>
                    <a:pt x="966" y="12"/>
                  </a:lnTo>
                  <a:lnTo>
                    <a:pt x="954" y="6"/>
                  </a:lnTo>
                  <a:lnTo>
                    <a:pt x="948" y="6"/>
                  </a:lnTo>
                  <a:lnTo>
                    <a:pt x="936" y="0"/>
                  </a:lnTo>
                  <a:lnTo>
                    <a:pt x="876" y="0"/>
                  </a:lnTo>
                  <a:lnTo>
                    <a:pt x="864" y="24"/>
                  </a:lnTo>
                  <a:lnTo>
                    <a:pt x="852" y="24"/>
                  </a:lnTo>
                  <a:lnTo>
                    <a:pt x="840" y="30"/>
                  </a:lnTo>
                  <a:lnTo>
                    <a:pt x="828" y="30"/>
                  </a:lnTo>
                  <a:lnTo>
                    <a:pt x="822" y="36"/>
                  </a:lnTo>
                  <a:lnTo>
                    <a:pt x="810" y="60"/>
                  </a:lnTo>
                  <a:lnTo>
                    <a:pt x="768" y="102"/>
                  </a:lnTo>
                  <a:lnTo>
                    <a:pt x="756" y="108"/>
                  </a:lnTo>
                  <a:lnTo>
                    <a:pt x="750" y="108"/>
                  </a:lnTo>
                  <a:lnTo>
                    <a:pt x="738" y="114"/>
                  </a:lnTo>
                  <a:lnTo>
                    <a:pt x="726" y="138"/>
                  </a:lnTo>
                  <a:lnTo>
                    <a:pt x="726" y="174"/>
                  </a:lnTo>
                  <a:lnTo>
                    <a:pt x="714" y="180"/>
                  </a:lnTo>
                  <a:lnTo>
                    <a:pt x="708" y="192"/>
                  </a:lnTo>
                  <a:lnTo>
                    <a:pt x="702" y="198"/>
                  </a:lnTo>
                  <a:lnTo>
                    <a:pt x="690" y="204"/>
                  </a:lnTo>
                  <a:lnTo>
                    <a:pt x="672" y="210"/>
                  </a:lnTo>
                  <a:lnTo>
                    <a:pt x="654" y="228"/>
                  </a:lnTo>
                  <a:lnTo>
                    <a:pt x="654" y="240"/>
                  </a:lnTo>
                  <a:lnTo>
                    <a:pt x="648" y="252"/>
                  </a:lnTo>
                  <a:lnTo>
                    <a:pt x="642" y="270"/>
                  </a:lnTo>
                  <a:lnTo>
                    <a:pt x="636" y="282"/>
                  </a:lnTo>
                  <a:lnTo>
                    <a:pt x="630" y="288"/>
                  </a:lnTo>
                  <a:lnTo>
                    <a:pt x="618" y="294"/>
                  </a:lnTo>
                  <a:lnTo>
                    <a:pt x="606" y="294"/>
                  </a:lnTo>
                  <a:lnTo>
                    <a:pt x="600" y="288"/>
                  </a:lnTo>
                  <a:lnTo>
                    <a:pt x="594" y="294"/>
                  </a:lnTo>
                  <a:lnTo>
                    <a:pt x="582" y="300"/>
                  </a:lnTo>
                  <a:lnTo>
                    <a:pt x="570" y="300"/>
                  </a:lnTo>
                  <a:lnTo>
                    <a:pt x="564" y="294"/>
                  </a:lnTo>
                  <a:lnTo>
                    <a:pt x="552" y="288"/>
                  </a:lnTo>
                  <a:lnTo>
                    <a:pt x="546" y="282"/>
                  </a:lnTo>
                  <a:lnTo>
                    <a:pt x="516" y="282"/>
                  </a:lnTo>
                  <a:lnTo>
                    <a:pt x="504" y="270"/>
                  </a:lnTo>
                  <a:lnTo>
                    <a:pt x="492" y="264"/>
                  </a:lnTo>
                  <a:lnTo>
                    <a:pt x="486" y="258"/>
                  </a:lnTo>
                  <a:lnTo>
                    <a:pt x="474" y="252"/>
                  </a:lnTo>
                  <a:lnTo>
                    <a:pt x="462" y="252"/>
                  </a:lnTo>
                  <a:lnTo>
                    <a:pt x="450" y="258"/>
                  </a:lnTo>
                  <a:lnTo>
                    <a:pt x="444" y="264"/>
                  </a:lnTo>
                  <a:lnTo>
                    <a:pt x="438" y="276"/>
                  </a:lnTo>
                  <a:lnTo>
                    <a:pt x="438" y="288"/>
                  </a:lnTo>
                  <a:lnTo>
                    <a:pt x="432" y="300"/>
                  </a:lnTo>
                  <a:lnTo>
                    <a:pt x="432" y="324"/>
                  </a:lnTo>
                  <a:lnTo>
                    <a:pt x="420" y="324"/>
                  </a:lnTo>
                  <a:lnTo>
                    <a:pt x="414" y="330"/>
                  </a:lnTo>
                  <a:lnTo>
                    <a:pt x="408" y="330"/>
                  </a:lnTo>
                  <a:lnTo>
                    <a:pt x="402" y="336"/>
                  </a:lnTo>
                  <a:lnTo>
                    <a:pt x="396" y="348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366" y="360"/>
                  </a:lnTo>
                  <a:lnTo>
                    <a:pt x="366" y="378"/>
                  </a:lnTo>
                  <a:lnTo>
                    <a:pt x="288" y="378"/>
                  </a:lnTo>
                  <a:lnTo>
                    <a:pt x="288" y="348"/>
                  </a:lnTo>
                  <a:lnTo>
                    <a:pt x="294" y="336"/>
                  </a:lnTo>
                  <a:lnTo>
                    <a:pt x="294" y="330"/>
                  </a:lnTo>
                  <a:lnTo>
                    <a:pt x="300" y="318"/>
                  </a:lnTo>
                  <a:lnTo>
                    <a:pt x="300" y="294"/>
                  </a:lnTo>
                  <a:lnTo>
                    <a:pt x="294" y="288"/>
                  </a:lnTo>
                  <a:lnTo>
                    <a:pt x="294" y="270"/>
                  </a:lnTo>
                  <a:lnTo>
                    <a:pt x="288" y="258"/>
                  </a:lnTo>
                  <a:lnTo>
                    <a:pt x="282" y="240"/>
                  </a:lnTo>
                  <a:lnTo>
                    <a:pt x="276" y="234"/>
                  </a:lnTo>
                  <a:lnTo>
                    <a:pt x="264" y="228"/>
                  </a:lnTo>
                  <a:lnTo>
                    <a:pt x="258" y="222"/>
                  </a:lnTo>
                  <a:lnTo>
                    <a:pt x="246" y="216"/>
                  </a:lnTo>
                  <a:lnTo>
                    <a:pt x="240" y="510"/>
                  </a:lnTo>
                  <a:lnTo>
                    <a:pt x="222" y="510"/>
                  </a:lnTo>
                  <a:lnTo>
                    <a:pt x="210" y="516"/>
                  </a:lnTo>
                  <a:lnTo>
                    <a:pt x="204" y="522"/>
                  </a:lnTo>
                  <a:lnTo>
                    <a:pt x="204" y="528"/>
                  </a:lnTo>
                  <a:lnTo>
                    <a:pt x="192" y="528"/>
                  </a:lnTo>
                  <a:lnTo>
                    <a:pt x="192" y="552"/>
                  </a:lnTo>
                  <a:lnTo>
                    <a:pt x="168" y="552"/>
                  </a:lnTo>
                  <a:lnTo>
                    <a:pt x="156" y="540"/>
                  </a:lnTo>
                  <a:lnTo>
                    <a:pt x="144" y="540"/>
                  </a:lnTo>
                  <a:lnTo>
                    <a:pt x="132" y="552"/>
                  </a:lnTo>
                  <a:lnTo>
                    <a:pt x="108" y="552"/>
                  </a:lnTo>
                  <a:lnTo>
                    <a:pt x="102" y="546"/>
                  </a:lnTo>
                  <a:lnTo>
                    <a:pt x="102" y="540"/>
                  </a:lnTo>
                  <a:lnTo>
                    <a:pt x="96" y="534"/>
                  </a:lnTo>
                  <a:lnTo>
                    <a:pt x="72" y="534"/>
                  </a:lnTo>
                  <a:lnTo>
                    <a:pt x="66" y="528"/>
                  </a:lnTo>
                  <a:lnTo>
                    <a:pt x="60" y="516"/>
                  </a:lnTo>
                  <a:lnTo>
                    <a:pt x="60" y="492"/>
                  </a:lnTo>
                  <a:lnTo>
                    <a:pt x="42" y="474"/>
                  </a:lnTo>
                  <a:lnTo>
                    <a:pt x="36" y="474"/>
                  </a:lnTo>
                  <a:lnTo>
                    <a:pt x="30" y="480"/>
                  </a:lnTo>
                  <a:lnTo>
                    <a:pt x="30" y="486"/>
                  </a:lnTo>
                  <a:lnTo>
                    <a:pt x="24" y="498"/>
                  </a:lnTo>
                  <a:lnTo>
                    <a:pt x="18" y="504"/>
                  </a:lnTo>
                  <a:lnTo>
                    <a:pt x="18" y="510"/>
                  </a:lnTo>
                  <a:lnTo>
                    <a:pt x="0" y="522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6" y="540"/>
                  </a:lnTo>
                  <a:lnTo>
                    <a:pt x="6" y="552"/>
                  </a:lnTo>
                  <a:lnTo>
                    <a:pt x="36" y="582"/>
                  </a:lnTo>
                  <a:lnTo>
                    <a:pt x="42" y="600"/>
                  </a:lnTo>
                  <a:lnTo>
                    <a:pt x="42" y="648"/>
                  </a:lnTo>
                  <a:lnTo>
                    <a:pt x="48" y="672"/>
                  </a:lnTo>
                  <a:lnTo>
                    <a:pt x="54" y="690"/>
                  </a:lnTo>
                  <a:lnTo>
                    <a:pt x="72" y="714"/>
                  </a:lnTo>
                  <a:lnTo>
                    <a:pt x="96" y="738"/>
                  </a:lnTo>
                  <a:lnTo>
                    <a:pt x="114" y="762"/>
                  </a:lnTo>
                  <a:lnTo>
                    <a:pt x="120" y="786"/>
                  </a:lnTo>
                  <a:lnTo>
                    <a:pt x="120" y="834"/>
                  </a:lnTo>
                  <a:lnTo>
                    <a:pt x="114" y="846"/>
                  </a:lnTo>
                  <a:lnTo>
                    <a:pt x="114" y="852"/>
                  </a:lnTo>
                  <a:lnTo>
                    <a:pt x="90" y="852"/>
                  </a:lnTo>
                  <a:lnTo>
                    <a:pt x="90" y="876"/>
                  </a:lnTo>
                  <a:lnTo>
                    <a:pt x="96" y="888"/>
                  </a:lnTo>
                  <a:lnTo>
                    <a:pt x="108" y="906"/>
                  </a:lnTo>
                  <a:lnTo>
                    <a:pt x="114" y="918"/>
                  </a:lnTo>
                  <a:lnTo>
                    <a:pt x="114" y="960"/>
                  </a:lnTo>
                  <a:lnTo>
                    <a:pt x="120" y="972"/>
                  </a:lnTo>
                  <a:lnTo>
                    <a:pt x="120" y="978"/>
                  </a:lnTo>
                  <a:lnTo>
                    <a:pt x="126" y="978"/>
                  </a:lnTo>
                  <a:lnTo>
                    <a:pt x="126" y="972"/>
                  </a:lnTo>
                  <a:lnTo>
                    <a:pt x="132" y="966"/>
                  </a:lnTo>
                  <a:lnTo>
                    <a:pt x="144" y="966"/>
                  </a:lnTo>
                  <a:lnTo>
                    <a:pt x="150" y="972"/>
                  </a:lnTo>
                  <a:lnTo>
                    <a:pt x="180" y="984"/>
                  </a:lnTo>
                  <a:lnTo>
                    <a:pt x="180" y="996"/>
                  </a:lnTo>
                  <a:lnTo>
                    <a:pt x="204" y="1020"/>
                  </a:lnTo>
                  <a:lnTo>
                    <a:pt x="216" y="1020"/>
                  </a:lnTo>
                  <a:lnTo>
                    <a:pt x="240" y="1008"/>
                  </a:lnTo>
                  <a:lnTo>
                    <a:pt x="246" y="996"/>
                  </a:lnTo>
                  <a:lnTo>
                    <a:pt x="252" y="990"/>
                  </a:lnTo>
                  <a:lnTo>
                    <a:pt x="264" y="984"/>
                  </a:lnTo>
                  <a:lnTo>
                    <a:pt x="294" y="984"/>
                  </a:lnTo>
                  <a:lnTo>
                    <a:pt x="306" y="990"/>
                  </a:lnTo>
                  <a:lnTo>
                    <a:pt x="354" y="990"/>
                  </a:lnTo>
                  <a:lnTo>
                    <a:pt x="354" y="984"/>
                  </a:lnTo>
                  <a:lnTo>
                    <a:pt x="360" y="978"/>
                  </a:lnTo>
                  <a:lnTo>
                    <a:pt x="360" y="966"/>
                  </a:lnTo>
                  <a:lnTo>
                    <a:pt x="366" y="960"/>
                  </a:lnTo>
                  <a:lnTo>
                    <a:pt x="378" y="954"/>
                  </a:lnTo>
                  <a:lnTo>
                    <a:pt x="408" y="954"/>
                  </a:lnTo>
                  <a:lnTo>
                    <a:pt x="420" y="960"/>
                  </a:lnTo>
                  <a:lnTo>
                    <a:pt x="432" y="960"/>
                  </a:lnTo>
                  <a:lnTo>
                    <a:pt x="438" y="966"/>
                  </a:lnTo>
                  <a:lnTo>
                    <a:pt x="444" y="960"/>
                  </a:lnTo>
                  <a:lnTo>
                    <a:pt x="456" y="960"/>
                  </a:lnTo>
                  <a:lnTo>
                    <a:pt x="468" y="954"/>
                  </a:lnTo>
                  <a:lnTo>
                    <a:pt x="504" y="954"/>
                  </a:lnTo>
                  <a:lnTo>
                    <a:pt x="522" y="960"/>
                  </a:lnTo>
                  <a:lnTo>
                    <a:pt x="534" y="966"/>
                  </a:lnTo>
                  <a:lnTo>
                    <a:pt x="552" y="966"/>
                  </a:lnTo>
                  <a:lnTo>
                    <a:pt x="558" y="960"/>
                  </a:lnTo>
                  <a:lnTo>
                    <a:pt x="570" y="954"/>
                  </a:lnTo>
                  <a:lnTo>
                    <a:pt x="606" y="954"/>
                  </a:lnTo>
                  <a:lnTo>
                    <a:pt x="618" y="948"/>
                  </a:lnTo>
                  <a:lnTo>
                    <a:pt x="624" y="942"/>
                  </a:lnTo>
                  <a:lnTo>
                    <a:pt x="636" y="936"/>
                  </a:lnTo>
                  <a:lnTo>
                    <a:pt x="684" y="936"/>
                  </a:lnTo>
                  <a:lnTo>
                    <a:pt x="708" y="924"/>
                  </a:lnTo>
                  <a:lnTo>
                    <a:pt x="720" y="912"/>
                  </a:lnTo>
                  <a:lnTo>
                    <a:pt x="738" y="900"/>
                  </a:lnTo>
                  <a:lnTo>
                    <a:pt x="774" y="864"/>
                  </a:lnTo>
                  <a:lnTo>
                    <a:pt x="786" y="858"/>
                  </a:lnTo>
                  <a:lnTo>
                    <a:pt x="804" y="846"/>
                  </a:lnTo>
                  <a:lnTo>
                    <a:pt x="900" y="750"/>
                  </a:lnTo>
                  <a:lnTo>
                    <a:pt x="918" y="750"/>
                  </a:lnTo>
                  <a:lnTo>
                    <a:pt x="924" y="744"/>
                  </a:lnTo>
                  <a:lnTo>
                    <a:pt x="960" y="696"/>
                  </a:lnTo>
                  <a:lnTo>
                    <a:pt x="972" y="672"/>
                  </a:lnTo>
                  <a:lnTo>
                    <a:pt x="984" y="654"/>
                  </a:lnTo>
                  <a:lnTo>
                    <a:pt x="990" y="642"/>
                  </a:lnTo>
                  <a:lnTo>
                    <a:pt x="1002" y="606"/>
                  </a:lnTo>
                  <a:lnTo>
                    <a:pt x="1014" y="588"/>
                  </a:lnTo>
                  <a:lnTo>
                    <a:pt x="1020" y="576"/>
                  </a:lnTo>
                  <a:lnTo>
                    <a:pt x="1026" y="570"/>
                  </a:lnTo>
                  <a:lnTo>
                    <a:pt x="1038" y="564"/>
                  </a:lnTo>
                  <a:lnTo>
                    <a:pt x="1050" y="552"/>
                  </a:lnTo>
                  <a:lnTo>
                    <a:pt x="1068" y="546"/>
                  </a:lnTo>
                  <a:lnTo>
                    <a:pt x="1086" y="534"/>
                  </a:lnTo>
                  <a:lnTo>
                    <a:pt x="1098" y="510"/>
                  </a:lnTo>
                  <a:lnTo>
                    <a:pt x="1098" y="498"/>
                  </a:lnTo>
                  <a:lnTo>
                    <a:pt x="1104" y="486"/>
                  </a:lnTo>
                  <a:lnTo>
                    <a:pt x="1110" y="468"/>
                  </a:lnTo>
                  <a:lnTo>
                    <a:pt x="1116" y="456"/>
                  </a:lnTo>
                  <a:lnTo>
                    <a:pt x="1122" y="450"/>
                  </a:lnTo>
                  <a:lnTo>
                    <a:pt x="1122" y="438"/>
                  </a:lnTo>
                  <a:lnTo>
                    <a:pt x="1128" y="432"/>
                  </a:lnTo>
                  <a:lnTo>
                    <a:pt x="1128" y="414"/>
                  </a:lnTo>
                  <a:lnTo>
                    <a:pt x="1134" y="396"/>
                  </a:lnTo>
                  <a:lnTo>
                    <a:pt x="1128" y="384"/>
                  </a:lnTo>
                  <a:lnTo>
                    <a:pt x="1116" y="372"/>
                  </a:lnTo>
                  <a:close/>
                  <a:moveTo>
                    <a:pt x="870" y="624"/>
                  </a:moveTo>
                  <a:lnTo>
                    <a:pt x="858" y="630"/>
                  </a:lnTo>
                  <a:lnTo>
                    <a:pt x="852" y="636"/>
                  </a:lnTo>
                  <a:lnTo>
                    <a:pt x="840" y="642"/>
                  </a:lnTo>
                  <a:lnTo>
                    <a:pt x="822" y="642"/>
                  </a:lnTo>
                  <a:lnTo>
                    <a:pt x="810" y="648"/>
                  </a:lnTo>
                  <a:lnTo>
                    <a:pt x="804" y="654"/>
                  </a:lnTo>
                  <a:lnTo>
                    <a:pt x="798" y="666"/>
                  </a:lnTo>
                  <a:lnTo>
                    <a:pt x="792" y="672"/>
                  </a:lnTo>
                  <a:lnTo>
                    <a:pt x="792" y="684"/>
                  </a:lnTo>
                  <a:lnTo>
                    <a:pt x="774" y="684"/>
                  </a:lnTo>
                  <a:lnTo>
                    <a:pt x="744" y="654"/>
                  </a:lnTo>
                  <a:lnTo>
                    <a:pt x="744" y="636"/>
                  </a:lnTo>
                  <a:lnTo>
                    <a:pt x="720" y="600"/>
                  </a:lnTo>
                  <a:lnTo>
                    <a:pt x="744" y="600"/>
                  </a:lnTo>
                  <a:lnTo>
                    <a:pt x="750" y="582"/>
                  </a:lnTo>
                  <a:lnTo>
                    <a:pt x="768" y="564"/>
                  </a:lnTo>
                  <a:lnTo>
                    <a:pt x="768" y="546"/>
                  </a:lnTo>
                  <a:lnTo>
                    <a:pt x="774" y="540"/>
                  </a:lnTo>
                  <a:lnTo>
                    <a:pt x="798" y="540"/>
                  </a:lnTo>
                  <a:lnTo>
                    <a:pt x="798" y="528"/>
                  </a:lnTo>
                  <a:lnTo>
                    <a:pt x="810" y="522"/>
                  </a:lnTo>
                  <a:lnTo>
                    <a:pt x="846" y="522"/>
                  </a:lnTo>
                  <a:lnTo>
                    <a:pt x="852" y="528"/>
                  </a:lnTo>
                  <a:lnTo>
                    <a:pt x="858" y="540"/>
                  </a:lnTo>
                  <a:lnTo>
                    <a:pt x="864" y="546"/>
                  </a:lnTo>
                  <a:lnTo>
                    <a:pt x="870" y="558"/>
                  </a:lnTo>
                  <a:lnTo>
                    <a:pt x="882" y="564"/>
                  </a:lnTo>
                  <a:lnTo>
                    <a:pt x="888" y="588"/>
                  </a:lnTo>
                  <a:lnTo>
                    <a:pt x="864" y="606"/>
                  </a:lnTo>
                  <a:lnTo>
                    <a:pt x="870" y="6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sp>
          <p:nvSpPr>
            <p:cNvPr id="169" name="Afghanistan" descr="© INSCALE GmbH, 05.05.2010&#10;http://www.presentationload.com/">
              <a:extLst>
                <a:ext uri="{FF2B5EF4-FFF2-40B4-BE49-F238E27FC236}">
                  <a16:creationId xmlns="" xmlns:a16="http://schemas.microsoft.com/office/drawing/2014/main" id="{9C3A85D8-D7CE-4FAF-985B-3590BEF02339}"/>
                </a:ext>
              </a:extLst>
            </p:cNvPr>
            <p:cNvSpPr>
              <a:spLocks/>
            </p:cNvSpPr>
            <p:nvPr/>
          </p:nvSpPr>
          <p:spPr bwMode="gray">
            <a:xfrm>
              <a:off x="6982231" y="1779713"/>
              <a:ext cx="249644" cy="214806"/>
            </a:xfrm>
            <a:custGeom>
              <a:avLst/>
              <a:gdLst>
                <a:gd name="T0" fmla="*/ 2147483647 w 906"/>
                <a:gd name="T1" fmla="*/ 2147483647 h 738"/>
                <a:gd name="T2" fmla="*/ 2147483647 w 906"/>
                <a:gd name="T3" fmla="*/ 2147483647 h 738"/>
                <a:gd name="T4" fmla="*/ 2147483647 w 906"/>
                <a:gd name="T5" fmla="*/ 2147483647 h 738"/>
                <a:gd name="T6" fmla="*/ 2147483647 w 906"/>
                <a:gd name="T7" fmla="*/ 2147483647 h 738"/>
                <a:gd name="T8" fmla="*/ 2147483647 w 906"/>
                <a:gd name="T9" fmla="*/ 2147483647 h 738"/>
                <a:gd name="T10" fmla="*/ 2147483647 w 906"/>
                <a:gd name="T11" fmla="*/ 0 h 738"/>
                <a:gd name="T12" fmla="*/ 2147483647 w 906"/>
                <a:gd name="T13" fmla="*/ 2147483647 h 738"/>
                <a:gd name="T14" fmla="*/ 2147483647 w 906"/>
                <a:gd name="T15" fmla="*/ 2147483647 h 738"/>
                <a:gd name="T16" fmla="*/ 2147483647 w 906"/>
                <a:gd name="T17" fmla="*/ 2147483647 h 738"/>
                <a:gd name="T18" fmla="*/ 2147483647 w 906"/>
                <a:gd name="T19" fmla="*/ 2147483647 h 738"/>
                <a:gd name="T20" fmla="*/ 2147483647 w 906"/>
                <a:gd name="T21" fmla="*/ 2147483647 h 738"/>
                <a:gd name="T22" fmla="*/ 2147483647 w 906"/>
                <a:gd name="T23" fmla="*/ 2147483647 h 738"/>
                <a:gd name="T24" fmla="*/ 2147483647 w 906"/>
                <a:gd name="T25" fmla="*/ 2147483647 h 738"/>
                <a:gd name="T26" fmla="*/ 2147483647 w 906"/>
                <a:gd name="T27" fmla="*/ 2147483647 h 738"/>
                <a:gd name="T28" fmla="*/ 2147483647 w 906"/>
                <a:gd name="T29" fmla="*/ 2147483647 h 738"/>
                <a:gd name="T30" fmla="*/ 2147483647 w 906"/>
                <a:gd name="T31" fmla="*/ 2147483647 h 738"/>
                <a:gd name="T32" fmla="*/ 2147483647 w 906"/>
                <a:gd name="T33" fmla="*/ 2147483647 h 738"/>
                <a:gd name="T34" fmla="*/ 2147483647 w 906"/>
                <a:gd name="T35" fmla="*/ 2147483647 h 738"/>
                <a:gd name="T36" fmla="*/ 2147483647 w 906"/>
                <a:gd name="T37" fmla="*/ 2147483647 h 738"/>
                <a:gd name="T38" fmla="*/ 2147483647 w 906"/>
                <a:gd name="T39" fmla="*/ 2147483647 h 738"/>
                <a:gd name="T40" fmla="*/ 2147483647 w 906"/>
                <a:gd name="T41" fmla="*/ 2147483647 h 738"/>
                <a:gd name="T42" fmla="*/ 2147483647 w 906"/>
                <a:gd name="T43" fmla="*/ 2147483647 h 738"/>
                <a:gd name="T44" fmla="*/ 2147483647 w 906"/>
                <a:gd name="T45" fmla="*/ 2147483647 h 738"/>
                <a:gd name="T46" fmla="*/ 0 w 906"/>
                <a:gd name="T47" fmla="*/ 2147483647 h 738"/>
                <a:gd name="T48" fmla="*/ 2147483647 w 906"/>
                <a:gd name="T49" fmla="*/ 2147483647 h 738"/>
                <a:gd name="T50" fmla="*/ 2147483647 w 906"/>
                <a:gd name="T51" fmla="*/ 2147483647 h 738"/>
                <a:gd name="T52" fmla="*/ 2147483647 w 906"/>
                <a:gd name="T53" fmla="*/ 2147483647 h 738"/>
                <a:gd name="T54" fmla="*/ 2147483647 w 906"/>
                <a:gd name="T55" fmla="*/ 2147483647 h 738"/>
                <a:gd name="T56" fmla="*/ 2147483647 w 906"/>
                <a:gd name="T57" fmla="*/ 2147483647 h 738"/>
                <a:gd name="T58" fmla="*/ 2147483647 w 906"/>
                <a:gd name="T59" fmla="*/ 2147483647 h 738"/>
                <a:gd name="T60" fmla="*/ 2147483647 w 906"/>
                <a:gd name="T61" fmla="*/ 2147483647 h 738"/>
                <a:gd name="T62" fmla="*/ 2147483647 w 906"/>
                <a:gd name="T63" fmla="*/ 2147483647 h 738"/>
                <a:gd name="T64" fmla="*/ 2147483647 w 906"/>
                <a:gd name="T65" fmla="*/ 2147483647 h 738"/>
                <a:gd name="T66" fmla="*/ 2147483647 w 906"/>
                <a:gd name="T67" fmla="*/ 2147483647 h 738"/>
                <a:gd name="T68" fmla="*/ 2147483647 w 906"/>
                <a:gd name="T69" fmla="*/ 2147483647 h 738"/>
                <a:gd name="T70" fmla="*/ 2147483647 w 906"/>
                <a:gd name="T71" fmla="*/ 2147483647 h 738"/>
                <a:gd name="T72" fmla="*/ 2147483647 w 906"/>
                <a:gd name="T73" fmla="*/ 2147483647 h 738"/>
                <a:gd name="T74" fmla="*/ 2147483647 w 906"/>
                <a:gd name="T75" fmla="*/ 2147483647 h 738"/>
                <a:gd name="T76" fmla="*/ 2147483647 w 906"/>
                <a:gd name="T77" fmla="*/ 2147483647 h 738"/>
                <a:gd name="T78" fmla="*/ 2147483647 w 906"/>
                <a:gd name="T79" fmla="*/ 2147483647 h 738"/>
                <a:gd name="T80" fmla="*/ 2147483647 w 906"/>
                <a:gd name="T81" fmla="*/ 2147483647 h 738"/>
                <a:gd name="T82" fmla="*/ 2147483647 w 906"/>
                <a:gd name="T83" fmla="*/ 2147483647 h 738"/>
                <a:gd name="T84" fmla="*/ 2147483647 w 906"/>
                <a:gd name="T85" fmla="*/ 2147483647 h 738"/>
                <a:gd name="T86" fmla="*/ 2147483647 w 906"/>
                <a:gd name="T87" fmla="*/ 2147483647 h 738"/>
                <a:gd name="T88" fmla="*/ 2147483647 w 906"/>
                <a:gd name="T89" fmla="*/ 2147483647 h 738"/>
                <a:gd name="T90" fmla="*/ 2147483647 w 906"/>
                <a:gd name="T91" fmla="*/ 2147483647 h 738"/>
                <a:gd name="T92" fmla="*/ 2147483647 w 906"/>
                <a:gd name="T93" fmla="*/ 2147483647 h 738"/>
                <a:gd name="T94" fmla="*/ 2147483647 w 906"/>
                <a:gd name="T95" fmla="*/ 2147483647 h 738"/>
                <a:gd name="T96" fmla="*/ 2147483647 w 906"/>
                <a:gd name="T97" fmla="*/ 2147483647 h 738"/>
                <a:gd name="T98" fmla="*/ 2147483647 w 906"/>
                <a:gd name="T99" fmla="*/ 2147483647 h 738"/>
                <a:gd name="T100" fmla="*/ 2147483647 w 906"/>
                <a:gd name="T101" fmla="*/ 2147483647 h 738"/>
                <a:gd name="T102" fmla="*/ 2147483647 w 906"/>
                <a:gd name="T103" fmla="*/ 2147483647 h 738"/>
                <a:gd name="T104" fmla="*/ 2147483647 w 906"/>
                <a:gd name="T105" fmla="*/ 2147483647 h 738"/>
                <a:gd name="T106" fmla="*/ 2147483647 w 906"/>
                <a:gd name="T107" fmla="*/ 2147483647 h 738"/>
                <a:gd name="T108" fmla="*/ 2147483647 w 906"/>
                <a:gd name="T109" fmla="*/ 2147483647 h 7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06"/>
                <a:gd name="T166" fmla="*/ 0 h 738"/>
                <a:gd name="T167" fmla="*/ 906 w 906"/>
                <a:gd name="T168" fmla="*/ 738 h 7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06" h="738">
                  <a:moveTo>
                    <a:pt x="894" y="108"/>
                  </a:moveTo>
                  <a:lnTo>
                    <a:pt x="894" y="96"/>
                  </a:lnTo>
                  <a:lnTo>
                    <a:pt x="906" y="96"/>
                  </a:lnTo>
                  <a:lnTo>
                    <a:pt x="900" y="90"/>
                  </a:lnTo>
                  <a:lnTo>
                    <a:pt x="876" y="90"/>
                  </a:lnTo>
                  <a:lnTo>
                    <a:pt x="840" y="102"/>
                  </a:lnTo>
                  <a:lnTo>
                    <a:pt x="840" y="84"/>
                  </a:lnTo>
                  <a:lnTo>
                    <a:pt x="816" y="84"/>
                  </a:lnTo>
                  <a:lnTo>
                    <a:pt x="792" y="96"/>
                  </a:lnTo>
                  <a:lnTo>
                    <a:pt x="786" y="102"/>
                  </a:lnTo>
                  <a:lnTo>
                    <a:pt x="780" y="114"/>
                  </a:lnTo>
                  <a:lnTo>
                    <a:pt x="774" y="120"/>
                  </a:lnTo>
                  <a:lnTo>
                    <a:pt x="756" y="120"/>
                  </a:lnTo>
                  <a:lnTo>
                    <a:pt x="750" y="126"/>
                  </a:lnTo>
                  <a:lnTo>
                    <a:pt x="744" y="138"/>
                  </a:lnTo>
                  <a:lnTo>
                    <a:pt x="732" y="144"/>
                  </a:lnTo>
                  <a:lnTo>
                    <a:pt x="726" y="150"/>
                  </a:lnTo>
                  <a:lnTo>
                    <a:pt x="720" y="150"/>
                  </a:lnTo>
                  <a:lnTo>
                    <a:pt x="690" y="120"/>
                  </a:lnTo>
                  <a:lnTo>
                    <a:pt x="690" y="114"/>
                  </a:lnTo>
                  <a:lnTo>
                    <a:pt x="678" y="48"/>
                  </a:lnTo>
                  <a:lnTo>
                    <a:pt x="660" y="48"/>
                  </a:lnTo>
                  <a:lnTo>
                    <a:pt x="660" y="18"/>
                  </a:lnTo>
                  <a:lnTo>
                    <a:pt x="642" y="0"/>
                  </a:lnTo>
                  <a:lnTo>
                    <a:pt x="624" y="0"/>
                  </a:lnTo>
                  <a:lnTo>
                    <a:pt x="618" y="6"/>
                  </a:lnTo>
                  <a:lnTo>
                    <a:pt x="618" y="30"/>
                  </a:lnTo>
                  <a:lnTo>
                    <a:pt x="612" y="36"/>
                  </a:lnTo>
                  <a:lnTo>
                    <a:pt x="606" y="36"/>
                  </a:lnTo>
                  <a:lnTo>
                    <a:pt x="594" y="48"/>
                  </a:lnTo>
                  <a:lnTo>
                    <a:pt x="594" y="54"/>
                  </a:lnTo>
                  <a:lnTo>
                    <a:pt x="600" y="60"/>
                  </a:lnTo>
                  <a:lnTo>
                    <a:pt x="606" y="60"/>
                  </a:lnTo>
                  <a:lnTo>
                    <a:pt x="600" y="84"/>
                  </a:lnTo>
                  <a:lnTo>
                    <a:pt x="588" y="72"/>
                  </a:lnTo>
                  <a:lnTo>
                    <a:pt x="570" y="72"/>
                  </a:lnTo>
                  <a:lnTo>
                    <a:pt x="558" y="78"/>
                  </a:lnTo>
                  <a:lnTo>
                    <a:pt x="546" y="90"/>
                  </a:lnTo>
                  <a:lnTo>
                    <a:pt x="546" y="120"/>
                  </a:lnTo>
                  <a:lnTo>
                    <a:pt x="540" y="120"/>
                  </a:lnTo>
                  <a:lnTo>
                    <a:pt x="534" y="114"/>
                  </a:lnTo>
                  <a:lnTo>
                    <a:pt x="528" y="102"/>
                  </a:lnTo>
                  <a:lnTo>
                    <a:pt x="522" y="96"/>
                  </a:lnTo>
                  <a:lnTo>
                    <a:pt x="510" y="96"/>
                  </a:lnTo>
                  <a:lnTo>
                    <a:pt x="504" y="102"/>
                  </a:lnTo>
                  <a:lnTo>
                    <a:pt x="492" y="108"/>
                  </a:lnTo>
                  <a:lnTo>
                    <a:pt x="474" y="126"/>
                  </a:lnTo>
                  <a:lnTo>
                    <a:pt x="468" y="126"/>
                  </a:lnTo>
                  <a:lnTo>
                    <a:pt x="456" y="114"/>
                  </a:lnTo>
                  <a:lnTo>
                    <a:pt x="444" y="108"/>
                  </a:lnTo>
                  <a:lnTo>
                    <a:pt x="438" y="102"/>
                  </a:lnTo>
                  <a:lnTo>
                    <a:pt x="426" y="102"/>
                  </a:lnTo>
                  <a:lnTo>
                    <a:pt x="414" y="108"/>
                  </a:lnTo>
                  <a:lnTo>
                    <a:pt x="396" y="84"/>
                  </a:lnTo>
                  <a:lnTo>
                    <a:pt x="384" y="96"/>
                  </a:lnTo>
                  <a:lnTo>
                    <a:pt x="342" y="96"/>
                  </a:lnTo>
                  <a:lnTo>
                    <a:pt x="330" y="90"/>
                  </a:lnTo>
                  <a:lnTo>
                    <a:pt x="324" y="84"/>
                  </a:lnTo>
                  <a:lnTo>
                    <a:pt x="312" y="78"/>
                  </a:lnTo>
                  <a:lnTo>
                    <a:pt x="300" y="78"/>
                  </a:lnTo>
                  <a:lnTo>
                    <a:pt x="300" y="102"/>
                  </a:lnTo>
                  <a:lnTo>
                    <a:pt x="264" y="102"/>
                  </a:lnTo>
                  <a:lnTo>
                    <a:pt x="252" y="108"/>
                  </a:lnTo>
                  <a:lnTo>
                    <a:pt x="246" y="120"/>
                  </a:lnTo>
                  <a:lnTo>
                    <a:pt x="246" y="180"/>
                  </a:lnTo>
                  <a:lnTo>
                    <a:pt x="234" y="180"/>
                  </a:lnTo>
                  <a:lnTo>
                    <a:pt x="222" y="186"/>
                  </a:lnTo>
                  <a:lnTo>
                    <a:pt x="216" y="198"/>
                  </a:lnTo>
                  <a:lnTo>
                    <a:pt x="180" y="216"/>
                  </a:lnTo>
                  <a:lnTo>
                    <a:pt x="168" y="216"/>
                  </a:lnTo>
                  <a:lnTo>
                    <a:pt x="168" y="228"/>
                  </a:lnTo>
                  <a:lnTo>
                    <a:pt x="156" y="252"/>
                  </a:lnTo>
                  <a:lnTo>
                    <a:pt x="150" y="258"/>
                  </a:lnTo>
                  <a:lnTo>
                    <a:pt x="138" y="264"/>
                  </a:lnTo>
                  <a:lnTo>
                    <a:pt x="114" y="264"/>
                  </a:lnTo>
                  <a:lnTo>
                    <a:pt x="90" y="240"/>
                  </a:lnTo>
                  <a:lnTo>
                    <a:pt x="84" y="240"/>
                  </a:lnTo>
                  <a:lnTo>
                    <a:pt x="78" y="246"/>
                  </a:lnTo>
                  <a:lnTo>
                    <a:pt x="66" y="246"/>
                  </a:lnTo>
                  <a:lnTo>
                    <a:pt x="60" y="240"/>
                  </a:lnTo>
                  <a:lnTo>
                    <a:pt x="48" y="240"/>
                  </a:lnTo>
                  <a:lnTo>
                    <a:pt x="42" y="234"/>
                  </a:lnTo>
                  <a:lnTo>
                    <a:pt x="36" y="240"/>
                  </a:lnTo>
                  <a:lnTo>
                    <a:pt x="30" y="252"/>
                  </a:lnTo>
                  <a:lnTo>
                    <a:pt x="30" y="258"/>
                  </a:lnTo>
                  <a:lnTo>
                    <a:pt x="36" y="270"/>
                  </a:lnTo>
                  <a:lnTo>
                    <a:pt x="36" y="294"/>
                  </a:lnTo>
                  <a:lnTo>
                    <a:pt x="42" y="300"/>
                  </a:lnTo>
                  <a:lnTo>
                    <a:pt x="42" y="306"/>
                  </a:lnTo>
                  <a:lnTo>
                    <a:pt x="18" y="312"/>
                  </a:lnTo>
                  <a:lnTo>
                    <a:pt x="30" y="330"/>
                  </a:lnTo>
                  <a:lnTo>
                    <a:pt x="24" y="330"/>
                  </a:lnTo>
                  <a:lnTo>
                    <a:pt x="18" y="336"/>
                  </a:lnTo>
                  <a:lnTo>
                    <a:pt x="6" y="342"/>
                  </a:lnTo>
                  <a:lnTo>
                    <a:pt x="0" y="348"/>
                  </a:lnTo>
                  <a:lnTo>
                    <a:pt x="0" y="354"/>
                  </a:lnTo>
                  <a:lnTo>
                    <a:pt x="12" y="366"/>
                  </a:lnTo>
                  <a:lnTo>
                    <a:pt x="12" y="396"/>
                  </a:lnTo>
                  <a:lnTo>
                    <a:pt x="36" y="396"/>
                  </a:lnTo>
                  <a:lnTo>
                    <a:pt x="42" y="402"/>
                  </a:lnTo>
                  <a:lnTo>
                    <a:pt x="42" y="408"/>
                  </a:lnTo>
                  <a:lnTo>
                    <a:pt x="24" y="426"/>
                  </a:lnTo>
                  <a:lnTo>
                    <a:pt x="18" y="438"/>
                  </a:lnTo>
                  <a:lnTo>
                    <a:pt x="30" y="462"/>
                  </a:lnTo>
                  <a:lnTo>
                    <a:pt x="42" y="480"/>
                  </a:lnTo>
                  <a:lnTo>
                    <a:pt x="54" y="504"/>
                  </a:lnTo>
                  <a:lnTo>
                    <a:pt x="60" y="510"/>
                  </a:lnTo>
                  <a:lnTo>
                    <a:pt x="60" y="564"/>
                  </a:lnTo>
                  <a:lnTo>
                    <a:pt x="66" y="570"/>
                  </a:lnTo>
                  <a:lnTo>
                    <a:pt x="72" y="570"/>
                  </a:lnTo>
                  <a:lnTo>
                    <a:pt x="84" y="576"/>
                  </a:lnTo>
                  <a:lnTo>
                    <a:pt x="120" y="576"/>
                  </a:lnTo>
                  <a:lnTo>
                    <a:pt x="126" y="582"/>
                  </a:lnTo>
                  <a:lnTo>
                    <a:pt x="138" y="606"/>
                  </a:lnTo>
                  <a:lnTo>
                    <a:pt x="114" y="654"/>
                  </a:lnTo>
                  <a:lnTo>
                    <a:pt x="108" y="660"/>
                  </a:lnTo>
                  <a:lnTo>
                    <a:pt x="102" y="672"/>
                  </a:lnTo>
                  <a:lnTo>
                    <a:pt x="84" y="690"/>
                  </a:lnTo>
                  <a:lnTo>
                    <a:pt x="84" y="702"/>
                  </a:lnTo>
                  <a:lnTo>
                    <a:pt x="120" y="702"/>
                  </a:lnTo>
                  <a:lnTo>
                    <a:pt x="132" y="708"/>
                  </a:lnTo>
                  <a:lnTo>
                    <a:pt x="150" y="720"/>
                  </a:lnTo>
                  <a:lnTo>
                    <a:pt x="168" y="726"/>
                  </a:lnTo>
                  <a:lnTo>
                    <a:pt x="192" y="738"/>
                  </a:lnTo>
                  <a:lnTo>
                    <a:pt x="210" y="738"/>
                  </a:lnTo>
                  <a:lnTo>
                    <a:pt x="228" y="732"/>
                  </a:lnTo>
                  <a:lnTo>
                    <a:pt x="234" y="732"/>
                  </a:lnTo>
                  <a:lnTo>
                    <a:pt x="240" y="726"/>
                  </a:lnTo>
                  <a:lnTo>
                    <a:pt x="294" y="726"/>
                  </a:lnTo>
                  <a:lnTo>
                    <a:pt x="294" y="732"/>
                  </a:lnTo>
                  <a:lnTo>
                    <a:pt x="318" y="732"/>
                  </a:lnTo>
                  <a:lnTo>
                    <a:pt x="324" y="726"/>
                  </a:lnTo>
                  <a:lnTo>
                    <a:pt x="348" y="726"/>
                  </a:lnTo>
                  <a:lnTo>
                    <a:pt x="366" y="720"/>
                  </a:lnTo>
                  <a:lnTo>
                    <a:pt x="396" y="720"/>
                  </a:lnTo>
                  <a:lnTo>
                    <a:pt x="444" y="696"/>
                  </a:lnTo>
                  <a:lnTo>
                    <a:pt x="450" y="696"/>
                  </a:lnTo>
                  <a:lnTo>
                    <a:pt x="456" y="690"/>
                  </a:lnTo>
                  <a:lnTo>
                    <a:pt x="456" y="660"/>
                  </a:lnTo>
                  <a:lnTo>
                    <a:pt x="450" y="654"/>
                  </a:lnTo>
                  <a:lnTo>
                    <a:pt x="450" y="636"/>
                  </a:lnTo>
                  <a:lnTo>
                    <a:pt x="444" y="624"/>
                  </a:lnTo>
                  <a:lnTo>
                    <a:pt x="444" y="606"/>
                  </a:lnTo>
                  <a:lnTo>
                    <a:pt x="450" y="594"/>
                  </a:lnTo>
                  <a:lnTo>
                    <a:pt x="462" y="588"/>
                  </a:lnTo>
                  <a:lnTo>
                    <a:pt x="468" y="576"/>
                  </a:lnTo>
                  <a:lnTo>
                    <a:pt x="486" y="576"/>
                  </a:lnTo>
                  <a:lnTo>
                    <a:pt x="486" y="588"/>
                  </a:lnTo>
                  <a:lnTo>
                    <a:pt x="528" y="588"/>
                  </a:lnTo>
                  <a:lnTo>
                    <a:pt x="534" y="582"/>
                  </a:lnTo>
                  <a:lnTo>
                    <a:pt x="534" y="576"/>
                  </a:lnTo>
                  <a:lnTo>
                    <a:pt x="528" y="570"/>
                  </a:lnTo>
                  <a:lnTo>
                    <a:pt x="522" y="570"/>
                  </a:lnTo>
                  <a:lnTo>
                    <a:pt x="522" y="564"/>
                  </a:lnTo>
                  <a:lnTo>
                    <a:pt x="528" y="558"/>
                  </a:lnTo>
                  <a:lnTo>
                    <a:pt x="534" y="558"/>
                  </a:lnTo>
                  <a:lnTo>
                    <a:pt x="546" y="552"/>
                  </a:lnTo>
                  <a:lnTo>
                    <a:pt x="552" y="546"/>
                  </a:lnTo>
                  <a:lnTo>
                    <a:pt x="564" y="540"/>
                  </a:lnTo>
                  <a:lnTo>
                    <a:pt x="594" y="540"/>
                  </a:lnTo>
                  <a:lnTo>
                    <a:pt x="594" y="552"/>
                  </a:lnTo>
                  <a:lnTo>
                    <a:pt x="600" y="558"/>
                  </a:lnTo>
                  <a:lnTo>
                    <a:pt x="612" y="558"/>
                  </a:lnTo>
                  <a:lnTo>
                    <a:pt x="624" y="552"/>
                  </a:lnTo>
                  <a:lnTo>
                    <a:pt x="630" y="540"/>
                  </a:lnTo>
                  <a:lnTo>
                    <a:pt x="636" y="534"/>
                  </a:lnTo>
                  <a:lnTo>
                    <a:pt x="636" y="528"/>
                  </a:lnTo>
                  <a:lnTo>
                    <a:pt x="630" y="522"/>
                  </a:lnTo>
                  <a:lnTo>
                    <a:pt x="630" y="510"/>
                  </a:lnTo>
                  <a:lnTo>
                    <a:pt x="624" y="498"/>
                  </a:lnTo>
                  <a:lnTo>
                    <a:pt x="624" y="480"/>
                  </a:lnTo>
                  <a:lnTo>
                    <a:pt x="630" y="474"/>
                  </a:lnTo>
                  <a:lnTo>
                    <a:pt x="636" y="474"/>
                  </a:lnTo>
                  <a:lnTo>
                    <a:pt x="636" y="438"/>
                  </a:lnTo>
                  <a:lnTo>
                    <a:pt x="642" y="432"/>
                  </a:lnTo>
                  <a:lnTo>
                    <a:pt x="660" y="432"/>
                  </a:lnTo>
                  <a:lnTo>
                    <a:pt x="690" y="414"/>
                  </a:lnTo>
                  <a:lnTo>
                    <a:pt x="684" y="414"/>
                  </a:lnTo>
                  <a:lnTo>
                    <a:pt x="672" y="408"/>
                  </a:lnTo>
                  <a:lnTo>
                    <a:pt x="672" y="402"/>
                  </a:lnTo>
                  <a:lnTo>
                    <a:pt x="666" y="396"/>
                  </a:lnTo>
                  <a:lnTo>
                    <a:pt x="666" y="390"/>
                  </a:lnTo>
                  <a:lnTo>
                    <a:pt x="654" y="384"/>
                  </a:lnTo>
                  <a:lnTo>
                    <a:pt x="642" y="372"/>
                  </a:lnTo>
                  <a:lnTo>
                    <a:pt x="642" y="360"/>
                  </a:lnTo>
                  <a:lnTo>
                    <a:pt x="660" y="360"/>
                  </a:lnTo>
                  <a:lnTo>
                    <a:pt x="666" y="366"/>
                  </a:lnTo>
                  <a:lnTo>
                    <a:pt x="684" y="372"/>
                  </a:lnTo>
                  <a:lnTo>
                    <a:pt x="690" y="372"/>
                  </a:lnTo>
                  <a:lnTo>
                    <a:pt x="696" y="366"/>
                  </a:lnTo>
                  <a:lnTo>
                    <a:pt x="714" y="366"/>
                  </a:lnTo>
                  <a:lnTo>
                    <a:pt x="714" y="336"/>
                  </a:lnTo>
                  <a:lnTo>
                    <a:pt x="708" y="330"/>
                  </a:lnTo>
                  <a:lnTo>
                    <a:pt x="708" y="318"/>
                  </a:lnTo>
                  <a:lnTo>
                    <a:pt x="714" y="306"/>
                  </a:lnTo>
                  <a:lnTo>
                    <a:pt x="738" y="282"/>
                  </a:lnTo>
                  <a:lnTo>
                    <a:pt x="738" y="276"/>
                  </a:lnTo>
                  <a:lnTo>
                    <a:pt x="732" y="264"/>
                  </a:lnTo>
                  <a:lnTo>
                    <a:pt x="726" y="258"/>
                  </a:lnTo>
                  <a:lnTo>
                    <a:pt x="726" y="228"/>
                  </a:lnTo>
                  <a:lnTo>
                    <a:pt x="696" y="198"/>
                  </a:lnTo>
                  <a:lnTo>
                    <a:pt x="696" y="192"/>
                  </a:lnTo>
                  <a:lnTo>
                    <a:pt x="702" y="186"/>
                  </a:lnTo>
                  <a:lnTo>
                    <a:pt x="708" y="174"/>
                  </a:lnTo>
                  <a:lnTo>
                    <a:pt x="714" y="168"/>
                  </a:lnTo>
                  <a:lnTo>
                    <a:pt x="738" y="156"/>
                  </a:lnTo>
                  <a:lnTo>
                    <a:pt x="744" y="150"/>
                  </a:lnTo>
                  <a:lnTo>
                    <a:pt x="768" y="138"/>
                  </a:lnTo>
                  <a:lnTo>
                    <a:pt x="774" y="138"/>
                  </a:lnTo>
                  <a:lnTo>
                    <a:pt x="780" y="132"/>
                  </a:lnTo>
                  <a:lnTo>
                    <a:pt x="822" y="132"/>
                  </a:lnTo>
                  <a:lnTo>
                    <a:pt x="828" y="126"/>
                  </a:lnTo>
                  <a:lnTo>
                    <a:pt x="852" y="126"/>
                  </a:lnTo>
                  <a:lnTo>
                    <a:pt x="864" y="132"/>
                  </a:lnTo>
                  <a:lnTo>
                    <a:pt x="876" y="132"/>
                  </a:lnTo>
                  <a:lnTo>
                    <a:pt x="882" y="126"/>
                  </a:lnTo>
                  <a:lnTo>
                    <a:pt x="894" y="126"/>
                  </a:lnTo>
                  <a:lnTo>
                    <a:pt x="900" y="120"/>
                  </a:lnTo>
                  <a:lnTo>
                    <a:pt x="894" y="114"/>
                  </a:lnTo>
                  <a:lnTo>
                    <a:pt x="894" y="10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de-DE">
                <a:solidFill>
                  <a:srgbClr val="FFC000"/>
                </a:solidFill>
              </a:endParaRPr>
            </a:p>
          </p:txBody>
        </p:sp>
        <p:grpSp>
          <p:nvGrpSpPr>
            <p:cNvPr id="170" name="Group 198">
              <a:extLst>
                <a:ext uri="{FF2B5EF4-FFF2-40B4-BE49-F238E27FC236}">
                  <a16:creationId xmlns="" xmlns:a16="http://schemas.microsoft.com/office/drawing/2014/main" id="{0E6AF99C-74FD-4247-B067-7AC2832851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2910" y="1602612"/>
              <a:ext cx="75978" cy="98263"/>
              <a:chOff x="2184" y="1242"/>
              <a:chExt cx="257" cy="316"/>
            </a:xfrm>
            <a:grpFill/>
          </p:grpSpPr>
          <p:sp>
            <p:nvSpPr>
              <p:cNvPr id="171" name="Freeform 199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4223EA12-91A3-4608-A152-B8E46C18A3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184" y="1242"/>
                <a:ext cx="257" cy="282"/>
              </a:xfrm>
              <a:custGeom>
                <a:avLst/>
                <a:gdLst/>
                <a:ahLst/>
                <a:cxnLst>
                  <a:cxn ang="0">
                    <a:pos x="464" y="374"/>
                  </a:cxn>
                  <a:cxn ang="0">
                    <a:pos x="453" y="310"/>
                  </a:cxn>
                  <a:cxn ang="0">
                    <a:pos x="453" y="235"/>
                  </a:cxn>
                  <a:cxn ang="0">
                    <a:pos x="378" y="224"/>
                  </a:cxn>
                  <a:cxn ang="0">
                    <a:pos x="302" y="171"/>
                  </a:cxn>
                  <a:cxn ang="0">
                    <a:pos x="291" y="118"/>
                  </a:cxn>
                  <a:cxn ang="0">
                    <a:pos x="259" y="128"/>
                  </a:cxn>
                  <a:cxn ang="0">
                    <a:pos x="216" y="53"/>
                  </a:cxn>
                  <a:cxn ang="0">
                    <a:pos x="87" y="0"/>
                  </a:cxn>
                  <a:cxn ang="0">
                    <a:pos x="0" y="43"/>
                  </a:cxn>
                  <a:cxn ang="0">
                    <a:pos x="32" y="96"/>
                  </a:cxn>
                  <a:cxn ang="0">
                    <a:pos x="65" y="139"/>
                  </a:cxn>
                  <a:cxn ang="0">
                    <a:pos x="54" y="150"/>
                  </a:cxn>
                  <a:cxn ang="0">
                    <a:pos x="32" y="181"/>
                  </a:cxn>
                  <a:cxn ang="0">
                    <a:pos x="32" y="192"/>
                  </a:cxn>
                  <a:cxn ang="0">
                    <a:pos x="76" y="203"/>
                  </a:cxn>
                  <a:cxn ang="0">
                    <a:pos x="87" y="267"/>
                  </a:cxn>
                  <a:cxn ang="0">
                    <a:pos x="65" y="310"/>
                  </a:cxn>
                  <a:cxn ang="0">
                    <a:pos x="98" y="363"/>
                  </a:cxn>
                  <a:cxn ang="0">
                    <a:pos x="119" y="395"/>
                  </a:cxn>
                  <a:cxn ang="0">
                    <a:pos x="157" y="442"/>
                  </a:cxn>
                  <a:cxn ang="0">
                    <a:pos x="173" y="438"/>
                  </a:cxn>
                  <a:cxn ang="0">
                    <a:pos x="180" y="444"/>
                  </a:cxn>
                  <a:cxn ang="0">
                    <a:pos x="230" y="446"/>
                  </a:cxn>
                  <a:cxn ang="0">
                    <a:pos x="237" y="431"/>
                  </a:cxn>
                  <a:cxn ang="0">
                    <a:pos x="258" y="416"/>
                  </a:cxn>
                  <a:cxn ang="0">
                    <a:pos x="266" y="418"/>
                  </a:cxn>
                  <a:cxn ang="0">
                    <a:pos x="268" y="407"/>
                  </a:cxn>
                  <a:cxn ang="0">
                    <a:pos x="267" y="399"/>
                  </a:cxn>
                  <a:cxn ang="0">
                    <a:pos x="254" y="388"/>
                  </a:cxn>
                  <a:cxn ang="0">
                    <a:pos x="262" y="387"/>
                  </a:cxn>
                  <a:cxn ang="0">
                    <a:pos x="279" y="380"/>
                  </a:cxn>
                  <a:cxn ang="0">
                    <a:pos x="288" y="372"/>
                  </a:cxn>
                  <a:cxn ang="0">
                    <a:pos x="298" y="389"/>
                  </a:cxn>
                  <a:cxn ang="0">
                    <a:pos x="292" y="399"/>
                  </a:cxn>
                  <a:cxn ang="0">
                    <a:pos x="309" y="402"/>
                  </a:cxn>
                  <a:cxn ang="0">
                    <a:pos x="321" y="404"/>
                  </a:cxn>
                  <a:cxn ang="0">
                    <a:pos x="326" y="408"/>
                  </a:cxn>
                  <a:cxn ang="0">
                    <a:pos x="328" y="433"/>
                  </a:cxn>
                  <a:cxn ang="0">
                    <a:pos x="334" y="429"/>
                  </a:cxn>
                  <a:cxn ang="0">
                    <a:pos x="335" y="448"/>
                  </a:cxn>
                  <a:cxn ang="0">
                    <a:pos x="348" y="452"/>
                  </a:cxn>
                  <a:cxn ang="0">
                    <a:pos x="356" y="467"/>
                  </a:cxn>
                  <a:cxn ang="0">
                    <a:pos x="354" y="478"/>
                  </a:cxn>
                  <a:cxn ang="0">
                    <a:pos x="356" y="482"/>
                  </a:cxn>
                  <a:cxn ang="0">
                    <a:pos x="369" y="485"/>
                  </a:cxn>
                  <a:cxn ang="0">
                    <a:pos x="381" y="492"/>
                  </a:cxn>
                  <a:cxn ang="0">
                    <a:pos x="390" y="496"/>
                  </a:cxn>
                  <a:cxn ang="0">
                    <a:pos x="399" y="501"/>
                  </a:cxn>
                  <a:cxn ang="0">
                    <a:pos x="392" y="513"/>
                  </a:cxn>
                  <a:cxn ang="0">
                    <a:pos x="384" y="528"/>
                  </a:cxn>
                  <a:cxn ang="0">
                    <a:pos x="376" y="542"/>
                  </a:cxn>
                  <a:cxn ang="0">
                    <a:pos x="453" y="492"/>
                  </a:cxn>
                  <a:cxn ang="0">
                    <a:pos x="486" y="470"/>
                  </a:cxn>
                  <a:cxn ang="0">
                    <a:pos x="486" y="406"/>
                  </a:cxn>
                </a:cxnLst>
                <a:rect l="0" t="0" r="r" b="b"/>
                <a:pathLst>
                  <a:path w="496" h="542">
                    <a:moveTo>
                      <a:pt x="486" y="406"/>
                    </a:moveTo>
                    <a:cubicBezTo>
                      <a:pt x="453" y="395"/>
                      <a:pt x="453" y="395"/>
                      <a:pt x="453" y="395"/>
                    </a:cubicBezTo>
                    <a:cubicBezTo>
                      <a:pt x="464" y="374"/>
                      <a:pt x="464" y="374"/>
                      <a:pt x="464" y="374"/>
                    </a:cubicBezTo>
                    <a:cubicBezTo>
                      <a:pt x="432" y="363"/>
                      <a:pt x="432" y="363"/>
                      <a:pt x="432" y="363"/>
                    </a:cubicBezTo>
                    <a:cubicBezTo>
                      <a:pt x="432" y="331"/>
                      <a:pt x="432" y="331"/>
                      <a:pt x="432" y="331"/>
                    </a:cubicBezTo>
                    <a:cubicBezTo>
                      <a:pt x="453" y="310"/>
                      <a:pt x="453" y="310"/>
                      <a:pt x="453" y="310"/>
                    </a:cubicBezTo>
                    <a:cubicBezTo>
                      <a:pt x="453" y="267"/>
                      <a:pt x="453" y="267"/>
                      <a:pt x="453" y="267"/>
                    </a:cubicBezTo>
                    <a:cubicBezTo>
                      <a:pt x="442" y="256"/>
                      <a:pt x="442" y="256"/>
                      <a:pt x="442" y="256"/>
                    </a:cubicBezTo>
                    <a:cubicBezTo>
                      <a:pt x="453" y="235"/>
                      <a:pt x="453" y="235"/>
                      <a:pt x="453" y="235"/>
                    </a:cubicBezTo>
                    <a:cubicBezTo>
                      <a:pt x="464" y="224"/>
                      <a:pt x="464" y="224"/>
                      <a:pt x="464" y="224"/>
                    </a:cubicBezTo>
                    <a:cubicBezTo>
                      <a:pt x="421" y="213"/>
                      <a:pt x="421" y="213"/>
                      <a:pt x="421" y="213"/>
                    </a:cubicBezTo>
                    <a:cubicBezTo>
                      <a:pt x="378" y="224"/>
                      <a:pt x="378" y="224"/>
                      <a:pt x="378" y="224"/>
                    </a:cubicBezTo>
                    <a:cubicBezTo>
                      <a:pt x="367" y="213"/>
                      <a:pt x="367" y="213"/>
                      <a:pt x="367" y="213"/>
                    </a:cubicBezTo>
                    <a:cubicBezTo>
                      <a:pt x="324" y="203"/>
                      <a:pt x="324" y="203"/>
                      <a:pt x="324" y="203"/>
                    </a:cubicBezTo>
                    <a:cubicBezTo>
                      <a:pt x="302" y="171"/>
                      <a:pt x="302" y="171"/>
                      <a:pt x="302" y="171"/>
                    </a:cubicBezTo>
                    <a:cubicBezTo>
                      <a:pt x="313" y="160"/>
                      <a:pt x="313" y="160"/>
                      <a:pt x="313" y="160"/>
                    </a:cubicBezTo>
                    <a:cubicBezTo>
                      <a:pt x="313" y="128"/>
                      <a:pt x="313" y="128"/>
                      <a:pt x="313" y="128"/>
                    </a:cubicBezTo>
                    <a:cubicBezTo>
                      <a:pt x="291" y="118"/>
                      <a:pt x="291" y="118"/>
                      <a:pt x="291" y="118"/>
                    </a:cubicBezTo>
                    <a:cubicBezTo>
                      <a:pt x="280" y="118"/>
                      <a:pt x="280" y="118"/>
                      <a:pt x="280" y="118"/>
                    </a:cubicBezTo>
                    <a:cubicBezTo>
                      <a:pt x="270" y="128"/>
                      <a:pt x="270" y="128"/>
                      <a:pt x="270" y="128"/>
                    </a:cubicBezTo>
                    <a:cubicBezTo>
                      <a:pt x="259" y="128"/>
                      <a:pt x="259" y="128"/>
                      <a:pt x="259" y="128"/>
                    </a:cubicBezTo>
                    <a:cubicBezTo>
                      <a:pt x="249" y="118"/>
                      <a:pt x="249" y="118"/>
                      <a:pt x="249" y="118"/>
                    </a:cubicBezTo>
                    <a:cubicBezTo>
                      <a:pt x="227" y="53"/>
                      <a:pt x="227" y="53"/>
                      <a:pt x="227" y="53"/>
                    </a:cubicBezTo>
                    <a:cubicBezTo>
                      <a:pt x="216" y="53"/>
                      <a:pt x="216" y="53"/>
                      <a:pt x="216" y="53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2" y="128"/>
                      <a:pt x="22" y="128"/>
                      <a:pt x="22" y="128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76" y="139"/>
                      <a:pt x="76" y="139"/>
                      <a:pt x="76" y="139"/>
                    </a:cubicBezTo>
                    <a:cubicBezTo>
                      <a:pt x="65" y="150"/>
                      <a:pt x="65" y="150"/>
                      <a:pt x="65" y="150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43" y="160"/>
                      <a:pt x="43" y="160"/>
                      <a:pt x="43" y="16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203"/>
                      <a:pt x="76" y="203"/>
                      <a:pt x="76" y="203"/>
                    </a:cubicBezTo>
                    <a:cubicBezTo>
                      <a:pt x="43" y="235"/>
                      <a:pt x="43" y="235"/>
                      <a:pt x="43" y="235"/>
                    </a:cubicBezTo>
                    <a:cubicBezTo>
                      <a:pt x="43" y="267"/>
                      <a:pt x="43" y="267"/>
                      <a:pt x="43" y="267"/>
                    </a:cubicBezTo>
                    <a:cubicBezTo>
                      <a:pt x="87" y="267"/>
                      <a:pt x="87" y="267"/>
                      <a:pt x="87" y="267"/>
                    </a:cubicBezTo>
                    <a:cubicBezTo>
                      <a:pt x="98" y="278"/>
                      <a:pt x="98" y="278"/>
                      <a:pt x="98" y="278"/>
                    </a:cubicBezTo>
                    <a:cubicBezTo>
                      <a:pt x="108" y="299"/>
                      <a:pt x="108" y="299"/>
                      <a:pt x="108" y="299"/>
                    </a:cubicBezTo>
                    <a:cubicBezTo>
                      <a:pt x="65" y="310"/>
                      <a:pt x="65" y="310"/>
                      <a:pt x="65" y="310"/>
                    </a:cubicBezTo>
                    <a:cubicBezTo>
                      <a:pt x="87" y="331"/>
                      <a:pt x="87" y="331"/>
                      <a:pt x="87" y="331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8" y="363"/>
                      <a:pt x="98" y="363"/>
                      <a:pt x="98" y="363"/>
                    </a:cubicBezTo>
                    <a:cubicBezTo>
                      <a:pt x="87" y="363"/>
                      <a:pt x="87" y="363"/>
                      <a:pt x="87" y="363"/>
                    </a:cubicBezTo>
                    <a:cubicBezTo>
                      <a:pt x="87" y="374"/>
                      <a:pt x="87" y="374"/>
                      <a:pt x="87" y="374"/>
                    </a:cubicBezTo>
                    <a:cubicBezTo>
                      <a:pt x="119" y="395"/>
                      <a:pt x="119" y="395"/>
                      <a:pt x="119" y="395"/>
                    </a:cubicBezTo>
                    <a:cubicBezTo>
                      <a:pt x="140" y="417"/>
                      <a:pt x="140" y="417"/>
                      <a:pt x="140" y="417"/>
                    </a:cubicBezTo>
                    <a:cubicBezTo>
                      <a:pt x="157" y="442"/>
                      <a:pt x="157" y="442"/>
                      <a:pt x="157" y="442"/>
                    </a:cubicBezTo>
                    <a:cubicBezTo>
                      <a:pt x="157" y="442"/>
                      <a:pt x="157" y="442"/>
                      <a:pt x="157" y="442"/>
                    </a:cubicBezTo>
                    <a:cubicBezTo>
                      <a:pt x="159" y="442"/>
                      <a:pt x="161" y="443"/>
                      <a:pt x="166" y="444"/>
                    </a:cubicBezTo>
                    <a:cubicBezTo>
                      <a:pt x="166" y="444"/>
                      <a:pt x="166" y="444"/>
                      <a:pt x="167" y="444"/>
                    </a:cubicBezTo>
                    <a:cubicBezTo>
                      <a:pt x="173" y="438"/>
                      <a:pt x="173" y="438"/>
                      <a:pt x="173" y="438"/>
                    </a:cubicBezTo>
                    <a:cubicBezTo>
                      <a:pt x="173" y="447"/>
                      <a:pt x="173" y="447"/>
                      <a:pt x="173" y="447"/>
                    </a:cubicBezTo>
                    <a:cubicBezTo>
                      <a:pt x="174" y="448"/>
                      <a:pt x="175" y="448"/>
                      <a:pt x="176" y="449"/>
                    </a:cubicBezTo>
                    <a:cubicBezTo>
                      <a:pt x="176" y="449"/>
                      <a:pt x="176" y="449"/>
                      <a:pt x="180" y="444"/>
                    </a:cubicBezTo>
                    <a:cubicBezTo>
                      <a:pt x="180" y="444"/>
                      <a:pt x="180" y="444"/>
                      <a:pt x="199" y="447"/>
                    </a:cubicBezTo>
                    <a:cubicBezTo>
                      <a:pt x="199" y="447"/>
                      <a:pt x="199" y="447"/>
                      <a:pt x="212" y="446"/>
                    </a:cubicBezTo>
                    <a:cubicBezTo>
                      <a:pt x="212" y="446"/>
                      <a:pt x="212" y="446"/>
                      <a:pt x="230" y="446"/>
                    </a:cubicBezTo>
                    <a:cubicBezTo>
                      <a:pt x="230" y="446"/>
                      <a:pt x="230" y="446"/>
                      <a:pt x="240" y="443"/>
                    </a:cubicBezTo>
                    <a:cubicBezTo>
                      <a:pt x="240" y="443"/>
                      <a:pt x="240" y="443"/>
                      <a:pt x="239" y="437"/>
                    </a:cubicBezTo>
                    <a:cubicBezTo>
                      <a:pt x="239" y="437"/>
                      <a:pt x="239" y="437"/>
                      <a:pt x="237" y="431"/>
                    </a:cubicBezTo>
                    <a:cubicBezTo>
                      <a:pt x="237" y="431"/>
                      <a:pt x="237" y="431"/>
                      <a:pt x="245" y="425"/>
                    </a:cubicBezTo>
                    <a:cubicBezTo>
                      <a:pt x="245" y="425"/>
                      <a:pt x="245" y="425"/>
                      <a:pt x="255" y="417"/>
                    </a:cubicBezTo>
                    <a:cubicBezTo>
                      <a:pt x="255" y="417"/>
                      <a:pt x="255" y="417"/>
                      <a:pt x="258" y="416"/>
                    </a:cubicBezTo>
                    <a:cubicBezTo>
                      <a:pt x="258" y="416"/>
                      <a:pt x="258" y="416"/>
                      <a:pt x="258" y="421"/>
                    </a:cubicBezTo>
                    <a:cubicBezTo>
                      <a:pt x="258" y="421"/>
                      <a:pt x="258" y="421"/>
                      <a:pt x="262" y="419"/>
                    </a:cubicBezTo>
                    <a:cubicBezTo>
                      <a:pt x="262" y="419"/>
                      <a:pt x="262" y="419"/>
                      <a:pt x="266" y="418"/>
                    </a:cubicBezTo>
                    <a:cubicBezTo>
                      <a:pt x="266" y="418"/>
                      <a:pt x="266" y="418"/>
                      <a:pt x="263" y="414"/>
                    </a:cubicBezTo>
                    <a:cubicBezTo>
                      <a:pt x="263" y="414"/>
                      <a:pt x="263" y="414"/>
                      <a:pt x="267" y="412"/>
                    </a:cubicBezTo>
                    <a:cubicBezTo>
                      <a:pt x="267" y="412"/>
                      <a:pt x="267" y="412"/>
                      <a:pt x="268" y="407"/>
                    </a:cubicBezTo>
                    <a:cubicBezTo>
                      <a:pt x="268" y="407"/>
                      <a:pt x="268" y="407"/>
                      <a:pt x="264" y="405"/>
                    </a:cubicBezTo>
                    <a:cubicBezTo>
                      <a:pt x="264" y="405"/>
                      <a:pt x="264" y="405"/>
                      <a:pt x="264" y="402"/>
                    </a:cubicBezTo>
                    <a:cubicBezTo>
                      <a:pt x="264" y="402"/>
                      <a:pt x="264" y="402"/>
                      <a:pt x="267" y="399"/>
                    </a:cubicBezTo>
                    <a:cubicBezTo>
                      <a:pt x="267" y="399"/>
                      <a:pt x="267" y="399"/>
                      <a:pt x="266" y="396"/>
                    </a:cubicBezTo>
                    <a:cubicBezTo>
                      <a:pt x="266" y="396"/>
                      <a:pt x="266" y="396"/>
                      <a:pt x="258" y="394"/>
                    </a:cubicBezTo>
                    <a:cubicBezTo>
                      <a:pt x="258" y="394"/>
                      <a:pt x="258" y="394"/>
                      <a:pt x="254" y="388"/>
                    </a:cubicBezTo>
                    <a:cubicBezTo>
                      <a:pt x="254" y="388"/>
                      <a:pt x="254" y="388"/>
                      <a:pt x="256" y="385"/>
                    </a:cubicBezTo>
                    <a:cubicBezTo>
                      <a:pt x="256" y="385"/>
                      <a:pt x="256" y="385"/>
                      <a:pt x="259" y="389"/>
                    </a:cubicBezTo>
                    <a:cubicBezTo>
                      <a:pt x="259" y="389"/>
                      <a:pt x="259" y="389"/>
                      <a:pt x="262" y="387"/>
                    </a:cubicBezTo>
                    <a:cubicBezTo>
                      <a:pt x="262" y="387"/>
                      <a:pt x="262" y="387"/>
                      <a:pt x="267" y="388"/>
                    </a:cubicBezTo>
                    <a:cubicBezTo>
                      <a:pt x="267" y="388"/>
                      <a:pt x="267" y="388"/>
                      <a:pt x="271" y="385"/>
                    </a:cubicBezTo>
                    <a:cubicBezTo>
                      <a:pt x="271" y="385"/>
                      <a:pt x="271" y="385"/>
                      <a:pt x="279" y="380"/>
                    </a:cubicBezTo>
                    <a:cubicBezTo>
                      <a:pt x="279" y="380"/>
                      <a:pt x="279" y="380"/>
                      <a:pt x="282" y="378"/>
                    </a:cubicBezTo>
                    <a:cubicBezTo>
                      <a:pt x="282" y="378"/>
                      <a:pt x="282" y="378"/>
                      <a:pt x="283" y="374"/>
                    </a:cubicBezTo>
                    <a:cubicBezTo>
                      <a:pt x="283" y="374"/>
                      <a:pt x="283" y="374"/>
                      <a:pt x="288" y="372"/>
                    </a:cubicBezTo>
                    <a:cubicBezTo>
                      <a:pt x="288" y="372"/>
                      <a:pt x="288" y="372"/>
                      <a:pt x="293" y="377"/>
                    </a:cubicBezTo>
                    <a:cubicBezTo>
                      <a:pt x="293" y="377"/>
                      <a:pt x="293" y="377"/>
                      <a:pt x="297" y="384"/>
                    </a:cubicBezTo>
                    <a:cubicBezTo>
                      <a:pt x="297" y="384"/>
                      <a:pt x="297" y="384"/>
                      <a:pt x="298" y="389"/>
                    </a:cubicBezTo>
                    <a:cubicBezTo>
                      <a:pt x="298" y="389"/>
                      <a:pt x="298" y="389"/>
                      <a:pt x="298" y="392"/>
                    </a:cubicBezTo>
                    <a:cubicBezTo>
                      <a:pt x="298" y="392"/>
                      <a:pt x="298" y="392"/>
                      <a:pt x="291" y="396"/>
                    </a:cubicBezTo>
                    <a:cubicBezTo>
                      <a:pt x="291" y="396"/>
                      <a:pt x="291" y="396"/>
                      <a:pt x="292" y="399"/>
                    </a:cubicBezTo>
                    <a:cubicBezTo>
                      <a:pt x="292" y="399"/>
                      <a:pt x="292" y="399"/>
                      <a:pt x="299" y="400"/>
                    </a:cubicBezTo>
                    <a:cubicBezTo>
                      <a:pt x="299" y="400"/>
                      <a:pt x="299" y="400"/>
                      <a:pt x="303" y="404"/>
                    </a:cubicBezTo>
                    <a:cubicBezTo>
                      <a:pt x="303" y="404"/>
                      <a:pt x="303" y="404"/>
                      <a:pt x="309" y="402"/>
                    </a:cubicBezTo>
                    <a:cubicBezTo>
                      <a:pt x="309" y="402"/>
                      <a:pt x="309" y="402"/>
                      <a:pt x="314" y="404"/>
                    </a:cubicBezTo>
                    <a:cubicBezTo>
                      <a:pt x="314" y="404"/>
                      <a:pt x="314" y="404"/>
                      <a:pt x="319" y="401"/>
                    </a:cubicBezTo>
                    <a:cubicBezTo>
                      <a:pt x="319" y="401"/>
                      <a:pt x="319" y="401"/>
                      <a:pt x="321" y="404"/>
                    </a:cubicBezTo>
                    <a:cubicBezTo>
                      <a:pt x="321" y="404"/>
                      <a:pt x="321" y="404"/>
                      <a:pt x="318" y="408"/>
                    </a:cubicBezTo>
                    <a:cubicBezTo>
                      <a:pt x="318" y="408"/>
                      <a:pt x="318" y="408"/>
                      <a:pt x="324" y="407"/>
                    </a:cubicBezTo>
                    <a:cubicBezTo>
                      <a:pt x="324" y="407"/>
                      <a:pt x="324" y="407"/>
                      <a:pt x="326" y="408"/>
                    </a:cubicBezTo>
                    <a:cubicBezTo>
                      <a:pt x="326" y="408"/>
                      <a:pt x="326" y="408"/>
                      <a:pt x="324" y="425"/>
                    </a:cubicBezTo>
                    <a:cubicBezTo>
                      <a:pt x="324" y="425"/>
                      <a:pt x="324" y="425"/>
                      <a:pt x="324" y="432"/>
                    </a:cubicBezTo>
                    <a:cubicBezTo>
                      <a:pt x="324" y="432"/>
                      <a:pt x="324" y="432"/>
                      <a:pt x="328" y="433"/>
                    </a:cubicBezTo>
                    <a:cubicBezTo>
                      <a:pt x="328" y="433"/>
                      <a:pt x="328" y="433"/>
                      <a:pt x="330" y="431"/>
                    </a:cubicBezTo>
                    <a:cubicBezTo>
                      <a:pt x="330" y="431"/>
                      <a:pt x="330" y="431"/>
                      <a:pt x="331" y="428"/>
                    </a:cubicBezTo>
                    <a:cubicBezTo>
                      <a:pt x="331" y="428"/>
                      <a:pt x="331" y="428"/>
                      <a:pt x="334" y="429"/>
                    </a:cubicBezTo>
                    <a:cubicBezTo>
                      <a:pt x="334" y="429"/>
                      <a:pt x="334" y="429"/>
                      <a:pt x="336" y="433"/>
                    </a:cubicBezTo>
                    <a:cubicBezTo>
                      <a:pt x="336" y="433"/>
                      <a:pt x="336" y="433"/>
                      <a:pt x="336" y="443"/>
                    </a:cubicBezTo>
                    <a:cubicBezTo>
                      <a:pt x="336" y="443"/>
                      <a:pt x="336" y="443"/>
                      <a:pt x="335" y="448"/>
                    </a:cubicBezTo>
                    <a:cubicBezTo>
                      <a:pt x="335" y="448"/>
                      <a:pt x="335" y="448"/>
                      <a:pt x="339" y="450"/>
                    </a:cubicBezTo>
                    <a:cubicBezTo>
                      <a:pt x="339" y="450"/>
                      <a:pt x="339" y="450"/>
                      <a:pt x="344" y="450"/>
                    </a:cubicBezTo>
                    <a:cubicBezTo>
                      <a:pt x="344" y="450"/>
                      <a:pt x="344" y="450"/>
                      <a:pt x="348" y="452"/>
                    </a:cubicBezTo>
                    <a:cubicBezTo>
                      <a:pt x="348" y="452"/>
                      <a:pt x="348" y="452"/>
                      <a:pt x="353" y="456"/>
                    </a:cubicBezTo>
                    <a:cubicBezTo>
                      <a:pt x="353" y="456"/>
                      <a:pt x="353" y="456"/>
                      <a:pt x="357" y="457"/>
                    </a:cubicBezTo>
                    <a:cubicBezTo>
                      <a:pt x="357" y="457"/>
                      <a:pt x="357" y="457"/>
                      <a:pt x="356" y="467"/>
                    </a:cubicBezTo>
                    <a:cubicBezTo>
                      <a:pt x="356" y="467"/>
                      <a:pt x="356" y="467"/>
                      <a:pt x="356" y="472"/>
                    </a:cubicBezTo>
                    <a:cubicBezTo>
                      <a:pt x="356" y="472"/>
                      <a:pt x="356" y="472"/>
                      <a:pt x="352" y="473"/>
                    </a:cubicBezTo>
                    <a:cubicBezTo>
                      <a:pt x="352" y="473"/>
                      <a:pt x="352" y="473"/>
                      <a:pt x="354" y="478"/>
                    </a:cubicBezTo>
                    <a:cubicBezTo>
                      <a:pt x="354" y="478"/>
                      <a:pt x="354" y="478"/>
                      <a:pt x="351" y="482"/>
                    </a:cubicBezTo>
                    <a:cubicBezTo>
                      <a:pt x="351" y="482"/>
                      <a:pt x="351" y="482"/>
                      <a:pt x="353" y="483"/>
                    </a:cubicBezTo>
                    <a:cubicBezTo>
                      <a:pt x="353" y="483"/>
                      <a:pt x="353" y="483"/>
                      <a:pt x="356" y="482"/>
                    </a:cubicBezTo>
                    <a:cubicBezTo>
                      <a:pt x="356" y="482"/>
                      <a:pt x="356" y="482"/>
                      <a:pt x="361" y="485"/>
                    </a:cubicBezTo>
                    <a:cubicBezTo>
                      <a:pt x="361" y="485"/>
                      <a:pt x="361" y="485"/>
                      <a:pt x="364" y="483"/>
                    </a:cubicBezTo>
                    <a:cubicBezTo>
                      <a:pt x="364" y="483"/>
                      <a:pt x="364" y="483"/>
                      <a:pt x="369" y="485"/>
                    </a:cubicBezTo>
                    <a:cubicBezTo>
                      <a:pt x="369" y="485"/>
                      <a:pt x="369" y="485"/>
                      <a:pt x="372" y="485"/>
                    </a:cubicBezTo>
                    <a:cubicBezTo>
                      <a:pt x="372" y="485"/>
                      <a:pt x="372" y="485"/>
                      <a:pt x="377" y="489"/>
                    </a:cubicBezTo>
                    <a:cubicBezTo>
                      <a:pt x="377" y="489"/>
                      <a:pt x="377" y="489"/>
                      <a:pt x="381" y="492"/>
                    </a:cubicBezTo>
                    <a:cubicBezTo>
                      <a:pt x="381" y="492"/>
                      <a:pt x="381" y="492"/>
                      <a:pt x="383" y="496"/>
                    </a:cubicBezTo>
                    <a:cubicBezTo>
                      <a:pt x="383" y="496"/>
                      <a:pt x="383" y="496"/>
                      <a:pt x="385" y="499"/>
                    </a:cubicBezTo>
                    <a:cubicBezTo>
                      <a:pt x="385" y="499"/>
                      <a:pt x="385" y="499"/>
                      <a:pt x="390" y="496"/>
                    </a:cubicBezTo>
                    <a:cubicBezTo>
                      <a:pt x="390" y="496"/>
                      <a:pt x="390" y="496"/>
                      <a:pt x="394" y="494"/>
                    </a:cubicBezTo>
                    <a:cubicBezTo>
                      <a:pt x="394" y="494"/>
                      <a:pt x="394" y="494"/>
                      <a:pt x="398" y="496"/>
                    </a:cubicBezTo>
                    <a:cubicBezTo>
                      <a:pt x="398" y="496"/>
                      <a:pt x="398" y="496"/>
                      <a:pt x="399" y="501"/>
                    </a:cubicBezTo>
                    <a:cubicBezTo>
                      <a:pt x="399" y="501"/>
                      <a:pt x="399" y="501"/>
                      <a:pt x="395" y="505"/>
                    </a:cubicBezTo>
                    <a:cubicBezTo>
                      <a:pt x="395" y="505"/>
                      <a:pt x="395" y="505"/>
                      <a:pt x="395" y="509"/>
                    </a:cubicBezTo>
                    <a:cubicBezTo>
                      <a:pt x="395" y="509"/>
                      <a:pt x="395" y="509"/>
                      <a:pt x="392" y="513"/>
                    </a:cubicBezTo>
                    <a:cubicBezTo>
                      <a:pt x="392" y="513"/>
                      <a:pt x="392" y="513"/>
                      <a:pt x="392" y="516"/>
                    </a:cubicBezTo>
                    <a:cubicBezTo>
                      <a:pt x="392" y="516"/>
                      <a:pt x="392" y="516"/>
                      <a:pt x="386" y="519"/>
                    </a:cubicBezTo>
                    <a:cubicBezTo>
                      <a:pt x="386" y="519"/>
                      <a:pt x="386" y="519"/>
                      <a:pt x="384" y="528"/>
                    </a:cubicBezTo>
                    <a:cubicBezTo>
                      <a:pt x="384" y="528"/>
                      <a:pt x="384" y="528"/>
                      <a:pt x="379" y="531"/>
                    </a:cubicBezTo>
                    <a:cubicBezTo>
                      <a:pt x="379" y="531"/>
                      <a:pt x="379" y="531"/>
                      <a:pt x="376" y="535"/>
                    </a:cubicBezTo>
                    <a:cubicBezTo>
                      <a:pt x="376" y="535"/>
                      <a:pt x="376" y="535"/>
                      <a:pt x="376" y="542"/>
                    </a:cubicBezTo>
                    <a:cubicBezTo>
                      <a:pt x="432" y="535"/>
                      <a:pt x="432" y="535"/>
                      <a:pt x="432" y="535"/>
                    </a:cubicBezTo>
                    <a:cubicBezTo>
                      <a:pt x="453" y="535"/>
                      <a:pt x="453" y="535"/>
                      <a:pt x="453" y="535"/>
                    </a:cubicBezTo>
                    <a:cubicBezTo>
                      <a:pt x="453" y="492"/>
                      <a:pt x="453" y="492"/>
                      <a:pt x="453" y="492"/>
                    </a:cubicBezTo>
                    <a:cubicBezTo>
                      <a:pt x="442" y="481"/>
                      <a:pt x="442" y="481"/>
                      <a:pt x="442" y="481"/>
                    </a:cubicBezTo>
                    <a:cubicBezTo>
                      <a:pt x="442" y="470"/>
                      <a:pt x="442" y="470"/>
                      <a:pt x="442" y="470"/>
                    </a:cubicBezTo>
                    <a:cubicBezTo>
                      <a:pt x="486" y="470"/>
                      <a:pt x="486" y="470"/>
                      <a:pt x="486" y="470"/>
                    </a:cubicBezTo>
                    <a:cubicBezTo>
                      <a:pt x="496" y="460"/>
                      <a:pt x="496" y="460"/>
                      <a:pt x="496" y="460"/>
                    </a:cubicBezTo>
                    <a:cubicBezTo>
                      <a:pt x="496" y="417"/>
                      <a:pt x="496" y="417"/>
                      <a:pt x="496" y="417"/>
                    </a:cubicBezTo>
                    <a:lnTo>
                      <a:pt x="486" y="40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  <p:sp>
            <p:nvSpPr>
              <p:cNvPr id="172" name="Freeform 200" descr="© INSCALE GmbH, 05.05.2010&#10;http://www.presentationload.com/">
                <a:extLst>
                  <a:ext uri="{FF2B5EF4-FFF2-40B4-BE49-F238E27FC236}">
                    <a16:creationId xmlns="" xmlns:a16="http://schemas.microsoft.com/office/drawing/2014/main" id="{AAF4F424-8C9F-419B-AFB9-4434067CBD2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268" y="1436"/>
                <a:ext cx="121" cy="122"/>
              </a:xfrm>
              <a:custGeom>
                <a:avLst/>
                <a:gdLst/>
                <a:ahLst/>
                <a:cxnLst>
                  <a:cxn ang="0">
                    <a:pos x="6" y="75"/>
                  </a:cxn>
                  <a:cxn ang="0">
                    <a:pos x="0" y="72"/>
                  </a:cxn>
                  <a:cxn ang="0">
                    <a:pos x="227" y="122"/>
                  </a:cxn>
                  <a:cxn ang="0">
                    <a:pos x="218" y="127"/>
                  </a:cxn>
                  <a:cxn ang="0">
                    <a:pos x="214" y="120"/>
                  </a:cxn>
                  <a:cxn ang="0">
                    <a:pos x="206" y="113"/>
                  </a:cxn>
                  <a:cxn ang="0">
                    <a:pos x="197" y="111"/>
                  </a:cxn>
                  <a:cxn ang="0">
                    <a:pos x="190" y="110"/>
                  </a:cxn>
                  <a:cxn ang="0">
                    <a:pos x="185" y="110"/>
                  </a:cxn>
                  <a:cxn ang="0">
                    <a:pos x="185" y="101"/>
                  </a:cxn>
                  <a:cxn ang="0">
                    <a:pos x="189" y="95"/>
                  </a:cxn>
                  <a:cxn ang="0">
                    <a:pos x="187" y="84"/>
                  </a:cxn>
                  <a:cxn ang="0">
                    <a:pos x="177" y="78"/>
                  </a:cxn>
                  <a:cxn ang="0">
                    <a:pos x="169" y="76"/>
                  </a:cxn>
                  <a:cxn ang="0">
                    <a:pos x="170" y="61"/>
                  </a:cxn>
                  <a:cxn ang="0">
                    <a:pos x="165" y="56"/>
                  </a:cxn>
                  <a:cxn ang="0">
                    <a:pos x="161" y="61"/>
                  </a:cxn>
                  <a:cxn ang="0">
                    <a:pos x="157" y="53"/>
                  </a:cxn>
                  <a:cxn ang="0">
                    <a:pos x="158" y="35"/>
                  </a:cxn>
                  <a:cxn ang="0">
                    <a:pos x="154" y="32"/>
                  </a:cxn>
                  <a:cxn ang="0">
                    <a:pos x="147" y="32"/>
                  </a:cxn>
                  <a:cxn ang="0">
                    <a:pos x="137" y="32"/>
                  </a:cxn>
                  <a:cxn ang="0">
                    <a:pos x="126" y="27"/>
                  </a:cxn>
                  <a:cxn ang="0">
                    <a:pos x="131" y="20"/>
                  </a:cxn>
                  <a:cxn ang="0">
                    <a:pos x="130" y="12"/>
                  </a:cxn>
                  <a:cxn ang="0">
                    <a:pos x="122" y="0"/>
                  </a:cxn>
                  <a:cxn ang="0">
                    <a:pos x="115" y="6"/>
                  </a:cxn>
                  <a:cxn ang="0">
                    <a:pos x="104" y="13"/>
                  </a:cxn>
                  <a:cxn ang="0">
                    <a:pos x="96" y="15"/>
                  </a:cxn>
                  <a:cxn ang="0">
                    <a:pos x="89" y="13"/>
                  </a:cxn>
                  <a:cxn ang="0">
                    <a:pos x="91" y="22"/>
                  </a:cxn>
                  <a:cxn ang="0">
                    <a:pos x="101" y="27"/>
                  </a:cxn>
                  <a:cxn ang="0">
                    <a:pos x="97" y="33"/>
                  </a:cxn>
                  <a:cxn ang="0">
                    <a:pos x="100" y="40"/>
                  </a:cxn>
                  <a:cxn ang="0">
                    <a:pos x="99" y="46"/>
                  </a:cxn>
                  <a:cxn ang="0">
                    <a:pos x="92" y="49"/>
                  </a:cxn>
                  <a:cxn ang="0">
                    <a:pos x="88" y="45"/>
                  </a:cxn>
                  <a:cxn ang="0">
                    <a:pos x="70" y="59"/>
                  </a:cxn>
                  <a:cxn ang="0">
                    <a:pos x="73" y="71"/>
                  </a:cxn>
                  <a:cxn ang="0">
                    <a:pos x="45" y="74"/>
                  </a:cxn>
                  <a:cxn ang="0">
                    <a:pos x="14" y="72"/>
                  </a:cxn>
                  <a:cxn ang="0">
                    <a:pos x="6" y="75"/>
                  </a:cxn>
                  <a:cxn ang="0">
                    <a:pos x="6" y="141"/>
                  </a:cxn>
                  <a:cxn ang="0">
                    <a:pos x="14" y="155"/>
                  </a:cxn>
                  <a:cxn ang="0">
                    <a:pos x="27" y="173"/>
                  </a:cxn>
                  <a:cxn ang="0">
                    <a:pos x="50" y="175"/>
                  </a:cxn>
                  <a:cxn ang="0">
                    <a:pos x="60" y="211"/>
                  </a:cxn>
                  <a:cxn ang="0">
                    <a:pos x="60" y="237"/>
                  </a:cxn>
                  <a:cxn ang="0">
                    <a:pos x="92" y="226"/>
                  </a:cxn>
                  <a:cxn ang="0">
                    <a:pos x="138" y="205"/>
                  </a:cxn>
                  <a:cxn ang="0">
                    <a:pos x="146" y="184"/>
                  </a:cxn>
                  <a:cxn ang="0">
                    <a:pos x="189" y="173"/>
                  </a:cxn>
                  <a:cxn ang="0">
                    <a:pos x="209" y="163"/>
                  </a:cxn>
                  <a:cxn ang="0">
                    <a:pos x="217" y="156"/>
                  </a:cxn>
                  <a:cxn ang="0">
                    <a:pos x="225" y="144"/>
                  </a:cxn>
                  <a:cxn ang="0">
                    <a:pos x="228" y="137"/>
                  </a:cxn>
                  <a:cxn ang="0">
                    <a:pos x="232" y="129"/>
                  </a:cxn>
                </a:cxnLst>
                <a:rect l="0" t="0" r="r" b="b"/>
                <a:pathLst>
                  <a:path w="232" h="237">
                    <a:moveTo>
                      <a:pt x="0" y="72"/>
                    </a:moveTo>
                    <a:cubicBezTo>
                      <a:pt x="1" y="72"/>
                      <a:pt x="2" y="73"/>
                      <a:pt x="6" y="75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0" y="72"/>
                    </a:lnTo>
                    <a:close/>
                    <a:moveTo>
                      <a:pt x="231" y="124"/>
                    </a:move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23" y="124"/>
                      <a:pt x="223" y="124"/>
                      <a:pt x="223" y="124"/>
                    </a:cubicBezTo>
                    <a:cubicBezTo>
                      <a:pt x="218" y="127"/>
                      <a:pt x="218" y="127"/>
                      <a:pt x="218" y="127"/>
                    </a:cubicBezTo>
                    <a:cubicBezTo>
                      <a:pt x="216" y="124"/>
                      <a:pt x="216" y="124"/>
                      <a:pt x="216" y="124"/>
                    </a:cubicBezTo>
                    <a:cubicBezTo>
                      <a:pt x="214" y="120"/>
                      <a:pt x="214" y="120"/>
                      <a:pt x="214" y="120"/>
                    </a:cubicBezTo>
                    <a:cubicBezTo>
                      <a:pt x="210" y="117"/>
                      <a:pt x="210" y="117"/>
                      <a:pt x="210" y="117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2" y="113"/>
                      <a:pt x="202" y="113"/>
                      <a:pt x="202" y="113"/>
                    </a:cubicBezTo>
                    <a:cubicBezTo>
                      <a:pt x="197" y="111"/>
                      <a:pt x="197" y="111"/>
                      <a:pt x="197" y="111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0" y="110"/>
                      <a:pt x="190" y="110"/>
                      <a:pt x="190" y="110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189" y="95"/>
                      <a:pt x="189" y="95"/>
                      <a:pt x="189" y="9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2" y="80"/>
                      <a:pt x="182" y="80"/>
                      <a:pt x="182" y="80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2" y="78"/>
                      <a:pt x="172" y="78"/>
                      <a:pt x="172" y="78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1"/>
                      <a:pt x="169" y="71"/>
                      <a:pt x="169" y="71"/>
                    </a:cubicBezTo>
                    <a:cubicBezTo>
                      <a:pt x="170" y="61"/>
                      <a:pt x="170" y="61"/>
                      <a:pt x="170" y="61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3" y="59"/>
                      <a:pt x="163" y="59"/>
                      <a:pt x="163" y="59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1" y="36"/>
                      <a:pt x="151" y="36"/>
                      <a:pt x="151" y="36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2" y="29"/>
                      <a:pt x="152" y="29"/>
                      <a:pt x="152" y="29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26" y="27"/>
                      <a:pt x="126" y="27"/>
                      <a:pt x="126" y="27"/>
                    </a:cubicBezTo>
                    <a:cubicBezTo>
                      <a:pt x="125" y="24"/>
                      <a:pt x="125" y="24"/>
                      <a:pt x="125" y="24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7"/>
                      <a:pt x="131" y="17"/>
                      <a:pt x="131" y="17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9" y="46"/>
                      <a:pt x="99" y="46"/>
                      <a:pt x="99" y="46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8" y="76"/>
                      <a:pt x="7" y="76"/>
                      <a:pt x="6" y="75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4"/>
                      <a:pt x="14" y="155"/>
                      <a:pt x="14" y="155"/>
                    </a:cubicBezTo>
                    <a:cubicBezTo>
                      <a:pt x="14" y="155"/>
                      <a:pt x="15" y="155"/>
                      <a:pt x="16" y="156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8" y="173"/>
                      <a:pt x="49" y="174"/>
                      <a:pt x="50" y="175"/>
                    </a:cubicBezTo>
                    <a:cubicBezTo>
                      <a:pt x="59" y="201"/>
                      <a:pt x="59" y="201"/>
                      <a:pt x="59" y="201"/>
                    </a:cubicBezTo>
                    <a:cubicBezTo>
                      <a:pt x="59" y="205"/>
                      <a:pt x="60" y="208"/>
                      <a:pt x="60" y="211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7"/>
                      <a:pt x="60" y="237"/>
                      <a:pt x="60" y="237"/>
                    </a:cubicBezTo>
                    <a:cubicBezTo>
                      <a:pt x="76" y="232"/>
                      <a:pt x="76" y="232"/>
                      <a:pt x="76" y="232"/>
                    </a:cubicBezTo>
                    <a:cubicBezTo>
                      <a:pt x="92" y="226"/>
                      <a:pt x="92" y="226"/>
                      <a:pt x="92" y="226"/>
                    </a:cubicBezTo>
                    <a:cubicBezTo>
                      <a:pt x="103" y="205"/>
                      <a:pt x="103" y="205"/>
                      <a:pt x="103" y="205"/>
                    </a:cubicBezTo>
                    <a:cubicBezTo>
                      <a:pt x="138" y="205"/>
                      <a:pt x="138" y="205"/>
                      <a:pt x="138" y="205"/>
                    </a:cubicBezTo>
                    <a:cubicBezTo>
                      <a:pt x="146" y="205"/>
                      <a:pt x="146" y="205"/>
                      <a:pt x="146" y="205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78" y="184"/>
                      <a:pt x="178" y="184"/>
                      <a:pt x="178" y="184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210" y="170"/>
                      <a:pt x="210" y="170"/>
                      <a:pt x="210" y="170"/>
                    </a:cubicBezTo>
                    <a:cubicBezTo>
                      <a:pt x="209" y="163"/>
                      <a:pt x="209" y="163"/>
                      <a:pt x="209" y="163"/>
                    </a:cubicBezTo>
                    <a:cubicBezTo>
                      <a:pt x="213" y="159"/>
                      <a:pt x="213" y="159"/>
                      <a:pt x="213" y="159"/>
                    </a:cubicBezTo>
                    <a:cubicBezTo>
                      <a:pt x="217" y="156"/>
                      <a:pt x="217" y="156"/>
                      <a:pt x="217" y="156"/>
                    </a:cubicBezTo>
                    <a:cubicBezTo>
                      <a:pt x="219" y="147"/>
                      <a:pt x="219" y="147"/>
                      <a:pt x="219" y="147"/>
                    </a:cubicBezTo>
                    <a:cubicBezTo>
                      <a:pt x="225" y="144"/>
                      <a:pt x="225" y="144"/>
                      <a:pt x="225" y="144"/>
                    </a:cubicBezTo>
                    <a:cubicBezTo>
                      <a:pt x="225" y="141"/>
                      <a:pt x="225" y="141"/>
                      <a:pt x="225" y="141"/>
                    </a:cubicBezTo>
                    <a:cubicBezTo>
                      <a:pt x="228" y="137"/>
                      <a:pt x="228" y="137"/>
                      <a:pt x="228" y="137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32" y="129"/>
                      <a:pt x="232" y="129"/>
                      <a:pt x="232" y="129"/>
                    </a:cubicBezTo>
                    <a:cubicBezTo>
                      <a:pt x="231" y="124"/>
                      <a:pt x="231" y="124"/>
                      <a:pt x="231" y="124"/>
                    </a:cubicBez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endParaRPr lang="de-DE">
                  <a:solidFill>
                    <a:srgbClr val="FFC000"/>
                  </a:solidFill>
                </a:endParaRPr>
              </a:p>
            </p:txBody>
          </p:sp>
        </p:grpSp>
      </p:grpSp>
      <p:sp>
        <p:nvSpPr>
          <p:cNvPr id="185" name="Rectangle 184">
            <a:extLst>
              <a:ext uri="{FF2B5EF4-FFF2-40B4-BE49-F238E27FC236}">
                <a16:creationId xmlns="" xmlns:a16="http://schemas.microsoft.com/office/drawing/2014/main" id="{9A72228E-9F5B-4AC8-8EB9-EE9C29A9732C}"/>
              </a:ext>
            </a:extLst>
          </p:cNvPr>
          <p:cNvSpPr/>
          <p:nvPr/>
        </p:nvSpPr>
        <p:spPr>
          <a:xfrm>
            <a:off x="8199002" y="1836529"/>
            <a:ext cx="3992997" cy="3814498"/>
          </a:xfrm>
          <a:prstGeom prst="rect">
            <a:avLst/>
          </a:prstGeom>
          <a:gradFill>
            <a:gsLst>
              <a:gs pos="0">
                <a:srgbClr val="0190CC">
                  <a:alpha val="85000"/>
                </a:srgbClr>
              </a:gs>
              <a:gs pos="100000">
                <a:srgbClr val="016B95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1" name="Group 190">
            <a:extLst>
              <a:ext uri="{FF2B5EF4-FFF2-40B4-BE49-F238E27FC236}">
                <a16:creationId xmlns="" xmlns:a16="http://schemas.microsoft.com/office/drawing/2014/main" id="{019E96D7-C6AC-4797-978B-0663CF844157}"/>
              </a:ext>
            </a:extLst>
          </p:cNvPr>
          <p:cNvGrpSpPr/>
          <p:nvPr/>
        </p:nvGrpSpPr>
        <p:grpSpPr>
          <a:xfrm>
            <a:off x="1280482" y="2190210"/>
            <a:ext cx="169659" cy="204326"/>
            <a:chOff x="1104448" y="1436914"/>
            <a:chExt cx="300562" cy="361977"/>
          </a:xfrm>
        </p:grpSpPr>
        <p:sp>
          <p:nvSpPr>
            <p:cNvPr id="190" name="Freeform: Shape 189">
              <a:extLst>
                <a:ext uri="{FF2B5EF4-FFF2-40B4-BE49-F238E27FC236}">
                  <a16:creationId xmlns="" xmlns:a16="http://schemas.microsoft.com/office/drawing/2014/main" id="{0F1553A7-9E9C-4B9D-9EE1-6C1FF38E66C8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="" xmlns:a16="http://schemas.microsoft.com/office/drawing/2014/main" id="{81B550EB-5E5A-4347-9D2F-0F1133398B9A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="" xmlns:a16="http://schemas.microsoft.com/office/drawing/2014/main" id="{C85BCE4C-21F0-4B4D-BD36-61C128D1E84F}"/>
              </a:ext>
            </a:extLst>
          </p:cNvPr>
          <p:cNvGrpSpPr/>
          <p:nvPr/>
        </p:nvGrpSpPr>
        <p:grpSpPr>
          <a:xfrm>
            <a:off x="1559882" y="2837910"/>
            <a:ext cx="169659" cy="204326"/>
            <a:chOff x="1104448" y="1436914"/>
            <a:chExt cx="300562" cy="361977"/>
          </a:xfrm>
        </p:grpSpPr>
        <p:sp>
          <p:nvSpPr>
            <p:cNvPr id="193" name="Freeform: Shape 192">
              <a:extLst>
                <a:ext uri="{FF2B5EF4-FFF2-40B4-BE49-F238E27FC236}">
                  <a16:creationId xmlns="" xmlns:a16="http://schemas.microsoft.com/office/drawing/2014/main" id="{B2D35ED1-D28B-4C20-A85D-5B8C0C383052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4" name="Oval 193">
              <a:extLst>
                <a:ext uri="{FF2B5EF4-FFF2-40B4-BE49-F238E27FC236}">
                  <a16:creationId xmlns="" xmlns:a16="http://schemas.microsoft.com/office/drawing/2014/main" id="{ED3E7D43-2602-400C-B2B3-182D4ADC29C9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="" xmlns:a16="http://schemas.microsoft.com/office/drawing/2014/main" id="{C8849F0D-6B66-45B1-A314-E61B3365D4BE}"/>
              </a:ext>
            </a:extLst>
          </p:cNvPr>
          <p:cNvGrpSpPr/>
          <p:nvPr/>
        </p:nvGrpSpPr>
        <p:grpSpPr>
          <a:xfrm>
            <a:off x="1032832" y="3288760"/>
            <a:ext cx="169659" cy="204326"/>
            <a:chOff x="1104448" y="1436914"/>
            <a:chExt cx="300562" cy="361977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6E4CC7-D3B0-4C73-881F-2C058949C7D3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7" name="Oval 196">
              <a:extLst>
                <a:ext uri="{FF2B5EF4-FFF2-40B4-BE49-F238E27FC236}">
                  <a16:creationId xmlns="" xmlns:a16="http://schemas.microsoft.com/office/drawing/2014/main" id="{0E6CC990-6D60-47F4-AF30-81451D2373FD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="" xmlns:a16="http://schemas.microsoft.com/office/drawing/2014/main" id="{681E6072-47D0-465F-BF2B-097893D40FE0}"/>
              </a:ext>
            </a:extLst>
          </p:cNvPr>
          <p:cNvGrpSpPr/>
          <p:nvPr/>
        </p:nvGrpSpPr>
        <p:grpSpPr>
          <a:xfrm>
            <a:off x="2342071" y="4564434"/>
            <a:ext cx="169659" cy="204326"/>
            <a:chOff x="1104448" y="1436914"/>
            <a:chExt cx="300562" cy="361977"/>
          </a:xfrm>
        </p:grpSpPr>
        <p:sp>
          <p:nvSpPr>
            <p:cNvPr id="199" name="Freeform: Shape 198">
              <a:extLst>
                <a:ext uri="{FF2B5EF4-FFF2-40B4-BE49-F238E27FC236}">
                  <a16:creationId xmlns="" xmlns:a16="http://schemas.microsoft.com/office/drawing/2014/main" id="{B985432A-CE89-4C44-8A22-650AC63F870D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0" name="Oval 199">
              <a:extLst>
                <a:ext uri="{FF2B5EF4-FFF2-40B4-BE49-F238E27FC236}">
                  <a16:creationId xmlns="" xmlns:a16="http://schemas.microsoft.com/office/drawing/2014/main" id="{7FC14017-708A-409E-AE50-52F2DAA24F07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="" xmlns:a16="http://schemas.microsoft.com/office/drawing/2014/main" id="{BF64FCCC-62E2-49BD-A863-DF7C27AC23B5}"/>
              </a:ext>
            </a:extLst>
          </p:cNvPr>
          <p:cNvGrpSpPr/>
          <p:nvPr/>
        </p:nvGrpSpPr>
        <p:grpSpPr>
          <a:xfrm>
            <a:off x="4081971" y="3256334"/>
            <a:ext cx="169659" cy="204326"/>
            <a:chOff x="1104448" y="1436914"/>
            <a:chExt cx="300562" cy="361977"/>
          </a:xfrm>
        </p:grpSpPr>
        <p:sp>
          <p:nvSpPr>
            <p:cNvPr id="202" name="Freeform: Shape 201">
              <a:extLst>
                <a:ext uri="{FF2B5EF4-FFF2-40B4-BE49-F238E27FC236}">
                  <a16:creationId xmlns="" xmlns:a16="http://schemas.microsoft.com/office/drawing/2014/main" id="{005CAEFA-3ADE-447F-B2E1-30BD86771BBF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3" name="Oval 202">
              <a:extLst>
                <a:ext uri="{FF2B5EF4-FFF2-40B4-BE49-F238E27FC236}">
                  <a16:creationId xmlns="" xmlns:a16="http://schemas.microsoft.com/office/drawing/2014/main" id="{10C7E914-0119-4437-8C89-27051A45415C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="" xmlns:a16="http://schemas.microsoft.com/office/drawing/2014/main" id="{1D2F594D-7AA3-4BB9-9D1C-A7DFE1DE14D7}"/>
              </a:ext>
            </a:extLst>
          </p:cNvPr>
          <p:cNvGrpSpPr/>
          <p:nvPr/>
        </p:nvGrpSpPr>
        <p:grpSpPr>
          <a:xfrm>
            <a:off x="3677159" y="2584822"/>
            <a:ext cx="169659" cy="204326"/>
            <a:chOff x="1104448" y="1436914"/>
            <a:chExt cx="300562" cy="361977"/>
          </a:xfrm>
        </p:grpSpPr>
        <p:sp>
          <p:nvSpPr>
            <p:cNvPr id="205" name="Freeform: Shape 204">
              <a:extLst>
                <a:ext uri="{FF2B5EF4-FFF2-40B4-BE49-F238E27FC236}">
                  <a16:creationId xmlns="" xmlns:a16="http://schemas.microsoft.com/office/drawing/2014/main" id="{CADE17F6-CC54-40C4-8BA9-ADEFBD777FD4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6" name="Oval 205">
              <a:extLst>
                <a:ext uri="{FF2B5EF4-FFF2-40B4-BE49-F238E27FC236}">
                  <a16:creationId xmlns="" xmlns:a16="http://schemas.microsoft.com/office/drawing/2014/main" id="{F2ED2543-67DE-4A18-941F-52DAF130B95F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="" xmlns:a16="http://schemas.microsoft.com/office/drawing/2014/main" id="{CDDAAC61-4F93-49AB-A318-8E201C1489C9}"/>
              </a:ext>
            </a:extLst>
          </p:cNvPr>
          <p:cNvGrpSpPr/>
          <p:nvPr/>
        </p:nvGrpSpPr>
        <p:grpSpPr>
          <a:xfrm>
            <a:off x="4877309" y="3032497"/>
            <a:ext cx="169659" cy="204326"/>
            <a:chOff x="1104448" y="1436914"/>
            <a:chExt cx="300562" cy="361977"/>
          </a:xfrm>
        </p:grpSpPr>
        <p:sp>
          <p:nvSpPr>
            <p:cNvPr id="208" name="Freeform: Shape 207">
              <a:extLst>
                <a:ext uri="{FF2B5EF4-FFF2-40B4-BE49-F238E27FC236}">
                  <a16:creationId xmlns="" xmlns:a16="http://schemas.microsoft.com/office/drawing/2014/main" id="{5CCB2B81-2ABA-4198-BE54-0336A70073DA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9" name="Oval 208">
              <a:extLst>
                <a:ext uri="{FF2B5EF4-FFF2-40B4-BE49-F238E27FC236}">
                  <a16:creationId xmlns="" xmlns:a16="http://schemas.microsoft.com/office/drawing/2014/main" id="{BF93365E-C11C-4E34-9036-E5FA7EBA776F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="" xmlns:a16="http://schemas.microsoft.com/office/drawing/2014/main" id="{C620CC37-1920-4499-A8F4-FAAE32BADCF5}"/>
              </a:ext>
            </a:extLst>
          </p:cNvPr>
          <p:cNvGrpSpPr/>
          <p:nvPr/>
        </p:nvGrpSpPr>
        <p:grpSpPr>
          <a:xfrm>
            <a:off x="6006021" y="2899147"/>
            <a:ext cx="169659" cy="204326"/>
            <a:chOff x="1104448" y="1436914"/>
            <a:chExt cx="300562" cy="361977"/>
          </a:xfrm>
        </p:grpSpPr>
        <p:sp>
          <p:nvSpPr>
            <p:cNvPr id="211" name="Freeform: Shape 210">
              <a:extLst>
                <a:ext uri="{FF2B5EF4-FFF2-40B4-BE49-F238E27FC236}">
                  <a16:creationId xmlns="" xmlns:a16="http://schemas.microsoft.com/office/drawing/2014/main" id="{F706FFD9-B3F4-4A7F-B33C-4832348575DF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2" name="Oval 211">
              <a:extLst>
                <a:ext uri="{FF2B5EF4-FFF2-40B4-BE49-F238E27FC236}">
                  <a16:creationId xmlns="" xmlns:a16="http://schemas.microsoft.com/office/drawing/2014/main" id="{A7DAF407-B845-4F37-B19F-777FE0CC29FA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>
            <a:extLst>
              <a:ext uri="{FF2B5EF4-FFF2-40B4-BE49-F238E27FC236}">
                <a16:creationId xmlns="" xmlns:a16="http://schemas.microsoft.com/office/drawing/2014/main" id="{2F2C00B3-2727-4D76-8F7D-6FA222489CD1}"/>
              </a:ext>
            </a:extLst>
          </p:cNvPr>
          <p:cNvGrpSpPr/>
          <p:nvPr/>
        </p:nvGrpSpPr>
        <p:grpSpPr>
          <a:xfrm>
            <a:off x="6891846" y="2861047"/>
            <a:ext cx="169659" cy="204326"/>
            <a:chOff x="1104448" y="1436914"/>
            <a:chExt cx="300562" cy="361977"/>
          </a:xfrm>
        </p:grpSpPr>
        <p:sp>
          <p:nvSpPr>
            <p:cNvPr id="214" name="Freeform: Shape 213">
              <a:extLst>
                <a:ext uri="{FF2B5EF4-FFF2-40B4-BE49-F238E27FC236}">
                  <a16:creationId xmlns="" xmlns:a16="http://schemas.microsoft.com/office/drawing/2014/main" id="{D7088793-54A8-4A0F-944F-8F050F6C8D6C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5" name="Oval 214">
              <a:extLst>
                <a:ext uri="{FF2B5EF4-FFF2-40B4-BE49-F238E27FC236}">
                  <a16:creationId xmlns="" xmlns:a16="http://schemas.microsoft.com/office/drawing/2014/main" id="{C282B041-F318-4F9B-9A84-F66C451AFA78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>
            <a:extLst>
              <a:ext uri="{FF2B5EF4-FFF2-40B4-BE49-F238E27FC236}">
                <a16:creationId xmlns="" xmlns:a16="http://schemas.microsoft.com/office/drawing/2014/main" id="{5B696E78-FF9B-47A8-9228-6F0D82A919CD}"/>
              </a:ext>
            </a:extLst>
          </p:cNvPr>
          <p:cNvGrpSpPr/>
          <p:nvPr/>
        </p:nvGrpSpPr>
        <p:grpSpPr>
          <a:xfrm>
            <a:off x="6177471" y="3499222"/>
            <a:ext cx="169659" cy="204326"/>
            <a:chOff x="1104448" y="1436914"/>
            <a:chExt cx="300562" cy="361977"/>
          </a:xfrm>
        </p:grpSpPr>
        <p:sp>
          <p:nvSpPr>
            <p:cNvPr id="217" name="Freeform: Shape 216">
              <a:extLst>
                <a:ext uri="{FF2B5EF4-FFF2-40B4-BE49-F238E27FC236}">
                  <a16:creationId xmlns="" xmlns:a16="http://schemas.microsoft.com/office/drawing/2014/main" id="{93BBA03E-EEF4-40BE-9632-0E90DEF45C25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8" name="Oval 217">
              <a:extLst>
                <a:ext uri="{FF2B5EF4-FFF2-40B4-BE49-F238E27FC236}">
                  <a16:creationId xmlns="" xmlns:a16="http://schemas.microsoft.com/office/drawing/2014/main" id="{315EE4C1-980C-4F83-852B-2137D856909B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>
            <a:extLst>
              <a:ext uri="{FF2B5EF4-FFF2-40B4-BE49-F238E27FC236}">
                <a16:creationId xmlns="" xmlns:a16="http://schemas.microsoft.com/office/drawing/2014/main" id="{3629E463-E26C-4447-96CD-B2C504E40226}"/>
              </a:ext>
            </a:extLst>
          </p:cNvPr>
          <p:cNvGrpSpPr/>
          <p:nvPr/>
        </p:nvGrpSpPr>
        <p:grpSpPr>
          <a:xfrm>
            <a:off x="5515484" y="3318247"/>
            <a:ext cx="169659" cy="204326"/>
            <a:chOff x="1104448" y="1436914"/>
            <a:chExt cx="300562" cy="361977"/>
          </a:xfrm>
        </p:grpSpPr>
        <p:sp>
          <p:nvSpPr>
            <p:cNvPr id="220" name="Freeform: Shape 219">
              <a:extLst>
                <a:ext uri="{FF2B5EF4-FFF2-40B4-BE49-F238E27FC236}">
                  <a16:creationId xmlns="" xmlns:a16="http://schemas.microsoft.com/office/drawing/2014/main" id="{6D0F8592-8653-4631-9ADE-A2838D15B4F1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1" name="Oval 220">
              <a:extLst>
                <a:ext uri="{FF2B5EF4-FFF2-40B4-BE49-F238E27FC236}">
                  <a16:creationId xmlns="" xmlns:a16="http://schemas.microsoft.com/office/drawing/2014/main" id="{3162D45B-FC6F-4BF0-B218-C1E35858A53B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="" xmlns:a16="http://schemas.microsoft.com/office/drawing/2014/main" id="{A5BD9B2D-A994-4D0F-923B-F7B888E04E2C}"/>
              </a:ext>
            </a:extLst>
          </p:cNvPr>
          <p:cNvGrpSpPr/>
          <p:nvPr/>
        </p:nvGrpSpPr>
        <p:grpSpPr>
          <a:xfrm>
            <a:off x="6868034" y="4804147"/>
            <a:ext cx="169659" cy="204326"/>
            <a:chOff x="1104448" y="1436914"/>
            <a:chExt cx="300562" cy="361977"/>
          </a:xfrm>
        </p:grpSpPr>
        <p:sp>
          <p:nvSpPr>
            <p:cNvPr id="223" name="Freeform: Shape 222">
              <a:extLst>
                <a:ext uri="{FF2B5EF4-FFF2-40B4-BE49-F238E27FC236}">
                  <a16:creationId xmlns="" xmlns:a16="http://schemas.microsoft.com/office/drawing/2014/main" id="{F4A49464-1080-4AEF-A22B-1DA12CAA6192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4" name="Oval 223">
              <a:extLst>
                <a:ext uri="{FF2B5EF4-FFF2-40B4-BE49-F238E27FC236}">
                  <a16:creationId xmlns="" xmlns:a16="http://schemas.microsoft.com/office/drawing/2014/main" id="{E794ABCF-967D-494E-B9C5-13866D892C12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="" xmlns:a16="http://schemas.microsoft.com/office/drawing/2014/main" id="{1CA0F07C-56FC-4072-A5A8-14C77AE55976}"/>
              </a:ext>
            </a:extLst>
          </p:cNvPr>
          <p:cNvGrpSpPr/>
          <p:nvPr/>
        </p:nvGrpSpPr>
        <p:grpSpPr>
          <a:xfrm>
            <a:off x="7220459" y="4165972"/>
            <a:ext cx="169659" cy="204326"/>
            <a:chOff x="1104448" y="1436914"/>
            <a:chExt cx="300562" cy="361977"/>
          </a:xfrm>
        </p:grpSpPr>
        <p:sp>
          <p:nvSpPr>
            <p:cNvPr id="226" name="Freeform: Shape 225">
              <a:extLst>
                <a:ext uri="{FF2B5EF4-FFF2-40B4-BE49-F238E27FC236}">
                  <a16:creationId xmlns="" xmlns:a16="http://schemas.microsoft.com/office/drawing/2014/main" id="{FA82E2D0-4DDE-4110-BBC3-3B3902C30348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7" name="Oval 226">
              <a:extLst>
                <a:ext uri="{FF2B5EF4-FFF2-40B4-BE49-F238E27FC236}">
                  <a16:creationId xmlns="" xmlns:a16="http://schemas.microsoft.com/office/drawing/2014/main" id="{F5B6F5A2-AAB3-43AD-AC0D-82EF1CA84E4A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="" xmlns:a16="http://schemas.microsoft.com/office/drawing/2014/main" id="{931FCB66-55E2-42A2-91AA-19551E460A7A}"/>
              </a:ext>
            </a:extLst>
          </p:cNvPr>
          <p:cNvGrpSpPr/>
          <p:nvPr/>
        </p:nvGrpSpPr>
        <p:grpSpPr>
          <a:xfrm>
            <a:off x="4172459" y="2499097"/>
            <a:ext cx="169659" cy="204326"/>
            <a:chOff x="1104448" y="1436914"/>
            <a:chExt cx="300562" cy="361977"/>
          </a:xfrm>
        </p:grpSpPr>
        <p:sp>
          <p:nvSpPr>
            <p:cNvPr id="229" name="Freeform: Shape 228">
              <a:extLst>
                <a:ext uri="{FF2B5EF4-FFF2-40B4-BE49-F238E27FC236}">
                  <a16:creationId xmlns="" xmlns:a16="http://schemas.microsoft.com/office/drawing/2014/main" id="{95FC437B-CB61-4412-B236-7A1EF218026C}"/>
                </a:ext>
              </a:extLst>
            </p:cNvPr>
            <p:cNvSpPr/>
            <p:nvPr/>
          </p:nvSpPr>
          <p:spPr>
            <a:xfrm flipV="1">
              <a:off x="1104448" y="1436914"/>
              <a:ext cx="300562" cy="361977"/>
            </a:xfrm>
            <a:custGeom>
              <a:avLst/>
              <a:gdLst>
                <a:gd name="connsiteX0" fmla="*/ 150281 w 300562"/>
                <a:gd name="connsiteY0" fmla="*/ 361977 h 361977"/>
                <a:gd name="connsiteX1" fmla="*/ 300562 w 300562"/>
                <a:gd name="connsiteY1" fmla="*/ 211696 h 361977"/>
                <a:gd name="connsiteX2" fmla="*/ 288752 w 300562"/>
                <a:gd name="connsiteY2" fmla="*/ 153200 h 361977"/>
                <a:gd name="connsiteX3" fmla="*/ 258419 w 300562"/>
                <a:gd name="connsiteY3" fmla="*/ 108209 h 361977"/>
                <a:gd name="connsiteX4" fmla="*/ 258628 w 300562"/>
                <a:gd name="connsiteY4" fmla="*/ 108209 h 361977"/>
                <a:gd name="connsiteX5" fmla="*/ 257987 w 300562"/>
                <a:gd name="connsiteY5" fmla="*/ 107569 h 361977"/>
                <a:gd name="connsiteX6" fmla="*/ 256546 w 300562"/>
                <a:gd name="connsiteY6" fmla="*/ 105431 h 361977"/>
                <a:gd name="connsiteX7" fmla="*/ 254394 w 300562"/>
                <a:gd name="connsiteY7" fmla="*/ 103981 h 361977"/>
                <a:gd name="connsiteX8" fmla="*/ 150281 w 300562"/>
                <a:gd name="connsiteY8" fmla="*/ 0 h 361977"/>
                <a:gd name="connsiteX9" fmla="*/ 46168 w 300562"/>
                <a:gd name="connsiteY9" fmla="*/ 103981 h 361977"/>
                <a:gd name="connsiteX10" fmla="*/ 44016 w 300562"/>
                <a:gd name="connsiteY10" fmla="*/ 105431 h 361977"/>
                <a:gd name="connsiteX11" fmla="*/ 42575 w 300562"/>
                <a:gd name="connsiteY11" fmla="*/ 107569 h 361977"/>
                <a:gd name="connsiteX12" fmla="*/ 41934 w 300562"/>
                <a:gd name="connsiteY12" fmla="*/ 108209 h 361977"/>
                <a:gd name="connsiteX13" fmla="*/ 42144 w 300562"/>
                <a:gd name="connsiteY13" fmla="*/ 108209 h 361977"/>
                <a:gd name="connsiteX14" fmla="*/ 11810 w 300562"/>
                <a:gd name="connsiteY14" fmla="*/ 153200 h 361977"/>
                <a:gd name="connsiteX15" fmla="*/ 0 w 300562"/>
                <a:gd name="connsiteY15" fmla="*/ 211696 h 361977"/>
                <a:gd name="connsiteX16" fmla="*/ 150281 w 300562"/>
                <a:gd name="connsiteY16" fmla="*/ 361977 h 36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562" h="361977">
                  <a:moveTo>
                    <a:pt x="150281" y="361977"/>
                  </a:moveTo>
                  <a:cubicBezTo>
                    <a:pt x="233279" y="361977"/>
                    <a:pt x="300562" y="294694"/>
                    <a:pt x="300562" y="211696"/>
                  </a:cubicBezTo>
                  <a:cubicBezTo>
                    <a:pt x="300562" y="190947"/>
                    <a:pt x="296357" y="171179"/>
                    <a:pt x="288752" y="153200"/>
                  </a:cubicBezTo>
                  <a:lnTo>
                    <a:pt x="258419" y="108209"/>
                  </a:lnTo>
                  <a:lnTo>
                    <a:pt x="258628" y="108209"/>
                  </a:lnTo>
                  <a:lnTo>
                    <a:pt x="257987" y="107569"/>
                  </a:lnTo>
                  <a:lnTo>
                    <a:pt x="256546" y="105431"/>
                  </a:lnTo>
                  <a:lnTo>
                    <a:pt x="254394" y="103981"/>
                  </a:lnTo>
                  <a:lnTo>
                    <a:pt x="150281" y="0"/>
                  </a:lnTo>
                  <a:lnTo>
                    <a:pt x="46168" y="103981"/>
                  </a:lnTo>
                  <a:lnTo>
                    <a:pt x="44016" y="105431"/>
                  </a:lnTo>
                  <a:lnTo>
                    <a:pt x="42575" y="107569"/>
                  </a:lnTo>
                  <a:lnTo>
                    <a:pt x="41934" y="108209"/>
                  </a:lnTo>
                  <a:lnTo>
                    <a:pt x="42144" y="108209"/>
                  </a:lnTo>
                  <a:lnTo>
                    <a:pt x="11810" y="153200"/>
                  </a:lnTo>
                  <a:cubicBezTo>
                    <a:pt x="4205" y="171179"/>
                    <a:pt x="0" y="190947"/>
                    <a:pt x="0" y="211696"/>
                  </a:cubicBezTo>
                  <a:cubicBezTo>
                    <a:pt x="0" y="294694"/>
                    <a:pt x="67283" y="361977"/>
                    <a:pt x="150281" y="361977"/>
                  </a:cubicBezTo>
                  <a:close/>
                </a:path>
              </a:pathLst>
            </a:custGeom>
            <a:gradFill>
              <a:gsLst>
                <a:gs pos="0">
                  <a:srgbClr val="FE5409"/>
                </a:gs>
                <a:gs pos="100000">
                  <a:srgbClr val="BF3C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0" name="Oval 229">
              <a:extLst>
                <a:ext uri="{FF2B5EF4-FFF2-40B4-BE49-F238E27FC236}">
                  <a16:creationId xmlns="" xmlns:a16="http://schemas.microsoft.com/office/drawing/2014/main" id="{62FAEA8C-E36A-46CE-B40A-8AA45CC2F77A}"/>
                </a:ext>
              </a:extLst>
            </p:cNvPr>
            <p:cNvSpPr/>
            <p:nvPr/>
          </p:nvSpPr>
          <p:spPr>
            <a:xfrm>
              <a:off x="1169900" y="1502366"/>
              <a:ext cx="169659" cy="169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1" name="TextBox 230">
            <a:extLst>
              <a:ext uri="{FF2B5EF4-FFF2-40B4-BE49-F238E27FC236}">
                <a16:creationId xmlns="" xmlns:a16="http://schemas.microsoft.com/office/drawing/2014/main" id="{46BD5CEF-E0E9-40D4-966E-6F9846EC62F7}"/>
              </a:ext>
            </a:extLst>
          </p:cNvPr>
          <p:cNvSpPr txBox="1"/>
          <p:nvPr/>
        </p:nvSpPr>
        <p:spPr>
          <a:xfrm>
            <a:off x="8508972" y="2406480"/>
            <a:ext cx="3109519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>
              <a:spcAft>
                <a:spcPts val="1800"/>
              </a:spcAft>
            </a:pP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="" xmlns:a16="http://schemas.microsoft.com/office/drawing/2014/main" id="{56810B88-7D92-473F-AF6D-4A3414D57D77}"/>
              </a:ext>
            </a:extLst>
          </p:cNvPr>
          <p:cNvSpPr/>
          <p:nvPr/>
        </p:nvSpPr>
        <p:spPr>
          <a:xfrm>
            <a:off x="8513747" y="1589406"/>
            <a:ext cx="526414" cy="526414"/>
          </a:xfrm>
          <a:prstGeom prst="rect">
            <a:avLst/>
          </a:prstGeom>
          <a:solidFill>
            <a:srgbClr val="FE5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Isosceles Triangle 232">
            <a:extLst>
              <a:ext uri="{FF2B5EF4-FFF2-40B4-BE49-F238E27FC236}">
                <a16:creationId xmlns="" xmlns:a16="http://schemas.microsoft.com/office/drawing/2014/main" id="{90E879DB-5DBB-41E1-9555-0E529FAA1862}"/>
              </a:ext>
            </a:extLst>
          </p:cNvPr>
          <p:cNvSpPr/>
          <p:nvPr/>
        </p:nvSpPr>
        <p:spPr>
          <a:xfrm>
            <a:off x="9037908" y="1597818"/>
            <a:ext cx="146573" cy="238711"/>
          </a:xfrm>
          <a:prstGeom prst="triangle">
            <a:avLst>
              <a:gd name="adj" fmla="val 0"/>
            </a:avLst>
          </a:prstGeom>
          <a:solidFill>
            <a:srgbClr val="BF3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4" name="Group 233">
            <a:extLst>
              <a:ext uri="{FF2B5EF4-FFF2-40B4-BE49-F238E27FC236}">
                <a16:creationId xmlns="" xmlns:a16="http://schemas.microsoft.com/office/drawing/2014/main" id="{45DEB29A-C8B5-4476-A05B-9E09EE088EF1}"/>
              </a:ext>
            </a:extLst>
          </p:cNvPr>
          <p:cNvGrpSpPr/>
          <p:nvPr/>
        </p:nvGrpSpPr>
        <p:grpSpPr>
          <a:xfrm>
            <a:off x="8609506" y="1685165"/>
            <a:ext cx="334897" cy="334896"/>
            <a:chOff x="3398838" y="1811338"/>
            <a:chExt cx="346076" cy="346075"/>
          </a:xfrm>
        </p:grpSpPr>
        <p:sp>
          <p:nvSpPr>
            <p:cNvPr id="235" name="Oval 5">
              <a:extLst>
                <a:ext uri="{FF2B5EF4-FFF2-40B4-BE49-F238E27FC236}">
                  <a16:creationId xmlns="" xmlns:a16="http://schemas.microsoft.com/office/drawing/2014/main" id="{D22DAD2A-6C7E-4FE7-975C-D966159D7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838" y="1811338"/>
              <a:ext cx="346075" cy="346075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6" name="Freeform 6">
              <a:extLst>
                <a:ext uri="{FF2B5EF4-FFF2-40B4-BE49-F238E27FC236}">
                  <a16:creationId xmlns="" xmlns:a16="http://schemas.microsoft.com/office/drawing/2014/main" id="{6928CFA2-90D5-4B5C-967E-80AFE3FDE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488" y="1819276"/>
              <a:ext cx="7938" cy="33338"/>
            </a:xfrm>
            <a:custGeom>
              <a:avLst/>
              <a:gdLst>
                <a:gd name="T0" fmla="*/ 2 w 2"/>
                <a:gd name="T1" fmla="*/ 9 h 9"/>
                <a:gd name="T2" fmla="*/ 0 w 2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9">
                  <a:moveTo>
                    <a:pt x="2" y="9"/>
                  </a:moveTo>
                  <a:cubicBezTo>
                    <a:pt x="1" y="6"/>
                    <a:pt x="0" y="3"/>
                    <a:pt x="0" y="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7" name="Freeform 7">
              <a:extLst>
                <a:ext uri="{FF2B5EF4-FFF2-40B4-BE49-F238E27FC236}">
                  <a16:creationId xmlns="" xmlns:a16="http://schemas.microsoft.com/office/drawing/2014/main" id="{AEA07359-C2D7-4F0A-9791-F3A67A44F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826" y="1905001"/>
              <a:ext cx="104775" cy="68263"/>
            </a:xfrm>
            <a:custGeom>
              <a:avLst/>
              <a:gdLst>
                <a:gd name="T0" fmla="*/ 28 w 28"/>
                <a:gd name="T1" fmla="*/ 18 h 18"/>
                <a:gd name="T2" fmla="*/ 0 w 28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18">
                  <a:moveTo>
                    <a:pt x="28" y="18"/>
                  </a:moveTo>
                  <a:cubicBezTo>
                    <a:pt x="16" y="16"/>
                    <a:pt x="6" y="9"/>
                    <a:pt x="0" y="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8" name="Freeform 8">
              <a:extLst>
                <a:ext uri="{FF2B5EF4-FFF2-40B4-BE49-F238E27FC236}">
                  <a16:creationId xmlns="" xmlns:a16="http://schemas.microsoft.com/office/drawing/2014/main" id="{78B5AA2B-F556-461C-ABB5-5830A99DC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926" y="1968501"/>
              <a:ext cx="26988" cy="4763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1"/>
                    <a:pt x="2" y="1"/>
                    <a:pt x="0" y="1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9" name="Freeform 9">
              <a:extLst>
                <a:ext uri="{FF2B5EF4-FFF2-40B4-BE49-F238E27FC236}">
                  <a16:creationId xmlns="" xmlns:a16="http://schemas.microsoft.com/office/drawing/2014/main" id="{685F36BD-6705-40D0-8C45-1B8FE68DD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601" y="2078038"/>
              <a:ext cx="93663" cy="74613"/>
            </a:xfrm>
            <a:custGeom>
              <a:avLst/>
              <a:gdLst>
                <a:gd name="T0" fmla="*/ 25 w 25"/>
                <a:gd name="T1" fmla="*/ 0 h 20"/>
                <a:gd name="T2" fmla="*/ 0 w 25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20">
                  <a:moveTo>
                    <a:pt x="25" y="0"/>
                  </a:moveTo>
                  <a:cubicBezTo>
                    <a:pt x="18" y="8"/>
                    <a:pt x="9" y="15"/>
                    <a:pt x="0" y="2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0" name="Freeform 10">
              <a:extLst>
                <a:ext uri="{FF2B5EF4-FFF2-40B4-BE49-F238E27FC236}">
                  <a16:creationId xmlns="" xmlns:a16="http://schemas.microsoft.com/office/drawing/2014/main" id="{4172B1A7-5D7C-40C5-AD00-194435A51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51" y="2003426"/>
              <a:ext cx="22225" cy="36513"/>
            </a:xfrm>
            <a:custGeom>
              <a:avLst/>
              <a:gdLst>
                <a:gd name="T0" fmla="*/ 6 w 6"/>
                <a:gd name="T1" fmla="*/ 0 h 10"/>
                <a:gd name="T2" fmla="*/ 0 w 6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0"/>
                  </a:moveTo>
                  <a:cubicBezTo>
                    <a:pt x="4" y="3"/>
                    <a:pt x="2" y="7"/>
                    <a:pt x="0" y="1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1" name="Freeform 11">
              <a:extLst>
                <a:ext uri="{FF2B5EF4-FFF2-40B4-BE49-F238E27FC236}">
                  <a16:creationId xmlns="" xmlns:a16="http://schemas.microsoft.com/office/drawing/2014/main" id="{E9D76FD2-472E-4631-AE35-58BAA78A6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701" y="1882776"/>
              <a:ext cx="15875" cy="63500"/>
            </a:xfrm>
            <a:custGeom>
              <a:avLst/>
              <a:gdLst>
                <a:gd name="T0" fmla="*/ 4 w 4"/>
                <a:gd name="T1" fmla="*/ 0 h 17"/>
                <a:gd name="T2" fmla="*/ 0 w 4"/>
                <a:gd name="T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17">
                  <a:moveTo>
                    <a:pt x="4" y="0"/>
                  </a:moveTo>
                  <a:cubicBezTo>
                    <a:pt x="3" y="6"/>
                    <a:pt x="2" y="11"/>
                    <a:pt x="0" y="17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2" name="Freeform 12">
              <a:extLst>
                <a:ext uri="{FF2B5EF4-FFF2-40B4-BE49-F238E27FC236}">
                  <a16:creationId xmlns="" xmlns:a16="http://schemas.microsoft.com/office/drawing/2014/main" id="{713FA54C-CB3B-41AD-B988-920CBC17A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951" y="2044701"/>
              <a:ext cx="38100" cy="6350"/>
            </a:xfrm>
            <a:custGeom>
              <a:avLst/>
              <a:gdLst>
                <a:gd name="T0" fmla="*/ 10 w 10"/>
                <a:gd name="T1" fmla="*/ 2 h 2"/>
                <a:gd name="T2" fmla="*/ 0 w 10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cubicBezTo>
                    <a:pt x="7" y="2"/>
                    <a:pt x="3" y="1"/>
                    <a:pt x="0" y="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3" name="Freeform 13">
              <a:extLst>
                <a:ext uri="{FF2B5EF4-FFF2-40B4-BE49-F238E27FC236}">
                  <a16:creationId xmlns="" xmlns:a16="http://schemas.microsoft.com/office/drawing/2014/main" id="{572966A6-CFC3-4D13-8C10-CBDF57975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213" y="2058988"/>
              <a:ext cx="71438" cy="7938"/>
            </a:xfrm>
            <a:custGeom>
              <a:avLst/>
              <a:gdLst>
                <a:gd name="T0" fmla="*/ 19 w 19"/>
                <a:gd name="T1" fmla="*/ 2 h 2"/>
                <a:gd name="T2" fmla="*/ 0 w 19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2">
                  <a:moveTo>
                    <a:pt x="19" y="2"/>
                  </a:moveTo>
                  <a:cubicBezTo>
                    <a:pt x="12" y="2"/>
                    <a:pt x="6" y="1"/>
                    <a:pt x="0" y="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4" name="Freeform 14">
              <a:extLst>
                <a:ext uri="{FF2B5EF4-FFF2-40B4-BE49-F238E27FC236}">
                  <a16:creationId xmlns="" xmlns:a16="http://schemas.microsoft.com/office/drawing/2014/main" id="{32FBB6B9-5876-464B-A893-318075674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101" y="2066926"/>
              <a:ext cx="22225" cy="0"/>
            </a:xfrm>
            <a:custGeom>
              <a:avLst/>
              <a:gdLst>
                <a:gd name="T0" fmla="*/ 6 w 6"/>
                <a:gd name="T1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5" name="Freeform 15">
              <a:extLst>
                <a:ext uri="{FF2B5EF4-FFF2-40B4-BE49-F238E27FC236}">
                  <a16:creationId xmlns="" xmlns:a16="http://schemas.microsoft.com/office/drawing/2014/main" id="{CB0F5CEC-0DC7-4736-8A53-113238C46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047876"/>
              <a:ext cx="66675" cy="15875"/>
            </a:xfrm>
            <a:custGeom>
              <a:avLst/>
              <a:gdLst>
                <a:gd name="T0" fmla="*/ 18 w 18"/>
                <a:gd name="T1" fmla="*/ 0 h 4"/>
                <a:gd name="T2" fmla="*/ 0 w 18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cubicBezTo>
                    <a:pt x="12" y="1"/>
                    <a:pt x="6" y="3"/>
                    <a:pt x="0" y="4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6" name="Freeform 16">
              <a:extLst>
                <a:ext uri="{FF2B5EF4-FFF2-40B4-BE49-F238E27FC236}">
                  <a16:creationId xmlns="" xmlns:a16="http://schemas.microsoft.com/office/drawing/2014/main" id="{FC4359ED-FE54-48BE-900C-38293E467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988" y="1855788"/>
              <a:ext cx="52388" cy="19050"/>
            </a:xfrm>
            <a:custGeom>
              <a:avLst/>
              <a:gdLst>
                <a:gd name="T0" fmla="*/ 14 w 14"/>
                <a:gd name="T1" fmla="*/ 5 h 5"/>
                <a:gd name="T2" fmla="*/ 12 w 14"/>
                <a:gd name="T3" fmla="*/ 5 h 5"/>
                <a:gd name="T4" fmla="*/ 0 w 1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3" y="5"/>
                    <a:pt x="13" y="5"/>
                    <a:pt x="12" y="5"/>
                  </a:cubicBezTo>
                  <a:cubicBezTo>
                    <a:pt x="8" y="4"/>
                    <a:pt x="4" y="2"/>
                    <a:pt x="0" y="0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7" name="Freeform 17">
              <a:extLst>
                <a:ext uri="{FF2B5EF4-FFF2-40B4-BE49-F238E27FC236}">
                  <a16:creationId xmlns="" xmlns:a16="http://schemas.microsoft.com/office/drawing/2014/main" id="{6563321D-4ED9-49D3-8CFF-9CACE0820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701" y="1836738"/>
              <a:ext cx="93663" cy="41275"/>
            </a:xfrm>
            <a:custGeom>
              <a:avLst/>
              <a:gdLst>
                <a:gd name="T0" fmla="*/ 25 w 25"/>
                <a:gd name="T1" fmla="*/ 0 h 11"/>
                <a:gd name="T2" fmla="*/ 0 w 25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" h="11">
                  <a:moveTo>
                    <a:pt x="25" y="0"/>
                  </a:moveTo>
                  <a:cubicBezTo>
                    <a:pt x="18" y="6"/>
                    <a:pt x="9" y="10"/>
                    <a:pt x="0" y="11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8" name="Freeform 18">
              <a:extLst>
                <a:ext uri="{FF2B5EF4-FFF2-40B4-BE49-F238E27FC236}">
                  <a16:creationId xmlns="" xmlns:a16="http://schemas.microsoft.com/office/drawing/2014/main" id="{DD8F13BD-F3AF-4DF1-9D3F-90A38FAAC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085976"/>
              <a:ext cx="38100" cy="63500"/>
            </a:xfrm>
            <a:custGeom>
              <a:avLst/>
              <a:gdLst>
                <a:gd name="T0" fmla="*/ 0 w 10"/>
                <a:gd name="T1" fmla="*/ 0 h 17"/>
                <a:gd name="T2" fmla="*/ 10 w 10"/>
                <a:gd name="T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7">
                  <a:moveTo>
                    <a:pt x="0" y="0"/>
                  </a:moveTo>
                  <a:cubicBezTo>
                    <a:pt x="4" y="5"/>
                    <a:pt x="8" y="11"/>
                    <a:pt x="10" y="17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9" name="Freeform 19">
              <a:extLst>
                <a:ext uri="{FF2B5EF4-FFF2-40B4-BE49-F238E27FC236}">
                  <a16:creationId xmlns="" xmlns:a16="http://schemas.microsoft.com/office/drawing/2014/main" id="{0578F0D9-A3D2-4652-9F66-D7F7C5FA8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003426"/>
              <a:ext cx="53975" cy="44450"/>
            </a:xfrm>
            <a:custGeom>
              <a:avLst/>
              <a:gdLst>
                <a:gd name="T0" fmla="*/ 0 w 14"/>
                <a:gd name="T1" fmla="*/ 0 h 12"/>
                <a:gd name="T2" fmla="*/ 14 w 14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5" y="3"/>
                    <a:pt x="10" y="8"/>
                    <a:pt x="14" y="12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0" name="Freeform 20">
              <a:extLst>
                <a:ext uri="{FF2B5EF4-FFF2-40B4-BE49-F238E27FC236}">
                  <a16:creationId xmlns="" xmlns:a16="http://schemas.microsoft.com/office/drawing/2014/main" id="{5995FB57-498F-4F77-8D55-9ACF3BBEA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1965326"/>
              <a:ext cx="49213" cy="14288"/>
            </a:xfrm>
            <a:custGeom>
              <a:avLst/>
              <a:gdLst>
                <a:gd name="T0" fmla="*/ 0 w 13"/>
                <a:gd name="T1" fmla="*/ 0 h 4"/>
                <a:gd name="T2" fmla="*/ 13 w 13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cubicBezTo>
                    <a:pt x="5" y="1"/>
                    <a:pt x="9" y="2"/>
                    <a:pt x="13" y="4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1" name="Freeform 21">
              <a:extLst>
                <a:ext uri="{FF2B5EF4-FFF2-40B4-BE49-F238E27FC236}">
                  <a16:creationId xmlns="" xmlns:a16="http://schemas.microsoft.com/office/drawing/2014/main" id="{C3AF5EEE-0F72-4AEE-9341-3992A4177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2074863"/>
              <a:ext cx="15875" cy="22225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2"/>
                    <a:pt x="2" y="4"/>
                    <a:pt x="0" y="6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2" name="Freeform 22">
              <a:extLst>
                <a:ext uri="{FF2B5EF4-FFF2-40B4-BE49-F238E27FC236}">
                  <a16:creationId xmlns="" xmlns:a16="http://schemas.microsoft.com/office/drawing/2014/main" id="{37C4C7B4-0EB8-47A9-AA24-84588E292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7101" y="2022476"/>
              <a:ext cx="6350" cy="222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2"/>
                    <a:pt x="1" y="4"/>
                    <a:pt x="0" y="6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3" name="Freeform 23">
              <a:extLst>
                <a:ext uri="{FF2B5EF4-FFF2-40B4-BE49-F238E27FC236}">
                  <a16:creationId xmlns="" xmlns:a16="http://schemas.microsoft.com/office/drawing/2014/main" id="{DF106E62-847E-418A-90D1-9D70B3A38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1874838"/>
              <a:ext cx="36513" cy="87313"/>
            </a:xfrm>
            <a:custGeom>
              <a:avLst/>
              <a:gdLst>
                <a:gd name="T0" fmla="*/ 0 w 10"/>
                <a:gd name="T1" fmla="*/ 0 h 23"/>
                <a:gd name="T2" fmla="*/ 10 w 10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5" y="7"/>
                    <a:pt x="9" y="14"/>
                    <a:pt x="10" y="23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4" name="Oval 24">
              <a:extLst>
                <a:ext uri="{FF2B5EF4-FFF2-40B4-BE49-F238E27FC236}">
                  <a16:creationId xmlns="" xmlns:a16="http://schemas.microsoft.com/office/drawing/2014/main" id="{70B4D73F-26B5-43EF-A34E-086D758E4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8376" y="1852613"/>
              <a:ext cx="60325" cy="60325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5" name="Oval 25">
              <a:extLst>
                <a:ext uri="{FF2B5EF4-FFF2-40B4-BE49-F238E27FC236}">
                  <a16:creationId xmlns="" xmlns:a16="http://schemas.microsoft.com/office/drawing/2014/main" id="{8FDD501A-8C60-46AA-A2BF-938884D1A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8051" y="1962151"/>
              <a:ext cx="60325" cy="60325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6" name="Oval 26">
              <a:extLst>
                <a:ext uri="{FF2B5EF4-FFF2-40B4-BE49-F238E27FC236}">
                  <a16:creationId xmlns="" xmlns:a16="http://schemas.microsoft.com/office/drawing/2014/main" id="{5C2B84D9-7790-4548-851F-D928F72C1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8051" y="2044701"/>
              <a:ext cx="30163" cy="30163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7" name="Oval 27">
              <a:extLst>
                <a:ext uri="{FF2B5EF4-FFF2-40B4-BE49-F238E27FC236}">
                  <a16:creationId xmlns="" xmlns:a16="http://schemas.microsoft.com/office/drawing/2014/main" id="{872F6DD7-77E5-4ED5-B8C0-EF0EF6798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9651" y="2044701"/>
              <a:ext cx="44450" cy="44450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8" name="Oval 28">
              <a:extLst>
                <a:ext uri="{FF2B5EF4-FFF2-40B4-BE49-F238E27FC236}">
                  <a16:creationId xmlns="" xmlns:a16="http://schemas.microsoft.com/office/drawing/2014/main" id="{EAF7B311-6D08-46E2-829C-DA70C7CA7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326" y="2036763"/>
              <a:ext cx="46038" cy="44450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9" name="Oval 29">
              <a:extLst>
                <a:ext uri="{FF2B5EF4-FFF2-40B4-BE49-F238E27FC236}">
                  <a16:creationId xmlns="" xmlns:a16="http://schemas.microsoft.com/office/drawing/2014/main" id="{94D54727-51AF-47A1-B195-6BDCEF296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601" y="1946276"/>
              <a:ext cx="60325" cy="60325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851241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="" xmlns:a16="http://schemas.microsoft.com/office/drawing/2014/main" id="{DD9F421D-E9A1-4781-8AD5-468FE90CB4E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52346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0" name="Picture 79" descr="A picture containing yellow, truck, outdoor, building&#10;&#10;Description automatically generated">
            <a:extLst>
              <a:ext uri="{FF2B5EF4-FFF2-40B4-BE49-F238E27FC236}">
                <a16:creationId xmlns="" xmlns:a16="http://schemas.microsoft.com/office/drawing/2014/main" id="{C321DEF1-3AF7-481D-A1AD-D42A50CF81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79736"/>
            <a:ext cx="12192000" cy="4615543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FDB9B9DD-B0D6-4FE3-84D8-8970987CA132}"/>
              </a:ext>
            </a:extLst>
          </p:cNvPr>
          <p:cNvSpPr/>
          <p:nvPr/>
        </p:nvSpPr>
        <p:spPr>
          <a:xfrm>
            <a:off x="0" y="1379736"/>
            <a:ext cx="12192000" cy="4615543"/>
          </a:xfrm>
          <a:prstGeom prst="rect">
            <a:avLst/>
          </a:prstGeom>
          <a:gradFill>
            <a:gsLst>
              <a:gs pos="0">
                <a:srgbClr val="0190CC">
                  <a:alpha val="85000"/>
                </a:srgbClr>
              </a:gs>
              <a:gs pos="100000">
                <a:srgbClr val="016B95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2766823D-D863-47DD-BCD1-12937806F026}"/>
              </a:ext>
            </a:extLst>
          </p:cNvPr>
          <p:cNvCxnSpPr/>
          <p:nvPr/>
        </p:nvCxnSpPr>
        <p:spPr>
          <a:xfrm>
            <a:off x="377371" y="3664969"/>
            <a:ext cx="11408229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6ACE49-84BD-4026-BA80-47DB42A67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03B0809F-B97A-4C5E-BC3C-491BBD532279}"/>
              </a:ext>
            </a:extLst>
          </p:cNvPr>
          <p:cNvSpPr/>
          <p:nvPr/>
        </p:nvSpPr>
        <p:spPr>
          <a:xfrm>
            <a:off x="1103420" y="3441255"/>
            <a:ext cx="460161" cy="460161"/>
          </a:xfrm>
          <a:prstGeom prst="ellipse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D684DC28-7641-4795-B033-8A824BFDE48E}"/>
              </a:ext>
            </a:extLst>
          </p:cNvPr>
          <p:cNvCxnSpPr>
            <a:stCxn id="5" idx="0"/>
          </p:cNvCxnSpPr>
          <p:nvPr/>
        </p:nvCxnSpPr>
        <p:spPr>
          <a:xfrm flipV="1">
            <a:off x="1333501" y="3153999"/>
            <a:ext cx="0" cy="287256"/>
          </a:xfrm>
          <a:prstGeom prst="line">
            <a:avLst/>
          </a:prstGeom>
          <a:ln>
            <a:solidFill>
              <a:srgbClr val="FE540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="" xmlns:a16="http://schemas.microsoft.com/office/drawing/2014/main" id="{0DE1E456-5433-4E34-ABF4-05E225347D8E}"/>
              </a:ext>
            </a:extLst>
          </p:cNvPr>
          <p:cNvSpPr/>
          <p:nvPr/>
        </p:nvSpPr>
        <p:spPr>
          <a:xfrm>
            <a:off x="3008420" y="3444129"/>
            <a:ext cx="460161" cy="460161"/>
          </a:xfrm>
          <a:prstGeom prst="ellipse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E1BDF664-EE5C-4E22-8345-C98F2699F906}"/>
              </a:ext>
            </a:extLst>
          </p:cNvPr>
          <p:cNvCxnSpPr>
            <a:stCxn id="6" idx="4"/>
          </p:cNvCxnSpPr>
          <p:nvPr/>
        </p:nvCxnSpPr>
        <p:spPr>
          <a:xfrm>
            <a:off x="3238501" y="3904290"/>
            <a:ext cx="0" cy="284384"/>
          </a:xfrm>
          <a:prstGeom prst="line">
            <a:avLst/>
          </a:prstGeom>
          <a:ln>
            <a:solidFill>
              <a:srgbClr val="FE540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8E4E486F-717D-4C1D-A1B9-F3DDD6890372}"/>
              </a:ext>
            </a:extLst>
          </p:cNvPr>
          <p:cNvSpPr/>
          <p:nvPr/>
        </p:nvSpPr>
        <p:spPr>
          <a:xfrm>
            <a:off x="4915764" y="3441255"/>
            <a:ext cx="460161" cy="460161"/>
          </a:xfrm>
          <a:prstGeom prst="ellipse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="" xmlns:a16="http://schemas.microsoft.com/office/drawing/2014/main" id="{8AE6DAC9-DF17-4C16-BFD2-C7E56A181F41}"/>
              </a:ext>
            </a:extLst>
          </p:cNvPr>
          <p:cNvCxnSpPr>
            <a:stCxn id="49" idx="0"/>
          </p:cNvCxnSpPr>
          <p:nvPr/>
        </p:nvCxnSpPr>
        <p:spPr>
          <a:xfrm flipV="1">
            <a:off x="5145845" y="3153999"/>
            <a:ext cx="0" cy="287256"/>
          </a:xfrm>
          <a:prstGeom prst="line">
            <a:avLst/>
          </a:prstGeom>
          <a:ln>
            <a:solidFill>
              <a:srgbClr val="FE540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77E38634-51B8-422A-A5CD-63A6A4513FD0}"/>
              </a:ext>
            </a:extLst>
          </p:cNvPr>
          <p:cNvSpPr/>
          <p:nvPr/>
        </p:nvSpPr>
        <p:spPr>
          <a:xfrm>
            <a:off x="6820764" y="3444129"/>
            <a:ext cx="460161" cy="460161"/>
          </a:xfrm>
          <a:prstGeom prst="ellipse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F32E10A7-F25E-4ED2-B2FC-150BBB4EC25E}"/>
              </a:ext>
            </a:extLst>
          </p:cNvPr>
          <p:cNvCxnSpPr>
            <a:stCxn id="55" idx="4"/>
          </p:cNvCxnSpPr>
          <p:nvPr/>
        </p:nvCxnSpPr>
        <p:spPr>
          <a:xfrm>
            <a:off x="7050845" y="3904290"/>
            <a:ext cx="0" cy="284384"/>
          </a:xfrm>
          <a:prstGeom prst="line">
            <a:avLst/>
          </a:prstGeom>
          <a:ln>
            <a:solidFill>
              <a:srgbClr val="FE540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D822A0A9-E8B1-4E56-AB4A-B55D9C1E2562}"/>
              </a:ext>
            </a:extLst>
          </p:cNvPr>
          <p:cNvSpPr/>
          <p:nvPr/>
        </p:nvSpPr>
        <p:spPr>
          <a:xfrm>
            <a:off x="8742176" y="3441255"/>
            <a:ext cx="460161" cy="460161"/>
          </a:xfrm>
          <a:prstGeom prst="ellipse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46DA3018-C0FB-45A3-B5A8-9F92601E665F}"/>
              </a:ext>
            </a:extLst>
          </p:cNvPr>
          <p:cNvCxnSpPr>
            <a:stCxn id="61" idx="0"/>
          </p:cNvCxnSpPr>
          <p:nvPr/>
        </p:nvCxnSpPr>
        <p:spPr>
          <a:xfrm flipV="1">
            <a:off x="8972257" y="3153999"/>
            <a:ext cx="0" cy="287256"/>
          </a:xfrm>
          <a:prstGeom prst="line">
            <a:avLst/>
          </a:prstGeom>
          <a:ln>
            <a:solidFill>
              <a:srgbClr val="FE540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="" xmlns:a16="http://schemas.microsoft.com/office/drawing/2014/main" id="{B1FF3159-4371-4A66-B74F-98005F6A9F3C}"/>
              </a:ext>
            </a:extLst>
          </p:cNvPr>
          <p:cNvSpPr/>
          <p:nvPr/>
        </p:nvSpPr>
        <p:spPr>
          <a:xfrm>
            <a:off x="10647176" y="3444129"/>
            <a:ext cx="460161" cy="460161"/>
          </a:xfrm>
          <a:prstGeom prst="ellipse">
            <a:avLst/>
          </a:prstGeom>
          <a:gradFill>
            <a:gsLst>
              <a:gs pos="0">
                <a:srgbClr val="FE5409"/>
              </a:gs>
              <a:gs pos="100000">
                <a:srgbClr val="BF3C0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="" xmlns:a16="http://schemas.microsoft.com/office/drawing/2014/main" id="{4D0D31DE-65FA-46B3-ACC2-EB260AF1624B}"/>
              </a:ext>
            </a:extLst>
          </p:cNvPr>
          <p:cNvCxnSpPr>
            <a:stCxn id="67" idx="4"/>
          </p:cNvCxnSpPr>
          <p:nvPr/>
        </p:nvCxnSpPr>
        <p:spPr>
          <a:xfrm>
            <a:off x="10877257" y="3904290"/>
            <a:ext cx="0" cy="284384"/>
          </a:xfrm>
          <a:prstGeom prst="line">
            <a:avLst/>
          </a:prstGeom>
          <a:ln>
            <a:solidFill>
              <a:srgbClr val="FE540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9AEE18A0-65A7-4857-8BB3-C32A078C69BB}"/>
              </a:ext>
            </a:extLst>
          </p:cNvPr>
          <p:cNvSpPr txBox="1"/>
          <p:nvPr/>
        </p:nvSpPr>
        <p:spPr>
          <a:xfrm>
            <a:off x="377371" y="1714387"/>
            <a:ext cx="19266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01724791-52D3-4B78-86E7-E43B91074224}"/>
              </a:ext>
            </a:extLst>
          </p:cNvPr>
          <p:cNvSpPr txBox="1"/>
          <p:nvPr/>
        </p:nvSpPr>
        <p:spPr>
          <a:xfrm>
            <a:off x="2279323" y="4460519"/>
            <a:ext cx="19266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6F3AAAF1-9CDD-4787-B0B2-8E1E846F8E3F}"/>
              </a:ext>
            </a:extLst>
          </p:cNvPr>
          <p:cNvSpPr txBox="1"/>
          <p:nvPr/>
        </p:nvSpPr>
        <p:spPr>
          <a:xfrm>
            <a:off x="4181275" y="1714387"/>
            <a:ext cx="19266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84EFA5D8-BCAC-46EE-887B-686389137C68}"/>
              </a:ext>
            </a:extLst>
          </p:cNvPr>
          <p:cNvSpPr txBox="1"/>
          <p:nvPr/>
        </p:nvSpPr>
        <p:spPr>
          <a:xfrm>
            <a:off x="6083227" y="4460519"/>
            <a:ext cx="19266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DAD8117B-E8AB-4941-92A9-61427497DE09}"/>
              </a:ext>
            </a:extLst>
          </p:cNvPr>
          <p:cNvSpPr txBox="1"/>
          <p:nvPr/>
        </p:nvSpPr>
        <p:spPr>
          <a:xfrm>
            <a:off x="7985179" y="1714387"/>
            <a:ext cx="19266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FCB56542-43D7-4125-99F8-D576A1962770}"/>
              </a:ext>
            </a:extLst>
          </p:cNvPr>
          <p:cNvSpPr txBox="1"/>
          <p:nvPr/>
        </p:nvSpPr>
        <p:spPr>
          <a:xfrm>
            <a:off x="9887132" y="4460519"/>
            <a:ext cx="19266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06744AA9-37F6-4F23-98CE-5ADCDF76C4D8}"/>
              </a:ext>
            </a:extLst>
          </p:cNvPr>
          <p:cNvGrpSpPr/>
          <p:nvPr/>
        </p:nvGrpSpPr>
        <p:grpSpPr>
          <a:xfrm>
            <a:off x="3138834" y="3539257"/>
            <a:ext cx="199333" cy="269905"/>
            <a:chOff x="2738438" y="2171701"/>
            <a:chExt cx="255588" cy="346076"/>
          </a:xfrm>
        </p:grpSpPr>
        <p:sp>
          <p:nvSpPr>
            <p:cNvPr id="82" name="Oval 61">
              <a:extLst>
                <a:ext uri="{FF2B5EF4-FFF2-40B4-BE49-F238E27FC236}">
                  <a16:creationId xmlns="" xmlns:a16="http://schemas.microsoft.com/office/drawing/2014/main" id="{D3C7D0DF-D5F6-4E29-A291-AABA9E4A5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438" y="2427289"/>
              <a:ext cx="88900" cy="90488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62">
              <a:extLst>
                <a:ext uri="{FF2B5EF4-FFF2-40B4-BE49-F238E27FC236}">
                  <a16:creationId xmlns="" xmlns:a16="http://schemas.microsoft.com/office/drawing/2014/main" id="{5BECDF0D-7FDB-4491-9921-5BDBC071E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726" y="2171701"/>
              <a:ext cx="46038" cy="258763"/>
            </a:xfrm>
            <a:custGeom>
              <a:avLst/>
              <a:gdLst>
                <a:gd name="T0" fmla="*/ 29 w 29"/>
                <a:gd name="T1" fmla="*/ 163 h 163"/>
                <a:gd name="T2" fmla="*/ 29 w 29"/>
                <a:gd name="T3" fmla="*/ 0 h 163"/>
                <a:gd name="T4" fmla="*/ 0 w 2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3">
                  <a:moveTo>
                    <a:pt x="29" y="163"/>
                  </a:moveTo>
                  <a:lnTo>
                    <a:pt x="29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63">
              <a:extLst>
                <a:ext uri="{FF2B5EF4-FFF2-40B4-BE49-F238E27FC236}">
                  <a16:creationId xmlns="" xmlns:a16="http://schemas.microsoft.com/office/drawing/2014/main" id="{DE461308-4EE5-49DE-83A8-721FBA422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163" y="2487614"/>
              <a:ext cx="169863" cy="30163"/>
            </a:xfrm>
            <a:custGeom>
              <a:avLst/>
              <a:gdLst>
                <a:gd name="T0" fmla="*/ 0 w 107"/>
                <a:gd name="T1" fmla="*/ 0 h 19"/>
                <a:gd name="T2" fmla="*/ 88 w 107"/>
                <a:gd name="T3" fmla="*/ 0 h 19"/>
                <a:gd name="T4" fmla="*/ 107 w 107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9">
                  <a:moveTo>
                    <a:pt x="0" y="0"/>
                  </a:moveTo>
                  <a:lnTo>
                    <a:pt x="88" y="0"/>
                  </a:lnTo>
                  <a:lnTo>
                    <a:pt x="107" y="19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Rectangle 64">
              <a:extLst>
                <a:ext uri="{FF2B5EF4-FFF2-40B4-BE49-F238E27FC236}">
                  <a16:creationId xmlns="" xmlns:a16="http://schemas.microsoft.com/office/drawing/2014/main" id="{F168CEA1-32CC-4838-ACEE-61D57824A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7338" y="2322514"/>
              <a:ext cx="150813" cy="134938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Rectangle 65">
              <a:extLst>
                <a:ext uri="{FF2B5EF4-FFF2-40B4-BE49-F238E27FC236}">
                  <a16:creationId xmlns="" xmlns:a16="http://schemas.microsoft.com/office/drawing/2014/main" id="{F515EBD3-EDEA-4064-A95B-E000CA0D0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7338" y="2246314"/>
              <a:ext cx="106363" cy="76200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Line 66">
              <a:extLst>
                <a:ext uri="{FF2B5EF4-FFF2-40B4-BE49-F238E27FC236}">
                  <a16:creationId xmlns="" xmlns:a16="http://schemas.microsoft.com/office/drawing/2014/main" id="{08EAA9EF-731C-4319-8BCB-A595D9BC65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7826" y="2427289"/>
              <a:ext cx="3016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Line 67">
              <a:extLst>
                <a:ext uri="{FF2B5EF4-FFF2-40B4-BE49-F238E27FC236}">
                  <a16:creationId xmlns="" xmlns:a16="http://schemas.microsoft.com/office/drawing/2014/main" id="{CDD3D1E8-E8CD-4ACD-9AD1-F0F04329CC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57501" y="2292351"/>
              <a:ext cx="1587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="" xmlns:a16="http://schemas.microsoft.com/office/drawing/2014/main" id="{280888B9-68A5-46DB-A870-E19B1E8115ED}"/>
              </a:ext>
            </a:extLst>
          </p:cNvPr>
          <p:cNvGrpSpPr/>
          <p:nvPr/>
        </p:nvGrpSpPr>
        <p:grpSpPr>
          <a:xfrm>
            <a:off x="6918649" y="3558993"/>
            <a:ext cx="264391" cy="230432"/>
            <a:chOff x="5562601" y="2185989"/>
            <a:chExt cx="346075" cy="301625"/>
          </a:xfrm>
        </p:grpSpPr>
        <p:sp>
          <p:nvSpPr>
            <p:cNvPr id="90" name="Freeform 91">
              <a:extLst>
                <a:ext uri="{FF2B5EF4-FFF2-40B4-BE49-F238E27FC236}">
                  <a16:creationId xmlns="" xmlns:a16="http://schemas.microsoft.com/office/drawing/2014/main" id="{4045E433-962F-40EC-998E-699599C76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1" y="2352676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18 w 28"/>
                <a:gd name="T3" fmla="*/ 0 h 28"/>
                <a:gd name="T4" fmla="*/ 28 w 28"/>
                <a:gd name="T5" fmla="*/ 16 h 28"/>
                <a:gd name="T6" fmla="*/ 28 w 28"/>
                <a:gd name="T7" fmla="*/ 22 h 28"/>
                <a:gd name="T8" fmla="*/ 28 w 28"/>
                <a:gd name="T9" fmla="*/ 28 h 28"/>
                <a:gd name="T10" fmla="*/ 18 w 28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20"/>
                    <a:pt x="28" y="22"/>
                  </a:cubicBezTo>
                  <a:cubicBezTo>
                    <a:pt x="28" y="24"/>
                    <a:pt x="28" y="28"/>
                    <a:pt x="28" y="28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92">
              <a:extLst>
                <a:ext uri="{FF2B5EF4-FFF2-40B4-BE49-F238E27FC236}">
                  <a16:creationId xmlns="" xmlns:a16="http://schemas.microsoft.com/office/drawing/2014/main" id="{1EAA543C-C957-4623-BEEB-30F32EE86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2306639"/>
              <a:ext cx="84138" cy="150813"/>
            </a:xfrm>
            <a:custGeom>
              <a:avLst/>
              <a:gdLst>
                <a:gd name="T0" fmla="*/ 0 w 53"/>
                <a:gd name="T1" fmla="*/ 95 h 95"/>
                <a:gd name="T2" fmla="*/ 53 w 53"/>
                <a:gd name="T3" fmla="*/ 95 h 95"/>
                <a:gd name="T4" fmla="*/ 53 w 53"/>
                <a:gd name="T5" fmla="*/ 0 h 95"/>
                <a:gd name="T6" fmla="*/ 0 w 5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5">
                  <a:moveTo>
                    <a:pt x="0" y="95"/>
                  </a:moveTo>
                  <a:lnTo>
                    <a:pt x="53" y="95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93">
              <a:extLst>
                <a:ext uri="{FF2B5EF4-FFF2-40B4-BE49-F238E27FC236}">
                  <a16:creationId xmlns="" xmlns:a16="http://schemas.microsoft.com/office/drawing/2014/main" id="{BB229B87-D5B9-4AC5-A276-6105F5763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344739"/>
              <a:ext cx="38100" cy="112713"/>
            </a:xfrm>
            <a:custGeom>
              <a:avLst/>
              <a:gdLst>
                <a:gd name="T0" fmla="*/ 0 w 24"/>
                <a:gd name="T1" fmla="*/ 0 h 71"/>
                <a:gd name="T2" fmla="*/ 0 w 24"/>
                <a:gd name="T3" fmla="*/ 71 h 71"/>
                <a:gd name="T4" fmla="*/ 24 w 24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1">
                  <a:moveTo>
                    <a:pt x="0" y="0"/>
                  </a:moveTo>
                  <a:lnTo>
                    <a:pt x="0" y="71"/>
                  </a:lnTo>
                  <a:lnTo>
                    <a:pt x="24" y="71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Oval 94">
              <a:extLst>
                <a:ext uri="{FF2B5EF4-FFF2-40B4-BE49-F238E27FC236}">
                  <a16:creationId xmlns="" xmlns:a16="http://schemas.microsoft.com/office/drawing/2014/main" id="{23ED9099-15CA-4C04-9099-4350B7E00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6" y="2443164"/>
              <a:ext cx="44450" cy="44450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Oval 95">
              <a:extLst>
                <a:ext uri="{FF2B5EF4-FFF2-40B4-BE49-F238E27FC236}">
                  <a16:creationId xmlns="" xmlns:a16="http://schemas.microsoft.com/office/drawing/2014/main" id="{EF0F50DC-6AA0-40F0-96EF-D42F50A3F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2443164"/>
              <a:ext cx="44450" cy="44450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Oval 96">
              <a:extLst>
                <a:ext uri="{FF2B5EF4-FFF2-40B4-BE49-F238E27FC236}">
                  <a16:creationId xmlns="" xmlns:a16="http://schemas.microsoft.com/office/drawing/2014/main" id="{0631792D-0650-4052-824C-13CAEEA97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2185989"/>
              <a:ext cx="134938" cy="136525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97">
              <a:extLst>
                <a:ext uri="{FF2B5EF4-FFF2-40B4-BE49-F238E27FC236}">
                  <a16:creationId xmlns="" xmlns:a16="http://schemas.microsoft.com/office/drawing/2014/main" id="{8E224B93-4866-411E-8AA6-239194A99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2216151"/>
              <a:ext cx="30163" cy="46038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29 h 29"/>
                <a:gd name="T4" fmla="*/ 19 w 1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lnTo>
                    <a:pt x="0" y="29"/>
                  </a:lnTo>
                  <a:lnTo>
                    <a:pt x="19" y="29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Line 98">
              <a:extLst>
                <a:ext uri="{FF2B5EF4-FFF2-40B4-BE49-F238E27FC236}">
                  <a16:creationId xmlns="" xmlns:a16="http://schemas.microsoft.com/office/drawing/2014/main" id="{B8CCE8E1-C927-451E-B81A-CBC545FC9C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1" y="2382839"/>
              <a:ext cx="444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Line 99">
              <a:extLst>
                <a:ext uri="{FF2B5EF4-FFF2-40B4-BE49-F238E27FC236}">
                  <a16:creationId xmlns="" xmlns:a16="http://schemas.microsoft.com/office/drawing/2014/main" id="{8F79E304-3AC1-4D97-960B-FB148EADB0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4826" y="2413001"/>
              <a:ext cx="222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Line 100">
              <a:extLst>
                <a:ext uri="{FF2B5EF4-FFF2-40B4-BE49-F238E27FC236}">
                  <a16:creationId xmlns="" xmlns:a16="http://schemas.microsoft.com/office/drawing/2014/main" id="{1EEC7EEB-C1A8-4234-A207-1F12C72D3F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0701" y="2443164"/>
              <a:ext cx="63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Line 101">
              <a:extLst>
                <a:ext uri="{FF2B5EF4-FFF2-40B4-BE49-F238E27FC236}">
                  <a16:creationId xmlns="" xmlns:a16="http://schemas.microsoft.com/office/drawing/2014/main" id="{9730A40E-F2A1-4A1E-B6A1-BEBB5689DE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13001"/>
              <a:ext cx="100013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Line 102">
              <a:extLst>
                <a:ext uri="{FF2B5EF4-FFF2-40B4-BE49-F238E27FC236}">
                  <a16:creationId xmlns="" xmlns:a16="http://schemas.microsoft.com/office/drawing/2014/main" id="{746B7D0F-A7E0-4697-86BA-D0469113F6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Line 103">
              <a:extLst>
                <a:ext uri="{FF2B5EF4-FFF2-40B4-BE49-F238E27FC236}">
                  <a16:creationId xmlns="" xmlns:a16="http://schemas.microsoft.com/office/drawing/2014/main" id="{4C53E520-F520-48AF-865B-0F1CFFDB0B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2540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="" xmlns:a16="http://schemas.microsoft.com/office/drawing/2014/main" id="{E498579A-7479-4634-8A5F-8C70F5EEC5E1}"/>
              </a:ext>
            </a:extLst>
          </p:cNvPr>
          <p:cNvGrpSpPr/>
          <p:nvPr/>
        </p:nvGrpSpPr>
        <p:grpSpPr>
          <a:xfrm>
            <a:off x="8848091" y="3551067"/>
            <a:ext cx="248331" cy="240536"/>
            <a:chOff x="7718426" y="4343401"/>
            <a:chExt cx="354013" cy="342901"/>
          </a:xfrm>
        </p:grpSpPr>
        <p:sp>
          <p:nvSpPr>
            <p:cNvPr id="104" name="Oval 104">
              <a:extLst>
                <a:ext uri="{FF2B5EF4-FFF2-40B4-BE49-F238E27FC236}">
                  <a16:creationId xmlns="" xmlns:a16="http://schemas.microsoft.com/office/drawing/2014/main" id="{39568F69-521C-4620-A016-1156FB361E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1951" y="4416426"/>
              <a:ext cx="44450" cy="44450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05">
              <a:extLst>
                <a:ext uri="{FF2B5EF4-FFF2-40B4-BE49-F238E27FC236}">
                  <a16:creationId xmlns="" xmlns:a16="http://schemas.microsoft.com/office/drawing/2014/main" id="{F658EBCB-41D0-40D4-B6BC-1355F78D1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501" y="4370389"/>
              <a:ext cx="134938" cy="134938"/>
            </a:xfrm>
            <a:custGeom>
              <a:avLst/>
              <a:gdLst>
                <a:gd name="T0" fmla="*/ 32 w 36"/>
                <a:gd name="T1" fmla="*/ 18 h 36"/>
                <a:gd name="T2" fmla="*/ 32 w 36"/>
                <a:gd name="T3" fmla="*/ 15 h 36"/>
                <a:gd name="T4" fmla="*/ 36 w 36"/>
                <a:gd name="T5" fmla="*/ 12 h 36"/>
                <a:gd name="T6" fmla="*/ 32 w 36"/>
                <a:gd name="T7" fmla="*/ 6 h 36"/>
                <a:gd name="T8" fmla="*/ 28 w 36"/>
                <a:gd name="T9" fmla="*/ 8 h 36"/>
                <a:gd name="T10" fmla="*/ 22 w 36"/>
                <a:gd name="T11" fmla="*/ 5 h 36"/>
                <a:gd name="T12" fmla="*/ 22 w 36"/>
                <a:gd name="T13" fmla="*/ 0 h 36"/>
                <a:gd name="T14" fmla="*/ 14 w 36"/>
                <a:gd name="T15" fmla="*/ 0 h 36"/>
                <a:gd name="T16" fmla="*/ 14 w 36"/>
                <a:gd name="T17" fmla="*/ 5 h 36"/>
                <a:gd name="T18" fmla="*/ 9 w 36"/>
                <a:gd name="T19" fmla="*/ 8 h 36"/>
                <a:gd name="T20" fmla="*/ 5 w 36"/>
                <a:gd name="T21" fmla="*/ 6 h 36"/>
                <a:gd name="T22" fmla="*/ 0 w 36"/>
                <a:gd name="T23" fmla="*/ 12 h 36"/>
                <a:gd name="T24" fmla="*/ 4 w 36"/>
                <a:gd name="T25" fmla="*/ 15 h 36"/>
                <a:gd name="T26" fmla="*/ 4 w 36"/>
                <a:gd name="T27" fmla="*/ 18 h 36"/>
                <a:gd name="T28" fmla="*/ 4 w 36"/>
                <a:gd name="T29" fmla="*/ 21 h 36"/>
                <a:gd name="T30" fmla="*/ 0 w 36"/>
                <a:gd name="T31" fmla="*/ 24 h 36"/>
                <a:gd name="T32" fmla="*/ 4 w 36"/>
                <a:gd name="T33" fmla="*/ 30 h 36"/>
                <a:gd name="T34" fmla="*/ 9 w 36"/>
                <a:gd name="T35" fmla="*/ 28 h 36"/>
                <a:gd name="T36" fmla="*/ 14 w 36"/>
                <a:gd name="T37" fmla="*/ 31 h 36"/>
                <a:gd name="T38" fmla="*/ 14 w 36"/>
                <a:gd name="T39" fmla="*/ 36 h 36"/>
                <a:gd name="T40" fmla="*/ 22 w 36"/>
                <a:gd name="T41" fmla="*/ 36 h 36"/>
                <a:gd name="T42" fmla="*/ 22 w 36"/>
                <a:gd name="T43" fmla="*/ 31 h 36"/>
                <a:gd name="T44" fmla="*/ 28 w 36"/>
                <a:gd name="T45" fmla="*/ 28 h 36"/>
                <a:gd name="T46" fmla="*/ 32 w 36"/>
                <a:gd name="T47" fmla="*/ 30 h 36"/>
                <a:gd name="T48" fmla="*/ 36 w 36"/>
                <a:gd name="T49" fmla="*/ 24 h 36"/>
                <a:gd name="T50" fmla="*/ 32 w 36"/>
                <a:gd name="T51" fmla="*/ 21 h 36"/>
                <a:gd name="T52" fmla="*/ 32 w 36"/>
                <a:gd name="T5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6">
                  <a:moveTo>
                    <a:pt x="32" y="18"/>
                  </a:moveTo>
                  <a:cubicBezTo>
                    <a:pt x="32" y="17"/>
                    <a:pt x="32" y="16"/>
                    <a:pt x="32" y="15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4" y="5"/>
                    <a:pt x="22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0" y="6"/>
                    <a:pt x="9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30"/>
                    <a:pt x="12" y="31"/>
                    <a:pt x="14" y="31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4" y="31"/>
                    <a:pt x="26" y="30"/>
                    <a:pt x="28" y="2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19"/>
                    <a:pt x="32" y="18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Rectangle 106">
              <a:extLst>
                <a:ext uri="{FF2B5EF4-FFF2-40B4-BE49-F238E27FC236}">
                  <a16:creationId xmlns="" xmlns:a16="http://schemas.microsoft.com/office/drawing/2014/main" id="{7D77E188-E53B-4FDB-A291-AB8EF7429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0813" y="4535489"/>
              <a:ext cx="255588" cy="150813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107">
              <a:extLst>
                <a:ext uri="{FF2B5EF4-FFF2-40B4-BE49-F238E27FC236}">
                  <a16:creationId xmlns="" xmlns:a16="http://schemas.microsoft.com/office/drawing/2014/main" id="{04D43555-756B-4D7D-871F-BEA20D459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3" y="4498976"/>
              <a:ext cx="255588" cy="36513"/>
            </a:xfrm>
            <a:custGeom>
              <a:avLst/>
              <a:gdLst>
                <a:gd name="T0" fmla="*/ 161 w 161"/>
                <a:gd name="T1" fmla="*/ 23 h 23"/>
                <a:gd name="T2" fmla="*/ 0 w 161"/>
                <a:gd name="T3" fmla="*/ 23 h 23"/>
                <a:gd name="T4" fmla="*/ 8 w 161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1" h="23">
                  <a:moveTo>
                    <a:pt x="161" y="23"/>
                  </a:moveTo>
                  <a:lnTo>
                    <a:pt x="0" y="23"/>
                  </a:lnTo>
                  <a:lnTo>
                    <a:pt x="8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Line 108">
              <a:extLst>
                <a:ext uri="{FF2B5EF4-FFF2-40B4-BE49-F238E27FC236}">
                  <a16:creationId xmlns="" xmlns:a16="http://schemas.microsoft.com/office/drawing/2014/main" id="{92755657-3E8E-44BF-9B52-2D0DEC12E9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69238" y="4446589"/>
              <a:ext cx="444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Line 109">
              <a:extLst>
                <a:ext uri="{FF2B5EF4-FFF2-40B4-BE49-F238E27FC236}">
                  <a16:creationId xmlns="" xmlns:a16="http://schemas.microsoft.com/office/drawing/2014/main" id="{886B4396-1F9E-44A5-870A-DBB3A88BD1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27963" y="4452939"/>
              <a:ext cx="49213" cy="4921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110">
              <a:extLst>
                <a:ext uri="{FF2B5EF4-FFF2-40B4-BE49-F238E27FC236}">
                  <a16:creationId xmlns="" xmlns:a16="http://schemas.microsoft.com/office/drawing/2014/main" id="{46024D9C-89BB-4E51-BC18-568309DB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426" y="4343401"/>
              <a:ext cx="134938" cy="131763"/>
            </a:xfrm>
            <a:custGeom>
              <a:avLst/>
              <a:gdLst>
                <a:gd name="T0" fmla="*/ 29 w 36"/>
                <a:gd name="T1" fmla="*/ 6 h 35"/>
                <a:gd name="T2" fmla="*/ 29 w 36"/>
                <a:gd name="T3" fmla="*/ 29 h 35"/>
                <a:gd name="T4" fmla="*/ 7 w 36"/>
                <a:gd name="T5" fmla="*/ 29 h 35"/>
                <a:gd name="T6" fmla="*/ 7 w 36"/>
                <a:gd name="T7" fmla="*/ 6 h 35"/>
                <a:gd name="T8" fmla="*/ 29 w 36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6"/>
                  </a:moveTo>
                  <a:cubicBezTo>
                    <a:pt x="36" y="13"/>
                    <a:pt x="36" y="23"/>
                    <a:pt x="29" y="29"/>
                  </a:cubicBezTo>
                  <a:cubicBezTo>
                    <a:pt x="23" y="35"/>
                    <a:pt x="13" y="35"/>
                    <a:pt x="7" y="29"/>
                  </a:cubicBezTo>
                  <a:cubicBezTo>
                    <a:pt x="0" y="23"/>
                    <a:pt x="0" y="13"/>
                    <a:pt x="7" y="6"/>
                  </a:cubicBezTo>
                  <a:cubicBezTo>
                    <a:pt x="13" y="0"/>
                    <a:pt x="23" y="0"/>
                    <a:pt x="29" y="6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Rectangle 111">
              <a:extLst>
                <a:ext uri="{FF2B5EF4-FFF2-40B4-BE49-F238E27FC236}">
                  <a16:creationId xmlns="" xmlns:a16="http://schemas.microsoft.com/office/drawing/2014/main" id="{5638409A-5D6F-4602-893B-902F3534F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7338" y="4625976"/>
              <a:ext cx="88900" cy="30163"/>
            </a:xfrm>
            <a:prstGeom prst="rect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="" xmlns:a16="http://schemas.microsoft.com/office/drawing/2014/main" id="{F0115257-FEBD-40D2-A1CC-E5B6586F4FAA}"/>
              </a:ext>
            </a:extLst>
          </p:cNvPr>
          <p:cNvGrpSpPr/>
          <p:nvPr/>
        </p:nvGrpSpPr>
        <p:grpSpPr>
          <a:xfrm>
            <a:off x="1199432" y="3553256"/>
            <a:ext cx="268137" cy="236158"/>
            <a:chOff x="2678113" y="2924176"/>
            <a:chExt cx="346075" cy="304801"/>
          </a:xfrm>
        </p:grpSpPr>
        <p:sp>
          <p:nvSpPr>
            <p:cNvPr id="113" name="Rectangle 112">
              <a:extLst>
                <a:ext uri="{FF2B5EF4-FFF2-40B4-BE49-F238E27FC236}">
                  <a16:creationId xmlns="" xmlns:a16="http://schemas.microsoft.com/office/drawing/2014/main" id="{94351401-9D60-4C42-9CFD-BBA101C59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3863" y="3074989"/>
              <a:ext cx="60325" cy="120650"/>
            </a:xfrm>
            <a:prstGeom prst="rect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="" xmlns:a16="http://schemas.microsoft.com/office/drawing/2014/main" id="{CA453699-ED21-4C8C-B791-FB8A7A751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3116264"/>
              <a:ext cx="285750" cy="112713"/>
            </a:xfrm>
            <a:custGeom>
              <a:avLst/>
              <a:gdLst>
                <a:gd name="T0" fmla="*/ 76 w 76"/>
                <a:gd name="T1" fmla="*/ 16 h 30"/>
                <a:gd name="T2" fmla="*/ 0 w 76"/>
                <a:gd name="T3" fmla="*/ 6 h 30"/>
                <a:gd name="T4" fmla="*/ 12 w 76"/>
                <a:gd name="T5" fmla="*/ 2 h 30"/>
                <a:gd name="T6" fmla="*/ 29 w 76"/>
                <a:gd name="T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0">
                  <a:moveTo>
                    <a:pt x="76" y="16"/>
                  </a:moveTo>
                  <a:cubicBezTo>
                    <a:pt x="34" y="30"/>
                    <a:pt x="48" y="30"/>
                    <a:pt x="0" y="6"/>
                  </a:cubicBezTo>
                  <a:cubicBezTo>
                    <a:pt x="4" y="1"/>
                    <a:pt x="8" y="0"/>
                    <a:pt x="12" y="2"/>
                  </a:cubicBezTo>
                  <a:cubicBezTo>
                    <a:pt x="29" y="7"/>
                    <a:pt x="29" y="7"/>
                    <a:pt x="29" y="7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="" xmlns:a16="http://schemas.microsoft.com/office/drawing/2014/main" id="{96DDD995-4021-4E45-BB2A-6B29D406A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3090864"/>
              <a:ext cx="180975" cy="60325"/>
            </a:xfrm>
            <a:custGeom>
              <a:avLst/>
              <a:gdLst>
                <a:gd name="T0" fmla="*/ 48 w 48"/>
                <a:gd name="T1" fmla="*/ 0 h 16"/>
                <a:gd name="T2" fmla="*/ 36 w 48"/>
                <a:gd name="T3" fmla="*/ 0 h 16"/>
                <a:gd name="T4" fmla="*/ 18 w 48"/>
                <a:gd name="T5" fmla="*/ 8 h 16"/>
                <a:gd name="T6" fmla="*/ 4 w 48"/>
                <a:gd name="T7" fmla="*/ 8 h 16"/>
                <a:gd name="T8" fmla="*/ 4 w 48"/>
                <a:gd name="T9" fmla="*/ 16 h 16"/>
                <a:gd name="T10" fmla="*/ 26 w 48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6">
                  <a:moveTo>
                    <a:pt x="4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7" y="0"/>
                    <a:pt x="20" y="8"/>
                    <a:pt x="18" y="8"/>
                  </a:cubicBezTo>
                  <a:cubicBezTo>
                    <a:pt x="18" y="8"/>
                    <a:pt x="12" y="8"/>
                    <a:pt x="4" y="8"/>
                  </a:cubicBezTo>
                  <a:cubicBezTo>
                    <a:pt x="0" y="8"/>
                    <a:pt x="0" y="16"/>
                    <a:pt x="4" y="16"/>
                  </a:cubicBezTo>
                  <a:cubicBezTo>
                    <a:pt x="26" y="16"/>
                    <a:pt x="26" y="16"/>
                    <a:pt x="26" y="16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="" xmlns:a16="http://schemas.microsoft.com/office/drawing/2014/main" id="{FFCE7236-A3FA-4626-BE95-1A3CD08B7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2924176"/>
              <a:ext cx="211138" cy="200025"/>
            </a:xfrm>
            <a:custGeom>
              <a:avLst/>
              <a:gdLst>
                <a:gd name="T0" fmla="*/ 133 w 133"/>
                <a:gd name="T1" fmla="*/ 105 h 126"/>
                <a:gd name="T2" fmla="*/ 133 w 133"/>
                <a:gd name="T3" fmla="*/ 0 h 126"/>
                <a:gd name="T4" fmla="*/ 0 w 133"/>
                <a:gd name="T5" fmla="*/ 0 h 126"/>
                <a:gd name="T6" fmla="*/ 0 w 133"/>
                <a:gd name="T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26">
                  <a:moveTo>
                    <a:pt x="133" y="105"/>
                  </a:moveTo>
                  <a:lnTo>
                    <a:pt x="133" y="0"/>
                  </a:lnTo>
                  <a:lnTo>
                    <a:pt x="0" y="0"/>
                  </a:lnTo>
                  <a:lnTo>
                    <a:pt x="0" y="126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="" xmlns:a16="http://schemas.microsoft.com/office/drawing/2014/main" id="{B73AA018-E316-41D9-838A-9CBBD2C0E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2924176"/>
              <a:ext cx="90488" cy="120650"/>
            </a:xfrm>
            <a:custGeom>
              <a:avLst/>
              <a:gdLst>
                <a:gd name="T0" fmla="*/ 0 w 57"/>
                <a:gd name="T1" fmla="*/ 0 h 76"/>
                <a:gd name="T2" fmla="*/ 0 w 57"/>
                <a:gd name="T3" fmla="*/ 76 h 76"/>
                <a:gd name="T4" fmla="*/ 28 w 57"/>
                <a:gd name="T5" fmla="*/ 52 h 76"/>
                <a:gd name="T6" fmla="*/ 57 w 57"/>
                <a:gd name="T7" fmla="*/ 76 h 76"/>
                <a:gd name="T8" fmla="*/ 57 w 57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6">
                  <a:moveTo>
                    <a:pt x="0" y="0"/>
                  </a:moveTo>
                  <a:lnTo>
                    <a:pt x="0" y="76"/>
                  </a:lnTo>
                  <a:lnTo>
                    <a:pt x="28" y="52"/>
                  </a:lnTo>
                  <a:lnTo>
                    <a:pt x="57" y="76"/>
                  </a:lnTo>
                  <a:lnTo>
                    <a:pt x="57" y="0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="" xmlns:a16="http://schemas.microsoft.com/office/drawing/2014/main" id="{38A6EEBB-8D19-4598-B1AE-D710FBD92668}"/>
              </a:ext>
            </a:extLst>
          </p:cNvPr>
          <p:cNvGrpSpPr/>
          <p:nvPr/>
        </p:nvGrpSpPr>
        <p:grpSpPr>
          <a:xfrm>
            <a:off x="10751009" y="3547962"/>
            <a:ext cx="252495" cy="252495"/>
            <a:chOff x="2678113" y="4340226"/>
            <a:chExt cx="346075" cy="346075"/>
          </a:xfrm>
        </p:grpSpPr>
        <p:sp>
          <p:nvSpPr>
            <p:cNvPr id="119" name="Oval 216">
              <a:extLst>
                <a:ext uri="{FF2B5EF4-FFF2-40B4-BE49-F238E27FC236}">
                  <a16:creationId xmlns="" xmlns:a16="http://schemas.microsoft.com/office/drawing/2014/main" id="{3A4EB222-F066-4EBD-B81E-732DE5E6D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3050" y="4475163"/>
              <a:ext cx="211138" cy="211138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217">
              <a:extLst>
                <a:ext uri="{FF2B5EF4-FFF2-40B4-BE49-F238E27FC236}">
                  <a16:creationId xmlns="" xmlns:a16="http://schemas.microsoft.com/office/drawing/2014/main" id="{CE7F126D-DC8B-4399-8FA6-8CCEF8F0B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2263" y="4551363"/>
              <a:ext cx="112713" cy="74613"/>
            </a:xfrm>
            <a:custGeom>
              <a:avLst/>
              <a:gdLst>
                <a:gd name="T0" fmla="*/ 71 w 71"/>
                <a:gd name="T1" fmla="*/ 0 h 47"/>
                <a:gd name="T2" fmla="*/ 28 w 71"/>
                <a:gd name="T3" fmla="*/ 47 h 47"/>
                <a:gd name="T4" fmla="*/ 0 w 71"/>
                <a:gd name="T5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47">
                  <a:moveTo>
                    <a:pt x="71" y="0"/>
                  </a:moveTo>
                  <a:lnTo>
                    <a:pt x="28" y="47"/>
                  </a:lnTo>
                  <a:lnTo>
                    <a:pt x="0" y="1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218">
              <a:extLst>
                <a:ext uri="{FF2B5EF4-FFF2-40B4-BE49-F238E27FC236}">
                  <a16:creationId xmlns="" xmlns:a16="http://schemas.microsoft.com/office/drawing/2014/main" id="{A56A59D0-4A38-43C3-AE67-5CA0E4FE6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4400551"/>
              <a:ext cx="209550" cy="165100"/>
            </a:xfrm>
            <a:custGeom>
              <a:avLst/>
              <a:gdLst>
                <a:gd name="T0" fmla="*/ 57 w 132"/>
                <a:gd name="T1" fmla="*/ 104 h 104"/>
                <a:gd name="T2" fmla="*/ 0 w 132"/>
                <a:gd name="T3" fmla="*/ 104 h 104"/>
                <a:gd name="T4" fmla="*/ 0 w 132"/>
                <a:gd name="T5" fmla="*/ 0 h 104"/>
                <a:gd name="T6" fmla="*/ 132 w 132"/>
                <a:gd name="T7" fmla="*/ 0 h 104"/>
                <a:gd name="T8" fmla="*/ 132 w 132"/>
                <a:gd name="T9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04">
                  <a:moveTo>
                    <a:pt x="5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19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219">
              <a:extLst>
                <a:ext uri="{FF2B5EF4-FFF2-40B4-BE49-F238E27FC236}">
                  <a16:creationId xmlns="" xmlns:a16="http://schemas.microsoft.com/office/drawing/2014/main" id="{5CC5B555-E09F-4A8C-8980-470CE771D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4340226"/>
              <a:ext cx="209550" cy="60325"/>
            </a:xfrm>
            <a:custGeom>
              <a:avLst/>
              <a:gdLst>
                <a:gd name="T0" fmla="*/ 132 w 132"/>
                <a:gd name="T1" fmla="*/ 38 h 38"/>
                <a:gd name="T2" fmla="*/ 0 w 132"/>
                <a:gd name="T3" fmla="*/ 38 h 38"/>
                <a:gd name="T4" fmla="*/ 38 w 132"/>
                <a:gd name="T5" fmla="*/ 0 h 38"/>
                <a:gd name="T6" fmla="*/ 94 w 132"/>
                <a:gd name="T7" fmla="*/ 0 h 38"/>
                <a:gd name="T8" fmla="*/ 132 w 13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8">
                  <a:moveTo>
                    <a:pt x="132" y="38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94" y="0"/>
                  </a:lnTo>
                  <a:lnTo>
                    <a:pt x="132" y="3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Line 220">
              <a:extLst>
                <a:ext uri="{FF2B5EF4-FFF2-40B4-BE49-F238E27FC236}">
                  <a16:creationId xmlns="" xmlns:a16="http://schemas.microsoft.com/office/drawing/2014/main" id="{FF5F9B5E-C478-403E-BA43-E4D7392742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888" y="4340226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="" xmlns:a16="http://schemas.microsoft.com/office/drawing/2014/main" id="{950CD1B6-24A6-4B71-86F9-97D4A7E9EC89}"/>
              </a:ext>
            </a:extLst>
          </p:cNvPr>
          <p:cNvGrpSpPr/>
          <p:nvPr/>
        </p:nvGrpSpPr>
        <p:grpSpPr>
          <a:xfrm>
            <a:off x="5009398" y="3534233"/>
            <a:ext cx="272893" cy="274205"/>
            <a:chOff x="7726363" y="2894013"/>
            <a:chExt cx="330200" cy="331788"/>
          </a:xfrm>
        </p:grpSpPr>
        <p:sp>
          <p:nvSpPr>
            <p:cNvPr id="125" name="Freeform 253">
              <a:extLst>
                <a:ext uri="{FF2B5EF4-FFF2-40B4-BE49-F238E27FC236}">
                  <a16:creationId xmlns="" xmlns:a16="http://schemas.microsoft.com/office/drawing/2014/main" id="{080A849D-B276-4B6E-AE94-7251B1FED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2984501"/>
              <a:ext cx="149225" cy="76200"/>
            </a:xfrm>
            <a:custGeom>
              <a:avLst/>
              <a:gdLst>
                <a:gd name="T0" fmla="*/ 47 w 94"/>
                <a:gd name="T1" fmla="*/ 48 h 48"/>
                <a:gd name="T2" fmla="*/ 0 w 94"/>
                <a:gd name="T3" fmla="*/ 24 h 48"/>
                <a:gd name="T4" fmla="*/ 47 w 94"/>
                <a:gd name="T5" fmla="*/ 0 h 48"/>
                <a:gd name="T6" fmla="*/ 94 w 94"/>
                <a:gd name="T7" fmla="*/ 24 h 48"/>
                <a:gd name="T8" fmla="*/ 47 w 9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8">
                  <a:moveTo>
                    <a:pt x="47" y="48"/>
                  </a:moveTo>
                  <a:lnTo>
                    <a:pt x="0" y="24"/>
                  </a:lnTo>
                  <a:lnTo>
                    <a:pt x="47" y="0"/>
                  </a:lnTo>
                  <a:lnTo>
                    <a:pt x="94" y="24"/>
                  </a:lnTo>
                  <a:lnTo>
                    <a:pt x="47" y="4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254">
              <a:extLst>
                <a:ext uri="{FF2B5EF4-FFF2-40B4-BE49-F238E27FC236}">
                  <a16:creationId xmlns="" xmlns:a16="http://schemas.microsoft.com/office/drawing/2014/main" id="{37423E2D-D9A7-417D-96D5-BC8D210AC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850" y="3022601"/>
              <a:ext cx="149225" cy="112713"/>
            </a:xfrm>
            <a:custGeom>
              <a:avLst/>
              <a:gdLst>
                <a:gd name="T0" fmla="*/ 94 w 94"/>
                <a:gd name="T1" fmla="*/ 0 h 71"/>
                <a:gd name="T2" fmla="*/ 94 w 94"/>
                <a:gd name="T3" fmla="*/ 47 h 71"/>
                <a:gd name="T4" fmla="*/ 47 w 94"/>
                <a:gd name="T5" fmla="*/ 71 h 71"/>
                <a:gd name="T6" fmla="*/ 0 w 94"/>
                <a:gd name="T7" fmla="*/ 47 h 71"/>
                <a:gd name="T8" fmla="*/ 0 w 94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71">
                  <a:moveTo>
                    <a:pt x="94" y="0"/>
                  </a:moveTo>
                  <a:lnTo>
                    <a:pt x="94" y="47"/>
                  </a:lnTo>
                  <a:lnTo>
                    <a:pt x="47" y="71"/>
                  </a:lnTo>
                  <a:lnTo>
                    <a:pt x="0" y="47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Line 255">
              <a:extLst>
                <a:ext uri="{FF2B5EF4-FFF2-40B4-BE49-F238E27FC236}">
                  <a16:creationId xmlns="" xmlns:a16="http://schemas.microsoft.com/office/drawing/2014/main" id="{4A2FA59C-1311-4ED6-A82F-B4C8EE94BA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1463" y="3060701"/>
              <a:ext cx="0" cy="7461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256">
              <a:extLst>
                <a:ext uri="{FF2B5EF4-FFF2-40B4-BE49-F238E27FC236}">
                  <a16:creationId xmlns="" xmlns:a16="http://schemas.microsoft.com/office/drawing/2014/main" id="{070118E6-D458-448E-A88D-9BB518DA9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63" y="2894013"/>
              <a:ext cx="76200" cy="30163"/>
            </a:xfrm>
            <a:custGeom>
              <a:avLst/>
              <a:gdLst>
                <a:gd name="T0" fmla="*/ 0 w 48"/>
                <a:gd name="T1" fmla="*/ 19 h 19"/>
                <a:gd name="T2" fmla="*/ 24 w 48"/>
                <a:gd name="T3" fmla="*/ 0 h 19"/>
                <a:gd name="T4" fmla="*/ 48 w 4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19">
                  <a:moveTo>
                    <a:pt x="0" y="19"/>
                  </a:moveTo>
                  <a:lnTo>
                    <a:pt x="24" y="0"/>
                  </a:lnTo>
                  <a:lnTo>
                    <a:pt x="48" y="19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Line 257">
              <a:extLst>
                <a:ext uri="{FF2B5EF4-FFF2-40B4-BE49-F238E27FC236}">
                  <a16:creationId xmlns="" xmlns:a16="http://schemas.microsoft.com/office/drawing/2014/main" id="{1F9219A2-4565-40BF-A196-2C54BFEFBD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91463" y="28940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258">
              <a:extLst>
                <a:ext uri="{FF2B5EF4-FFF2-40B4-BE49-F238E27FC236}">
                  <a16:creationId xmlns="" xmlns:a16="http://schemas.microsoft.com/office/drawing/2014/main" id="{AD8FB009-E3CF-487E-B3E2-4E7B32186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6400" y="2992438"/>
              <a:ext cx="30163" cy="74613"/>
            </a:xfrm>
            <a:custGeom>
              <a:avLst/>
              <a:gdLst>
                <a:gd name="T0" fmla="*/ 0 w 19"/>
                <a:gd name="T1" fmla="*/ 0 h 47"/>
                <a:gd name="T2" fmla="*/ 19 w 19"/>
                <a:gd name="T3" fmla="*/ 24 h 47"/>
                <a:gd name="T4" fmla="*/ 0 w 19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7">
                  <a:moveTo>
                    <a:pt x="0" y="0"/>
                  </a:moveTo>
                  <a:lnTo>
                    <a:pt x="19" y="24"/>
                  </a:lnTo>
                  <a:lnTo>
                    <a:pt x="0" y="4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Line 259">
              <a:extLst>
                <a:ext uri="{FF2B5EF4-FFF2-40B4-BE49-F238E27FC236}">
                  <a16:creationId xmlns="" xmlns:a16="http://schemas.microsoft.com/office/drawing/2014/main" id="{040CA98C-BA7B-4F50-83AA-B883FDD805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96238" y="3030538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260">
              <a:extLst>
                <a:ext uri="{FF2B5EF4-FFF2-40B4-BE49-F238E27FC236}">
                  <a16:creationId xmlns="" xmlns:a16="http://schemas.microsoft.com/office/drawing/2014/main" id="{DD26D518-5B47-43FD-BED8-D7FE0F3EE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2992438"/>
              <a:ext cx="30163" cy="74613"/>
            </a:xfrm>
            <a:custGeom>
              <a:avLst/>
              <a:gdLst>
                <a:gd name="T0" fmla="*/ 19 w 19"/>
                <a:gd name="T1" fmla="*/ 0 h 47"/>
                <a:gd name="T2" fmla="*/ 0 w 19"/>
                <a:gd name="T3" fmla="*/ 24 h 47"/>
                <a:gd name="T4" fmla="*/ 19 w 19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7">
                  <a:moveTo>
                    <a:pt x="19" y="0"/>
                  </a:moveTo>
                  <a:lnTo>
                    <a:pt x="0" y="24"/>
                  </a:lnTo>
                  <a:lnTo>
                    <a:pt x="19" y="4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Line 261">
              <a:extLst>
                <a:ext uri="{FF2B5EF4-FFF2-40B4-BE49-F238E27FC236}">
                  <a16:creationId xmlns="" xmlns:a16="http://schemas.microsoft.com/office/drawing/2014/main" id="{9CFA0C40-B1DE-4E10-945C-C26607C50D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726363" y="3030538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262">
              <a:extLst>
                <a:ext uri="{FF2B5EF4-FFF2-40B4-BE49-F238E27FC236}">
                  <a16:creationId xmlns="" xmlns:a16="http://schemas.microsoft.com/office/drawing/2014/main" id="{F5E06E74-1B73-4D08-A447-BFFA761EC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63" y="3195638"/>
              <a:ext cx="76200" cy="30163"/>
            </a:xfrm>
            <a:custGeom>
              <a:avLst/>
              <a:gdLst>
                <a:gd name="T0" fmla="*/ 0 w 48"/>
                <a:gd name="T1" fmla="*/ 0 h 19"/>
                <a:gd name="T2" fmla="*/ 24 w 48"/>
                <a:gd name="T3" fmla="*/ 19 h 19"/>
                <a:gd name="T4" fmla="*/ 48 w 48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19">
                  <a:moveTo>
                    <a:pt x="0" y="0"/>
                  </a:moveTo>
                  <a:lnTo>
                    <a:pt x="24" y="19"/>
                  </a:lnTo>
                  <a:lnTo>
                    <a:pt x="48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Line 263">
              <a:extLst>
                <a:ext uri="{FF2B5EF4-FFF2-40B4-BE49-F238E27FC236}">
                  <a16:creationId xmlns="" xmlns:a16="http://schemas.microsoft.com/office/drawing/2014/main" id="{6880D97B-5FCB-4A97-BE74-40E78712B6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1463" y="3165476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651816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="" xmlns:a16="http://schemas.microsoft.com/office/drawing/2014/main" id="{D7DB4C0E-0CE2-4A6B-8247-5B184566D1C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6179670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="" xmlns:a16="http://schemas.microsoft.com/office/drawing/2014/main" id="{55550897-8BA7-4585-86B0-008B8D66BE9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200" b="1" dirty="0">
              <a:latin typeface="Segoe UI" panose="020B0502040204020203" pitchFamily="34" charset="0"/>
              <a:ea typeface="+mj-ea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9" name="Content Placeholder 8" descr="Tall buildings in the background&#10;&#10;Description automatically generated">
            <a:extLst>
              <a:ext uri="{FF2B5EF4-FFF2-40B4-BE49-F238E27FC236}">
                <a16:creationId xmlns="" xmlns:a16="http://schemas.microsoft.com/office/drawing/2014/main" id="{AFAC2F2F-9FCC-4DB2-A2F3-A791F2CD70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073" y="1371599"/>
            <a:ext cx="11383853" cy="4718649"/>
          </a:xfr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C37F97C-2392-45EB-A1FB-56F53D9084BE}"/>
              </a:ext>
            </a:extLst>
          </p:cNvPr>
          <p:cNvSpPr/>
          <p:nvPr/>
        </p:nvSpPr>
        <p:spPr>
          <a:xfrm>
            <a:off x="355600" y="1371600"/>
            <a:ext cx="11427326" cy="239636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503780-BD68-4C44-AE6A-9CEAB6A59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Logistics Order Rate And Transportation Costs Dashboards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3DC1222-0163-43A4-9D72-B311F32908CF}"/>
              </a:ext>
            </a:extLst>
          </p:cNvPr>
          <p:cNvSpPr/>
          <p:nvPr/>
        </p:nvSpPr>
        <p:spPr>
          <a:xfrm>
            <a:off x="399073" y="3773308"/>
            <a:ext cx="11383853" cy="2316941"/>
          </a:xfrm>
          <a:prstGeom prst="rect">
            <a:avLst/>
          </a:prstGeom>
          <a:gradFill>
            <a:gsLst>
              <a:gs pos="0">
                <a:srgbClr val="0190CC">
                  <a:alpha val="85000"/>
                </a:srgbClr>
              </a:gs>
              <a:gs pos="100000">
                <a:srgbClr val="016B95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5D889F5-15DF-4C61-94E0-D6A31AD54336}"/>
              </a:ext>
            </a:extLst>
          </p:cNvPr>
          <p:cNvSpPr/>
          <p:nvPr/>
        </p:nvSpPr>
        <p:spPr>
          <a:xfrm>
            <a:off x="829313" y="3612893"/>
            <a:ext cx="370970" cy="370970"/>
          </a:xfrm>
          <a:prstGeom prst="rect">
            <a:avLst/>
          </a:prstGeom>
          <a:solidFill>
            <a:srgbClr val="FE5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5C34B27-51F2-481A-B394-80B789BEC527}"/>
              </a:ext>
            </a:extLst>
          </p:cNvPr>
          <p:cNvSpPr txBox="1"/>
          <p:nvPr/>
        </p:nvSpPr>
        <p:spPr>
          <a:xfrm>
            <a:off x="819835" y="4251861"/>
            <a:ext cx="3307666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34ADD7E-4DE3-4C96-BCBC-450E3D305A43}"/>
              </a:ext>
            </a:extLst>
          </p:cNvPr>
          <p:cNvSpPr txBox="1"/>
          <p:nvPr/>
        </p:nvSpPr>
        <p:spPr>
          <a:xfrm>
            <a:off x="4442167" y="4251861"/>
            <a:ext cx="3307666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77E5600-0F9A-4904-A8B8-FE7653883BED}"/>
              </a:ext>
            </a:extLst>
          </p:cNvPr>
          <p:cNvSpPr txBox="1"/>
          <p:nvPr/>
        </p:nvSpPr>
        <p:spPr>
          <a:xfrm>
            <a:off x="8064499" y="4251861"/>
            <a:ext cx="3307666" cy="13234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Sed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imperdiet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fermentum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mollis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Praesent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ante in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accumsan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placerat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="" xmlns:a16="http://schemas.microsoft.com/office/drawing/2014/main" id="{32598107-7D63-4532-B98B-60E67C4B46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6847282"/>
              </p:ext>
            </p:extLst>
          </p:nvPr>
        </p:nvGraphicFramePr>
        <p:xfrm>
          <a:off x="819835" y="1563397"/>
          <a:ext cx="10542852" cy="183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510380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242">
            <a:extLst>
              <a:ext uri="{FF2B5EF4-FFF2-40B4-BE49-F238E27FC236}">
                <a16:creationId xmlns="" xmlns:a16="http://schemas.microsoft.com/office/drawing/2014/main" id="{522DBEA3-5357-814B-BC3B-7D0BF7035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33" r="5487" b="3851"/>
          <a:stretch>
            <a:fillRect/>
          </a:stretch>
        </p:blipFill>
        <p:spPr>
          <a:xfrm>
            <a:off x="403531" y="0"/>
            <a:ext cx="3722992" cy="5955323"/>
          </a:xfrm>
          <a:custGeom>
            <a:avLst/>
            <a:gdLst>
              <a:gd name="connsiteX0" fmla="*/ 0 w 3722992"/>
              <a:gd name="connsiteY0" fmla="*/ 0 h 5955323"/>
              <a:gd name="connsiteX1" fmla="*/ 3722992 w 3722992"/>
              <a:gd name="connsiteY1" fmla="*/ 0 h 5955323"/>
              <a:gd name="connsiteX2" fmla="*/ 3722992 w 3722992"/>
              <a:gd name="connsiteY2" fmla="*/ 5475504 h 5955323"/>
              <a:gd name="connsiteX3" fmla="*/ 3243173 w 3722992"/>
              <a:gd name="connsiteY3" fmla="*/ 5955323 h 5955323"/>
              <a:gd name="connsiteX4" fmla="*/ 479819 w 3722992"/>
              <a:gd name="connsiteY4" fmla="*/ 5955323 h 5955323"/>
              <a:gd name="connsiteX5" fmla="*/ 0 w 3722992"/>
              <a:gd name="connsiteY5" fmla="*/ 5475504 h 595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22992" h="5955323">
                <a:moveTo>
                  <a:pt x="0" y="0"/>
                </a:moveTo>
                <a:lnTo>
                  <a:pt x="3722992" y="0"/>
                </a:lnTo>
                <a:lnTo>
                  <a:pt x="3722992" y="5475504"/>
                </a:lnTo>
                <a:cubicBezTo>
                  <a:pt x="3722992" y="5740501"/>
                  <a:pt x="3508170" y="5955323"/>
                  <a:pt x="3243173" y="5955323"/>
                </a:cubicBezTo>
                <a:lnTo>
                  <a:pt x="479819" y="5955323"/>
                </a:lnTo>
                <a:cubicBezTo>
                  <a:pt x="214822" y="5955323"/>
                  <a:pt x="0" y="5740501"/>
                  <a:pt x="0" y="5475504"/>
                </a:cubicBezTo>
                <a:close/>
              </a:path>
            </a:pathLst>
          </a:custGeom>
        </p:spPr>
      </p:pic>
      <p:sp>
        <p:nvSpPr>
          <p:cNvPr id="4" name="Round Same Side Corner Rectangle 3">
            <a:extLst>
              <a:ext uri="{FF2B5EF4-FFF2-40B4-BE49-F238E27FC236}">
                <a16:creationId xmlns="" xmlns:a16="http://schemas.microsoft.com/office/drawing/2014/main" id="{0973ADF9-9179-C64D-92D9-4F10C32FEEE5}"/>
              </a:ext>
            </a:extLst>
          </p:cNvPr>
          <p:cNvSpPr/>
          <p:nvPr/>
        </p:nvSpPr>
        <p:spPr>
          <a:xfrm flipV="1">
            <a:off x="403531" y="-1"/>
            <a:ext cx="3722992" cy="5955324"/>
          </a:xfrm>
          <a:prstGeom prst="round2SameRect">
            <a:avLst>
              <a:gd name="adj1" fmla="val 12888"/>
              <a:gd name="adj2" fmla="val 0"/>
            </a:avLst>
          </a:prstGeom>
          <a:gradFill flip="none" rotWithShape="1">
            <a:gsLst>
              <a:gs pos="0">
                <a:srgbClr val="0190CC">
                  <a:alpha val="80000"/>
                </a:srgbClr>
              </a:gs>
              <a:gs pos="100000">
                <a:srgbClr val="016B95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0EDCB0-5E91-C84B-88E0-280D5F40D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717" y="3267461"/>
            <a:ext cx="3000619" cy="1994392"/>
          </a:xfrm>
        </p:spPr>
        <p:txBody>
          <a:bodyPr wrap="square" lIns="0" tIns="0" rIns="0" bIns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Logistics Management Steps Delivery</a:t>
            </a:r>
          </a:p>
        </p:txBody>
      </p:sp>
      <p:sp>
        <p:nvSpPr>
          <p:cNvPr id="6" name="Freeform 24">
            <a:extLst>
              <a:ext uri="{FF2B5EF4-FFF2-40B4-BE49-F238E27FC236}">
                <a16:creationId xmlns="" xmlns:a16="http://schemas.microsoft.com/office/drawing/2014/main" id="{ED4D423A-C089-B743-BABE-3800C887D05A}"/>
              </a:ext>
            </a:extLst>
          </p:cNvPr>
          <p:cNvSpPr>
            <a:spLocks/>
          </p:cNvSpPr>
          <p:nvPr/>
        </p:nvSpPr>
        <p:spPr bwMode="auto">
          <a:xfrm>
            <a:off x="6169564" y="1941456"/>
            <a:ext cx="3823823" cy="3140053"/>
          </a:xfrm>
          <a:custGeom>
            <a:avLst/>
            <a:gdLst>
              <a:gd name="T0" fmla="*/ 116 w 793"/>
              <a:gd name="T1" fmla="*/ 634 h 651"/>
              <a:gd name="T2" fmla="*/ 23 w 793"/>
              <a:gd name="T3" fmla="*/ 390 h 651"/>
              <a:gd name="T4" fmla="*/ 396 w 793"/>
              <a:gd name="T5" fmla="*/ 23 h 651"/>
              <a:gd name="T6" fmla="*/ 770 w 793"/>
              <a:gd name="T7" fmla="*/ 390 h 651"/>
              <a:gd name="T8" fmla="*/ 686 w 793"/>
              <a:gd name="T9" fmla="*/ 622 h 651"/>
              <a:gd name="T10" fmla="*/ 706 w 793"/>
              <a:gd name="T11" fmla="*/ 634 h 651"/>
              <a:gd name="T12" fmla="*/ 793 w 793"/>
              <a:gd name="T13" fmla="*/ 390 h 651"/>
              <a:gd name="T14" fmla="*/ 396 w 793"/>
              <a:gd name="T15" fmla="*/ 0 h 651"/>
              <a:gd name="T16" fmla="*/ 0 w 793"/>
              <a:gd name="T17" fmla="*/ 390 h 651"/>
              <a:gd name="T18" fmla="*/ 102 w 793"/>
              <a:gd name="T19" fmla="*/ 651 h 651"/>
              <a:gd name="T20" fmla="*/ 116 w 793"/>
              <a:gd name="T21" fmla="*/ 634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3" h="651">
                <a:moveTo>
                  <a:pt x="116" y="634"/>
                </a:moveTo>
                <a:cubicBezTo>
                  <a:pt x="58" y="569"/>
                  <a:pt x="23" y="484"/>
                  <a:pt x="23" y="390"/>
                </a:cubicBezTo>
                <a:cubicBezTo>
                  <a:pt x="23" y="187"/>
                  <a:pt x="190" y="23"/>
                  <a:pt x="396" y="23"/>
                </a:cubicBezTo>
                <a:cubicBezTo>
                  <a:pt x="603" y="23"/>
                  <a:pt x="770" y="187"/>
                  <a:pt x="770" y="390"/>
                </a:cubicBezTo>
                <a:cubicBezTo>
                  <a:pt x="770" y="478"/>
                  <a:pt x="739" y="559"/>
                  <a:pt x="686" y="622"/>
                </a:cubicBezTo>
                <a:cubicBezTo>
                  <a:pt x="706" y="634"/>
                  <a:pt x="706" y="634"/>
                  <a:pt x="706" y="634"/>
                </a:cubicBezTo>
                <a:cubicBezTo>
                  <a:pt x="760" y="567"/>
                  <a:pt x="793" y="483"/>
                  <a:pt x="793" y="390"/>
                </a:cubicBezTo>
                <a:cubicBezTo>
                  <a:pt x="793" y="175"/>
                  <a:pt x="615" y="0"/>
                  <a:pt x="396" y="0"/>
                </a:cubicBezTo>
                <a:cubicBezTo>
                  <a:pt x="178" y="0"/>
                  <a:pt x="0" y="175"/>
                  <a:pt x="0" y="390"/>
                </a:cubicBezTo>
                <a:cubicBezTo>
                  <a:pt x="0" y="491"/>
                  <a:pt x="39" y="582"/>
                  <a:pt x="102" y="651"/>
                </a:cubicBezTo>
                <a:lnTo>
                  <a:pt x="116" y="634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1" name="Oval 6">
            <a:extLst>
              <a:ext uri="{FF2B5EF4-FFF2-40B4-BE49-F238E27FC236}">
                <a16:creationId xmlns="" xmlns:a16="http://schemas.microsoft.com/office/drawing/2014/main" id="{CBAF721E-C621-3C40-A2EF-BC29458C7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9455" y="4641939"/>
            <a:ext cx="777382" cy="781452"/>
          </a:xfrm>
          <a:prstGeom prst="ellipse">
            <a:avLst/>
          </a:prstGeom>
          <a:solidFill>
            <a:srgbClr val="FE5409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2" name="Oval 7">
            <a:extLst>
              <a:ext uri="{FF2B5EF4-FFF2-40B4-BE49-F238E27FC236}">
                <a16:creationId xmlns="" xmlns:a16="http://schemas.microsoft.com/office/drawing/2014/main" id="{5721D228-DA48-CD42-897E-D6616A82D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276" y="4753867"/>
            <a:ext cx="565739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9" name="Oval 8">
            <a:extLst>
              <a:ext uri="{FF2B5EF4-FFF2-40B4-BE49-F238E27FC236}">
                <a16:creationId xmlns="" xmlns:a16="http://schemas.microsoft.com/office/drawing/2014/main" id="{C797ACC4-30FF-564F-BECF-7E27B6DDC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6169" y="3701756"/>
            <a:ext cx="781452" cy="781452"/>
          </a:xfrm>
          <a:prstGeom prst="ellipse">
            <a:avLst/>
          </a:prstGeom>
          <a:solidFill>
            <a:srgbClr val="0190CC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0" name="Oval 9">
            <a:extLst>
              <a:ext uri="{FF2B5EF4-FFF2-40B4-BE49-F238E27FC236}">
                <a16:creationId xmlns="" xmlns:a16="http://schemas.microsoft.com/office/drawing/2014/main" id="{AB1DBEB4-6290-774F-AB80-F0F28A120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6061" y="3813682"/>
            <a:ext cx="559635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Oval 10">
            <a:extLst>
              <a:ext uri="{FF2B5EF4-FFF2-40B4-BE49-F238E27FC236}">
                <a16:creationId xmlns="" xmlns:a16="http://schemas.microsoft.com/office/drawing/2014/main" id="{EC5051E9-48D1-3A43-9ADF-7C01FC772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656" y="2669995"/>
            <a:ext cx="775348" cy="781452"/>
          </a:xfrm>
          <a:prstGeom prst="ellipse">
            <a:avLst/>
          </a:prstGeom>
          <a:solidFill>
            <a:srgbClr val="FE5409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8" name="Oval 11">
            <a:extLst>
              <a:ext uri="{FF2B5EF4-FFF2-40B4-BE49-F238E27FC236}">
                <a16:creationId xmlns="" xmlns:a16="http://schemas.microsoft.com/office/drawing/2014/main" id="{63D7B532-9155-D446-A372-BB3122ADB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477" y="2779887"/>
            <a:ext cx="563704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5" name="Oval 12">
            <a:extLst>
              <a:ext uri="{FF2B5EF4-FFF2-40B4-BE49-F238E27FC236}">
                <a16:creationId xmlns="" xmlns:a16="http://schemas.microsoft.com/office/drawing/2014/main" id="{4CBA8E77-8458-8044-9CF8-30EAC5A9C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4602" y="1892614"/>
            <a:ext cx="781452" cy="777382"/>
          </a:xfrm>
          <a:prstGeom prst="ellipse">
            <a:avLst/>
          </a:prstGeom>
          <a:solidFill>
            <a:srgbClr val="0190CC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6" name="Oval 13">
            <a:extLst>
              <a:ext uri="{FF2B5EF4-FFF2-40B4-BE49-F238E27FC236}">
                <a16:creationId xmlns="" xmlns:a16="http://schemas.microsoft.com/office/drawing/2014/main" id="{8467A4A5-9479-0144-8CF6-D09118601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6528" y="1998436"/>
            <a:ext cx="557598" cy="565739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3" name="Oval 14">
            <a:extLst>
              <a:ext uri="{FF2B5EF4-FFF2-40B4-BE49-F238E27FC236}">
                <a16:creationId xmlns="" xmlns:a16="http://schemas.microsoft.com/office/drawing/2014/main" id="{87314D2B-5568-BD4F-A3F2-32951B643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1767" y="1607710"/>
            <a:ext cx="777382" cy="781452"/>
          </a:xfrm>
          <a:prstGeom prst="ellipse">
            <a:avLst/>
          </a:prstGeom>
          <a:solidFill>
            <a:srgbClr val="FE5409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4" name="Oval 15">
            <a:extLst>
              <a:ext uri="{FF2B5EF4-FFF2-40B4-BE49-F238E27FC236}">
                <a16:creationId xmlns="" xmlns:a16="http://schemas.microsoft.com/office/drawing/2014/main" id="{947E31D0-DF3D-9248-8F6A-532A4D10B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9623" y="1719636"/>
            <a:ext cx="563704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1" name="Oval 16">
            <a:extLst>
              <a:ext uri="{FF2B5EF4-FFF2-40B4-BE49-F238E27FC236}">
                <a16:creationId xmlns="" xmlns:a16="http://schemas.microsoft.com/office/drawing/2014/main" id="{F43CC44F-03E7-9A41-9090-DE0ADF54D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6545" y="1892614"/>
            <a:ext cx="781452" cy="777382"/>
          </a:xfrm>
          <a:prstGeom prst="ellipse">
            <a:avLst/>
          </a:prstGeom>
          <a:solidFill>
            <a:srgbClr val="0190CC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2" name="Oval 17">
            <a:extLst>
              <a:ext uri="{FF2B5EF4-FFF2-40B4-BE49-F238E27FC236}">
                <a16:creationId xmlns="" xmlns:a16="http://schemas.microsoft.com/office/drawing/2014/main" id="{5DBEA4E1-F485-2448-BE57-C1B5F5ACB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6437" y="1998436"/>
            <a:ext cx="559635" cy="565739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9" name="Oval 18">
            <a:extLst>
              <a:ext uri="{FF2B5EF4-FFF2-40B4-BE49-F238E27FC236}">
                <a16:creationId xmlns="" xmlns:a16="http://schemas.microsoft.com/office/drawing/2014/main" id="{055601BC-397F-4C45-81B6-D35265711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6072" y="2669995"/>
            <a:ext cx="781452" cy="781452"/>
          </a:xfrm>
          <a:prstGeom prst="ellipse">
            <a:avLst/>
          </a:prstGeom>
          <a:solidFill>
            <a:srgbClr val="FE5409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0" name="Oval 19">
            <a:extLst>
              <a:ext uri="{FF2B5EF4-FFF2-40B4-BE49-F238E27FC236}">
                <a16:creationId xmlns="" xmlns:a16="http://schemas.microsoft.com/office/drawing/2014/main" id="{6B92F985-1961-DC4F-98E4-888BAE6B4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7998" y="2779887"/>
            <a:ext cx="559635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7" name="Oval 20">
            <a:extLst>
              <a:ext uri="{FF2B5EF4-FFF2-40B4-BE49-F238E27FC236}">
                <a16:creationId xmlns="" xmlns:a16="http://schemas.microsoft.com/office/drawing/2014/main" id="{7FF4CF8B-C9DE-5846-A091-648A3C58A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4978" y="3701756"/>
            <a:ext cx="781452" cy="781452"/>
          </a:xfrm>
          <a:prstGeom prst="ellipse">
            <a:avLst/>
          </a:prstGeom>
          <a:solidFill>
            <a:srgbClr val="0190CC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8" name="Oval 21">
            <a:extLst>
              <a:ext uri="{FF2B5EF4-FFF2-40B4-BE49-F238E27FC236}">
                <a16:creationId xmlns="" xmlns:a16="http://schemas.microsoft.com/office/drawing/2014/main" id="{08C4002A-EA9C-7843-9A05-6503A95EB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6906" y="3813682"/>
            <a:ext cx="559635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5" name="Oval 22">
            <a:extLst>
              <a:ext uri="{FF2B5EF4-FFF2-40B4-BE49-F238E27FC236}">
                <a16:creationId xmlns="" xmlns:a16="http://schemas.microsoft.com/office/drawing/2014/main" id="{3BB796E4-EAEA-214C-A6A4-635D5A0D5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5938" y="4627694"/>
            <a:ext cx="775348" cy="781452"/>
          </a:xfrm>
          <a:prstGeom prst="ellipse">
            <a:avLst/>
          </a:prstGeom>
          <a:solidFill>
            <a:srgbClr val="FE5409"/>
          </a:solidFill>
          <a:ln w="47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6" name="Oval 23">
            <a:extLst>
              <a:ext uri="{FF2B5EF4-FFF2-40B4-BE49-F238E27FC236}">
                <a16:creationId xmlns="" xmlns:a16="http://schemas.microsoft.com/office/drawing/2014/main" id="{0ABDB4A8-EB16-7D46-958B-208B7E98F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1759" y="4739621"/>
            <a:ext cx="563704" cy="559633"/>
          </a:xfrm>
          <a:prstGeom prst="ellipse">
            <a:avLst/>
          </a:prstGeom>
          <a:solidFill>
            <a:sysClr val="window" lastClr="FFFFFF"/>
          </a:solidFill>
          <a:ln w="4763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E3203857-3837-1D4E-9D5A-34D40E0B403C}"/>
              </a:ext>
            </a:extLst>
          </p:cNvPr>
          <p:cNvSpPr txBox="1"/>
          <p:nvPr/>
        </p:nvSpPr>
        <p:spPr>
          <a:xfrm>
            <a:off x="4439918" y="3984760"/>
            <a:ext cx="1265811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2DAABF53-1BD3-2B49-9014-1283DC55033A}"/>
              </a:ext>
            </a:extLst>
          </p:cNvPr>
          <p:cNvSpPr txBox="1"/>
          <p:nvPr/>
        </p:nvSpPr>
        <p:spPr>
          <a:xfrm>
            <a:off x="4819750" y="4924943"/>
            <a:ext cx="1302547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014529F9-DF45-2144-BE90-F97967F0DB36}"/>
              </a:ext>
            </a:extLst>
          </p:cNvPr>
          <p:cNvSpPr txBox="1"/>
          <p:nvPr/>
        </p:nvSpPr>
        <p:spPr>
          <a:xfrm>
            <a:off x="4619891" y="2952999"/>
            <a:ext cx="1233029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lvl="0" algn="r">
              <a:defRPr/>
            </a:pPr>
            <a:r>
              <a:rPr lang="en-US" sz="14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C37D9110-F27A-7B42-84A1-9F0952863B28}"/>
              </a:ext>
            </a:extLst>
          </p:cNvPr>
          <p:cNvSpPr txBox="1"/>
          <p:nvPr/>
        </p:nvSpPr>
        <p:spPr>
          <a:xfrm>
            <a:off x="5233606" y="2157280"/>
            <a:ext cx="1302547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lvl="0" algn="r">
              <a:defRPr/>
            </a:pPr>
            <a:r>
              <a:rPr lang="en-US" sz="14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FA80C309-4592-0541-BFAF-27B003F7E9DD}"/>
              </a:ext>
            </a:extLst>
          </p:cNvPr>
          <p:cNvSpPr txBox="1"/>
          <p:nvPr/>
        </p:nvSpPr>
        <p:spPr>
          <a:xfrm>
            <a:off x="7366161" y="1272902"/>
            <a:ext cx="1410276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en-US" sz="14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133" name="Title 1">
            <a:extLst>
              <a:ext uri="{FF2B5EF4-FFF2-40B4-BE49-F238E27FC236}">
                <a16:creationId xmlns="" xmlns:a16="http://schemas.microsoft.com/office/drawing/2014/main" id="{4343BDB2-4E75-F045-8E52-55970BA7EDC5}"/>
              </a:ext>
            </a:extLst>
          </p:cNvPr>
          <p:cNvSpPr txBox="1">
            <a:spLocks/>
          </p:cNvSpPr>
          <p:nvPr/>
        </p:nvSpPr>
        <p:spPr>
          <a:xfrm>
            <a:off x="7231758" y="4216103"/>
            <a:ext cx="1699434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sz="1400" dirty="0">
                <a:solidFill>
                  <a:schemeClr val="tx1"/>
                </a:solidFill>
              </a:rPr>
              <a:t>Lorem Ipsum Dolor Sir </a:t>
            </a:r>
            <a:r>
              <a:rPr lang="en-US" sz="1400" dirty="0" err="1">
                <a:solidFill>
                  <a:schemeClr val="tx1"/>
                </a:solidFill>
              </a:rPr>
              <a:t>Amet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4" name="Freeform 76">
            <a:extLst>
              <a:ext uri="{FF2B5EF4-FFF2-40B4-BE49-F238E27FC236}">
                <a16:creationId xmlns="" xmlns:a16="http://schemas.microsoft.com/office/drawing/2014/main" id="{77A04A28-65A8-B243-8857-525003923589}"/>
              </a:ext>
            </a:extLst>
          </p:cNvPr>
          <p:cNvSpPr>
            <a:spLocks noEditPoints="1"/>
          </p:cNvSpPr>
          <p:nvPr/>
        </p:nvSpPr>
        <p:spPr bwMode="auto">
          <a:xfrm>
            <a:off x="7656151" y="2945647"/>
            <a:ext cx="850650" cy="1078756"/>
          </a:xfrm>
          <a:custGeom>
            <a:avLst/>
            <a:gdLst>
              <a:gd name="T0" fmla="*/ 38 w 76"/>
              <a:gd name="T1" fmla="*/ 0 h 96"/>
              <a:gd name="T2" fmla="*/ 0 w 76"/>
              <a:gd name="T3" fmla="*/ 40 h 96"/>
              <a:gd name="T4" fmla="*/ 37 w 76"/>
              <a:gd name="T5" fmla="*/ 96 h 96"/>
              <a:gd name="T6" fmla="*/ 38 w 76"/>
              <a:gd name="T7" fmla="*/ 96 h 96"/>
              <a:gd name="T8" fmla="*/ 39 w 76"/>
              <a:gd name="T9" fmla="*/ 96 h 96"/>
              <a:gd name="T10" fmla="*/ 76 w 76"/>
              <a:gd name="T11" fmla="*/ 40 h 96"/>
              <a:gd name="T12" fmla="*/ 38 w 76"/>
              <a:gd name="T13" fmla="*/ 0 h 96"/>
              <a:gd name="T14" fmla="*/ 26 w 76"/>
              <a:gd name="T15" fmla="*/ 22 h 96"/>
              <a:gd name="T16" fmla="*/ 33 w 76"/>
              <a:gd name="T17" fmla="*/ 19 h 96"/>
              <a:gd name="T18" fmla="*/ 35 w 76"/>
              <a:gd name="T19" fmla="*/ 19 h 96"/>
              <a:gd name="T20" fmla="*/ 42 w 76"/>
              <a:gd name="T21" fmla="*/ 24 h 96"/>
              <a:gd name="T22" fmla="*/ 30 w 76"/>
              <a:gd name="T23" fmla="*/ 28 h 96"/>
              <a:gd name="T24" fmla="*/ 26 w 76"/>
              <a:gd name="T25" fmla="*/ 25 h 96"/>
              <a:gd name="T26" fmla="*/ 25 w 76"/>
              <a:gd name="T27" fmla="*/ 24 h 96"/>
              <a:gd name="T28" fmla="*/ 26 w 76"/>
              <a:gd name="T29" fmla="*/ 22 h 96"/>
              <a:gd name="T30" fmla="*/ 62 w 76"/>
              <a:gd name="T31" fmla="*/ 33 h 96"/>
              <a:gd name="T32" fmla="*/ 52 w 76"/>
              <a:gd name="T33" fmla="*/ 38 h 96"/>
              <a:gd name="T34" fmla="*/ 43 w 76"/>
              <a:gd name="T35" fmla="*/ 53 h 96"/>
              <a:gd name="T36" fmla="*/ 42 w 76"/>
              <a:gd name="T37" fmla="*/ 54 h 96"/>
              <a:gd name="T38" fmla="*/ 35 w 76"/>
              <a:gd name="T39" fmla="*/ 58 h 96"/>
              <a:gd name="T40" fmla="*/ 34 w 76"/>
              <a:gd name="T41" fmla="*/ 58 h 96"/>
              <a:gd name="T42" fmla="*/ 33 w 76"/>
              <a:gd name="T43" fmla="*/ 57 h 96"/>
              <a:gd name="T44" fmla="*/ 32 w 76"/>
              <a:gd name="T45" fmla="*/ 55 h 96"/>
              <a:gd name="T46" fmla="*/ 37 w 76"/>
              <a:gd name="T47" fmla="*/ 43 h 96"/>
              <a:gd name="T48" fmla="*/ 27 w 76"/>
              <a:gd name="T49" fmla="*/ 47 h 96"/>
              <a:gd name="T50" fmla="*/ 25 w 76"/>
              <a:gd name="T51" fmla="*/ 47 h 96"/>
              <a:gd name="T52" fmla="*/ 10 w 76"/>
              <a:gd name="T53" fmla="*/ 38 h 96"/>
              <a:gd name="T54" fmla="*/ 10 w 76"/>
              <a:gd name="T55" fmla="*/ 36 h 96"/>
              <a:gd name="T56" fmla="*/ 11 w 76"/>
              <a:gd name="T57" fmla="*/ 35 h 96"/>
              <a:gd name="T58" fmla="*/ 17 w 76"/>
              <a:gd name="T59" fmla="*/ 31 h 96"/>
              <a:gd name="T60" fmla="*/ 19 w 76"/>
              <a:gd name="T61" fmla="*/ 31 h 96"/>
              <a:gd name="T62" fmla="*/ 26 w 76"/>
              <a:gd name="T63" fmla="*/ 34 h 96"/>
              <a:gd name="T64" fmla="*/ 57 w 76"/>
              <a:gd name="T65" fmla="*/ 22 h 96"/>
              <a:gd name="T66" fmla="*/ 65 w 76"/>
              <a:gd name="T67" fmla="*/ 25 h 96"/>
              <a:gd name="T68" fmla="*/ 65 w 76"/>
              <a:gd name="T69" fmla="*/ 30 h 96"/>
              <a:gd name="T70" fmla="*/ 62 w 76"/>
              <a:gd name="T71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96">
                <a:moveTo>
                  <a:pt x="38" y="0"/>
                </a:moveTo>
                <a:cubicBezTo>
                  <a:pt x="16" y="0"/>
                  <a:pt x="0" y="17"/>
                  <a:pt x="0" y="40"/>
                </a:cubicBezTo>
                <a:cubicBezTo>
                  <a:pt x="0" y="69"/>
                  <a:pt x="35" y="95"/>
                  <a:pt x="37" y="96"/>
                </a:cubicBezTo>
                <a:cubicBezTo>
                  <a:pt x="37" y="96"/>
                  <a:pt x="38" y="96"/>
                  <a:pt x="38" y="96"/>
                </a:cubicBezTo>
                <a:cubicBezTo>
                  <a:pt x="38" y="96"/>
                  <a:pt x="39" y="96"/>
                  <a:pt x="39" y="96"/>
                </a:cubicBezTo>
                <a:cubicBezTo>
                  <a:pt x="41" y="95"/>
                  <a:pt x="76" y="69"/>
                  <a:pt x="76" y="40"/>
                </a:cubicBezTo>
                <a:cubicBezTo>
                  <a:pt x="76" y="17"/>
                  <a:pt x="60" y="0"/>
                  <a:pt x="38" y="0"/>
                </a:cubicBezTo>
                <a:close/>
                <a:moveTo>
                  <a:pt x="26" y="22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18"/>
                  <a:pt x="34" y="18"/>
                  <a:pt x="35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8"/>
                  <a:pt x="30" y="28"/>
                  <a:pt x="30" y="28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5"/>
                  <a:pt x="25" y="24"/>
                  <a:pt x="25" y="24"/>
                </a:cubicBezTo>
                <a:cubicBezTo>
                  <a:pt x="25" y="23"/>
                  <a:pt x="26" y="22"/>
                  <a:pt x="26" y="22"/>
                </a:cubicBezTo>
                <a:close/>
                <a:moveTo>
                  <a:pt x="62" y="33"/>
                </a:moveTo>
                <a:cubicBezTo>
                  <a:pt x="52" y="38"/>
                  <a:pt x="52" y="38"/>
                  <a:pt x="52" y="38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43" y="54"/>
                  <a:pt x="42" y="54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8"/>
                  <a:pt x="35" y="58"/>
                  <a:pt x="34" y="58"/>
                </a:cubicBezTo>
                <a:cubicBezTo>
                  <a:pt x="34" y="58"/>
                  <a:pt x="33" y="58"/>
                  <a:pt x="33" y="57"/>
                </a:cubicBezTo>
                <a:cubicBezTo>
                  <a:pt x="32" y="57"/>
                  <a:pt x="32" y="56"/>
                  <a:pt x="32" y="55"/>
                </a:cubicBezTo>
                <a:cubicBezTo>
                  <a:pt x="37" y="43"/>
                  <a:pt x="37" y="43"/>
                  <a:pt x="37" y="43"/>
                </a:cubicBezTo>
                <a:cubicBezTo>
                  <a:pt x="27" y="47"/>
                  <a:pt x="27" y="47"/>
                  <a:pt x="27" y="47"/>
                </a:cubicBezTo>
                <a:cubicBezTo>
                  <a:pt x="26" y="48"/>
                  <a:pt x="25" y="48"/>
                  <a:pt x="25" y="47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7"/>
                  <a:pt x="10" y="36"/>
                </a:cubicBezTo>
                <a:cubicBezTo>
                  <a:pt x="10" y="36"/>
                  <a:pt x="10" y="35"/>
                  <a:pt x="11" y="35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8" y="31"/>
                  <a:pt x="19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57" y="22"/>
                  <a:pt x="57" y="22"/>
                  <a:pt x="57" y="22"/>
                </a:cubicBezTo>
                <a:cubicBezTo>
                  <a:pt x="60" y="21"/>
                  <a:pt x="64" y="22"/>
                  <a:pt x="65" y="25"/>
                </a:cubicBezTo>
                <a:cubicBezTo>
                  <a:pt x="66" y="26"/>
                  <a:pt x="66" y="28"/>
                  <a:pt x="65" y="30"/>
                </a:cubicBezTo>
                <a:cubicBezTo>
                  <a:pt x="65" y="31"/>
                  <a:pt x="63" y="32"/>
                  <a:pt x="62" y="33"/>
                </a:cubicBezTo>
                <a:close/>
              </a:path>
            </a:pathLst>
          </a:custGeom>
          <a:gradFill flip="none" rotWithShape="1">
            <a:gsLst>
              <a:gs pos="0">
                <a:srgbClr val="0190CC">
                  <a:alpha val="85000"/>
                </a:srgbClr>
              </a:gs>
              <a:gs pos="100000">
                <a:srgbClr val="016B95">
                  <a:alpha val="8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grpSp>
        <p:nvGrpSpPr>
          <p:cNvPr id="135" name="Group 134">
            <a:extLst>
              <a:ext uri="{FF2B5EF4-FFF2-40B4-BE49-F238E27FC236}">
                <a16:creationId xmlns="" xmlns:a16="http://schemas.microsoft.com/office/drawing/2014/main" id="{7EC9625D-FEF8-C34C-98C3-76E8A1633DC2}"/>
              </a:ext>
            </a:extLst>
          </p:cNvPr>
          <p:cNvGrpSpPr/>
          <p:nvPr/>
        </p:nvGrpSpPr>
        <p:grpSpPr>
          <a:xfrm>
            <a:off x="6527060" y="4892598"/>
            <a:ext cx="282170" cy="282170"/>
            <a:chOff x="5562600" y="3255963"/>
            <a:chExt cx="346075" cy="346075"/>
          </a:xfrm>
        </p:grpSpPr>
        <p:sp>
          <p:nvSpPr>
            <p:cNvPr id="136" name="Freeform 135">
              <a:extLst>
                <a:ext uri="{FF2B5EF4-FFF2-40B4-BE49-F238E27FC236}">
                  <a16:creationId xmlns="" xmlns:a16="http://schemas.microsoft.com/office/drawing/2014/main" id="{63DC7141-B6F0-9341-8E61-FCE2DB71B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286125"/>
              <a:ext cx="346075" cy="315913"/>
            </a:xfrm>
            <a:custGeom>
              <a:avLst/>
              <a:gdLst>
                <a:gd name="T0" fmla="*/ 38 w 218"/>
                <a:gd name="T1" fmla="*/ 0 h 199"/>
                <a:gd name="T2" fmla="*/ 0 w 218"/>
                <a:gd name="T3" fmla="*/ 0 h 199"/>
                <a:gd name="T4" fmla="*/ 0 w 218"/>
                <a:gd name="T5" fmla="*/ 199 h 199"/>
                <a:gd name="T6" fmla="*/ 218 w 218"/>
                <a:gd name="T7" fmla="*/ 199 h 199"/>
                <a:gd name="T8" fmla="*/ 218 w 218"/>
                <a:gd name="T9" fmla="*/ 0 h 199"/>
                <a:gd name="T10" fmla="*/ 180 w 218"/>
                <a:gd name="T1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99">
                  <a:moveTo>
                    <a:pt x="38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218" y="199"/>
                  </a:lnTo>
                  <a:lnTo>
                    <a:pt x="218" y="0"/>
                  </a:lnTo>
                  <a:lnTo>
                    <a:pt x="180" y="0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="" xmlns:a16="http://schemas.microsoft.com/office/drawing/2014/main" id="{D738C9B6-939A-7C40-BEBF-DF8914897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3255963"/>
              <a:ext cx="44450" cy="60325"/>
            </a:xfrm>
            <a:prstGeom prst="rect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="" xmlns:a16="http://schemas.microsoft.com/office/drawing/2014/main" id="{D8F30E57-63FD-874A-B1B6-80E27A667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3900" y="3255963"/>
              <a:ext cx="44450" cy="60325"/>
            </a:xfrm>
            <a:prstGeom prst="rect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Line 61">
              <a:extLst>
                <a:ext uri="{FF2B5EF4-FFF2-40B4-BE49-F238E27FC236}">
                  <a16:creationId xmlns="" xmlns:a16="http://schemas.microsoft.com/office/drawing/2014/main" id="{26D79F69-9FBD-C840-9BE0-6A7EF0E218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7375" y="3286125"/>
              <a:ext cx="136525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Line 62">
              <a:extLst>
                <a:ext uri="{FF2B5EF4-FFF2-40B4-BE49-F238E27FC236}">
                  <a16:creationId xmlns="" xmlns:a16="http://schemas.microsoft.com/office/drawing/2014/main" id="{7F817E98-4DBC-2A44-9A1D-3F0092E72E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0" y="3360738"/>
              <a:ext cx="346075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Line 63">
              <a:extLst>
                <a:ext uri="{FF2B5EF4-FFF2-40B4-BE49-F238E27FC236}">
                  <a16:creationId xmlns="" xmlns:a16="http://schemas.microsoft.com/office/drawing/2014/main" id="{9C041636-33D3-F546-A449-2D6CEEE614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3088" y="3390900"/>
              <a:ext cx="0" cy="180975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Line 64">
              <a:extLst>
                <a:ext uri="{FF2B5EF4-FFF2-40B4-BE49-F238E27FC236}">
                  <a16:creationId xmlns="" xmlns:a16="http://schemas.microsoft.com/office/drawing/2014/main" id="{123AAC93-A1A0-9547-ACF0-93B6753D56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7700" y="3390900"/>
              <a:ext cx="0" cy="180975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Line 65">
              <a:extLst>
                <a:ext uri="{FF2B5EF4-FFF2-40B4-BE49-F238E27FC236}">
                  <a16:creationId xmlns="" xmlns:a16="http://schemas.microsoft.com/office/drawing/2014/main" id="{FD9B6CDD-1CF9-1547-94FA-20AD741E60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0" y="3390900"/>
              <a:ext cx="0" cy="180975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Line 66">
              <a:extLst>
                <a:ext uri="{FF2B5EF4-FFF2-40B4-BE49-F238E27FC236}">
                  <a16:creationId xmlns="" xmlns:a16="http://schemas.microsoft.com/office/drawing/2014/main" id="{2C46504B-4EEE-2149-B08F-9429F8B06D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421063"/>
              <a:ext cx="285750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Line 67">
              <a:extLst>
                <a:ext uri="{FF2B5EF4-FFF2-40B4-BE49-F238E27FC236}">
                  <a16:creationId xmlns="" xmlns:a16="http://schemas.microsoft.com/office/drawing/2014/main" id="{E88FE2CC-C967-1845-96D0-F5E050DF8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481388"/>
              <a:ext cx="285750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Line 68">
              <a:extLst>
                <a:ext uri="{FF2B5EF4-FFF2-40B4-BE49-F238E27FC236}">
                  <a16:creationId xmlns="" xmlns:a16="http://schemas.microsoft.com/office/drawing/2014/main" id="{23F0A2F1-6A3F-C74A-93B1-783AA1970B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541713"/>
              <a:ext cx="285750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7" name="Freeform 146">
            <a:extLst>
              <a:ext uri="{FF2B5EF4-FFF2-40B4-BE49-F238E27FC236}">
                <a16:creationId xmlns="" xmlns:a16="http://schemas.microsoft.com/office/drawing/2014/main" id="{D16C144E-6F3A-264E-ABA9-5B98B8709EA1}"/>
              </a:ext>
            </a:extLst>
          </p:cNvPr>
          <p:cNvSpPr>
            <a:spLocks/>
          </p:cNvSpPr>
          <p:nvPr/>
        </p:nvSpPr>
        <p:spPr bwMode="auto">
          <a:xfrm>
            <a:off x="6089269" y="3936889"/>
            <a:ext cx="313218" cy="313218"/>
          </a:xfrm>
          <a:custGeom>
            <a:avLst/>
            <a:gdLst>
              <a:gd name="T0" fmla="*/ 88 w 92"/>
              <a:gd name="T1" fmla="*/ 4 h 92"/>
              <a:gd name="T2" fmla="*/ 74 w 92"/>
              <a:gd name="T3" fmla="*/ 4 h 92"/>
              <a:gd name="T4" fmla="*/ 62 w 92"/>
              <a:gd name="T5" fmla="*/ 16 h 92"/>
              <a:gd name="T6" fmla="*/ 0 w 92"/>
              <a:gd name="T7" fmla="*/ 26 h 92"/>
              <a:gd name="T8" fmla="*/ 42 w 92"/>
              <a:gd name="T9" fmla="*/ 36 h 92"/>
              <a:gd name="T10" fmla="*/ 18 w 92"/>
              <a:gd name="T11" fmla="*/ 60 h 92"/>
              <a:gd name="T12" fmla="*/ 8 w 92"/>
              <a:gd name="T13" fmla="*/ 60 h 92"/>
              <a:gd name="T14" fmla="*/ 0 w 92"/>
              <a:gd name="T15" fmla="*/ 68 h 92"/>
              <a:gd name="T16" fmla="*/ 14 w 92"/>
              <a:gd name="T17" fmla="*/ 78 h 92"/>
              <a:gd name="T18" fmla="*/ 24 w 92"/>
              <a:gd name="T19" fmla="*/ 92 h 92"/>
              <a:gd name="T20" fmla="*/ 32 w 92"/>
              <a:gd name="T21" fmla="*/ 84 h 92"/>
              <a:gd name="T22" fmla="*/ 32 w 92"/>
              <a:gd name="T23" fmla="*/ 74 h 92"/>
              <a:gd name="T24" fmla="*/ 56 w 92"/>
              <a:gd name="T25" fmla="*/ 50 h 92"/>
              <a:gd name="T26" fmla="*/ 66 w 92"/>
              <a:gd name="T27" fmla="*/ 92 h 92"/>
              <a:gd name="T28" fmla="*/ 76 w 92"/>
              <a:gd name="T29" fmla="*/ 30 h 92"/>
              <a:gd name="T30" fmla="*/ 88 w 92"/>
              <a:gd name="T31" fmla="*/ 18 h 92"/>
              <a:gd name="T32" fmla="*/ 88 w 92"/>
              <a:gd name="T33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92">
                <a:moveTo>
                  <a:pt x="88" y="4"/>
                </a:moveTo>
                <a:cubicBezTo>
                  <a:pt x="84" y="0"/>
                  <a:pt x="78" y="0"/>
                  <a:pt x="74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14" y="16"/>
                  <a:pt x="0" y="14"/>
                  <a:pt x="0" y="26"/>
                </a:cubicBezTo>
                <a:cubicBezTo>
                  <a:pt x="0" y="37"/>
                  <a:pt x="15" y="32"/>
                  <a:pt x="42" y="36"/>
                </a:cubicBezTo>
                <a:cubicBezTo>
                  <a:pt x="18" y="60"/>
                  <a:pt x="18" y="60"/>
                  <a:pt x="1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4" y="60"/>
                  <a:pt x="0" y="64"/>
                  <a:pt x="0" y="68"/>
                </a:cubicBezTo>
                <a:cubicBezTo>
                  <a:pt x="0" y="75"/>
                  <a:pt x="6" y="75"/>
                  <a:pt x="14" y="78"/>
                </a:cubicBezTo>
                <a:cubicBezTo>
                  <a:pt x="16" y="85"/>
                  <a:pt x="17" y="92"/>
                  <a:pt x="24" y="92"/>
                </a:cubicBezTo>
                <a:cubicBezTo>
                  <a:pt x="28" y="92"/>
                  <a:pt x="32" y="88"/>
                  <a:pt x="32" y="84"/>
                </a:cubicBezTo>
                <a:cubicBezTo>
                  <a:pt x="32" y="74"/>
                  <a:pt x="32" y="74"/>
                  <a:pt x="32" y="74"/>
                </a:cubicBezTo>
                <a:cubicBezTo>
                  <a:pt x="56" y="50"/>
                  <a:pt x="56" y="50"/>
                  <a:pt x="56" y="50"/>
                </a:cubicBezTo>
                <a:cubicBezTo>
                  <a:pt x="60" y="77"/>
                  <a:pt x="55" y="92"/>
                  <a:pt x="66" y="92"/>
                </a:cubicBezTo>
                <a:cubicBezTo>
                  <a:pt x="79" y="92"/>
                  <a:pt x="76" y="80"/>
                  <a:pt x="76" y="30"/>
                </a:cubicBezTo>
                <a:cubicBezTo>
                  <a:pt x="88" y="18"/>
                  <a:pt x="88" y="18"/>
                  <a:pt x="88" y="18"/>
                </a:cubicBezTo>
                <a:cubicBezTo>
                  <a:pt x="92" y="14"/>
                  <a:pt x="92" y="8"/>
                  <a:pt x="88" y="4"/>
                </a:cubicBezTo>
                <a:close/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48" name="Group 147">
            <a:extLst>
              <a:ext uri="{FF2B5EF4-FFF2-40B4-BE49-F238E27FC236}">
                <a16:creationId xmlns="" xmlns:a16="http://schemas.microsoft.com/office/drawing/2014/main" id="{AAFAB9B5-519E-4C41-BA54-11DB8BFE780D}"/>
              </a:ext>
            </a:extLst>
          </p:cNvPr>
          <p:cNvGrpSpPr/>
          <p:nvPr/>
        </p:nvGrpSpPr>
        <p:grpSpPr>
          <a:xfrm>
            <a:off x="6278011" y="2907587"/>
            <a:ext cx="220637" cy="304232"/>
            <a:chOff x="565151" y="2916238"/>
            <a:chExt cx="255588" cy="352425"/>
          </a:xfrm>
        </p:grpSpPr>
        <p:sp>
          <p:nvSpPr>
            <p:cNvPr id="149" name="Freeform 182">
              <a:extLst>
                <a:ext uri="{FF2B5EF4-FFF2-40B4-BE49-F238E27FC236}">
                  <a16:creationId xmlns="" xmlns:a16="http://schemas.microsoft.com/office/drawing/2014/main" id="{05FE13C3-3221-B848-95DF-7893DE987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088" y="3224213"/>
              <a:ext cx="247650" cy="44450"/>
            </a:xfrm>
            <a:custGeom>
              <a:avLst/>
              <a:gdLst>
                <a:gd name="T0" fmla="*/ 66 w 66"/>
                <a:gd name="T1" fmla="*/ 9 h 12"/>
                <a:gd name="T2" fmla="*/ 58 w 66"/>
                <a:gd name="T3" fmla="*/ 6 h 12"/>
                <a:gd name="T4" fmla="*/ 48 w 66"/>
                <a:gd name="T5" fmla="*/ 6 h 12"/>
                <a:gd name="T6" fmla="*/ 38 w 66"/>
                <a:gd name="T7" fmla="*/ 6 h 12"/>
                <a:gd name="T8" fmla="*/ 28 w 66"/>
                <a:gd name="T9" fmla="*/ 6 h 12"/>
                <a:gd name="T10" fmla="*/ 18 w 66"/>
                <a:gd name="T11" fmla="*/ 6 h 12"/>
                <a:gd name="T12" fmla="*/ 8 w 66"/>
                <a:gd name="T13" fmla="*/ 6 h 12"/>
                <a:gd name="T14" fmla="*/ 0 w 66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">
                  <a:moveTo>
                    <a:pt x="66" y="9"/>
                  </a:moveTo>
                  <a:cubicBezTo>
                    <a:pt x="63" y="11"/>
                    <a:pt x="58" y="10"/>
                    <a:pt x="58" y="6"/>
                  </a:cubicBezTo>
                  <a:cubicBezTo>
                    <a:pt x="58" y="0"/>
                    <a:pt x="48" y="0"/>
                    <a:pt x="48" y="6"/>
                  </a:cubicBezTo>
                  <a:cubicBezTo>
                    <a:pt x="48" y="12"/>
                    <a:pt x="38" y="12"/>
                    <a:pt x="38" y="6"/>
                  </a:cubicBezTo>
                  <a:cubicBezTo>
                    <a:pt x="38" y="0"/>
                    <a:pt x="28" y="0"/>
                    <a:pt x="28" y="6"/>
                  </a:cubicBezTo>
                  <a:cubicBezTo>
                    <a:pt x="28" y="12"/>
                    <a:pt x="18" y="12"/>
                    <a:pt x="18" y="6"/>
                  </a:cubicBezTo>
                  <a:cubicBezTo>
                    <a:pt x="18" y="0"/>
                    <a:pt x="8" y="0"/>
                    <a:pt x="8" y="6"/>
                  </a:cubicBezTo>
                  <a:cubicBezTo>
                    <a:pt x="8" y="10"/>
                    <a:pt x="3" y="11"/>
                    <a:pt x="0" y="9"/>
                  </a:cubicBez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Line 183">
              <a:extLst>
                <a:ext uri="{FF2B5EF4-FFF2-40B4-BE49-F238E27FC236}">
                  <a16:creationId xmlns="" xmlns:a16="http://schemas.microsoft.com/office/drawing/2014/main" id="{1B1BA739-39FE-8A4D-9F3C-6330F8ED3E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738" y="3051176"/>
              <a:ext cx="0" cy="176213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184">
              <a:extLst>
                <a:ext uri="{FF2B5EF4-FFF2-40B4-BE49-F238E27FC236}">
                  <a16:creationId xmlns="" xmlns:a16="http://schemas.microsoft.com/office/drawing/2014/main" id="{EDDE7F14-4323-1C45-AE3A-347C20D9A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1" y="3051176"/>
              <a:ext cx="255588" cy="30163"/>
            </a:xfrm>
            <a:custGeom>
              <a:avLst/>
              <a:gdLst>
                <a:gd name="T0" fmla="*/ 0 w 161"/>
                <a:gd name="T1" fmla="*/ 19 h 19"/>
                <a:gd name="T2" fmla="*/ 81 w 161"/>
                <a:gd name="T3" fmla="*/ 0 h 19"/>
                <a:gd name="T4" fmla="*/ 161 w 161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1" h="19">
                  <a:moveTo>
                    <a:pt x="0" y="19"/>
                  </a:moveTo>
                  <a:lnTo>
                    <a:pt x="81" y="0"/>
                  </a:lnTo>
                  <a:lnTo>
                    <a:pt x="161" y="19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Line 185">
              <a:extLst>
                <a:ext uri="{FF2B5EF4-FFF2-40B4-BE49-F238E27FC236}">
                  <a16:creationId xmlns="" xmlns:a16="http://schemas.microsoft.com/office/drawing/2014/main" id="{EAD5D903-8CA5-1044-BACC-2BCEC6AF61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026" y="3078163"/>
              <a:ext cx="38100" cy="149225"/>
            </a:xfrm>
            <a:prstGeom prst="line">
              <a:avLst/>
            </a:prstGeom>
            <a:noFill/>
            <a:ln w="9525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Line 186">
              <a:extLst>
                <a:ext uri="{FF2B5EF4-FFF2-40B4-BE49-F238E27FC236}">
                  <a16:creationId xmlns="" xmlns:a16="http://schemas.microsoft.com/office/drawing/2014/main" id="{141B5C99-F22A-8A41-9E30-7F8E8F7AFB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8351" y="3078163"/>
              <a:ext cx="38100" cy="149225"/>
            </a:xfrm>
            <a:prstGeom prst="line">
              <a:avLst/>
            </a:prstGeom>
            <a:noFill/>
            <a:ln w="9525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187">
              <a:extLst>
                <a:ext uri="{FF2B5EF4-FFF2-40B4-BE49-F238E27FC236}">
                  <a16:creationId xmlns="" xmlns:a16="http://schemas.microsoft.com/office/drawing/2014/main" id="{2C6A1B2E-0CE2-8747-8CE2-A6A56A727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2990851"/>
              <a:ext cx="165100" cy="79375"/>
            </a:xfrm>
            <a:custGeom>
              <a:avLst/>
              <a:gdLst>
                <a:gd name="T0" fmla="*/ 0 w 44"/>
                <a:gd name="T1" fmla="*/ 21 h 21"/>
                <a:gd name="T2" fmla="*/ 0 w 44"/>
                <a:gd name="T3" fmla="*/ 8 h 21"/>
                <a:gd name="T4" fmla="*/ 8 w 44"/>
                <a:gd name="T5" fmla="*/ 0 h 21"/>
                <a:gd name="T6" fmla="*/ 36 w 44"/>
                <a:gd name="T7" fmla="*/ 0 h 21"/>
                <a:gd name="T8" fmla="*/ 44 w 44"/>
                <a:gd name="T9" fmla="*/ 8 h 21"/>
                <a:gd name="T10" fmla="*/ 44 w 44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0" y="0"/>
                    <a:pt x="44" y="4"/>
                    <a:pt x="44" y="8"/>
                  </a:cubicBezTo>
                  <a:cubicBezTo>
                    <a:pt x="44" y="21"/>
                    <a:pt x="44" y="21"/>
                    <a:pt x="44" y="21"/>
                  </a:cubicBez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Line 188">
              <a:extLst>
                <a:ext uri="{FF2B5EF4-FFF2-40B4-BE49-F238E27FC236}">
                  <a16:creationId xmlns="" xmlns:a16="http://schemas.microsoft.com/office/drawing/2014/main" id="{93314B97-0F6B-B34D-A1B5-22F4899ECE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638" y="3021013"/>
              <a:ext cx="76200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189">
              <a:extLst>
                <a:ext uri="{FF2B5EF4-FFF2-40B4-BE49-F238E27FC236}">
                  <a16:creationId xmlns="" xmlns:a16="http://schemas.microsoft.com/office/drawing/2014/main" id="{FAA00993-F168-C542-AFD6-4C694388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3" y="2916238"/>
              <a:ext cx="44450" cy="74613"/>
            </a:xfrm>
            <a:custGeom>
              <a:avLst/>
              <a:gdLst>
                <a:gd name="T0" fmla="*/ 0 w 28"/>
                <a:gd name="T1" fmla="*/ 47 h 47"/>
                <a:gd name="T2" fmla="*/ 0 w 28"/>
                <a:gd name="T3" fmla="*/ 0 h 47"/>
                <a:gd name="T4" fmla="*/ 28 w 28"/>
                <a:gd name="T5" fmla="*/ 0 h 47"/>
                <a:gd name="T6" fmla="*/ 28 w 28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7">
                  <a:moveTo>
                    <a:pt x="0" y="47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47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Line 190">
              <a:extLst>
                <a:ext uri="{FF2B5EF4-FFF2-40B4-BE49-F238E27FC236}">
                  <a16:creationId xmlns="" xmlns:a16="http://schemas.microsoft.com/office/drawing/2014/main" id="{D9E4FC50-6F6A-CB4C-B0D8-C3557CA003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513" y="2960688"/>
              <a:ext cx="44450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191">
              <a:extLst>
                <a:ext uri="{FF2B5EF4-FFF2-40B4-BE49-F238E27FC236}">
                  <a16:creationId xmlns="" xmlns:a16="http://schemas.microsoft.com/office/drawing/2014/main" id="{D9105281-4FFA-DE45-B5EC-58D8277C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38" y="3095626"/>
              <a:ext cx="203200" cy="30163"/>
            </a:xfrm>
            <a:custGeom>
              <a:avLst/>
              <a:gdLst>
                <a:gd name="T0" fmla="*/ 0 w 128"/>
                <a:gd name="T1" fmla="*/ 19 h 19"/>
                <a:gd name="T2" fmla="*/ 64 w 128"/>
                <a:gd name="T3" fmla="*/ 0 h 19"/>
                <a:gd name="T4" fmla="*/ 128 w 12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9">
                  <a:moveTo>
                    <a:pt x="0" y="19"/>
                  </a:moveTo>
                  <a:lnTo>
                    <a:pt x="64" y="0"/>
                  </a:lnTo>
                  <a:lnTo>
                    <a:pt x="128" y="19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="" xmlns:a16="http://schemas.microsoft.com/office/drawing/2014/main" id="{A49352D8-B39D-1E40-BC11-DD9E67DBA992}"/>
              </a:ext>
            </a:extLst>
          </p:cNvPr>
          <p:cNvGrpSpPr/>
          <p:nvPr/>
        </p:nvGrpSpPr>
        <p:grpSpPr>
          <a:xfrm>
            <a:off x="6937689" y="2133667"/>
            <a:ext cx="295277" cy="295276"/>
            <a:chOff x="6283326" y="2185989"/>
            <a:chExt cx="331788" cy="331787"/>
          </a:xfrm>
        </p:grpSpPr>
        <p:sp>
          <p:nvSpPr>
            <p:cNvPr id="160" name="Line 124">
              <a:extLst>
                <a:ext uri="{FF2B5EF4-FFF2-40B4-BE49-F238E27FC236}">
                  <a16:creationId xmlns="" xmlns:a16="http://schemas.microsoft.com/office/drawing/2014/main" id="{80EB41CA-2992-4341-A95A-4803E073B7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3326" y="2457451"/>
              <a:ext cx="331788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Line 125">
              <a:extLst>
                <a:ext uri="{FF2B5EF4-FFF2-40B4-BE49-F238E27FC236}">
                  <a16:creationId xmlns="" xmlns:a16="http://schemas.microsoft.com/office/drawing/2014/main" id="{84AD52A5-BCCA-8549-9A33-1915EFFF56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83326" y="2517776"/>
              <a:ext cx="331788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Line 126">
              <a:extLst>
                <a:ext uri="{FF2B5EF4-FFF2-40B4-BE49-F238E27FC236}">
                  <a16:creationId xmlns="" xmlns:a16="http://schemas.microsoft.com/office/drawing/2014/main" id="{3DAA1B6A-F3D4-EB44-BD34-526B5B714B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13488" y="2457451"/>
              <a:ext cx="0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Line 127">
              <a:extLst>
                <a:ext uri="{FF2B5EF4-FFF2-40B4-BE49-F238E27FC236}">
                  <a16:creationId xmlns="" xmlns:a16="http://schemas.microsoft.com/office/drawing/2014/main" id="{1BDF4C2D-98DF-344A-87A3-D099CCEB13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43651" y="2457451"/>
              <a:ext cx="0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Line 128">
              <a:extLst>
                <a:ext uri="{FF2B5EF4-FFF2-40B4-BE49-F238E27FC236}">
                  <a16:creationId xmlns="" xmlns:a16="http://schemas.microsoft.com/office/drawing/2014/main" id="{7ECA7AF8-BF9B-4D43-B1F5-AA8D9BFB17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34138" y="2457451"/>
              <a:ext cx="0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Line 129">
              <a:extLst>
                <a:ext uri="{FF2B5EF4-FFF2-40B4-BE49-F238E27FC236}">
                  <a16:creationId xmlns="" xmlns:a16="http://schemas.microsoft.com/office/drawing/2014/main" id="{DB7E9656-3CDE-314E-A8AD-01B65FE133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64301" y="2457451"/>
              <a:ext cx="0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Line 130">
              <a:extLst>
                <a:ext uri="{FF2B5EF4-FFF2-40B4-BE49-F238E27FC236}">
                  <a16:creationId xmlns="" xmlns:a16="http://schemas.microsoft.com/office/drawing/2014/main" id="{A06B6C36-4B26-7540-9CAA-D40DF99DFD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84951" y="2457451"/>
              <a:ext cx="0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Line 131">
              <a:extLst>
                <a:ext uri="{FF2B5EF4-FFF2-40B4-BE49-F238E27FC236}">
                  <a16:creationId xmlns="" xmlns:a16="http://schemas.microsoft.com/office/drawing/2014/main" id="{C8DAE6FD-B509-484F-85D2-B9DA602F42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4788" y="2457451"/>
              <a:ext cx="0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Rectangle 132">
              <a:extLst>
                <a:ext uri="{FF2B5EF4-FFF2-40B4-BE49-F238E27FC236}">
                  <a16:creationId xmlns="" xmlns:a16="http://schemas.microsoft.com/office/drawing/2014/main" id="{D119A657-CCA8-664E-8EDE-B1E18D8C5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3488" y="2306639"/>
              <a:ext cx="136525" cy="120650"/>
            </a:xfrm>
            <a:prstGeom prst="rect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Rectangle 133">
              <a:extLst>
                <a:ext uri="{FF2B5EF4-FFF2-40B4-BE49-F238E27FC236}">
                  <a16:creationId xmlns="" xmlns:a16="http://schemas.microsoft.com/office/drawing/2014/main" id="{6E4CFB46-F8E9-E54A-9282-43EBED357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013" y="2306639"/>
              <a:ext cx="134938" cy="120650"/>
            </a:xfrm>
            <a:prstGeom prst="rect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Rectangle 134">
              <a:extLst>
                <a:ext uri="{FF2B5EF4-FFF2-40B4-BE49-F238E27FC236}">
                  <a16:creationId xmlns="" xmlns:a16="http://schemas.microsoft.com/office/drawing/2014/main" id="{9E2DC729-3439-F845-A93C-6A3606073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688" y="2185989"/>
              <a:ext cx="134938" cy="120650"/>
            </a:xfrm>
            <a:prstGeom prst="rect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Rectangle 135">
              <a:extLst>
                <a:ext uri="{FF2B5EF4-FFF2-40B4-BE49-F238E27FC236}">
                  <a16:creationId xmlns="" xmlns:a16="http://schemas.microsoft.com/office/drawing/2014/main" id="{B9165DD5-9DDB-9E47-B9D9-7457E6BF6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4138" y="2185989"/>
              <a:ext cx="44450" cy="46038"/>
            </a:xfrm>
            <a:prstGeom prst="rect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Rectangle 136">
              <a:extLst>
                <a:ext uri="{FF2B5EF4-FFF2-40B4-BE49-F238E27FC236}">
                  <a16:creationId xmlns="" xmlns:a16="http://schemas.microsoft.com/office/drawing/2014/main" id="{17F7E93D-BCD8-3343-BE09-22B61EFCE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9526" y="2306639"/>
              <a:ext cx="44450" cy="46038"/>
            </a:xfrm>
            <a:prstGeom prst="rect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3" name="Rectangle 137">
              <a:extLst>
                <a:ext uri="{FF2B5EF4-FFF2-40B4-BE49-F238E27FC236}">
                  <a16:creationId xmlns="" xmlns:a16="http://schemas.microsoft.com/office/drawing/2014/main" id="{4173A9A2-1A34-B542-B0C3-EF4D7B3FC0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4463" y="2306639"/>
              <a:ext cx="44450" cy="46038"/>
            </a:xfrm>
            <a:prstGeom prst="rect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="" xmlns:a16="http://schemas.microsoft.com/office/drawing/2014/main" id="{541C91C7-3042-E44F-A1C8-A4100DA807D7}"/>
              </a:ext>
            </a:extLst>
          </p:cNvPr>
          <p:cNvGrpSpPr/>
          <p:nvPr/>
        </p:nvGrpSpPr>
        <p:grpSpPr>
          <a:xfrm>
            <a:off x="8911461" y="2167728"/>
            <a:ext cx="289587" cy="227154"/>
            <a:chOff x="3398838" y="2216151"/>
            <a:chExt cx="346075" cy="271463"/>
          </a:xfrm>
        </p:grpSpPr>
        <p:sp>
          <p:nvSpPr>
            <p:cNvPr id="175" name="Oval 68">
              <a:extLst>
                <a:ext uri="{FF2B5EF4-FFF2-40B4-BE49-F238E27FC236}">
                  <a16:creationId xmlns="" xmlns:a16="http://schemas.microsoft.com/office/drawing/2014/main" id="{D2DDD314-65DF-D140-89DA-69482B220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301" y="2427289"/>
              <a:ext cx="58738" cy="60325"/>
            </a:xfrm>
            <a:prstGeom prst="ellips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6" name="Freeform 69">
              <a:extLst>
                <a:ext uri="{FF2B5EF4-FFF2-40B4-BE49-F238E27FC236}">
                  <a16:creationId xmlns="" xmlns:a16="http://schemas.microsoft.com/office/drawing/2014/main" id="{FF3560F5-B272-0243-AE94-D0600BA9D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2216151"/>
              <a:ext cx="30163" cy="271463"/>
            </a:xfrm>
            <a:custGeom>
              <a:avLst/>
              <a:gdLst>
                <a:gd name="T0" fmla="*/ 0 w 8"/>
                <a:gd name="T1" fmla="*/ 72 h 72"/>
                <a:gd name="T2" fmla="*/ 0 w 8"/>
                <a:gd name="T3" fmla="*/ 4 h 72"/>
                <a:gd name="T4" fmla="*/ 4 w 8"/>
                <a:gd name="T5" fmla="*/ 0 h 72"/>
                <a:gd name="T6" fmla="*/ 8 w 8"/>
                <a:gd name="T7" fmla="*/ 4 h 72"/>
                <a:gd name="T8" fmla="*/ 8 w 8"/>
                <a:gd name="T9" fmla="*/ 72 h 72"/>
                <a:gd name="T10" fmla="*/ 0 w 8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2">
                  <a:moveTo>
                    <a:pt x="0" y="7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2"/>
                    <a:pt x="8" y="72"/>
                    <a:pt x="8" y="72"/>
                  </a:cubicBezTo>
                  <a:lnTo>
                    <a:pt x="0" y="72"/>
                  </a:lnTo>
                  <a:close/>
                </a:path>
              </a:pathLst>
            </a:cu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Oval 70">
              <a:extLst>
                <a:ext uri="{FF2B5EF4-FFF2-40B4-BE49-F238E27FC236}">
                  <a16:creationId xmlns="" xmlns:a16="http://schemas.microsoft.com/office/drawing/2014/main" id="{798F795B-D5E0-6740-874F-901B443B1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9651" y="2397126"/>
              <a:ext cx="90488" cy="90488"/>
            </a:xfrm>
            <a:prstGeom prst="ellips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8" name="Line 71">
              <a:extLst>
                <a:ext uri="{FF2B5EF4-FFF2-40B4-BE49-F238E27FC236}">
                  <a16:creationId xmlns="" xmlns:a16="http://schemas.microsoft.com/office/drawing/2014/main" id="{BB84C372-AAE0-B84E-8B4B-80789D392F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62363" y="2298701"/>
              <a:ext cx="14288" cy="6032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9" name="Line 72">
              <a:extLst>
                <a:ext uri="{FF2B5EF4-FFF2-40B4-BE49-F238E27FC236}">
                  <a16:creationId xmlns="" xmlns:a16="http://schemas.microsoft.com/office/drawing/2014/main" id="{C2EEF4D1-1985-8A4B-BE1C-695B38DBDD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9813" y="2328864"/>
              <a:ext cx="14288" cy="15875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Line 73">
              <a:extLst>
                <a:ext uri="{FF2B5EF4-FFF2-40B4-BE49-F238E27FC236}">
                  <a16:creationId xmlns="" xmlns:a16="http://schemas.microsoft.com/office/drawing/2014/main" id="{B9316299-860B-9A4C-BDC8-3B8FBD59D2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19488" y="2336801"/>
              <a:ext cx="66675" cy="68263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74">
              <a:extLst>
                <a:ext uri="{FF2B5EF4-FFF2-40B4-BE49-F238E27FC236}">
                  <a16:creationId xmlns="" xmlns:a16="http://schemas.microsoft.com/office/drawing/2014/main" id="{18318384-1447-CC49-90B5-CF6E8F8F1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101" y="2359026"/>
              <a:ext cx="120650" cy="38100"/>
            </a:xfrm>
            <a:custGeom>
              <a:avLst/>
              <a:gdLst>
                <a:gd name="T0" fmla="*/ 76 w 76"/>
                <a:gd name="T1" fmla="*/ 0 h 24"/>
                <a:gd name="T2" fmla="*/ 24 w 76"/>
                <a:gd name="T3" fmla="*/ 0 h 24"/>
                <a:gd name="T4" fmla="*/ 0 w 7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24">
                  <a:moveTo>
                    <a:pt x="76" y="0"/>
                  </a:moveTo>
                  <a:lnTo>
                    <a:pt x="24" y="0"/>
                  </a:lnTo>
                  <a:lnTo>
                    <a:pt x="0" y="24"/>
                  </a:lnTo>
                </a:path>
              </a:pathLst>
            </a:cu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2" name="Line 75">
              <a:extLst>
                <a:ext uri="{FF2B5EF4-FFF2-40B4-BE49-F238E27FC236}">
                  <a16:creationId xmlns="" xmlns:a16="http://schemas.microsoft.com/office/drawing/2014/main" id="{AE558122-EFCE-D942-8CCD-6BE487CCAB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98838" y="2487614"/>
              <a:ext cx="90488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3" name="Line 76">
              <a:extLst>
                <a:ext uri="{FF2B5EF4-FFF2-40B4-BE49-F238E27FC236}">
                  <a16:creationId xmlns="" xmlns:a16="http://schemas.microsoft.com/office/drawing/2014/main" id="{E04D08F1-77B3-994A-989D-8E3A2E394B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14713" y="2413001"/>
              <a:ext cx="44450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4" name="Freeform 77">
              <a:extLst>
                <a:ext uri="{FF2B5EF4-FFF2-40B4-BE49-F238E27FC236}">
                  <a16:creationId xmlns="" xmlns:a16="http://schemas.microsoft.com/office/drawing/2014/main" id="{363980DB-8BD2-9E4C-A82A-AFA7E0FDB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488" y="2246314"/>
              <a:ext cx="225425" cy="219075"/>
            </a:xfrm>
            <a:custGeom>
              <a:avLst/>
              <a:gdLst>
                <a:gd name="T0" fmla="*/ 56 w 60"/>
                <a:gd name="T1" fmla="*/ 58 h 58"/>
                <a:gd name="T2" fmla="*/ 60 w 60"/>
                <a:gd name="T3" fmla="*/ 58 h 58"/>
                <a:gd name="T4" fmla="*/ 60 w 60"/>
                <a:gd name="T5" fmla="*/ 36 h 58"/>
                <a:gd name="T6" fmla="*/ 52 w 60"/>
                <a:gd name="T7" fmla="*/ 30 h 58"/>
                <a:gd name="T8" fmla="*/ 52 w 60"/>
                <a:gd name="T9" fmla="*/ 8 h 58"/>
                <a:gd name="T10" fmla="*/ 44 w 60"/>
                <a:gd name="T11" fmla="*/ 0 h 58"/>
                <a:gd name="T12" fmla="*/ 36 w 60"/>
                <a:gd name="T13" fmla="*/ 0 h 58"/>
                <a:gd name="T14" fmla="*/ 0 w 60"/>
                <a:gd name="T15" fmla="*/ 36 h 58"/>
                <a:gd name="T16" fmla="*/ 0 w 60"/>
                <a:gd name="T17" fmla="*/ 58 h 58"/>
                <a:gd name="T18" fmla="*/ 10 w 60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8">
                  <a:moveTo>
                    <a:pt x="56" y="58"/>
                  </a:moveTo>
                  <a:cubicBezTo>
                    <a:pt x="60" y="58"/>
                    <a:pt x="60" y="58"/>
                    <a:pt x="60" y="58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4"/>
                    <a:pt x="48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Line 78">
              <a:extLst>
                <a:ext uri="{FF2B5EF4-FFF2-40B4-BE49-F238E27FC236}">
                  <a16:creationId xmlns="" xmlns:a16="http://schemas.microsoft.com/office/drawing/2014/main" id="{F5A6FF1D-76FB-C945-8260-C0F2ECAA89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2201" y="2465389"/>
              <a:ext cx="38100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0BAA232F-CEBA-8246-8C5A-E392E9BA08DD}"/>
              </a:ext>
            </a:extLst>
          </p:cNvPr>
          <p:cNvSpPr txBox="1"/>
          <p:nvPr/>
        </p:nvSpPr>
        <p:spPr>
          <a:xfrm>
            <a:off x="10421434" y="3984760"/>
            <a:ext cx="125145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="" xmlns:a16="http://schemas.microsoft.com/office/drawing/2014/main" id="{2A5B9FFF-3B4D-DB45-9F0E-9E182BE5988E}"/>
              </a:ext>
            </a:extLst>
          </p:cNvPr>
          <p:cNvSpPr txBox="1"/>
          <p:nvPr/>
        </p:nvSpPr>
        <p:spPr>
          <a:xfrm>
            <a:off x="10023550" y="4924943"/>
            <a:ext cx="125145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="" xmlns:a16="http://schemas.microsoft.com/office/drawing/2014/main" id="{96783EB8-8DBF-494B-A0B9-46410DE98A4F}"/>
              </a:ext>
            </a:extLst>
          </p:cNvPr>
          <p:cNvSpPr txBox="1"/>
          <p:nvPr/>
        </p:nvSpPr>
        <p:spPr>
          <a:xfrm>
            <a:off x="10276346" y="2952999"/>
            <a:ext cx="125145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en-US" sz="14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="" xmlns:a16="http://schemas.microsoft.com/office/drawing/2014/main" id="{468F1DC4-FFBF-A746-8C21-E7B2E2D9E0D7}"/>
              </a:ext>
            </a:extLst>
          </p:cNvPr>
          <p:cNvSpPr txBox="1"/>
          <p:nvPr/>
        </p:nvSpPr>
        <p:spPr>
          <a:xfrm>
            <a:off x="9614580" y="2173583"/>
            <a:ext cx="125145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en-US" sz="1400" b="1" kern="0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grpSp>
        <p:nvGrpSpPr>
          <p:cNvPr id="190" name="Group 189">
            <a:extLst>
              <a:ext uri="{FF2B5EF4-FFF2-40B4-BE49-F238E27FC236}">
                <a16:creationId xmlns="" xmlns:a16="http://schemas.microsoft.com/office/drawing/2014/main" id="{82B85173-55B4-3141-BA4A-6E77A26B9F5A}"/>
              </a:ext>
            </a:extLst>
          </p:cNvPr>
          <p:cNvGrpSpPr/>
          <p:nvPr/>
        </p:nvGrpSpPr>
        <p:grpSpPr>
          <a:xfrm>
            <a:off x="7948797" y="1860395"/>
            <a:ext cx="265356" cy="278114"/>
            <a:chOff x="9169401" y="4338639"/>
            <a:chExt cx="330200" cy="346075"/>
          </a:xfrm>
        </p:grpSpPr>
        <p:sp>
          <p:nvSpPr>
            <p:cNvPr id="191" name="Freeform 55">
              <a:extLst>
                <a:ext uri="{FF2B5EF4-FFF2-40B4-BE49-F238E27FC236}">
                  <a16:creationId xmlns="" xmlns:a16="http://schemas.microsoft.com/office/drawing/2014/main" id="{FA60B982-967B-4B4B-9AE9-1542507C4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4176" y="4362451"/>
              <a:ext cx="150813" cy="127000"/>
            </a:xfrm>
            <a:custGeom>
              <a:avLst/>
              <a:gdLst>
                <a:gd name="T0" fmla="*/ 47 w 95"/>
                <a:gd name="T1" fmla="*/ 80 h 80"/>
                <a:gd name="T2" fmla="*/ 95 w 95"/>
                <a:gd name="T3" fmla="*/ 61 h 80"/>
                <a:gd name="T4" fmla="*/ 95 w 95"/>
                <a:gd name="T5" fmla="*/ 0 h 80"/>
                <a:gd name="T6" fmla="*/ 47 w 95"/>
                <a:gd name="T7" fmla="*/ 14 h 80"/>
                <a:gd name="T8" fmla="*/ 0 w 95"/>
                <a:gd name="T9" fmla="*/ 0 h 80"/>
                <a:gd name="T10" fmla="*/ 0 w 95"/>
                <a:gd name="T11" fmla="*/ 61 h 80"/>
                <a:gd name="T12" fmla="*/ 47 w 95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0">
                  <a:moveTo>
                    <a:pt x="47" y="80"/>
                  </a:moveTo>
                  <a:lnTo>
                    <a:pt x="95" y="61"/>
                  </a:lnTo>
                  <a:lnTo>
                    <a:pt x="95" y="0"/>
                  </a:lnTo>
                  <a:lnTo>
                    <a:pt x="47" y="14"/>
                  </a:lnTo>
                  <a:lnTo>
                    <a:pt x="0" y="0"/>
                  </a:lnTo>
                  <a:lnTo>
                    <a:pt x="0" y="61"/>
                  </a:lnTo>
                  <a:lnTo>
                    <a:pt x="47" y="80"/>
                  </a:lnTo>
                  <a:close/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2" name="Freeform 56">
              <a:extLst>
                <a:ext uri="{FF2B5EF4-FFF2-40B4-BE49-F238E27FC236}">
                  <a16:creationId xmlns="" xmlns:a16="http://schemas.microsoft.com/office/drawing/2014/main" id="{05AD6354-B482-2F48-B57A-710F09773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4176" y="4338639"/>
              <a:ext cx="150813" cy="23813"/>
            </a:xfrm>
            <a:custGeom>
              <a:avLst/>
              <a:gdLst>
                <a:gd name="T0" fmla="*/ 95 w 95"/>
                <a:gd name="T1" fmla="*/ 15 h 15"/>
                <a:gd name="T2" fmla="*/ 47 w 95"/>
                <a:gd name="T3" fmla="*/ 0 h 15"/>
                <a:gd name="T4" fmla="*/ 0 w 95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5">
                  <a:moveTo>
                    <a:pt x="95" y="15"/>
                  </a:moveTo>
                  <a:lnTo>
                    <a:pt x="47" y="0"/>
                  </a:lnTo>
                  <a:lnTo>
                    <a:pt x="0" y="15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3" name="Line 57">
              <a:extLst>
                <a:ext uri="{FF2B5EF4-FFF2-40B4-BE49-F238E27FC236}">
                  <a16:creationId xmlns="" xmlns:a16="http://schemas.microsoft.com/office/drawing/2014/main" id="{5B492362-51D0-E04B-B84C-3150563A6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48788" y="4384676"/>
              <a:ext cx="0" cy="104775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Freeform 58">
              <a:extLst>
                <a:ext uri="{FF2B5EF4-FFF2-40B4-BE49-F238E27FC236}">
                  <a16:creationId xmlns="" xmlns:a16="http://schemas.microsoft.com/office/drawing/2014/main" id="{A7F44342-DC1D-8D41-920E-08EDFD1A0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8951" y="4519614"/>
              <a:ext cx="120650" cy="98425"/>
            </a:xfrm>
            <a:custGeom>
              <a:avLst/>
              <a:gdLst>
                <a:gd name="T0" fmla="*/ 38 w 76"/>
                <a:gd name="T1" fmla="*/ 62 h 62"/>
                <a:gd name="T2" fmla="*/ 76 w 76"/>
                <a:gd name="T3" fmla="*/ 43 h 62"/>
                <a:gd name="T4" fmla="*/ 76 w 76"/>
                <a:gd name="T5" fmla="*/ 0 h 62"/>
                <a:gd name="T6" fmla="*/ 38 w 76"/>
                <a:gd name="T7" fmla="*/ 14 h 62"/>
                <a:gd name="T8" fmla="*/ 0 w 76"/>
                <a:gd name="T9" fmla="*/ 0 h 62"/>
                <a:gd name="T10" fmla="*/ 0 w 76"/>
                <a:gd name="T11" fmla="*/ 43 h 62"/>
                <a:gd name="T12" fmla="*/ 38 w 76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2">
                  <a:moveTo>
                    <a:pt x="38" y="62"/>
                  </a:moveTo>
                  <a:lnTo>
                    <a:pt x="76" y="43"/>
                  </a:lnTo>
                  <a:lnTo>
                    <a:pt x="76" y="0"/>
                  </a:lnTo>
                  <a:lnTo>
                    <a:pt x="38" y="14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8" y="62"/>
                  </a:lnTo>
                  <a:close/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5" name="Freeform 59">
              <a:extLst>
                <a:ext uri="{FF2B5EF4-FFF2-40B4-BE49-F238E27FC236}">
                  <a16:creationId xmlns="" xmlns:a16="http://schemas.microsoft.com/office/drawing/2014/main" id="{0AFB21F5-10CF-294D-8370-4544618FB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8951" y="4497389"/>
              <a:ext cx="120650" cy="22225"/>
            </a:xfrm>
            <a:custGeom>
              <a:avLst/>
              <a:gdLst>
                <a:gd name="T0" fmla="*/ 76 w 76"/>
                <a:gd name="T1" fmla="*/ 14 h 14"/>
                <a:gd name="T2" fmla="*/ 38 w 76"/>
                <a:gd name="T3" fmla="*/ 0 h 14"/>
                <a:gd name="T4" fmla="*/ 0 w 7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14">
                  <a:moveTo>
                    <a:pt x="76" y="14"/>
                  </a:moveTo>
                  <a:lnTo>
                    <a:pt x="38" y="0"/>
                  </a:lnTo>
                  <a:lnTo>
                    <a:pt x="0" y="14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6" name="Line 60">
              <a:extLst>
                <a:ext uri="{FF2B5EF4-FFF2-40B4-BE49-F238E27FC236}">
                  <a16:creationId xmlns="" xmlns:a16="http://schemas.microsoft.com/office/drawing/2014/main" id="{AFCA2CA5-8A4E-5144-A0E0-F1CACADAB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39276" y="4541839"/>
              <a:ext cx="0" cy="7620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7" name="Freeform 61">
              <a:extLst>
                <a:ext uri="{FF2B5EF4-FFF2-40B4-BE49-F238E27FC236}">
                  <a16:creationId xmlns="" xmlns:a16="http://schemas.microsoft.com/office/drawing/2014/main" id="{0B4A7A51-DE8B-F047-BBA2-6A9CCD026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4535489"/>
              <a:ext cx="179388" cy="149225"/>
            </a:xfrm>
            <a:custGeom>
              <a:avLst/>
              <a:gdLst>
                <a:gd name="T0" fmla="*/ 56 w 113"/>
                <a:gd name="T1" fmla="*/ 94 h 94"/>
                <a:gd name="T2" fmla="*/ 113 w 113"/>
                <a:gd name="T3" fmla="*/ 75 h 94"/>
                <a:gd name="T4" fmla="*/ 113 w 113"/>
                <a:gd name="T5" fmla="*/ 0 h 94"/>
                <a:gd name="T6" fmla="*/ 56 w 113"/>
                <a:gd name="T7" fmla="*/ 19 h 94"/>
                <a:gd name="T8" fmla="*/ 0 w 113"/>
                <a:gd name="T9" fmla="*/ 0 h 94"/>
                <a:gd name="T10" fmla="*/ 0 w 113"/>
                <a:gd name="T11" fmla="*/ 75 h 94"/>
                <a:gd name="T12" fmla="*/ 56 w 113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4">
                  <a:moveTo>
                    <a:pt x="56" y="94"/>
                  </a:moveTo>
                  <a:lnTo>
                    <a:pt x="113" y="75"/>
                  </a:lnTo>
                  <a:lnTo>
                    <a:pt x="113" y="0"/>
                  </a:lnTo>
                  <a:lnTo>
                    <a:pt x="56" y="19"/>
                  </a:lnTo>
                  <a:lnTo>
                    <a:pt x="0" y="0"/>
                  </a:lnTo>
                  <a:lnTo>
                    <a:pt x="0" y="75"/>
                  </a:lnTo>
                  <a:lnTo>
                    <a:pt x="56" y="94"/>
                  </a:lnTo>
                  <a:close/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8" name="Freeform 62">
              <a:extLst>
                <a:ext uri="{FF2B5EF4-FFF2-40B4-BE49-F238E27FC236}">
                  <a16:creationId xmlns="" xmlns:a16="http://schemas.microsoft.com/office/drawing/2014/main" id="{25CF3D86-F9EB-0240-B658-D709B1A1E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4505326"/>
              <a:ext cx="179388" cy="30163"/>
            </a:xfrm>
            <a:custGeom>
              <a:avLst/>
              <a:gdLst>
                <a:gd name="T0" fmla="*/ 113 w 113"/>
                <a:gd name="T1" fmla="*/ 19 h 19"/>
                <a:gd name="T2" fmla="*/ 56 w 113"/>
                <a:gd name="T3" fmla="*/ 0 h 19"/>
                <a:gd name="T4" fmla="*/ 0 w 113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">
                  <a:moveTo>
                    <a:pt x="113" y="19"/>
                  </a:moveTo>
                  <a:lnTo>
                    <a:pt x="56" y="0"/>
                  </a:lnTo>
                  <a:lnTo>
                    <a:pt x="0" y="19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9" name="Line 63">
              <a:extLst>
                <a:ext uri="{FF2B5EF4-FFF2-40B4-BE49-F238E27FC236}">
                  <a16:creationId xmlns="" xmlns:a16="http://schemas.microsoft.com/office/drawing/2014/main" id="{897551B9-DA1A-7649-A6C1-AB697E12A6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58301" y="4565651"/>
              <a:ext cx="0" cy="119063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="" xmlns:a16="http://schemas.microsoft.com/office/drawing/2014/main" id="{E00E1487-02D3-8D47-858E-1815A8DA47A7}"/>
              </a:ext>
            </a:extLst>
          </p:cNvPr>
          <p:cNvGrpSpPr/>
          <p:nvPr/>
        </p:nvGrpSpPr>
        <p:grpSpPr>
          <a:xfrm>
            <a:off x="9624648" y="2920011"/>
            <a:ext cx="206334" cy="279384"/>
            <a:chOff x="293687" y="4191001"/>
            <a:chExt cx="255587" cy="346075"/>
          </a:xfrm>
        </p:grpSpPr>
        <p:sp>
          <p:nvSpPr>
            <p:cNvPr id="201" name="Freeform 190">
              <a:extLst>
                <a:ext uri="{FF2B5EF4-FFF2-40B4-BE49-F238E27FC236}">
                  <a16:creationId xmlns="" xmlns:a16="http://schemas.microsoft.com/office/drawing/2014/main" id="{DD67AFB8-84D0-E84B-8FCC-5EFC3CC9F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687" y="4191001"/>
              <a:ext cx="255587" cy="346075"/>
            </a:xfrm>
            <a:custGeom>
              <a:avLst/>
              <a:gdLst>
                <a:gd name="T0" fmla="*/ 68 w 68"/>
                <a:gd name="T1" fmla="*/ 34 h 92"/>
                <a:gd name="T2" fmla="*/ 34 w 68"/>
                <a:gd name="T3" fmla="*/ 0 h 92"/>
                <a:gd name="T4" fmla="*/ 0 w 68"/>
                <a:gd name="T5" fmla="*/ 34 h 92"/>
                <a:gd name="T6" fmla="*/ 27 w 68"/>
                <a:gd name="T7" fmla="*/ 67 h 92"/>
                <a:gd name="T8" fmla="*/ 34 w 68"/>
                <a:gd name="T9" fmla="*/ 92 h 92"/>
                <a:gd name="T10" fmla="*/ 41 w 68"/>
                <a:gd name="T11" fmla="*/ 67 h 92"/>
                <a:gd name="T12" fmla="*/ 68 w 68"/>
                <a:gd name="T13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2">
                  <a:moveTo>
                    <a:pt x="68" y="34"/>
                  </a:moveTo>
                  <a:cubicBezTo>
                    <a:pt x="68" y="15"/>
                    <a:pt x="53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0"/>
                    <a:pt x="12" y="64"/>
                    <a:pt x="27" y="67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56" y="64"/>
                    <a:pt x="68" y="50"/>
                    <a:pt x="68" y="34"/>
                  </a:cubicBezTo>
                  <a:close/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2" name="Freeform 191">
              <a:extLst>
                <a:ext uri="{FF2B5EF4-FFF2-40B4-BE49-F238E27FC236}">
                  <a16:creationId xmlns="" xmlns:a16="http://schemas.microsoft.com/office/drawing/2014/main" id="{2D0928D4-FD2A-664D-B06D-2012F6266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" y="4254501"/>
              <a:ext cx="138112" cy="106363"/>
            </a:xfrm>
            <a:custGeom>
              <a:avLst/>
              <a:gdLst>
                <a:gd name="T0" fmla="*/ 87 w 87"/>
                <a:gd name="T1" fmla="*/ 0 h 67"/>
                <a:gd name="T2" fmla="*/ 23 w 87"/>
                <a:gd name="T3" fmla="*/ 67 h 67"/>
                <a:gd name="T4" fmla="*/ 0 w 87"/>
                <a:gd name="T5" fmla="*/ 4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7">
                  <a:moveTo>
                    <a:pt x="87" y="0"/>
                  </a:moveTo>
                  <a:lnTo>
                    <a:pt x="23" y="67"/>
                  </a:lnTo>
                  <a:lnTo>
                    <a:pt x="0" y="43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="" xmlns:a16="http://schemas.microsoft.com/office/drawing/2014/main" id="{B05EBB01-7375-BF43-9CEE-646D944D4991}"/>
              </a:ext>
            </a:extLst>
          </p:cNvPr>
          <p:cNvGrpSpPr/>
          <p:nvPr/>
        </p:nvGrpSpPr>
        <p:grpSpPr>
          <a:xfrm>
            <a:off x="9740408" y="3957260"/>
            <a:ext cx="312630" cy="272476"/>
            <a:chOff x="5562601" y="2185989"/>
            <a:chExt cx="346075" cy="301625"/>
          </a:xfrm>
        </p:grpSpPr>
        <p:sp>
          <p:nvSpPr>
            <p:cNvPr id="204" name="Freeform 91">
              <a:extLst>
                <a:ext uri="{FF2B5EF4-FFF2-40B4-BE49-F238E27FC236}">
                  <a16:creationId xmlns="" xmlns:a16="http://schemas.microsoft.com/office/drawing/2014/main" id="{1FEC02B5-014E-AE4A-AE05-A40849A90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1" y="2352676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18 w 28"/>
                <a:gd name="T3" fmla="*/ 0 h 28"/>
                <a:gd name="T4" fmla="*/ 28 w 28"/>
                <a:gd name="T5" fmla="*/ 16 h 28"/>
                <a:gd name="T6" fmla="*/ 28 w 28"/>
                <a:gd name="T7" fmla="*/ 22 h 28"/>
                <a:gd name="T8" fmla="*/ 28 w 28"/>
                <a:gd name="T9" fmla="*/ 28 h 28"/>
                <a:gd name="T10" fmla="*/ 18 w 28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20"/>
                    <a:pt x="28" y="22"/>
                  </a:cubicBezTo>
                  <a:cubicBezTo>
                    <a:pt x="28" y="24"/>
                    <a:pt x="28" y="28"/>
                    <a:pt x="28" y="28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92">
              <a:extLst>
                <a:ext uri="{FF2B5EF4-FFF2-40B4-BE49-F238E27FC236}">
                  <a16:creationId xmlns="" xmlns:a16="http://schemas.microsoft.com/office/drawing/2014/main" id="{FB4F20A0-1106-424C-91D9-5BA36B875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2306639"/>
              <a:ext cx="84138" cy="150813"/>
            </a:xfrm>
            <a:custGeom>
              <a:avLst/>
              <a:gdLst>
                <a:gd name="T0" fmla="*/ 0 w 53"/>
                <a:gd name="T1" fmla="*/ 95 h 95"/>
                <a:gd name="T2" fmla="*/ 53 w 53"/>
                <a:gd name="T3" fmla="*/ 95 h 95"/>
                <a:gd name="T4" fmla="*/ 53 w 53"/>
                <a:gd name="T5" fmla="*/ 0 h 95"/>
                <a:gd name="T6" fmla="*/ 0 w 5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5">
                  <a:moveTo>
                    <a:pt x="0" y="95"/>
                  </a:moveTo>
                  <a:lnTo>
                    <a:pt x="53" y="95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" name="Freeform 93">
              <a:extLst>
                <a:ext uri="{FF2B5EF4-FFF2-40B4-BE49-F238E27FC236}">
                  <a16:creationId xmlns="" xmlns:a16="http://schemas.microsoft.com/office/drawing/2014/main" id="{ED64E564-3F43-2A43-BEA0-D69C0BC1C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344739"/>
              <a:ext cx="38100" cy="112713"/>
            </a:xfrm>
            <a:custGeom>
              <a:avLst/>
              <a:gdLst>
                <a:gd name="T0" fmla="*/ 0 w 24"/>
                <a:gd name="T1" fmla="*/ 0 h 71"/>
                <a:gd name="T2" fmla="*/ 0 w 24"/>
                <a:gd name="T3" fmla="*/ 71 h 71"/>
                <a:gd name="T4" fmla="*/ 24 w 24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1">
                  <a:moveTo>
                    <a:pt x="0" y="0"/>
                  </a:moveTo>
                  <a:lnTo>
                    <a:pt x="0" y="71"/>
                  </a:lnTo>
                  <a:lnTo>
                    <a:pt x="24" y="71"/>
                  </a:lnTo>
                </a:path>
              </a:pathLst>
            </a:cu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7" name="Oval 94">
              <a:extLst>
                <a:ext uri="{FF2B5EF4-FFF2-40B4-BE49-F238E27FC236}">
                  <a16:creationId xmlns="" xmlns:a16="http://schemas.microsoft.com/office/drawing/2014/main" id="{84F06BDD-F70D-5941-8780-2AED6E33A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6" y="2443164"/>
              <a:ext cx="44450" cy="44450"/>
            </a:xfrm>
            <a:prstGeom prst="ellipse">
              <a:avLst/>
            </a:pr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8" name="Oval 95">
              <a:extLst>
                <a:ext uri="{FF2B5EF4-FFF2-40B4-BE49-F238E27FC236}">
                  <a16:creationId xmlns="" xmlns:a16="http://schemas.microsoft.com/office/drawing/2014/main" id="{3E1289DB-8374-824B-B184-388273D51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2443164"/>
              <a:ext cx="44450" cy="44450"/>
            </a:xfrm>
            <a:prstGeom prst="ellipse">
              <a:avLst/>
            </a:pr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9" name="Oval 96">
              <a:extLst>
                <a:ext uri="{FF2B5EF4-FFF2-40B4-BE49-F238E27FC236}">
                  <a16:creationId xmlns="" xmlns:a16="http://schemas.microsoft.com/office/drawing/2014/main" id="{4D5DDDAF-8472-E94E-B179-6CCFB04CC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2185989"/>
              <a:ext cx="134938" cy="136525"/>
            </a:xfrm>
            <a:prstGeom prst="ellipse">
              <a:avLst/>
            </a:pr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0" name="Freeform 97">
              <a:extLst>
                <a:ext uri="{FF2B5EF4-FFF2-40B4-BE49-F238E27FC236}">
                  <a16:creationId xmlns="" xmlns:a16="http://schemas.microsoft.com/office/drawing/2014/main" id="{1A88E5CF-B104-2F49-AC49-3FDFC93AE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2216151"/>
              <a:ext cx="30163" cy="46038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29 h 29"/>
                <a:gd name="T4" fmla="*/ 19 w 1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lnTo>
                    <a:pt x="0" y="29"/>
                  </a:lnTo>
                  <a:lnTo>
                    <a:pt x="19" y="29"/>
                  </a:lnTo>
                </a:path>
              </a:pathLst>
            </a:cu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1" name="Line 98">
              <a:extLst>
                <a:ext uri="{FF2B5EF4-FFF2-40B4-BE49-F238E27FC236}">
                  <a16:creationId xmlns="" xmlns:a16="http://schemas.microsoft.com/office/drawing/2014/main" id="{CB004B25-BA91-6942-91F4-0B1B83297A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1" y="2382839"/>
              <a:ext cx="44450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2" name="Line 99">
              <a:extLst>
                <a:ext uri="{FF2B5EF4-FFF2-40B4-BE49-F238E27FC236}">
                  <a16:creationId xmlns="" xmlns:a16="http://schemas.microsoft.com/office/drawing/2014/main" id="{A4C7BE1B-D2C7-934C-B71C-AB223D3BB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4826" y="2413001"/>
              <a:ext cx="22225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3" name="Line 100">
              <a:extLst>
                <a:ext uri="{FF2B5EF4-FFF2-40B4-BE49-F238E27FC236}">
                  <a16:creationId xmlns="" xmlns:a16="http://schemas.microsoft.com/office/drawing/2014/main" id="{7F0CC163-0C20-F544-AAE8-84AB81F2D6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0701" y="2443164"/>
              <a:ext cx="6350" cy="0"/>
            </a:xfrm>
            <a:prstGeom prst="line">
              <a:avLst/>
            </a:prstGeom>
            <a:noFill/>
            <a:ln w="9525" cap="rnd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4" name="Line 101">
              <a:extLst>
                <a:ext uri="{FF2B5EF4-FFF2-40B4-BE49-F238E27FC236}">
                  <a16:creationId xmlns="" xmlns:a16="http://schemas.microsoft.com/office/drawing/2014/main" id="{B8AF515E-3386-6149-A683-EDA851862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13001"/>
              <a:ext cx="100013" cy="0"/>
            </a:xfrm>
            <a:prstGeom prst="line">
              <a:avLst/>
            </a:pr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5" name="Line 102">
              <a:extLst>
                <a:ext uri="{FF2B5EF4-FFF2-40B4-BE49-F238E27FC236}">
                  <a16:creationId xmlns="" xmlns:a16="http://schemas.microsoft.com/office/drawing/2014/main" id="{9EDE4E39-97C2-9349-8D36-72159E8E87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0" cy="0"/>
            </a:xfrm>
            <a:prstGeom prst="line">
              <a:avLst/>
            </a:pr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6" name="Line 103">
              <a:extLst>
                <a:ext uri="{FF2B5EF4-FFF2-40B4-BE49-F238E27FC236}">
                  <a16:creationId xmlns="" xmlns:a16="http://schemas.microsoft.com/office/drawing/2014/main" id="{EB8559A9-8FAF-D544-A0EA-6BAFC215C9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25400" cy="0"/>
            </a:xfrm>
            <a:prstGeom prst="line">
              <a:avLst/>
            </a:prstGeom>
            <a:noFill/>
            <a:ln w="9525" cap="flat">
              <a:solidFill>
                <a:srgbClr val="0190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="" xmlns:a16="http://schemas.microsoft.com/office/drawing/2014/main" id="{63537166-02D1-E54F-8D77-FF18A88390AE}"/>
              </a:ext>
            </a:extLst>
          </p:cNvPr>
          <p:cNvGrpSpPr/>
          <p:nvPr/>
        </p:nvGrpSpPr>
        <p:grpSpPr>
          <a:xfrm flipH="1">
            <a:off x="9349026" y="4902755"/>
            <a:ext cx="269171" cy="233364"/>
            <a:chOff x="2690813" y="4403726"/>
            <a:chExt cx="346075" cy="300038"/>
          </a:xfrm>
        </p:grpSpPr>
        <p:sp>
          <p:nvSpPr>
            <p:cNvPr id="218" name="Oval 281">
              <a:extLst>
                <a:ext uri="{FF2B5EF4-FFF2-40B4-BE49-F238E27FC236}">
                  <a16:creationId xmlns="" xmlns:a16="http://schemas.microsoft.com/office/drawing/2014/main" id="{9D6D02F7-4B08-7A4D-85FE-D110C9986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4643439"/>
              <a:ext cx="60325" cy="60325"/>
            </a:xfrm>
            <a:prstGeom prst="ellips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9" name="Oval 282">
              <a:extLst>
                <a:ext uri="{FF2B5EF4-FFF2-40B4-BE49-F238E27FC236}">
                  <a16:creationId xmlns="" xmlns:a16="http://schemas.microsoft.com/office/drawing/2014/main" id="{CC883644-F621-794A-89E6-17F27EDB0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051" y="4643439"/>
              <a:ext cx="58738" cy="60325"/>
            </a:xfrm>
            <a:prstGeom prst="ellips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0" name="Freeform 283">
              <a:extLst>
                <a:ext uri="{FF2B5EF4-FFF2-40B4-BE49-F238E27FC236}">
                  <a16:creationId xmlns="" xmlns:a16="http://schemas.microsoft.com/office/drawing/2014/main" id="{FFEB32A4-FA55-2E44-99D6-366A92774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4403726"/>
              <a:ext cx="330200" cy="269875"/>
            </a:xfrm>
            <a:custGeom>
              <a:avLst/>
              <a:gdLst>
                <a:gd name="T0" fmla="*/ 184 w 208"/>
                <a:gd name="T1" fmla="*/ 170 h 170"/>
                <a:gd name="T2" fmla="*/ 208 w 208"/>
                <a:gd name="T3" fmla="*/ 170 h 170"/>
                <a:gd name="T4" fmla="*/ 208 w 208"/>
                <a:gd name="T5" fmla="*/ 0 h 170"/>
                <a:gd name="T6" fmla="*/ 28 w 208"/>
                <a:gd name="T7" fmla="*/ 0 h 170"/>
                <a:gd name="T8" fmla="*/ 0 w 208"/>
                <a:gd name="T9" fmla="*/ 66 h 170"/>
                <a:gd name="T10" fmla="*/ 71 w 208"/>
                <a:gd name="T11" fmla="*/ 6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70">
                  <a:moveTo>
                    <a:pt x="184" y="170"/>
                  </a:moveTo>
                  <a:lnTo>
                    <a:pt x="208" y="170"/>
                  </a:lnTo>
                  <a:lnTo>
                    <a:pt x="208" y="0"/>
                  </a:lnTo>
                  <a:lnTo>
                    <a:pt x="28" y="0"/>
                  </a:lnTo>
                  <a:lnTo>
                    <a:pt x="0" y="66"/>
                  </a:lnTo>
                  <a:lnTo>
                    <a:pt x="71" y="66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1" name="Line 284">
              <a:extLst>
                <a:ext uri="{FF2B5EF4-FFF2-40B4-BE49-F238E27FC236}">
                  <a16:creationId xmlns="" xmlns:a16="http://schemas.microsoft.com/office/drawing/2014/main" id="{5484C694-5AC4-7743-9A33-5B3E290EDD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238" y="4673601"/>
              <a:ext cx="150813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2" name="Freeform 285">
              <a:extLst>
                <a:ext uri="{FF2B5EF4-FFF2-40B4-BE49-F238E27FC236}">
                  <a16:creationId xmlns="" xmlns:a16="http://schemas.microsoft.com/office/drawing/2014/main" id="{E9CD967A-4123-D248-9E8A-236970AEF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4538664"/>
              <a:ext cx="46038" cy="44450"/>
            </a:xfrm>
            <a:custGeom>
              <a:avLst/>
              <a:gdLst>
                <a:gd name="T0" fmla="*/ 29 w 29"/>
                <a:gd name="T1" fmla="*/ 0 h 28"/>
                <a:gd name="T2" fmla="*/ 15 w 29"/>
                <a:gd name="T3" fmla="*/ 0 h 28"/>
                <a:gd name="T4" fmla="*/ 0 w 29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8">
                  <a:moveTo>
                    <a:pt x="29" y="0"/>
                  </a:moveTo>
                  <a:lnTo>
                    <a:pt x="15" y="0"/>
                  </a:lnTo>
                  <a:lnTo>
                    <a:pt x="0" y="28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286">
              <a:extLst>
                <a:ext uri="{FF2B5EF4-FFF2-40B4-BE49-F238E27FC236}">
                  <a16:creationId xmlns="" xmlns:a16="http://schemas.microsoft.com/office/drawing/2014/main" id="{46E03287-B961-1543-8F1D-9986DE6BA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4508501"/>
              <a:ext cx="136525" cy="165100"/>
            </a:xfrm>
            <a:custGeom>
              <a:avLst/>
              <a:gdLst>
                <a:gd name="T0" fmla="*/ 24 w 86"/>
                <a:gd name="T1" fmla="*/ 104 h 104"/>
                <a:gd name="T2" fmla="*/ 0 w 86"/>
                <a:gd name="T3" fmla="*/ 104 h 104"/>
                <a:gd name="T4" fmla="*/ 0 w 86"/>
                <a:gd name="T5" fmla="*/ 62 h 104"/>
                <a:gd name="T6" fmla="*/ 19 w 86"/>
                <a:gd name="T7" fmla="*/ 43 h 104"/>
                <a:gd name="T8" fmla="*/ 43 w 86"/>
                <a:gd name="T9" fmla="*/ 0 h 104"/>
                <a:gd name="T10" fmla="*/ 86 w 86"/>
                <a:gd name="T11" fmla="*/ 0 h 104"/>
                <a:gd name="T12" fmla="*/ 86 w 86"/>
                <a:gd name="T13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4">
                  <a:moveTo>
                    <a:pt x="24" y="104"/>
                  </a:moveTo>
                  <a:lnTo>
                    <a:pt x="0" y="104"/>
                  </a:lnTo>
                  <a:lnTo>
                    <a:pt x="0" y="62"/>
                  </a:lnTo>
                  <a:lnTo>
                    <a:pt x="19" y="43"/>
                  </a:lnTo>
                  <a:lnTo>
                    <a:pt x="43" y="0"/>
                  </a:lnTo>
                  <a:lnTo>
                    <a:pt x="86" y="0"/>
                  </a:lnTo>
                  <a:lnTo>
                    <a:pt x="86" y="85"/>
                  </a:lnTo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4" name="Line 287">
              <a:extLst>
                <a:ext uri="{FF2B5EF4-FFF2-40B4-BE49-F238E27FC236}">
                  <a16:creationId xmlns="" xmlns:a16="http://schemas.microsoft.com/office/drawing/2014/main" id="{9CE112C6-1E1F-F840-9517-EADCCBA758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0813" y="4643439"/>
              <a:ext cx="346075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5" name="Freeform 288">
              <a:extLst>
                <a:ext uri="{FF2B5EF4-FFF2-40B4-BE49-F238E27FC236}">
                  <a16:creationId xmlns="" xmlns:a16="http://schemas.microsoft.com/office/drawing/2014/main" id="{C3CA88A1-6F4B-A94F-95B4-82D03819C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4433889"/>
              <a:ext cx="60325" cy="44450"/>
            </a:xfrm>
            <a:custGeom>
              <a:avLst/>
              <a:gdLst>
                <a:gd name="T0" fmla="*/ 38 w 38"/>
                <a:gd name="T1" fmla="*/ 28 h 28"/>
                <a:gd name="T2" fmla="*/ 0 w 38"/>
                <a:gd name="T3" fmla="*/ 28 h 28"/>
                <a:gd name="T4" fmla="*/ 9 w 38"/>
                <a:gd name="T5" fmla="*/ 0 h 28"/>
                <a:gd name="T6" fmla="*/ 38 w 38"/>
                <a:gd name="T7" fmla="*/ 0 h 28"/>
                <a:gd name="T8" fmla="*/ 38 w 3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8" y="28"/>
                  </a:moveTo>
                  <a:lnTo>
                    <a:pt x="0" y="28"/>
                  </a:lnTo>
                  <a:lnTo>
                    <a:pt x="9" y="0"/>
                  </a:lnTo>
                  <a:lnTo>
                    <a:pt x="38" y="0"/>
                  </a:lnTo>
                  <a:lnTo>
                    <a:pt x="38" y="28"/>
                  </a:lnTo>
                  <a:close/>
                </a:path>
              </a:pathLst>
            </a:cu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Line 289">
              <a:extLst>
                <a:ext uri="{FF2B5EF4-FFF2-40B4-BE49-F238E27FC236}">
                  <a16:creationId xmlns="" xmlns:a16="http://schemas.microsoft.com/office/drawing/2014/main" id="{80087046-E808-1D49-B2BA-49C168B546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7338" y="4538664"/>
              <a:ext cx="209550" cy="0"/>
            </a:xfrm>
            <a:prstGeom prst="line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7" name="Rectangle 290">
              <a:extLst>
                <a:ext uri="{FF2B5EF4-FFF2-40B4-BE49-F238E27FC236}">
                  <a16:creationId xmlns="" xmlns:a16="http://schemas.microsoft.com/office/drawing/2014/main" id="{07CBB3C6-1299-E442-904C-421B4A13B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788" y="4433889"/>
              <a:ext cx="134938" cy="44450"/>
            </a:xfrm>
            <a:prstGeom prst="rect">
              <a:avLst/>
            </a:prstGeom>
            <a:noFill/>
            <a:ln w="9525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="" xmlns:a16="http://schemas.microsoft.com/office/drawing/2014/main" id="{AE3854F1-1C50-3D4E-8187-56921A759DB3}"/>
              </a:ext>
            </a:extLst>
          </p:cNvPr>
          <p:cNvGrpSpPr/>
          <p:nvPr/>
        </p:nvGrpSpPr>
        <p:grpSpPr>
          <a:xfrm>
            <a:off x="764717" y="893067"/>
            <a:ext cx="1419650" cy="1432739"/>
            <a:chOff x="2684463" y="3619500"/>
            <a:chExt cx="344487" cy="347663"/>
          </a:xfrm>
        </p:grpSpPr>
        <p:sp>
          <p:nvSpPr>
            <p:cNvPr id="229" name="Rectangle 228">
              <a:extLst>
                <a:ext uri="{FF2B5EF4-FFF2-40B4-BE49-F238E27FC236}">
                  <a16:creationId xmlns="" xmlns:a16="http://schemas.microsoft.com/office/drawing/2014/main" id="{80693040-74B9-624A-9451-FB8D714A6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3709988"/>
              <a:ext cx="180975" cy="257175"/>
            </a:xfrm>
            <a:prstGeom prst="rect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="" xmlns:a16="http://schemas.microsoft.com/office/drawing/2014/main" id="{2A83B95C-FC9D-524F-AC01-312ED71DE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3619500"/>
              <a:ext cx="90488" cy="241300"/>
            </a:xfrm>
            <a:custGeom>
              <a:avLst/>
              <a:gdLst>
                <a:gd name="T0" fmla="*/ 12 w 24"/>
                <a:gd name="T1" fmla="*/ 64 h 64"/>
                <a:gd name="T2" fmla="*/ 0 w 24"/>
                <a:gd name="T3" fmla="*/ 64 h 64"/>
                <a:gd name="T4" fmla="*/ 0 w 24"/>
                <a:gd name="T5" fmla="*/ 12 h 64"/>
                <a:gd name="T6" fmla="*/ 12 w 24"/>
                <a:gd name="T7" fmla="*/ 0 h 64"/>
                <a:gd name="T8" fmla="*/ 24 w 24"/>
                <a:gd name="T9" fmla="*/ 12 h 64"/>
                <a:gd name="T10" fmla="*/ 12 w 24"/>
                <a:gd name="T11" fmla="*/ 24 h 64"/>
                <a:gd name="T12" fmla="*/ 12 w 24"/>
                <a:gd name="T13" fmla="*/ 16 h 64"/>
                <a:gd name="T14" fmla="*/ 23 w 24"/>
                <a:gd name="T15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4">
                  <a:moveTo>
                    <a:pt x="12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3" y="16"/>
                    <a:pt x="23" y="16"/>
                    <a:pt x="23" y="16"/>
                  </a:cubicBezTo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="" xmlns:a16="http://schemas.microsoft.com/office/drawing/2014/main" id="{6FFB5F18-88E8-A342-8F2E-8A132864B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3619500"/>
              <a:ext cx="225425" cy="90488"/>
            </a:xfrm>
            <a:custGeom>
              <a:avLst/>
              <a:gdLst>
                <a:gd name="T0" fmla="*/ 48 w 60"/>
                <a:gd name="T1" fmla="*/ 24 h 24"/>
                <a:gd name="T2" fmla="*/ 60 w 60"/>
                <a:gd name="T3" fmla="*/ 12 h 24"/>
                <a:gd name="T4" fmla="*/ 48 w 60"/>
                <a:gd name="T5" fmla="*/ 0 h 24"/>
                <a:gd name="T6" fmla="*/ 0 w 60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4">
                  <a:moveTo>
                    <a:pt x="48" y="24"/>
                  </a:moveTo>
                  <a:cubicBezTo>
                    <a:pt x="55" y="24"/>
                    <a:pt x="60" y="19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2" name="Line 8">
              <a:extLst>
                <a:ext uri="{FF2B5EF4-FFF2-40B4-BE49-F238E27FC236}">
                  <a16:creationId xmlns="" xmlns:a16="http://schemas.microsoft.com/office/drawing/2014/main" id="{C0926470-43F0-364F-A17E-13965BA411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770313"/>
              <a:ext cx="60325" cy="0"/>
            </a:xfrm>
            <a:prstGeom prst="lin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3" name="Line 9">
              <a:extLst>
                <a:ext uri="{FF2B5EF4-FFF2-40B4-BE49-F238E27FC236}">
                  <a16:creationId xmlns="" xmlns:a16="http://schemas.microsoft.com/office/drawing/2014/main" id="{CC0EB192-9A12-E24A-B8AD-391A0E0CC8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30638"/>
              <a:ext cx="60325" cy="0"/>
            </a:xfrm>
            <a:prstGeom prst="lin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4" name="Line 10">
              <a:extLst>
                <a:ext uri="{FF2B5EF4-FFF2-40B4-BE49-F238E27FC236}">
                  <a16:creationId xmlns="" xmlns:a16="http://schemas.microsoft.com/office/drawing/2014/main" id="{3FCE7A7F-5AC9-7748-9233-D985123691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92550"/>
              <a:ext cx="60325" cy="0"/>
            </a:xfrm>
            <a:prstGeom prst="lin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="" xmlns:a16="http://schemas.microsoft.com/office/drawing/2014/main" id="{A43B4367-3E18-F345-B6D5-ECDB53616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740150"/>
              <a:ext cx="38100" cy="30163"/>
            </a:xfrm>
            <a:custGeom>
              <a:avLst/>
              <a:gdLst>
                <a:gd name="T0" fmla="*/ 0 w 24"/>
                <a:gd name="T1" fmla="*/ 14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4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="" xmlns:a16="http://schemas.microsoft.com/office/drawing/2014/main" id="{30EC0FBC-24C1-DA41-B569-76C923FC3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800475"/>
              <a:ext cx="38100" cy="30163"/>
            </a:xfrm>
            <a:custGeom>
              <a:avLst/>
              <a:gdLst>
                <a:gd name="T0" fmla="*/ 0 w 24"/>
                <a:gd name="T1" fmla="*/ 15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5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="" xmlns:a16="http://schemas.microsoft.com/office/drawing/2014/main" id="{E10A84BB-F895-F04E-A3B0-51D325BA2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3702050"/>
              <a:ext cx="44450" cy="265113"/>
            </a:xfrm>
            <a:custGeom>
              <a:avLst/>
              <a:gdLst>
                <a:gd name="T0" fmla="*/ 12 w 12"/>
                <a:gd name="T1" fmla="*/ 64 h 70"/>
                <a:gd name="T2" fmla="*/ 6 w 12"/>
                <a:gd name="T3" fmla="*/ 70 h 70"/>
                <a:gd name="T4" fmla="*/ 0 w 12"/>
                <a:gd name="T5" fmla="*/ 64 h 70"/>
                <a:gd name="T6" fmla="*/ 0 w 12"/>
                <a:gd name="T7" fmla="*/ 6 h 70"/>
                <a:gd name="T8" fmla="*/ 6 w 12"/>
                <a:gd name="T9" fmla="*/ 0 h 70"/>
                <a:gd name="T10" fmla="*/ 12 w 12"/>
                <a:gd name="T11" fmla="*/ 6 h 70"/>
                <a:gd name="T12" fmla="*/ 12 w 12"/>
                <a:gd name="T1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0">
                  <a:moveTo>
                    <a:pt x="12" y="64"/>
                  </a:moveTo>
                  <a:cubicBezTo>
                    <a:pt x="12" y="67"/>
                    <a:pt x="9" y="70"/>
                    <a:pt x="6" y="70"/>
                  </a:cubicBezTo>
                  <a:cubicBezTo>
                    <a:pt x="3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64"/>
                  </a:lnTo>
                  <a:close/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8" name="Line 14">
              <a:extLst>
                <a:ext uri="{FF2B5EF4-FFF2-40B4-BE49-F238E27FC236}">
                  <a16:creationId xmlns="" xmlns:a16="http://schemas.microsoft.com/office/drawing/2014/main" id="{4824BF64-869E-0C47-A275-E29853FB71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937000"/>
              <a:ext cx="44450" cy="0"/>
            </a:xfrm>
            <a:prstGeom prst="lin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9" name="Line 15">
              <a:extLst>
                <a:ext uri="{FF2B5EF4-FFF2-40B4-BE49-F238E27FC236}">
                  <a16:creationId xmlns="" xmlns:a16="http://schemas.microsoft.com/office/drawing/2014/main" id="{AC203EC8-B882-8140-BAFB-98B625808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830638"/>
              <a:ext cx="44450" cy="0"/>
            </a:xfrm>
            <a:prstGeom prst="line">
              <a:avLst/>
            </a:pr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="" xmlns:a16="http://schemas.microsoft.com/office/drawing/2014/main" id="{7BBDCB8F-3EDD-D64E-A172-04498C36E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338" y="3717925"/>
              <a:ext cx="30163" cy="136525"/>
            </a:xfrm>
            <a:custGeom>
              <a:avLst/>
              <a:gdLst>
                <a:gd name="T0" fmla="*/ 0 w 8"/>
                <a:gd name="T1" fmla="*/ 36 h 36"/>
                <a:gd name="T2" fmla="*/ 0 w 8"/>
                <a:gd name="T3" fmla="*/ 6 h 36"/>
                <a:gd name="T4" fmla="*/ 6 w 8"/>
                <a:gd name="T5" fmla="*/ 0 h 36"/>
                <a:gd name="T6" fmla="*/ 8 w 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6">
                  <a:moveTo>
                    <a:pt x="0" y="3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412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41" name="Straight Connector 240">
            <a:extLst>
              <a:ext uri="{FF2B5EF4-FFF2-40B4-BE49-F238E27FC236}">
                <a16:creationId xmlns="" xmlns:a16="http://schemas.microsoft.com/office/drawing/2014/main" id="{7142890C-054D-C649-A31A-4170EFA45FB6}"/>
              </a:ext>
            </a:extLst>
          </p:cNvPr>
          <p:cNvCxnSpPr>
            <a:cxnSpLocks/>
          </p:cNvCxnSpPr>
          <p:nvPr/>
        </p:nvCxnSpPr>
        <p:spPr>
          <a:xfrm>
            <a:off x="952081" y="2832491"/>
            <a:ext cx="307480" cy="0"/>
          </a:xfrm>
          <a:prstGeom prst="line">
            <a:avLst/>
          </a:prstGeom>
          <a:ln w="444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145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55DDD36-0C88-424E-8942-237963639D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" t="50000" r="4150" b="8508"/>
          <a:stretch/>
        </p:blipFill>
        <p:spPr>
          <a:xfrm>
            <a:off x="410993" y="0"/>
            <a:ext cx="11370014" cy="3428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4DDD9F4B-95E4-9944-AE6A-1E56650BF9D7}"/>
              </a:ext>
            </a:extLst>
          </p:cNvPr>
          <p:cNvSpPr/>
          <p:nvPr/>
        </p:nvSpPr>
        <p:spPr>
          <a:xfrm>
            <a:off x="407988" y="0"/>
            <a:ext cx="11376025" cy="3429000"/>
          </a:xfrm>
          <a:prstGeom prst="rect">
            <a:avLst/>
          </a:prstGeom>
          <a:gradFill>
            <a:gsLst>
              <a:gs pos="0">
                <a:srgbClr val="0190CC">
                  <a:alpha val="80000"/>
                </a:srgbClr>
              </a:gs>
              <a:gs pos="100000">
                <a:srgbClr val="016B95">
                  <a:alpha val="8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F7D4BD-1E5B-9B41-8DFA-DB5C35AEA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6109" y="365125"/>
            <a:ext cx="7259782" cy="790575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Transportation Medium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73214DE6-C33A-D648-A9C9-032559CDF224}"/>
              </a:ext>
            </a:extLst>
          </p:cNvPr>
          <p:cNvSpPr/>
          <p:nvPr/>
        </p:nvSpPr>
        <p:spPr>
          <a:xfrm>
            <a:off x="1544323" y="1732150"/>
            <a:ext cx="921786" cy="9217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D2D6EFDC-3504-E542-B9A8-1D64C6849BA2}"/>
              </a:ext>
            </a:extLst>
          </p:cNvPr>
          <p:cNvSpPr/>
          <p:nvPr/>
        </p:nvSpPr>
        <p:spPr>
          <a:xfrm>
            <a:off x="773748" y="2161309"/>
            <a:ext cx="2468216" cy="3849747"/>
          </a:xfrm>
          <a:prstGeom prst="roundRect">
            <a:avLst>
              <a:gd name="adj" fmla="val 12917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911B1998-549E-BB48-A7EB-9328C443737C}"/>
              </a:ext>
            </a:extLst>
          </p:cNvPr>
          <p:cNvSpPr/>
          <p:nvPr/>
        </p:nvSpPr>
        <p:spPr>
          <a:xfrm>
            <a:off x="1692942" y="1880769"/>
            <a:ext cx="624548" cy="624548"/>
          </a:xfrm>
          <a:prstGeom prst="ellipse">
            <a:avLst/>
          </a:prstGeom>
          <a:solidFill>
            <a:srgbClr val="FE5409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9B0449C-561C-694F-8C47-5F4DBF7E98FE}"/>
              </a:ext>
            </a:extLst>
          </p:cNvPr>
          <p:cNvSpPr txBox="1"/>
          <p:nvPr/>
        </p:nvSpPr>
        <p:spPr>
          <a:xfrm>
            <a:off x="1142518" y="2813270"/>
            <a:ext cx="17306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F55D15DC-A928-6C4E-BFE8-9B7B4C69010F}"/>
              </a:ext>
            </a:extLst>
          </p:cNvPr>
          <p:cNvCxnSpPr>
            <a:cxnSpLocks/>
          </p:cNvCxnSpPr>
          <p:nvPr/>
        </p:nvCxnSpPr>
        <p:spPr>
          <a:xfrm>
            <a:off x="1093913" y="3429000"/>
            <a:ext cx="1827886" cy="0"/>
          </a:xfrm>
          <a:prstGeom prst="line">
            <a:avLst/>
          </a:prstGeom>
          <a:ln>
            <a:solidFill>
              <a:srgbClr val="FE5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CCCC1F6-FED0-C34B-A758-ACA70AB378A1}"/>
              </a:ext>
            </a:extLst>
          </p:cNvPr>
          <p:cNvSpPr txBox="1"/>
          <p:nvPr/>
        </p:nvSpPr>
        <p:spPr>
          <a:xfrm>
            <a:off x="1093913" y="3692653"/>
            <a:ext cx="1827886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87EEF41D-CDBE-F449-978B-985292C16FB7}"/>
              </a:ext>
            </a:extLst>
          </p:cNvPr>
          <p:cNvGrpSpPr/>
          <p:nvPr/>
        </p:nvGrpSpPr>
        <p:grpSpPr>
          <a:xfrm flipH="1">
            <a:off x="1832972" y="2080331"/>
            <a:ext cx="344488" cy="225425"/>
            <a:chOff x="2684463" y="4040188"/>
            <a:chExt cx="344488" cy="225425"/>
          </a:xfrm>
        </p:grpSpPr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A781535F-D04F-FB47-935F-C256A8ACB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4084638"/>
              <a:ext cx="344488" cy="180975"/>
            </a:xfrm>
            <a:custGeom>
              <a:avLst/>
              <a:gdLst>
                <a:gd name="T0" fmla="*/ 84 w 92"/>
                <a:gd name="T1" fmla="*/ 8 h 48"/>
                <a:gd name="T2" fmla="*/ 24 w 92"/>
                <a:gd name="T3" fmla="*/ 8 h 48"/>
                <a:gd name="T4" fmla="*/ 16 w 92"/>
                <a:gd name="T5" fmla="*/ 0 h 48"/>
                <a:gd name="T6" fmla="*/ 0 w 92"/>
                <a:gd name="T7" fmla="*/ 0 h 48"/>
                <a:gd name="T8" fmla="*/ 12 w 92"/>
                <a:gd name="T9" fmla="*/ 24 h 48"/>
                <a:gd name="T10" fmla="*/ 44 w 92"/>
                <a:gd name="T11" fmla="*/ 24 h 48"/>
                <a:gd name="T12" fmla="*/ 20 w 92"/>
                <a:gd name="T13" fmla="*/ 48 h 48"/>
                <a:gd name="T14" fmla="*/ 40 w 92"/>
                <a:gd name="T15" fmla="*/ 48 h 48"/>
                <a:gd name="T16" fmla="*/ 64 w 92"/>
                <a:gd name="T17" fmla="*/ 24 h 48"/>
                <a:gd name="T18" fmla="*/ 84 w 92"/>
                <a:gd name="T19" fmla="*/ 24 h 48"/>
                <a:gd name="T20" fmla="*/ 92 w 92"/>
                <a:gd name="T21" fmla="*/ 16 h 48"/>
                <a:gd name="T22" fmla="*/ 84 w 92"/>
                <a:gd name="T2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48">
                  <a:moveTo>
                    <a:pt x="8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8" y="24"/>
                    <a:pt x="92" y="20"/>
                    <a:pt x="92" y="16"/>
                  </a:cubicBezTo>
                  <a:cubicBezTo>
                    <a:pt x="92" y="12"/>
                    <a:pt x="88" y="8"/>
                    <a:pt x="84" y="8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F7847C4E-8CEC-574C-A2F4-14109A5C9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238" y="4040188"/>
              <a:ext cx="134938" cy="74613"/>
            </a:xfrm>
            <a:custGeom>
              <a:avLst/>
              <a:gdLst>
                <a:gd name="T0" fmla="*/ 85 w 85"/>
                <a:gd name="T1" fmla="*/ 47 h 47"/>
                <a:gd name="T2" fmla="*/ 38 w 85"/>
                <a:gd name="T3" fmla="*/ 0 h 47"/>
                <a:gd name="T4" fmla="*/ 0 w 85"/>
                <a:gd name="T5" fmla="*/ 0 h 47"/>
                <a:gd name="T6" fmla="*/ 47 w 85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7">
                  <a:moveTo>
                    <a:pt x="85" y="47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47" y="4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BF07AF85-367E-3D49-842D-370AA8383722}"/>
              </a:ext>
            </a:extLst>
          </p:cNvPr>
          <p:cNvCxnSpPr>
            <a:cxnSpLocks/>
          </p:cNvCxnSpPr>
          <p:nvPr/>
        </p:nvCxnSpPr>
        <p:spPr>
          <a:xfrm>
            <a:off x="1889660" y="6011056"/>
            <a:ext cx="236392" cy="0"/>
          </a:xfrm>
          <a:prstGeom prst="line">
            <a:avLst/>
          </a:prstGeom>
          <a:ln w="25400" cap="rnd">
            <a:solidFill>
              <a:srgbClr val="0190C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EA4E6DE9-5610-0C45-AD84-4C0F6184B89C}"/>
              </a:ext>
            </a:extLst>
          </p:cNvPr>
          <p:cNvSpPr/>
          <p:nvPr/>
        </p:nvSpPr>
        <p:spPr>
          <a:xfrm>
            <a:off x="4269752" y="1732150"/>
            <a:ext cx="921786" cy="9217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7CCF7C2E-DB14-5542-AA9B-66AF8B3D09F8}"/>
              </a:ext>
            </a:extLst>
          </p:cNvPr>
          <p:cNvSpPr/>
          <p:nvPr/>
        </p:nvSpPr>
        <p:spPr>
          <a:xfrm>
            <a:off x="3499177" y="2161309"/>
            <a:ext cx="2468216" cy="3849747"/>
          </a:xfrm>
          <a:prstGeom prst="roundRect">
            <a:avLst>
              <a:gd name="adj" fmla="val 12917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15D824C7-C4BE-7343-81A5-FC4D4CA4F965}"/>
              </a:ext>
            </a:extLst>
          </p:cNvPr>
          <p:cNvSpPr/>
          <p:nvPr/>
        </p:nvSpPr>
        <p:spPr>
          <a:xfrm>
            <a:off x="4418371" y="1880769"/>
            <a:ext cx="624548" cy="624548"/>
          </a:xfrm>
          <a:prstGeom prst="ellipse">
            <a:avLst/>
          </a:prstGeom>
          <a:solidFill>
            <a:srgbClr val="FE5409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BB11B0E1-DA94-8E40-9106-1157E177ECFE}"/>
              </a:ext>
            </a:extLst>
          </p:cNvPr>
          <p:cNvSpPr txBox="1"/>
          <p:nvPr/>
        </p:nvSpPr>
        <p:spPr>
          <a:xfrm>
            <a:off x="3867947" y="2813270"/>
            <a:ext cx="17306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225BF399-F639-3F43-8907-12468EAF7DE9}"/>
              </a:ext>
            </a:extLst>
          </p:cNvPr>
          <p:cNvSpPr txBox="1"/>
          <p:nvPr/>
        </p:nvSpPr>
        <p:spPr>
          <a:xfrm>
            <a:off x="3819342" y="3692653"/>
            <a:ext cx="1827886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63AADE74-EF62-0542-8F5E-56D372DDFE0C}"/>
              </a:ext>
            </a:extLst>
          </p:cNvPr>
          <p:cNvCxnSpPr>
            <a:cxnSpLocks/>
          </p:cNvCxnSpPr>
          <p:nvPr/>
        </p:nvCxnSpPr>
        <p:spPr>
          <a:xfrm>
            <a:off x="4615089" y="6011056"/>
            <a:ext cx="236392" cy="0"/>
          </a:xfrm>
          <a:prstGeom prst="line">
            <a:avLst/>
          </a:prstGeom>
          <a:ln w="25400" cap="rnd">
            <a:solidFill>
              <a:srgbClr val="0190C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07FCFACF-D0C2-E447-993E-324A5C1E0429}"/>
              </a:ext>
            </a:extLst>
          </p:cNvPr>
          <p:cNvSpPr/>
          <p:nvPr/>
        </p:nvSpPr>
        <p:spPr>
          <a:xfrm>
            <a:off x="6995181" y="1732150"/>
            <a:ext cx="921786" cy="9217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3A5A9F08-D527-7840-8B3C-B6129B2F67E1}"/>
              </a:ext>
            </a:extLst>
          </p:cNvPr>
          <p:cNvSpPr/>
          <p:nvPr/>
        </p:nvSpPr>
        <p:spPr>
          <a:xfrm>
            <a:off x="6224606" y="2161309"/>
            <a:ext cx="2468216" cy="3849747"/>
          </a:xfrm>
          <a:prstGeom prst="roundRect">
            <a:avLst>
              <a:gd name="adj" fmla="val 12917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395C5E0C-2927-894A-AAE0-4D98B147EEDD}"/>
              </a:ext>
            </a:extLst>
          </p:cNvPr>
          <p:cNvSpPr/>
          <p:nvPr/>
        </p:nvSpPr>
        <p:spPr>
          <a:xfrm>
            <a:off x="7143800" y="1880769"/>
            <a:ext cx="624548" cy="624548"/>
          </a:xfrm>
          <a:prstGeom prst="ellipse">
            <a:avLst/>
          </a:prstGeom>
          <a:solidFill>
            <a:srgbClr val="FE5409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F01F0B2E-6C2C-6B4E-B675-63C00D662E59}"/>
              </a:ext>
            </a:extLst>
          </p:cNvPr>
          <p:cNvSpPr txBox="1"/>
          <p:nvPr/>
        </p:nvSpPr>
        <p:spPr>
          <a:xfrm>
            <a:off x="6593376" y="2813270"/>
            <a:ext cx="17306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59AB938A-0A0B-8A47-A42F-396B0E7D608A}"/>
              </a:ext>
            </a:extLst>
          </p:cNvPr>
          <p:cNvSpPr txBox="1"/>
          <p:nvPr/>
        </p:nvSpPr>
        <p:spPr>
          <a:xfrm>
            <a:off x="6544771" y="3692653"/>
            <a:ext cx="1827886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5C9D4BAC-63F6-4344-AB97-457429CF0898}"/>
              </a:ext>
            </a:extLst>
          </p:cNvPr>
          <p:cNvCxnSpPr>
            <a:cxnSpLocks/>
          </p:cNvCxnSpPr>
          <p:nvPr/>
        </p:nvCxnSpPr>
        <p:spPr>
          <a:xfrm>
            <a:off x="7340518" y="6011056"/>
            <a:ext cx="236392" cy="0"/>
          </a:xfrm>
          <a:prstGeom prst="line">
            <a:avLst/>
          </a:prstGeom>
          <a:ln w="25400" cap="rnd">
            <a:solidFill>
              <a:srgbClr val="0190C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35747E9A-EF47-6745-AB78-4156FB69C0EB}"/>
              </a:ext>
            </a:extLst>
          </p:cNvPr>
          <p:cNvSpPr/>
          <p:nvPr/>
        </p:nvSpPr>
        <p:spPr>
          <a:xfrm>
            <a:off x="9720611" y="1732150"/>
            <a:ext cx="921786" cy="9217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>
            <a:extLst>
              <a:ext uri="{FF2B5EF4-FFF2-40B4-BE49-F238E27FC236}">
                <a16:creationId xmlns="" xmlns:a16="http://schemas.microsoft.com/office/drawing/2014/main" id="{FA606DD1-C3B7-4346-9F22-AC12E4B497A3}"/>
              </a:ext>
            </a:extLst>
          </p:cNvPr>
          <p:cNvSpPr/>
          <p:nvPr/>
        </p:nvSpPr>
        <p:spPr>
          <a:xfrm>
            <a:off x="8950036" y="2161309"/>
            <a:ext cx="2468216" cy="3849747"/>
          </a:xfrm>
          <a:prstGeom prst="roundRect">
            <a:avLst>
              <a:gd name="adj" fmla="val 12917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D6E11D56-E9D3-D044-ADF5-B7112F966189}"/>
              </a:ext>
            </a:extLst>
          </p:cNvPr>
          <p:cNvSpPr/>
          <p:nvPr/>
        </p:nvSpPr>
        <p:spPr>
          <a:xfrm>
            <a:off x="9869230" y="1880769"/>
            <a:ext cx="624548" cy="624548"/>
          </a:xfrm>
          <a:prstGeom prst="ellipse">
            <a:avLst/>
          </a:prstGeom>
          <a:solidFill>
            <a:srgbClr val="FE5409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6E1B94E9-AC81-7844-B676-B9E2FC6C1F17}"/>
              </a:ext>
            </a:extLst>
          </p:cNvPr>
          <p:cNvSpPr txBox="1"/>
          <p:nvPr/>
        </p:nvSpPr>
        <p:spPr>
          <a:xfrm>
            <a:off x="9318806" y="2813270"/>
            <a:ext cx="17306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536E419A-91B2-6048-AF93-834E6B2E4147}"/>
              </a:ext>
            </a:extLst>
          </p:cNvPr>
          <p:cNvSpPr txBox="1"/>
          <p:nvPr/>
        </p:nvSpPr>
        <p:spPr>
          <a:xfrm>
            <a:off x="9270201" y="3692653"/>
            <a:ext cx="1827886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2006B11C-8C02-AF48-87A1-FF86B64D5ADB}"/>
              </a:ext>
            </a:extLst>
          </p:cNvPr>
          <p:cNvCxnSpPr>
            <a:cxnSpLocks/>
          </p:cNvCxnSpPr>
          <p:nvPr/>
        </p:nvCxnSpPr>
        <p:spPr>
          <a:xfrm>
            <a:off x="10065948" y="6011056"/>
            <a:ext cx="236392" cy="0"/>
          </a:xfrm>
          <a:prstGeom prst="line">
            <a:avLst/>
          </a:prstGeom>
          <a:ln w="25400" cap="rnd">
            <a:solidFill>
              <a:srgbClr val="0190C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="" xmlns:a16="http://schemas.microsoft.com/office/drawing/2014/main" id="{0B6DF97A-5432-EC4F-A8D8-003CD49B6960}"/>
              </a:ext>
            </a:extLst>
          </p:cNvPr>
          <p:cNvGrpSpPr/>
          <p:nvPr/>
        </p:nvGrpSpPr>
        <p:grpSpPr>
          <a:xfrm>
            <a:off x="4581685" y="2082348"/>
            <a:ext cx="297920" cy="221390"/>
            <a:chOff x="4119563" y="2216151"/>
            <a:chExt cx="346075" cy="257175"/>
          </a:xfrm>
        </p:grpSpPr>
        <p:sp>
          <p:nvSpPr>
            <p:cNvPr id="62" name="Oval 46">
              <a:extLst>
                <a:ext uri="{FF2B5EF4-FFF2-40B4-BE49-F238E27FC236}">
                  <a16:creationId xmlns="" xmlns:a16="http://schemas.microsoft.com/office/drawing/2014/main" id="{585E3F45-E6FA-A243-B8FD-F22F0D613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5763" y="2397126"/>
              <a:ext cx="74613" cy="7620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47">
              <a:extLst>
                <a:ext uri="{FF2B5EF4-FFF2-40B4-BE49-F238E27FC236}">
                  <a16:creationId xmlns="" xmlns:a16="http://schemas.microsoft.com/office/drawing/2014/main" id="{E49B4FF9-7CE6-D24A-AA31-3A437F60B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0863" y="2397126"/>
              <a:ext cx="74613" cy="7620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48">
              <a:extLst>
                <a:ext uri="{FF2B5EF4-FFF2-40B4-BE49-F238E27FC236}">
                  <a16:creationId xmlns="" xmlns:a16="http://schemas.microsoft.com/office/drawing/2014/main" id="{40324476-F64C-4348-B9DA-3A1D2999A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2216151"/>
              <a:ext cx="225425" cy="211138"/>
            </a:xfrm>
            <a:custGeom>
              <a:avLst/>
              <a:gdLst>
                <a:gd name="T0" fmla="*/ 0 w 142"/>
                <a:gd name="T1" fmla="*/ 95 h 133"/>
                <a:gd name="T2" fmla="*/ 0 w 142"/>
                <a:gd name="T3" fmla="*/ 0 h 133"/>
                <a:gd name="T4" fmla="*/ 142 w 142"/>
                <a:gd name="T5" fmla="*/ 0 h 133"/>
                <a:gd name="T6" fmla="*/ 142 w 142"/>
                <a:gd name="T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33">
                  <a:moveTo>
                    <a:pt x="0" y="95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42" y="133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49">
              <a:extLst>
                <a:ext uri="{FF2B5EF4-FFF2-40B4-BE49-F238E27FC236}">
                  <a16:creationId xmlns="" xmlns:a16="http://schemas.microsoft.com/office/drawing/2014/main" id="{8309411D-45B4-DF4B-8AA7-5F3D37291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2276476"/>
              <a:ext cx="120650" cy="166688"/>
            </a:xfrm>
            <a:custGeom>
              <a:avLst/>
              <a:gdLst>
                <a:gd name="T0" fmla="*/ 0 w 32"/>
                <a:gd name="T1" fmla="*/ 44 h 44"/>
                <a:gd name="T2" fmla="*/ 0 w 32"/>
                <a:gd name="T3" fmla="*/ 16 h 44"/>
                <a:gd name="T4" fmla="*/ 16 w 32"/>
                <a:gd name="T5" fmla="*/ 0 h 44"/>
                <a:gd name="T6" fmla="*/ 32 w 3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4">
                  <a:moveTo>
                    <a:pt x="0" y="4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50">
              <a:extLst>
                <a:ext uri="{FF2B5EF4-FFF2-40B4-BE49-F238E27FC236}">
                  <a16:creationId xmlns="" xmlns:a16="http://schemas.microsoft.com/office/drawing/2014/main" id="{C1D3B747-915D-B14E-A951-CAC368E81F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0538" y="2427289"/>
              <a:ext cx="3016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Line 51">
              <a:extLst>
                <a:ext uri="{FF2B5EF4-FFF2-40B4-BE49-F238E27FC236}">
                  <a16:creationId xmlns="" xmlns:a16="http://schemas.microsoft.com/office/drawing/2014/main" id="{0DF1DCC4-1705-BA4A-8F84-A6487FB19B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9563" y="2443164"/>
              <a:ext cx="4603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52">
              <a:extLst>
                <a:ext uri="{FF2B5EF4-FFF2-40B4-BE49-F238E27FC236}">
                  <a16:creationId xmlns="" xmlns:a16="http://schemas.microsoft.com/office/drawing/2014/main" id="{3F5A681B-24F5-B443-8778-8F2B0D0E3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726" y="2306639"/>
              <a:ext cx="60325" cy="60325"/>
            </a:xfrm>
            <a:custGeom>
              <a:avLst/>
              <a:gdLst>
                <a:gd name="T0" fmla="*/ 0 w 16"/>
                <a:gd name="T1" fmla="*/ 16 h 16"/>
                <a:gd name="T2" fmla="*/ 0 w 16"/>
                <a:gd name="T3" fmla="*/ 6 h 16"/>
                <a:gd name="T4" fmla="*/ 6 w 16"/>
                <a:gd name="T5" fmla="*/ 0 h 16"/>
                <a:gd name="T6" fmla="*/ 16 w 1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Line 53">
              <a:extLst>
                <a:ext uri="{FF2B5EF4-FFF2-40B4-BE49-F238E27FC236}">
                  <a16:creationId xmlns="" xmlns:a16="http://schemas.microsoft.com/office/drawing/2014/main" id="{59FB87F3-0E7E-3544-A795-1D90883496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9563" y="2413001"/>
              <a:ext cx="5397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72" name="Straight Connector 71">
            <a:extLst>
              <a:ext uri="{FF2B5EF4-FFF2-40B4-BE49-F238E27FC236}">
                <a16:creationId xmlns="" xmlns:a16="http://schemas.microsoft.com/office/drawing/2014/main" id="{EAD5F241-89EE-4949-A54F-D20D5A55286B}"/>
              </a:ext>
            </a:extLst>
          </p:cNvPr>
          <p:cNvCxnSpPr>
            <a:cxnSpLocks/>
          </p:cNvCxnSpPr>
          <p:nvPr/>
        </p:nvCxnSpPr>
        <p:spPr>
          <a:xfrm>
            <a:off x="3819342" y="3429000"/>
            <a:ext cx="1827886" cy="0"/>
          </a:xfrm>
          <a:prstGeom prst="line">
            <a:avLst/>
          </a:prstGeom>
          <a:ln>
            <a:solidFill>
              <a:srgbClr val="FE5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="" xmlns:a16="http://schemas.microsoft.com/office/drawing/2014/main" id="{66A6E20D-2004-6248-8908-4ACFC34609A3}"/>
              </a:ext>
            </a:extLst>
          </p:cNvPr>
          <p:cNvCxnSpPr>
            <a:cxnSpLocks/>
          </p:cNvCxnSpPr>
          <p:nvPr/>
        </p:nvCxnSpPr>
        <p:spPr>
          <a:xfrm>
            <a:off x="6544771" y="3429000"/>
            <a:ext cx="1827886" cy="0"/>
          </a:xfrm>
          <a:prstGeom prst="line">
            <a:avLst/>
          </a:prstGeom>
          <a:ln>
            <a:solidFill>
              <a:srgbClr val="FE5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="" xmlns:a16="http://schemas.microsoft.com/office/drawing/2014/main" id="{D360B135-9D08-C448-BE46-20F60AE9A5F2}"/>
              </a:ext>
            </a:extLst>
          </p:cNvPr>
          <p:cNvCxnSpPr>
            <a:cxnSpLocks/>
          </p:cNvCxnSpPr>
          <p:nvPr/>
        </p:nvCxnSpPr>
        <p:spPr>
          <a:xfrm>
            <a:off x="9270201" y="3429000"/>
            <a:ext cx="1827886" cy="0"/>
          </a:xfrm>
          <a:prstGeom prst="line">
            <a:avLst/>
          </a:prstGeom>
          <a:ln>
            <a:solidFill>
              <a:srgbClr val="FE54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8763248F-79AD-3548-AF20-8895AE5C8B64}"/>
              </a:ext>
            </a:extLst>
          </p:cNvPr>
          <p:cNvGrpSpPr/>
          <p:nvPr/>
        </p:nvGrpSpPr>
        <p:grpSpPr>
          <a:xfrm>
            <a:off x="7343871" y="2038329"/>
            <a:ext cx="224406" cy="309429"/>
            <a:chOff x="565151" y="2916238"/>
            <a:chExt cx="255588" cy="352425"/>
          </a:xfrm>
        </p:grpSpPr>
        <p:sp>
          <p:nvSpPr>
            <p:cNvPr id="76" name="Freeform 182">
              <a:extLst>
                <a:ext uri="{FF2B5EF4-FFF2-40B4-BE49-F238E27FC236}">
                  <a16:creationId xmlns="" xmlns:a16="http://schemas.microsoft.com/office/drawing/2014/main" id="{F45D374A-A034-0846-9E27-DF0AC6518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088" y="3224213"/>
              <a:ext cx="247650" cy="44450"/>
            </a:xfrm>
            <a:custGeom>
              <a:avLst/>
              <a:gdLst>
                <a:gd name="T0" fmla="*/ 66 w 66"/>
                <a:gd name="T1" fmla="*/ 9 h 12"/>
                <a:gd name="T2" fmla="*/ 58 w 66"/>
                <a:gd name="T3" fmla="*/ 6 h 12"/>
                <a:gd name="T4" fmla="*/ 48 w 66"/>
                <a:gd name="T5" fmla="*/ 6 h 12"/>
                <a:gd name="T6" fmla="*/ 38 w 66"/>
                <a:gd name="T7" fmla="*/ 6 h 12"/>
                <a:gd name="T8" fmla="*/ 28 w 66"/>
                <a:gd name="T9" fmla="*/ 6 h 12"/>
                <a:gd name="T10" fmla="*/ 18 w 66"/>
                <a:gd name="T11" fmla="*/ 6 h 12"/>
                <a:gd name="T12" fmla="*/ 8 w 66"/>
                <a:gd name="T13" fmla="*/ 6 h 12"/>
                <a:gd name="T14" fmla="*/ 0 w 66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">
                  <a:moveTo>
                    <a:pt x="66" y="9"/>
                  </a:moveTo>
                  <a:cubicBezTo>
                    <a:pt x="63" y="11"/>
                    <a:pt x="58" y="10"/>
                    <a:pt x="58" y="6"/>
                  </a:cubicBezTo>
                  <a:cubicBezTo>
                    <a:pt x="58" y="0"/>
                    <a:pt x="48" y="0"/>
                    <a:pt x="48" y="6"/>
                  </a:cubicBezTo>
                  <a:cubicBezTo>
                    <a:pt x="48" y="12"/>
                    <a:pt x="38" y="12"/>
                    <a:pt x="38" y="6"/>
                  </a:cubicBezTo>
                  <a:cubicBezTo>
                    <a:pt x="38" y="0"/>
                    <a:pt x="28" y="0"/>
                    <a:pt x="28" y="6"/>
                  </a:cubicBezTo>
                  <a:cubicBezTo>
                    <a:pt x="28" y="12"/>
                    <a:pt x="18" y="12"/>
                    <a:pt x="18" y="6"/>
                  </a:cubicBezTo>
                  <a:cubicBezTo>
                    <a:pt x="18" y="0"/>
                    <a:pt x="8" y="0"/>
                    <a:pt x="8" y="6"/>
                  </a:cubicBezTo>
                  <a:cubicBezTo>
                    <a:pt x="8" y="10"/>
                    <a:pt x="3" y="11"/>
                    <a:pt x="0" y="9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Line 183">
              <a:extLst>
                <a:ext uri="{FF2B5EF4-FFF2-40B4-BE49-F238E27FC236}">
                  <a16:creationId xmlns="" xmlns:a16="http://schemas.microsoft.com/office/drawing/2014/main" id="{E2A24FDB-2690-DD4A-9707-C54FAD4015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738" y="3051176"/>
              <a:ext cx="0" cy="17621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184">
              <a:extLst>
                <a:ext uri="{FF2B5EF4-FFF2-40B4-BE49-F238E27FC236}">
                  <a16:creationId xmlns="" xmlns:a16="http://schemas.microsoft.com/office/drawing/2014/main" id="{83BC4411-4AB2-1C4F-990C-B41590D21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1" y="3051176"/>
              <a:ext cx="255588" cy="30163"/>
            </a:xfrm>
            <a:custGeom>
              <a:avLst/>
              <a:gdLst>
                <a:gd name="T0" fmla="*/ 0 w 161"/>
                <a:gd name="T1" fmla="*/ 19 h 19"/>
                <a:gd name="T2" fmla="*/ 81 w 161"/>
                <a:gd name="T3" fmla="*/ 0 h 19"/>
                <a:gd name="T4" fmla="*/ 161 w 161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1" h="19">
                  <a:moveTo>
                    <a:pt x="0" y="19"/>
                  </a:moveTo>
                  <a:lnTo>
                    <a:pt x="81" y="0"/>
                  </a:lnTo>
                  <a:lnTo>
                    <a:pt x="161" y="19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Line 185">
              <a:extLst>
                <a:ext uri="{FF2B5EF4-FFF2-40B4-BE49-F238E27FC236}">
                  <a16:creationId xmlns="" xmlns:a16="http://schemas.microsoft.com/office/drawing/2014/main" id="{46709745-1E87-9F44-947C-6300D02E68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026" y="3078163"/>
              <a:ext cx="38100" cy="149225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186">
              <a:extLst>
                <a:ext uri="{FF2B5EF4-FFF2-40B4-BE49-F238E27FC236}">
                  <a16:creationId xmlns="" xmlns:a16="http://schemas.microsoft.com/office/drawing/2014/main" id="{522D7843-C797-8B4F-9D6F-51D5FC38B8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8351" y="3078163"/>
              <a:ext cx="38100" cy="149225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87">
              <a:extLst>
                <a:ext uri="{FF2B5EF4-FFF2-40B4-BE49-F238E27FC236}">
                  <a16:creationId xmlns="" xmlns:a16="http://schemas.microsoft.com/office/drawing/2014/main" id="{784DCB29-B571-2749-959D-37A769522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2990851"/>
              <a:ext cx="165100" cy="79375"/>
            </a:xfrm>
            <a:custGeom>
              <a:avLst/>
              <a:gdLst>
                <a:gd name="T0" fmla="*/ 0 w 44"/>
                <a:gd name="T1" fmla="*/ 21 h 21"/>
                <a:gd name="T2" fmla="*/ 0 w 44"/>
                <a:gd name="T3" fmla="*/ 8 h 21"/>
                <a:gd name="T4" fmla="*/ 8 w 44"/>
                <a:gd name="T5" fmla="*/ 0 h 21"/>
                <a:gd name="T6" fmla="*/ 36 w 44"/>
                <a:gd name="T7" fmla="*/ 0 h 21"/>
                <a:gd name="T8" fmla="*/ 44 w 44"/>
                <a:gd name="T9" fmla="*/ 8 h 21"/>
                <a:gd name="T10" fmla="*/ 44 w 44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0" y="0"/>
                    <a:pt x="44" y="4"/>
                    <a:pt x="44" y="8"/>
                  </a:cubicBezTo>
                  <a:cubicBezTo>
                    <a:pt x="44" y="21"/>
                    <a:pt x="44" y="21"/>
                    <a:pt x="44" y="21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Line 188">
              <a:extLst>
                <a:ext uri="{FF2B5EF4-FFF2-40B4-BE49-F238E27FC236}">
                  <a16:creationId xmlns="" xmlns:a16="http://schemas.microsoft.com/office/drawing/2014/main" id="{E8993A6B-EAA4-C145-870D-888BB0C238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638" y="3021013"/>
              <a:ext cx="7620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189">
              <a:extLst>
                <a:ext uri="{FF2B5EF4-FFF2-40B4-BE49-F238E27FC236}">
                  <a16:creationId xmlns="" xmlns:a16="http://schemas.microsoft.com/office/drawing/2014/main" id="{E5C511D1-98A3-9A43-9CA9-78BF95698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3" y="2916238"/>
              <a:ext cx="44450" cy="74613"/>
            </a:xfrm>
            <a:custGeom>
              <a:avLst/>
              <a:gdLst>
                <a:gd name="T0" fmla="*/ 0 w 28"/>
                <a:gd name="T1" fmla="*/ 47 h 47"/>
                <a:gd name="T2" fmla="*/ 0 w 28"/>
                <a:gd name="T3" fmla="*/ 0 h 47"/>
                <a:gd name="T4" fmla="*/ 28 w 28"/>
                <a:gd name="T5" fmla="*/ 0 h 47"/>
                <a:gd name="T6" fmla="*/ 28 w 28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7">
                  <a:moveTo>
                    <a:pt x="0" y="47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28" y="47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190">
              <a:extLst>
                <a:ext uri="{FF2B5EF4-FFF2-40B4-BE49-F238E27FC236}">
                  <a16:creationId xmlns="" xmlns:a16="http://schemas.microsoft.com/office/drawing/2014/main" id="{F68520D9-E6E3-9346-BC22-1CD3E51045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513" y="2960688"/>
              <a:ext cx="444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191">
              <a:extLst>
                <a:ext uri="{FF2B5EF4-FFF2-40B4-BE49-F238E27FC236}">
                  <a16:creationId xmlns="" xmlns:a16="http://schemas.microsoft.com/office/drawing/2014/main" id="{0747E90C-AA79-FE49-BF4B-60B9A84C2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38" y="3095626"/>
              <a:ext cx="203200" cy="30163"/>
            </a:xfrm>
            <a:custGeom>
              <a:avLst/>
              <a:gdLst>
                <a:gd name="T0" fmla="*/ 0 w 128"/>
                <a:gd name="T1" fmla="*/ 19 h 19"/>
                <a:gd name="T2" fmla="*/ 64 w 128"/>
                <a:gd name="T3" fmla="*/ 0 h 19"/>
                <a:gd name="T4" fmla="*/ 128 w 12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9">
                  <a:moveTo>
                    <a:pt x="0" y="19"/>
                  </a:moveTo>
                  <a:lnTo>
                    <a:pt x="64" y="0"/>
                  </a:lnTo>
                  <a:lnTo>
                    <a:pt x="128" y="19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="" xmlns:a16="http://schemas.microsoft.com/office/drawing/2014/main" id="{17BA8078-683F-C241-ACCB-3309DC99E5BE}"/>
              </a:ext>
            </a:extLst>
          </p:cNvPr>
          <p:cNvGrpSpPr/>
          <p:nvPr/>
        </p:nvGrpSpPr>
        <p:grpSpPr>
          <a:xfrm>
            <a:off x="10027668" y="2085996"/>
            <a:ext cx="307672" cy="214094"/>
            <a:chOff x="7018338" y="2976563"/>
            <a:chExt cx="344488" cy="239713"/>
          </a:xfrm>
        </p:grpSpPr>
        <p:sp>
          <p:nvSpPr>
            <p:cNvPr id="87" name="Freeform 89">
              <a:extLst>
                <a:ext uri="{FF2B5EF4-FFF2-40B4-BE49-F238E27FC236}">
                  <a16:creationId xmlns="" xmlns:a16="http://schemas.microsoft.com/office/drawing/2014/main" id="{14A7B6BF-369F-DA4E-AC62-08C7CF93C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8338" y="3171826"/>
              <a:ext cx="63500" cy="22225"/>
            </a:xfrm>
            <a:custGeom>
              <a:avLst/>
              <a:gdLst>
                <a:gd name="T0" fmla="*/ 0 w 40"/>
                <a:gd name="T1" fmla="*/ 14 h 14"/>
                <a:gd name="T2" fmla="*/ 19 w 40"/>
                <a:gd name="T3" fmla="*/ 0 h 14"/>
                <a:gd name="T4" fmla="*/ 40 w 40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4">
                  <a:moveTo>
                    <a:pt x="0" y="14"/>
                  </a:moveTo>
                  <a:lnTo>
                    <a:pt x="19" y="0"/>
                  </a:lnTo>
                  <a:lnTo>
                    <a:pt x="4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Oval 90">
              <a:extLst>
                <a:ext uri="{FF2B5EF4-FFF2-40B4-BE49-F238E27FC236}">
                  <a16:creationId xmlns="" xmlns:a16="http://schemas.microsoft.com/office/drawing/2014/main" id="{9F4E891D-B699-6B46-9E30-165F1FE49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8663" y="3155951"/>
              <a:ext cx="58738" cy="60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Oval 91">
              <a:extLst>
                <a:ext uri="{FF2B5EF4-FFF2-40B4-BE49-F238E27FC236}">
                  <a16:creationId xmlns="" xmlns:a16="http://schemas.microsoft.com/office/drawing/2014/main" id="{A7534864-0782-1A4B-AB73-073683E53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7563" y="3155951"/>
              <a:ext cx="60325" cy="60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Oval 92">
              <a:extLst>
                <a:ext uri="{FF2B5EF4-FFF2-40B4-BE49-F238E27FC236}">
                  <a16:creationId xmlns="" xmlns:a16="http://schemas.microsoft.com/office/drawing/2014/main" id="{BBE59BE7-538F-3747-84B5-B5D87ED3B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8051" y="3155951"/>
              <a:ext cx="60325" cy="60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Line 93">
              <a:extLst>
                <a:ext uri="{FF2B5EF4-FFF2-40B4-BE49-F238E27FC236}">
                  <a16:creationId xmlns="" xmlns:a16="http://schemas.microsoft.com/office/drawing/2014/main" id="{F2B99534-99C6-8E41-916F-BA123A519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83438" y="2976563"/>
              <a:ext cx="17938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94">
              <a:extLst>
                <a:ext uri="{FF2B5EF4-FFF2-40B4-BE49-F238E27FC236}">
                  <a16:creationId xmlns="" xmlns:a16="http://schemas.microsoft.com/office/drawing/2014/main" id="{241844BD-E828-5B47-8B7A-ED1B1CBFA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2626" y="2976563"/>
              <a:ext cx="165100" cy="195263"/>
            </a:xfrm>
            <a:custGeom>
              <a:avLst/>
              <a:gdLst>
                <a:gd name="T0" fmla="*/ 44 w 44"/>
                <a:gd name="T1" fmla="*/ 0 h 52"/>
                <a:gd name="T2" fmla="*/ 44 w 44"/>
                <a:gd name="T3" fmla="*/ 24 h 52"/>
                <a:gd name="T4" fmla="*/ 6 w 44"/>
                <a:gd name="T5" fmla="*/ 24 h 52"/>
                <a:gd name="T6" fmla="*/ 6 w 44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2">
                  <a:moveTo>
                    <a:pt x="44" y="0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24"/>
                    <a:pt x="0" y="52"/>
                    <a:pt x="6" y="52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95">
              <a:extLst>
                <a:ext uri="{FF2B5EF4-FFF2-40B4-BE49-F238E27FC236}">
                  <a16:creationId xmlns="" xmlns:a16="http://schemas.microsoft.com/office/drawing/2014/main" id="{9910B3A3-CBB7-E14D-A1EA-AC15ECBD0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2663" y="2976563"/>
              <a:ext cx="30163" cy="195263"/>
            </a:xfrm>
            <a:custGeom>
              <a:avLst/>
              <a:gdLst>
                <a:gd name="T0" fmla="*/ 0 w 19"/>
                <a:gd name="T1" fmla="*/ 0 h 123"/>
                <a:gd name="T2" fmla="*/ 0 w 19"/>
                <a:gd name="T3" fmla="*/ 66 h 123"/>
                <a:gd name="T4" fmla="*/ 19 w 19"/>
                <a:gd name="T5" fmla="*/ 66 h 123"/>
                <a:gd name="T6" fmla="*/ 19 w 19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23">
                  <a:moveTo>
                    <a:pt x="0" y="0"/>
                  </a:moveTo>
                  <a:lnTo>
                    <a:pt x="0" y="66"/>
                  </a:lnTo>
                  <a:lnTo>
                    <a:pt x="19" y="66"/>
                  </a:lnTo>
                  <a:lnTo>
                    <a:pt x="19" y="123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Line 96">
              <a:extLst>
                <a:ext uri="{FF2B5EF4-FFF2-40B4-BE49-F238E27FC236}">
                  <a16:creationId xmlns="" xmlns:a16="http://schemas.microsoft.com/office/drawing/2014/main" id="{96F7987F-045F-9E4D-857B-0B69E05056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62788" y="3006726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Rectangle 97">
              <a:extLst>
                <a:ext uri="{FF2B5EF4-FFF2-40B4-BE49-F238E27FC236}">
                  <a16:creationId xmlns="" xmlns:a16="http://schemas.microsoft.com/office/drawing/2014/main" id="{031FDEDE-29C1-D946-888B-681C78DFF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888" y="3006726"/>
              <a:ext cx="76200" cy="44450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Line 98">
              <a:extLst>
                <a:ext uri="{FF2B5EF4-FFF2-40B4-BE49-F238E27FC236}">
                  <a16:creationId xmlns="" xmlns:a16="http://schemas.microsoft.com/office/drawing/2014/main" id="{356E6F46-9D51-494D-92D2-802BC549B0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4226" y="3171826"/>
              <a:ext cx="3810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Line 99">
              <a:extLst>
                <a:ext uri="{FF2B5EF4-FFF2-40B4-BE49-F238E27FC236}">
                  <a16:creationId xmlns="" xmlns:a16="http://schemas.microsoft.com/office/drawing/2014/main" id="{DE7379D3-1120-2744-9633-ED00A6CFF7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4713" y="3171826"/>
              <a:ext cx="36513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Line 100">
              <a:extLst>
                <a:ext uri="{FF2B5EF4-FFF2-40B4-BE49-F238E27FC236}">
                  <a16:creationId xmlns="" xmlns:a16="http://schemas.microsoft.com/office/drawing/2014/main" id="{34F8757E-B734-5D42-9A8F-2B77407228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5201" y="3171826"/>
              <a:ext cx="47625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Line 101">
              <a:extLst>
                <a:ext uri="{FF2B5EF4-FFF2-40B4-BE49-F238E27FC236}">
                  <a16:creationId xmlns="" xmlns:a16="http://schemas.microsoft.com/office/drawing/2014/main" id="{2B9CB54A-B766-5841-9229-3ED39A5306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78663" y="3006726"/>
              <a:ext cx="0" cy="587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Line 102">
              <a:extLst>
                <a:ext uri="{FF2B5EF4-FFF2-40B4-BE49-F238E27FC236}">
                  <a16:creationId xmlns="" xmlns:a16="http://schemas.microsoft.com/office/drawing/2014/main" id="{92A720AE-8920-974B-AE69-137EE08949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7238" y="3006726"/>
              <a:ext cx="0" cy="587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910116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48B30D-75A4-5446-B552-1C83F7D23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Transportation Challenges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D9B93C6D-E3F3-CA4D-9BE5-CF150336EB88}"/>
              </a:ext>
            </a:extLst>
          </p:cNvPr>
          <p:cNvSpPr/>
          <p:nvPr/>
        </p:nvSpPr>
        <p:spPr>
          <a:xfrm rot="16200000">
            <a:off x="1137872" y="611557"/>
            <a:ext cx="2087562" cy="35473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F3B8E24-23E0-2F46-BFA7-C3793D54A810}"/>
              </a:ext>
            </a:extLst>
          </p:cNvPr>
          <p:cNvSpPr/>
          <p:nvPr/>
        </p:nvSpPr>
        <p:spPr>
          <a:xfrm>
            <a:off x="1761965" y="1682922"/>
            <a:ext cx="188765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AF3ABAE-5DB7-144F-BBBA-FAA61CD2F946}"/>
              </a:ext>
            </a:extLst>
          </p:cNvPr>
          <p:cNvSpPr/>
          <p:nvPr/>
        </p:nvSpPr>
        <p:spPr>
          <a:xfrm>
            <a:off x="1761964" y="2225742"/>
            <a:ext cx="1887655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428D2DF8-9D94-6549-AB14-2CAD82ADECA6}"/>
              </a:ext>
            </a:extLst>
          </p:cNvPr>
          <p:cNvCxnSpPr>
            <a:cxnSpLocks/>
          </p:cNvCxnSpPr>
          <p:nvPr/>
        </p:nvCxnSpPr>
        <p:spPr>
          <a:xfrm>
            <a:off x="1761965" y="2077443"/>
            <a:ext cx="133576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 Same Side Corner Rectangle 15">
            <a:extLst>
              <a:ext uri="{FF2B5EF4-FFF2-40B4-BE49-F238E27FC236}">
                <a16:creationId xmlns="" xmlns:a16="http://schemas.microsoft.com/office/drawing/2014/main" id="{E77A5140-6C7A-724F-A2C2-48ACDE4004B3}"/>
              </a:ext>
            </a:extLst>
          </p:cNvPr>
          <p:cNvSpPr/>
          <p:nvPr/>
        </p:nvSpPr>
        <p:spPr>
          <a:xfrm rot="5400000">
            <a:off x="229830" y="1861081"/>
            <a:ext cx="1404596" cy="1048277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3C1AE085-D84C-1D4B-B405-151552DDEB4D}"/>
              </a:ext>
            </a:extLst>
          </p:cNvPr>
          <p:cNvSpPr/>
          <p:nvPr/>
        </p:nvSpPr>
        <p:spPr>
          <a:xfrm rot="16200000">
            <a:off x="5052219" y="611557"/>
            <a:ext cx="2087562" cy="35473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FDA6D2B8-1DBD-1542-8FDD-C796C1793FBE}"/>
              </a:ext>
            </a:extLst>
          </p:cNvPr>
          <p:cNvSpPr/>
          <p:nvPr/>
        </p:nvSpPr>
        <p:spPr>
          <a:xfrm>
            <a:off x="5676312" y="1682922"/>
            <a:ext cx="188765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E00871CB-4AB1-4744-8F04-CC462AB961B3}"/>
              </a:ext>
            </a:extLst>
          </p:cNvPr>
          <p:cNvSpPr/>
          <p:nvPr/>
        </p:nvSpPr>
        <p:spPr>
          <a:xfrm>
            <a:off x="5676311" y="2225742"/>
            <a:ext cx="1887655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289D21B8-98BC-A345-B342-114B6D3C0726}"/>
              </a:ext>
            </a:extLst>
          </p:cNvPr>
          <p:cNvCxnSpPr>
            <a:cxnSpLocks/>
          </p:cNvCxnSpPr>
          <p:nvPr/>
        </p:nvCxnSpPr>
        <p:spPr>
          <a:xfrm>
            <a:off x="5676312" y="2077443"/>
            <a:ext cx="133576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 Same Side Corner Rectangle 22">
            <a:extLst>
              <a:ext uri="{FF2B5EF4-FFF2-40B4-BE49-F238E27FC236}">
                <a16:creationId xmlns="" xmlns:a16="http://schemas.microsoft.com/office/drawing/2014/main" id="{77ADAB9B-0A9E-7144-B4D4-A966DAFCEB9F}"/>
              </a:ext>
            </a:extLst>
          </p:cNvPr>
          <p:cNvSpPr/>
          <p:nvPr/>
        </p:nvSpPr>
        <p:spPr>
          <a:xfrm rot="5400000">
            <a:off x="4144177" y="1861081"/>
            <a:ext cx="1404596" cy="1048277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FCDCCCAB-55D0-CD4D-ACDA-0CC729743193}"/>
              </a:ext>
            </a:extLst>
          </p:cNvPr>
          <p:cNvSpPr/>
          <p:nvPr/>
        </p:nvSpPr>
        <p:spPr>
          <a:xfrm rot="16200000">
            <a:off x="8966567" y="611557"/>
            <a:ext cx="2087562" cy="35473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1126334-837E-4D47-A448-9E42405F7831}"/>
              </a:ext>
            </a:extLst>
          </p:cNvPr>
          <p:cNvSpPr/>
          <p:nvPr/>
        </p:nvSpPr>
        <p:spPr>
          <a:xfrm>
            <a:off x="9590660" y="1682922"/>
            <a:ext cx="188765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569E7D43-951B-3241-92B5-E5E5610E762F}"/>
              </a:ext>
            </a:extLst>
          </p:cNvPr>
          <p:cNvSpPr/>
          <p:nvPr/>
        </p:nvSpPr>
        <p:spPr>
          <a:xfrm>
            <a:off x="9590659" y="2225742"/>
            <a:ext cx="1887655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C62006F6-92AE-854A-B603-E74EF604B72F}"/>
              </a:ext>
            </a:extLst>
          </p:cNvPr>
          <p:cNvCxnSpPr>
            <a:cxnSpLocks/>
          </p:cNvCxnSpPr>
          <p:nvPr/>
        </p:nvCxnSpPr>
        <p:spPr>
          <a:xfrm>
            <a:off x="9590660" y="2077443"/>
            <a:ext cx="133576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 Same Side Corner Rectangle 28">
            <a:extLst>
              <a:ext uri="{FF2B5EF4-FFF2-40B4-BE49-F238E27FC236}">
                <a16:creationId xmlns="" xmlns:a16="http://schemas.microsoft.com/office/drawing/2014/main" id="{CEE361EC-946A-B241-85C4-26E4269ABD17}"/>
              </a:ext>
            </a:extLst>
          </p:cNvPr>
          <p:cNvSpPr/>
          <p:nvPr/>
        </p:nvSpPr>
        <p:spPr>
          <a:xfrm rot="5400000">
            <a:off x="8058525" y="1861081"/>
            <a:ext cx="1404596" cy="1048277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F64A9E3F-6441-054E-9095-A0522A872C89}"/>
              </a:ext>
            </a:extLst>
          </p:cNvPr>
          <p:cNvSpPr/>
          <p:nvPr/>
        </p:nvSpPr>
        <p:spPr>
          <a:xfrm rot="16200000">
            <a:off x="1137872" y="3058780"/>
            <a:ext cx="2087562" cy="35473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D8F75D2F-84B5-E04C-928A-80B5BECE85E6}"/>
              </a:ext>
            </a:extLst>
          </p:cNvPr>
          <p:cNvSpPr/>
          <p:nvPr/>
        </p:nvSpPr>
        <p:spPr>
          <a:xfrm>
            <a:off x="1761965" y="4130145"/>
            <a:ext cx="188765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C889D7C8-B64A-424C-A376-1D871F5CA5DA}"/>
              </a:ext>
            </a:extLst>
          </p:cNvPr>
          <p:cNvSpPr/>
          <p:nvPr/>
        </p:nvSpPr>
        <p:spPr>
          <a:xfrm>
            <a:off x="1761964" y="4672965"/>
            <a:ext cx="1887655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736860AB-F8E5-B848-8DE0-2DC062689DF7}"/>
              </a:ext>
            </a:extLst>
          </p:cNvPr>
          <p:cNvCxnSpPr>
            <a:cxnSpLocks/>
          </p:cNvCxnSpPr>
          <p:nvPr/>
        </p:nvCxnSpPr>
        <p:spPr>
          <a:xfrm>
            <a:off x="1761965" y="4524666"/>
            <a:ext cx="133576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34">
            <a:extLst>
              <a:ext uri="{FF2B5EF4-FFF2-40B4-BE49-F238E27FC236}">
                <a16:creationId xmlns="" xmlns:a16="http://schemas.microsoft.com/office/drawing/2014/main" id="{EB04CC8C-482E-344A-A065-D9C499EA887C}"/>
              </a:ext>
            </a:extLst>
          </p:cNvPr>
          <p:cNvSpPr/>
          <p:nvPr/>
        </p:nvSpPr>
        <p:spPr>
          <a:xfrm rot="5400000">
            <a:off x="229830" y="4308304"/>
            <a:ext cx="1404596" cy="1048277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104395F4-633E-A748-862C-CC1204BA4AA4}"/>
              </a:ext>
            </a:extLst>
          </p:cNvPr>
          <p:cNvSpPr/>
          <p:nvPr/>
        </p:nvSpPr>
        <p:spPr>
          <a:xfrm rot="16200000">
            <a:off x="5052219" y="3058780"/>
            <a:ext cx="2087562" cy="35473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07B6E06F-5AC2-1A46-A710-54D348BA6C3C}"/>
              </a:ext>
            </a:extLst>
          </p:cNvPr>
          <p:cNvSpPr/>
          <p:nvPr/>
        </p:nvSpPr>
        <p:spPr>
          <a:xfrm>
            <a:off x="5676312" y="4130145"/>
            <a:ext cx="188765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1138B5FC-82E1-954F-BA89-790A5988BA20}"/>
              </a:ext>
            </a:extLst>
          </p:cNvPr>
          <p:cNvSpPr/>
          <p:nvPr/>
        </p:nvSpPr>
        <p:spPr>
          <a:xfrm>
            <a:off x="5676311" y="4672965"/>
            <a:ext cx="1887655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BDFC959F-1C84-1246-9CF7-439F4A7190B7}"/>
              </a:ext>
            </a:extLst>
          </p:cNvPr>
          <p:cNvCxnSpPr>
            <a:cxnSpLocks/>
          </p:cNvCxnSpPr>
          <p:nvPr/>
        </p:nvCxnSpPr>
        <p:spPr>
          <a:xfrm>
            <a:off x="5676312" y="4524666"/>
            <a:ext cx="133576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 Same Side Corner Rectangle 40">
            <a:extLst>
              <a:ext uri="{FF2B5EF4-FFF2-40B4-BE49-F238E27FC236}">
                <a16:creationId xmlns="" xmlns:a16="http://schemas.microsoft.com/office/drawing/2014/main" id="{C7BFFB89-1A6D-9644-BCD3-24C904ADD180}"/>
              </a:ext>
            </a:extLst>
          </p:cNvPr>
          <p:cNvSpPr/>
          <p:nvPr/>
        </p:nvSpPr>
        <p:spPr>
          <a:xfrm rot="5400000">
            <a:off x="4144177" y="4308304"/>
            <a:ext cx="1404596" cy="1048277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8DF8DF3C-C63B-3A41-8F23-DF53236DAE53}"/>
              </a:ext>
            </a:extLst>
          </p:cNvPr>
          <p:cNvSpPr/>
          <p:nvPr/>
        </p:nvSpPr>
        <p:spPr>
          <a:xfrm rot="16200000">
            <a:off x="8966567" y="3058780"/>
            <a:ext cx="2087562" cy="354732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190CC"/>
              </a:gs>
              <a:gs pos="100000">
                <a:srgbClr val="016B9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B3108774-49D8-8241-B088-1C0BBA3842E2}"/>
              </a:ext>
            </a:extLst>
          </p:cNvPr>
          <p:cNvSpPr/>
          <p:nvPr/>
        </p:nvSpPr>
        <p:spPr>
          <a:xfrm>
            <a:off x="9590660" y="4130145"/>
            <a:ext cx="188765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endParaRPr lang="en-US" sz="16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7A3B2EBB-499C-3046-8CCF-2183B50D6BB0}"/>
              </a:ext>
            </a:extLst>
          </p:cNvPr>
          <p:cNvSpPr/>
          <p:nvPr/>
        </p:nvSpPr>
        <p:spPr>
          <a:xfrm>
            <a:off x="9590659" y="4672965"/>
            <a:ext cx="1887655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6D536F74-963C-DC45-BBA7-6D2DCD92EAE0}"/>
              </a:ext>
            </a:extLst>
          </p:cNvPr>
          <p:cNvCxnSpPr>
            <a:cxnSpLocks/>
          </p:cNvCxnSpPr>
          <p:nvPr/>
        </p:nvCxnSpPr>
        <p:spPr>
          <a:xfrm>
            <a:off x="9590660" y="4524666"/>
            <a:ext cx="133576" cy="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 Same Side Corner Rectangle 46">
            <a:extLst>
              <a:ext uri="{FF2B5EF4-FFF2-40B4-BE49-F238E27FC236}">
                <a16:creationId xmlns="" xmlns:a16="http://schemas.microsoft.com/office/drawing/2014/main" id="{5AAD5196-D5DE-454B-9688-4BF35AB31149}"/>
              </a:ext>
            </a:extLst>
          </p:cNvPr>
          <p:cNvSpPr/>
          <p:nvPr/>
        </p:nvSpPr>
        <p:spPr>
          <a:xfrm rot="5400000">
            <a:off x="8058525" y="4308304"/>
            <a:ext cx="1404596" cy="1048277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76BD15F9-6B4E-DF41-BCAB-0A7E8F3E5F8C}"/>
              </a:ext>
            </a:extLst>
          </p:cNvPr>
          <p:cNvGrpSpPr/>
          <p:nvPr/>
        </p:nvGrpSpPr>
        <p:grpSpPr>
          <a:xfrm>
            <a:off x="697051" y="2153235"/>
            <a:ext cx="470154" cy="463968"/>
            <a:chOff x="5554663" y="3609975"/>
            <a:chExt cx="361950" cy="357188"/>
          </a:xfrm>
          <a:solidFill>
            <a:srgbClr val="FE5409"/>
          </a:solidFill>
        </p:grpSpPr>
        <p:sp>
          <p:nvSpPr>
            <p:cNvPr id="49" name="Freeform 1764">
              <a:extLst>
                <a:ext uri="{FF2B5EF4-FFF2-40B4-BE49-F238E27FC236}">
                  <a16:creationId xmlns="" xmlns:a16="http://schemas.microsoft.com/office/drawing/2014/main" id="{1D6098FE-9D6C-4849-9051-BB5992D1F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3613150"/>
              <a:ext cx="354013" cy="354013"/>
            </a:xfrm>
            <a:custGeom>
              <a:avLst/>
              <a:gdLst>
                <a:gd name="T0" fmla="*/ 92 w 94"/>
                <a:gd name="T1" fmla="*/ 94 h 94"/>
                <a:gd name="T2" fmla="*/ 2 w 94"/>
                <a:gd name="T3" fmla="*/ 94 h 94"/>
                <a:gd name="T4" fmla="*/ 0 w 94"/>
                <a:gd name="T5" fmla="*/ 92 h 94"/>
                <a:gd name="T6" fmla="*/ 0 w 94"/>
                <a:gd name="T7" fmla="*/ 2 h 94"/>
                <a:gd name="T8" fmla="*/ 2 w 94"/>
                <a:gd name="T9" fmla="*/ 0 h 94"/>
                <a:gd name="T10" fmla="*/ 4 w 94"/>
                <a:gd name="T11" fmla="*/ 2 h 94"/>
                <a:gd name="T12" fmla="*/ 4 w 94"/>
                <a:gd name="T13" fmla="*/ 90 h 94"/>
                <a:gd name="T14" fmla="*/ 92 w 94"/>
                <a:gd name="T15" fmla="*/ 90 h 94"/>
                <a:gd name="T16" fmla="*/ 94 w 94"/>
                <a:gd name="T17" fmla="*/ 92 h 94"/>
                <a:gd name="T18" fmla="*/ 92 w 94"/>
                <a:gd name="T1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92" y="94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0" y="93"/>
                    <a:pt x="0" y="9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3" y="90"/>
                    <a:pt x="94" y="91"/>
                    <a:pt x="94" y="92"/>
                  </a:cubicBezTo>
                  <a:cubicBezTo>
                    <a:pt x="94" y="93"/>
                    <a:pt x="93" y="94"/>
                    <a:pt x="92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765">
              <a:extLst>
                <a:ext uri="{FF2B5EF4-FFF2-40B4-BE49-F238E27FC236}">
                  <a16:creationId xmlns="" xmlns:a16="http://schemas.microsoft.com/office/drawing/2014/main" id="{1E37B96B-85AD-C041-ABE7-FE1A5CE7A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3088" y="3684588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66">
              <a:extLst>
                <a:ext uri="{FF2B5EF4-FFF2-40B4-BE49-F238E27FC236}">
                  <a16:creationId xmlns="" xmlns:a16="http://schemas.microsoft.com/office/drawing/2014/main" id="{86C696B9-2AD0-CD49-AA1A-AB4B8A9CC3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1975" y="3824288"/>
              <a:ext cx="60325" cy="58738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767">
              <a:extLst>
                <a:ext uri="{FF2B5EF4-FFF2-40B4-BE49-F238E27FC236}">
                  <a16:creationId xmlns="" xmlns:a16="http://schemas.microsoft.com/office/drawing/2014/main" id="{628C3A62-AAF4-274F-8B21-F4800BA39B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3717925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768">
              <a:extLst>
                <a:ext uri="{FF2B5EF4-FFF2-40B4-BE49-F238E27FC236}">
                  <a16:creationId xmlns="" xmlns:a16="http://schemas.microsoft.com/office/drawing/2014/main" id="{BC6B1CBB-1E95-5F46-A548-4CB92E22B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9925" y="3824288"/>
              <a:ext cx="60325" cy="58738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1769">
              <a:extLst>
                <a:ext uri="{FF2B5EF4-FFF2-40B4-BE49-F238E27FC236}">
                  <a16:creationId xmlns="" xmlns:a16="http://schemas.microsoft.com/office/drawing/2014/main" id="{89895018-95A9-954F-9211-1AAEC6A081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6288" y="3763963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770">
              <a:extLst>
                <a:ext uri="{FF2B5EF4-FFF2-40B4-BE49-F238E27FC236}">
                  <a16:creationId xmlns="" xmlns:a16="http://schemas.microsoft.com/office/drawing/2014/main" id="{7F6ED859-AF6B-BC4B-B61C-1DAFCF95A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6288" y="3609975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771">
              <a:extLst>
                <a:ext uri="{FF2B5EF4-FFF2-40B4-BE49-F238E27FC236}">
                  <a16:creationId xmlns="" xmlns:a16="http://schemas.microsoft.com/office/drawing/2014/main" id="{A1014913-9007-2644-AD63-D2766A87B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0" y="3646488"/>
              <a:ext cx="74613" cy="95250"/>
            </a:xfrm>
            <a:custGeom>
              <a:avLst/>
              <a:gdLst>
                <a:gd name="T0" fmla="*/ 2 w 20"/>
                <a:gd name="T1" fmla="*/ 25 h 25"/>
                <a:gd name="T2" fmla="*/ 1 w 20"/>
                <a:gd name="T3" fmla="*/ 24 h 25"/>
                <a:gd name="T4" fmla="*/ 1 w 20"/>
                <a:gd name="T5" fmla="*/ 21 h 25"/>
                <a:gd name="T6" fmla="*/ 16 w 20"/>
                <a:gd name="T7" fmla="*/ 1 h 25"/>
                <a:gd name="T8" fmla="*/ 19 w 20"/>
                <a:gd name="T9" fmla="*/ 1 h 25"/>
                <a:gd name="T10" fmla="*/ 20 w 20"/>
                <a:gd name="T11" fmla="*/ 4 h 25"/>
                <a:gd name="T12" fmla="*/ 4 w 20"/>
                <a:gd name="T13" fmla="*/ 24 h 25"/>
                <a:gd name="T14" fmla="*/ 2 w 20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5">
                  <a:moveTo>
                    <a:pt x="2" y="25"/>
                  </a:moveTo>
                  <a:cubicBezTo>
                    <a:pt x="2" y="25"/>
                    <a:pt x="1" y="24"/>
                    <a:pt x="1" y="24"/>
                  </a:cubicBezTo>
                  <a:cubicBezTo>
                    <a:pt x="0" y="23"/>
                    <a:pt x="0" y="22"/>
                    <a:pt x="1" y="2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5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772">
              <a:extLst>
                <a:ext uri="{FF2B5EF4-FFF2-40B4-BE49-F238E27FC236}">
                  <a16:creationId xmlns="" xmlns:a16="http://schemas.microsoft.com/office/drawing/2014/main" id="{7612BEA7-FB67-B44B-A7A8-63B4C0F80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363" y="3711575"/>
              <a:ext cx="90488" cy="41275"/>
            </a:xfrm>
            <a:custGeom>
              <a:avLst/>
              <a:gdLst>
                <a:gd name="T0" fmla="*/ 22 w 24"/>
                <a:gd name="T1" fmla="*/ 11 h 11"/>
                <a:gd name="T2" fmla="*/ 21 w 24"/>
                <a:gd name="T3" fmla="*/ 11 h 11"/>
                <a:gd name="T4" fmla="*/ 2 w 24"/>
                <a:gd name="T5" fmla="*/ 4 h 11"/>
                <a:gd name="T6" fmla="*/ 1 w 24"/>
                <a:gd name="T7" fmla="*/ 2 h 11"/>
                <a:gd name="T8" fmla="*/ 3 w 24"/>
                <a:gd name="T9" fmla="*/ 1 h 11"/>
                <a:gd name="T10" fmla="*/ 22 w 24"/>
                <a:gd name="T11" fmla="*/ 7 h 11"/>
                <a:gd name="T12" fmla="*/ 24 w 24"/>
                <a:gd name="T13" fmla="*/ 9 h 11"/>
                <a:gd name="T14" fmla="*/ 22 w 2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">
                  <a:moveTo>
                    <a:pt x="22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4" y="8"/>
                    <a:pt x="24" y="9"/>
                  </a:cubicBezTo>
                  <a:cubicBezTo>
                    <a:pt x="23" y="10"/>
                    <a:pt x="23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73">
              <a:extLst>
                <a:ext uri="{FF2B5EF4-FFF2-40B4-BE49-F238E27FC236}">
                  <a16:creationId xmlns="" xmlns:a16="http://schemas.microsoft.com/office/drawing/2014/main" id="{97BDB653-6753-4B4A-9533-774814A7A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3717925"/>
              <a:ext cx="117475" cy="76200"/>
            </a:xfrm>
            <a:custGeom>
              <a:avLst/>
              <a:gdLst>
                <a:gd name="T0" fmla="*/ 2 w 31"/>
                <a:gd name="T1" fmla="*/ 20 h 20"/>
                <a:gd name="T2" fmla="*/ 0 w 31"/>
                <a:gd name="T3" fmla="*/ 19 h 20"/>
                <a:gd name="T4" fmla="*/ 1 w 31"/>
                <a:gd name="T5" fmla="*/ 16 h 20"/>
                <a:gd name="T6" fmla="*/ 28 w 31"/>
                <a:gd name="T7" fmla="*/ 0 h 20"/>
                <a:gd name="T8" fmla="*/ 31 w 31"/>
                <a:gd name="T9" fmla="*/ 1 h 20"/>
                <a:gd name="T10" fmla="*/ 30 w 31"/>
                <a:gd name="T11" fmla="*/ 4 h 20"/>
                <a:gd name="T12" fmla="*/ 3 w 31"/>
                <a:gd name="T13" fmla="*/ 20 h 20"/>
                <a:gd name="T14" fmla="*/ 2 w 3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2" y="20"/>
                  </a:moveTo>
                  <a:cubicBezTo>
                    <a:pt x="1" y="20"/>
                    <a:pt x="1" y="20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2"/>
                    <a:pt x="31" y="3"/>
                    <a:pt x="30" y="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774">
              <a:extLst>
                <a:ext uri="{FF2B5EF4-FFF2-40B4-BE49-F238E27FC236}">
                  <a16:creationId xmlns="" xmlns:a16="http://schemas.microsoft.com/office/drawing/2014/main" id="{D4D676C9-F820-1D48-8295-0CDDC0AB9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200" y="3797300"/>
              <a:ext cx="82550" cy="52388"/>
            </a:xfrm>
            <a:custGeom>
              <a:avLst/>
              <a:gdLst>
                <a:gd name="T0" fmla="*/ 3 w 22"/>
                <a:gd name="T1" fmla="*/ 14 h 14"/>
                <a:gd name="T2" fmla="*/ 1 w 22"/>
                <a:gd name="T3" fmla="*/ 13 h 14"/>
                <a:gd name="T4" fmla="*/ 2 w 22"/>
                <a:gd name="T5" fmla="*/ 11 h 14"/>
                <a:gd name="T6" fmla="*/ 19 w 22"/>
                <a:gd name="T7" fmla="*/ 1 h 14"/>
                <a:gd name="T8" fmla="*/ 22 w 22"/>
                <a:gd name="T9" fmla="*/ 1 h 14"/>
                <a:gd name="T10" fmla="*/ 21 w 22"/>
                <a:gd name="T11" fmla="*/ 4 h 14"/>
                <a:gd name="T12" fmla="*/ 4 w 22"/>
                <a:gd name="T13" fmla="*/ 14 h 14"/>
                <a:gd name="T14" fmla="*/ 3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3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775">
              <a:extLst>
                <a:ext uri="{FF2B5EF4-FFF2-40B4-BE49-F238E27FC236}">
                  <a16:creationId xmlns="" xmlns:a16="http://schemas.microsoft.com/office/drawing/2014/main" id="{D3CAEB4D-224E-664D-B7D7-A94BC0EA0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425" y="3846513"/>
              <a:ext cx="79375" cy="14288"/>
            </a:xfrm>
            <a:custGeom>
              <a:avLst/>
              <a:gdLst>
                <a:gd name="T0" fmla="*/ 19 w 21"/>
                <a:gd name="T1" fmla="*/ 4 h 4"/>
                <a:gd name="T2" fmla="*/ 2 w 21"/>
                <a:gd name="T3" fmla="*/ 4 h 4"/>
                <a:gd name="T4" fmla="*/ 0 w 21"/>
                <a:gd name="T5" fmla="*/ 2 h 4"/>
                <a:gd name="T6" fmla="*/ 2 w 21"/>
                <a:gd name="T7" fmla="*/ 0 h 4"/>
                <a:gd name="T8" fmla="*/ 19 w 21"/>
                <a:gd name="T9" fmla="*/ 0 h 4"/>
                <a:gd name="T10" fmla="*/ 21 w 21"/>
                <a:gd name="T11" fmla="*/ 2 h 4"/>
                <a:gd name="T12" fmla="*/ 19 w 2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9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3"/>
                    <a:pt x="21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1776">
              <a:extLst>
                <a:ext uri="{FF2B5EF4-FFF2-40B4-BE49-F238E27FC236}">
                  <a16:creationId xmlns="" xmlns:a16="http://schemas.microsoft.com/office/drawing/2014/main" id="{554E0615-1C86-AF4B-9F9A-28D76D567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3857625"/>
              <a:ext cx="106363" cy="71438"/>
            </a:xfrm>
            <a:custGeom>
              <a:avLst/>
              <a:gdLst>
                <a:gd name="T0" fmla="*/ 3 w 28"/>
                <a:gd name="T1" fmla="*/ 19 h 19"/>
                <a:gd name="T2" fmla="*/ 1 w 28"/>
                <a:gd name="T3" fmla="*/ 19 h 19"/>
                <a:gd name="T4" fmla="*/ 2 w 28"/>
                <a:gd name="T5" fmla="*/ 16 h 19"/>
                <a:gd name="T6" fmla="*/ 25 w 28"/>
                <a:gd name="T7" fmla="*/ 1 h 19"/>
                <a:gd name="T8" fmla="*/ 27 w 28"/>
                <a:gd name="T9" fmla="*/ 1 h 19"/>
                <a:gd name="T10" fmla="*/ 27 w 28"/>
                <a:gd name="T11" fmla="*/ 4 h 19"/>
                <a:gd name="T12" fmla="*/ 4 w 28"/>
                <a:gd name="T13" fmla="*/ 19 h 19"/>
                <a:gd name="T14" fmla="*/ 3 w 28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9">
                  <a:moveTo>
                    <a:pt x="3" y="19"/>
                  </a:moveTo>
                  <a:cubicBezTo>
                    <a:pt x="2" y="19"/>
                    <a:pt x="1" y="19"/>
                    <a:pt x="1" y="19"/>
                  </a:cubicBezTo>
                  <a:cubicBezTo>
                    <a:pt x="0" y="18"/>
                    <a:pt x="1" y="16"/>
                    <a:pt x="2" y="1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61A2E4D9-9995-2342-AA99-AD1777EC7876}"/>
              </a:ext>
            </a:extLst>
          </p:cNvPr>
          <p:cNvGrpSpPr/>
          <p:nvPr/>
        </p:nvGrpSpPr>
        <p:grpSpPr>
          <a:xfrm>
            <a:off x="4545053" y="2086453"/>
            <a:ext cx="602844" cy="597534"/>
            <a:chOff x="4833938" y="2170113"/>
            <a:chExt cx="360362" cy="357187"/>
          </a:xfrm>
          <a:solidFill>
            <a:srgbClr val="FE5409"/>
          </a:solidFill>
        </p:grpSpPr>
        <p:sp>
          <p:nvSpPr>
            <p:cNvPr id="63" name="Freeform 1235">
              <a:extLst>
                <a:ext uri="{FF2B5EF4-FFF2-40B4-BE49-F238E27FC236}">
                  <a16:creationId xmlns="" xmlns:a16="http://schemas.microsoft.com/office/drawing/2014/main" id="{CAFCA3A6-050E-3542-BF26-CD0F6DC4F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3938" y="2482850"/>
              <a:ext cx="165100" cy="44450"/>
            </a:xfrm>
            <a:custGeom>
              <a:avLst/>
              <a:gdLst>
                <a:gd name="T0" fmla="*/ 42 w 44"/>
                <a:gd name="T1" fmla="*/ 12 h 12"/>
                <a:gd name="T2" fmla="*/ 2 w 44"/>
                <a:gd name="T3" fmla="*/ 12 h 12"/>
                <a:gd name="T4" fmla="*/ 0 w 44"/>
                <a:gd name="T5" fmla="*/ 10 h 12"/>
                <a:gd name="T6" fmla="*/ 0 w 44"/>
                <a:gd name="T7" fmla="*/ 6 h 12"/>
                <a:gd name="T8" fmla="*/ 6 w 44"/>
                <a:gd name="T9" fmla="*/ 0 h 12"/>
                <a:gd name="T10" fmla="*/ 38 w 44"/>
                <a:gd name="T11" fmla="*/ 0 h 12"/>
                <a:gd name="T12" fmla="*/ 44 w 44"/>
                <a:gd name="T13" fmla="*/ 6 h 12"/>
                <a:gd name="T14" fmla="*/ 44 w 44"/>
                <a:gd name="T15" fmla="*/ 10 h 12"/>
                <a:gd name="T16" fmla="*/ 42 w 44"/>
                <a:gd name="T17" fmla="*/ 12 h 12"/>
                <a:gd name="T18" fmla="*/ 4 w 44"/>
                <a:gd name="T19" fmla="*/ 8 h 12"/>
                <a:gd name="T20" fmla="*/ 40 w 44"/>
                <a:gd name="T21" fmla="*/ 8 h 12"/>
                <a:gd name="T22" fmla="*/ 40 w 44"/>
                <a:gd name="T23" fmla="*/ 6 h 12"/>
                <a:gd name="T24" fmla="*/ 38 w 44"/>
                <a:gd name="T25" fmla="*/ 4 h 12"/>
                <a:gd name="T26" fmla="*/ 6 w 44"/>
                <a:gd name="T27" fmla="*/ 4 h 12"/>
                <a:gd name="T28" fmla="*/ 4 w 44"/>
                <a:gd name="T29" fmla="*/ 6 h 12"/>
                <a:gd name="T30" fmla="*/ 4 w 44"/>
                <a:gd name="T3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12">
                  <a:moveTo>
                    <a:pt x="4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3"/>
                    <a:pt x="44" y="6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1"/>
                    <a:pt x="43" y="12"/>
                    <a:pt x="42" y="12"/>
                  </a:cubicBezTo>
                  <a:close/>
                  <a:moveTo>
                    <a:pt x="4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5"/>
                    <a:pt x="39" y="4"/>
                    <a:pt x="3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5"/>
                    <a:pt x="4" y="6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236">
              <a:extLst>
                <a:ext uri="{FF2B5EF4-FFF2-40B4-BE49-F238E27FC236}">
                  <a16:creationId xmlns="" xmlns:a16="http://schemas.microsoft.com/office/drawing/2014/main" id="{E3CC0212-0628-354F-B998-891A76DA08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9813" y="2452688"/>
              <a:ext cx="134938" cy="44450"/>
            </a:xfrm>
            <a:custGeom>
              <a:avLst/>
              <a:gdLst>
                <a:gd name="T0" fmla="*/ 34 w 36"/>
                <a:gd name="T1" fmla="*/ 12 h 12"/>
                <a:gd name="T2" fmla="*/ 2 w 36"/>
                <a:gd name="T3" fmla="*/ 12 h 12"/>
                <a:gd name="T4" fmla="*/ 0 w 36"/>
                <a:gd name="T5" fmla="*/ 10 h 12"/>
                <a:gd name="T6" fmla="*/ 0 w 36"/>
                <a:gd name="T7" fmla="*/ 6 h 12"/>
                <a:gd name="T8" fmla="*/ 6 w 36"/>
                <a:gd name="T9" fmla="*/ 0 h 12"/>
                <a:gd name="T10" fmla="*/ 30 w 36"/>
                <a:gd name="T11" fmla="*/ 0 h 12"/>
                <a:gd name="T12" fmla="*/ 36 w 36"/>
                <a:gd name="T13" fmla="*/ 6 h 12"/>
                <a:gd name="T14" fmla="*/ 36 w 36"/>
                <a:gd name="T15" fmla="*/ 10 h 12"/>
                <a:gd name="T16" fmla="*/ 34 w 36"/>
                <a:gd name="T17" fmla="*/ 12 h 12"/>
                <a:gd name="T18" fmla="*/ 4 w 36"/>
                <a:gd name="T19" fmla="*/ 8 h 12"/>
                <a:gd name="T20" fmla="*/ 32 w 36"/>
                <a:gd name="T21" fmla="*/ 8 h 12"/>
                <a:gd name="T22" fmla="*/ 32 w 36"/>
                <a:gd name="T23" fmla="*/ 6 h 12"/>
                <a:gd name="T24" fmla="*/ 30 w 36"/>
                <a:gd name="T25" fmla="*/ 4 h 12"/>
                <a:gd name="T26" fmla="*/ 6 w 36"/>
                <a:gd name="T27" fmla="*/ 4 h 12"/>
                <a:gd name="T28" fmla="*/ 4 w 36"/>
                <a:gd name="T29" fmla="*/ 6 h 12"/>
                <a:gd name="T30" fmla="*/ 4 w 36"/>
                <a:gd name="T3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12">
                  <a:moveTo>
                    <a:pt x="34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5" y="12"/>
                    <a:pt x="34" y="12"/>
                  </a:cubicBezTo>
                  <a:close/>
                  <a:moveTo>
                    <a:pt x="4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1" y="4"/>
                    <a:pt x="30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4" y="5"/>
                    <a:pt x="4" y="6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237">
              <a:extLst>
                <a:ext uri="{FF2B5EF4-FFF2-40B4-BE49-F238E27FC236}">
                  <a16:creationId xmlns="" xmlns:a16="http://schemas.microsoft.com/office/drawing/2014/main" id="{334B1879-3A36-0444-A3AF-CD7F476EC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2363" y="2208213"/>
              <a:ext cx="149225" cy="153988"/>
            </a:xfrm>
            <a:custGeom>
              <a:avLst/>
              <a:gdLst>
                <a:gd name="T0" fmla="*/ 16 w 40"/>
                <a:gd name="T1" fmla="*/ 41 h 41"/>
                <a:gd name="T2" fmla="*/ 15 w 40"/>
                <a:gd name="T3" fmla="*/ 40 h 41"/>
                <a:gd name="T4" fmla="*/ 1 w 40"/>
                <a:gd name="T5" fmla="*/ 26 h 41"/>
                <a:gd name="T6" fmla="*/ 1 w 40"/>
                <a:gd name="T7" fmla="*/ 23 h 41"/>
                <a:gd name="T8" fmla="*/ 23 w 40"/>
                <a:gd name="T9" fmla="*/ 1 h 41"/>
                <a:gd name="T10" fmla="*/ 25 w 40"/>
                <a:gd name="T11" fmla="*/ 1 h 41"/>
                <a:gd name="T12" fmla="*/ 39 w 40"/>
                <a:gd name="T13" fmla="*/ 15 h 41"/>
                <a:gd name="T14" fmla="*/ 39 w 40"/>
                <a:gd name="T15" fmla="*/ 18 h 41"/>
                <a:gd name="T16" fmla="*/ 17 w 40"/>
                <a:gd name="T17" fmla="*/ 40 h 41"/>
                <a:gd name="T18" fmla="*/ 16 w 40"/>
                <a:gd name="T19" fmla="*/ 41 h 41"/>
                <a:gd name="T20" fmla="*/ 5 w 40"/>
                <a:gd name="T21" fmla="*/ 25 h 41"/>
                <a:gd name="T22" fmla="*/ 16 w 40"/>
                <a:gd name="T23" fmla="*/ 36 h 41"/>
                <a:gd name="T24" fmla="*/ 35 w 40"/>
                <a:gd name="T25" fmla="*/ 17 h 41"/>
                <a:gd name="T26" fmla="*/ 24 w 40"/>
                <a:gd name="T27" fmla="*/ 5 h 41"/>
                <a:gd name="T28" fmla="*/ 5 w 40"/>
                <a:gd name="T2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1">
                  <a:moveTo>
                    <a:pt x="16" y="41"/>
                  </a:moveTo>
                  <a:cubicBezTo>
                    <a:pt x="15" y="41"/>
                    <a:pt x="15" y="40"/>
                    <a:pt x="15" y="4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5" y="0"/>
                    <a:pt x="25" y="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6"/>
                    <a:pt x="40" y="17"/>
                    <a:pt x="39" y="1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1"/>
                    <a:pt x="16" y="41"/>
                  </a:cubicBezTo>
                  <a:close/>
                  <a:moveTo>
                    <a:pt x="5" y="25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4" y="5"/>
                    <a:pt x="24" y="5"/>
                    <a:pt x="24" y="5"/>
                  </a:cubicBezTo>
                  <a:lnTo>
                    <a:pt x="5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238">
              <a:extLst>
                <a:ext uri="{FF2B5EF4-FFF2-40B4-BE49-F238E27FC236}">
                  <a16:creationId xmlns="" xmlns:a16="http://schemas.microsoft.com/office/drawing/2014/main" id="{B8CD8516-B975-8D47-AA61-EC161A365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2276475"/>
              <a:ext cx="120650" cy="119063"/>
            </a:xfrm>
            <a:custGeom>
              <a:avLst/>
              <a:gdLst>
                <a:gd name="T0" fmla="*/ 25 w 32"/>
                <a:gd name="T1" fmla="*/ 32 h 32"/>
                <a:gd name="T2" fmla="*/ 21 w 32"/>
                <a:gd name="T3" fmla="*/ 30 h 32"/>
                <a:gd name="T4" fmla="*/ 3 w 32"/>
                <a:gd name="T5" fmla="*/ 12 h 32"/>
                <a:gd name="T6" fmla="*/ 3 w 32"/>
                <a:gd name="T7" fmla="*/ 3 h 32"/>
                <a:gd name="T8" fmla="*/ 11 w 32"/>
                <a:gd name="T9" fmla="*/ 3 h 32"/>
                <a:gd name="T10" fmla="*/ 13 w 32"/>
                <a:gd name="T11" fmla="*/ 5 h 32"/>
                <a:gd name="T12" fmla="*/ 13 w 32"/>
                <a:gd name="T13" fmla="*/ 8 h 32"/>
                <a:gd name="T14" fmla="*/ 11 w 32"/>
                <a:gd name="T15" fmla="*/ 8 h 32"/>
                <a:gd name="T16" fmla="*/ 9 w 32"/>
                <a:gd name="T17" fmla="*/ 6 h 32"/>
                <a:gd name="T18" fmla="*/ 6 w 32"/>
                <a:gd name="T19" fmla="*/ 6 h 32"/>
                <a:gd name="T20" fmla="*/ 5 w 32"/>
                <a:gd name="T21" fmla="*/ 9 h 32"/>
                <a:gd name="T22" fmla="*/ 23 w 32"/>
                <a:gd name="T23" fmla="*/ 27 h 32"/>
                <a:gd name="T24" fmla="*/ 26 w 32"/>
                <a:gd name="T25" fmla="*/ 27 h 32"/>
                <a:gd name="T26" fmla="*/ 27 w 32"/>
                <a:gd name="T27" fmla="*/ 24 h 32"/>
                <a:gd name="T28" fmla="*/ 25 w 32"/>
                <a:gd name="T29" fmla="*/ 22 h 32"/>
                <a:gd name="T30" fmla="*/ 25 w 32"/>
                <a:gd name="T31" fmla="*/ 19 h 32"/>
                <a:gd name="T32" fmla="*/ 27 w 32"/>
                <a:gd name="T33" fmla="*/ 19 h 32"/>
                <a:gd name="T34" fmla="*/ 29 w 32"/>
                <a:gd name="T35" fmla="*/ 21 h 32"/>
                <a:gd name="T36" fmla="*/ 29 w 32"/>
                <a:gd name="T37" fmla="*/ 30 h 32"/>
                <a:gd name="T38" fmla="*/ 25 w 32"/>
                <a:gd name="T3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2">
                  <a:moveTo>
                    <a:pt x="25" y="32"/>
                  </a:moveTo>
                  <a:cubicBezTo>
                    <a:pt x="23" y="32"/>
                    <a:pt x="22" y="31"/>
                    <a:pt x="21" y="3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9" y="0"/>
                    <a:pt x="11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3" y="9"/>
                    <a:pt x="11" y="9"/>
                    <a:pt x="11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5" y="6"/>
                    <a:pt x="4" y="8"/>
                    <a:pt x="5" y="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5" y="28"/>
                    <a:pt x="26" y="27"/>
                    <a:pt x="26" y="27"/>
                  </a:cubicBezTo>
                  <a:cubicBezTo>
                    <a:pt x="27" y="27"/>
                    <a:pt x="28" y="25"/>
                    <a:pt x="27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0"/>
                    <a:pt x="25" y="19"/>
                  </a:cubicBezTo>
                  <a:cubicBezTo>
                    <a:pt x="25" y="18"/>
                    <a:pt x="27" y="18"/>
                    <a:pt x="27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24"/>
                    <a:pt x="31" y="28"/>
                    <a:pt x="29" y="30"/>
                  </a:cubicBezTo>
                  <a:cubicBezTo>
                    <a:pt x="28" y="31"/>
                    <a:pt x="26" y="32"/>
                    <a:pt x="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239">
              <a:extLst>
                <a:ext uri="{FF2B5EF4-FFF2-40B4-BE49-F238E27FC236}">
                  <a16:creationId xmlns="" xmlns:a16="http://schemas.microsoft.com/office/drawing/2014/main" id="{7E19C81A-6D83-E64F-98E9-EBB6DF139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2170113"/>
              <a:ext cx="120650" cy="120650"/>
            </a:xfrm>
            <a:custGeom>
              <a:avLst/>
              <a:gdLst>
                <a:gd name="T0" fmla="*/ 25 w 32"/>
                <a:gd name="T1" fmla="*/ 32 h 32"/>
                <a:gd name="T2" fmla="*/ 21 w 32"/>
                <a:gd name="T3" fmla="*/ 30 h 32"/>
                <a:gd name="T4" fmla="*/ 19 w 32"/>
                <a:gd name="T5" fmla="*/ 28 h 32"/>
                <a:gd name="T6" fmla="*/ 19 w 32"/>
                <a:gd name="T7" fmla="*/ 25 h 32"/>
                <a:gd name="T8" fmla="*/ 21 w 32"/>
                <a:gd name="T9" fmla="*/ 25 h 32"/>
                <a:gd name="T10" fmla="*/ 23 w 32"/>
                <a:gd name="T11" fmla="*/ 27 h 32"/>
                <a:gd name="T12" fmla="*/ 26 w 32"/>
                <a:gd name="T13" fmla="*/ 27 h 32"/>
                <a:gd name="T14" fmla="*/ 27 w 32"/>
                <a:gd name="T15" fmla="*/ 24 h 32"/>
                <a:gd name="T16" fmla="*/ 9 w 32"/>
                <a:gd name="T17" fmla="*/ 6 h 32"/>
                <a:gd name="T18" fmla="*/ 6 w 32"/>
                <a:gd name="T19" fmla="*/ 6 h 32"/>
                <a:gd name="T20" fmla="*/ 5 w 32"/>
                <a:gd name="T21" fmla="*/ 9 h 32"/>
                <a:gd name="T22" fmla="*/ 7 w 32"/>
                <a:gd name="T23" fmla="*/ 11 h 32"/>
                <a:gd name="T24" fmla="*/ 7 w 32"/>
                <a:gd name="T25" fmla="*/ 14 h 32"/>
                <a:gd name="T26" fmla="*/ 5 w 32"/>
                <a:gd name="T27" fmla="*/ 14 h 32"/>
                <a:gd name="T28" fmla="*/ 3 w 32"/>
                <a:gd name="T29" fmla="*/ 12 h 32"/>
                <a:gd name="T30" fmla="*/ 3 w 32"/>
                <a:gd name="T31" fmla="*/ 3 h 32"/>
                <a:gd name="T32" fmla="*/ 11 w 32"/>
                <a:gd name="T33" fmla="*/ 3 h 32"/>
                <a:gd name="T34" fmla="*/ 29 w 32"/>
                <a:gd name="T35" fmla="*/ 21 h 32"/>
                <a:gd name="T36" fmla="*/ 29 w 32"/>
                <a:gd name="T37" fmla="*/ 30 h 32"/>
                <a:gd name="T38" fmla="*/ 25 w 32"/>
                <a:gd name="T3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32">
                  <a:moveTo>
                    <a:pt x="25" y="32"/>
                  </a:moveTo>
                  <a:cubicBezTo>
                    <a:pt x="23" y="32"/>
                    <a:pt x="22" y="31"/>
                    <a:pt x="21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7"/>
                    <a:pt x="18" y="26"/>
                    <a:pt x="19" y="25"/>
                  </a:cubicBezTo>
                  <a:cubicBezTo>
                    <a:pt x="19" y="24"/>
                    <a:pt x="21" y="24"/>
                    <a:pt x="21" y="2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5" y="28"/>
                    <a:pt x="26" y="27"/>
                    <a:pt x="26" y="27"/>
                  </a:cubicBezTo>
                  <a:cubicBezTo>
                    <a:pt x="27" y="27"/>
                    <a:pt x="28" y="25"/>
                    <a:pt x="27" y="2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5" y="6"/>
                    <a:pt x="4" y="8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3"/>
                    <a:pt x="7" y="14"/>
                  </a:cubicBezTo>
                  <a:cubicBezTo>
                    <a:pt x="7" y="15"/>
                    <a:pt x="5" y="15"/>
                    <a:pt x="5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9" y="0"/>
                    <a:pt x="11" y="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24"/>
                    <a:pt x="31" y="28"/>
                    <a:pt x="29" y="30"/>
                  </a:cubicBezTo>
                  <a:cubicBezTo>
                    <a:pt x="28" y="31"/>
                    <a:pt x="26" y="32"/>
                    <a:pt x="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1240">
              <a:extLst>
                <a:ext uri="{FF2B5EF4-FFF2-40B4-BE49-F238E27FC236}">
                  <a16:creationId xmlns="" xmlns:a16="http://schemas.microsoft.com/office/drawing/2014/main" id="{75AB1903-D5E1-484B-B7DA-0679C992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6025" y="2301875"/>
              <a:ext cx="168275" cy="173038"/>
            </a:xfrm>
            <a:custGeom>
              <a:avLst/>
              <a:gdLst>
                <a:gd name="T0" fmla="*/ 43 w 45"/>
                <a:gd name="T1" fmla="*/ 46 h 46"/>
                <a:gd name="T2" fmla="*/ 42 w 45"/>
                <a:gd name="T3" fmla="*/ 45 h 46"/>
                <a:gd name="T4" fmla="*/ 1 w 45"/>
                <a:gd name="T5" fmla="*/ 4 h 46"/>
                <a:gd name="T6" fmla="*/ 1 w 45"/>
                <a:gd name="T7" fmla="*/ 1 h 46"/>
                <a:gd name="T8" fmla="*/ 3 w 45"/>
                <a:gd name="T9" fmla="*/ 1 h 46"/>
                <a:gd name="T10" fmla="*/ 44 w 45"/>
                <a:gd name="T11" fmla="*/ 42 h 46"/>
                <a:gd name="T12" fmla="*/ 44 w 45"/>
                <a:gd name="T13" fmla="*/ 45 h 46"/>
                <a:gd name="T14" fmla="*/ 43 w 45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6">
                  <a:moveTo>
                    <a:pt x="43" y="46"/>
                  </a:moveTo>
                  <a:cubicBezTo>
                    <a:pt x="42" y="46"/>
                    <a:pt x="42" y="45"/>
                    <a:pt x="42" y="4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3"/>
                    <a:pt x="45" y="44"/>
                    <a:pt x="44" y="45"/>
                  </a:cubicBezTo>
                  <a:cubicBezTo>
                    <a:pt x="44" y="45"/>
                    <a:pt x="44" y="46"/>
                    <a:pt x="4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="" xmlns:a16="http://schemas.microsoft.com/office/drawing/2014/main" id="{722F8BAC-1B5F-D24E-8499-5CBFF737A1D2}"/>
              </a:ext>
            </a:extLst>
          </p:cNvPr>
          <p:cNvGrpSpPr/>
          <p:nvPr/>
        </p:nvGrpSpPr>
        <p:grpSpPr>
          <a:xfrm>
            <a:off x="8527771" y="2153235"/>
            <a:ext cx="466106" cy="463968"/>
            <a:chOff x="8527771" y="2153235"/>
            <a:chExt cx="466106" cy="463968"/>
          </a:xfrm>
        </p:grpSpPr>
        <p:sp>
          <p:nvSpPr>
            <p:cNvPr id="70" name="Freeform 177">
              <a:extLst>
                <a:ext uri="{FF2B5EF4-FFF2-40B4-BE49-F238E27FC236}">
                  <a16:creationId xmlns="" xmlns:a16="http://schemas.microsoft.com/office/drawing/2014/main" id="{775A3973-EAE3-184B-A21C-0CC557992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0267" y="2153235"/>
              <a:ext cx="303610" cy="262987"/>
            </a:xfrm>
            <a:custGeom>
              <a:avLst/>
              <a:gdLst>
                <a:gd name="T0" fmla="*/ 52 w 142"/>
                <a:gd name="T1" fmla="*/ 85 h 123"/>
                <a:gd name="T2" fmla="*/ 71 w 142"/>
                <a:gd name="T3" fmla="*/ 85 h 123"/>
                <a:gd name="T4" fmla="*/ 71 w 142"/>
                <a:gd name="T5" fmla="*/ 123 h 123"/>
                <a:gd name="T6" fmla="*/ 109 w 142"/>
                <a:gd name="T7" fmla="*/ 85 h 123"/>
                <a:gd name="T8" fmla="*/ 142 w 142"/>
                <a:gd name="T9" fmla="*/ 85 h 123"/>
                <a:gd name="T10" fmla="*/ 142 w 142"/>
                <a:gd name="T11" fmla="*/ 0 h 123"/>
                <a:gd name="T12" fmla="*/ 0 w 142"/>
                <a:gd name="T13" fmla="*/ 0 h 123"/>
                <a:gd name="T14" fmla="*/ 0 w 142"/>
                <a:gd name="T15" fmla="*/ 3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23">
                  <a:moveTo>
                    <a:pt x="52" y="85"/>
                  </a:moveTo>
                  <a:lnTo>
                    <a:pt x="71" y="85"/>
                  </a:lnTo>
                  <a:lnTo>
                    <a:pt x="71" y="123"/>
                  </a:lnTo>
                  <a:lnTo>
                    <a:pt x="109" y="85"/>
                  </a:lnTo>
                  <a:lnTo>
                    <a:pt x="142" y="85"/>
                  </a:lnTo>
                  <a:lnTo>
                    <a:pt x="142" y="0"/>
                  </a:lnTo>
                  <a:lnTo>
                    <a:pt x="0" y="0"/>
                  </a:lnTo>
                  <a:lnTo>
                    <a:pt x="0" y="38"/>
                  </a:lnTo>
                </a:path>
              </a:pathLst>
            </a:custGeom>
            <a:noFill/>
            <a:ln w="19050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78">
              <a:extLst>
                <a:ext uri="{FF2B5EF4-FFF2-40B4-BE49-F238E27FC236}">
                  <a16:creationId xmlns="" xmlns:a16="http://schemas.microsoft.com/office/drawing/2014/main" id="{643BCBA5-BDDF-BA48-B9C1-35F0BC22C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7771" y="2467536"/>
              <a:ext cx="303610" cy="149667"/>
            </a:xfrm>
            <a:custGeom>
              <a:avLst/>
              <a:gdLst>
                <a:gd name="T0" fmla="*/ 22 w 60"/>
                <a:gd name="T1" fmla="*/ 1 h 30"/>
                <a:gd name="T2" fmla="*/ 22 w 60"/>
                <a:gd name="T3" fmla="*/ 9 h 30"/>
                <a:gd name="T4" fmla="*/ 6 w 60"/>
                <a:gd name="T5" fmla="*/ 15 h 30"/>
                <a:gd name="T6" fmla="*/ 0 w 60"/>
                <a:gd name="T7" fmla="*/ 24 h 30"/>
                <a:gd name="T8" fmla="*/ 0 w 60"/>
                <a:gd name="T9" fmla="*/ 30 h 30"/>
                <a:gd name="T10" fmla="*/ 60 w 60"/>
                <a:gd name="T11" fmla="*/ 30 h 30"/>
                <a:gd name="T12" fmla="*/ 60 w 60"/>
                <a:gd name="T13" fmla="*/ 24 h 30"/>
                <a:gd name="T14" fmla="*/ 54 w 60"/>
                <a:gd name="T15" fmla="*/ 15 h 30"/>
                <a:gd name="T16" fmla="*/ 38 w 60"/>
                <a:gd name="T17" fmla="*/ 9 h 30"/>
                <a:gd name="T18" fmla="*/ 38 w 60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0">
                  <a:moveTo>
                    <a:pt x="22" y="1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2" y="16"/>
                    <a:pt x="0" y="20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0"/>
                    <a:pt x="58" y="16"/>
                    <a:pt x="5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noFill/>
            <a:ln w="19050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Oval 179">
              <a:extLst>
                <a:ext uri="{FF2B5EF4-FFF2-40B4-BE49-F238E27FC236}">
                  <a16:creationId xmlns="" xmlns:a16="http://schemas.microsoft.com/office/drawing/2014/main" id="{30F8BEDD-7EED-624C-8E36-AAE7C09D4B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8329" y="2290073"/>
              <a:ext cx="158219" cy="192429"/>
            </a:xfrm>
            <a:prstGeom prst="ellipse">
              <a:avLst/>
            </a:prstGeom>
            <a:noFill/>
            <a:ln w="19050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80">
              <a:extLst>
                <a:ext uri="{FF2B5EF4-FFF2-40B4-BE49-F238E27FC236}">
                  <a16:creationId xmlns="" xmlns:a16="http://schemas.microsoft.com/office/drawing/2014/main" id="{ED7586E3-BBE5-B347-A3D7-0CFBF81CD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8329" y="2349940"/>
              <a:ext cx="158219" cy="36348"/>
            </a:xfrm>
            <a:custGeom>
              <a:avLst/>
              <a:gdLst>
                <a:gd name="T0" fmla="*/ 31 w 31"/>
                <a:gd name="T1" fmla="*/ 5 h 7"/>
                <a:gd name="T2" fmla="*/ 30 w 31"/>
                <a:gd name="T3" fmla="*/ 6 h 7"/>
                <a:gd name="T4" fmla="*/ 18 w 31"/>
                <a:gd name="T5" fmla="*/ 0 h 7"/>
                <a:gd name="T6" fmla="*/ 6 w 31"/>
                <a:gd name="T7" fmla="*/ 6 h 7"/>
                <a:gd name="T8" fmla="*/ 0 w 3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">
                  <a:moveTo>
                    <a:pt x="31" y="5"/>
                  </a:moveTo>
                  <a:cubicBezTo>
                    <a:pt x="31" y="6"/>
                    <a:pt x="30" y="6"/>
                    <a:pt x="30" y="6"/>
                  </a:cubicBezTo>
                  <a:cubicBezTo>
                    <a:pt x="24" y="7"/>
                    <a:pt x="21" y="5"/>
                    <a:pt x="18" y="0"/>
                  </a:cubicBezTo>
                  <a:cubicBezTo>
                    <a:pt x="16" y="3"/>
                    <a:pt x="11" y="6"/>
                    <a:pt x="6" y="6"/>
                  </a:cubicBezTo>
                  <a:cubicBezTo>
                    <a:pt x="4" y="6"/>
                    <a:pt x="2" y="5"/>
                    <a:pt x="0" y="4"/>
                  </a:cubicBezTo>
                </a:path>
              </a:pathLst>
            </a:custGeom>
            <a:noFill/>
            <a:ln w="19050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81">
              <a:extLst>
                <a:ext uri="{FF2B5EF4-FFF2-40B4-BE49-F238E27FC236}">
                  <a16:creationId xmlns="" xmlns:a16="http://schemas.microsoft.com/office/drawing/2014/main" id="{FD982637-7322-4E44-B1DE-2C2904C49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1939" y="2243035"/>
              <a:ext cx="21381" cy="21381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0 h 10"/>
                <a:gd name="T4" fmla="*/ 0 w 10"/>
                <a:gd name="T5" fmla="*/ 10 h 10"/>
                <a:gd name="T6" fmla="*/ 10 w 10"/>
                <a:gd name="T7" fmla="*/ 10 h 10"/>
                <a:gd name="T8" fmla="*/ 10 w 10"/>
                <a:gd name="T9" fmla="*/ 0 h 10"/>
                <a:gd name="T10" fmla="*/ 10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54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82">
              <a:extLst>
                <a:ext uri="{FF2B5EF4-FFF2-40B4-BE49-F238E27FC236}">
                  <a16:creationId xmlns="" xmlns:a16="http://schemas.microsoft.com/office/drawing/2014/main" id="{8352FA7F-A858-CD49-8393-4C36EA21F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073" y="2243035"/>
              <a:ext cx="19244" cy="21381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0 h 10"/>
                <a:gd name="T4" fmla="*/ 0 w 9"/>
                <a:gd name="T5" fmla="*/ 10 h 10"/>
                <a:gd name="T6" fmla="*/ 9 w 9"/>
                <a:gd name="T7" fmla="*/ 10 h 10"/>
                <a:gd name="T8" fmla="*/ 9 w 9"/>
                <a:gd name="T9" fmla="*/ 0 h 10"/>
                <a:gd name="T10" fmla="*/ 9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54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83">
              <a:extLst>
                <a:ext uri="{FF2B5EF4-FFF2-40B4-BE49-F238E27FC236}">
                  <a16:creationId xmlns="" xmlns:a16="http://schemas.microsoft.com/office/drawing/2014/main" id="{2940760F-0887-9443-BCA4-69876D859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0067" y="2243035"/>
              <a:ext cx="21381" cy="21381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0 h 10"/>
                <a:gd name="T4" fmla="*/ 0 w 10"/>
                <a:gd name="T5" fmla="*/ 10 h 10"/>
                <a:gd name="T6" fmla="*/ 10 w 10"/>
                <a:gd name="T7" fmla="*/ 10 h 10"/>
                <a:gd name="T8" fmla="*/ 10 w 10"/>
                <a:gd name="T9" fmla="*/ 0 h 10"/>
                <a:gd name="T10" fmla="*/ 10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54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="" xmlns:a16="http://schemas.microsoft.com/office/drawing/2014/main" id="{BAF7D99B-79B3-574A-8D93-867022446C81}"/>
              </a:ext>
            </a:extLst>
          </p:cNvPr>
          <p:cNvGrpSpPr/>
          <p:nvPr/>
        </p:nvGrpSpPr>
        <p:grpSpPr>
          <a:xfrm>
            <a:off x="4625370" y="4609308"/>
            <a:ext cx="442212" cy="446268"/>
            <a:chOff x="4673438" y="4657817"/>
            <a:chExt cx="346075" cy="349250"/>
          </a:xfrm>
        </p:grpSpPr>
        <p:sp>
          <p:nvSpPr>
            <p:cNvPr id="78" name="Freeform 118">
              <a:extLst>
                <a:ext uri="{FF2B5EF4-FFF2-40B4-BE49-F238E27FC236}">
                  <a16:creationId xmlns="" xmlns:a16="http://schemas.microsoft.com/office/drawing/2014/main" id="{E09906D1-5954-7B41-9B03-1AA92491B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438" y="4657817"/>
              <a:ext cx="346075" cy="257175"/>
            </a:xfrm>
            <a:custGeom>
              <a:avLst/>
              <a:gdLst>
                <a:gd name="T0" fmla="*/ 28 w 92"/>
                <a:gd name="T1" fmla="*/ 68 h 68"/>
                <a:gd name="T2" fmla="*/ 8 w 92"/>
                <a:gd name="T3" fmla="*/ 68 h 68"/>
                <a:gd name="T4" fmla="*/ 0 w 92"/>
                <a:gd name="T5" fmla="*/ 60 h 68"/>
                <a:gd name="T6" fmla="*/ 0 w 92"/>
                <a:gd name="T7" fmla="*/ 8 h 68"/>
                <a:gd name="T8" fmla="*/ 8 w 92"/>
                <a:gd name="T9" fmla="*/ 0 h 68"/>
                <a:gd name="T10" fmla="*/ 84 w 92"/>
                <a:gd name="T11" fmla="*/ 0 h 68"/>
                <a:gd name="T12" fmla="*/ 92 w 92"/>
                <a:gd name="T13" fmla="*/ 8 h 68"/>
                <a:gd name="T14" fmla="*/ 92 w 92"/>
                <a:gd name="T15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68">
                  <a:moveTo>
                    <a:pt x="2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4" y="68"/>
                    <a:pt x="0" y="64"/>
                    <a:pt x="0" y="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2" y="4"/>
                    <a:pt x="92" y="8"/>
                  </a:cubicBezTo>
                  <a:cubicBezTo>
                    <a:pt x="92" y="44"/>
                    <a:pt x="92" y="44"/>
                    <a:pt x="92" y="44"/>
                  </a:cubicBezTo>
                </a:path>
              </a:pathLst>
            </a:cu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119">
              <a:extLst>
                <a:ext uri="{FF2B5EF4-FFF2-40B4-BE49-F238E27FC236}">
                  <a16:creationId xmlns="" xmlns:a16="http://schemas.microsoft.com/office/drawing/2014/main" id="{D49A60CC-FCF4-5342-B381-56703CDE3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763" y="4687979"/>
              <a:ext cx="239713" cy="196850"/>
            </a:xfrm>
            <a:custGeom>
              <a:avLst/>
              <a:gdLst>
                <a:gd name="T0" fmla="*/ 28 w 151"/>
                <a:gd name="T1" fmla="*/ 124 h 124"/>
                <a:gd name="T2" fmla="*/ 0 w 151"/>
                <a:gd name="T3" fmla="*/ 124 h 124"/>
                <a:gd name="T4" fmla="*/ 0 w 151"/>
                <a:gd name="T5" fmla="*/ 0 h 124"/>
                <a:gd name="T6" fmla="*/ 151 w 151"/>
                <a:gd name="T7" fmla="*/ 0 h 124"/>
                <a:gd name="T8" fmla="*/ 151 w 151"/>
                <a:gd name="T9" fmla="*/ 8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24">
                  <a:moveTo>
                    <a:pt x="28" y="124"/>
                  </a:moveTo>
                  <a:lnTo>
                    <a:pt x="0" y="124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86"/>
                  </a:lnTo>
                </a:path>
              </a:pathLst>
            </a:cu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Oval 120">
              <a:extLst>
                <a:ext uri="{FF2B5EF4-FFF2-40B4-BE49-F238E27FC236}">
                  <a16:creationId xmlns="" xmlns:a16="http://schemas.microsoft.com/office/drawing/2014/main" id="{9D842BB3-7601-2747-BD4B-D73AAA21A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9350" y="4778467"/>
              <a:ext cx="14288" cy="15875"/>
            </a:xfrm>
            <a:prstGeom prst="ellipse">
              <a:avLst/>
            </a:prstGeom>
            <a:solidFill>
              <a:srgbClr val="FE54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21">
              <a:extLst>
                <a:ext uri="{FF2B5EF4-FFF2-40B4-BE49-F238E27FC236}">
                  <a16:creationId xmlns="" xmlns:a16="http://schemas.microsoft.com/office/drawing/2014/main" id="{FAC0A36A-FB48-DF42-BE78-FE7FF0608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313" y="4756242"/>
              <a:ext cx="203200" cy="250825"/>
            </a:xfrm>
            <a:custGeom>
              <a:avLst/>
              <a:gdLst>
                <a:gd name="T0" fmla="*/ 30 w 54"/>
                <a:gd name="T1" fmla="*/ 25 h 66"/>
                <a:gd name="T2" fmla="*/ 30 w 54"/>
                <a:gd name="T3" fmla="*/ 4 h 66"/>
                <a:gd name="T4" fmla="*/ 27 w 54"/>
                <a:gd name="T5" fmla="*/ 0 h 66"/>
                <a:gd name="T6" fmla="*/ 21 w 54"/>
                <a:gd name="T7" fmla="*/ 0 h 66"/>
                <a:gd name="T8" fmla="*/ 18 w 54"/>
                <a:gd name="T9" fmla="*/ 4 h 66"/>
                <a:gd name="T10" fmla="*/ 18 w 54"/>
                <a:gd name="T11" fmla="*/ 41 h 66"/>
                <a:gd name="T12" fmla="*/ 11 w 54"/>
                <a:gd name="T13" fmla="*/ 33 h 66"/>
                <a:gd name="T14" fmla="*/ 8 w 54"/>
                <a:gd name="T15" fmla="*/ 31 h 66"/>
                <a:gd name="T16" fmla="*/ 4 w 54"/>
                <a:gd name="T17" fmla="*/ 31 h 66"/>
                <a:gd name="T18" fmla="*/ 1 w 54"/>
                <a:gd name="T19" fmla="*/ 33 h 66"/>
                <a:gd name="T20" fmla="*/ 0 w 54"/>
                <a:gd name="T21" fmla="*/ 37 h 66"/>
                <a:gd name="T22" fmla="*/ 15 w 54"/>
                <a:gd name="T23" fmla="*/ 64 h 66"/>
                <a:gd name="T24" fmla="*/ 19 w 54"/>
                <a:gd name="T25" fmla="*/ 66 h 66"/>
                <a:gd name="T26" fmla="*/ 44 w 54"/>
                <a:gd name="T27" fmla="*/ 66 h 66"/>
                <a:gd name="T28" fmla="*/ 48 w 54"/>
                <a:gd name="T29" fmla="*/ 64 h 66"/>
                <a:gd name="T30" fmla="*/ 54 w 54"/>
                <a:gd name="T31" fmla="*/ 37 h 66"/>
                <a:gd name="T32" fmla="*/ 52 w 54"/>
                <a:gd name="T33" fmla="*/ 33 h 66"/>
                <a:gd name="T34" fmla="*/ 30 w 54"/>
                <a:gd name="T35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66">
                  <a:moveTo>
                    <a:pt x="30" y="2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2"/>
                    <a:pt x="9" y="31"/>
                    <a:pt x="8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1"/>
                    <a:pt x="1" y="32"/>
                    <a:pt x="1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5"/>
                    <a:pt x="17" y="66"/>
                    <a:pt x="19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6"/>
                    <a:pt x="47" y="65"/>
                    <a:pt x="48" y="64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5"/>
                    <a:pt x="53" y="33"/>
                    <a:pt x="52" y="33"/>
                  </a:cubicBezTo>
                  <a:lnTo>
                    <a:pt x="30" y="25"/>
                  </a:lnTo>
                  <a:close/>
                </a:path>
              </a:pathLst>
            </a:custGeom>
            <a:noFill/>
            <a:ln w="19050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122">
              <a:extLst>
                <a:ext uri="{FF2B5EF4-FFF2-40B4-BE49-F238E27FC236}">
                  <a16:creationId xmlns="" xmlns:a16="http://schemas.microsoft.com/office/drawing/2014/main" id="{3FCF0F17-6D35-B241-9677-490C4C35E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663" y="4778467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2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2 w 4"/>
                <a:gd name="T11" fmla="*/ 0 h 4"/>
                <a:gd name="T12" fmla="*/ 2 w 4"/>
                <a:gd name="T13" fmla="*/ 0 h 4"/>
                <a:gd name="T14" fmla="*/ 4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E5409"/>
            </a:solidFill>
            <a:ln w="14288" cap="flat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CFA26EF1-8AE2-424A-8664-445F3724F49A}"/>
              </a:ext>
            </a:extLst>
          </p:cNvPr>
          <p:cNvGrpSpPr/>
          <p:nvPr/>
        </p:nvGrpSpPr>
        <p:grpSpPr>
          <a:xfrm>
            <a:off x="711022" y="4634723"/>
            <a:ext cx="442212" cy="395440"/>
            <a:chOff x="3398838" y="3649663"/>
            <a:chExt cx="330200" cy="295275"/>
          </a:xfrm>
        </p:grpSpPr>
        <p:sp>
          <p:nvSpPr>
            <p:cNvPr id="84" name="Line 33">
              <a:extLst>
                <a:ext uri="{FF2B5EF4-FFF2-40B4-BE49-F238E27FC236}">
                  <a16:creationId xmlns="" xmlns:a16="http://schemas.microsoft.com/office/drawing/2014/main" id="{378132C6-5145-EB4F-B3F7-2E98467FC1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3938" y="3816350"/>
              <a:ext cx="0" cy="12858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84">
              <a:extLst>
                <a:ext uri="{FF2B5EF4-FFF2-40B4-BE49-F238E27FC236}">
                  <a16:creationId xmlns="" xmlns:a16="http://schemas.microsoft.com/office/drawing/2014/main" id="{23763A52-CB2B-7841-86D9-4AA5CAFBD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413" y="3649663"/>
              <a:ext cx="47625" cy="246063"/>
            </a:xfrm>
            <a:custGeom>
              <a:avLst/>
              <a:gdLst>
                <a:gd name="T0" fmla="*/ 0 w 13"/>
                <a:gd name="T1" fmla="*/ 0 h 65"/>
                <a:gd name="T2" fmla="*/ 13 w 13"/>
                <a:gd name="T3" fmla="*/ 33 h 65"/>
                <a:gd name="T4" fmla="*/ 0 w 13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5">
                  <a:moveTo>
                    <a:pt x="0" y="0"/>
                  </a:moveTo>
                  <a:cubicBezTo>
                    <a:pt x="8" y="8"/>
                    <a:pt x="13" y="20"/>
                    <a:pt x="13" y="33"/>
                  </a:cubicBezTo>
                  <a:cubicBezTo>
                    <a:pt x="13" y="45"/>
                    <a:pt x="8" y="57"/>
                    <a:pt x="0" y="65"/>
                  </a:cubicBezTo>
                </a:path>
              </a:pathLst>
            </a:cu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85">
              <a:extLst>
                <a:ext uri="{FF2B5EF4-FFF2-40B4-BE49-F238E27FC236}">
                  <a16:creationId xmlns="" xmlns:a16="http://schemas.microsoft.com/office/drawing/2014/main" id="{4A912264-6EE9-6646-8908-571906B1E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5" y="3690938"/>
              <a:ext cx="34925" cy="163513"/>
            </a:xfrm>
            <a:custGeom>
              <a:avLst/>
              <a:gdLst>
                <a:gd name="T0" fmla="*/ 0 w 9"/>
                <a:gd name="T1" fmla="*/ 0 h 43"/>
                <a:gd name="T2" fmla="*/ 9 w 9"/>
                <a:gd name="T3" fmla="*/ 22 h 43"/>
                <a:gd name="T4" fmla="*/ 0 w 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3">
                  <a:moveTo>
                    <a:pt x="0" y="0"/>
                  </a:moveTo>
                  <a:cubicBezTo>
                    <a:pt x="6" y="6"/>
                    <a:pt x="9" y="13"/>
                    <a:pt x="9" y="22"/>
                  </a:cubicBezTo>
                  <a:cubicBezTo>
                    <a:pt x="9" y="30"/>
                    <a:pt x="6" y="37"/>
                    <a:pt x="0" y="43"/>
                  </a:cubicBezTo>
                </a:path>
              </a:pathLst>
            </a:cu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86">
              <a:extLst>
                <a:ext uri="{FF2B5EF4-FFF2-40B4-BE49-F238E27FC236}">
                  <a16:creationId xmlns="" xmlns:a16="http://schemas.microsoft.com/office/drawing/2014/main" id="{CD3FF142-FC7D-6B43-8068-6B7D82EA3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649663"/>
              <a:ext cx="49213" cy="246063"/>
            </a:xfrm>
            <a:custGeom>
              <a:avLst/>
              <a:gdLst>
                <a:gd name="T0" fmla="*/ 13 w 13"/>
                <a:gd name="T1" fmla="*/ 0 h 65"/>
                <a:gd name="T2" fmla="*/ 0 w 13"/>
                <a:gd name="T3" fmla="*/ 33 h 65"/>
                <a:gd name="T4" fmla="*/ 13 w 13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5">
                  <a:moveTo>
                    <a:pt x="13" y="0"/>
                  </a:moveTo>
                  <a:cubicBezTo>
                    <a:pt x="5" y="8"/>
                    <a:pt x="0" y="20"/>
                    <a:pt x="0" y="33"/>
                  </a:cubicBezTo>
                  <a:cubicBezTo>
                    <a:pt x="0" y="45"/>
                    <a:pt x="5" y="57"/>
                    <a:pt x="13" y="65"/>
                  </a:cubicBezTo>
                </a:path>
              </a:pathLst>
            </a:cu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87">
              <a:extLst>
                <a:ext uri="{FF2B5EF4-FFF2-40B4-BE49-F238E27FC236}">
                  <a16:creationId xmlns="" xmlns:a16="http://schemas.microsoft.com/office/drawing/2014/main" id="{5D1ACF23-8B41-E34F-AAB5-EF49C22B0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690938"/>
              <a:ext cx="33338" cy="163513"/>
            </a:xfrm>
            <a:custGeom>
              <a:avLst/>
              <a:gdLst>
                <a:gd name="T0" fmla="*/ 9 w 9"/>
                <a:gd name="T1" fmla="*/ 0 h 43"/>
                <a:gd name="T2" fmla="*/ 0 w 9"/>
                <a:gd name="T3" fmla="*/ 22 h 43"/>
                <a:gd name="T4" fmla="*/ 9 w 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3">
                  <a:moveTo>
                    <a:pt x="9" y="0"/>
                  </a:moveTo>
                  <a:cubicBezTo>
                    <a:pt x="3" y="6"/>
                    <a:pt x="0" y="13"/>
                    <a:pt x="0" y="22"/>
                  </a:cubicBezTo>
                  <a:cubicBezTo>
                    <a:pt x="0" y="30"/>
                    <a:pt x="3" y="37"/>
                    <a:pt x="9" y="43"/>
                  </a:cubicBezTo>
                </a:path>
              </a:pathLst>
            </a:cu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Oval 88">
              <a:extLst>
                <a:ext uri="{FF2B5EF4-FFF2-40B4-BE49-F238E27FC236}">
                  <a16:creationId xmlns="" xmlns:a16="http://schemas.microsoft.com/office/drawing/2014/main" id="{77C098FE-D5D6-9B40-9623-73CE19B6A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9488" y="3724275"/>
              <a:ext cx="90488" cy="92075"/>
            </a:xfrm>
            <a:prstGeom prst="ellipse">
              <a:avLst/>
            </a:prstGeom>
            <a:noFill/>
            <a:ln w="19050" cap="flat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="" xmlns:a16="http://schemas.microsoft.com/office/drawing/2014/main" id="{87C1C716-D55B-F540-9A81-4909315EACAE}"/>
              </a:ext>
            </a:extLst>
          </p:cNvPr>
          <p:cNvGrpSpPr/>
          <p:nvPr/>
        </p:nvGrpSpPr>
        <p:grpSpPr>
          <a:xfrm>
            <a:off x="8527770" y="4608353"/>
            <a:ext cx="466108" cy="448178"/>
            <a:chOff x="2678113" y="3297239"/>
            <a:chExt cx="330201" cy="317500"/>
          </a:xfrm>
        </p:grpSpPr>
        <p:sp>
          <p:nvSpPr>
            <p:cNvPr id="91" name="Rectangle 94">
              <a:extLst>
                <a:ext uri="{FF2B5EF4-FFF2-40B4-BE49-F238E27FC236}">
                  <a16:creationId xmlns="" xmlns:a16="http://schemas.microsoft.com/office/drawing/2014/main" id="{4E218BF0-BB26-DB45-BE3E-02E56C5D62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3297239"/>
              <a:ext cx="134938" cy="44450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Line 95">
              <a:extLst>
                <a:ext uri="{FF2B5EF4-FFF2-40B4-BE49-F238E27FC236}">
                  <a16:creationId xmlns="" xmlns:a16="http://schemas.microsoft.com/office/drawing/2014/main" id="{3F011EDD-002C-3E4A-AEA7-33E62280B6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888" y="3297239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Line 96">
              <a:extLst>
                <a:ext uri="{FF2B5EF4-FFF2-40B4-BE49-F238E27FC236}">
                  <a16:creationId xmlns="" xmlns:a16="http://schemas.microsoft.com/office/drawing/2014/main" id="{82692DF9-05E7-4F4A-810B-E82788B2FC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8276" y="3297239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Rectangle 97">
              <a:extLst>
                <a:ext uri="{FF2B5EF4-FFF2-40B4-BE49-F238E27FC236}">
                  <a16:creationId xmlns="" xmlns:a16="http://schemas.microsoft.com/office/drawing/2014/main" id="{BB8162C5-A878-9845-BBEA-1043103E6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8276" y="3341689"/>
              <a:ext cx="134938" cy="46038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Line 98">
              <a:extLst>
                <a:ext uri="{FF2B5EF4-FFF2-40B4-BE49-F238E27FC236}">
                  <a16:creationId xmlns="" xmlns:a16="http://schemas.microsoft.com/office/drawing/2014/main" id="{D7620ADD-9DAE-6B43-BEE8-36942F048C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3051" y="3341689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Line 99">
              <a:extLst>
                <a:ext uri="{FF2B5EF4-FFF2-40B4-BE49-F238E27FC236}">
                  <a16:creationId xmlns="" xmlns:a16="http://schemas.microsoft.com/office/drawing/2014/main" id="{A3FB587B-212D-094D-90DA-7491CEC4EB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438" y="3341689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Rectangle 100">
              <a:extLst>
                <a:ext uri="{FF2B5EF4-FFF2-40B4-BE49-F238E27FC236}">
                  <a16:creationId xmlns="" xmlns:a16="http://schemas.microsoft.com/office/drawing/2014/main" id="{581C0028-55EA-5E40-997C-FD623560E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401" y="3387726"/>
              <a:ext cx="134938" cy="44450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Line 101">
              <a:extLst>
                <a:ext uri="{FF2B5EF4-FFF2-40B4-BE49-F238E27FC236}">
                  <a16:creationId xmlns="" xmlns:a16="http://schemas.microsoft.com/office/drawing/2014/main" id="{E039A1C2-6466-6945-82B1-7EB9BAA545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8763" y="3387726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Line 102">
              <a:extLst>
                <a:ext uri="{FF2B5EF4-FFF2-40B4-BE49-F238E27FC236}">
                  <a16:creationId xmlns="" xmlns:a16="http://schemas.microsoft.com/office/drawing/2014/main" id="{CC989EE3-BDC3-1C41-8BF4-9CBBDA9691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3387726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Rectangle 103">
              <a:extLst>
                <a:ext uri="{FF2B5EF4-FFF2-40B4-BE49-F238E27FC236}">
                  <a16:creationId xmlns="" xmlns:a16="http://schemas.microsoft.com/office/drawing/2014/main" id="{700FEB93-2608-4A4C-AD98-4ED05FD48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3432176"/>
              <a:ext cx="134938" cy="46038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Line 104">
              <a:extLst>
                <a:ext uri="{FF2B5EF4-FFF2-40B4-BE49-F238E27FC236}">
                  <a16:creationId xmlns="" xmlns:a16="http://schemas.microsoft.com/office/drawing/2014/main" id="{B43C2CF4-F02D-5A46-A028-80FDAE9F94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888" y="3432176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Line 105">
              <a:extLst>
                <a:ext uri="{FF2B5EF4-FFF2-40B4-BE49-F238E27FC236}">
                  <a16:creationId xmlns="" xmlns:a16="http://schemas.microsoft.com/office/drawing/2014/main" id="{E5E0BDB9-69A4-BD43-9E87-93C37F7ED4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8276" y="3432176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Rectangle 106">
              <a:extLst>
                <a:ext uri="{FF2B5EF4-FFF2-40B4-BE49-F238E27FC236}">
                  <a16:creationId xmlns="" xmlns:a16="http://schemas.microsoft.com/office/drawing/2014/main" id="{8B32ABED-2BC3-EB46-9130-B982B0BED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401" y="3478214"/>
              <a:ext cx="134938" cy="46038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Line 107">
              <a:extLst>
                <a:ext uri="{FF2B5EF4-FFF2-40B4-BE49-F238E27FC236}">
                  <a16:creationId xmlns="" xmlns:a16="http://schemas.microsoft.com/office/drawing/2014/main" id="{AA1A1BD0-4C83-0944-A609-C09D947C40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8763" y="3478214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Line 108">
              <a:extLst>
                <a:ext uri="{FF2B5EF4-FFF2-40B4-BE49-F238E27FC236}">
                  <a16:creationId xmlns="" xmlns:a16="http://schemas.microsoft.com/office/drawing/2014/main" id="{A8DA36FD-8E82-3543-8AE0-CD71575C3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3478214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Rectangle 109">
              <a:extLst>
                <a:ext uri="{FF2B5EF4-FFF2-40B4-BE49-F238E27FC236}">
                  <a16:creationId xmlns="" xmlns:a16="http://schemas.microsoft.com/office/drawing/2014/main" id="{89BBE8B4-2BB2-4843-ADBA-5F842C8C3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3524251"/>
              <a:ext cx="134938" cy="44450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Line 110">
              <a:extLst>
                <a:ext uri="{FF2B5EF4-FFF2-40B4-BE49-F238E27FC236}">
                  <a16:creationId xmlns="" xmlns:a16="http://schemas.microsoft.com/office/drawing/2014/main" id="{AA93CACA-A4D2-244B-B3E4-876478A0D7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888" y="3524251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Line 111">
              <a:extLst>
                <a:ext uri="{FF2B5EF4-FFF2-40B4-BE49-F238E27FC236}">
                  <a16:creationId xmlns="" xmlns:a16="http://schemas.microsoft.com/office/drawing/2014/main" id="{1ECFB04B-ACD2-AA4B-9C74-46DFCB3781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8276" y="3524251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Rectangle 112">
              <a:extLst>
                <a:ext uri="{FF2B5EF4-FFF2-40B4-BE49-F238E27FC236}">
                  <a16:creationId xmlns="" xmlns:a16="http://schemas.microsoft.com/office/drawing/2014/main" id="{78905F41-4882-B642-BA40-9C9A2B3B8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401" y="3568701"/>
              <a:ext cx="134938" cy="46038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Line 113">
              <a:extLst>
                <a:ext uri="{FF2B5EF4-FFF2-40B4-BE49-F238E27FC236}">
                  <a16:creationId xmlns="" xmlns:a16="http://schemas.microsoft.com/office/drawing/2014/main" id="{BD193F6C-80E5-124B-84DB-E419AFAEB4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8763" y="3568701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Line 114">
              <a:extLst>
                <a:ext uri="{FF2B5EF4-FFF2-40B4-BE49-F238E27FC236}">
                  <a16:creationId xmlns="" xmlns:a16="http://schemas.microsoft.com/office/drawing/2014/main" id="{DF9E128C-0B89-154C-BDEB-94944BB711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3568701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Rectangle 115">
              <a:extLst>
                <a:ext uri="{FF2B5EF4-FFF2-40B4-BE49-F238E27FC236}">
                  <a16:creationId xmlns="" xmlns:a16="http://schemas.microsoft.com/office/drawing/2014/main" id="{A4A52502-51C1-8A44-9F15-D6DCE948B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7501" y="3478214"/>
              <a:ext cx="136525" cy="46038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Line 116">
              <a:extLst>
                <a:ext uri="{FF2B5EF4-FFF2-40B4-BE49-F238E27FC236}">
                  <a16:creationId xmlns="" xmlns:a16="http://schemas.microsoft.com/office/drawing/2014/main" id="{A2818B92-C44C-E849-AD43-AC45261E06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7663" y="3478214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Line 117">
              <a:extLst>
                <a:ext uri="{FF2B5EF4-FFF2-40B4-BE49-F238E27FC236}">
                  <a16:creationId xmlns="" xmlns:a16="http://schemas.microsoft.com/office/drawing/2014/main" id="{5CC15A99-4E24-0546-AC3B-7F0B23F91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3863" y="3478214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Rectangle 118">
              <a:extLst>
                <a:ext uri="{FF2B5EF4-FFF2-40B4-BE49-F238E27FC236}">
                  <a16:creationId xmlns="" xmlns:a16="http://schemas.microsoft.com/office/drawing/2014/main" id="{2FFAE4EB-9846-3A44-8534-FD5780725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376" y="3524251"/>
              <a:ext cx="134938" cy="44450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Line 119">
              <a:extLst>
                <a:ext uri="{FF2B5EF4-FFF2-40B4-BE49-F238E27FC236}">
                  <a16:creationId xmlns="" xmlns:a16="http://schemas.microsoft.com/office/drawing/2014/main" id="{37276515-ECB6-034A-9705-B55F999F09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538" y="3524251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Line 120">
              <a:extLst>
                <a:ext uri="{FF2B5EF4-FFF2-40B4-BE49-F238E27FC236}">
                  <a16:creationId xmlns="" xmlns:a16="http://schemas.microsoft.com/office/drawing/2014/main" id="{3FC8914C-6FBC-4746-868C-3FEB7AE22A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8151" y="3524251"/>
              <a:ext cx="0" cy="44450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Rectangle 121">
              <a:extLst>
                <a:ext uri="{FF2B5EF4-FFF2-40B4-BE49-F238E27FC236}">
                  <a16:creationId xmlns="" xmlns:a16="http://schemas.microsoft.com/office/drawing/2014/main" id="{6C269182-64B5-A64F-997A-B1D48109C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7501" y="3568701"/>
              <a:ext cx="136525" cy="46038"/>
            </a:xfrm>
            <a:prstGeom prst="rect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Line 122">
              <a:extLst>
                <a:ext uri="{FF2B5EF4-FFF2-40B4-BE49-F238E27FC236}">
                  <a16:creationId xmlns="" xmlns:a16="http://schemas.microsoft.com/office/drawing/2014/main" id="{249A6BC4-6BA8-3B43-A833-16AB33DAB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7663" y="3568701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Line 123">
              <a:extLst>
                <a:ext uri="{FF2B5EF4-FFF2-40B4-BE49-F238E27FC236}">
                  <a16:creationId xmlns="" xmlns:a16="http://schemas.microsoft.com/office/drawing/2014/main" id="{B36D33C4-CB69-5841-A401-FA518F2230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3863" y="3568701"/>
              <a:ext cx="0" cy="46038"/>
            </a:xfrm>
            <a:prstGeom prst="line">
              <a:avLst/>
            </a:prstGeom>
            <a:noFill/>
            <a:ln w="19050" cap="rnd">
              <a:solidFill>
                <a:srgbClr val="FE540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170752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bH..z6sGyHiwaS9bKXNS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X6MYAKKvQnuwntPewqFW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qEKkSqJtIBWWCWaRp_Pt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2eGYXAbLajB7wm7J2XRY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qEKkSqJtIBWWCWaRp_Pt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d3rDoyOK6refaiDXhCUR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rGARP6muutt6vYms3T6L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767</Words>
  <Application>Microsoft Office PowerPoint</Application>
  <PresentationFormat>Custom</PresentationFormat>
  <Paragraphs>75</Paragraphs>
  <Slides>10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Transportation and Logistic</vt:lpstr>
      <vt:lpstr>What we can do for you</vt:lpstr>
      <vt:lpstr>Our Service</vt:lpstr>
      <vt:lpstr>Transportation Networks</vt:lpstr>
      <vt:lpstr>Timeline</vt:lpstr>
      <vt:lpstr>Logistics Order Rate And Transportation Costs Dashboards</vt:lpstr>
      <vt:lpstr>Logistics Management Steps Delivery</vt:lpstr>
      <vt:lpstr>Transportation Medium</vt:lpstr>
      <vt:lpstr>Transportation Challenges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24slides3</dc:creator>
  <cp:lastModifiedBy>USER</cp:lastModifiedBy>
  <cp:revision>31</cp:revision>
  <dcterms:created xsi:type="dcterms:W3CDTF">2020-06-16T08:29:52Z</dcterms:created>
  <dcterms:modified xsi:type="dcterms:W3CDTF">2022-07-21T06:36:14Z</dcterms:modified>
</cp:coreProperties>
</file>