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notesSlides/notesSlide5.xml" ContentType="application/vnd.openxmlformats-officedocument.presentationml.notesSlide+xml"/>
  <Override PartName="/ppt/charts/chart2.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rts/style1.xml" ContentType="application/vnd.ms-office.chartstyle+xml"/>
  <Override PartName="/ppt/charts/colors1.xml" ContentType="application/vnd.ms-office.chartcolorstyle+xml"/>
  <Override PartName="/ppt/charts/style2.xml" ContentType="application/vnd.ms-office.chartstyle+xml"/>
  <Override PartName="/ppt/charts/colors2.xml" ContentType="application/vnd.ms-office.chartcolor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67" r:id="rId2"/>
    <p:sldId id="257" r:id="rId3"/>
    <p:sldId id="259" r:id="rId4"/>
    <p:sldId id="260" r:id="rId5"/>
    <p:sldId id="261" r:id="rId6"/>
    <p:sldId id="262" r:id="rId7"/>
    <p:sldId id="263" r:id="rId8"/>
    <p:sldId id="264" r:id="rId9"/>
    <p:sldId id="265" r:id="rId10"/>
    <p:sldId id="266"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8E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68" autoAdjust="0"/>
    <p:restoredTop sz="88051" autoAdjust="0"/>
  </p:normalViewPr>
  <p:slideViewPr>
    <p:cSldViewPr snapToGrid="0">
      <p:cViewPr>
        <p:scale>
          <a:sx n="80" d="100"/>
          <a:sy n="80" d="100"/>
        </p:scale>
        <p:origin x="-1752" y="-57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gradFill>
                <a:gsLst>
                  <a:gs pos="100000">
                    <a:schemeClr val="accent4"/>
                  </a:gs>
                  <a:gs pos="0">
                    <a:srgbClr val="F68E3F"/>
                  </a:gs>
                </a:gsLst>
                <a:lin ang="5400000" scaled="1"/>
              </a:gradFill>
              <a:ln w="19050">
                <a:noFill/>
              </a:ln>
              <a:effectLst/>
            </c:spPr>
            <c:extLst xmlns:c16r2="http://schemas.microsoft.com/office/drawing/2015/06/chart">
              <c:ext xmlns:c16="http://schemas.microsoft.com/office/drawing/2014/chart" uri="{C3380CC4-5D6E-409C-BE32-E72D297353CC}">
                <c16:uniqueId val="{00000001-66F7-40D8-88DC-FAC9DAC2E561}"/>
              </c:ext>
            </c:extLst>
          </c:dPt>
          <c:dPt>
            <c:idx val="1"/>
            <c:bubble3D val="0"/>
            <c:spPr>
              <a:gradFill>
                <a:gsLst>
                  <a:gs pos="100000">
                    <a:schemeClr val="tx1">
                      <a:lumMod val="65000"/>
                      <a:lumOff val="35000"/>
                    </a:schemeClr>
                  </a:gs>
                  <a:gs pos="0">
                    <a:schemeClr val="tx1">
                      <a:lumMod val="75000"/>
                      <a:lumOff val="25000"/>
                    </a:schemeClr>
                  </a:gs>
                </a:gsLst>
                <a:lin ang="5400000" scaled="1"/>
              </a:gradFill>
              <a:ln w="19050">
                <a:noFill/>
              </a:ln>
              <a:effectLst/>
            </c:spPr>
            <c:extLst xmlns:c16r2="http://schemas.microsoft.com/office/drawing/2015/06/chart">
              <c:ext xmlns:c16="http://schemas.microsoft.com/office/drawing/2014/chart" uri="{C3380CC4-5D6E-409C-BE32-E72D297353CC}">
                <c16:uniqueId val="{00000002-66F7-40D8-88DC-FAC9DAC2E561}"/>
              </c:ext>
            </c:extLst>
          </c:dPt>
          <c:cat>
            <c:strRef>
              <c:f>Sheet1!$A$2:$A$3</c:f>
              <c:strCache>
                <c:ptCount val="2"/>
                <c:pt idx="0">
                  <c:v>1st Qtr</c:v>
                </c:pt>
                <c:pt idx="1">
                  <c:v>2nd Qtr</c:v>
                </c:pt>
              </c:strCache>
            </c:strRef>
          </c:cat>
          <c:val>
            <c:numRef>
              <c:f>Sheet1!$B$2:$B$3</c:f>
              <c:numCache>
                <c:formatCode>General</c:formatCode>
                <c:ptCount val="2"/>
                <c:pt idx="0">
                  <c:v>8.1999999999999993</c:v>
                </c:pt>
                <c:pt idx="1">
                  <c:v>3.2</c:v>
                </c:pt>
              </c:numCache>
            </c:numRef>
          </c:val>
          <c:extLst xmlns:c16r2="http://schemas.microsoft.com/office/drawing/2015/06/chart">
            <c:ext xmlns:c16="http://schemas.microsoft.com/office/drawing/2014/chart" uri="{C3380CC4-5D6E-409C-BE32-E72D297353CC}">
              <c16:uniqueId val="{00000000-66F7-40D8-88DC-FAC9DAC2E561}"/>
            </c:ext>
          </c:extLst>
        </c:ser>
        <c:dLbls>
          <c:showLegendKey val="0"/>
          <c:showVal val="0"/>
          <c:showCatName val="0"/>
          <c:showSerName val="0"/>
          <c:showPercent val="0"/>
          <c:showBubbleSize val="0"/>
          <c:showLeaderLines val="1"/>
        </c:dLbls>
        <c:firstSliceAng val="134"/>
        <c:holeSize val="86"/>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gradFill>
                <a:gsLst>
                  <a:gs pos="100000">
                    <a:schemeClr val="accent4"/>
                  </a:gs>
                  <a:gs pos="0">
                    <a:srgbClr val="F68E3F"/>
                  </a:gs>
                </a:gsLst>
                <a:lin ang="5400000" scaled="1"/>
              </a:gradFill>
              <a:ln w="19050">
                <a:noFill/>
              </a:ln>
              <a:effectLst/>
            </c:spPr>
            <c:extLst xmlns:c16r2="http://schemas.microsoft.com/office/drawing/2015/06/chart">
              <c:ext xmlns:c16="http://schemas.microsoft.com/office/drawing/2014/chart" uri="{C3380CC4-5D6E-409C-BE32-E72D297353CC}">
                <c16:uniqueId val="{00000001-5309-4C96-94E3-EFA97844F542}"/>
              </c:ext>
            </c:extLst>
          </c:dPt>
          <c:dPt>
            <c:idx val="1"/>
            <c:bubble3D val="0"/>
            <c:spPr>
              <a:gradFill>
                <a:gsLst>
                  <a:gs pos="100000">
                    <a:schemeClr val="tx1">
                      <a:lumMod val="65000"/>
                      <a:lumOff val="35000"/>
                    </a:schemeClr>
                  </a:gs>
                  <a:gs pos="0">
                    <a:schemeClr val="tx1">
                      <a:lumMod val="75000"/>
                      <a:lumOff val="25000"/>
                    </a:schemeClr>
                  </a:gs>
                </a:gsLst>
                <a:lin ang="5400000" scaled="1"/>
              </a:gradFill>
              <a:ln w="19050">
                <a:noFill/>
              </a:ln>
              <a:effectLst/>
            </c:spPr>
            <c:extLst xmlns:c16r2="http://schemas.microsoft.com/office/drawing/2015/06/chart">
              <c:ext xmlns:c16="http://schemas.microsoft.com/office/drawing/2014/chart" uri="{C3380CC4-5D6E-409C-BE32-E72D297353CC}">
                <c16:uniqueId val="{00000003-5309-4C96-94E3-EFA97844F542}"/>
              </c:ext>
            </c:extLst>
          </c:dPt>
          <c:cat>
            <c:strRef>
              <c:f>Sheet1!$A$2:$A$3</c:f>
              <c:strCache>
                <c:ptCount val="2"/>
                <c:pt idx="0">
                  <c:v>1st Qtr</c:v>
                </c:pt>
                <c:pt idx="1">
                  <c:v>2nd Qtr</c:v>
                </c:pt>
              </c:strCache>
            </c:strRef>
          </c:cat>
          <c:val>
            <c:numRef>
              <c:f>Sheet1!$B$2:$B$3</c:f>
              <c:numCache>
                <c:formatCode>General</c:formatCode>
                <c:ptCount val="2"/>
                <c:pt idx="0">
                  <c:v>8.1999999999999993</c:v>
                </c:pt>
                <c:pt idx="1">
                  <c:v>3.2</c:v>
                </c:pt>
              </c:numCache>
            </c:numRef>
          </c:val>
          <c:extLst xmlns:c16r2="http://schemas.microsoft.com/office/drawing/2015/06/chart">
            <c:ext xmlns:c16="http://schemas.microsoft.com/office/drawing/2014/chart" uri="{C3380CC4-5D6E-409C-BE32-E72D297353CC}">
              <c16:uniqueId val="{00000004-5309-4C96-94E3-EFA97844F542}"/>
            </c:ext>
          </c:extLst>
        </c:ser>
        <c:dLbls>
          <c:showLegendKey val="0"/>
          <c:showVal val="0"/>
          <c:showCatName val="0"/>
          <c:showSerName val="0"/>
          <c:showPercent val="0"/>
          <c:showBubbleSize val="0"/>
          <c:showLeaderLines val="1"/>
        </c:dLbls>
        <c:firstSliceAng val="134"/>
        <c:holeSize val="86"/>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D"/>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7249EB5-4B68-4F96-B64F-7195EB610AF2}" type="datetimeFigureOut">
              <a:rPr lang="en-ID" smtClean="0"/>
              <a:t>21/07/2022</a:t>
            </a:fld>
            <a:endParaRPr lang="en-ID"/>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D"/>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D"/>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21EA97-452A-491B-88B4-426591D810B6}" type="slidenum">
              <a:rPr lang="en-ID" smtClean="0"/>
              <a:t>‹#›</a:t>
            </a:fld>
            <a:endParaRPr lang="en-ID"/>
          </a:p>
        </p:txBody>
      </p:sp>
    </p:spTree>
    <p:extLst>
      <p:ext uri="{BB962C8B-B14F-4D97-AF65-F5344CB8AC3E}">
        <p14:creationId xmlns:p14="http://schemas.microsoft.com/office/powerpoint/2010/main" val="15539262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fld id="{5D21EA97-452A-491B-88B4-426591D810B6}" type="slidenum">
              <a:rPr lang="en-ID" smtClean="0"/>
              <a:t>1</a:t>
            </a:fld>
            <a:endParaRPr lang="en-ID"/>
          </a:p>
        </p:txBody>
      </p:sp>
    </p:spTree>
    <p:extLst>
      <p:ext uri="{BB962C8B-B14F-4D97-AF65-F5344CB8AC3E}">
        <p14:creationId xmlns:p14="http://schemas.microsoft.com/office/powerpoint/2010/main" val="6700369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fld id="{5D21EA97-452A-491B-88B4-426591D810B6}" type="slidenum">
              <a:rPr lang="en-ID" smtClean="0"/>
              <a:t>10</a:t>
            </a:fld>
            <a:endParaRPr lang="en-ID"/>
          </a:p>
        </p:txBody>
      </p:sp>
    </p:spTree>
    <p:extLst>
      <p:ext uri="{BB962C8B-B14F-4D97-AF65-F5344CB8AC3E}">
        <p14:creationId xmlns:p14="http://schemas.microsoft.com/office/powerpoint/2010/main" val="15002377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fld id="{5D21EA97-452A-491B-88B4-426591D810B6}" type="slidenum">
              <a:rPr lang="en-ID" smtClean="0"/>
              <a:t>2</a:t>
            </a:fld>
            <a:endParaRPr lang="en-ID"/>
          </a:p>
        </p:txBody>
      </p:sp>
    </p:spTree>
    <p:extLst>
      <p:ext uri="{BB962C8B-B14F-4D97-AF65-F5344CB8AC3E}">
        <p14:creationId xmlns:p14="http://schemas.microsoft.com/office/powerpoint/2010/main" val="23888823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fld id="{5D21EA97-452A-491B-88B4-426591D810B6}" type="slidenum">
              <a:rPr lang="en-ID" smtClean="0"/>
              <a:t>3</a:t>
            </a:fld>
            <a:endParaRPr lang="en-ID"/>
          </a:p>
        </p:txBody>
      </p:sp>
    </p:spTree>
    <p:extLst>
      <p:ext uri="{BB962C8B-B14F-4D97-AF65-F5344CB8AC3E}">
        <p14:creationId xmlns:p14="http://schemas.microsoft.com/office/powerpoint/2010/main" val="41605319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fld id="{5D21EA97-452A-491B-88B4-426591D810B6}" type="slidenum">
              <a:rPr lang="en-ID" smtClean="0"/>
              <a:t>4</a:t>
            </a:fld>
            <a:endParaRPr lang="en-ID"/>
          </a:p>
        </p:txBody>
      </p:sp>
    </p:spTree>
    <p:extLst>
      <p:ext uri="{BB962C8B-B14F-4D97-AF65-F5344CB8AC3E}">
        <p14:creationId xmlns:p14="http://schemas.microsoft.com/office/powerpoint/2010/main" val="16785140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fld id="{5D21EA97-452A-491B-88B4-426591D810B6}" type="slidenum">
              <a:rPr lang="en-ID" smtClean="0"/>
              <a:t>5</a:t>
            </a:fld>
            <a:endParaRPr lang="en-ID"/>
          </a:p>
        </p:txBody>
      </p:sp>
    </p:spTree>
    <p:extLst>
      <p:ext uri="{BB962C8B-B14F-4D97-AF65-F5344CB8AC3E}">
        <p14:creationId xmlns:p14="http://schemas.microsoft.com/office/powerpoint/2010/main" val="464412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fld id="{5D21EA97-452A-491B-88B4-426591D810B6}" type="slidenum">
              <a:rPr lang="en-ID" smtClean="0"/>
              <a:t>6</a:t>
            </a:fld>
            <a:endParaRPr lang="en-ID"/>
          </a:p>
        </p:txBody>
      </p:sp>
    </p:spTree>
    <p:extLst>
      <p:ext uri="{BB962C8B-B14F-4D97-AF65-F5344CB8AC3E}">
        <p14:creationId xmlns:p14="http://schemas.microsoft.com/office/powerpoint/2010/main" val="12891288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fld id="{5D21EA97-452A-491B-88B4-426591D810B6}" type="slidenum">
              <a:rPr lang="en-ID" smtClean="0"/>
              <a:t>7</a:t>
            </a:fld>
            <a:endParaRPr lang="en-ID"/>
          </a:p>
        </p:txBody>
      </p:sp>
    </p:spTree>
    <p:extLst>
      <p:ext uri="{BB962C8B-B14F-4D97-AF65-F5344CB8AC3E}">
        <p14:creationId xmlns:p14="http://schemas.microsoft.com/office/powerpoint/2010/main" val="38044251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fld id="{5D21EA97-452A-491B-88B4-426591D810B6}" type="slidenum">
              <a:rPr lang="en-ID" smtClean="0"/>
              <a:t>8</a:t>
            </a:fld>
            <a:endParaRPr lang="en-ID"/>
          </a:p>
        </p:txBody>
      </p:sp>
    </p:spTree>
    <p:extLst>
      <p:ext uri="{BB962C8B-B14F-4D97-AF65-F5344CB8AC3E}">
        <p14:creationId xmlns:p14="http://schemas.microsoft.com/office/powerpoint/2010/main" val="39630741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fld id="{5D21EA97-452A-491B-88B4-426591D810B6}" type="slidenum">
              <a:rPr lang="en-ID" smtClean="0"/>
              <a:t>9</a:t>
            </a:fld>
            <a:endParaRPr lang="en-ID"/>
          </a:p>
        </p:txBody>
      </p:sp>
    </p:spTree>
    <p:extLst>
      <p:ext uri="{BB962C8B-B14F-4D97-AF65-F5344CB8AC3E}">
        <p14:creationId xmlns:p14="http://schemas.microsoft.com/office/powerpoint/2010/main" val="2531964873"/>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over Slide">
    <p:spTree>
      <p:nvGrpSpPr>
        <p:cNvPr id="1" name=""/>
        <p:cNvGrpSpPr/>
        <p:nvPr/>
      </p:nvGrpSpPr>
      <p:grpSpPr>
        <a:xfrm>
          <a:off x="0" y="0"/>
          <a:ext cx="0" cy="0"/>
          <a:chOff x="0" y="0"/>
          <a:chExt cx="0" cy="0"/>
        </a:xfrm>
      </p:grpSpPr>
      <p:pic>
        <p:nvPicPr>
          <p:cNvPr id="7" name="Picture 6">
            <a:extLst>
              <a:ext uri="{FF2B5EF4-FFF2-40B4-BE49-F238E27FC236}">
                <a16:creationId xmlns="" xmlns:a16="http://schemas.microsoft.com/office/drawing/2014/main" id="{DBEF6C64-6779-487A-91DC-895491BDEFEB}"/>
              </a:ext>
            </a:extLst>
          </p:cNvPr>
          <p:cNvPicPr>
            <a:picLocks noChangeAspect="1"/>
          </p:cNvPicPr>
          <p:nvPr userDrawn="1"/>
        </p:nvPicPr>
        <p:blipFill rotWithShape="1">
          <a:blip r:embed="rId2">
            <a:duotone>
              <a:prstClr val="black"/>
              <a:schemeClr val="tx2">
                <a:tint val="45000"/>
                <a:satMod val="400000"/>
              </a:schemeClr>
            </a:duotone>
            <a:extLst>
              <a:ext uri="{28A0092B-C50C-407E-A947-70E740481C1C}">
                <a14:useLocalDpi xmlns:a14="http://schemas.microsoft.com/office/drawing/2010/main" val="0"/>
              </a:ext>
            </a:extLst>
          </a:blip>
          <a:srcRect t="-1" r="7056" b="7057"/>
          <a:stretch/>
        </p:blipFill>
        <p:spPr>
          <a:xfrm>
            <a:off x="0" y="0"/>
            <a:ext cx="12192000" cy="6858000"/>
          </a:xfrm>
          <a:prstGeom prst="rect">
            <a:avLst/>
          </a:prstGeom>
        </p:spPr>
      </p:pic>
      <p:sp>
        <p:nvSpPr>
          <p:cNvPr id="8" name="Rectangle 7">
            <a:extLst>
              <a:ext uri="{FF2B5EF4-FFF2-40B4-BE49-F238E27FC236}">
                <a16:creationId xmlns="" xmlns:a16="http://schemas.microsoft.com/office/drawing/2014/main" id="{AA2881D3-0322-404F-BAC6-BA977DC4D623}"/>
              </a:ext>
            </a:extLst>
          </p:cNvPr>
          <p:cNvSpPr/>
          <p:nvPr userDrawn="1"/>
        </p:nvSpPr>
        <p:spPr>
          <a:xfrm>
            <a:off x="0" y="0"/>
            <a:ext cx="12192000" cy="6858000"/>
          </a:xfrm>
          <a:prstGeom prst="rect">
            <a:avLst/>
          </a:prstGeom>
          <a:gradFill>
            <a:gsLst>
              <a:gs pos="50000">
                <a:srgbClr val="000000">
                  <a:alpha val="69000"/>
                </a:srgbClr>
              </a:gs>
              <a:gs pos="100000">
                <a:schemeClr val="tx1">
                  <a:alpha val="72000"/>
                </a:schemeClr>
              </a:gs>
              <a:gs pos="0">
                <a:schemeClr val="tx1">
                  <a:lumMod val="85000"/>
                  <a:lumOff val="1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rgbClr val="F68E3F"/>
              </a:solidFill>
            </a:endParaRPr>
          </a:p>
        </p:txBody>
      </p:sp>
      <p:cxnSp>
        <p:nvCxnSpPr>
          <p:cNvPr id="9" name="Straight Connector 8">
            <a:extLst>
              <a:ext uri="{FF2B5EF4-FFF2-40B4-BE49-F238E27FC236}">
                <a16:creationId xmlns="" xmlns:a16="http://schemas.microsoft.com/office/drawing/2014/main" id="{D230E38B-FEAD-4237-9FDF-DB7508A19626}"/>
              </a:ext>
            </a:extLst>
          </p:cNvPr>
          <p:cNvCxnSpPr>
            <a:cxnSpLocks/>
          </p:cNvCxnSpPr>
          <p:nvPr userDrawn="1"/>
        </p:nvCxnSpPr>
        <p:spPr>
          <a:xfrm>
            <a:off x="317500" y="266700"/>
            <a:ext cx="152400" cy="0"/>
          </a:xfrm>
          <a:prstGeom prst="line">
            <a:avLst/>
          </a:prstGeom>
          <a:ln w="317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 xmlns:a16="http://schemas.microsoft.com/office/drawing/2014/main" id="{BA014F14-889E-40AD-8D60-C29FF0E8D70B}"/>
              </a:ext>
            </a:extLst>
          </p:cNvPr>
          <p:cNvCxnSpPr/>
          <p:nvPr userDrawn="1"/>
        </p:nvCxnSpPr>
        <p:spPr>
          <a:xfrm>
            <a:off x="317500" y="379821"/>
            <a:ext cx="304800" cy="0"/>
          </a:xfrm>
          <a:prstGeom prst="line">
            <a:avLst/>
          </a:prstGeom>
          <a:ln w="31750" cap="rnd">
            <a:solidFill>
              <a:schemeClr val="bg1"/>
            </a:solidFill>
            <a:round/>
          </a:ln>
        </p:spPr>
        <p:style>
          <a:lnRef idx="1">
            <a:schemeClr val="accent1"/>
          </a:lnRef>
          <a:fillRef idx="0">
            <a:schemeClr val="accent1"/>
          </a:fillRef>
          <a:effectRef idx="0">
            <a:schemeClr val="accent1"/>
          </a:effectRef>
          <a:fontRef idx="minor">
            <a:schemeClr val="tx1"/>
          </a:fontRef>
        </p:style>
      </p:cxnSp>
      <p:sp>
        <p:nvSpPr>
          <p:cNvPr id="29" name="Right Triangle 28">
            <a:extLst>
              <a:ext uri="{FF2B5EF4-FFF2-40B4-BE49-F238E27FC236}">
                <a16:creationId xmlns="" xmlns:a16="http://schemas.microsoft.com/office/drawing/2014/main" id="{1F1AB1A8-4CEC-4271-8817-9D58CCDFE790}"/>
              </a:ext>
            </a:extLst>
          </p:cNvPr>
          <p:cNvSpPr/>
          <p:nvPr userDrawn="1"/>
        </p:nvSpPr>
        <p:spPr>
          <a:xfrm rot="6334818">
            <a:off x="5609266" y="1513381"/>
            <a:ext cx="5538722" cy="5469945"/>
          </a:xfrm>
          <a:prstGeom prst="rtTriangle">
            <a:avLst/>
          </a:prstGeom>
          <a:gradFill>
            <a:gsLst>
              <a:gs pos="100000">
                <a:schemeClr val="accent4"/>
              </a:gs>
              <a:gs pos="0">
                <a:srgbClr val="F68E3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p>
        </p:txBody>
      </p:sp>
      <p:cxnSp>
        <p:nvCxnSpPr>
          <p:cNvPr id="11" name="Straight Connector 10">
            <a:extLst>
              <a:ext uri="{FF2B5EF4-FFF2-40B4-BE49-F238E27FC236}">
                <a16:creationId xmlns="" xmlns:a16="http://schemas.microsoft.com/office/drawing/2014/main" id="{B8DAE9F5-9256-4894-8F58-EE73616E3CC6}"/>
              </a:ext>
            </a:extLst>
          </p:cNvPr>
          <p:cNvCxnSpPr/>
          <p:nvPr userDrawn="1"/>
        </p:nvCxnSpPr>
        <p:spPr>
          <a:xfrm>
            <a:off x="317500" y="492942"/>
            <a:ext cx="304800" cy="0"/>
          </a:xfrm>
          <a:prstGeom prst="line">
            <a:avLst/>
          </a:prstGeom>
          <a:ln w="31750" cap="rnd">
            <a:solidFill>
              <a:schemeClr val="bg1"/>
            </a:solidFill>
            <a:round/>
          </a:ln>
        </p:spPr>
        <p:style>
          <a:lnRef idx="1">
            <a:schemeClr val="accent1"/>
          </a:lnRef>
          <a:fillRef idx="0">
            <a:schemeClr val="accent1"/>
          </a:fillRef>
          <a:effectRef idx="0">
            <a:schemeClr val="accent1"/>
          </a:effectRef>
          <a:fontRef idx="minor">
            <a:schemeClr val="tx1"/>
          </a:fontRef>
        </p:style>
      </p:cxnSp>
      <p:pic>
        <p:nvPicPr>
          <p:cNvPr id="16" name="Picture 15">
            <a:extLst>
              <a:ext uri="{FF2B5EF4-FFF2-40B4-BE49-F238E27FC236}">
                <a16:creationId xmlns="" xmlns:a16="http://schemas.microsoft.com/office/drawing/2014/main" id="{101FA0BF-8D51-4744-A14F-24CAEB64717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240258">
            <a:off x="5539992" y="893635"/>
            <a:ext cx="1740318" cy="1899068"/>
          </a:xfrm>
          <a:prstGeom prst="rect">
            <a:avLst/>
          </a:prstGeom>
        </p:spPr>
      </p:pic>
      <p:pic>
        <p:nvPicPr>
          <p:cNvPr id="17" name="Picture 16">
            <a:extLst>
              <a:ext uri="{FF2B5EF4-FFF2-40B4-BE49-F238E27FC236}">
                <a16:creationId xmlns="" xmlns:a16="http://schemas.microsoft.com/office/drawing/2014/main" id="{75345173-FA6E-4113-959B-59D1C0B3E2D5}"/>
              </a:ext>
            </a:extLst>
          </p:cNvPr>
          <p:cNvPicPr>
            <a:picLocks noChangeAspect="1"/>
          </p:cNvPicPr>
          <p:nvPr userDrawn="1"/>
        </p:nvPicPr>
        <p:blipFill>
          <a:blip r:embed="rId4" cstate="print">
            <a:duotone>
              <a:prstClr val="black"/>
              <a:schemeClr val="accent3">
                <a:tint val="45000"/>
                <a:satMod val="400000"/>
              </a:schemeClr>
            </a:duotone>
            <a:extLst>
              <a:ext uri="{28A0092B-C50C-407E-A947-70E740481C1C}">
                <a14:useLocalDpi xmlns:a14="http://schemas.microsoft.com/office/drawing/2010/main" val="0"/>
              </a:ext>
            </a:extLst>
          </a:blip>
          <a:stretch>
            <a:fillRect/>
          </a:stretch>
        </p:blipFill>
        <p:spPr>
          <a:xfrm rot="240258">
            <a:off x="7172387" y="682041"/>
            <a:ext cx="850516" cy="928100"/>
          </a:xfrm>
          <a:prstGeom prst="rect">
            <a:avLst/>
          </a:prstGeom>
        </p:spPr>
      </p:pic>
      <p:sp>
        <p:nvSpPr>
          <p:cNvPr id="18" name="Rectangle: Top Corners Rounded 17">
            <a:extLst>
              <a:ext uri="{FF2B5EF4-FFF2-40B4-BE49-F238E27FC236}">
                <a16:creationId xmlns="" xmlns:a16="http://schemas.microsoft.com/office/drawing/2014/main" id="{A8FD1B43-548E-41B5-868E-C1731112898C}"/>
              </a:ext>
            </a:extLst>
          </p:cNvPr>
          <p:cNvSpPr/>
          <p:nvPr userDrawn="1"/>
        </p:nvSpPr>
        <p:spPr>
          <a:xfrm rot="5400000">
            <a:off x="2659341" y="4614135"/>
            <a:ext cx="723790" cy="2937325"/>
          </a:xfrm>
          <a:prstGeom prst="round2SameRect">
            <a:avLst>
              <a:gd name="adj1" fmla="val 50000"/>
              <a:gd name="adj2" fmla="val 0"/>
            </a:avLst>
          </a:prstGeom>
          <a:gradFill>
            <a:gsLst>
              <a:gs pos="0">
                <a:schemeClr val="bg1">
                  <a:alpha val="11000"/>
                </a:schemeClr>
              </a:gs>
              <a:gs pos="100000">
                <a:schemeClr val="tx1">
                  <a:alpha val="72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19" name="Picture 18">
            <a:extLst>
              <a:ext uri="{FF2B5EF4-FFF2-40B4-BE49-F238E27FC236}">
                <a16:creationId xmlns="" xmlns:a16="http://schemas.microsoft.com/office/drawing/2014/main" id="{1867EE69-A573-4259-9D90-D777994D6821}"/>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58812" y="5258377"/>
            <a:ext cx="1538003" cy="1577348"/>
          </a:xfrm>
          <a:prstGeom prst="rect">
            <a:avLst/>
          </a:prstGeom>
        </p:spPr>
      </p:pic>
      <p:grpSp>
        <p:nvGrpSpPr>
          <p:cNvPr id="21" name="Group 20">
            <a:extLst>
              <a:ext uri="{FF2B5EF4-FFF2-40B4-BE49-F238E27FC236}">
                <a16:creationId xmlns="" xmlns:a16="http://schemas.microsoft.com/office/drawing/2014/main" id="{F6EA05B0-F055-4B4B-B49C-E12399F1FA94}"/>
              </a:ext>
            </a:extLst>
          </p:cNvPr>
          <p:cNvGrpSpPr/>
          <p:nvPr userDrawn="1"/>
        </p:nvGrpSpPr>
        <p:grpSpPr>
          <a:xfrm>
            <a:off x="3818328" y="5853427"/>
            <a:ext cx="473976" cy="473976"/>
            <a:chOff x="3932877" y="6121366"/>
            <a:chExt cx="473976" cy="473976"/>
          </a:xfrm>
        </p:grpSpPr>
        <p:sp>
          <p:nvSpPr>
            <p:cNvPr id="22" name="Oval 21">
              <a:extLst>
                <a:ext uri="{FF2B5EF4-FFF2-40B4-BE49-F238E27FC236}">
                  <a16:creationId xmlns="" xmlns:a16="http://schemas.microsoft.com/office/drawing/2014/main" id="{3C4CBF5A-9129-465D-853B-23FFD543DEA1}"/>
                </a:ext>
              </a:extLst>
            </p:cNvPr>
            <p:cNvSpPr/>
            <p:nvPr/>
          </p:nvSpPr>
          <p:spPr>
            <a:xfrm>
              <a:off x="3932877" y="6121366"/>
              <a:ext cx="473976" cy="473976"/>
            </a:xfrm>
            <a:prstGeom prst="ellipse">
              <a:avLst/>
            </a:prstGeom>
            <a:gradFill flip="none" rotWithShape="1">
              <a:gsLst>
                <a:gs pos="7000">
                  <a:srgbClr val="F68E3F"/>
                </a:gs>
                <a:gs pos="100000">
                  <a:schemeClr val="accent4"/>
                </a:gs>
              </a:gsLst>
              <a:lin ang="16800000" scaled="0"/>
              <a:tileRect/>
            </a:gradFill>
            <a:ln>
              <a:noFill/>
            </a:ln>
            <a:effectLst>
              <a:outerShdw blurRad="165100" sx="102000" sy="102000" algn="c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sz="1400" b="1">
                <a:latin typeface="+mj-lt"/>
              </a:endParaRPr>
            </a:p>
          </p:txBody>
        </p:sp>
        <p:sp>
          <p:nvSpPr>
            <p:cNvPr id="23" name="Half Frame 22">
              <a:extLst>
                <a:ext uri="{FF2B5EF4-FFF2-40B4-BE49-F238E27FC236}">
                  <a16:creationId xmlns="" xmlns:a16="http://schemas.microsoft.com/office/drawing/2014/main" id="{600A8FF8-FB37-48CF-B26F-A6A3BF1AFB81}"/>
                </a:ext>
              </a:extLst>
            </p:cNvPr>
            <p:cNvSpPr/>
            <p:nvPr/>
          </p:nvSpPr>
          <p:spPr>
            <a:xfrm rot="8100000">
              <a:off x="4033869" y="6280151"/>
              <a:ext cx="167640" cy="162050"/>
            </a:xfrm>
            <a:prstGeom prst="halfFram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pic>
        <p:nvPicPr>
          <p:cNvPr id="24" name="Picture 2" descr="http://pngimg.com/uploads/stormtrooper/stormtrooper_PNG31.png">
            <a:extLst>
              <a:ext uri="{FF2B5EF4-FFF2-40B4-BE49-F238E27FC236}">
                <a16:creationId xmlns="" xmlns:a16="http://schemas.microsoft.com/office/drawing/2014/main" id="{CACC98F4-94E0-48BC-B7EB-1E6BAA78B8CE}"/>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l="23674" t="-2869" r="19676" b="12635"/>
          <a:stretch/>
        </p:blipFill>
        <p:spPr bwMode="auto">
          <a:xfrm>
            <a:off x="5050982" y="482432"/>
            <a:ext cx="5718618" cy="6375567"/>
          </a:xfrm>
          <a:prstGeom prst="rect">
            <a:avLst/>
          </a:prstGeom>
          <a:noFill/>
          <a:extLst>
            <a:ext uri="{909E8E84-426E-40DD-AFC4-6F175D3DCCD1}">
              <a14:hiddenFill xmlns:a14="http://schemas.microsoft.com/office/drawing/2010/main">
                <a:solidFill>
                  <a:srgbClr val="FFFFFF"/>
                </a:solidFill>
              </a14:hiddenFill>
            </a:ext>
          </a:extLst>
        </p:spPr>
      </p:pic>
      <p:sp>
        <p:nvSpPr>
          <p:cNvPr id="25" name="Right Triangle 24">
            <a:extLst>
              <a:ext uri="{FF2B5EF4-FFF2-40B4-BE49-F238E27FC236}">
                <a16:creationId xmlns="" xmlns:a16="http://schemas.microsoft.com/office/drawing/2014/main" id="{C5338E78-2E7B-41DB-A703-FE41E82CEE73}"/>
              </a:ext>
            </a:extLst>
          </p:cNvPr>
          <p:cNvSpPr/>
          <p:nvPr userDrawn="1"/>
        </p:nvSpPr>
        <p:spPr>
          <a:xfrm rot="8741757">
            <a:off x="9653574" y="3594444"/>
            <a:ext cx="1725722" cy="1704292"/>
          </a:xfrm>
          <a:prstGeom prst="rtTriangle">
            <a:avLst/>
          </a:prstGeom>
          <a:gradFill>
            <a:gsLst>
              <a:gs pos="100000">
                <a:schemeClr val="accent4"/>
              </a:gs>
              <a:gs pos="0">
                <a:srgbClr val="F68E3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p>
        </p:txBody>
      </p:sp>
      <p:pic>
        <p:nvPicPr>
          <p:cNvPr id="26" name="Picture 10" descr="https://images-wixmp-ed30a86b8c4ca887773594c2.wixmp.com/f/756ac3cf-5cef-4bfe-a74e-43e4d713903a/d98b8ef-f36069b2-9799-45c0-9549-7ecac198f0f4.png?token=eyJ0eXAiOiJKV1QiLCJhbGciOiJIUzI1NiJ9.eyJzdWIiOiJ1cm46YXBwOjdlMGQxODg5ODIyNjQzNzNhNWYwZDQxNWVhMGQyNmUwIiwiaXNzIjoidXJuOmFwcDo3ZTBkMTg4OTgyMjY0MzczYTVmMGQ0MTVlYTBkMjZlMCIsIm9iaiI6W1t7InBhdGgiOiJcL2ZcLzc1NmFjM2NmLTVjZWYtNGJmZS1hNzRlLTQzZTRkNzEzOTAzYVwvZDk4YjhlZi1mMzYwNjliMi05Nzk5LTQ1YzAtOTU0OS03ZWNhYzE5OGYwZjQucG5nIn1dXSwiYXVkIjpbInVybjpzZXJ2aWNlOmZpbGUuZG93bmxvYWQiXX0.IbsLopJx6wLITmXrBuY40fMZ_Rn6P-uLhy2pnSDNiAw">
            <a:extLst>
              <a:ext uri="{FF2B5EF4-FFF2-40B4-BE49-F238E27FC236}">
                <a16:creationId xmlns="" xmlns:a16="http://schemas.microsoft.com/office/drawing/2014/main" id="{DE9EAE33-1D7D-427C-A589-388CCDD7274B}"/>
              </a:ext>
            </a:extLst>
          </p:cNvPr>
          <p:cNvPicPr>
            <a:picLocks noChangeAspect="1" noChangeArrowheads="1"/>
          </p:cNvPicPr>
          <p:nvPr userDrawn="1"/>
        </p:nvPicPr>
        <p:blipFill>
          <a:blip r:embed="rId7" cstate="print">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0526098" y="6113527"/>
            <a:ext cx="1003613" cy="513697"/>
          </a:xfrm>
          <a:prstGeom prst="rect">
            <a:avLst/>
          </a:prstGeom>
          <a:noFill/>
          <a:extLst>
            <a:ext uri="{909E8E84-426E-40DD-AFC4-6F175D3DCCD1}">
              <a14:hiddenFill xmlns:a14="http://schemas.microsoft.com/office/drawing/2010/main">
                <a:solidFill>
                  <a:srgbClr val="FFFFFF"/>
                </a:solidFill>
              </a14:hiddenFill>
            </a:ext>
          </a:extLst>
        </p:spPr>
      </p:pic>
      <p:sp>
        <p:nvSpPr>
          <p:cNvPr id="27" name="Slide Number Placeholder 4">
            <a:extLst>
              <a:ext uri="{FF2B5EF4-FFF2-40B4-BE49-F238E27FC236}">
                <a16:creationId xmlns="" xmlns:a16="http://schemas.microsoft.com/office/drawing/2014/main" id="{F65A5BB8-C959-42C6-9A15-5985F027F0BF}"/>
              </a:ext>
            </a:extLst>
          </p:cNvPr>
          <p:cNvSpPr txBox="1">
            <a:spLocks/>
          </p:cNvSpPr>
          <p:nvPr userDrawn="1"/>
        </p:nvSpPr>
        <p:spPr>
          <a:xfrm>
            <a:off x="8610600" y="6356350"/>
            <a:ext cx="2743200" cy="365125"/>
          </a:xfrm>
          <a:prstGeom prst="rect">
            <a:avLst/>
          </a:prstGeom>
        </p:spPr>
        <p:txBody>
          <a:bodyPr vert="horz" lIns="0" tIns="0" rIns="0" bIns="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F8B239B-8A55-407A-BDD2-A0145CBBE9DF}" type="slidenum">
              <a:rPr lang="en-ID" smtClean="0"/>
              <a:pPr/>
              <a:t>‹#›</a:t>
            </a:fld>
            <a:endParaRPr lang="en-ID"/>
          </a:p>
        </p:txBody>
      </p:sp>
      <p:pic>
        <p:nvPicPr>
          <p:cNvPr id="28" name="Imagen 6">
            <a:extLst>
              <a:ext uri="{FF2B5EF4-FFF2-40B4-BE49-F238E27FC236}">
                <a16:creationId xmlns="" xmlns:a16="http://schemas.microsoft.com/office/drawing/2014/main" id="{FD766998-D94F-4598-A259-B266D344C68C}"/>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939800" y="184960"/>
            <a:ext cx="1195651" cy="421994"/>
          </a:xfrm>
          <a:prstGeom prst="rect">
            <a:avLst/>
          </a:prstGeom>
        </p:spPr>
      </p:pic>
      <p:sp>
        <p:nvSpPr>
          <p:cNvPr id="2" name="Title 1">
            <a:extLst>
              <a:ext uri="{FF2B5EF4-FFF2-40B4-BE49-F238E27FC236}">
                <a16:creationId xmlns="" xmlns:a16="http://schemas.microsoft.com/office/drawing/2014/main" id="{F7D49F5A-ECE6-49C7-B353-199B822800DF}"/>
              </a:ext>
            </a:extLst>
          </p:cNvPr>
          <p:cNvSpPr>
            <a:spLocks noGrp="1"/>
          </p:cNvSpPr>
          <p:nvPr>
            <p:ph type="ctrTitle"/>
          </p:nvPr>
        </p:nvSpPr>
        <p:spPr>
          <a:xfrm>
            <a:off x="939800" y="1941955"/>
            <a:ext cx="4111182" cy="1107996"/>
          </a:xfrm>
        </p:spPr>
        <p:txBody>
          <a:bodyPr anchor="b"/>
          <a:lstStyle>
            <a:lvl1pPr algn="l">
              <a:defRPr sz="4000" b="1">
                <a:solidFill>
                  <a:schemeClr val="bg1"/>
                </a:solidFill>
              </a:defRPr>
            </a:lvl1pPr>
          </a:lstStyle>
          <a:p>
            <a:r>
              <a:rPr lang="en-US"/>
              <a:t>Click to edit Master title style</a:t>
            </a:r>
            <a:endParaRPr lang="en-ID"/>
          </a:p>
        </p:txBody>
      </p:sp>
      <p:sp>
        <p:nvSpPr>
          <p:cNvPr id="3" name="Subtitle 2">
            <a:extLst>
              <a:ext uri="{FF2B5EF4-FFF2-40B4-BE49-F238E27FC236}">
                <a16:creationId xmlns="" xmlns:a16="http://schemas.microsoft.com/office/drawing/2014/main" id="{06225A77-C5C6-4327-8042-724E9AECBABC}"/>
              </a:ext>
            </a:extLst>
          </p:cNvPr>
          <p:cNvSpPr>
            <a:spLocks noGrp="1"/>
          </p:cNvSpPr>
          <p:nvPr>
            <p:ph type="subTitle" idx="1"/>
          </p:nvPr>
        </p:nvSpPr>
        <p:spPr>
          <a:xfrm>
            <a:off x="939800" y="3342372"/>
            <a:ext cx="4111182" cy="723791"/>
          </a:xfrm>
        </p:spPr>
        <p:txBody>
          <a:bodyPr>
            <a:normAutofit/>
          </a:bodyPr>
          <a:lstStyle>
            <a:lvl1pPr marL="0" indent="0" algn="l">
              <a:buNone/>
              <a:defRPr sz="24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D"/>
          </a:p>
        </p:txBody>
      </p:sp>
    </p:spTree>
    <p:extLst>
      <p:ext uri="{BB962C8B-B14F-4D97-AF65-F5344CB8AC3E}">
        <p14:creationId xmlns:p14="http://schemas.microsoft.com/office/powerpoint/2010/main" val="42643703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7" name="Picture 2" descr="Alien, Backdrop, Background, Battle Star, Corridor">
            <a:extLst>
              <a:ext uri="{FF2B5EF4-FFF2-40B4-BE49-F238E27FC236}">
                <a16:creationId xmlns="" xmlns:a16="http://schemas.microsoft.com/office/drawing/2014/main" id="{BD3BFB0F-3BBD-40D8-9BFD-42337A30895A}"/>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1248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 xmlns:a16="http://schemas.microsoft.com/office/drawing/2014/main" id="{D87D4632-48E1-473C-A343-F8C0DE1B9C67}"/>
              </a:ext>
            </a:extLst>
          </p:cNvPr>
          <p:cNvSpPr/>
          <p:nvPr userDrawn="1"/>
        </p:nvSpPr>
        <p:spPr>
          <a:xfrm>
            <a:off x="0" y="0"/>
            <a:ext cx="12192000" cy="6858000"/>
          </a:xfrm>
          <a:prstGeom prst="rect">
            <a:avLst/>
          </a:prstGeom>
          <a:gradFill>
            <a:gsLst>
              <a:gs pos="45100">
                <a:srgbClr val="000000">
                  <a:alpha val="86000"/>
                </a:srgbClr>
              </a:gs>
              <a:gs pos="0">
                <a:srgbClr val="000000">
                  <a:alpha val="93000"/>
                </a:srgbClr>
              </a:gs>
              <a:gs pos="100000">
                <a:schemeClr val="tx1">
                  <a:alpha val="6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rgbClr val="F68E3F"/>
              </a:solidFill>
            </a:endParaRPr>
          </a:p>
        </p:txBody>
      </p:sp>
      <p:sp>
        <p:nvSpPr>
          <p:cNvPr id="2" name="Title 1">
            <a:extLst>
              <a:ext uri="{FF2B5EF4-FFF2-40B4-BE49-F238E27FC236}">
                <a16:creationId xmlns="" xmlns:a16="http://schemas.microsoft.com/office/drawing/2014/main" id="{CC320AB9-1BCA-4670-8BF0-B686EC72915F}"/>
              </a:ext>
            </a:extLst>
          </p:cNvPr>
          <p:cNvSpPr>
            <a:spLocks noGrp="1"/>
          </p:cNvSpPr>
          <p:nvPr>
            <p:ph type="title"/>
          </p:nvPr>
        </p:nvSpPr>
        <p:spPr>
          <a:xfrm>
            <a:off x="662290" y="832746"/>
            <a:ext cx="10867421" cy="443198"/>
          </a:xfrm>
        </p:spPr>
        <p:txBody>
          <a:bodyPr/>
          <a:lstStyle>
            <a:lvl1pPr>
              <a:defRPr sz="3200" b="1">
                <a:solidFill>
                  <a:schemeClr val="bg1"/>
                </a:solidFill>
              </a:defRPr>
            </a:lvl1pPr>
          </a:lstStyle>
          <a:p>
            <a:r>
              <a:rPr lang="en-US"/>
              <a:t>Click to edit Master title style</a:t>
            </a:r>
            <a:endParaRPr lang="en-ID"/>
          </a:p>
        </p:txBody>
      </p:sp>
      <p:sp>
        <p:nvSpPr>
          <p:cNvPr id="6" name="Slide Number Placeholder 5">
            <a:extLst>
              <a:ext uri="{FF2B5EF4-FFF2-40B4-BE49-F238E27FC236}">
                <a16:creationId xmlns="" xmlns:a16="http://schemas.microsoft.com/office/drawing/2014/main" id="{974773A0-684B-45E4-9CDE-53B0DD5B2E16}"/>
              </a:ext>
            </a:extLst>
          </p:cNvPr>
          <p:cNvSpPr>
            <a:spLocks noGrp="1"/>
          </p:cNvSpPr>
          <p:nvPr>
            <p:ph type="sldNum" sz="quarter" idx="12"/>
          </p:nvPr>
        </p:nvSpPr>
        <p:spPr>
          <a:xfrm rot="16200000">
            <a:off x="317500" y="6262099"/>
            <a:ext cx="344790" cy="365125"/>
          </a:xfrm>
        </p:spPr>
        <p:txBody>
          <a:bodyPr/>
          <a:lstStyle>
            <a:lvl1pPr algn="ctr">
              <a:defRPr sz="1400" b="1">
                <a:solidFill>
                  <a:schemeClr val="bg1"/>
                </a:solidFill>
                <a:latin typeface="+mj-lt"/>
              </a:defRPr>
            </a:lvl1pPr>
          </a:lstStyle>
          <a:p>
            <a:r>
              <a:rPr lang="en-ID" dirty="0"/>
              <a:t>0</a:t>
            </a:r>
            <a:fld id="{FF8B239B-8A55-407A-BDD2-A0145CBBE9DF}" type="slidenum">
              <a:rPr lang="en-ID" smtClean="0"/>
              <a:pPr/>
              <a:t>‹#›</a:t>
            </a:fld>
            <a:endParaRPr lang="en-ID" dirty="0"/>
          </a:p>
        </p:txBody>
      </p:sp>
      <p:pic>
        <p:nvPicPr>
          <p:cNvPr id="9" name="Picture 10" descr="https://images-wixmp-ed30a86b8c4ca887773594c2.wixmp.com/f/756ac3cf-5cef-4bfe-a74e-43e4d713903a/d98b8ef-f36069b2-9799-45c0-9549-7ecac198f0f4.png?token=eyJ0eXAiOiJKV1QiLCJhbGciOiJIUzI1NiJ9.eyJzdWIiOiJ1cm46YXBwOjdlMGQxODg5ODIyNjQzNzNhNWYwZDQxNWVhMGQyNmUwIiwiaXNzIjoidXJuOmFwcDo3ZTBkMTg4OTgyMjY0MzczYTVmMGQ0MTVlYTBkMjZlMCIsIm9iaiI6W1t7InBhdGgiOiJcL2ZcLzc1NmFjM2NmLTVjZWYtNGJmZS1hNzRlLTQzZTRkNzEzOTAzYVwvZDk4YjhlZi1mMzYwNjliMi05Nzk5LTQ1YzAtOTU0OS03ZWNhYzE5OGYwZjQucG5nIn1dXSwiYXVkIjpbInVybjpzZXJ2aWNlOmZpbGUuZG93bmxvYWQiXX0.IbsLopJx6wLITmXrBuY40fMZ_Rn6P-uLhy2pnSDNiAw">
            <a:extLst>
              <a:ext uri="{FF2B5EF4-FFF2-40B4-BE49-F238E27FC236}">
                <a16:creationId xmlns="" xmlns:a16="http://schemas.microsoft.com/office/drawing/2014/main" id="{33E531A1-2580-4564-9A0B-B7E1DAC4B73A}"/>
              </a:ext>
            </a:extLst>
          </p:cNvPr>
          <p:cNvPicPr>
            <a:picLocks noChangeAspect="1" noChangeArrowheads="1"/>
          </p:cNvPicPr>
          <p:nvPr userDrawn="1"/>
        </p:nvPicPr>
        <p:blipFill>
          <a:blip r:embed="rId3" cstate="print">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0526098" y="6113527"/>
            <a:ext cx="1003613" cy="513697"/>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a:extLst>
              <a:ext uri="{FF2B5EF4-FFF2-40B4-BE49-F238E27FC236}">
                <a16:creationId xmlns="" xmlns:a16="http://schemas.microsoft.com/office/drawing/2014/main" id="{EA3C8257-F8C6-487F-A749-625E5419611F}"/>
              </a:ext>
            </a:extLst>
          </p:cNvPr>
          <p:cNvGrpSpPr/>
          <p:nvPr userDrawn="1"/>
        </p:nvGrpSpPr>
        <p:grpSpPr>
          <a:xfrm>
            <a:off x="317500" y="266700"/>
            <a:ext cx="304800" cy="188142"/>
            <a:chOff x="317500" y="266700"/>
            <a:chExt cx="304800" cy="188142"/>
          </a:xfrm>
        </p:grpSpPr>
        <p:cxnSp>
          <p:nvCxnSpPr>
            <p:cNvPr id="11" name="Straight Connector 10">
              <a:extLst>
                <a:ext uri="{FF2B5EF4-FFF2-40B4-BE49-F238E27FC236}">
                  <a16:creationId xmlns="" xmlns:a16="http://schemas.microsoft.com/office/drawing/2014/main" id="{50F47CB0-9D75-47B5-B479-7E3EE1F40A80}"/>
                </a:ext>
              </a:extLst>
            </p:cNvPr>
            <p:cNvCxnSpPr>
              <a:cxnSpLocks/>
            </p:cNvCxnSpPr>
            <p:nvPr/>
          </p:nvCxnSpPr>
          <p:spPr>
            <a:xfrm>
              <a:off x="317500" y="266700"/>
              <a:ext cx="152400" cy="0"/>
            </a:xfrm>
            <a:prstGeom prst="line">
              <a:avLst/>
            </a:prstGeom>
            <a:ln w="317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 xmlns:a16="http://schemas.microsoft.com/office/drawing/2014/main" id="{B58DBB4A-87F1-49E3-99B0-E272A90C4A77}"/>
                </a:ext>
              </a:extLst>
            </p:cNvPr>
            <p:cNvCxnSpPr/>
            <p:nvPr/>
          </p:nvCxnSpPr>
          <p:spPr>
            <a:xfrm>
              <a:off x="317500" y="360771"/>
              <a:ext cx="304800" cy="0"/>
            </a:xfrm>
            <a:prstGeom prst="line">
              <a:avLst/>
            </a:prstGeom>
            <a:ln w="317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 xmlns:a16="http://schemas.microsoft.com/office/drawing/2014/main" id="{B73C6334-191D-4C18-BECA-B279B542631D}"/>
                </a:ext>
              </a:extLst>
            </p:cNvPr>
            <p:cNvCxnSpPr/>
            <p:nvPr/>
          </p:nvCxnSpPr>
          <p:spPr>
            <a:xfrm>
              <a:off x="317500" y="454842"/>
              <a:ext cx="304800" cy="0"/>
            </a:xfrm>
            <a:prstGeom prst="line">
              <a:avLst/>
            </a:prstGeom>
            <a:ln w="31750" cap="rnd">
              <a:solidFill>
                <a:schemeClr val="bg1"/>
              </a:solidFill>
              <a:round/>
            </a:ln>
          </p:spPr>
          <p:style>
            <a:lnRef idx="1">
              <a:schemeClr val="accent1"/>
            </a:lnRef>
            <a:fillRef idx="0">
              <a:schemeClr val="accent1"/>
            </a:fillRef>
            <a:effectRef idx="0">
              <a:schemeClr val="accent1"/>
            </a:effectRef>
            <a:fontRef idx="minor">
              <a:schemeClr val="tx1"/>
            </a:fontRef>
          </p:style>
        </p:cxnSp>
      </p:grpSp>
      <p:cxnSp>
        <p:nvCxnSpPr>
          <p:cNvPr id="15" name="Straight Connector 14">
            <a:extLst>
              <a:ext uri="{FF2B5EF4-FFF2-40B4-BE49-F238E27FC236}">
                <a16:creationId xmlns="" xmlns:a16="http://schemas.microsoft.com/office/drawing/2014/main" id="{F7B3E51A-BD94-4850-9696-8A22687943EC}"/>
              </a:ext>
            </a:extLst>
          </p:cNvPr>
          <p:cNvCxnSpPr/>
          <p:nvPr userDrawn="1"/>
        </p:nvCxnSpPr>
        <p:spPr>
          <a:xfrm flipV="1">
            <a:off x="469900" y="5842404"/>
            <a:ext cx="0" cy="32838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869704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pic>
        <p:nvPicPr>
          <p:cNvPr id="2050" name="Picture 2" descr="Related image">
            <a:extLst>
              <a:ext uri="{FF2B5EF4-FFF2-40B4-BE49-F238E27FC236}">
                <a16:creationId xmlns="" xmlns:a16="http://schemas.microsoft.com/office/drawing/2014/main" id="{7FAEE229-A9EB-437B-B9F7-9048C503EF1F}"/>
              </a:ext>
            </a:extLst>
          </p:cNvPr>
          <p:cNvPicPr>
            <a:picLocks noChangeAspect="1" noChangeArrowheads="1"/>
          </p:cNvPicPr>
          <p:nvPr userDrawn="1"/>
        </p:nvPicPr>
        <p:blipFill rotWithShape="1">
          <a:blip r:embed="rId2">
            <a:duotone>
              <a:prstClr val="black"/>
              <a:schemeClr val="tx2">
                <a:tint val="45000"/>
                <a:satMod val="400000"/>
              </a:schemeClr>
            </a:duotone>
            <a:extLst>
              <a:ext uri="{28A0092B-C50C-407E-A947-70E740481C1C}">
                <a14:useLocalDpi xmlns:a14="http://schemas.microsoft.com/office/drawing/2010/main" val="0"/>
              </a:ext>
            </a:extLst>
          </a:blip>
          <a:srcRect l="17187" r="7812"/>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 xmlns:a16="http://schemas.microsoft.com/office/drawing/2014/main" id="{D87D4632-48E1-473C-A343-F8C0DE1B9C67}"/>
              </a:ext>
            </a:extLst>
          </p:cNvPr>
          <p:cNvSpPr/>
          <p:nvPr userDrawn="1"/>
        </p:nvSpPr>
        <p:spPr>
          <a:xfrm>
            <a:off x="0" y="0"/>
            <a:ext cx="12192000" cy="6857999"/>
          </a:xfrm>
          <a:prstGeom prst="rect">
            <a:avLst/>
          </a:prstGeom>
          <a:gradFill>
            <a:gsLst>
              <a:gs pos="45100">
                <a:srgbClr val="000000">
                  <a:alpha val="86000"/>
                </a:srgbClr>
              </a:gs>
              <a:gs pos="0">
                <a:srgbClr val="000000">
                  <a:alpha val="93000"/>
                </a:srgbClr>
              </a:gs>
              <a:gs pos="100000">
                <a:schemeClr val="tx1">
                  <a:alpha val="6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rgbClr val="F68E3F"/>
              </a:solidFill>
            </a:endParaRPr>
          </a:p>
        </p:txBody>
      </p:sp>
      <p:pic>
        <p:nvPicPr>
          <p:cNvPr id="9" name="Picture 10" descr="https://images-wixmp-ed30a86b8c4ca887773594c2.wixmp.com/f/756ac3cf-5cef-4bfe-a74e-43e4d713903a/d98b8ef-f36069b2-9799-45c0-9549-7ecac198f0f4.png?token=eyJ0eXAiOiJKV1QiLCJhbGciOiJIUzI1NiJ9.eyJzdWIiOiJ1cm46YXBwOjdlMGQxODg5ODIyNjQzNzNhNWYwZDQxNWVhMGQyNmUwIiwiaXNzIjoidXJuOmFwcDo3ZTBkMTg4OTgyMjY0MzczYTVmMGQ0MTVlYTBkMjZlMCIsIm9iaiI6W1t7InBhdGgiOiJcL2ZcLzc1NmFjM2NmLTVjZWYtNGJmZS1hNzRlLTQzZTRkNzEzOTAzYVwvZDk4YjhlZi1mMzYwNjliMi05Nzk5LTQ1YzAtOTU0OS03ZWNhYzE5OGYwZjQucG5nIn1dXSwiYXVkIjpbInVybjpzZXJ2aWNlOmZpbGUuZG93bmxvYWQiXX0.IbsLopJx6wLITmXrBuY40fMZ_Rn6P-uLhy2pnSDNiAw">
            <a:extLst>
              <a:ext uri="{FF2B5EF4-FFF2-40B4-BE49-F238E27FC236}">
                <a16:creationId xmlns="" xmlns:a16="http://schemas.microsoft.com/office/drawing/2014/main" id="{33E531A1-2580-4564-9A0B-B7E1DAC4B73A}"/>
              </a:ext>
            </a:extLst>
          </p:cNvPr>
          <p:cNvPicPr>
            <a:picLocks noChangeAspect="1" noChangeArrowheads="1"/>
          </p:cNvPicPr>
          <p:nvPr userDrawn="1"/>
        </p:nvPicPr>
        <p:blipFill>
          <a:blip r:embed="rId3" cstate="print">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118122" y="689584"/>
            <a:ext cx="1955757" cy="1001050"/>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a:extLst>
              <a:ext uri="{FF2B5EF4-FFF2-40B4-BE49-F238E27FC236}">
                <a16:creationId xmlns="" xmlns:a16="http://schemas.microsoft.com/office/drawing/2014/main" id="{EA3C8257-F8C6-487F-A749-625E5419611F}"/>
              </a:ext>
            </a:extLst>
          </p:cNvPr>
          <p:cNvGrpSpPr/>
          <p:nvPr userDrawn="1"/>
        </p:nvGrpSpPr>
        <p:grpSpPr>
          <a:xfrm>
            <a:off x="317500" y="266700"/>
            <a:ext cx="304800" cy="188142"/>
            <a:chOff x="317500" y="266700"/>
            <a:chExt cx="304800" cy="188142"/>
          </a:xfrm>
        </p:grpSpPr>
        <p:cxnSp>
          <p:nvCxnSpPr>
            <p:cNvPr id="11" name="Straight Connector 10">
              <a:extLst>
                <a:ext uri="{FF2B5EF4-FFF2-40B4-BE49-F238E27FC236}">
                  <a16:creationId xmlns="" xmlns:a16="http://schemas.microsoft.com/office/drawing/2014/main" id="{50F47CB0-9D75-47B5-B479-7E3EE1F40A80}"/>
                </a:ext>
              </a:extLst>
            </p:cNvPr>
            <p:cNvCxnSpPr>
              <a:cxnSpLocks/>
            </p:cNvCxnSpPr>
            <p:nvPr/>
          </p:nvCxnSpPr>
          <p:spPr>
            <a:xfrm>
              <a:off x="317500" y="266700"/>
              <a:ext cx="152400" cy="0"/>
            </a:xfrm>
            <a:prstGeom prst="line">
              <a:avLst/>
            </a:prstGeom>
            <a:ln w="317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 xmlns:a16="http://schemas.microsoft.com/office/drawing/2014/main" id="{B58DBB4A-87F1-49E3-99B0-E272A90C4A77}"/>
                </a:ext>
              </a:extLst>
            </p:cNvPr>
            <p:cNvCxnSpPr/>
            <p:nvPr/>
          </p:nvCxnSpPr>
          <p:spPr>
            <a:xfrm>
              <a:off x="317500" y="360771"/>
              <a:ext cx="304800" cy="0"/>
            </a:xfrm>
            <a:prstGeom prst="line">
              <a:avLst/>
            </a:prstGeom>
            <a:ln w="317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 xmlns:a16="http://schemas.microsoft.com/office/drawing/2014/main" id="{B73C6334-191D-4C18-BECA-B279B542631D}"/>
                </a:ext>
              </a:extLst>
            </p:cNvPr>
            <p:cNvCxnSpPr/>
            <p:nvPr/>
          </p:nvCxnSpPr>
          <p:spPr>
            <a:xfrm>
              <a:off x="317500" y="454842"/>
              <a:ext cx="304800" cy="0"/>
            </a:xfrm>
            <a:prstGeom prst="line">
              <a:avLst/>
            </a:prstGeom>
            <a:ln w="31750" cap="rnd">
              <a:solidFill>
                <a:schemeClr val="bg1"/>
              </a:solidFill>
              <a:round/>
            </a:ln>
          </p:spPr>
          <p:style>
            <a:lnRef idx="1">
              <a:schemeClr val="accent1"/>
            </a:lnRef>
            <a:fillRef idx="0">
              <a:schemeClr val="accent1"/>
            </a:fillRef>
            <a:effectRef idx="0">
              <a:schemeClr val="accent1"/>
            </a:effectRef>
            <a:fontRef idx="minor">
              <a:schemeClr val="tx1"/>
            </a:fontRef>
          </p:style>
        </p:cxnSp>
      </p:grpSp>
      <p:sp>
        <p:nvSpPr>
          <p:cNvPr id="24" name="Freeform: Shape 23">
            <a:extLst>
              <a:ext uri="{FF2B5EF4-FFF2-40B4-BE49-F238E27FC236}">
                <a16:creationId xmlns="" xmlns:a16="http://schemas.microsoft.com/office/drawing/2014/main" id="{9C994CF2-747F-441A-B691-0AF0FC9FE7D0}"/>
              </a:ext>
            </a:extLst>
          </p:cNvPr>
          <p:cNvSpPr/>
          <p:nvPr userDrawn="1"/>
        </p:nvSpPr>
        <p:spPr>
          <a:xfrm rot="7321611">
            <a:off x="-878215" y="2481390"/>
            <a:ext cx="3674471" cy="4380864"/>
          </a:xfrm>
          <a:custGeom>
            <a:avLst/>
            <a:gdLst>
              <a:gd name="connsiteX0" fmla="*/ 0 w 3372377"/>
              <a:gd name="connsiteY0" fmla="*/ 4041177 h 4041177"/>
              <a:gd name="connsiteX1" fmla="*/ 0 w 3372377"/>
              <a:gd name="connsiteY1" fmla="*/ 0 h 4041177"/>
              <a:gd name="connsiteX2" fmla="*/ 3372377 w 3372377"/>
              <a:gd name="connsiteY2" fmla="*/ 2015847 h 4041177"/>
              <a:gd name="connsiteX3" fmla="*/ 134549 w 3372377"/>
              <a:gd name="connsiteY3" fmla="*/ 4041177 h 4041177"/>
            </a:gdLst>
            <a:ahLst/>
            <a:cxnLst>
              <a:cxn ang="0">
                <a:pos x="connsiteX0" y="connsiteY0"/>
              </a:cxn>
              <a:cxn ang="0">
                <a:pos x="connsiteX1" y="connsiteY1"/>
              </a:cxn>
              <a:cxn ang="0">
                <a:pos x="connsiteX2" y="connsiteY2"/>
              </a:cxn>
              <a:cxn ang="0">
                <a:pos x="connsiteX3" y="connsiteY3"/>
              </a:cxn>
            </a:cxnLst>
            <a:rect l="l" t="t" r="r" b="b"/>
            <a:pathLst>
              <a:path w="3372377" h="4041177">
                <a:moveTo>
                  <a:pt x="0" y="4041177"/>
                </a:moveTo>
                <a:lnTo>
                  <a:pt x="0" y="0"/>
                </a:lnTo>
                <a:lnTo>
                  <a:pt x="3372377" y="2015847"/>
                </a:lnTo>
                <a:lnTo>
                  <a:pt x="134549" y="4041177"/>
                </a:lnTo>
                <a:close/>
              </a:path>
            </a:pathLst>
          </a:custGeom>
          <a:gradFill>
            <a:gsLst>
              <a:gs pos="100000">
                <a:schemeClr val="accent4"/>
              </a:gs>
              <a:gs pos="0">
                <a:srgbClr val="F68E3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p>
        </p:txBody>
      </p:sp>
      <p:pic>
        <p:nvPicPr>
          <p:cNvPr id="4" name="Picture 3">
            <a:extLst>
              <a:ext uri="{FF2B5EF4-FFF2-40B4-BE49-F238E27FC236}">
                <a16:creationId xmlns="" xmlns:a16="http://schemas.microsoft.com/office/drawing/2014/main" id="{33532541-2AEF-434A-A4D1-47125A42EAE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0" y="1104900"/>
            <a:ext cx="3905250" cy="5753100"/>
          </a:xfrm>
          <a:prstGeom prst="rect">
            <a:avLst/>
          </a:prstGeom>
        </p:spPr>
      </p:pic>
      <p:sp>
        <p:nvSpPr>
          <p:cNvPr id="57" name="Freeform: Shape 56">
            <a:extLst>
              <a:ext uri="{FF2B5EF4-FFF2-40B4-BE49-F238E27FC236}">
                <a16:creationId xmlns="" xmlns:a16="http://schemas.microsoft.com/office/drawing/2014/main" id="{B75E8EBA-DE83-4A7F-BE2A-367E3CDD238C}"/>
              </a:ext>
            </a:extLst>
          </p:cNvPr>
          <p:cNvSpPr/>
          <p:nvPr userDrawn="1"/>
        </p:nvSpPr>
        <p:spPr>
          <a:xfrm rot="14278389" flipH="1">
            <a:off x="9436302" y="1690397"/>
            <a:ext cx="4247541" cy="4147676"/>
          </a:xfrm>
          <a:custGeom>
            <a:avLst/>
            <a:gdLst>
              <a:gd name="connsiteX0" fmla="*/ 0 w 4247541"/>
              <a:gd name="connsiteY0" fmla="*/ 4147676 h 4147676"/>
              <a:gd name="connsiteX1" fmla="*/ 4247541 w 4247541"/>
              <a:gd name="connsiteY1" fmla="*/ 1490750 h 4147676"/>
              <a:gd name="connsiteX2" fmla="*/ 0 w 4247541"/>
              <a:gd name="connsiteY2" fmla="*/ 0 h 4147676"/>
            </a:gdLst>
            <a:ahLst/>
            <a:cxnLst>
              <a:cxn ang="0">
                <a:pos x="connsiteX0" y="connsiteY0"/>
              </a:cxn>
              <a:cxn ang="0">
                <a:pos x="connsiteX1" y="connsiteY1"/>
              </a:cxn>
              <a:cxn ang="0">
                <a:pos x="connsiteX2" y="connsiteY2"/>
              </a:cxn>
            </a:cxnLst>
            <a:rect l="l" t="t" r="r" b="b"/>
            <a:pathLst>
              <a:path w="4247541" h="4147676">
                <a:moveTo>
                  <a:pt x="0" y="4147676"/>
                </a:moveTo>
                <a:lnTo>
                  <a:pt x="4247541" y="1490750"/>
                </a:lnTo>
                <a:lnTo>
                  <a:pt x="0" y="0"/>
                </a:lnTo>
                <a:close/>
              </a:path>
            </a:pathLst>
          </a:custGeom>
          <a:gradFill>
            <a:gsLst>
              <a:gs pos="100000">
                <a:schemeClr val="accent4"/>
              </a:gs>
              <a:gs pos="0">
                <a:srgbClr val="F68E3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p>
        </p:txBody>
      </p:sp>
      <p:pic>
        <p:nvPicPr>
          <p:cNvPr id="2054" name="Picture 6" descr="https://tchol.org/images/darth-vader-transparent-11.png">
            <a:extLst>
              <a:ext uri="{FF2B5EF4-FFF2-40B4-BE49-F238E27FC236}">
                <a16:creationId xmlns="" xmlns:a16="http://schemas.microsoft.com/office/drawing/2014/main" id="{B4F67806-CBF6-4405-AFC0-9DDDFD60862C}"/>
              </a:ext>
            </a:extLst>
          </p:cNvPr>
          <p:cNvPicPr>
            <a:picLocks noChangeAspect="1" noChangeArrowheads="1"/>
          </p:cNvPicPr>
          <p:nvPr userDrawn="1"/>
        </p:nvPicPr>
        <p:blipFill rotWithShape="1">
          <a:blip r:embed="rId5" cstate="screen">
            <a:extLst>
              <a:ext uri="{28A0092B-C50C-407E-A947-70E740481C1C}">
                <a14:useLocalDpi xmlns:a14="http://schemas.microsoft.com/office/drawing/2010/main"/>
              </a:ext>
            </a:extLst>
          </a:blip>
          <a:srcRect/>
          <a:stretch/>
        </p:blipFill>
        <p:spPr bwMode="auto">
          <a:xfrm>
            <a:off x="7427854" y="857250"/>
            <a:ext cx="4803596" cy="6000750"/>
          </a:xfrm>
          <a:prstGeom prst="rect">
            <a:avLst/>
          </a:prstGeom>
          <a:noFill/>
          <a:extLst>
            <a:ext uri="{909E8E84-426E-40DD-AFC4-6F175D3DCCD1}">
              <a14:hiddenFill xmlns:a14="http://schemas.microsoft.com/office/drawing/2010/main">
                <a:solidFill>
                  <a:srgbClr val="FFFFFF"/>
                </a:solidFill>
              </a14:hiddenFill>
            </a:ext>
          </a:extLst>
        </p:spPr>
      </p:pic>
      <p:sp>
        <p:nvSpPr>
          <p:cNvPr id="27" name="Right Triangle 26">
            <a:extLst>
              <a:ext uri="{FF2B5EF4-FFF2-40B4-BE49-F238E27FC236}">
                <a16:creationId xmlns="" xmlns:a16="http://schemas.microsoft.com/office/drawing/2014/main" id="{E15BD3BF-1756-4209-B745-B0E232F76351}"/>
              </a:ext>
            </a:extLst>
          </p:cNvPr>
          <p:cNvSpPr/>
          <p:nvPr userDrawn="1"/>
        </p:nvSpPr>
        <p:spPr>
          <a:xfrm rot="17251054">
            <a:off x="8788038" y="5595632"/>
            <a:ext cx="1144325" cy="810237"/>
          </a:xfrm>
          <a:prstGeom prst="rtTriangle">
            <a:avLst/>
          </a:prstGeom>
          <a:gradFill>
            <a:gsLst>
              <a:gs pos="100000">
                <a:schemeClr val="accent4"/>
              </a:gs>
              <a:gs pos="0">
                <a:srgbClr val="F68E3F"/>
              </a:gs>
            </a:gsLst>
            <a:lin ang="540000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p>
        </p:txBody>
      </p:sp>
      <p:sp>
        <p:nvSpPr>
          <p:cNvPr id="28" name="Right Triangle 27">
            <a:extLst>
              <a:ext uri="{FF2B5EF4-FFF2-40B4-BE49-F238E27FC236}">
                <a16:creationId xmlns="" xmlns:a16="http://schemas.microsoft.com/office/drawing/2014/main" id="{844A11F2-019E-4B69-B453-20C55571A90D}"/>
              </a:ext>
            </a:extLst>
          </p:cNvPr>
          <p:cNvSpPr/>
          <p:nvPr userDrawn="1"/>
        </p:nvSpPr>
        <p:spPr>
          <a:xfrm rot="17251054">
            <a:off x="2394196" y="5023491"/>
            <a:ext cx="1144325" cy="810237"/>
          </a:xfrm>
          <a:prstGeom prst="rtTriangle">
            <a:avLst/>
          </a:prstGeom>
          <a:gradFill>
            <a:gsLst>
              <a:gs pos="100000">
                <a:schemeClr val="accent4"/>
              </a:gs>
              <a:gs pos="0">
                <a:srgbClr val="F68E3F"/>
              </a:gs>
            </a:gsLst>
            <a:lin ang="540000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p>
        </p:txBody>
      </p:sp>
      <p:sp>
        <p:nvSpPr>
          <p:cNvPr id="41" name="Rectangle: Top Corners Rounded 40">
            <a:extLst>
              <a:ext uri="{FF2B5EF4-FFF2-40B4-BE49-F238E27FC236}">
                <a16:creationId xmlns="" xmlns:a16="http://schemas.microsoft.com/office/drawing/2014/main" id="{808C7B02-B177-4A0A-ACF5-2BC8BE7F948A}"/>
              </a:ext>
            </a:extLst>
          </p:cNvPr>
          <p:cNvSpPr/>
          <p:nvPr userDrawn="1"/>
        </p:nvSpPr>
        <p:spPr>
          <a:xfrm rot="5400000">
            <a:off x="5808149" y="702863"/>
            <a:ext cx="743566" cy="3847951"/>
          </a:xfrm>
          <a:prstGeom prst="round2SameRect">
            <a:avLst>
              <a:gd name="adj1" fmla="val 45789"/>
              <a:gd name="adj2" fmla="val 0"/>
            </a:avLst>
          </a:prstGeom>
          <a:gradFill>
            <a:gsLst>
              <a:gs pos="0">
                <a:schemeClr val="bg1">
                  <a:alpha val="11000"/>
                </a:schemeClr>
              </a:gs>
              <a:gs pos="100000">
                <a:schemeClr val="tx1">
                  <a:alpha val="72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2" name="Oval 41">
            <a:extLst>
              <a:ext uri="{FF2B5EF4-FFF2-40B4-BE49-F238E27FC236}">
                <a16:creationId xmlns="" xmlns:a16="http://schemas.microsoft.com/office/drawing/2014/main" id="{14A036D6-D9A1-4418-8112-AC72D9A0967A}"/>
              </a:ext>
            </a:extLst>
          </p:cNvPr>
          <p:cNvSpPr/>
          <p:nvPr userDrawn="1"/>
        </p:nvSpPr>
        <p:spPr>
          <a:xfrm>
            <a:off x="7549358" y="2235279"/>
            <a:ext cx="763343" cy="763343"/>
          </a:xfrm>
          <a:prstGeom prst="ellipse">
            <a:avLst/>
          </a:prstGeom>
          <a:gradFill flip="none" rotWithShape="1">
            <a:gsLst>
              <a:gs pos="7000">
                <a:srgbClr val="F68E3F"/>
              </a:gs>
              <a:gs pos="100000">
                <a:schemeClr val="accent4"/>
              </a:gs>
            </a:gsLst>
            <a:lin ang="16800000" scaled="0"/>
            <a:tileRect/>
          </a:gradFill>
          <a:ln>
            <a:noFill/>
          </a:ln>
          <a:effectLst>
            <a:outerShdw blurRad="165100" sx="102000" sy="102000" algn="c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sz="1400" b="1">
              <a:latin typeface="+mj-lt"/>
            </a:endParaRPr>
          </a:p>
        </p:txBody>
      </p:sp>
      <p:sp>
        <p:nvSpPr>
          <p:cNvPr id="43" name="Marcador de texto 29">
            <a:extLst>
              <a:ext uri="{FF2B5EF4-FFF2-40B4-BE49-F238E27FC236}">
                <a16:creationId xmlns="" xmlns:a16="http://schemas.microsoft.com/office/drawing/2014/main" id="{EF257E27-D407-4C9D-9D26-D72168EF9946}"/>
              </a:ext>
            </a:extLst>
          </p:cNvPr>
          <p:cNvSpPr>
            <a:spLocks noGrp="1"/>
          </p:cNvSpPr>
          <p:nvPr>
            <p:ph type="body" sz="quarter" idx="12" hasCustomPrompt="1"/>
          </p:nvPr>
        </p:nvSpPr>
        <p:spPr>
          <a:xfrm>
            <a:off x="4505792" y="2488338"/>
            <a:ext cx="2607537" cy="276999"/>
          </a:xfrm>
        </p:spPr>
        <p:txBody>
          <a:bodyPr wrap="square">
            <a:spAutoFit/>
          </a:bodyPr>
          <a:lstStyle>
            <a:lvl1pPr marL="0" indent="0" algn="r">
              <a:buNone/>
              <a:defRPr sz="2000">
                <a:solidFill>
                  <a:schemeClr val="bg1"/>
                </a:solidFill>
              </a:defRPr>
            </a:lvl1pPr>
          </a:lstStyle>
          <a:p>
            <a:pPr lvl="0"/>
            <a:r>
              <a:rPr lang="es-ES" dirty="0"/>
              <a:t>LOREM IPSUM DOLOR</a:t>
            </a:r>
          </a:p>
        </p:txBody>
      </p:sp>
      <p:grpSp>
        <p:nvGrpSpPr>
          <p:cNvPr id="17" name="Group 16">
            <a:extLst>
              <a:ext uri="{FF2B5EF4-FFF2-40B4-BE49-F238E27FC236}">
                <a16:creationId xmlns="" xmlns:a16="http://schemas.microsoft.com/office/drawing/2014/main" id="{3D20EB9F-E20C-417F-9000-61CB4E7BF83E}"/>
              </a:ext>
            </a:extLst>
          </p:cNvPr>
          <p:cNvGrpSpPr/>
          <p:nvPr userDrawn="1"/>
        </p:nvGrpSpPr>
        <p:grpSpPr>
          <a:xfrm flipH="1">
            <a:off x="4255956" y="3228762"/>
            <a:ext cx="4056745" cy="763343"/>
            <a:chOff x="4255956" y="3228762"/>
            <a:chExt cx="4056745" cy="763343"/>
          </a:xfrm>
        </p:grpSpPr>
        <p:sp>
          <p:nvSpPr>
            <p:cNvPr id="44" name="Rectangle: Top Corners Rounded 43">
              <a:extLst>
                <a:ext uri="{FF2B5EF4-FFF2-40B4-BE49-F238E27FC236}">
                  <a16:creationId xmlns="" xmlns:a16="http://schemas.microsoft.com/office/drawing/2014/main" id="{62C3860D-7A67-47AC-85B9-C19531C4D0C8}"/>
                </a:ext>
              </a:extLst>
            </p:cNvPr>
            <p:cNvSpPr/>
            <p:nvPr userDrawn="1"/>
          </p:nvSpPr>
          <p:spPr>
            <a:xfrm rot="5400000">
              <a:off x="5808149" y="1696346"/>
              <a:ext cx="743566" cy="3847951"/>
            </a:xfrm>
            <a:prstGeom prst="round2SameRect">
              <a:avLst>
                <a:gd name="adj1" fmla="val 45789"/>
                <a:gd name="adj2" fmla="val 0"/>
              </a:avLst>
            </a:prstGeom>
            <a:gradFill>
              <a:gsLst>
                <a:gs pos="0">
                  <a:schemeClr val="bg1">
                    <a:alpha val="11000"/>
                  </a:schemeClr>
                </a:gs>
                <a:gs pos="100000">
                  <a:schemeClr val="tx1">
                    <a:alpha val="72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5" name="Oval 44">
              <a:extLst>
                <a:ext uri="{FF2B5EF4-FFF2-40B4-BE49-F238E27FC236}">
                  <a16:creationId xmlns="" xmlns:a16="http://schemas.microsoft.com/office/drawing/2014/main" id="{7C1C7A72-C831-48F3-B51F-DA11F0371A4B}"/>
                </a:ext>
              </a:extLst>
            </p:cNvPr>
            <p:cNvSpPr/>
            <p:nvPr userDrawn="1"/>
          </p:nvSpPr>
          <p:spPr>
            <a:xfrm>
              <a:off x="7549358" y="3228762"/>
              <a:ext cx="763343" cy="763343"/>
            </a:xfrm>
            <a:prstGeom prst="ellipse">
              <a:avLst/>
            </a:prstGeom>
            <a:gradFill flip="none" rotWithShape="1">
              <a:gsLst>
                <a:gs pos="7000">
                  <a:srgbClr val="F68E3F"/>
                </a:gs>
                <a:gs pos="100000">
                  <a:schemeClr val="accent4"/>
                </a:gs>
              </a:gsLst>
              <a:lin ang="16800000" scaled="0"/>
              <a:tileRect/>
            </a:gradFill>
            <a:ln>
              <a:noFill/>
            </a:ln>
            <a:effectLst>
              <a:outerShdw blurRad="165100" sx="102000" sy="102000" algn="c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sz="1400" b="1">
                <a:latin typeface="+mj-lt"/>
              </a:endParaRPr>
            </a:p>
          </p:txBody>
        </p:sp>
      </p:grpSp>
      <p:grpSp>
        <p:nvGrpSpPr>
          <p:cNvPr id="47" name="Group 46">
            <a:extLst>
              <a:ext uri="{FF2B5EF4-FFF2-40B4-BE49-F238E27FC236}">
                <a16:creationId xmlns="" xmlns:a16="http://schemas.microsoft.com/office/drawing/2014/main" id="{12AEA957-0E14-48E5-8E2B-CE4BCF9C894B}"/>
              </a:ext>
            </a:extLst>
          </p:cNvPr>
          <p:cNvGrpSpPr/>
          <p:nvPr userDrawn="1"/>
        </p:nvGrpSpPr>
        <p:grpSpPr>
          <a:xfrm>
            <a:off x="4255956" y="4304464"/>
            <a:ext cx="4056745" cy="763343"/>
            <a:chOff x="4255956" y="3228762"/>
            <a:chExt cx="4056745" cy="763343"/>
          </a:xfrm>
        </p:grpSpPr>
        <p:sp>
          <p:nvSpPr>
            <p:cNvPr id="48" name="Rectangle: Top Corners Rounded 47">
              <a:extLst>
                <a:ext uri="{FF2B5EF4-FFF2-40B4-BE49-F238E27FC236}">
                  <a16:creationId xmlns="" xmlns:a16="http://schemas.microsoft.com/office/drawing/2014/main" id="{F3C91EA5-F724-4FED-806C-A1D398501B84}"/>
                </a:ext>
              </a:extLst>
            </p:cNvPr>
            <p:cNvSpPr/>
            <p:nvPr userDrawn="1"/>
          </p:nvSpPr>
          <p:spPr>
            <a:xfrm rot="5400000">
              <a:off x="5808149" y="1696346"/>
              <a:ext cx="743566" cy="3847951"/>
            </a:xfrm>
            <a:prstGeom prst="round2SameRect">
              <a:avLst>
                <a:gd name="adj1" fmla="val 45789"/>
                <a:gd name="adj2" fmla="val 0"/>
              </a:avLst>
            </a:prstGeom>
            <a:gradFill>
              <a:gsLst>
                <a:gs pos="0">
                  <a:schemeClr val="bg1">
                    <a:alpha val="11000"/>
                  </a:schemeClr>
                </a:gs>
                <a:gs pos="100000">
                  <a:schemeClr val="tx1">
                    <a:alpha val="72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9" name="Oval 48">
              <a:extLst>
                <a:ext uri="{FF2B5EF4-FFF2-40B4-BE49-F238E27FC236}">
                  <a16:creationId xmlns="" xmlns:a16="http://schemas.microsoft.com/office/drawing/2014/main" id="{279749DA-1FC8-46CA-89EE-2D9E2883A4D3}"/>
                </a:ext>
              </a:extLst>
            </p:cNvPr>
            <p:cNvSpPr/>
            <p:nvPr userDrawn="1"/>
          </p:nvSpPr>
          <p:spPr>
            <a:xfrm>
              <a:off x="7549358" y="3228762"/>
              <a:ext cx="763343" cy="763343"/>
            </a:xfrm>
            <a:prstGeom prst="ellipse">
              <a:avLst/>
            </a:prstGeom>
            <a:gradFill flip="none" rotWithShape="1">
              <a:gsLst>
                <a:gs pos="7000">
                  <a:srgbClr val="F68E3F"/>
                </a:gs>
                <a:gs pos="100000">
                  <a:schemeClr val="accent4"/>
                </a:gs>
              </a:gsLst>
              <a:lin ang="16800000" scaled="0"/>
              <a:tileRect/>
            </a:gradFill>
            <a:ln>
              <a:noFill/>
            </a:ln>
            <a:effectLst>
              <a:outerShdw blurRad="165100" sx="102000" sy="102000" algn="c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sz="1400" b="1">
                <a:latin typeface="+mj-lt"/>
              </a:endParaRPr>
            </a:p>
          </p:txBody>
        </p:sp>
      </p:grpSp>
      <p:sp>
        <p:nvSpPr>
          <p:cNvPr id="50" name="Marcador de texto 29">
            <a:extLst>
              <a:ext uri="{FF2B5EF4-FFF2-40B4-BE49-F238E27FC236}">
                <a16:creationId xmlns="" xmlns:a16="http://schemas.microsoft.com/office/drawing/2014/main" id="{843DD904-4349-4CC3-B708-2D169B6482C0}"/>
              </a:ext>
            </a:extLst>
          </p:cNvPr>
          <p:cNvSpPr>
            <a:spLocks noGrp="1"/>
          </p:cNvSpPr>
          <p:nvPr>
            <p:ph type="body" sz="quarter" idx="13" hasCustomPrompt="1"/>
          </p:nvPr>
        </p:nvSpPr>
        <p:spPr>
          <a:xfrm>
            <a:off x="5262583" y="3480826"/>
            <a:ext cx="2607537" cy="276999"/>
          </a:xfrm>
        </p:spPr>
        <p:txBody>
          <a:bodyPr wrap="square">
            <a:spAutoFit/>
          </a:bodyPr>
          <a:lstStyle>
            <a:lvl1pPr marL="0" indent="0" algn="r">
              <a:buNone/>
              <a:defRPr sz="2000">
                <a:solidFill>
                  <a:schemeClr val="bg1"/>
                </a:solidFill>
              </a:defRPr>
            </a:lvl1pPr>
          </a:lstStyle>
          <a:p>
            <a:pPr lvl="0"/>
            <a:r>
              <a:rPr lang="es-ES" dirty="0"/>
              <a:t>LOREM IPSUM DOLOR</a:t>
            </a:r>
          </a:p>
        </p:txBody>
      </p:sp>
      <p:sp>
        <p:nvSpPr>
          <p:cNvPr id="51" name="Marcador de texto 29">
            <a:extLst>
              <a:ext uri="{FF2B5EF4-FFF2-40B4-BE49-F238E27FC236}">
                <a16:creationId xmlns="" xmlns:a16="http://schemas.microsoft.com/office/drawing/2014/main" id="{5CCC8D0E-AD7E-4976-B038-704E5F1C178B}"/>
              </a:ext>
            </a:extLst>
          </p:cNvPr>
          <p:cNvSpPr>
            <a:spLocks noGrp="1"/>
          </p:cNvSpPr>
          <p:nvPr>
            <p:ph type="body" sz="quarter" idx="14" hasCustomPrompt="1"/>
          </p:nvPr>
        </p:nvSpPr>
        <p:spPr>
          <a:xfrm>
            <a:off x="4733028" y="4547635"/>
            <a:ext cx="2607537" cy="276999"/>
          </a:xfrm>
        </p:spPr>
        <p:txBody>
          <a:bodyPr wrap="square">
            <a:spAutoFit/>
          </a:bodyPr>
          <a:lstStyle>
            <a:lvl1pPr marL="0" indent="0" algn="r">
              <a:buNone/>
              <a:defRPr sz="2000">
                <a:solidFill>
                  <a:schemeClr val="bg1"/>
                </a:solidFill>
              </a:defRPr>
            </a:lvl1pPr>
          </a:lstStyle>
          <a:p>
            <a:pPr lvl="0"/>
            <a:r>
              <a:rPr lang="es-ES" dirty="0"/>
              <a:t>LOREM IPSUM DOLOR</a:t>
            </a:r>
          </a:p>
        </p:txBody>
      </p:sp>
    </p:spTree>
    <p:extLst>
      <p:ext uri="{BB962C8B-B14F-4D97-AF65-F5344CB8AC3E}">
        <p14:creationId xmlns:p14="http://schemas.microsoft.com/office/powerpoint/2010/main" val="15570813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Slide">
    <p:spTree>
      <p:nvGrpSpPr>
        <p:cNvPr id="1" name=""/>
        <p:cNvGrpSpPr/>
        <p:nvPr/>
      </p:nvGrpSpPr>
      <p:grpSpPr>
        <a:xfrm>
          <a:off x="0" y="0"/>
          <a:ext cx="0" cy="0"/>
          <a:chOff x="0" y="0"/>
          <a:chExt cx="0" cy="0"/>
        </a:xfrm>
      </p:grpSpPr>
      <p:pic>
        <p:nvPicPr>
          <p:cNvPr id="1026" name="Picture 2" descr="Image result for star wars picture">
            <a:extLst>
              <a:ext uri="{FF2B5EF4-FFF2-40B4-BE49-F238E27FC236}">
                <a16:creationId xmlns="" xmlns:a16="http://schemas.microsoft.com/office/drawing/2014/main" id="{8E3E4DF9-DC08-4B81-A789-4B7B90D4D5CE}"/>
              </a:ext>
            </a:extLst>
          </p:cNvPr>
          <p:cNvPicPr>
            <a:picLocks noChangeAspect="1" noChangeArrowheads="1"/>
          </p:cNvPicPr>
          <p:nvPr userDrawn="1"/>
        </p:nvPicPr>
        <p:blipFill rotWithShape="1">
          <a:blip r:embed="rId2">
            <a:duotone>
              <a:prstClr val="black"/>
              <a:schemeClr val="tx2">
                <a:tint val="45000"/>
                <a:satMod val="400000"/>
              </a:schemeClr>
            </a:duotone>
            <a:extLst>
              <a:ext uri="{28A0092B-C50C-407E-A947-70E740481C1C}">
                <a14:useLocalDpi xmlns:a14="http://schemas.microsoft.com/office/drawing/2010/main" val="0"/>
              </a:ext>
            </a:extLst>
          </a:blip>
          <a:srcRect r="7407"/>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 xmlns:a16="http://schemas.microsoft.com/office/drawing/2014/main" id="{D87D4632-48E1-473C-A343-F8C0DE1B9C67}"/>
              </a:ext>
            </a:extLst>
          </p:cNvPr>
          <p:cNvSpPr/>
          <p:nvPr userDrawn="1"/>
        </p:nvSpPr>
        <p:spPr>
          <a:xfrm>
            <a:off x="0" y="0"/>
            <a:ext cx="12192000" cy="6858000"/>
          </a:xfrm>
          <a:prstGeom prst="rect">
            <a:avLst/>
          </a:prstGeom>
          <a:gradFill>
            <a:gsLst>
              <a:gs pos="45100">
                <a:srgbClr val="000000">
                  <a:alpha val="86000"/>
                </a:srgbClr>
              </a:gs>
              <a:gs pos="0">
                <a:srgbClr val="000000">
                  <a:alpha val="93000"/>
                </a:srgbClr>
              </a:gs>
              <a:gs pos="100000">
                <a:schemeClr val="tx1">
                  <a:alpha val="6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rgbClr val="F68E3F"/>
              </a:solidFill>
            </a:endParaRPr>
          </a:p>
        </p:txBody>
      </p:sp>
      <p:sp>
        <p:nvSpPr>
          <p:cNvPr id="2" name="Title 1">
            <a:extLst>
              <a:ext uri="{FF2B5EF4-FFF2-40B4-BE49-F238E27FC236}">
                <a16:creationId xmlns="" xmlns:a16="http://schemas.microsoft.com/office/drawing/2014/main" id="{CC320AB9-1BCA-4670-8BF0-B686EC72915F}"/>
              </a:ext>
            </a:extLst>
          </p:cNvPr>
          <p:cNvSpPr>
            <a:spLocks noGrp="1"/>
          </p:cNvSpPr>
          <p:nvPr>
            <p:ph type="title"/>
          </p:nvPr>
        </p:nvSpPr>
        <p:spPr>
          <a:xfrm>
            <a:off x="748810" y="2158219"/>
            <a:ext cx="4633610" cy="1218795"/>
          </a:xfrm>
        </p:spPr>
        <p:txBody>
          <a:bodyPr/>
          <a:lstStyle>
            <a:lvl1pPr algn="l">
              <a:defRPr sz="4400" b="1">
                <a:solidFill>
                  <a:schemeClr val="bg1"/>
                </a:solidFill>
              </a:defRPr>
            </a:lvl1pPr>
          </a:lstStyle>
          <a:p>
            <a:r>
              <a:rPr lang="en-US" dirty="0"/>
              <a:t>Click to edit Master title style</a:t>
            </a:r>
            <a:endParaRPr lang="en-ID" dirty="0"/>
          </a:p>
        </p:txBody>
      </p:sp>
      <p:sp>
        <p:nvSpPr>
          <p:cNvPr id="16" name="Right Triangle 15">
            <a:extLst>
              <a:ext uri="{FF2B5EF4-FFF2-40B4-BE49-F238E27FC236}">
                <a16:creationId xmlns="" xmlns:a16="http://schemas.microsoft.com/office/drawing/2014/main" id="{6A94B033-0AA5-4C21-A49A-A0CC83B68D49}"/>
              </a:ext>
            </a:extLst>
          </p:cNvPr>
          <p:cNvSpPr/>
          <p:nvPr userDrawn="1"/>
        </p:nvSpPr>
        <p:spPr>
          <a:xfrm rot="7321611">
            <a:off x="4988504" y="2257955"/>
            <a:ext cx="6760618" cy="4041177"/>
          </a:xfrm>
          <a:prstGeom prst="rtTriangle">
            <a:avLst/>
          </a:prstGeom>
          <a:gradFill>
            <a:gsLst>
              <a:gs pos="100000">
                <a:schemeClr val="accent4"/>
              </a:gs>
              <a:gs pos="0">
                <a:srgbClr val="F68E3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p>
        </p:txBody>
      </p:sp>
      <p:pic>
        <p:nvPicPr>
          <p:cNvPr id="1028" name="Picture 4" descr="https://purepng.com/public/uploads/large/purepng.com-darth-vaderdarth-vaderanakin-skywalkerstar-wars-franchiseskywalker-1701527754273ykdl5.png">
            <a:extLst>
              <a:ext uri="{FF2B5EF4-FFF2-40B4-BE49-F238E27FC236}">
                <a16:creationId xmlns="" xmlns:a16="http://schemas.microsoft.com/office/drawing/2014/main" id="{56C98C92-3BCE-44B8-8DB1-87BA2BE1441B}"/>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5529263" y="224316"/>
            <a:ext cx="5990277" cy="6633683"/>
          </a:xfrm>
          <a:prstGeom prst="rect">
            <a:avLst/>
          </a:prstGeom>
          <a:noFill/>
          <a:extLst>
            <a:ext uri="{909E8E84-426E-40DD-AFC4-6F175D3DCCD1}">
              <a14:hiddenFill xmlns:a14="http://schemas.microsoft.com/office/drawing/2010/main">
                <a:solidFill>
                  <a:srgbClr val="FFFFFF"/>
                </a:solidFill>
              </a14:hiddenFill>
            </a:ext>
          </a:extLst>
        </p:spPr>
      </p:pic>
      <p:sp>
        <p:nvSpPr>
          <p:cNvPr id="17" name="Right Triangle 16">
            <a:extLst>
              <a:ext uri="{FF2B5EF4-FFF2-40B4-BE49-F238E27FC236}">
                <a16:creationId xmlns="" xmlns:a16="http://schemas.microsoft.com/office/drawing/2014/main" id="{77578E00-8919-4AE3-BB86-E784DF5FE2E5}"/>
              </a:ext>
            </a:extLst>
          </p:cNvPr>
          <p:cNvSpPr/>
          <p:nvPr userDrawn="1"/>
        </p:nvSpPr>
        <p:spPr>
          <a:xfrm rot="17251054">
            <a:off x="8537254" y="4954721"/>
            <a:ext cx="1384634" cy="980387"/>
          </a:xfrm>
          <a:prstGeom prst="rtTriangle">
            <a:avLst/>
          </a:prstGeom>
          <a:gradFill>
            <a:gsLst>
              <a:gs pos="100000">
                <a:schemeClr val="accent4"/>
              </a:gs>
              <a:gs pos="0">
                <a:srgbClr val="F68E3F"/>
              </a:gs>
            </a:gsLst>
            <a:lin ang="540000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p>
        </p:txBody>
      </p:sp>
      <p:sp>
        <p:nvSpPr>
          <p:cNvPr id="6" name="Slide Number Placeholder 5">
            <a:extLst>
              <a:ext uri="{FF2B5EF4-FFF2-40B4-BE49-F238E27FC236}">
                <a16:creationId xmlns="" xmlns:a16="http://schemas.microsoft.com/office/drawing/2014/main" id="{974773A0-684B-45E4-9CDE-53B0DD5B2E16}"/>
              </a:ext>
            </a:extLst>
          </p:cNvPr>
          <p:cNvSpPr>
            <a:spLocks noGrp="1"/>
          </p:cNvSpPr>
          <p:nvPr>
            <p:ph type="sldNum" sz="quarter" idx="12"/>
          </p:nvPr>
        </p:nvSpPr>
        <p:spPr>
          <a:xfrm rot="16200000">
            <a:off x="317500" y="6262099"/>
            <a:ext cx="344790" cy="365125"/>
          </a:xfrm>
        </p:spPr>
        <p:txBody>
          <a:bodyPr/>
          <a:lstStyle>
            <a:lvl1pPr algn="ctr">
              <a:defRPr sz="1400" b="1">
                <a:solidFill>
                  <a:schemeClr val="bg1"/>
                </a:solidFill>
                <a:latin typeface="+mj-lt"/>
              </a:defRPr>
            </a:lvl1pPr>
          </a:lstStyle>
          <a:p>
            <a:r>
              <a:rPr lang="en-ID" dirty="0"/>
              <a:t>0</a:t>
            </a:r>
            <a:fld id="{FF8B239B-8A55-407A-BDD2-A0145CBBE9DF}" type="slidenum">
              <a:rPr lang="en-ID" smtClean="0"/>
              <a:pPr/>
              <a:t>‹#›</a:t>
            </a:fld>
            <a:endParaRPr lang="en-ID" dirty="0"/>
          </a:p>
        </p:txBody>
      </p:sp>
      <p:pic>
        <p:nvPicPr>
          <p:cNvPr id="9" name="Picture 10" descr="https://images-wixmp-ed30a86b8c4ca887773594c2.wixmp.com/f/756ac3cf-5cef-4bfe-a74e-43e4d713903a/d98b8ef-f36069b2-9799-45c0-9549-7ecac198f0f4.png?token=eyJ0eXAiOiJKV1QiLCJhbGciOiJIUzI1NiJ9.eyJzdWIiOiJ1cm46YXBwOjdlMGQxODg5ODIyNjQzNzNhNWYwZDQxNWVhMGQyNmUwIiwiaXNzIjoidXJuOmFwcDo3ZTBkMTg4OTgyMjY0MzczYTVmMGQ0MTVlYTBkMjZlMCIsIm9iaiI6W1t7InBhdGgiOiJcL2ZcLzc1NmFjM2NmLTVjZWYtNGJmZS1hNzRlLTQzZTRkNzEzOTAzYVwvZDk4YjhlZi1mMzYwNjliMi05Nzk5LTQ1YzAtOTU0OS03ZWNhYzE5OGYwZjQucG5nIn1dXSwiYXVkIjpbInVybjpzZXJ2aWNlOmZpbGUuZG93bmxvYWQiXX0.IbsLopJx6wLITmXrBuY40fMZ_Rn6P-uLhy2pnSDNiAw">
            <a:extLst>
              <a:ext uri="{FF2B5EF4-FFF2-40B4-BE49-F238E27FC236}">
                <a16:creationId xmlns="" xmlns:a16="http://schemas.microsoft.com/office/drawing/2014/main" id="{33E531A1-2580-4564-9A0B-B7E1DAC4B73A}"/>
              </a:ext>
            </a:extLst>
          </p:cNvPr>
          <p:cNvPicPr>
            <a:picLocks noChangeAspect="1" noChangeArrowheads="1"/>
          </p:cNvPicPr>
          <p:nvPr userDrawn="1"/>
        </p:nvPicPr>
        <p:blipFill>
          <a:blip r:embed="rId4" cstate="print">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0526098" y="6113527"/>
            <a:ext cx="1003613" cy="513697"/>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a:extLst>
              <a:ext uri="{FF2B5EF4-FFF2-40B4-BE49-F238E27FC236}">
                <a16:creationId xmlns="" xmlns:a16="http://schemas.microsoft.com/office/drawing/2014/main" id="{EA3C8257-F8C6-487F-A749-625E5419611F}"/>
              </a:ext>
            </a:extLst>
          </p:cNvPr>
          <p:cNvGrpSpPr/>
          <p:nvPr userDrawn="1"/>
        </p:nvGrpSpPr>
        <p:grpSpPr>
          <a:xfrm>
            <a:off x="317500" y="266700"/>
            <a:ext cx="304800" cy="188142"/>
            <a:chOff x="317500" y="266700"/>
            <a:chExt cx="304800" cy="188142"/>
          </a:xfrm>
        </p:grpSpPr>
        <p:cxnSp>
          <p:nvCxnSpPr>
            <p:cNvPr id="11" name="Straight Connector 10">
              <a:extLst>
                <a:ext uri="{FF2B5EF4-FFF2-40B4-BE49-F238E27FC236}">
                  <a16:creationId xmlns="" xmlns:a16="http://schemas.microsoft.com/office/drawing/2014/main" id="{50F47CB0-9D75-47B5-B479-7E3EE1F40A80}"/>
                </a:ext>
              </a:extLst>
            </p:cNvPr>
            <p:cNvCxnSpPr>
              <a:cxnSpLocks/>
            </p:cNvCxnSpPr>
            <p:nvPr/>
          </p:nvCxnSpPr>
          <p:spPr>
            <a:xfrm>
              <a:off x="317500" y="266700"/>
              <a:ext cx="152400" cy="0"/>
            </a:xfrm>
            <a:prstGeom prst="line">
              <a:avLst/>
            </a:prstGeom>
            <a:ln w="317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 xmlns:a16="http://schemas.microsoft.com/office/drawing/2014/main" id="{B58DBB4A-87F1-49E3-99B0-E272A90C4A77}"/>
                </a:ext>
              </a:extLst>
            </p:cNvPr>
            <p:cNvCxnSpPr/>
            <p:nvPr/>
          </p:nvCxnSpPr>
          <p:spPr>
            <a:xfrm>
              <a:off x="317500" y="360771"/>
              <a:ext cx="304800" cy="0"/>
            </a:xfrm>
            <a:prstGeom prst="line">
              <a:avLst/>
            </a:prstGeom>
            <a:ln w="317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 xmlns:a16="http://schemas.microsoft.com/office/drawing/2014/main" id="{B73C6334-191D-4C18-BECA-B279B542631D}"/>
                </a:ext>
              </a:extLst>
            </p:cNvPr>
            <p:cNvCxnSpPr/>
            <p:nvPr/>
          </p:nvCxnSpPr>
          <p:spPr>
            <a:xfrm>
              <a:off x="317500" y="454842"/>
              <a:ext cx="304800" cy="0"/>
            </a:xfrm>
            <a:prstGeom prst="line">
              <a:avLst/>
            </a:prstGeom>
            <a:ln w="31750" cap="rnd">
              <a:solidFill>
                <a:schemeClr val="bg1"/>
              </a:solidFill>
              <a:round/>
            </a:ln>
          </p:spPr>
          <p:style>
            <a:lnRef idx="1">
              <a:schemeClr val="accent1"/>
            </a:lnRef>
            <a:fillRef idx="0">
              <a:schemeClr val="accent1"/>
            </a:fillRef>
            <a:effectRef idx="0">
              <a:schemeClr val="accent1"/>
            </a:effectRef>
            <a:fontRef idx="minor">
              <a:schemeClr val="tx1"/>
            </a:fontRef>
          </p:style>
        </p:cxnSp>
      </p:grpSp>
      <p:cxnSp>
        <p:nvCxnSpPr>
          <p:cNvPr id="15" name="Straight Connector 14">
            <a:extLst>
              <a:ext uri="{FF2B5EF4-FFF2-40B4-BE49-F238E27FC236}">
                <a16:creationId xmlns="" xmlns:a16="http://schemas.microsoft.com/office/drawing/2014/main" id="{F7B3E51A-BD94-4850-9696-8A22687943EC}"/>
              </a:ext>
            </a:extLst>
          </p:cNvPr>
          <p:cNvCxnSpPr/>
          <p:nvPr userDrawn="1"/>
        </p:nvCxnSpPr>
        <p:spPr>
          <a:xfrm flipV="1">
            <a:off x="469900" y="5842404"/>
            <a:ext cx="0" cy="32838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 Placeholder 2">
            <a:extLst>
              <a:ext uri="{FF2B5EF4-FFF2-40B4-BE49-F238E27FC236}">
                <a16:creationId xmlns="" xmlns:a16="http://schemas.microsoft.com/office/drawing/2014/main" id="{A201187C-FF8C-4D74-8EE0-C3613D742E78}"/>
              </a:ext>
            </a:extLst>
          </p:cNvPr>
          <p:cNvSpPr>
            <a:spLocks noGrp="1"/>
          </p:cNvSpPr>
          <p:nvPr>
            <p:ph type="body" idx="1"/>
          </p:nvPr>
        </p:nvSpPr>
        <p:spPr>
          <a:xfrm>
            <a:off x="758977" y="3730951"/>
            <a:ext cx="4318641" cy="51369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77498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icture Slide">
    <p:spTree>
      <p:nvGrpSpPr>
        <p:cNvPr id="1" name=""/>
        <p:cNvGrpSpPr/>
        <p:nvPr/>
      </p:nvGrpSpPr>
      <p:grpSpPr>
        <a:xfrm>
          <a:off x="0" y="0"/>
          <a:ext cx="0" cy="0"/>
          <a:chOff x="0" y="0"/>
          <a:chExt cx="0" cy="0"/>
        </a:xfrm>
      </p:grpSpPr>
      <p:pic>
        <p:nvPicPr>
          <p:cNvPr id="7" name="Picture 2" descr="Alien, Backdrop, Background, Battle Star, Corridor">
            <a:extLst>
              <a:ext uri="{FF2B5EF4-FFF2-40B4-BE49-F238E27FC236}">
                <a16:creationId xmlns="" xmlns:a16="http://schemas.microsoft.com/office/drawing/2014/main" id="{BD3BFB0F-3BBD-40D8-9BFD-42337A30895A}"/>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1248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 xmlns:a16="http://schemas.microsoft.com/office/drawing/2014/main" id="{D87D4632-48E1-473C-A343-F8C0DE1B9C67}"/>
              </a:ext>
            </a:extLst>
          </p:cNvPr>
          <p:cNvSpPr/>
          <p:nvPr userDrawn="1"/>
        </p:nvSpPr>
        <p:spPr>
          <a:xfrm>
            <a:off x="0" y="0"/>
            <a:ext cx="12192000" cy="6858000"/>
          </a:xfrm>
          <a:prstGeom prst="rect">
            <a:avLst/>
          </a:prstGeom>
          <a:gradFill>
            <a:gsLst>
              <a:gs pos="45100">
                <a:srgbClr val="000000">
                  <a:alpha val="86000"/>
                </a:srgbClr>
              </a:gs>
              <a:gs pos="0">
                <a:srgbClr val="000000">
                  <a:alpha val="93000"/>
                </a:srgbClr>
              </a:gs>
              <a:gs pos="100000">
                <a:schemeClr val="tx1">
                  <a:alpha val="6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rgbClr val="F68E3F"/>
              </a:solidFill>
            </a:endParaRPr>
          </a:p>
        </p:txBody>
      </p:sp>
      <p:sp>
        <p:nvSpPr>
          <p:cNvPr id="2" name="Title 1">
            <a:extLst>
              <a:ext uri="{FF2B5EF4-FFF2-40B4-BE49-F238E27FC236}">
                <a16:creationId xmlns="" xmlns:a16="http://schemas.microsoft.com/office/drawing/2014/main" id="{CC320AB9-1BCA-4670-8BF0-B686EC72915F}"/>
              </a:ext>
            </a:extLst>
          </p:cNvPr>
          <p:cNvSpPr>
            <a:spLocks noGrp="1"/>
          </p:cNvSpPr>
          <p:nvPr>
            <p:ph type="title"/>
          </p:nvPr>
        </p:nvSpPr>
        <p:spPr>
          <a:xfrm>
            <a:off x="662290" y="832746"/>
            <a:ext cx="10867421" cy="443198"/>
          </a:xfrm>
        </p:spPr>
        <p:txBody>
          <a:bodyPr/>
          <a:lstStyle>
            <a:lvl1pPr>
              <a:defRPr sz="3200" b="1">
                <a:solidFill>
                  <a:schemeClr val="bg1"/>
                </a:solidFill>
              </a:defRPr>
            </a:lvl1pPr>
          </a:lstStyle>
          <a:p>
            <a:r>
              <a:rPr lang="en-US"/>
              <a:t>Click to edit Master title style</a:t>
            </a:r>
            <a:endParaRPr lang="en-ID"/>
          </a:p>
        </p:txBody>
      </p:sp>
      <p:sp>
        <p:nvSpPr>
          <p:cNvPr id="6" name="Slide Number Placeholder 5">
            <a:extLst>
              <a:ext uri="{FF2B5EF4-FFF2-40B4-BE49-F238E27FC236}">
                <a16:creationId xmlns="" xmlns:a16="http://schemas.microsoft.com/office/drawing/2014/main" id="{974773A0-684B-45E4-9CDE-53B0DD5B2E16}"/>
              </a:ext>
            </a:extLst>
          </p:cNvPr>
          <p:cNvSpPr>
            <a:spLocks noGrp="1"/>
          </p:cNvSpPr>
          <p:nvPr>
            <p:ph type="sldNum" sz="quarter" idx="12"/>
          </p:nvPr>
        </p:nvSpPr>
        <p:spPr>
          <a:xfrm rot="16200000">
            <a:off x="317500" y="6262099"/>
            <a:ext cx="344790" cy="365125"/>
          </a:xfrm>
        </p:spPr>
        <p:txBody>
          <a:bodyPr/>
          <a:lstStyle>
            <a:lvl1pPr algn="ctr">
              <a:defRPr sz="1400" b="1">
                <a:solidFill>
                  <a:schemeClr val="bg1"/>
                </a:solidFill>
                <a:latin typeface="+mj-lt"/>
              </a:defRPr>
            </a:lvl1pPr>
          </a:lstStyle>
          <a:p>
            <a:r>
              <a:rPr lang="en-ID" dirty="0"/>
              <a:t>0</a:t>
            </a:r>
            <a:fld id="{FF8B239B-8A55-407A-BDD2-A0145CBBE9DF}" type="slidenum">
              <a:rPr lang="en-ID" smtClean="0"/>
              <a:pPr/>
              <a:t>‹#›</a:t>
            </a:fld>
            <a:endParaRPr lang="en-ID" dirty="0"/>
          </a:p>
        </p:txBody>
      </p:sp>
      <p:pic>
        <p:nvPicPr>
          <p:cNvPr id="9" name="Picture 10" descr="https://images-wixmp-ed30a86b8c4ca887773594c2.wixmp.com/f/756ac3cf-5cef-4bfe-a74e-43e4d713903a/d98b8ef-f36069b2-9799-45c0-9549-7ecac198f0f4.png?token=eyJ0eXAiOiJKV1QiLCJhbGciOiJIUzI1NiJ9.eyJzdWIiOiJ1cm46YXBwOjdlMGQxODg5ODIyNjQzNzNhNWYwZDQxNWVhMGQyNmUwIiwiaXNzIjoidXJuOmFwcDo3ZTBkMTg4OTgyMjY0MzczYTVmMGQ0MTVlYTBkMjZlMCIsIm9iaiI6W1t7InBhdGgiOiJcL2ZcLzc1NmFjM2NmLTVjZWYtNGJmZS1hNzRlLTQzZTRkNzEzOTAzYVwvZDk4YjhlZi1mMzYwNjliMi05Nzk5LTQ1YzAtOTU0OS03ZWNhYzE5OGYwZjQucG5nIn1dXSwiYXVkIjpbInVybjpzZXJ2aWNlOmZpbGUuZG93bmxvYWQiXX0.IbsLopJx6wLITmXrBuY40fMZ_Rn6P-uLhy2pnSDNiAw">
            <a:extLst>
              <a:ext uri="{FF2B5EF4-FFF2-40B4-BE49-F238E27FC236}">
                <a16:creationId xmlns="" xmlns:a16="http://schemas.microsoft.com/office/drawing/2014/main" id="{33E531A1-2580-4564-9A0B-B7E1DAC4B73A}"/>
              </a:ext>
            </a:extLst>
          </p:cNvPr>
          <p:cNvPicPr>
            <a:picLocks noChangeAspect="1" noChangeArrowheads="1"/>
          </p:cNvPicPr>
          <p:nvPr userDrawn="1"/>
        </p:nvPicPr>
        <p:blipFill>
          <a:blip r:embed="rId3" cstate="print">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0526098" y="6113527"/>
            <a:ext cx="1003613" cy="513697"/>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a:extLst>
              <a:ext uri="{FF2B5EF4-FFF2-40B4-BE49-F238E27FC236}">
                <a16:creationId xmlns="" xmlns:a16="http://schemas.microsoft.com/office/drawing/2014/main" id="{EA3C8257-F8C6-487F-A749-625E5419611F}"/>
              </a:ext>
            </a:extLst>
          </p:cNvPr>
          <p:cNvGrpSpPr/>
          <p:nvPr userDrawn="1"/>
        </p:nvGrpSpPr>
        <p:grpSpPr>
          <a:xfrm>
            <a:off x="317500" y="266700"/>
            <a:ext cx="304800" cy="188142"/>
            <a:chOff x="317500" y="266700"/>
            <a:chExt cx="304800" cy="188142"/>
          </a:xfrm>
        </p:grpSpPr>
        <p:cxnSp>
          <p:nvCxnSpPr>
            <p:cNvPr id="11" name="Straight Connector 10">
              <a:extLst>
                <a:ext uri="{FF2B5EF4-FFF2-40B4-BE49-F238E27FC236}">
                  <a16:creationId xmlns="" xmlns:a16="http://schemas.microsoft.com/office/drawing/2014/main" id="{50F47CB0-9D75-47B5-B479-7E3EE1F40A80}"/>
                </a:ext>
              </a:extLst>
            </p:cNvPr>
            <p:cNvCxnSpPr>
              <a:cxnSpLocks/>
            </p:cNvCxnSpPr>
            <p:nvPr/>
          </p:nvCxnSpPr>
          <p:spPr>
            <a:xfrm>
              <a:off x="317500" y="266700"/>
              <a:ext cx="152400" cy="0"/>
            </a:xfrm>
            <a:prstGeom prst="line">
              <a:avLst/>
            </a:prstGeom>
            <a:ln w="317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 xmlns:a16="http://schemas.microsoft.com/office/drawing/2014/main" id="{B58DBB4A-87F1-49E3-99B0-E272A90C4A77}"/>
                </a:ext>
              </a:extLst>
            </p:cNvPr>
            <p:cNvCxnSpPr/>
            <p:nvPr/>
          </p:nvCxnSpPr>
          <p:spPr>
            <a:xfrm>
              <a:off x="317500" y="360771"/>
              <a:ext cx="304800" cy="0"/>
            </a:xfrm>
            <a:prstGeom prst="line">
              <a:avLst/>
            </a:prstGeom>
            <a:ln w="317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 xmlns:a16="http://schemas.microsoft.com/office/drawing/2014/main" id="{B73C6334-191D-4C18-BECA-B279B542631D}"/>
                </a:ext>
              </a:extLst>
            </p:cNvPr>
            <p:cNvCxnSpPr/>
            <p:nvPr/>
          </p:nvCxnSpPr>
          <p:spPr>
            <a:xfrm>
              <a:off x="317500" y="454842"/>
              <a:ext cx="304800" cy="0"/>
            </a:xfrm>
            <a:prstGeom prst="line">
              <a:avLst/>
            </a:prstGeom>
            <a:ln w="31750" cap="rnd">
              <a:solidFill>
                <a:schemeClr val="bg1"/>
              </a:solidFill>
              <a:round/>
            </a:ln>
          </p:spPr>
          <p:style>
            <a:lnRef idx="1">
              <a:schemeClr val="accent1"/>
            </a:lnRef>
            <a:fillRef idx="0">
              <a:schemeClr val="accent1"/>
            </a:fillRef>
            <a:effectRef idx="0">
              <a:schemeClr val="accent1"/>
            </a:effectRef>
            <a:fontRef idx="minor">
              <a:schemeClr val="tx1"/>
            </a:fontRef>
          </p:style>
        </p:cxnSp>
      </p:grpSp>
      <p:cxnSp>
        <p:nvCxnSpPr>
          <p:cNvPr id="15" name="Straight Connector 14">
            <a:extLst>
              <a:ext uri="{FF2B5EF4-FFF2-40B4-BE49-F238E27FC236}">
                <a16:creationId xmlns="" xmlns:a16="http://schemas.microsoft.com/office/drawing/2014/main" id="{F7B3E51A-BD94-4850-9696-8A22687943EC}"/>
              </a:ext>
            </a:extLst>
          </p:cNvPr>
          <p:cNvCxnSpPr/>
          <p:nvPr userDrawn="1"/>
        </p:nvCxnSpPr>
        <p:spPr>
          <a:xfrm flipV="1">
            <a:off x="469900" y="5842404"/>
            <a:ext cx="0" cy="32838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Picture Placeholder 3">
            <a:extLst>
              <a:ext uri="{FF2B5EF4-FFF2-40B4-BE49-F238E27FC236}">
                <a16:creationId xmlns="" xmlns:a16="http://schemas.microsoft.com/office/drawing/2014/main" id="{31C08997-6198-4892-9F9E-A48437948DFA}"/>
              </a:ext>
            </a:extLst>
          </p:cNvPr>
          <p:cNvSpPr>
            <a:spLocks noGrp="1"/>
          </p:cNvSpPr>
          <p:nvPr>
            <p:ph type="pic" sz="quarter" idx="13"/>
          </p:nvPr>
        </p:nvSpPr>
        <p:spPr>
          <a:xfrm>
            <a:off x="622300" y="1712913"/>
            <a:ext cx="4591453" cy="3905462"/>
          </a:xfrm>
          <a:solidFill>
            <a:schemeClr val="tx1">
              <a:lumMod val="85000"/>
              <a:lumOff val="15000"/>
            </a:schemeClr>
          </a:solidFill>
        </p:spPr>
        <p:txBody>
          <a:bodyPr/>
          <a:lstStyle/>
          <a:p>
            <a:endParaRPr lang="en-ID"/>
          </a:p>
        </p:txBody>
      </p:sp>
      <p:sp>
        <p:nvSpPr>
          <p:cNvPr id="14" name="Picture Placeholder 3">
            <a:extLst>
              <a:ext uri="{FF2B5EF4-FFF2-40B4-BE49-F238E27FC236}">
                <a16:creationId xmlns="" xmlns:a16="http://schemas.microsoft.com/office/drawing/2014/main" id="{A5A2E4E6-A736-45EC-B952-F941CB7B8985}"/>
              </a:ext>
            </a:extLst>
          </p:cNvPr>
          <p:cNvSpPr>
            <a:spLocks noGrp="1"/>
          </p:cNvSpPr>
          <p:nvPr>
            <p:ph type="pic" sz="quarter" idx="14"/>
          </p:nvPr>
        </p:nvSpPr>
        <p:spPr>
          <a:xfrm>
            <a:off x="5213753" y="3676454"/>
            <a:ext cx="3157979" cy="1941921"/>
          </a:xfrm>
          <a:solidFill>
            <a:schemeClr val="tx1">
              <a:lumMod val="85000"/>
              <a:lumOff val="15000"/>
            </a:schemeClr>
          </a:solidFill>
        </p:spPr>
        <p:txBody>
          <a:bodyPr/>
          <a:lstStyle/>
          <a:p>
            <a:endParaRPr lang="en-ID"/>
          </a:p>
        </p:txBody>
      </p:sp>
      <p:sp>
        <p:nvSpPr>
          <p:cNvPr id="17" name="Picture Placeholder 3">
            <a:extLst>
              <a:ext uri="{FF2B5EF4-FFF2-40B4-BE49-F238E27FC236}">
                <a16:creationId xmlns="" xmlns:a16="http://schemas.microsoft.com/office/drawing/2014/main" id="{977B84A0-D396-4609-99F7-9E6683B59D3D}"/>
              </a:ext>
            </a:extLst>
          </p:cNvPr>
          <p:cNvSpPr>
            <a:spLocks noGrp="1"/>
          </p:cNvSpPr>
          <p:nvPr>
            <p:ph type="pic" sz="quarter" idx="16"/>
          </p:nvPr>
        </p:nvSpPr>
        <p:spPr>
          <a:xfrm>
            <a:off x="8371732" y="3676454"/>
            <a:ext cx="3157979" cy="1941921"/>
          </a:xfrm>
          <a:solidFill>
            <a:schemeClr val="tx1">
              <a:lumMod val="85000"/>
              <a:lumOff val="15000"/>
            </a:schemeClr>
          </a:solidFill>
        </p:spPr>
        <p:txBody>
          <a:bodyPr/>
          <a:lstStyle/>
          <a:p>
            <a:endParaRPr lang="en-ID"/>
          </a:p>
        </p:txBody>
      </p:sp>
      <p:sp>
        <p:nvSpPr>
          <p:cNvPr id="18" name="Picture Placeholder 3">
            <a:extLst>
              <a:ext uri="{FF2B5EF4-FFF2-40B4-BE49-F238E27FC236}">
                <a16:creationId xmlns="" xmlns:a16="http://schemas.microsoft.com/office/drawing/2014/main" id="{D179048C-2253-4F1F-9849-7BE60C915ED0}"/>
              </a:ext>
            </a:extLst>
          </p:cNvPr>
          <p:cNvSpPr>
            <a:spLocks noGrp="1"/>
          </p:cNvSpPr>
          <p:nvPr>
            <p:ph type="pic" sz="quarter" idx="17"/>
          </p:nvPr>
        </p:nvSpPr>
        <p:spPr>
          <a:xfrm>
            <a:off x="8371732" y="1712913"/>
            <a:ext cx="3157979" cy="1963541"/>
          </a:xfrm>
          <a:solidFill>
            <a:schemeClr val="tx1">
              <a:lumMod val="85000"/>
              <a:lumOff val="15000"/>
            </a:schemeClr>
          </a:solidFill>
        </p:spPr>
        <p:txBody>
          <a:bodyPr/>
          <a:lstStyle/>
          <a:p>
            <a:endParaRPr lang="en-ID"/>
          </a:p>
        </p:txBody>
      </p:sp>
      <p:sp>
        <p:nvSpPr>
          <p:cNvPr id="20" name="Text Placeholder 19">
            <a:extLst>
              <a:ext uri="{FF2B5EF4-FFF2-40B4-BE49-F238E27FC236}">
                <a16:creationId xmlns="" xmlns:a16="http://schemas.microsoft.com/office/drawing/2014/main" id="{D754CB31-2E19-445C-9062-F530014ECA2C}"/>
              </a:ext>
            </a:extLst>
          </p:cNvPr>
          <p:cNvSpPr>
            <a:spLocks noGrp="1"/>
          </p:cNvSpPr>
          <p:nvPr>
            <p:ph type="body" sz="quarter" idx="18"/>
          </p:nvPr>
        </p:nvSpPr>
        <p:spPr>
          <a:xfrm>
            <a:off x="5486400" y="2242601"/>
            <a:ext cx="2592388" cy="992171"/>
          </a:xfrm>
        </p:spPr>
        <p:txBody>
          <a:bodyPr/>
          <a:lstStyle>
            <a:lvl1pPr marL="0" indent="0" algn="ctr">
              <a:buNone/>
              <a:defRPr>
                <a:solidFill>
                  <a:schemeClr val="bg1"/>
                </a:solidFill>
              </a:defRPr>
            </a:lvl1pPr>
          </a:lstStyle>
          <a:p>
            <a:pPr lvl="0"/>
            <a:r>
              <a:rPr lang="en-US" dirty="0"/>
              <a:t>Click to edit Master text styles</a:t>
            </a:r>
          </a:p>
        </p:txBody>
      </p:sp>
    </p:spTree>
    <p:extLst>
      <p:ext uri="{BB962C8B-B14F-4D97-AF65-F5344CB8AC3E}">
        <p14:creationId xmlns:p14="http://schemas.microsoft.com/office/powerpoint/2010/main" val="256287158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E7C0E5F5-08D8-4869-8695-11FB25F9B335}"/>
              </a:ext>
            </a:extLst>
          </p:cNvPr>
          <p:cNvSpPr>
            <a:spLocks noGrp="1"/>
          </p:cNvSpPr>
          <p:nvPr>
            <p:ph type="title"/>
          </p:nvPr>
        </p:nvSpPr>
        <p:spPr>
          <a:xfrm>
            <a:off x="838200" y="540646"/>
            <a:ext cx="10515600" cy="609398"/>
          </a:xfrm>
          <a:prstGeom prst="rect">
            <a:avLst/>
          </a:prstGeom>
          <a:noFill/>
        </p:spPr>
        <p:txBody>
          <a:bodyPr vert="horz" lIns="0" tIns="0" rIns="0" bIns="0" rtlCol="0" anchor="t">
            <a:spAutoFit/>
          </a:bodyPr>
          <a:lstStyle/>
          <a:p>
            <a:r>
              <a:rPr lang="en-US"/>
              <a:t>Click to edit Master title style</a:t>
            </a:r>
            <a:endParaRPr lang="en-ID"/>
          </a:p>
        </p:txBody>
      </p:sp>
      <p:sp>
        <p:nvSpPr>
          <p:cNvPr id="3" name="Text Placeholder 2">
            <a:extLst>
              <a:ext uri="{FF2B5EF4-FFF2-40B4-BE49-F238E27FC236}">
                <a16:creationId xmlns="" xmlns:a16="http://schemas.microsoft.com/office/drawing/2014/main" id="{1D2621DF-E673-44CC-ABDD-9BC8E6FD47E0}"/>
              </a:ext>
            </a:extLst>
          </p:cNvPr>
          <p:cNvSpPr>
            <a:spLocks noGrp="1"/>
          </p:cNvSpPr>
          <p:nvPr>
            <p:ph type="body" idx="1"/>
          </p:nvPr>
        </p:nvSpPr>
        <p:spPr>
          <a:xfrm>
            <a:off x="838200" y="1649691"/>
            <a:ext cx="10515600" cy="4527272"/>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Date Placeholder 3">
            <a:extLst>
              <a:ext uri="{FF2B5EF4-FFF2-40B4-BE49-F238E27FC236}">
                <a16:creationId xmlns="" xmlns:a16="http://schemas.microsoft.com/office/drawing/2014/main" id="{8ADC2139-0C16-4222-A067-7833611C2361}"/>
              </a:ext>
            </a:extLst>
          </p:cNvPr>
          <p:cNvSpPr>
            <a:spLocks noGrp="1"/>
          </p:cNvSpPr>
          <p:nvPr>
            <p:ph type="dt" sz="half" idx="2"/>
          </p:nvPr>
        </p:nvSpPr>
        <p:spPr>
          <a:xfrm>
            <a:off x="838200" y="6356350"/>
            <a:ext cx="2743200" cy="365125"/>
          </a:xfrm>
          <a:prstGeom prst="rect">
            <a:avLst/>
          </a:prstGeom>
        </p:spPr>
        <p:txBody>
          <a:bodyPr vert="horz" lIns="0" tIns="0" rIns="0" bIns="0" rtlCol="0" anchor="ctr"/>
          <a:lstStyle>
            <a:lvl1pPr algn="l">
              <a:defRPr sz="1200">
                <a:solidFill>
                  <a:schemeClr val="tx1">
                    <a:tint val="75000"/>
                  </a:schemeClr>
                </a:solidFill>
              </a:defRPr>
            </a:lvl1pPr>
          </a:lstStyle>
          <a:p>
            <a:endParaRPr lang="en-ID"/>
          </a:p>
        </p:txBody>
      </p:sp>
      <p:sp>
        <p:nvSpPr>
          <p:cNvPr id="5" name="Footer Placeholder 4">
            <a:extLst>
              <a:ext uri="{FF2B5EF4-FFF2-40B4-BE49-F238E27FC236}">
                <a16:creationId xmlns="" xmlns:a16="http://schemas.microsoft.com/office/drawing/2014/main" id="{075F013C-A045-4956-B3B8-92333C8F218D}"/>
              </a:ext>
            </a:extLst>
          </p:cNvPr>
          <p:cNvSpPr>
            <a:spLocks noGrp="1"/>
          </p:cNvSpPr>
          <p:nvPr>
            <p:ph type="ftr" sz="quarter" idx="3"/>
          </p:nvPr>
        </p:nvSpPr>
        <p:spPr>
          <a:xfrm>
            <a:off x="4038600" y="6356350"/>
            <a:ext cx="4114800" cy="365125"/>
          </a:xfrm>
          <a:prstGeom prst="rect">
            <a:avLst/>
          </a:prstGeom>
        </p:spPr>
        <p:txBody>
          <a:bodyPr vert="horz" lIns="0" tIns="0" rIns="0" bIns="0" rtlCol="0" anchor="ctr"/>
          <a:lstStyle>
            <a:lvl1pPr algn="ctr">
              <a:defRPr sz="1200">
                <a:solidFill>
                  <a:schemeClr val="tx1">
                    <a:tint val="75000"/>
                  </a:schemeClr>
                </a:solidFill>
              </a:defRPr>
            </a:lvl1pPr>
          </a:lstStyle>
          <a:p>
            <a:endParaRPr lang="en-ID"/>
          </a:p>
        </p:txBody>
      </p:sp>
      <p:sp>
        <p:nvSpPr>
          <p:cNvPr id="6" name="Slide Number Placeholder 5">
            <a:extLst>
              <a:ext uri="{FF2B5EF4-FFF2-40B4-BE49-F238E27FC236}">
                <a16:creationId xmlns="" xmlns:a16="http://schemas.microsoft.com/office/drawing/2014/main" id="{AFB5036D-0D25-4BB1-8B5D-FC72BAB5817C}"/>
              </a:ext>
            </a:extLst>
          </p:cNvPr>
          <p:cNvSpPr>
            <a:spLocks noGrp="1"/>
          </p:cNvSpPr>
          <p:nvPr>
            <p:ph type="sldNum" sz="quarter" idx="4"/>
          </p:nvPr>
        </p:nvSpPr>
        <p:spPr>
          <a:xfrm>
            <a:off x="8610600" y="6356350"/>
            <a:ext cx="2743200" cy="365125"/>
          </a:xfrm>
          <a:prstGeom prst="rect">
            <a:avLst/>
          </a:prstGeom>
        </p:spPr>
        <p:txBody>
          <a:bodyPr vert="horz" lIns="0" tIns="0" rIns="0" bIns="0" rtlCol="0" anchor="ctr"/>
          <a:lstStyle>
            <a:lvl1pPr algn="r">
              <a:defRPr sz="1200">
                <a:solidFill>
                  <a:schemeClr val="tx1">
                    <a:tint val="75000"/>
                  </a:schemeClr>
                </a:solidFill>
              </a:defRPr>
            </a:lvl1pPr>
          </a:lstStyle>
          <a:p>
            <a:fld id="{FF8B239B-8A55-407A-BDD2-A0145CBBE9DF}" type="slidenum">
              <a:rPr lang="en-ID" smtClean="0"/>
              <a:t>‹#›</a:t>
            </a:fld>
            <a:endParaRPr lang="en-ID"/>
          </a:p>
        </p:txBody>
      </p:sp>
    </p:spTree>
    <p:extLst>
      <p:ext uri="{BB962C8B-B14F-4D97-AF65-F5344CB8AC3E}">
        <p14:creationId xmlns:p14="http://schemas.microsoft.com/office/powerpoint/2010/main" val="4237060964"/>
      </p:ext>
    </p:extLst>
  </p:cSld>
  <p:clrMap bg1="lt1" tx1="dk1" bg2="lt2" tx2="dk2" accent1="accent1" accent2="accent2" accent3="accent3" accent4="accent4" accent5="accent5" accent6="accent6" hlink="hlink" folHlink="folHlink"/>
  <p:sldLayoutIdLst>
    <p:sldLayoutId id="2147483660" r:id="rId1"/>
    <p:sldLayoutId id="2147483656" r:id="rId2"/>
    <p:sldLayoutId id="2147483659" r:id="rId3"/>
    <p:sldLayoutId id="2147483658" r:id="rId4"/>
    <p:sldLayoutId id="2147483657" r:id="rId5"/>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53.svg"/><Relationship Id="rId3" Type="http://schemas.openxmlformats.org/officeDocument/2006/relationships/image" Target="../media/image30.png"/><Relationship Id="rId7" Type="http://schemas.openxmlformats.org/officeDocument/2006/relationships/image" Target="../media/image32.pn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51.svg"/><Relationship Id="rId5" Type="http://schemas.openxmlformats.org/officeDocument/2006/relationships/image" Target="../media/image31.png"/><Relationship Id="rId4" Type="http://schemas.openxmlformats.org/officeDocument/2006/relationships/image" Target="../media/image49.svg"/></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chart" Target="../charts/chart1.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7"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image" Target="../media/image29.jpg"/><Relationship Id="rId5" Type="http://schemas.openxmlformats.org/officeDocument/2006/relationships/image" Target="../media/image28.jpeg"/><Relationship Id="rId4" Type="http://schemas.openxmlformats.org/officeDocument/2006/relationships/image" Target="../media/image27.jp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75">
            <a:extLst>
              <a:ext uri="{FF2B5EF4-FFF2-40B4-BE49-F238E27FC236}">
                <a16:creationId xmlns="" xmlns:a16="http://schemas.microsoft.com/office/drawing/2014/main" id="{5E128EBF-7086-43B6-935B-4DAB462555F4}"/>
              </a:ext>
            </a:extLst>
          </p:cNvPr>
          <p:cNvSpPr>
            <a:spLocks noGrp="1"/>
          </p:cNvSpPr>
          <p:nvPr>
            <p:ph type="ctrTitle"/>
          </p:nvPr>
        </p:nvSpPr>
        <p:spPr>
          <a:xfrm>
            <a:off x="876050" y="1635901"/>
            <a:ext cx="4965950" cy="1329595"/>
          </a:xfrm>
        </p:spPr>
        <p:txBody>
          <a:bodyPr/>
          <a:lstStyle/>
          <a:p>
            <a:pPr algn="l"/>
            <a:r>
              <a:rPr lang="en-US" sz="4800" b="1" spc="-150" dirty="0">
                <a:solidFill>
                  <a:schemeClr val="bg1"/>
                </a:solidFill>
              </a:rPr>
              <a:t>IMPERIAL</a:t>
            </a:r>
            <a:br>
              <a:rPr lang="en-US" sz="4800" b="1" spc="-150" dirty="0">
                <a:solidFill>
                  <a:schemeClr val="bg1"/>
                </a:solidFill>
              </a:rPr>
            </a:br>
            <a:r>
              <a:rPr lang="en-US" sz="4800" b="1" spc="-150" dirty="0">
                <a:solidFill>
                  <a:schemeClr val="bg1"/>
                </a:solidFill>
              </a:rPr>
              <a:t>STORMTROOPER</a:t>
            </a:r>
            <a:endParaRPr lang="en-ID" sz="4800" b="1" spc="-150" dirty="0">
              <a:solidFill>
                <a:schemeClr val="bg1"/>
              </a:solidFill>
            </a:endParaRPr>
          </a:p>
        </p:txBody>
      </p:sp>
      <p:sp>
        <p:nvSpPr>
          <p:cNvPr id="5" name="Title 175">
            <a:extLst>
              <a:ext uri="{FF2B5EF4-FFF2-40B4-BE49-F238E27FC236}">
                <a16:creationId xmlns="" xmlns:a16="http://schemas.microsoft.com/office/drawing/2014/main" id="{ABB794D0-E095-4235-8B40-C5340618774F}"/>
              </a:ext>
            </a:extLst>
          </p:cNvPr>
          <p:cNvSpPr txBox="1">
            <a:spLocks/>
          </p:cNvSpPr>
          <p:nvPr/>
        </p:nvSpPr>
        <p:spPr>
          <a:xfrm>
            <a:off x="876050" y="1209495"/>
            <a:ext cx="2862287" cy="249299"/>
          </a:xfrm>
          <a:prstGeom prst="rect">
            <a:avLst/>
          </a:prstGeom>
          <a:noFill/>
        </p:spPr>
        <p:txBody>
          <a:bodyPr vert="horz" wrap="square" lIns="0" tIns="0" rIns="0" bIns="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800" b="1" dirty="0">
                <a:solidFill>
                  <a:schemeClr val="accent4"/>
                </a:solidFill>
              </a:rPr>
              <a:t>THE DARK SIDE</a:t>
            </a:r>
            <a:endParaRPr lang="en-ID" sz="1800" b="1" dirty="0">
              <a:solidFill>
                <a:schemeClr val="accent4"/>
              </a:solidFill>
            </a:endParaRPr>
          </a:p>
        </p:txBody>
      </p:sp>
      <p:sp>
        <p:nvSpPr>
          <p:cNvPr id="6" name="Subtitle 176">
            <a:extLst>
              <a:ext uri="{FF2B5EF4-FFF2-40B4-BE49-F238E27FC236}">
                <a16:creationId xmlns="" xmlns:a16="http://schemas.microsoft.com/office/drawing/2014/main" id="{8FC57A76-7B53-4313-8E60-8C13F8FB9AF3}"/>
              </a:ext>
            </a:extLst>
          </p:cNvPr>
          <p:cNvSpPr>
            <a:spLocks noGrp="1"/>
          </p:cNvSpPr>
          <p:nvPr>
            <p:ph type="subTitle" idx="1"/>
          </p:nvPr>
        </p:nvSpPr>
        <p:spPr>
          <a:xfrm>
            <a:off x="876050" y="3114393"/>
            <a:ext cx="3540082" cy="775597"/>
          </a:xfrm>
        </p:spPr>
        <p:txBody>
          <a:bodyPr wrap="square">
            <a:spAutoFit/>
          </a:bodyPr>
          <a:lstStyle/>
          <a:p>
            <a:pPr algn="l"/>
            <a:r>
              <a:rPr lang="en-US" sz="1400" dirty="0">
                <a:solidFill>
                  <a:schemeClr val="bg1"/>
                </a:solidFill>
              </a:rPr>
              <a:t>stormtroopers are the main ground force of the Galactic Empire, under the leadership of Emperor Palpatine and his commanders, most notably Darth Vader and Grand Moff Tarkin.</a:t>
            </a:r>
            <a:endParaRPr lang="en-ID" sz="1400" dirty="0">
              <a:solidFill>
                <a:schemeClr val="bg1"/>
              </a:solidFill>
            </a:endParaRPr>
          </a:p>
        </p:txBody>
      </p:sp>
      <p:sp>
        <p:nvSpPr>
          <p:cNvPr id="7" name="Rectangle: Rounded Corners 6">
            <a:extLst>
              <a:ext uri="{FF2B5EF4-FFF2-40B4-BE49-F238E27FC236}">
                <a16:creationId xmlns="" xmlns:a16="http://schemas.microsoft.com/office/drawing/2014/main" id="{F105AA50-3B57-4BD2-A400-0C0A7FC7D8F3}"/>
              </a:ext>
            </a:extLst>
          </p:cNvPr>
          <p:cNvSpPr/>
          <p:nvPr/>
        </p:nvSpPr>
        <p:spPr>
          <a:xfrm>
            <a:off x="858812" y="4501017"/>
            <a:ext cx="1485900" cy="461383"/>
          </a:xfrm>
          <a:prstGeom prst="roundRect">
            <a:avLst>
              <a:gd name="adj" fmla="val 50000"/>
            </a:avLst>
          </a:prstGeom>
          <a:gradFill flip="none" rotWithShape="1">
            <a:gsLst>
              <a:gs pos="7000">
                <a:srgbClr val="F68E3F"/>
              </a:gs>
              <a:gs pos="100000">
                <a:schemeClr val="accent4"/>
              </a:gs>
            </a:gsLst>
            <a:lin ang="16800000" scaled="0"/>
            <a:tileRect/>
          </a:gradFill>
          <a:ln>
            <a:noFill/>
          </a:ln>
          <a:effectLst>
            <a:outerShdw blurRad="165100" sx="102000" sy="102000" algn="c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b="1" dirty="0">
                <a:latin typeface="+mj-lt"/>
              </a:rPr>
              <a:t>START HERE</a:t>
            </a:r>
            <a:endParaRPr lang="en-ID" sz="1400" b="1" dirty="0">
              <a:latin typeface="+mj-lt"/>
            </a:endParaRPr>
          </a:p>
        </p:txBody>
      </p:sp>
      <p:sp>
        <p:nvSpPr>
          <p:cNvPr id="8" name="Subtitle 176">
            <a:extLst>
              <a:ext uri="{FF2B5EF4-FFF2-40B4-BE49-F238E27FC236}">
                <a16:creationId xmlns="" xmlns:a16="http://schemas.microsoft.com/office/drawing/2014/main" id="{639D2BEF-B9A4-4DF7-A345-719BC1C791C2}"/>
              </a:ext>
            </a:extLst>
          </p:cNvPr>
          <p:cNvSpPr txBox="1">
            <a:spLocks/>
          </p:cNvSpPr>
          <p:nvPr/>
        </p:nvSpPr>
        <p:spPr>
          <a:xfrm>
            <a:off x="2586653" y="5862952"/>
            <a:ext cx="1468663" cy="430887"/>
          </a:xfrm>
          <a:prstGeom prst="rect">
            <a:avLst/>
          </a:prstGeom>
        </p:spPr>
        <p:txBody>
          <a:bodyPr vert="horz" wrap="square" lIns="0" tIns="0" rIns="0" bIns="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spcBef>
                <a:spcPts val="0"/>
              </a:spcBef>
            </a:pPr>
            <a:r>
              <a:rPr lang="en-US" sz="1400" dirty="0">
                <a:solidFill>
                  <a:schemeClr val="bg1"/>
                </a:solidFill>
              </a:rPr>
              <a:t>Speaker by :</a:t>
            </a:r>
          </a:p>
          <a:p>
            <a:pPr algn="l">
              <a:lnSpc>
                <a:spcPct val="100000"/>
              </a:lnSpc>
              <a:spcBef>
                <a:spcPts val="0"/>
              </a:spcBef>
            </a:pPr>
            <a:r>
              <a:rPr lang="en-US" sz="1400" b="1" dirty="0" smtClean="0">
                <a:solidFill>
                  <a:schemeClr val="bg1"/>
                </a:solidFill>
                <a:latin typeface="+mj-lt"/>
              </a:rPr>
              <a:t>EDUFREEBIE</a:t>
            </a:r>
            <a:endParaRPr lang="en-US" sz="1400" b="1" dirty="0">
              <a:solidFill>
                <a:schemeClr val="bg1"/>
              </a:solidFill>
              <a:latin typeface="+mj-lt"/>
            </a:endParaRPr>
          </a:p>
        </p:txBody>
      </p:sp>
      <p:sp>
        <p:nvSpPr>
          <p:cNvPr id="2" name="Rectangle 1"/>
          <p:cNvSpPr/>
          <p:nvPr/>
        </p:nvSpPr>
        <p:spPr>
          <a:xfrm>
            <a:off x="876050" y="209006"/>
            <a:ext cx="1292384" cy="470263"/>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2858637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 xmlns:a16="http://schemas.microsoft.com/office/drawing/2014/main" id="{BB5436E2-91E7-4EFA-814F-833828E7232D}"/>
              </a:ext>
            </a:extLst>
          </p:cNvPr>
          <p:cNvSpPr>
            <a:spLocks noGrp="1"/>
          </p:cNvSpPr>
          <p:nvPr>
            <p:ph type="body" sz="quarter" idx="14"/>
          </p:nvPr>
        </p:nvSpPr>
        <p:spPr>
          <a:xfrm>
            <a:off x="4406901" y="4547635"/>
            <a:ext cx="2992868" cy="265665"/>
          </a:xfrm>
        </p:spPr>
        <p:txBody>
          <a:bodyPr/>
          <a:lstStyle/>
          <a:p>
            <a:r>
              <a:rPr lang="en-ID" sz="1800" dirty="0">
                <a:latin typeface="+mj-lt"/>
              </a:rPr>
              <a:t>WWW.LOREMIPSUM.COM</a:t>
            </a:r>
          </a:p>
        </p:txBody>
      </p:sp>
      <p:sp>
        <p:nvSpPr>
          <p:cNvPr id="3" name="Slide Number Placeholder 2">
            <a:extLst>
              <a:ext uri="{FF2B5EF4-FFF2-40B4-BE49-F238E27FC236}">
                <a16:creationId xmlns="" xmlns:a16="http://schemas.microsoft.com/office/drawing/2014/main" id="{6EE06BA2-60B1-410A-A789-889A1858F372}"/>
              </a:ext>
            </a:extLst>
          </p:cNvPr>
          <p:cNvSpPr>
            <a:spLocks noGrp="1"/>
          </p:cNvSpPr>
          <p:nvPr>
            <p:ph type="sldNum" sz="quarter" idx="4294967295"/>
          </p:nvPr>
        </p:nvSpPr>
        <p:spPr>
          <a:xfrm rot="16200000">
            <a:off x="0" y="6262688"/>
            <a:ext cx="344488" cy="365125"/>
          </a:xfrm>
        </p:spPr>
        <p:txBody>
          <a:bodyPr/>
          <a:lstStyle/>
          <a:p>
            <a:r>
              <a:rPr lang="en-ID"/>
              <a:t>0</a:t>
            </a:r>
            <a:fld id="{FF8B239B-8A55-407A-BDD2-A0145CBBE9DF}" type="slidenum">
              <a:rPr lang="en-ID" smtClean="0"/>
              <a:pPr/>
              <a:t>10</a:t>
            </a:fld>
            <a:endParaRPr lang="en-ID" dirty="0"/>
          </a:p>
        </p:txBody>
      </p:sp>
      <p:sp>
        <p:nvSpPr>
          <p:cNvPr id="9" name="Text Placeholder 7">
            <a:extLst>
              <a:ext uri="{FF2B5EF4-FFF2-40B4-BE49-F238E27FC236}">
                <a16:creationId xmlns="" xmlns:a16="http://schemas.microsoft.com/office/drawing/2014/main" id="{075B9C38-06B3-4C7F-80F1-89DD78330567}"/>
              </a:ext>
            </a:extLst>
          </p:cNvPr>
          <p:cNvSpPr txBox="1">
            <a:spLocks/>
          </p:cNvSpPr>
          <p:nvPr/>
        </p:nvSpPr>
        <p:spPr>
          <a:xfrm>
            <a:off x="5245101" y="3487799"/>
            <a:ext cx="2992868" cy="249299"/>
          </a:xfrm>
          <a:prstGeom prst="rect">
            <a:avLst/>
          </a:prstGeom>
        </p:spPr>
        <p:txBody>
          <a:bodyPr vert="horz" wrap="square" lIns="0" tIns="0" rIns="0" bIns="0" rtlCol="0">
            <a:spAutoFit/>
          </a:bodyPr>
          <a:lstStyle>
            <a:lvl1pPr marL="0" indent="0" algn="r" defTabSz="914400" rtl="0" eaLnBrk="1" latinLnBrk="0" hangingPunct="1">
              <a:lnSpc>
                <a:spcPct val="90000"/>
              </a:lnSpc>
              <a:spcBef>
                <a:spcPts val="1000"/>
              </a:spcBef>
              <a:buFont typeface="Arial" panose="020B0604020202020204" pitchFamily="34" charset="0"/>
              <a:buNone/>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ID" sz="1800" dirty="0">
                <a:latin typeface="+mj-lt"/>
              </a:rPr>
              <a:t>LOREM@IPSUM.COM</a:t>
            </a:r>
          </a:p>
        </p:txBody>
      </p:sp>
      <p:sp>
        <p:nvSpPr>
          <p:cNvPr id="10" name="Text Placeholder 7">
            <a:extLst>
              <a:ext uri="{FF2B5EF4-FFF2-40B4-BE49-F238E27FC236}">
                <a16:creationId xmlns="" xmlns:a16="http://schemas.microsoft.com/office/drawing/2014/main" id="{9FC79E2C-83AB-455E-A58C-A0B186601C30}"/>
              </a:ext>
            </a:extLst>
          </p:cNvPr>
          <p:cNvSpPr txBox="1">
            <a:spLocks/>
          </p:cNvSpPr>
          <p:nvPr/>
        </p:nvSpPr>
        <p:spPr>
          <a:xfrm>
            <a:off x="4883150" y="2452078"/>
            <a:ext cx="2425699" cy="332399"/>
          </a:xfrm>
          <a:prstGeom prst="rect">
            <a:avLst/>
          </a:prstGeom>
        </p:spPr>
        <p:txBody>
          <a:bodyPr vert="horz" wrap="square" lIns="0" tIns="0" rIns="0" bIns="0" rtlCol="0">
            <a:spAutoFit/>
          </a:bodyPr>
          <a:lstStyle>
            <a:lvl1pPr marL="0" indent="0" algn="r" defTabSz="914400" rtl="0" eaLnBrk="1" latinLnBrk="0" hangingPunct="1">
              <a:lnSpc>
                <a:spcPct val="90000"/>
              </a:lnSpc>
              <a:spcBef>
                <a:spcPts val="1000"/>
              </a:spcBef>
              <a:buFont typeface="Arial" panose="020B0604020202020204" pitchFamily="34" charset="0"/>
              <a:buNone/>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D" sz="2400" dirty="0">
                <a:latin typeface="+mj-lt"/>
              </a:rPr>
              <a:t>0800-800-8080</a:t>
            </a:r>
          </a:p>
        </p:txBody>
      </p:sp>
      <p:pic>
        <p:nvPicPr>
          <p:cNvPr id="11" name="Gráfico 14">
            <a:extLst>
              <a:ext uri="{FF2B5EF4-FFF2-40B4-BE49-F238E27FC236}">
                <a16:creationId xmlns="" xmlns:a16="http://schemas.microsoft.com/office/drawing/2014/main" id="{1B715D26-DB58-411B-AC41-3E2CB9004913}"/>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7711497" y="2416376"/>
            <a:ext cx="403804" cy="403804"/>
          </a:xfrm>
          <a:prstGeom prst="rect">
            <a:avLst/>
          </a:prstGeom>
        </p:spPr>
      </p:pic>
      <p:pic>
        <p:nvPicPr>
          <p:cNvPr id="12" name="Gráfico 15">
            <a:extLst>
              <a:ext uri="{FF2B5EF4-FFF2-40B4-BE49-F238E27FC236}">
                <a16:creationId xmlns="" xmlns:a16="http://schemas.microsoft.com/office/drawing/2014/main" id="{78AAF9CE-2BA4-4723-BCCC-93B41CACCC95}"/>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tretch>
            <a:fillRect/>
          </a:stretch>
        </p:blipFill>
        <p:spPr>
          <a:xfrm>
            <a:off x="4406901" y="3429000"/>
            <a:ext cx="345295" cy="345295"/>
          </a:xfrm>
          <a:prstGeom prst="rect">
            <a:avLst/>
          </a:prstGeom>
        </p:spPr>
      </p:pic>
      <p:pic>
        <p:nvPicPr>
          <p:cNvPr id="13" name="Gráfico 16">
            <a:extLst>
              <a:ext uri="{FF2B5EF4-FFF2-40B4-BE49-F238E27FC236}">
                <a16:creationId xmlns="" xmlns:a16="http://schemas.microsoft.com/office/drawing/2014/main" id="{65A577B8-AB81-4949-A226-96AF50839D91}"/>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tretch>
            <a:fillRect/>
          </a:stretch>
        </p:blipFill>
        <p:spPr>
          <a:xfrm>
            <a:off x="7752876" y="4500125"/>
            <a:ext cx="363123" cy="363123"/>
          </a:xfrm>
          <a:prstGeom prst="rect">
            <a:avLst/>
          </a:prstGeom>
        </p:spPr>
      </p:pic>
    </p:spTree>
    <p:extLst>
      <p:ext uri="{BB962C8B-B14F-4D97-AF65-F5344CB8AC3E}">
        <p14:creationId xmlns:p14="http://schemas.microsoft.com/office/powerpoint/2010/main" val="3259797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Rounded Corners 10">
            <a:extLst>
              <a:ext uri="{FF2B5EF4-FFF2-40B4-BE49-F238E27FC236}">
                <a16:creationId xmlns="" xmlns:a16="http://schemas.microsoft.com/office/drawing/2014/main" id="{018DAE40-E510-4FFB-A724-AA8AFC61A076}"/>
              </a:ext>
            </a:extLst>
          </p:cNvPr>
          <p:cNvSpPr/>
          <p:nvPr/>
        </p:nvSpPr>
        <p:spPr>
          <a:xfrm>
            <a:off x="0" y="876300"/>
            <a:ext cx="8521700" cy="5080000"/>
          </a:xfrm>
          <a:prstGeom prst="roundRect">
            <a:avLst>
              <a:gd name="adj" fmla="val 0"/>
            </a:avLst>
          </a:prstGeom>
          <a:gradFill>
            <a:gsLst>
              <a:gs pos="100000">
                <a:schemeClr val="tx1"/>
              </a:gs>
              <a:gs pos="0">
                <a:schemeClr val="tx1">
                  <a:lumMod val="85000"/>
                  <a:lumOff val="15000"/>
                </a:schemeClr>
              </a:gs>
            </a:gsLst>
            <a:lin ang="5400000" scaled="1"/>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p>
        </p:txBody>
      </p:sp>
      <p:sp>
        <p:nvSpPr>
          <p:cNvPr id="2" name="Title 1">
            <a:extLst>
              <a:ext uri="{FF2B5EF4-FFF2-40B4-BE49-F238E27FC236}">
                <a16:creationId xmlns="" xmlns:a16="http://schemas.microsoft.com/office/drawing/2014/main" id="{DF7C0355-4F97-49A3-B26B-3F4A82E96793}"/>
              </a:ext>
            </a:extLst>
          </p:cNvPr>
          <p:cNvSpPr>
            <a:spLocks noGrp="1"/>
          </p:cNvSpPr>
          <p:nvPr>
            <p:ph type="title"/>
          </p:nvPr>
        </p:nvSpPr>
        <p:spPr>
          <a:xfrm>
            <a:off x="838200" y="1433804"/>
            <a:ext cx="4676480" cy="443198"/>
          </a:xfrm>
        </p:spPr>
        <p:txBody>
          <a:bodyPr/>
          <a:lstStyle/>
          <a:p>
            <a:r>
              <a:rPr lang="en-US" dirty="0">
                <a:solidFill>
                  <a:schemeClr val="bg1"/>
                </a:solidFill>
              </a:rPr>
              <a:t>ABOUT THE DARK SIDE</a:t>
            </a:r>
            <a:endParaRPr lang="en-ID" dirty="0">
              <a:solidFill>
                <a:schemeClr val="bg1"/>
              </a:solidFill>
            </a:endParaRPr>
          </a:p>
        </p:txBody>
      </p:sp>
      <p:sp>
        <p:nvSpPr>
          <p:cNvPr id="32" name="Slide Number Placeholder 31">
            <a:extLst>
              <a:ext uri="{FF2B5EF4-FFF2-40B4-BE49-F238E27FC236}">
                <a16:creationId xmlns="" xmlns:a16="http://schemas.microsoft.com/office/drawing/2014/main" id="{5BB25D20-5A73-49D9-A374-87BAAE4378DB}"/>
              </a:ext>
            </a:extLst>
          </p:cNvPr>
          <p:cNvSpPr>
            <a:spLocks noGrp="1"/>
          </p:cNvSpPr>
          <p:nvPr>
            <p:ph type="sldNum" sz="quarter" idx="12"/>
          </p:nvPr>
        </p:nvSpPr>
        <p:spPr/>
        <p:txBody>
          <a:bodyPr/>
          <a:lstStyle/>
          <a:p>
            <a:r>
              <a:rPr lang="en-ID" dirty="0"/>
              <a:t>0</a:t>
            </a:r>
            <a:fld id="{FF8B239B-8A55-407A-BDD2-A0145CBBE9DF}" type="slidenum">
              <a:rPr lang="en-ID" smtClean="0"/>
              <a:t>2</a:t>
            </a:fld>
            <a:endParaRPr lang="en-ID" dirty="0"/>
          </a:p>
        </p:txBody>
      </p:sp>
      <p:grpSp>
        <p:nvGrpSpPr>
          <p:cNvPr id="12" name="Group 11">
            <a:extLst>
              <a:ext uri="{FF2B5EF4-FFF2-40B4-BE49-F238E27FC236}">
                <a16:creationId xmlns="" xmlns:a16="http://schemas.microsoft.com/office/drawing/2014/main" id="{F5536C8E-EC07-48C7-95CB-BB6F1B0B7820}"/>
              </a:ext>
            </a:extLst>
          </p:cNvPr>
          <p:cNvGrpSpPr/>
          <p:nvPr/>
        </p:nvGrpSpPr>
        <p:grpSpPr>
          <a:xfrm>
            <a:off x="317500" y="266700"/>
            <a:ext cx="304800" cy="188142"/>
            <a:chOff x="317500" y="266700"/>
            <a:chExt cx="304800" cy="188142"/>
          </a:xfrm>
        </p:grpSpPr>
        <p:cxnSp>
          <p:nvCxnSpPr>
            <p:cNvPr id="13" name="Straight Connector 12">
              <a:extLst>
                <a:ext uri="{FF2B5EF4-FFF2-40B4-BE49-F238E27FC236}">
                  <a16:creationId xmlns="" xmlns:a16="http://schemas.microsoft.com/office/drawing/2014/main" id="{7AE80E82-FA80-4217-9847-12C6F85031E3}"/>
                </a:ext>
              </a:extLst>
            </p:cNvPr>
            <p:cNvCxnSpPr>
              <a:cxnSpLocks/>
            </p:cNvCxnSpPr>
            <p:nvPr/>
          </p:nvCxnSpPr>
          <p:spPr>
            <a:xfrm>
              <a:off x="317500" y="266700"/>
              <a:ext cx="152400" cy="0"/>
            </a:xfrm>
            <a:prstGeom prst="line">
              <a:avLst/>
            </a:prstGeom>
            <a:ln w="317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 xmlns:a16="http://schemas.microsoft.com/office/drawing/2014/main" id="{41BEF1D8-C6CE-40DD-90B8-2539A44E6CD4}"/>
                </a:ext>
              </a:extLst>
            </p:cNvPr>
            <p:cNvCxnSpPr/>
            <p:nvPr/>
          </p:nvCxnSpPr>
          <p:spPr>
            <a:xfrm>
              <a:off x="317500" y="360771"/>
              <a:ext cx="304800" cy="0"/>
            </a:xfrm>
            <a:prstGeom prst="line">
              <a:avLst/>
            </a:prstGeom>
            <a:ln w="317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 xmlns:a16="http://schemas.microsoft.com/office/drawing/2014/main" id="{87BE74F7-B01A-4C62-8527-DF7863B17DE6}"/>
                </a:ext>
              </a:extLst>
            </p:cNvPr>
            <p:cNvCxnSpPr/>
            <p:nvPr/>
          </p:nvCxnSpPr>
          <p:spPr>
            <a:xfrm>
              <a:off x="317500" y="454842"/>
              <a:ext cx="304800" cy="0"/>
            </a:xfrm>
            <a:prstGeom prst="line">
              <a:avLst/>
            </a:prstGeom>
            <a:ln w="31750" cap="rnd">
              <a:solidFill>
                <a:schemeClr val="bg1"/>
              </a:solidFill>
              <a:round/>
            </a:ln>
          </p:spPr>
          <p:style>
            <a:lnRef idx="1">
              <a:schemeClr val="accent1"/>
            </a:lnRef>
            <a:fillRef idx="0">
              <a:schemeClr val="accent1"/>
            </a:fillRef>
            <a:effectRef idx="0">
              <a:schemeClr val="accent1"/>
            </a:effectRef>
            <a:fontRef idx="minor">
              <a:schemeClr val="tx1"/>
            </a:fontRef>
          </p:style>
        </p:cxnSp>
      </p:grpSp>
      <p:sp>
        <p:nvSpPr>
          <p:cNvPr id="20" name="Right Triangle 19">
            <a:extLst>
              <a:ext uri="{FF2B5EF4-FFF2-40B4-BE49-F238E27FC236}">
                <a16:creationId xmlns="" xmlns:a16="http://schemas.microsoft.com/office/drawing/2014/main" id="{F4589D14-AED3-45DE-99ED-D15C38EB373A}"/>
              </a:ext>
            </a:extLst>
          </p:cNvPr>
          <p:cNvSpPr/>
          <p:nvPr/>
        </p:nvSpPr>
        <p:spPr>
          <a:xfrm rot="7015415">
            <a:off x="5386295" y="1757865"/>
            <a:ext cx="6419015" cy="5017694"/>
          </a:xfrm>
          <a:prstGeom prst="rtTriangle">
            <a:avLst/>
          </a:prstGeom>
          <a:gradFill>
            <a:gsLst>
              <a:gs pos="100000">
                <a:schemeClr val="accent4"/>
              </a:gs>
              <a:gs pos="0">
                <a:srgbClr val="F68E3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p>
        </p:txBody>
      </p:sp>
      <p:pic>
        <p:nvPicPr>
          <p:cNvPr id="10" name="Picture 9">
            <a:extLst>
              <a:ext uri="{FF2B5EF4-FFF2-40B4-BE49-F238E27FC236}">
                <a16:creationId xmlns="" xmlns:a16="http://schemas.microsoft.com/office/drawing/2014/main" id="{6944B9D9-B167-4B7A-B708-929C93A9494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10771" b="33929"/>
          <a:stretch/>
        </p:blipFill>
        <p:spPr>
          <a:xfrm>
            <a:off x="4103147" y="1449753"/>
            <a:ext cx="8081935" cy="4509197"/>
          </a:xfrm>
          <a:prstGeom prst="rect">
            <a:avLst/>
          </a:prstGeom>
        </p:spPr>
      </p:pic>
      <p:sp>
        <p:nvSpPr>
          <p:cNvPr id="21" name="Right Triangle 20">
            <a:extLst>
              <a:ext uri="{FF2B5EF4-FFF2-40B4-BE49-F238E27FC236}">
                <a16:creationId xmlns="" xmlns:a16="http://schemas.microsoft.com/office/drawing/2014/main" id="{B50C769D-B70E-447D-89B2-CC38A70A4D7B}"/>
              </a:ext>
            </a:extLst>
          </p:cNvPr>
          <p:cNvSpPr/>
          <p:nvPr/>
        </p:nvSpPr>
        <p:spPr>
          <a:xfrm rot="8741757">
            <a:off x="10118688" y="3498227"/>
            <a:ext cx="985727" cy="973486"/>
          </a:xfrm>
          <a:prstGeom prst="rtTriangle">
            <a:avLst/>
          </a:prstGeom>
          <a:gradFill>
            <a:gsLst>
              <a:gs pos="100000">
                <a:schemeClr val="accent4"/>
              </a:gs>
              <a:gs pos="0">
                <a:srgbClr val="F68E3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p>
        </p:txBody>
      </p:sp>
      <p:sp>
        <p:nvSpPr>
          <p:cNvPr id="22" name="Right Triangle 21">
            <a:extLst>
              <a:ext uri="{FF2B5EF4-FFF2-40B4-BE49-F238E27FC236}">
                <a16:creationId xmlns="" xmlns:a16="http://schemas.microsoft.com/office/drawing/2014/main" id="{FAEB4DAE-9E62-42BB-9A39-25141CD23E80}"/>
              </a:ext>
            </a:extLst>
          </p:cNvPr>
          <p:cNvSpPr/>
          <p:nvPr/>
        </p:nvSpPr>
        <p:spPr>
          <a:xfrm rot="18086719">
            <a:off x="6013339" y="5314793"/>
            <a:ext cx="1130453" cy="800414"/>
          </a:xfrm>
          <a:prstGeom prst="rtTriangle">
            <a:avLst/>
          </a:prstGeom>
          <a:gradFill>
            <a:gsLst>
              <a:gs pos="100000">
                <a:schemeClr val="accent4"/>
              </a:gs>
              <a:gs pos="0">
                <a:srgbClr val="F68E3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p>
        </p:txBody>
      </p:sp>
      <p:grpSp>
        <p:nvGrpSpPr>
          <p:cNvPr id="23" name="Group 22">
            <a:extLst>
              <a:ext uri="{FF2B5EF4-FFF2-40B4-BE49-F238E27FC236}">
                <a16:creationId xmlns="" xmlns:a16="http://schemas.microsoft.com/office/drawing/2014/main" id="{9427A714-C195-4ABC-BA7D-254AE6940F14}"/>
              </a:ext>
            </a:extLst>
          </p:cNvPr>
          <p:cNvGrpSpPr/>
          <p:nvPr/>
        </p:nvGrpSpPr>
        <p:grpSpPr>
          <a:xfrm>
            <a:off x="846113" y="2314004"/>
            <a:ext cx="2862287" cy="565469"/>
            <a:chOff x="846113" y="2238208"/>
            <a:chExt cx="2862287" cy="565469"/>
          </a:xfrm>
        </p:grpSpPr>
        <p:sp>
          <p:nvSpPr>
            <p:cNvPr id="24" name="Title 175">
              <a:extLst>
                <a:ext uri="{FF2B5EF4-FFF2-40B4-BE49-F238E27FC236}">
                  <a16:creationId xmlns="" xmlns:a16="http://schemas.microsoft.com/office/drawing/2014/main" id="{E0D1E0F7-CAB2-46F8-BF5C-90034A1A0F9E}"/>
                </a:ext>
              </a:extLst>
            </p:cNvPr>
            <p:cNvSpPr txBox="1">
              <a:spLocks/>
            </p:cNvSpPr>
            <p:nvPr/>
          </p:nvSpPr>
          <p:spPr>
            <a:xfrm>
              <a:off x="846113" y="2238208"/>
              <a:ext cx="2862287" cy="249299"/>
            </a:xfrm>
            <a:prstGeom prst="rect">
              <a:avLst/>
            </a:prstGeom>
            <a:noFill/>
          </p:spPr>
          <p:txBody>
            <a:bodyPr vert="horz" wrap="square" lIns="0" tIns="0" rIns="0" bIns="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800" b="1" dirty="0">
                  <a:solidFill>
                    <a:schemeClr val="accent4"/>
                  </a:solidFill>
                </a:rPr>
                <a:t>The Great Army</a:t>
              </a:r>
              <a:endParaRPr lang="en-ID" sz="1800" b="1" dirty="0">
                <a:solidFill>
                  <a:schemeClr val="accent4"/>
                </a:solidFill>
              </a:endParaRPr>
            </a:p>
          </p:txBody>
        </p:sp>
        <p:sp>
          <p:nvSpPr>
            <p:cNvPr id="25" name="Title 175">
              <a:extLst>
                <a:ext uri="{FF2B5EF4-FFF2-40B4-BE49-F238E27FC236}">
                  <a16:creationId xmlns="" xmlns:a16="http://schemas.microsoft.com/office/drawing/2014/main" id="{5AE8612E-E3CB-44B1-9B4F-E73744D7DCF8}"/>
                </a:ext>
              </a:extLst>
            </p:cNvPr>
            <p:cNvSpPr txBox="1">
              <a:spLocks/>
            </p:cNvSpPr>
            <p:nvPr/>
          </p:nvSpPr>
          <p:spPr>
            <a:xfrm>
              <a:off x="846113" y="2582078"/>
              <a:ext cx="2862287" cy="221599"/>
            </a:xfrm>
            <a:prstGeom prst="rect">
              <a:avLst/>
            </a:prstGeom>
            <a:noFill/>
          </p:spPr>
          <p:txBody>
            <a:bodyPr vert="horz" wrap="square" lIns="0" tIns="0" rIns="0" bIns="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da-DK" sz="1600" dirty="0">
                  <a:solidFill>
                    <a:schemeClr val="bg1"/>
                  </a:solidFill>
                  <a:latin typeface="+mn-lt"/>
                </a:rPr>
                <a:t>Lorem ipsum dolor sit amet, </a:t>
              </a:r>
              <a:endParaRPr lang="en-ID" sz="1600" dirty="0">
                <a:solidFill>
                  <a:schemeClr val="bg1"/>
                </a:solidFill>
                <a:latin typeface="+mn-lt"/>
              </a:endParaRPr>
            </a:p>
          </p:txBody>
        </p:sp>
      </p:grpSp>
      <p:cxnSp>
        <p:nvCxnSpPr>
          <p:cNvPr id="31" name="Straight Connector 30">
            <a:extLst>
              <a:ext uri="{FF2B5EF4-FFF2-40B4-BE49-F238E27FC236}">
                <a16:creationId xmlns="" xmlns:a16="http://schemas.microsoft.com/office/drawing/2014/main" id="{216F8922-C3A3-471F-BDBF-A811FD46DC8D}"/>
              </a:ext>
            </a:extLst>
          </p:cNvPr>
          <p:cNvCxnSpPr/>
          <p:nvPr/>
        </p:nvCxnSpPr>
        <p:spPr>
          <a:xfrm>
            <a:off x="838200" y="3151820"/>
            <a:ext cx="393700" cy="0"/>
          </a:xfrm>
          <a:prstGeom prst="line">
            <a:avLst/>
          </a:prstGeom>
          <a:ln w="25400">
            <a:solidFill>
              <a:srgbClr val="F68E3F"/>
            </a:solidFill>
          </a:ln>
        </p:spPr>
        <p:style>
          <a:lnRef idx="1">
            <a:schemeClr val="accent1"/>
          </a:lnRef>
          <a:fillRef idx="0">
            <a:schemeClr val="accent1"/>
          </a:fillRef>
          <a:effectRef idx="0">
            <a:schemeClr val="accent1"/>
          </a:effectRef>
          <a:fontRef idx="minor">
            <a:schemeClr val="tx1"/>
          </a:fontRef>
        </p:style>
      </p:cxnSp>
      <p:grpSp>
        <p:nvGrpSpPr>
          <p:cNvPr id="33" name="Group 32">
            <a:extLst>
              <a:ext uri="{FF2B5EF4-FFF2-40B4-BE49-F238E27FC236}">
                <a16:creationId xmlns="" xmlns:a16="http://schemas.microsoft.com/office/drawing/2014/main" id="{1A2AAB53-8C1D-4D55-8396-1486A579D1D4}"/>
              </a:ext>
            </a:extLst>
          </p:cNvPr>
          <p:cNvGrpSpPr/>
          <p:nvPr/>
        </p:nvGrpSpPr>
        <p:grpSpPr>
          <a:xfrm>
            <a:off x="846113" y="3424167"/>
            <a:ext cx="2862287" cy="565469"/>
            <a:chOff x="846113" y="2238208"/>
            <a:chExt cx="2862287" cy="565469"/>
          </a:xfrm>
        </p:grpSpPr>
        <p:sp>
          <p:nvSpPr>
            <p:cNvPr id="34" name="Title 175">
              <a:extLst>
                <a:ext uri="{FF2B5EF4-FFF2-40B4-BE49-F238E27FC236}">
                  <a16:creationId xmlns="" xmlns:a16="http://schemas.microsoft.com/office/drawing/2014/main" id="{3F439FB9-9231-405D-AA2E-C5593C0F6A85}"/>
                </a:ext>
              </a:extLst>
            </p:cNvPr>
            <p:cNvSpPr txBox="1">
              <a:spLocks/>
            </p:cNvSpPr>
            <p:nvPr/>
          </p:nvSpPr>
          <p:spPr>
            <a:xfrm>
              <a:off x="846113" y="2238208"/>
              <a:ext cx="2862287" cy="249299"/>
            </a:xfrm>
            <a:prstGeom prst="rect">
              <a:avLst/>
            </a:prstGeom>
            <a:noFill/>
          </p:spPr>
          <p:txBody>
            <a:bodyPr vert="horz" wrap="square" lIns="0" tIns="0" rIns="0" bIns="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800" b="1" dirty="0">
                  <a:solidFill>
                    <a:schemeClr val="accent4"/>
                  </a:solidFill>
                </a:rPr>
                <a:t>The Empire</a:t>
              </a:r>
              <a:endParaRPr lang="en-ID" sz="1800" b="1" dirty="0">
                <a:solidFill>
                  <a:schemeClr val="accent4"/>
                </a:solidFill>
              </a:endParaRPr>
            </a:p>
          </p:txBody>
        </p:sp>
        <p:sp>
          <p:nvSpPr>
            <p:cNvPr id="35" name="Title 175">
              <a:extLst>
                <a:ext uri="{FF2B5EF4-FFF2-40B4-BE49-F238E27FC236}">
                  <a16:creationId xmlns="" xmlns:a16="http://schemas.microsoft.com/office/drawing/2014/main" id="{6F93C3DD-2D4C-4B7D-8620-9D9547C4AEA4}"/>
                </a:ext>
              </a:extLst>
            </p:cNvPr>
            <p:cNvSpPr txBox="1">
              <a:spLocks/>
            </p:cNvSpPr>
            <p:nvPr/>
          </p:nvSpPr>
          <p:spPr>
            <a:xfrm>
              <a:off x="846113" y="2582078"/>
              <a:ext cx="2862287" cy="221599"/>
            </a:xfrm>
            <a:prstGeom prst="rect">
              <a:avLst/>
            </a:prstGeom>
            <a:noFill/>
          </p:spPr>
          <p:txBody>
            <a:bodyPr vert="horz" wrap="square" lIns="0" tIns="0" rIns="0" bIns="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da-DK" sz="1600" dirty="0">
                  <a:solidFill>
                    <a:schemeClr val="bg1"/>
                  </a:solidFill>
                  <a:latin typeface="+mn-lt"/>
                </a:rPr>
                <a:t>Lorem ipsum dolor sit amet, </a:t>
              </a:r>
              <a:endParaRPr lang="en-ID" sz="1600" dirty="0">
                <a:solidFill>
                  <a:schemeClr val="bg1"/>
                </a:solidFill>
                <a:latin typeface="+mn-lt"/>
              </a:endParaRPr>
            </a:p>
          </p:txBody>
        </p:sp>
      </p:grpSp>
      <p:cxnSp>
        <p:nvCxnSpPr>
          <p:cNvPr id="36" name="Straight Connector 35">
            <a:extLst>
              <a:ext uri="{FF2B5EF4-FFF2-40B4-BE49-F238E27FC236}">
                <a16:creationId xmlns="" xmlns:a16="http://schemas.microsoft.com/office/drawing/2014/main" id="{B6239FA1-E6EE-45FD-9A88-6AC919E56792}"/>
              </a:ext>
            </a:extLst>
          </p:cNvPr>
          <p:cNvCxnSpPr/>
          <p:nvPr/>
        </p:nvCxnSpPr>
        <p:spPr>
          <a:xfrm>
            <a:off x="838200" y="4261983"/>
            <a:ext cx="393700" cy="0"/>
          </a:xfrm>
          <a:prstGeom prst="line">
            <a:avLst/>
          </a:prstGeom>
          <a:ln w="25400">
            <a:solidFill>
              <a:srgbClr val="F68E3F"/>
            </a:solidFill>
          </a:ln>
        </p:spPr>
        <p:style>
          <a:lnRef idx="1">
            <a:schemeClr val="accent1"/>
          </a:lnRef>
          <a:fillRef idx="0">
            <a:schemeClr val="accent1"/>
          </a:fillRef>
          <a:effectRef idx="0">
            <a:schemeClr val="accent1"/>
          </a:effectRef>
          <a:fontRef idx="minor">
            <a:schemeClr val="tx1"/>
          </a:fontRef>
        </p:style>
      </p:cxnSp>
      <p:grpSp>
        <p:nvGrpSpPr>
          <p:cNvPr id="37" name="Group 36">
            <a:extLst>
              <a:ext uri="{FF2B5EF4-FFF2-40B4-BE49-F238E27FC236}">
                <a16:creationId xmlns="" xmlns:a16="http://schemas.microsoft.com/office/drawing/2014/main" id="{51F4D8EE-7E77-4D6E-B0B5-F0D179295CF4}"/>
              </a:ext>
            </a:extLst>
          </p:cNvPr>
          <p:cNvGrpSpPr/>
          <p:nvPr/>
        </p:nvGrpSpPr>
        <p:grpSpPr>
          <a:xfrm>
            <a:off x="846113" y="4534328"/>
            <a:ext cx="2862287" cy="565469"/>
            <a:chOff x="846113" y="2238208"/>
            <a:chExt cx="2862287" cy="565469"/>
          </a:xfrm>
        </p:grpSpPr>
        <p:sp>
          <p:nvSpPr>
            <p:cNvPr id="38" name="Title 175">
              <a:extLst>
                <a:ext uri="{FF2B5EF4-FFF2-40B4-BE49-F238E27FC236}">
                  <a16:creationId xmlns="" xmlns:a16="http://schemas.microsoft.com/office/drawing/2014/main" id="{48A570C4-381E-48F8-BF79-8F699A9F69D9}"/>
                </a:ext>
              </a:extLst>
            </p:cNvPr>
            <p:cNvSpPr txBox="1">
              <a:spLocks/>
            </p:cNvSpPr>
            <p:nvPr/>
          </p:nvSpPr>
          <p:spPr>
            <a:xfrm>
              <a:off x="846113" y="2238208"/>
              <a:ext cx="2862287" cy="249299"/>
            </a:xfrm>
            <a:prstGeom prst="rect">
              <a:avLst/>
            </a:prstGeom>
            <a:noFill/>
          </p:spPr>
          <p:txBody>
            <a:bodyPr vert="horz" wrap="square" lIns="0" tIns="0" rIns="0" bIns="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800" b="1" dirty="0">
                  <a:solidFill>
                    <a:schemeClr val="accent4"/>
                  </a:solidFill>
                </a:rPr>
                <a:t>The Galactic Empire</a:t>
              </a:r>
              <a:endParaRPr lang="en-ID" sz="1800" b="1" dirty="0">
                <a:solidFill>
                  <a:schemeClr val="accent4"/>
                </a:solidFill>
              </a:endParaRPr>
            </a:p>
          </p:txBody>
        </p:sp>
        <p:sp>
          <p:nvSpPr>
            <p:cNvPr id="39" name="Title 175">
              <a:extLst>
                <a:ext uri="{FF2B5EF4-FFF2-40B4-BE49-F238E27FC236}">
                  <a16:creationId xmlns="" xmlns:a16="http://schemas.microsoft.com/office/drawing/2014/main" id="{DA4E98F8-2329-4459-B1E6-98EF143C8215}"/>
                </a:ext>
              </a:extLst>
            </p:cNvPr>
            <p:cNvSpPr txBox="1">
              <a:spLocks/>
            </p:cNvSpPr>
            <p:nvPr/>
          </p:nvSpPr>
          <p:spPr>
            <a:xfrm>
              <a:off x="846113" y="2582078"/>
              <a:ext cx="2862287" cy="221599"/>
            </a:xfrm>
            <a:prstGeom prst="rect">
              <a:avLst/>
            </a:prstGeom>
            <a:noFill/>
          </p:spPr>
          <p:txBody>
            <a:bodyPr vert="horz" wrap="square" lIns="0" tIns="0" rIns="0" bIns="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da-DK" sz="1600" dirty="0">
                  <a:solidFill>
                    <a:schemeClr val="bg1"/>
                  </a:solidFill>
                  <a:latin typeface="+mn-lt"/>
                </a:rPr>
                <a:t>Lorem ipsum dolor sit amet, </a:t>
              </a:r>
              <a:endParaRPr lang="en-ID" sz="1600" dirty="0">
                <a:solidFill>
                  <a:schemeClr val="bg1"/>
                </a:solidFill>
                <a:latin typeface="+mn-lt"/>
              </a:endParaRPr>
            </a:p>
          </p:txBody>
        </p:sp>
      </p:grpSp>
    </p:spTree>
    <p:extLst>
      <p:ext uri="{BB962C8B-B14F-4D97-AF65-F5344CB8AC3E}">
        <p14:creationId xmlns:p14="http://schemas.microsoft.com/office/powerpoint/2010/main" val="20607903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Slide Number Placeholder 31">
            <a:extLst>
              <a:ext uri="{FF2B5EF4-FFF2-40B4-BE49-F238E27FC236}">
                <a16:creationId xmlns="" xmlns:a16="http://schemas.microsoft.com/office/drawing/2014/main" id="{5BB25D20-5A73-49D9-A374-87BAAE4378DB}"/>
              </a:ext>
            </a:extLst>
          </p:cNvPr>
          <p:cNvSpPr>
            <a:spLocks noGrp="1"/>
          </p:cNvSpPr>
          <p:nvPr>
            <p:ph type="sldNum" sz="quarter" idx="12"/>
          </p:nvPr>
        </p:nvSpPr>
        <p:spPr/>
        <p:txBody>
          <a:bodyPr/>
          <a:lstStyle/>
          <a:p>
            <a:r>
              <a:rPr lang="en-ID" dirty="0"/>
              <a:t>0</a:t>
            </a:r>
            <a:fld id="{FF8B239B-8A55-407A-BDD2-A0145CBBE9DF}" type="slidenum">
              <a:rPr lang="en-ID" smtClean="0"/>
              <a:t>3</a:t>
            </a:fld>
            <a:endParaRPr lang="en-ID" dirty="0"/>
          </a:p>
        </p:txBody>
      </p:sp>
      <p:grpSp>
        <p:nvGrpSpPr>
          <p:cNvPr id="12" name="Group 11">
            <a:extLst>
              <a:ext uri="{FF2B5EF4-FFF2-40B4-BE49-F238E27FC236}">
                <a16:creationId xmlns="" xmlns:a16="http://schemas.microsoft.com/office/drawing/2014/main" id="{F5536C8E-EC07-48C7-95CB-BB6F1B0B7820}"/>
              </a:ext>
            </a:extLst>
          </p:cNvPr>
          <p:cNvGrpSpPr/>
          <p:nvPr/>
        </p:nvGrpSpPr>
        <p:grpSpPr>
          <a:xfrm>
            <a:off x="317500" y="266700"/>
            <a:ext cx="304800" cy="188142"/>
            <a:chOff x="317500" y="266700"/>
            <a:chExt cx="304800" cy="188142"/>
          </a:xfrm>
        </p:grpSpPr>
        <p:cxnSp>
          <p:nvCxnSpPr>
            <p:cNvPr id="13" name="Straight Connector 12">
              <a:extLst>
                <a:ext uri="{FF2B5EF4-FFF2-40B4-BE49-F238E27FC236}">
                  <a16:creationId xmlns="" xmlns:a16="http://schemas.microsoft.com/office/drawing/2014/main" id="{7AE80E82-FA80-4217-9847-12C6F85031E3}"/>
                </a:ext>
              </a:extLst>
            </p:cNvPr>
            <p:cNvCxnSpPr>
              <a:cxnSpLocks/>
            </p:cNvCxnSpPr>
            <p:nvPr/>
          </p:nvCxnSpPr>
          <p:spPr>
            <a:xfrm>
              <a:off x="317500" y="266700"/>
              <a:ext cx="152400" cy="0"/>
            </a:xfrm>
            <a:prstGeom prst="line">
              <a:avLst/>
            </a:prstGeom>
            <a:ln w="317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 xmlns:a16="http://schemas.microsoft.com/office/drawing/2014/main" id="{41BEF1D8-C6CE-40DD-90B8-2539A44E6CD4}"/>
                </a:ext>
              </a:extLst>
            </p:cNvPr>
            <p:cNvCxnSpPr/>
            <p:nvPr/>
          </p:nvCxnSpPr>
          <p:spPr>
            <a:xfrm>
              <a:off x="317500" y="360771"/>
              <a:ext cx="304800" cy="0"/>
            </a:xfrm>
            <a:prstGeom prst="line">
              <a:avLst/>
            </a:prstGeom>
            <a:ln w="317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 xmlns:a16="http://schemas.microsoft.com/office/drawing/2014/main" id="{87BE74F7-B01A-4C62-8527-DF7863B17DE6}"/>
                </a:ext>
              </a:extLst>
            </p:cNvPr>
            <p:cNvCxnSpPr/>
            <p:nvPr/>
          </p:nvCxnSpPr>
          <p:spPr>
            <a:xfrm>
              <a:off x="317500" y="454842"/>
              <a:ext cx="304800" cy="0"/>
            </a:xfrm>
            <a:prstGeom prst="line">
              <a:avLst/>
            </a:prstGeom>
            <a:ln w="31750" cap="rnd">
              <a:solidFill>
                <a:schemeClr val="bg1"/>
              </a:solidFill>
              <a:round/>
            </a:ln>
          </p:spPr>
          <p:style>
            <a:lnRef idx="1">
              <a:schemeClr val="accent1"/>
            </a:lnRef>
            <a:fillRef idx="0">
              <a:schemeClr val="accent1"/>
            </a:fillRef>
            <a:effectRef idx="0">
              <a:schemeClr val="accent1"/>
            </a:effectRef>
            <a:fontRef idx="minor">
              <a:schemeClr val="tx1"/>
            </a:fontRef>
          </p:style>
        </p:cxnSp>
      </p:grpSp>
      <p:sp>
        <p:nvSpPr>
          <p:cNvPr id="4" name="Title 3">
            <a:extLst>
              <a:ext uri="{FF2B5EF4-FFF2-40B4-BE49-F238E27FC236}">
                <a16:creationId xmlns="" xmlns:a16="http://schemas.microsoft.com/office/drawing/2014/main" id="{4468CB82-5FF8-4DA5-9017-0AD4974207E9}"/>
              </a:ext>
            </a:extLst>
          </p:cNvPr>
          <p:cNvSpPr>
            <a:spLocks noGrp="1"/>
          </p:cNvSpPr>
          <p:nvPr>
            <p:ph type="title"/>
          </p:nvPr>
        </p:nvSpPr>
        <p:spPr>
          <a:xfrm>
            <a:off x="1066799" y="409232"/>
            <a:ext cx="10096501" cy="775597"/>
          </a:xfrm>
        </p:spPr>
        <p:txBody>
          <a:bodyPr/>
          <a:lstStyle/>
          <a:p>
            <a:pPr algn="ctr"/>
            <a:r>
              <a:rPr lang="en-ID" sz="2800" dirty="0"/>
              <a:t>THE SPECIALIZED </a:t>
            </a:r>
            <a:br>
              <a:rPr lang="en-ID" sz="2800" dirty="0"/>
            </a:br>
            <a:r>
              <a:rPr lang="en-ID" sz="2800" b="0" dirty="0">
                <a:latin typeface="+mn-lt"/>
              </a:rPr>
              <a:t>STORMTROOPER TEAM</a:t>
            </a:r>
          </a:p>
        </p:txBody>
      </p:sp>
      <p:grpSp>
        <p:nvGrpSpPr>
          <p:cNvPr id="29" name="Group 28">
            <a:extLst>
              <a:ext uri="{FF2B5EF4-FFF2-40B4-BE49-F238E27FC236}">
                <a16:creationId xmlns="" xmlns:a16="http://schemas.microsoft.com/office/drawing/2014/main" id="{43105371-A9C7-4584-981A-EBDCA9B597FA}"/>
              </a:ext>
            </a:extLst>
          </p:cNvPr>
          <p:cNvGrpSpPr/>
          <p:nvPr/>
        </p:nvGrpSpPr>
        <p:grpSpPr>
          <a:xfrm>
            <a:off x="731712" y="1337593"/>
            <a:ext cx="2894318" cy="4411413"/>
            <a:chOff x="538699" y="1346206"/>
            <a:chExt cx="2894318" cy="4411413"/>
          </a:xfrm>
        </p:grpSpPr>
        <p:sp>
          <p:nvSpPr>
            <p:cNvPr id="40" name="Right Triangle 39">
              <a:extLst>
                <a:ext uri="{FF2B5EF4-FFF2-40B4-BE49-F238E27FC236}">
                  <a16:creationId xmlns="" xmlns:a16="http://schemas.microsoft.com/office/drawing/2014/main" id="{A401E845-667C-4C84-B260-A3911FD19792}"/>
                </a:ext>
              </a:extLst>
            </p:cNvPr>
            <p:cNvSpPr/>
            <p:nvPr/>
          </p:nvSpPr>
          <p:spPr>
            <a:xfrm rot="7015415">
              <a:off x="810519" y="2314796"/>
              <a:ext cx="2943828" cy="2301168"/>
            </a:xfrm>
            <a:prstGeom prst="rtTriangle">
              <a:avLst/>
            </a:prstGeom>
            <a:gradFill>
              <a:gsLst>
                <a:gs pos="100000">
                  <a:schemeClr val="accent4"/>
                </a:gs>
                <a:gs pos="0">
                  <a:srgbClr val="F68E3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p>
          </p:txBody>
        </p:sp>
        <p:pic>
          <p:nvPicPr>
            <p:cNvPr id="6" name="Picture 5">
              <a:extLst>
                <a:ext uri="{FF2B5EF4-FFF2-40B4-BE49-F238E27FC236}">
                  <a16:creationId xmlns="" xmlns:a16="http://schemas.microsoft.com/office/drawing/2014/main" id="{94CE7CD8-1EFB-49E2-A127-A4CBC2EAA55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45930"/>
            <a:stretch/>
          </p:blipFill>
          <p:spPr>
            <a:xfrm>
              <a:off x="538699" y="1346206"/>
              <a:ext cx="2750561" cy="2643722"/>
            </a:xfrm>
            <a:prstGeom prst="rect">
              <a:avLst/>
            </a:prstGeom>
          </p:spPr>
        </p:pic>
        <p:sp>
          <p:nvSpPr>
            <p:cNvPr id="64" name="Right Triangle 63">
              <a:extLst>
                <a:ext uri="{FF2B5EF4-FFF2-40B4-BE49-F238E27FC236}">
                  <a16:creationId xmlns="" xmlns:a16="http://schemas.microsoft.com/office/drawing/2014/main" id="{01487AF3-FD2A-432C-9AFA-FE533946D473}"/>
                </a:ext>
              </a:extLst>
            </p:cNvPr>
            <p:cNvSpPr/>
            <p:nvPr/>
          </p:nvSpPr>
          <p:spPr>
            <a:xfrm rot="18086719">
              <a:off x="1670369" y="3396721"/>
              <a:ext cx="1090085" cy="771832"/>
            </a:xfrm>
            <a:prstGeom prst="rtTriangle">
              <a:avLst/>
            </a:prstGeom>
            <a:gradFill>
              <a:gsLst>
                <a:gs pos="100000">
                  <a:schemeClr val="accent4"/>
                </a:gs>
                <a:gs pos="0">
                  <a:srgbClr val="F68E3F"/>
                </a:gs>
              </a:gsLst>
              <a:lin ang="540000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p>
          </p:txBody>
        </p:sp>
        <p:grpSp>
          <p:nvGrpSpPr>
            <p:cNvPr id="81" name="Group 80">
              <a:extLst>
                <a:ext uri="{FF2B5EF4-FFF2-40B4-BE49-F238E27FC236}">
                  <a16:creationId xmlns="" xmlns:a16="http://schemas.microsoft.com/office/drawing/2014/main" id="{A466AD81-F81B-4F0A-BE77-F986CF00F549}"/>
                </a:ext>
              </a:extLst>
            </p:cNvPr>
            <p:cNvGrpSpPr/>
            <p:nvPr/>
          </p:nvGrpSpPr>
          <p:grpSpPr>
            <a:xfrm>
              <a:off x="806333" y="4591117"/>
              <a:ext cx="2325544" cy="1166502"/>
              <a:chOff x="846113" y="2238208"/>
              <a:chExt cx="2862287" cy="1166502"/>
            </a:xfrm>
          </p:grpSpPr>
          <p:sp>
            <p:nvSpPr>
              <p:cNvPr id="82" name="Title 175">
                <a:extLst>
                  <a:ext uri="{FF2B5EF4-FFF2-40B4-BE49-F238E27FC236}">
                    <a16:creationId xmlns="" xmlns:a16="http://schemas.microsoft.com/office/drawing/2014/main" id="{FC8DF2C0-8977-4AD3-830B-6123C2D82418}"/>
                  </a:ext>
                </a:extLst>
              </p:cNvPr>
              <p:cNvSpPr txBox="1">
                <a:spLocks/>
              </p:cNvSpPr>
              <p:nvPr/>
            </p:nvSpPr>
            <p:spPr>
              <a:xfrm>
                <a:off x="846113" y="2238208"/>
                <a:ext cx="2862287" cy="249299"/>
              </a:xfrm>
              <a:prstGeom prst="rect">
                <a:avLst/>
              </a:prstGeom>
              <a:noFill/>
            </p:spPr>
            <p:txBody>
              <a:bodyPr vert="horz" wrap="square" lIns="0" tIns="0" rIns="0" bIns="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800" b="1" dirty="0">
                    <a:solidFill>
                      <a:schemeClr val="accent4"/>
                    </a:solidFill>
                  </a:rPr>
                  <a:t>Red Troopers</a:t>
                </a:r>
                <a:endParaRPr lang="en-ID" sz="1800" b="1" dirty="0">
                  <a:solidFill>
                    <a:schemeClr val="accent4"/>
                  </a:solidFill>
                </a:endParaRPr>
              </a:p>
            </p:txBody>
          </p:sp>
          <p:sp>
            <p:nvSpPr>
              <p:cNvPr id="83" name="Title 175">
                <a:extLst>
                  <a:ext uri="{FF2B5EF4-FFF2-40B4-BE49-F238E27FC236}">
                    <a16:creationId xmlns="" xmlns:a16="http://schemas.microsoft.com/office/drawing/2014/main" id="{2A2BE5F3-0A33-4469-8F78-78230126E69E}"/>
                  </a:ext>
                </a:extLst>
              </p:cNvPr>
              <p:cNvSpPr txBox="1">
                <a:spLocks/>
              </p:cNvSpPr>
              <p:nvPr/>
            </p:nvSpPr>
            <p:spPr>
              <a:xfrm>
                <a:off x="846113" y="2629113"/>
                <a:ext cx="2862287" cy="775597"/>
              </a:xfrm>
              <a:prstGeom prst="rect">
                <a:avLst/>
              </a:prstGeom>
              <a:noFill/>
            </p:spPr>
            <p:txBody>
              <a:bodyPr vert="horz" wrap="square" lIns="0" tIns="0" rIns="0" bIns="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da-DK" sz="1400" dirty="0">
                    <a:solidFill>
                      <a:schemeClr val="bg1"/>
                    </a:solidFill>
                    <a:latin typeface="+mn-lt"/>
                  </a:rPr>
                  <a:t>Lorem ipsum dolor sit amet, consectetur adipiscing elit, sed do eiusmod tempor incididunt ut labore et dolore.</a:t>
                </a:r>
              </a:p>
            </p:txBody>
          </p:sp>
        </p:grpSp>
      </p:grpSp>
      <p:grpSp>
        <p:nvGrpSpPr>
          <p:cNvPr id="30" name="Group 29">
            <a:extLst>
              <a:ext uri="{FF2B5EF4-FFF2-40B4-BE49-F238E27FC236}">
                <a16:creationId xmlns="" xmlns:a16="http://schemas.microsoft.com/office/drawing/2014/main" id="{3026951A-1C51-4669-A0BD-5B14622E90DE}"/>
              </a:ext>
            </a:extLst>
          </p:cNvPr>
          <p:cNvGrpSpPr/>
          <p:nvPr/>
        </p:nvGrpSpPr>
        <p:grpSpPr>
          <a:xfrm>
            <a:off x="4797679" y="1429492"/>
            <a:ext cx="2509152" cy="4319514"/>
            <a:chOff x="4729116" y="1438105"/>
            <a:chExt cx="2509152" cy="4319514"/>
          </a:xfrm>
        </p:grpSpPr>
        <p:sp>
          <p:nvSpPr>
            <p:cNvPr id="74" name="Right Triangle 73">
              <a:extLst>
                <a:ext uri="{FF2B5EF4-FFF2-40B4-BE49-F238E27FC236}">
                  <a16:creationId xmlns="" xmlns:a16="http://schemas.microsoft.com/office/drawing/2014/main" id="{64FCA440-795E-4FD9-8BD6-1EEBB49333FA}"/>
                </a:ext>
              </a:extLst>
            </p:cNvPr>
            <p:cNvSpPr/>
            <p:nvPr/>
          </p:nvSpPr>
          <p:spPr>
            <a:xfrm rot="7015415">
              <a:off x="4603629" y="2314796"/>
              <a:ext cx="2943828" cy="2301168"/>
            </a:xfrm>
            <a:prstGeom prst="rtTriangle">
              <a:avLst/>
            </a:prstGeom>
            <a:gradFill>
              <a:gsLst>
                <a:gs pos="100000">
                  <a:schemeClr val="accent4"/>
                </a:gs>
                <a:gs pos="0">
                  <a:srgbClr val="F68E3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p>
          </p:txBody>
        </p:sp>
        <p:pic>
          <p:nvPicPr>
            <p:cNvPr id="75" name="Picture 74">
              <a:extLst>
                <a:ext uri="{FF2B5EF4-FFF2-40B4-BE49-F238E27FC236}">
                  <a16:creationId xmlns="" xmlns:a16="http://schemas.microsoft.com/office/drawing/2014/main" id="{57B51C68-DD43-4649-A85C-351CBC48428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44881"/>
            <a:stretch/>
          </p:blipFill>
          <p:spPr>
            <a:xfrm>
              <a:off x="4729116" y="1438105"/>
              <a:ext cx="2509152" cy="2459925"/>
            </a:xfrm>
            <a:prstGeom prst="rect">
              <a:avLst/>
            </a:prstGeom>
          </p:spPr>
        </p:pic>
        <p:sp>
          <p:nvSpPr>
            <p:cNvPr id="76" name="Right Triangle 75">
              <a:extLst>
                <a:ext uri="{FF2B5EF4-FFF2-40B4-BE49-F238E27FC236}">
                  <a16:creationId xmlns="" xmlns:a16="http://schemas.microsoft.com/office/drawing/2014/main" id="{03067F97-72B4-4614-BB30-F890A1D045E7}"/>
                </a:ext>
              </a:extLst>
            </p:cNvPr>
            <p:cNvSpPr/>
            <p:nvPr/>
          </p:nvSpPr>
          <p:spPr>
            <a:xfrm rot="18086719">
              <a:off x="5463479" y="3396721"/>
              <a:ext cx="1090085" cy="771832"/>
            </a:xfrm>
            <a:prstGeom prst="rtTriangle">
              <a:avLst/>
            </a:prstGeom>
            <a:gradFill>
              <a:gsLst>
                <a:gs pos="100000">
                  <a:schemeClr val="accent4"/>
                </a:gs>
                <a:gs pos="0">
                  <a:srgbClr val="F68E3F"/>
                </a:gs>
              </a:gsLst>
              <a:lin ang="540000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p>
          </p:txBody>
        </p:sp>
        <p:grpSp>
          <p:nvGrpSpPr>
            <p:cNvPr id="85" name="Group 84">
              <a:extLst>
                <a:ext uri="{FF2B5EF4-FFF2-40B4-BE49-F238E27FC236}">
                  <a16:creationId xmlns="" xmlns:a16="http://schemas.microsoft.com/office/drawing/2014/main" id="{D5EB2C77-334C-47CD-810E-662867B577D9}"/>
                </a:ext>
              </a:extLst>
            </p:cNvPr>
            <p:cNvGrpSpPr/>
            <p:nvPr/>
          </p:nvGrpSpPr>
          <p:grpSpPr>
            <a:xfrm>
              <a:off x="4729116" y="4591117"/>
              <a:ext cx="2325544" cy="1166502"/>
              <a:chOff x="846113" y="2238208"/>
              <a:chExt cx="2862287" cy="1166502"/>
            </a:xfrm>
          </p:grpSpPr>
          <p:sp>
            <p:nvSpPr>
              <p:cNvPr id="86" name="Title 175">
                <a:extLst>
                  <a:ext uri="{FF2B5EF4-FFF2-40B4-BE49-F238E27FC236}">
                    <a16:creationId xmlns="" xmlns:a16="http://schemas.microsoft.com/office/drawing/2014/main" id="{5CE24F8B-A5F4-439B-814F-7A9887B9E286}"/>
                  </a:ext>
                </a:extLst>
              </p:cNvPr>
              <p:cNvSpPr txBox="1">
                <a:spLocks/>
              </p:cNvSpPr>
              <p:nvPr/>
            </p:nvSpPr>
            <p:spPr>
              <a:xfrm>
                <a:off x="846113" y="2238208"/>
                <a:ext cx="2862287" cy="249299"/>
              </a:xfrm>
              <a:prstGeom prst="rect">
                <a:avLst/>
              </a:prstGeom>
              <a:noFill/>
            </p:spPr>
            <p:txBody>
              <a:bodyPr vert="horz" wrap="square" lIns="0" tIns="0" rIns="0" bIns="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800" b="1" dirty="0">
                    <a:solidFill>
                      <a:schemeClr val="accent4"/>
                    </a:solidFill>
                  </a:rPr>
                  <a:t>Death Troopers</a:t>
                </a:r>
                <a:endParaRPr lang="en-ID" sz="1800" b="1" dirty="0">
                  <a:solidFill>
                    <a:schemeClr val="accent4"/>
                  </a:solidFill>
                </a:endParaRPr>
              </a:p>
            </p:txBody>
          </p:sp>
          <p:sp>
            <p:nvSpPr>
              <p:cNvPr id="87" name="Title 175">
                <a:extLst>
                  <a:ext uri="{FF2B5EF4-FFF2-40B4-BE49-F238E27FC236}">
                    <a16:creationId xmlns="" xmlns:a16="http://schemas.microsoft.com/office/drawing/2014/main" id="{5A87A937-56A8-4A38-A4A7-397877AEC98D}"/>
                  </a:ext>
                </a:extLst>
              </p:cNvPr>
              <p:cNvSpPr txBox="1">
                <a:spLocks/>
              </p:cNvSpPr>
              <p:nvPr/>
            </p:nvSpPr>
            <p:spPr>
              <a:xfrm>
                <a:off x="846113" y="2629113"/>
                <a:ext cx="2862287" cy="775597"/>
              </a:xfrm>
              <a:prstGeom prst="rect">
                <a:avLst/>
              </a:prstGeom>
              <a:noFill/>
            </p:spPr>
            <p:txBody>
              <a:bodyPr vert="horz" wrap="square" lIns="0" tIns="0" rIns="0" bIns="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da-DK" sz="1400" dirty="0">
                    <a:solidFill>
                      <a:schemeClr val="bg1"/>
                    </a:solidFill>
                    <a:latin typeface="+mn-lt"/>
                  </a:rPr>
                  <a:t>Lorem ipsum dolor sit amet, consectetur adipiscing elit, sed do eiusmod tempor incididunt ut labore et dolore.</a:t>
                </a:r>
              </a:p>
            </p:txBody>
          </p:sp>
        </p:grpSp>
      </p:grpSp>
      <p:grpSp>
        <p:nvGrpSpPr>
          <p:cNvPr id="91" name="Group 90">
            <a:extLst>
              <a:ext uri="{FF2B5EF4-FFF2-40B4-BE49-F238E27FC236}">
                <a16:creationId xmlns="" xmlns:a16="http://schemas.microsoft.com/office/drawing/2014/main" id="{D564997D-B9A5-4814-8362-AA7F4E297E69}"/>
              </a:ext>
            </a:extLst>
          </p:cNvPr>
          <p:cNvGrpSpPr/>
          <p:nvPr/>
        </p:nvGrpSpPr>
        <p:grpSpPr>
          <a:xfrm>
            <a:off x="8478481" y="1313274"/>
            <a:ext cx="2684819" cy="4435732"/>
            <a:chOff x="8427680" y="1321887"/>
            <a:chExt cx="2684819" cy="4435732"/>
          </a:xfrm>
        </p:grpSpPr>
        <p:sp>
          <p:nvSpPr>
            <p:cNvPr id="78" name="Right Triangle 77">
              <a:extLst>
                <a:ext uri="{FF2B5EF4-FFF2-40B4-BE49-F238E27FC236}">
                  <a16:creationId xmlns="" xmlns:a16="http://schemas.microsoft.com/office/drawing/2014/main" id="{77CC4F19-7AA4-4B8F-88C8-4E3AD5DA1A47}"/>
                </a:ext>
              </a:extLst>
            </p:cNvPr>
            <p:cNvSpPr/>
            <p:nvPr/>
          </p:nvSpPr>
          <p:spPr>
            <a:xfrm rot="7015415">
              <a:off x="8396738" y="2314796"/>
              <a:ext cx="2943828" cy="2301168"/>
            </a:xfrm>
            <a:prstGeom prst="rtTriangle">
              <a:avLst/>
            </a:prstGeom>
            <a:gradFill>
              <a:gsLst>
                <a:gs pos="100000">
                  <a:schemeClr val="accent4"/>
                </a:gs>
                <a:gs pos="0">
                  <a:srgbClr val="F68E3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p>
          </p:txBody>
        </p:sp>
        <p:pic>
          <p:nvPicPr>
            <p:cNvPr id="8" name="Picture 7">
              <a:extLst>
                <a:ext uri="{FF2B5EF4-FFF2-40B4-BE49-F238E27FC236}">
                  <a16:creationId xmlns="" xmlns:a16="http://schemas.microsoft.com/office/drawing/2014/main" id="{5AB88B5D-6FD3-4218-8AA3-D5E8A40BC90E}"/>
                </a:ext>
              </a:extLst>
            </p:cNvPr>
            <p:cNvPicPr>
              <a:picLocks noChangeAspect="1"/>
            </p:cNvPicPr>
            <p:nvPr/>
          </p:nvPicPr>
          <p:blipFill rotWithShape="1">
            <a:blip r:embed="rId5">
              <a:extLst>
                <a:ext uri="{28A0092B-C50C-407E-A947-70E740481C1C}">
                  <a14:useLocalDpi xmlns:a14="http://schemas.microsoft.com/office/drawing/2010/main" val="0"/>
                </a:ext>
              </a:extLst>
            </a:blip>
            <a:srcRect b="53120"/>
            <a:stretch/>
          </p:blipFill>
          <p:spPr>
            <a:xfrm>
              <a:off x="8427680" y="1321887"/>
              <a:ext cx="2684819" cy="2576143"/>
            </a:xfrm>
            <a:prstGeom prst="rect">
              <a:avLst/>
            </a:prstGeom>
          </p:spPr>
        </p:pic>
        <p:sp>
          <p:nvSpPr>
            <p:cNvPr id="80" name="Right Triangle 79">
              <a:extLst>
                <a:ext uri="{FF2B5EF4-FFF2-40B4-BE49-F238E27FC236}">
                  <a16:creationId xmlns="" xmlns:a16="http://schemas.microsoft.com/office/drawing/2014/main" id="{CDABDC23-5B8A-449B-9307-B1488B352E65}"/>
                </a:ext>
              </a:extLst>
            </p:cNvPr>
            <p:cNvSpPr/>
            <p:nvPr/>
          </p:nvSpPr>
          <p:spPr>
            <a:xfrm rot="18086719">
              <a:off x="9256588" y="3396721"/>
              <a:ext cx="1090085" cy="771832"/>
            </a:xfrm>
            <a:prstGeom prst="rtTriangle">
              <a:avLst/>
            </a:prstGeom>
            <a:gradFill>
              <a:gsLst>
                <a:gs pos="100000">
                  <a:schemeClr val="accent4"/>
                </a:gs>
                <a:gs pos="0">
                  <a:srgbClr val="F68E3F"/>
                </a:gs>
              </a:gsLst>
              <a:lin ang="540000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p>
          </p:txBody>
        </p:sp>
        <p:grpSp>
          <p:nvGrpSpPr>
            <p:cNvPr id="88" name="Group 87">
              <a:extLst>
                <a:ext uri="{FF2B5EF4-FFF2-40B4-BE49-F238E27FC236}">
                  <a16:creationId xmlns="" xmlns:a16="http://schemas.microsoft.com/office/drawing/2014/main" id="{44A1DA7C-B884-4DAD-B2D1-7C7E6D26D4CC}"/>
                </a:ext>
              </a:extLst>
            </p:cNvPr>
            <p:cNvGrpSpPr/>
            <p:nvPr/>
          </p:nvGrpSpPr>
          <p:grpSpPr>
            <a:xfrm>
              <a:off x="8607317" y="4591117"/>
              <a:ext cx="2325544" cy="1166502"/>
              <a:chOff x="846113" y="2238208"/>
              <a:chExt cx="2862287" cy="1166502"/>
            </a:xfrm>
          </p:grpSpPr>
          <p:sp>
            <p:nvSpPr>
              <p:cNvPr id="89" name="Title 175">
                <a:extLst>
                  <a:ext uri="{FF2B5EF4-FFF2-40B4-BE49-F238E27FC236}">
                    <a16:creationId xmlns="" xmlns:a16="http://schemas.microsoft.com/office/drawing/2014/main" id="{D3DF4B2B-14F7-4936-975F-844969F6DDA9}"/>
                  </a:ext>
                </a:extLst>
              </p:cNvPr>
              <p:cNvSpPr txBox="1">
                <a:spLocks/>
              </p:cNvSpPr>
              <p:nvPr/>
            </p:nvSpPr>
            <p:spPr>
              <a:xfrm>
                <a:off x="846113" y="2238208"/>
                <a:ext cx="2862287" cy="249299"/>
              </a:xfrm>
              <a:prstGeom prst="rect">
                <a:avLst/>
              </a:prstGeom>
              <a:noFill/>
            </p:spPr>
            <p:txBody>
              <a:bodyPr vert="horz" wrap="square" lIns="0" tIns="0" rIns="0" bIns="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800" b="1" dirty="0">
                    <a:solidFill>
                      <a:schemeClr val="accent4"/>
                    </a:solidFill>
                  </a:rPr>
                  <a:t>Blue Troopers</a:t>
                </a:r>
                <a:endParaRPr lang="en-ID" sz="1800" b="1" dirty="0">
                  <a:solidFill>
                    <a:schemeClr val="accent4"/>
                  </a:solidFill>
                </a:endParaRPr>
              </a:p>
            </p:txBody>
          </p:sp>
          <p:sp>
            <p:nvSpPr>
              <p:cNvPr id="90" name="Title 175">
                <a:extLst>
                  <a:ext uri="{FF2B5EF4-FFF2-40B4-BE49-F238E27FC236}">
                    <a16:creationId xmlns="" xmlns:a16="http://schemas.microsoft.com/office/drawing/2014/main" id="{6EAA1A5C-9DC9-4F46-9080-872B5124C633}"/>
                  </a:ext>
                </a:extLst>
              </p:cNvPr>
              <p:cNvSpPr txBox="1">
                <a:spLocks/>
              </p:cNvSpPr>
              <p:nvPr/>
            </p:nvSpPr>
            <p:spPr>
              <a:xfrm>
                <a:off x="846113" y="2629113"/>
                <a:ext cx="2862287" cy="775597"/>
              </a:xfrm>
              <a:prstGeom prst="rect">
                <a:avLst/>
              </a:prstGeom>
              <a:noFill/>
            </p:spPr>
            <p:txBody>
              <a:bodyPr vert="horz" wrap="square" lIns="0" tIns="0" rIns="0" bIns="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da-DK" sz="1400" dirty="0">
                    <a:solidFill>
                      <a:schemeClr val="bg1"/>
                    </a:solidFill>
                    <a:latin typeface="+mn-lt"/>
                  </a:rPr>
                  <a:t>Lorem ipsum dolor sit amet, consectetur adipiscing elit, sed do eiusmod tempor incididunt ut labore et dolore.</a:t>
                </a:r>
              </a:p>
            </p:txBody>
          </p:sp>
        </p:grpSp>
      </p:grpSp>
    </p:spTree>
    <p:extLst>
      <p:ext uri="{BB962C8B-B14F-4D97-AF65-F5344CB8AC3E}">
        <p14:creationId xmlns:p14="http://schemas.microsoft.com/office/powerpoint/2010/main" val="27240161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 xmlns:a16="http://schemas.microsoft.com/office/drawing/2014/main" id="{9BF707A8-E7AF-4BD0-A9EC-0E7F58BE1F85}"/>
              </a:ext>
            </a:extLst>
          </p:cNvPr>
          <p:cNvSpPr>
            <a:spLocks noGrp="1"/>
          </p:cNvSpPr>
          <p:nvPr>
            <p:ph type="sldNum" sz="quarter" idx="12"/>
          </p:nvPr>
        </p:nvSpPr>
        <p:spPr/>
        <p:txBody>
          <a:bodyPr/>
          <a:lstStyle/>
          <a:p>
            <a:r>
              <a:rPr lang="en-ID"/>
              <a:t>0</a:t>
            </a:r>
            <a:fld id="{FF8B239B-8A55-407A-BDD2-A0145CBBE9DF}" type="slidenum">
              <a:rPr lang="en-ID" smtClean="0"/>
              <a:pPr/>
              <a:t>4</a:t>
            </a:fld>
            <a:endParaRPr lang="en-ID" dirty="0"/>
          </a:p>
        </p:txBody>
      </p:sp>
      <p:sp>
        <p:nvSpPr>
          <p:cNvPr id="8" name="Rectangle: Rounded Corners 7">
            <a:extLst>
              <a:ext uri="{FF2B5EF4-FFF2-40B4-BE49-F238E27FC236}">
                <a16:creationId xmlns="" xmlns:a16="http://schemas.microsoft.com/office/drawing/2014/main" id="{925D7065-21A5-4B70-9DAE-893CF6D54D12}"/>
              </a:ext>
            </a:extLst>
          </p:cNvPr>
          <p:cNvSpPr/>
          <p:nvPr/>
        </p:nvSpPr>
        <p:spPr>
          <a:xfrm>
            <a:off x="2413000" y="876300"/>
            <a:ext cx="9258300" cy="4991100"/>
          </a:xfrm>
          <a:prstGeom prst="roundRect">
            <a:avLst>
              <a:gd name="adj" fmla="val 2750"/>
            </a:avLst>
          </a:prstGeom>
          <a:gradFill>
            <a:gsLst>
              <a:gs pos="100000">
                <a:schemeClr val="tx1"/>
              </a:gs>
              <a:gs pos="0">
                <a:schemeClr val="tx1">
                  <a:lumMod val="85000"/>
                  <a:lumOff val="15000"/>
                </a:schemeClr>
              </a:gs>
            </a:gsLst>
            <a:lin ang="5400000" scaled="1"/>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p>
        </p:txBody>
      </p:sp>
      <p:sp>
        <p:nvSpPr>
          <p:cNvPr id="9" name="Right Triangle 8">
            <a:extLst>
              <a:ext uri="{FF2B5EF4-FFF2-40B4-BE49-F238E27FC236}">
                <a16:creationId xmlns="" xmlns:a16="http://schemas.microsoft.com/office/drawing/2014/main" id="{4C548D57-FCFB-4A4B-8567-AF00D81F6583}"/>
              </a:ext>
            </a:extLst>
          </p:cNvPr>
          <p:cNvSpPr/>
          <p:nvPr/>
        </p:nvSpPr>
        <p:spPr>
          <a:xfrm rot="6532569">
            <a:off x="774143" y="1371864"/>
            <a:ext cx="4349516" cy="4295506"/>
          </a:xfrm>
          <a:prstGeom prst="rtTriangle">
            <a:avLst/>
          </a:prstGeom>
          <a:gradFill>
            <a:gsLst>
              <a:gs pos="100000">
                <a:schemeClr val="accent4"/>
              </a:gs>
              <a:gs pos="0">
                <a:srgbClr val="F68E3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p>
        </p:txBody>
      </p:sp>
      <p:pic>
        <p:nvPicPr>
          <p:cNvPr id="7" name="Picture 6">
            <a:extLst>
              <a:ext uri="{FF2B5EF4-FFF2-40B4-BE49-F238E27FC236}">
                <a16:creationId xmlns="" xmlns:a16="http://schemas.microsoft.com/office/drawing/2014/main" id="{9C8A81B7-F5DF-4875-BD6F-219F0A9826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9137" y="1758238"/>
            <a:ext cx="3632236" cy="3697878"/>
          </a:xfrm>
          <a:prstGeom prst="rect">
            <a:avLst/>
          </a:prstGeom>
        </p:spPr>
      </p:pic>
      <p:sp>
        <p:nvSpPr>
          <p:cNvPr id="10" name="Right Triangle 9">
            <a:extLst>
              <a:ext uri="{FF2B5EF4-FFF2-40B4-BE49-F238E27FC236}">
                <a16:creationId xmlns="" xmlns:a16="http://schemas.microsoft.com/office/drawing/2014/main" id="{A0C7658B-E81C-45C0-A0F3-5EBBE4387DC5}"/>
              </a:ext>
            </a:extLst>
          </p:cNvPr>
          <p:cNvSpPr/>
          <p:nvPr/>
        </p:nvSpPr>
        <p:spPr>
          <a:xfrm rot="18086719">
            <a:off x="3375249" y="3425059"/>
            <a:ext cx="1658528" cy="1174317"/>
          </a:xfrm>
          <a:prstGeom prst="rtTriangle">
            <a:avLst/>
          </a:prstGeom>
          <a:gradFill>
            <a:gsLst>
              <a:gs pos="100000">
                <a:schemeClr val="accent4"/>
              </a:gs>
              <a:gs pos="0">
                <a:srgbClr val="F68E3F"/>
              </a:gs>
            </a:gsLst>
            <a:lin ang="540000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p>
        </p:txBody>
      </p:sp>
      <p:sp>
        <p:nvSpPr>
          <p:cNvPr id="11" name="Title 175">
            <a:extLst>
              <a:ext uri="{FF2B5EF4-FFF2-40B4-BE49-F238E27FC236}">
                <a16:creationId xmlns="" xmlns:a16="http://schemas.microsoft.com/office/drawing/2014/main" id="{C8077592-DA71-4982-B241-50BC8712D37B}"/>
              </a:ext>
            </a:extLst>
          </p:cNvPr>
          <p:cNvSpPr txBox="1">
            <a:spLocks/>
          </p:cNvSpPr>
          <p:nvPr/>
        </p:nvSpPr>
        <p:spPr>
          <a:xfrm>
            <a:off x="6029423" y="1447305"/>
            <a:ext cx="4730554" cy="886397"/>
          </a:xfrm>
          <a:prstGeom prst="rect">
            <a:avLst/>
          </a:prstGeom>
          <a:noFill/>
        </p:spPr>
        <p:txBody>
          <a:bodyPr vert="horz" wrap="square" lIns="0" tIns="0" rIns="0" bIns="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3200" b="1" dirty="0">
                <a:solidFill>
                  <a:schemeClr val="bg1"/>
                </a:solidFill>
              </a:rPr>
              <a:t>STORMTROOPER</a:t>
            </a:r>
          </a:p>
          <a:p>
            <a:pPr algn="l"/>
            <a:r>
              <a:rPr lang="en-US" sz="3200" b="1" dirty="0">
                <a:solidFill>
                  <a:schemeClr val="bg1"/>
                </a:solidFill>
              </a:rPr>
              <a:t>HELMET</a:t>
            </a:r>
            <a:endParaRPr lang="en-ID" sz="3200" b="1" dirty="0">
              <a:solidFill>
                <a:schemeClr val="bg1"/>
              </a:solidFill>
            </a:endParaRPr>
          </a:p>
        </p:txBody>
      </p:sp>
      <p:grpSp>
        <p:nvGrpSpPr>
          <p:cNvPr id="19" name="Group 18">
            <a:extLst>
              <a:ext uri="{FF2B5EF4-FFF2-40B4-BE49-F238E27FC236}">
                <a16:creationId xmlns="" xmlns:a16="http://schemas.microsoft.com/office/drawing/2014/main" id="{488B95D9-899D-49BA-A57C-6BF7BCB13BDC}"/>
              </a:ext>
            </a:extLst>
          </p:cNvPr>
          <p:cNvGrpSpPr/>
          <p:nvPr/>
        </p:nvGrpSpPr>
        <p:grpSpPr>
          <a:xfrm>
            <a:off x="8394700" y="2443034"/>
            <a:ext cx="2743525" cy="2722856"/>
            <a:chOff x="8189908" y="2443034"/>
            <a:chExt cx="2743525" cy="2722856"/>
          </a:xfrm>
        </p:grpSpPr>
        <p:graphicFrame>
          <p:nvGraphicFramePr>
            <p:cNvPr id="15" name="Chart 14">
              <a:extLst>
                <a:ext uri="{FF2B5EF4-FFF2-40B4-BE49-F238E27FC236}">
                  <a16:creationId xmlns="" xmlns:a16="http://schemas.microsoft.com/office/drawing/2014/main" id="{FB4AD2EE-2307-494F-8AFE-1022C223533D}"/>
                </a:ext>
              </a:extLst>
            </p:cNvPr>
            <p:cNvGraphicFramePr/>
            <p:nvPr>
              <p:extLst>
                <p:ext uri="{D42A27DB-BD31-4B8C-83A1-F6EECF244321}">
                  <p14:modId xmlns:p14="http://schemas.microsoft.com/office/powerpoint/2010/main" val="1128815885"/>
                </p:ext>
              </p:extLst>
            </p:nvPr>
          </p:nvGraphicFramePr>
          <p:xfrm>
            <a:off x="8189908" y="2443034"/>
            <a:ext cx="2743525" cy="2722856"/>
          </p:xfrm>
          <a:graphic>
            <a:graphicData uri="http://schemas.openxmlformats.org/drawingml/2006/chart">
              <c:chart xmlns:c="http://schemas.openxmlformats.org/drawingml/2006/chart" xmlns:r="http://schemas.openxmlformats.org/officeDocument/2006/relationships" r:id="rId4"/>
            </a:graphicData>
          </a:graphic>
        </p:graphicFrame>
        <p:sp>
          <p:nvSpPr>
            <p:cNvPr id="16" name="Title 175">
              <a:extLst>
                <a:ext uri="{FF2B5EF4-FFF2-40B4-BE49-F238E27FC236}">
                  <a16:creationId xmlns="" xmlns:a16="http://schemas.microsoft.com/office/drawing/2014/main" id="{5F7AF0B1-C142-4439-938A-69CA7275B4BE}"/>
                </a:ext>
              </a:extLst>
            </p:cNvPr>
            <p:cNvSpPr txBox="1">
              <a:spLocks/>
            </p:cNvSpPr>
            <p:nvPr/>
          </p:nvSpPr>
          <p:spPr>
            <a:xfrm>
              <a:off x="8839680" y="3595737"/>
              <a:ext cx="1443979" cy="609398"/>
            </a:xfrm>
            <a:prstGeom prst="rect">
              <a:avLst/>
            </a:prstGeom>
            <a:noFill/>
          </p:spPr>
          <p:txBody>
            <a:bodyPr vert="horz" wrap="square" lIns="0" tIns="0" rIns="0" bIns="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da-DK" sz="2800" dirty="0">
                  <a:solidFill>
                    <a:schemeClr val="bg1"/>
                  </a:solidFill>
                  <a:latin typeface="+mn-lt"/>
                </a:rPr>
                <a:t>$ 3.9256</a:t>
              </a:r>
            </a:p>
            <a:p>
              <a:r>
                <a:rPr lang="da-DK" sz="1600" dirty="0">
                  <a:solidFill>
                    <a:schemeClr val="bg1"/>
                  </a:solidFill>
                  <a:latin typeface="+mn-lt"/>
                </a:rPr>
                <a:t>item</a:t>
              </a:r>
            </a:p>
          </p:txBody>
        </p:sp>
      </p:grpSp>
      <p:sp>
        <p:nvSpPr>
          <p:cNvPr id="18" name="Title 175">
            <a:extLst>
              <a:ext uri="{FF2B5EF4-FFF2-40B4-BE49-F238E27FC236}">
                <a16:creationId xmlns="" xmlns:a16="http://schemas.microsoft.com/office/drawing/2014/main" id="{91AC7299-BE2C-45F3-B52A-7FC6D9A9C546}"/>
              </a:ext>
            </a:extLst>
          </p:cNvPr>
          <p:cNvSpPr txBox="1">
            <a:spLocks/>
          </p:cNvSpPr>
          <p:nvPr/>
        </p:nvSpPr>
        <p:spPr>
          <a:xfrm>
            <a:off x="6102829" y="3315212"/>
            <a:ext cx="2060192" cy="969496"/>
          </a:xfrm>
          <a:prstGeom prst="rect">
            <a:avLst/>
          </a:prstGeom>
          <a:noFill/>
        </p:spPr>
        <p:txBody>
          <a:bodyPr vert="horz" wrap="square" lIns="0" tIns="0" rIns="0" bIns="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da-DK" sz="1400" dirty="0">
                <a:solidFill>
                  <a:schemeClr val="bg1"/>
                </a:solidFill>
                <a:latin typeface="+mn-lt"/>
              </a:rPr>
              <a:t>Lorem ipsum dolor sit amet, consectetur adipiscing elit, sed do eiusmod tempor incididunt ut labore et dolore.</a:t>
            </a:r>
          </a:p>
        </p:txBody>
      </p:sp>
      <p:sp>
        <p:nvSpPr>
          <p:cNvPr id="20" name="Title 175">
            <a:extLst>
              <a:ext uri="{FF2B5EF4-FFF2-40B4-BE49-F238E27FC236}">
                <a16:creationId xmlns="" xmlns:a16="http://schemas.microsoft.com/office/drawing/2014/main" id="{6CEA19E4-58F3-4B2F-B204-D13E145A25C3}"/>
              </a:ext>
            </a:extLst>
          </p:cNvPr>
          <p:cNvSpPr txBox="1">
            <a:spLocks/>
          </p:cNvSpPr>
          <p:nvPr/>
        </p:nvSpPr>
        <p:spPr>
          <a:xfrm>
            <a:off x="6102830" y="2910346"/>
            <a:ext cx="1913948" cy="249299"/>
          </a:xfrm>
          <a:prstGeom prst="rect">
            <a:avLst/>
          </a:prstGeom>
          <a:noFill/>
        </p:spPr>
        <p:txBody>
          <a:bodyPr vert="horz" wrap="square" lIns="0" tIns="0" rIns="0" bIns="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800" b="1" dirty="0">
                <a:solidFill>
                  <a:schemeClr val="accent4"/>
                </a:solidFill>
              </a:rPr>
              <a:t>THE DARK SIZE</a:t>
            </a:r>
            <a:endParaRPr lang="en-ID" sz="1800" b="1" dirty="0">
              <a:solidFill>
                <a:schemeClr val="accent4"/>
              </a:solidFill>
            </a:endParaRPr>
          </a:p>
        </p:txBody>
      </p:sp>
      <p:cxnSp>
        <p:nvCxnSpPr>
          <p:cNvPr id="21" name="Straight Connector 20">
            <a:extLst>
              <a:ext uri="{FF2B5EF4-FFF2-40B4-BE49-F238E27FC236}">
                <a16:creationId xmlns="" xmlns:a16="http://schemas.microsoft.com/office/drawing/2014/main" id="{927FB045-0755-4CCE-A4F7-C50F2F65F889}"/>
              </a:ext>
            </a:extLst>
          </p:cNvPr>
          <p:cNvCxnSpPr/>
          <p:nvPr/>
        </p:nvCxnSpPr>
        <p:spPr>
          <a:xfrm>
            <a:off x="6102829" y="2704823"/>
            <a:ext cx="393700" cy="0"/>
          </a:xfrm>
          <a:prstGeom prst="line">
            <a:avLst/>
          </a:prstGeom>
          <a:ln w="25400">
            <a:solidFill>
              <a:srgbClr val="F68E3F"/>
            </a:solidFill>
          </a:ln>
        </p:spPr>
        <p:style>
          <a:lnRef idx="1">
            <a:schemeClr val="accent1"/>
          </a:lnRef>
          <a:fillRef idx="0">
            <a:schemeClr val="accent1"/>
          </a:fillRef>
          <a:effectRef idx="0">
            <a:schemeClr val="accent1"/>
          </a:effectRef>
          <a:fontRef idx="minor">
            <a:schemeClr val="tx1"/>
          </a:fontRef>
        </p:style>
      </p:cxnSp>
      <p:grpSp>
        <p:nvGrpSpPr>
          <p:cNvPr id="26" name="Group 25">
            <a:extLst>
              <a:ext uri="{FF2B5EF4-FFF2-40B4-BE49-F238E27FC236}">
                <a16:creationId xmlns="" xmlns:a16="http://schemas.microsoft.com/office/drawing/2014/main" id="{586D7FA3-3347-40F4-94D6-DC1E54DC92D1}"/>
              </a:ext>
            </a:extLst>
          </p:cNvPr>
          <p:cNvGrpSpPr/>
          <p:nvPr/>
        </p:nvGrpSpPr>
        <p:grpSpPr>
          <a:xfrm>
            <a:off x="6102829" y="4625975"/>
            <a:ext cx="1593412" cy="318862"/>
            <a:chOff x="6102829" y="4594860"/>
            <a:chExt cx="2060192" cy="412271"/>
          </a:xfrm>
        </p:grpSpPr>
        <p:sp>
          <p:nvSpPr>
            <p:cNvPr id="22" name="Oval 21">
              <a:extLst>
                <a:ext uri="{FF2B5EF4-FFF2-40B4-BE49-F238E27FC236}">
                  <a16:creationId xmlns="" xmlns:a16="http://schemas.microsoft.com/office/drawing/2014/main" id="{B434D61B-3605-470B-B408-55F6DF9F384C}"/>
                </a:ext>
              </a:extLst>
            </p:cNvPr>
            <p:cNvSpPr/>
            <p:nvPr/>
          </p:nvSpPr>
          <p:spPr>
            <a:xfrm>
              <a:off x="6102829" y="4594860"/>
              <a:ext cx="412271" cy="412271"/>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200" dirty="0"/>
                <a:t>S</a:t>
              </a:r>
              <a:endParaRPr lang="en-ID" sz="1200" dirty="0"/>
            </a:p>
          </p:txBody>
        </p:sp>
        <p:sp>
          <p:nvSpPr>
            <p:cNvPr id="23" name="Oval 22">
              <a:extLst>
                <a:ext uri="{FF2B5EF4-FFF2-40B4-BE49-F238E27FC236}">
                  <a16:creationId xmlns="" xmlns:a16="http://schemas.microsoft.com/office/drawing/2014/main" id="{86D37C0B-48B4-4DC6-A7C2-A4E676849B0F}"/>
                </a:ext>
              </a:extLst>
            </p:cNvPr>
            <p:cNvSpPr/>
            <p:nvPr/>
          </p:nvSpPr>
          <p:spPr>
            <a:xfrm>
              <a:off x="6652136" y="4594860"/>
              <a:ext cx="412271" cy="412271"/>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200" dirty="0"/>
                <a:t>M</a:t>
              </a:r>
              <a:endParaRPr lang="en-ID" sz="1200" dirty="0"/>
            </a:p>
          </p:txBody>
        </p:sp>
        <p:sp>
          <p:nvSpPr>
            <p:cNvPr id="24" name="Oval 23">
              <a:extLst>
                <a:ext uri="{FF2B5EF4-FFF2-40B4-BE49-F238E27FC236}">
                  <a16:creationId xmlns="" xmlns:a16="http://schemas.microsoft.com/office/drawing/2014/main" id="{5180DBFE-32D5-4701-9E6E-FBEA12541887}"/>
                </a:ext>
              </a:extLst>
            </p:cNvPr>
            <p:cNvSpPr/>
            <p:nvPr/>
          </p:nvSpPr>
          <p:spPr>
            <a:xfrm>
              <a:off x="7201443" y="4594860"/>
              <a:ext cx="412271" cy="412271"/>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200" dirty="0"/>
                <a:t>L</a:t>
              </a:r>
              <a:endParaRPr lang="en-ID" sz="1200" dirty="0"/>
            </a:p>
          </p:txBody>
        </p:sp>
        <p:sp>
          <p:nvSpPr>
            <p:cNvPr id="25" name="Oval 24">
              <a:extLst>
                <a:ext uri="{FF2B5EF4-FFF2-40B4-BE49-F238E27FC236}">
                  <a16:creationId xmlns="" xmlns:a16="http://schemas.microsoft.com/office/drawing/2014/main" id="{BF42A56F-E750-4EEA-895A-945F60A9C8BB}"/>
                </a:ext>
              </a:extLst>
            </p:cNvPr>
            <p:cNvSpPr/>
            <p:nvPr/>
          </p:nvSpPr>
          <p:spPr>
            <a:xfrm>
              <a:off x="7750750" y="4594860"/>
              <a:ext cx="412271" cy="412271"/>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200" dirty="0"/>
                <a:t>XL</a:t>
              </a:r>
              <a:endParaRPr lang="en-ID" sz="1200" dirty="0"/>
            </a:p>
          </p:txBody>
        </p:sp>
      </p:grpSp>
    </p:spTree>
    <p:extLst>
      <p:ext uri="{BB962C8B-B14F-4D97-AF65-F5344CB8AC3E}">
        <p14:creationId xmlns:p14="http://schemas.microsoft.com/office/powerpoint/2010/main" val="339631573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 xmlns:a16="http://schemas.microsoft.com/office/drawing/2014/main" id="{FC387FB9-F652-4A2D-BEE8-618CE9C932BD}"/>
              </a:ext>
            </a:extLst>
          </p:cNvPr>
          <p:cNvSpPr>
            <a:spLocks noGrp="1"/>
          </p:cNvSpPr>
          <p:nvPr>
            <p:ph type="sldNum" sz="quarter" idx="12"/>
          </p:nvPr>
        </p:nvSpPr>
        <p:spPr/>
        <p:txBody>
          <a:bodyPr/>
          <a:lstStyle/>
          <a:p>
            <a:r>
              <a:rPr lang="en-ID"/>
              <a:t>0</a:t>
            </a:r>
            <a:fld id="{FF8B239B-8A55-407A-BDD2-A0145CBBE9DF}" type="slidenum">
              <a:rPr lang="en-ID" smtClean="0"/>
              <a:pPr/>
              <a:t>5</a:t>
            </a:fld>
            <a:endParaRPr lang="en-ID" dirty="0"/>
          </a:p>
        </p:txBody>
      </p:sp>
      <p:grpSp>
        <p:nvGrpSpPr>
          <p:cNvPr id="99" name="Group 98">
            <a:extLst>
              <a:ext uri="{FF2B5EF4-FFF2-40B4-BE49-F238E27FC236}">
                <a16:creationId xmlns="" xmlns:a16="http://schemas.microsoft.com/office/drawing/2014/main" id="{C3CFA8D4-6C33-4577-9672-38452847FE86}"/>
              </a:ext>
            </a:extLst>
          </p:cNvPr>
          <p:cNvGrpSpPr/>
          <p:nvPr/>
        </p:nvGrpSpPr>
        <p:grpSpPr>
          <a:xfrm>
            <a:off x="663032" y="928401"/>
            <a:ext cx="10960217" cy="5001198"/>
            <a:chOff x="663032" y="866201"/>
            <a:chExt cx="10960217" cy="5001198"/>
          </a:xfrm>
        </p:grpSpPr>
        <p:sp>
          <p:nvSpPr>
            <p:cNvPr id="39" name="Rectangle: Rounded Corners 38">
              <a:extLst>
                <a:ext uri="{FF2B5EF4-FFF2-40B4-BE49-F238E27FC236}">
                  <a16:creationId xmlns="" xmlns:a16="http://schemas.microsoft.com/office/drawing/2014/main" id="{01CF9A01-EB19-49C9-ACBA-D5BC43BAA0FD}"/>
                </a:ext>
              </a:extLst>
            </p:cNvPr>
            <p:cNvSpPr/>
            <p:nvPr/>
          </p:nvSpPr>
          <p:spPr>
            <a:xfrm>
              <a:off x="3723588" y="2253006"/>
              <a:ext cx="7899661" cy="3614393"/>
            </a:xfrm>
            <a:prstGeom prst="roundRect">
              <a:avLst>
                <a:gd name="adj" fmla="val 2750"/>
              </a:avLst>
            </a:prstGeom>
            <a:gradFill>
              <a:gsLst>
                <a:gs pos="100000">
                  <a:schemeClr val="tx1"/>
                </a:gs>
                <a:gs pos="0">
                  <a:schemeClr val="tx1">
                    <a:lumMod val="85000"/>
                    <a:lumOff val="15000"/>
                  </a:schemeClr>
                </a:gs>
              </a:gsLst>
              <a:lin ang="5400000" scaled="1"/>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p>
          </p:txBody>
        </p:sp>
        <p:sp>
          <p:nvSpPr>
            <p:cNvPr id="15" name="Freeform: Shape 14">
              <a:extLst>
                <a:ext uri="{FF2B5EF4-FFF2-40B4-BE49-F238E27FC236}">
                  <a16:creationId xmlns="" xmlns:a16="http://schemas.microsoft.com/office/drawing/2014/main" id="{1A043948-610C-4DD9-8154-E08DCDDB0CA2}"/>
                </a:ext>
              </a:extLst>
            </p:cNvPr>
            <p:cNvSpPr/>
            <p:nvPr/>
          </p:nvSpPr>
          <p:spPr>
            <a:xfrm>
              <a:off x="4091331" y="2995367"/>
              <a:ext cx="7144218" cy="2166066"/>
            </a:xfrm>
            <a:custGeom>
              <a:avLst/>
              <a:gdLst>
                <a:gd name="connsiteX0" fmla="*/ 0 w 5578388"/>
                <a:gd name="connsiteY0" fmla="*/ 1716541 h 1691319"/>
                <a:gd name="connsiteX1" fmla="*/ 629646 w 5578388"/>
                <a:gd name="connsiteY1" fmla="*/ 1215673 h 1691319"/>
                <a:gd name="connsiteX2" fmla="*/ 1280062 w 5578388"/>
                <a:gd name="connsiteY2" fmla="*/ 1616546 h 1691319"/>
                <a:gd name="connsiteX3" fmla="*/ 2173791 w 5578388"/>
                <a:gd name="connsiteY3" fmla="*/ 788392 h 1691319"/>
                <a:gd name="connsiteX4" fmla="*/ 2870793 w 5578388"/>
                <a:gd name="connsiteY4" fmla="*/ 1248016 h 1691319"/>
                <a:gd name="connsiteX5" fmla="*/ 3884101 w 5578388"/>
                <a:gd name="connsiteY5" fmla="*/ 0 h 1691319"/>
                <a:gd name="connsiteX6" fmla="*/ 4952601 w 5578388"/>
                <a:gd name="connsiteY6" fmla="*/ 1315669 h 1691319"/>
                <a:gd name="connsiteX7" fmla="*/ 5593225 w 5578388"/>
                <a:gd name="connsiteY7" fmla="*/ 1716838 h 1691319"/>
                <a:gd name="connsiteX8" fmla="*/ 0 w 5578388"/>
                <a:gd name="connsiteY8" fmla="*/ 1716838 h 1691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78388" h="1691319">
                  <a:moveTo>
                    <a:pt x="0" y="1716541"/>
                  </a:moveTo>
                  <a:cubicBezTo>
                    <a:pt x="0" y="1716541"/>
                    <a:pt x="305328" y="1215673"/>
                    <a:pt x="629646" y="1215673"/>
                  </a:cubicBezTo>
                  <a:cubicBezTo>
                    <a:pt x="894916" y="1215673"/>
                    <a:pt x="914500" y="1616546"/>
                    <a:pt x="1280062" y="1616546"/>
                  </a:cubicBezTo>
                  <a:cubicBezTo>
                    <a:pt x="1686572" y="1616546"/>
                    <a:pt x="1635833" y="786909"/>
                    <a:pt x="2173791" y="788392"/>
                  </a:cubicBezTo>
                  <a:cubicBezTo>
                    <a:pt x="2591874" y="789283"/>
                    <a:pt x="2515913" y="1248016"/>
                    <a:pt x="2870793" y="1248016"/>
                  </a:cubicBezTo>
                  <a:cubicBezTo>
                    <a:pt x="3393322" y="1248016"/>
                    <a:pt x="3299261" y="0"/>
                    <a:pt x="3884101" y="0"/>
                  </a:cubicBezTo>
                  <a:cubicBezTo>
                    <a:pt x="4509297" y="0"/>
                    <a:pt x="4343132" y="1315669"/>
                    <a:pt x="4952601" y="1315669"/>
                  </a:cubicBezTo>
                  <a:cubicBezTo>
                    <a:pt x="5562069" y="1315669"/>
                    <a:pt x="5593225" y="1716838"/>
                    <a:pt x="5593225" y="1716838"/>
                  </a:cubicBezTo>
                  <a:lnTo>
                    <a:pt x="0" y="1716838"/>
                  </a:lnTo>
                  <a:close/>
                </a:path>
              </a:pathLst>
            </a:custGeom>
            <a:gradFill>
              <a:gsLst>
                <a:gs pos="96460">
                  <a:schemeClr val="accent4">
                    <a:alpha val="38000"/>
                  </a:schemeClr>
                </a:gs>
                <a:gs pos="62000">
                  <a:schemeClr val="accent4">
                    <a:alpha val="74000"/>
                  </a:schemeClr>
                </a:gs>
                <a:gs pos="0">
                  <a:srgbClr val="F68E3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schemeClr val="lt1"/>
                </a:solidFill>
              </a:endParaRPr>
            </a:p>
          </p:txBody>
        </p:sp>
        <p:grpSp>
          <p:nvGrpSpPr>
            <p:cNvPr id="32" name="Group 31">
              <a:extLst>
                <a:ext uri="{FF2B5EF4-FFF2-40B4-BE49-F238E27FC236}">
                  <a16:creationId xmlns="" xmlns:a16="http://schemas.microsoft.com/office/drawing/2014/main" id="{6001BCD3-ECE5-4CA8-9DBA-7E374154C1F1}"/>
                </a:ext>
              </a:extLst>
            </p:cNvPr>
            <p:cNvGrpSpPr/>
            <p:nvPr/>
          </p:nvGrpSpPr>
          <p:grpSpPr>
            <a:xfrm>
              <a:off x="4091331" y="5304180"/>
              <a:ext cx="7164174" cy="153233"/>
              <a:chOff x="4278265" y="5256457"/>
              <a:chExt cx="7164174" cy="153233"/>
            </a:xfrm>
          </p:grpSpPr>
          <p:sp>
            <p:nvSpPr>
              <p:cNvPr id="16" name="TextBox 15">
                <a:extLst>
                  <a:ext uri="{FF2B5EF4-FFF2-40B4-BE49-F238E27FC236}">
                    <a16:creationId xmlns="" xmlns:a16="http://schemas.microsoft.com/office/drawing/2014/main" id="{DB1B2449-9B61-4699-B8D1-AF2EFA6044B3}"/>
                  </a:ext>
                </a:extLst>
              </p:cNvPr>
              <p:cNvSpPr txBox="1"/>
              <p:nvPr/>
            </p:nvSpPr>
            <p:spPr>
              <a:xfrm>
                <a:off x="4278265" y="5263824"/>
                <a:ext cx="120583" cy="138499"/>
              </a:xfrm>
              <a:prstGeom prst="rect">
                <a:avLst/>
              </a:prstGeom>
              <a:noFill/>
            </p:spPr>
            <p:txBody>
              <a:bodyPr wrap="square" lIns="0" tIns="0" rIns="0" bIns="0" rtlCol="0">
                <a:spAutoFit/>
              </a:bodyPr>
              <a:lstStyle/>
              <a:p>
                <a:pPr algn="ctr"/>
                <a:r>
                  <a:rPr lang="en-US" sz="900" b="1" dirty="0">
                    <a:solidFill>
                      <a:schemeClr val="tx1">
                        <a:lumMod val="65000"/>
                        <a:lumOff val="35000"/>
                      </a:schemeClr>
                    </a:solidFill>
                    <a:latin typeface="+mj-lt"/>
                  </a:rPr>
                  <a:t>1</a:t>
                </a:r>
                <a:endParaRPr lang="en-ID" sz="900" b="1" dirty="0">
                  <a:solidFill>
                    <a:schemeClr val="tx1">
                      <a:lumMod val="65000"/>
                      <a:lumOff val="35000"/>
                    </a:schemeClr>
                  </a:solidFill>
                  <a:latin typeface="+mj-lt"/>
                </a:endParaRPr>
              </a:p>
            </p:txBody>
          </p:sp>
          <p:sp>
            <p:nvSpPr>
              <p:cNvPr id="17" name="TextBox 16">
                <a:extLst>
                  <a:ext uri="{FF2B5EF4-FFF2-40B4-BE49-F238E27FC236}">
                    <a16:creationId xmlns="" xmlns:a16="http://schemas.microsoft.com/office/drawing/2014/main" id="{40AD7012-6F44-4BED-8DE7-B0CDA76671C1}"/>
                  </a:ext>
                </a:extLst>
              </p:cNvPr>
              <p:cNvSpPr txBox="1"/>
              <p:nvPr/>
            </p:nvSpPr>
            <p:spPr>
              <a:xfrm>
                <a:off x="4746507" y="5263824"/>
                <a:ext cx="120583" cy="138499"/>
              </a:xfrm>
              <a:prstGeom prst="rect">
                <a:avLst/>
              </a:prstGeom>
              <a:noFill/>
            </p:spPr>
            <p:txBody>
              <a:bodyPr wrap="square" lIns="0" tIns="0" rIns="0" bIns="0" rtlCol="0">
                <a:spAutoFit/>
              </a:bodyPr>
              <a:lstStyle/>
              <a:p>
                <a:pPr algn="ctr"/>
                <a:r>
                  <a:rPr lang="en-US" sz="900" b="1" dirty="0">
                    <a:solidFill>
                      <a:schemeClr val="tx1">
                        <a:lumMod val="65000"/>
                        <a:lumOff val="35000"/>
                      </a:schemeClr>
                    </a:solidFill>
                    <a:latin typeface="+mj-lt"/>
                  </a:rPr>
                  <a:t>2</a:t>
                </a:r>
                <a:endParaRPr lang="en-ID" sz="900" b="1" dirty="0">
                  <a:solidFill>
                    <a:schemeClr val="tx1">
                      <a:lumMod val="65000"/>
                      <a:lumOff val="35000"/>
                    </a:schemeClr>
                  </a:solidFill>
                  <a:latin typeface="+mj-lt"/>
                </a:endParaRPr>
              </a:p>
            </p:txBody>
          </p:sp>
          <p:sp>
            <p:nvSpPr>
              <p:cNvPr id="18" name="TextBox 17">
                <a:extLst>
                  <a:ext uri="{FF2B5EF4-FFF2-40B4-BE49-F238E27FC236}">
                    <a16:creationId xmlns="" xmlns:a16="http://schemas.microsoft.com/office/drawing/2014/main" id="{707894F7-6603-4F55-8BD1-0704EA0C743D}"/>
                  </a:ext>
                </a:extLst>
              </p:cNvPr>
              <p:cNvSpPr txBox="1"/>
              <p:nvPr/>
            </p:nvSpPr>
            <p:spPr>
              <a:xfrm>
                <a:off x="5214749" y="5263824"/>
                <a:ext cx="120583" cy="138499"/>
              </a:xfrm>
              <a:prstGeom prst="rect">
                <a:avLst/>
              </a:prstGeom>
              <a:noFill/>
            </p:spPr>
            <p:txBody>
              <a:bodyPr wrap="square" lIns="0" tIns="0" rIns="0" bIns="0" rtlCol="0">
                <a:spAutoFit/>
              </a:bodyPr>
              <a:lstStyle/>
              <a:p>
                <a:pPr algn="ctr"/>
                <a:r>
                  <a:rPr lang="en-US" sz="900" b="1" dirty="0">
                    <a:solidFill>
                      <a:schemeClr val="tx1">
                        <a:lumMod val="65000"/>
                        <a:lumOff val="35000"/>
                      </a:schemeClr>
                    </a:solidFill>
                    <a:latin typeface="+mj-lt"/>
                  </a:rPr>
                  <a:t>3</a:t>
                </a:r>
                <a:endParaRPr lang="en-ID" sz="900" b="1" dirty="0">
                  <a:solidFill>
                    <a:schemeClr val="tx1">
                      <a:lumMod val="65000"/>
                      <a:lumOff val="35000"/>
                    </a:schemeClr>
                  </a:solidFill>
                  <a:latin typeface="+mj-lt"/>
                </a:endParaRPr>
              </a:p>
            </p:txBody>
          </p:sp>
          <p:sp>
            <p:nvSpPr>
              <p:cNvPr id="19" name="TextBox 18">
                <a:extLst>
                  <a:ext uri="{FF2B5EF4-FFF2-40B4-BE49-F238E27FC236}">
                    <a16:creationId xmlns="" xmlns:a16="http://schemas.microsoft.com/office/drawing/2014/main" id="{03AEDFC5-9E54-4B12-B04F-EE2F2839F564}"/>
                  </a:ext>
                </a:extLst>
              </p:cNvPr>
              <p:cNvSpPr txBox="1"/>
              <p:nvPr/>
            </p:nvSpPr>
            <p:spPr>
              <a:xfrm>
                <a:off x="5682991" y="5263824"/>
                <a:ext cx="120583" cy="138499"/>
              </a:xfrm>
              <a:prstGeom prst="rect">
                <a:avLst/>
              </a:prstGeom>
              <a:noFill/>
            </p:spPr>
            <p:txBody>
              <a:bodyPr wrap="square" lIns="0" tIns="0" rIns="0" bIns="0" rtlCol="0">
                <a:spAutoFit/>
              </a:bodyPr>
              <a:lstStyle/>
              <a:p>
                <a:pPr algn="ctr"/>
                <a:r>
                  <a:rPr lang="en-US" sz="900" b="1" dirty="0">
                    <a:solidFill>
                      <a:schemeClr val="tx1">
                        <a:lumMod val="65000"/>
                        <a:lumOff val="35000"/>
                      </a:schemeClr>
                    </a:solidFill>
                    <a:latin typeface="+mj-lt"/>
                  </a:rPr>
                  <a:t>4</a:t>
                </a:r>
                <a:endParaRPr lang="en-ID" sz="900" b="1" dirty="0">
                  <a:solidFill>
                    <a:schemeClr val="tx1">
                      <a:lumMod val="65000"/>
                      <a:lumOff val="35000"/>
                    </a:schemeClr>
                  </a:solidFill>
                  <a:latin typeface="+mj-lt"/>
                </a:endParaRPr>
              </a:p>
            </p:txBody>
          </p:sp>
          <p:sp>
            <p:nvSpPr>
              <p:cNvPr id="20" name="TextBox 19">
                <a:extLst>
                  <a:ext uri="{FF2B5EF4-FFF2-40B4-BE49-F238E27FC236}">
                    <a16:creationId xmlns="" xmlns:a16="http://schemas.microsoft.com/office/drawing/2014/main" id="{E114EAC4-AE3F-4D1B-80DE-A109A7B47876}"/>
                  </a:ext>
                </a:extLst>
              </p:cNvPr>
              <p:cNvSpPr txBox="1"/>
              <p:nvPr/>
            </p:nvSpPr>
            <p:spPr>
              <a:xfrm>
                <a:off x="6151233" y="5263824"/>
                <a:ext cx="120583" cy="138499"/>
              </a:xfrm>
              <a:prstGeom prst="rect">
                <a:avLst/>
              </a:prstGeom>
              <a:noFill/>
            </p:spPr>
            <p:txBody>
              <a:bodyPr wrap="square" lIns="0" tIns="0" rIns="0" bIns="0" rtlCol="0">
                <a:spAutoFit/>
              </a:bodyPr>
              <a:lstStyle/>
              <a:p>
                <a:pPr algn="ctr"/>
                <a:r>
                  <a:rPr lang="en-US" sz="900" b="1" dirty="0">
                    <a:solidFill>
                      <a:schemeClr val="tx1">
                        <a:lumMod val="65000"/>
                        <a:lumOff val="35000"/>
                      </a:schemeClr>
                    </a:solidFill>
                    <a:latin typeface="+mj-lt"/>
                  </a:rPr>
                  <a:t>5</a:t>
                </a:r>
                <a:endParaRPr lang="en-ID" sz="900" b="1" dirty="0">
                  <a:solidFill>
                    <a:schemeClr val="tx1">
                      <a:lumMod val="65000"/>
                      <a:lumOff val="35000"/>
                    </a:schemeClr>
                  </a:solidFill>
                  <a:latin typeface="+mj-lt"/>
                </a:endParaRPr>
              </a:p>
            </p:txBody>
          </p:sp>
          <p:sp>
            <p:nvSpPr>
              <p:cNvPr id="21" name="TextBox 20">
                <a:extLst>
                  <a:ext uri="{FF2B5EF4-FFF2-40B4-BE49-F238E27FC236}">
                    <a16:creationId xmlns="" xmlns:a16="http://schemas.microsoft.com/office/drawing/2014/main" id="{474D090D-52C9-495B-A017-78A8A75FBB02}"/>
                  </a:ext>
                </a:extLst>
              </p:cNvPr>
              <p:cNvSpPr txBox="1"/>
              <p:nvPr/>
            </p:nvSpPr>
            <p:spPr>
              <a:xfrm>
                <a:off x="6619475" y="5263824"/>
                <a:ext cx="120583" cy="138499"/>
              </a:xfrm>
              <a:prstGeom prst="rect">
                <a:avLst/>
              </a:prstGeom>
              <a:noFill/>
            </p:spPr>
            <p:txBody>
              <a:bodyPr wrap="square" lIns="0" tIns="0" rIns="0" bIns="0" rtlCol="0">
                <a:spAutoFit/>
              </a:bodyPr>
              <a:lstStyle/>
              <a:p>
                <a:pPr algn="ctr"/>
                <a:r>
                  <a:rPr lang="en-US" sz="900" b="1" dirty="0">
                    <a:solidFill>
                      <a:schemeClr val="tx1">
                        <a:lumMod val="65000"/>
                        <a:lumOff val="35000"/>
                      </a:schemeClr>
                    </a:solidFill>
                    <a:latin typeface="+mj-lt"/>
                  </a:rPr>
                  <a:t>6</a:t>
                </a:r>
                <a:endParaRPr lang="en-ID" sz="900" b="1" dirty="0">
                  <a:solidFill>
                    <a:schemeClr val="tx1">
                      <a:lumMod val="65000"/>
                      <a:lumOff val="35000"/>
                    </a:schemeClr>
                  </a:solidFill>
                  <a:latin typeface="+mj-lt"/>
                </a:endParaRPr>
              </a:p>
            </p:txBody>
          </p:sp>
          <p:sp>
            <p:nvSpPr>
              <p:cNvPr id="22" name="TextBox 21">
                <a:extLst>
                  <a:ext uri="{FF2B5EF4-FFF2-40B4-BE49-F238E27FC236}">
                    <a16:creationId xmlns="" xmlns:a16="http://schemas.microsoft.com/office/drawing/2014/main" id="{F2DC2E09-4CBA-4E28-937E-2311F6515C46}"/>
                  </a:ext>
                </a:extLst>
              </p:cNvPr>
              <p:cNvSpPr txBox="1"/>
              <p:nvPr/>
            </p:nvSpPr>
            <p:spPr>
              <a:xfrm>
                <a:off x="7030517" y="5256457"/>
                <a:ext cx="234983" cy="153233"/>
              </a:xfrm>
              <a:prstGeom prst="roundRect">
                <a:avLst/>
              </a:prstGeom>
              <a:gradFill>
                <a:gsLst>
                  <a:gs pos="96460">
                    <a:schemeClr val="bg2">
                      <a:lumMod val="10000"/>
                    </a:schemeClr>
                  </a:gs>
                  <a:gs pos="0">
                    <a:schemeClr val="tx1">
                      <a:lumMod val="85000"/>
                      <a:lumOff val="15000"/>
                    </a:schemeClr>
                  </a:gs>
                </a:gsLst>
                <a:lin ang="5400000" scaled="1"/>
              </a:gradFill>
            </p:spPr>
            <p:txBody>
              <a:bodyPr wrap="square" lIns="0" tIns="0" rIns="0" bIns="0" rtlCol="0" anchor="ctr">
                <a:spAutoFit/>
              </a:bodyPr>
              <a:lstStyle/>
              <a:p>
                <a:pPr algn="ctr"/>
                <a:r>
                  <a:rPr lang="en-US" sz="900" b="1" dirty="0">
                    <a:solidFill>
                      <a:schemeClr val="tx1">
                        <a:lumMod val="50000"/>
                        <a:lumOff val="50000"/>
                      </a:schemeClr>
                    </a:solidFill>
                    <a:latin typeface="+mj-lt"/>
                  </a:rPr>
                  <a:t>7</a:t>
                </a:r>
                <a:endParaRPr lang="en-ID" sz="900" b="1" dirty="0">
                  <a:solidFill>
                    <a:schemeClr val="tx1">
                      <a:lumMod val="50000"/>
                      <a:lumOff val="50000"/>
                    </a:schemeClr>
                  </a:solidFill>
                  <a:latin typeface="+mj-lt"/>
                </a:endParaRPr>
              </a:p>
            </p:txBody>
          </p:sp>
          <p:sp>
            <p:nvSpPr>
              <p:cNvPr id="23" name="TextBox 22">
                <a:extLst>
                  <a:ext uri="{FF2B5EF4-FFF2-40B4-BE49-F238E27FC236}">
                    <a16:creationId xmlns="" xmlns:a16="http://schemas.microsoft.com/office/drawing/2014/main" id="{856F4F98-677F-411F-AB08-984CE366D1F2}"/>
                  </a:ext>
                </a:extLst>
              </p:cNvPr>
              <p:cNvSpPr txBox="1"/>
              <p:nvPr/>
            </p:nvSpPr>
            <p:spPr>
              <a:xfrm>
                <a:off x="7555959" y="5263824"/>
                <a:ext cx="120583" cy="138499"/>
              </a:xfrm>
              <a:prstGeom prst="rect">
                <a:avLst/>
              </a:prstGeom>
              <a:noFill/>
            </p:spPr>
            <p:txBody>
              <a:bodyPr wrap="square" lIns="0" tIns="0" rIns="0" bIns="0" rtlCol="0">
                <a:spAutoFit/>
              </a:bodyPr>
              <a:lstStyle/>
              <a:p>
                <a:pPr algn="ctr"/>
                <a:r>
                  <a:rPr lang="en-US" sz="900" b="1" dirty="0">
                    <a:solidFill>
                      <a:schemeClr val="tx1">
                        <a:lumMod val="65000"/>
                        <a:lumOff val="35000"/>
                      </a:schemeClr>
                    </a:solidFill>
                    <a:latin typeface="+mj-lt"/>
                  </a:rPr>
                  <a:t>8</a:t>
                </a:r>
                <a:endParaRPr lang="en-ID" sz="900" b="1" dirty="0">
                  <a:solidFill>
                    <a:schemeClr val="tx1">
                      <a:lumMod val="65000"/>
                      <a:lumOff val="35000"/>
                    </a:schemeClr>
                  </a:solidFill>
                  <a:latin typeface="+mj-lt"/>
                </a:endParaRPr>
              </a:p>
            </p:txBody>
          </p:sp>
          <p:sp>
            <p:nvSpPr>
              <p:cNvPr id="24" name="TextBox 23">
                <a:extLst>
                  <a:ext uri="{FF2B5EF4-FFF2-40B4-BE49-F238E27FC236}">
                    <a16:creationId xmlns="" xmlns:a16="http://schemas.microsoft.com/office/drawing/2014/main" id="{34E8CA19-C9D8-4846-B65F-54F0C57970D5}"/>
                  </a:ext>
                </a:extLst>
              </p:cNvPr>
              <p:cNvSpPr txBox="1"/>
              <p:nvPr/>
            </p:nvSpPr>
            <p:spPr>
              <a:xfrm>
                <a:off x="8024201" y="5263824"/>
                <a:ext cx="120583" cy="138499"/>
              </a:xfrm>
              <a:prstGeom prst="rect">
                <a:avLst/>
              </a:prstGeom>
              <a:noFill/>
            </p:spPr>
            <p:txBody>
              <a:bodyPr wrap="square" lIns="0" tIns="0" rIns="0" bIns="0" rtlCol="0">
                <a:spAutoFit/>
              </a:bodyPr>
              <a:lstStyle/>
              <a:p>
                <a:pPr algn="ctr"/>
                <a:r>
                  <a:rPr lang="en-US" sz="900" b="1" dirty="0">
                    <a:solidFill>
                      <a:schemeClr val="tx1">
                        <a:lumMod val="65000"/>
                        <a:lumOff val="35000"/>
                      </a:schemeClr>
                    </a:solidFill>
                    <a:latin typeface="+mj-lt"/>
                  </a:rPr>
                  <a:t>9</a:t>
                </a:r>
                <a:endParaRPr lang="en-ID" sz="900" b="1" dirty="0">
                  <a:solidFill>
                    <a:schemeClr val="tx1">
                      <a:lumMod val="65000"/>
                      <a:lumOff val="35000"/>
                    </a:schemeClr>
                  </a:solidFill>
                  <a:latin typeface="+mj-lt"/>
                </a:endParaRPr>
              </a:p>
            </p:txBody>
          </p:sp>
          <p:sp>
            <p:nvSpPr>
              <p:cNvPr id="25" name="TextBox 24">
                <a:extLst>
                  <a:ext uri="{FF2B5EF4-FFF2-40B4-BE49-F238E27FC236}">
                    <a16:creationId xmlns="" xmlns:a16="http://schemas.microsoft.com/office/drawing/2014/main" id="{FBED860B-263D-48E6-84D1-CB389F27D567}"/>
                  </a:ext>
                </a:extLst>
              </p:cNvPr>
              <p:cNvSpPr txBox="1"/>
              <p:nvPr/>
            </p:nvSpPr>
            <p:spPr>
              <a:xfrm>
                <a:off x="8363513" y="5263824"/>
                <a:ext cx="378442" cy="138499"/>
              </a:xfrm>
              <a:prstGeom prst="rect">
                <a:avLst/>
              </a:prstGeom>
              <a:noFill/>
            </p:spPr>
            <p:txBody>
              <a:bodyPr wrap="square" lIns="0" tIns="0" rIns="0" bIns="0" rtlCol="0">
                <a:spAutoFit/>
              </a:bodyPr>
              <a:lstStyle/>
              <a:p>
                <a:pPr algn="ctr"/>
                <a:r>
                  <a:rPr lang="en-US" sz="900" b="1" dirty="0">
                    <a:solidFill>
                      <a:schemeClr val="tx1">
                        <a:lumMod val="65000"/>
                        <a:lumOff val="35000"/>
                      </a:schemeClr>
                    </a:solidFill>
                    <a:latin typeface="+mj-lt"/>
                  </a:rPr>
                  <a:t>10</a:t>
                </a:r>
                <a:endParaRPr lang="en-ID" sz="900" b="1" dirty="0">
                  <a:solidFill>
                    <a:schemeClr val="tx1">
                      <a:lumMod val="65000"/>
                      <a:lumOff val="35000"/>
                    </a:schemeClr>
                  </a:solidFill>
                  <a:latin typeface="+mj-lt"/>
                </a:endParaRPr>
              </a:p>
            </p:txBody>
          </p:sp>
          <p:sp>
            <p:nvSpPr>
              <p:cNvPr id="26" name="TextBox 25">
                <a:extLst>
                  <a:ext uri="{FF2B5EF4-FFF2-40B4-BE49-F238E27FC236}">
                    <a16:creationId xmlns="" xmlns:a16="http://schemas.microsoft.com/office/drawing/2014/main" id="{BA9CA093-D3B9-4CCD-A49A-EC80D2C00153}"/>
                  </a:ext>
                </a:extLst>
              </p:cNvPr>
              <p:cNvSpPr txBox="1"/>
              <p:nvPr/>
            </p:nvSpPr>
            <p:spPr>
              <a:xfrm>
                <a:off x="8940728" y="5263824"/>
                <a:ext cx="160496" cy="138499"/>
              </a:xfrm>
              <a:prstGeom prst="rect">
                <a:avLst/>
              </a:prstGeom>
              <a:noFill/>
            </p:spPr>
            <p:txBody>
              <a:bodyPr wrap="square" lIns="0" tIns="0" rIns="0" bIns="0" rtlCol="0">
                <a:spAutoFit/>
              </a:bodyPr>
              <a:lstStyle/>
              <a:p>
                <a:pPr algn="ctr"/>
                <a:r>
                  <a:rPr lang="en-US" sz="900" b="1" dirty="0">
                    <a:solidFill>
                      <a:schemeClr val="tx1">
                        <a:lumMod val="65000"/>
                        <a:lumOff val="35000"/>
                      </a:schemeClr>
                    </a:solidFill>
                    <a:latin typeface="+mj-lt"/>
                  </a:rPr>
                  <a:t>11</a:t>
                </a:r>
                <a:endParaRPr lang="en-ID" sz="900" b="1" dirty="0">
                  <a:solidFill>
                    <a:schemeClr val="tx1">
                      <a:lumMod val="65000"/>
                      <a:lumOff val="35000"/>
                    </a:schemeClr>
                  </a:solidFill>
                  <a:latin typeface="+mj-lt"/>
                </a:endParaRPr>
              </a:p>
            </p:txBody>
          </p:sp>
          <p:sp>
            <p:nvSpPr>
              <p:cNvPr id="27" name="TextBox 26">
                <a:extLst>
                  <a:ext uri="{FF2B5EF4-FFF2-40B4-BE49-F238E27FC236}">
                    <a16:creationId xmlns="" xmlns:a16="http://schemas.microsoft.com/office/drawing/2014/main" id="{88814AD1-1D90-4E7B-A07F-DAC1C7DC425F}"/>
                  </a:ext>
                </a:extLst>
              </p:cNvPr>
              <p:cNvSpPr txBox="1"/>
              <p:nvPr/>
            </p:nvSpPr>
            <p:spPr>
              <a:xfrm>
                <a:off x="9408970" y="5263824"/>
                <a:ext cx="160496" cy="138499"/>
              </a:xfrm>
              <a:prstGeom prst="rect">
                <a:avLst/>
              </a:prstGeom>
              <a:noFill/>
            </p:spPr>
            <p:txBody>
              <a:bodyPr wrap="square" lIns="0" tIns="0" rIns="0" bIns="0" rtlCol="0">
                <a:spAutoFit/>
              </a:bodyPr>
              <a:lstStyle/>
              <a:p>
                <a:pPr algn="ctr"/>
                <a:r>
                  <a:rPr lang="en-US" sz="900" b="1" dirty="0">
                    <a:solidFill>
                      <a:schemeClr val="tx1">
                        <a:lumMod val="65000"/>
                        <a:lumOff val="35000"/>
                      </a:schemeClr>
                    </a:solidFill>
                    <a:latin typeface="+mj-lt"/>
                  </a:rPr>
                  <a:t>12</a:t>
                </a:r>
                <a:endParaRPr lang="en-ID" sz="900" b="1" dirty="0">
                  <a:solidFill>
                    <a:schemeClr val="tx1">
                      <a:lumMod val="65000"/>
                      <a:lumOff val="35000"/>
                    </a:schemeClr>
                  </a:solidFill>
                  <a:latin typeface="+mj-lt"/>
                </a:endParaRPr>
              </a:p>
            </p:txBody>
          </p:sp>
          <p:sp>
            <p:nvSpPr>
              <p:cNvPr id="28" name="TextBox 27">
                <a:extLst>
                  <a:ext uri="{FF2B5EF4-FFF2-40B4-BE49-F238E27FC236}">
                    <a16:creationId xmlns="" xmlns:a16="http://schemas.microsoft.com/office/drawing/2014/main" id="{DC5C0FB2-ABFB-4D71-814F-50388C245A18}"/>
                  </a:ext>
                </a:extLst>
              </p:cNvPr>
              <p:cNvSpPr txBox="1"/>
              <p:nvPr/>
            </p:nvSpPr>
            <p:spPr>
              <a:xfrm>
                <a:off x="9877212" y="5263824"/>
                <a:ext cx="160496" cy="138499"/>
              </a:xfrm>
              <a:prstGeom prst="rect">
                <a:avLst/>
              </a:prstGeom>
              <a:noFill/>
            </p:spPr>
            <p:txBody>
              <a:bodyPr wrap="square" lIns="0" tIns="0" rIns="0" bIns="0" rtlCol="0">
                <a:spAutoFit/>
              </a:bodyPr>
              <a:lstStyle/>
              <a:p>
                <a:pPr algn="ctr"/>
                <a:r>
                  <a:rPr lang="en-US" sz="900" b="1" dirty="0">
                    <a:solidFill>
                      <a:schemeClr val="tx1">
                        <a:lumMod val="65000"/>
                        <a:lumOff val="35000"/>
                      </a:schemeClr>
                    </a:solidFill>
                    <a:latin typeface="+mj-lt"/>
                  </a:rPr>
                  <a:t>13</a:t>
                </a:r>
                <a:endParaRPr lang="en-ID" sz="900" b="1" dirty="0">
                  <a:solidFill>
                    <a:schemeClr val="tx1">
                      <a:lumMod val="65000"/>
                      <a:lumOff val="35000"/>
                    </a:schemeClr>
                  </a:solidFill>
                  <a:latin typeface="+mj-lt"/>
                </a:endParaRPr>
              </a:p>
            </p:txBody>
          </p:sp>
          <p:sp>
            <p:nvSpPr>
              <p:cNvPr id="29" name="TextBox 28">
                <a:extLst>
                  <a:ext uri="{FF2B5EF4-FFF2-40B4-BE49-F238E27FC236}">
                    <a16:creationId xmlns="" xmlns:a16="http://schemas.microsoft.com/office/drawing/2014/main" id="{5AC861BD-0820-48C8-936C-337297617B4A}"/>
                  </a:ext>
                </a:extLst>
              </p:cNvPr>
              <p:cNvSpPr txBox="1"/>
              <p:nvPr/>
            </p:nvSpPr>
            <p:spPr>
              <a:xfrm>
                <a:off x="10345454" y="5263824"/>
                <a:ext cx="160496" cy="138499"/>
              </a:xfrm>
              <a:prstGeom prst="rect">
                <a:avLst/>
              </a:prstGeom>
              <a:noFill/>
            </p:spPr>
            <p:txBody>
              <a:bodyPr wrap="square" lIns="0" tIns="0" rIns="0" bIns="0" rtlCol="0">
                <a:spAutoFit/>
              </a:bodyPr>
              <a:lstStyle/>
              <a:p>
                <a:pPr algn="ctr"/>
                <a:r>
                  <a:rPr lang="en-US" sz="900" b="1" dirty="0">
                    <a:solidFill>
                      <a:schemeClr val="tx1">
                        <a:lumMod val="65000"/>
                        <a:lumOff val="35000"/>
                      </a:schemeClr>
                    </a:solidFill>
                    <a:latin typeface="+mj-lt"/>
                  </a:rPr>
                  <a:t>14</a:t>
                </a:r>
                <a:endParaRPr lang="en-ID" sz="900" b="1" dirty="0">
                  <a:solidFill>
                    <a:schemeClr val="tx1">
                      <a:lumMod val="65000"/>
                      <a:lumOff val="35000"/>
                    </a:schemeClr>
                  </a:solidFill>
                  <a:latin typeface="+mj-lt"/>
                </a:endParaRPr>
              </a:p>
            </p:txBody>
          </p:sp>
          <p:sp>
            <p:nvSpPr>
              <p:cNvPr id="30" name="TextBox 29">
                <a:extLst>
                  <a:ext uri="{FF2B5EF4-FFF2-40B4-BE49-F238E27FC236}">
                    <a16:creationId xmlns="" xmlns:a16="http://schemas.microsoft.com/office/drawing/2014/main" id="{F3D25C3E-8A85-49BE-B182-7841A16FB415}"/>
                  </a:ext>
                </a:extLst>
              </p:cNvPr>
              <p:cNvSpPr txBox="1"/>
              <p:nvPr/>
            </p:nvSpPr>
            <p:spPr>
              <a:xfrm>
                <a:off x="10813696" y="5263824"/>
                <a:ext cx="160496" cy="138499"/>
              </a:xfrm>
              <a:prstGeom prst="rect">
                <a:avLst/>
              </a:prstGeom>
              <a:noFill/>
            </p:spPr>
            <p:txBody>
              <a:bodyPr wrap="square" lIns="0" tIns="0" rIns="0" bIns="0" rtlCol="0">
                <a:spAutoFit/>
              </a:bodyPr>
              <a:lstStyle/>
              <a:p>
                <a:pPr algn="ctr"/>
                <a:r>
                  <a:rPr lang="en-US" sz="900" b="1" dirty="0">
                    <a:solidFill>
                      <a:schemeClr val="tx1">
                        <a:lumMod val="65000"/>
                        <a:lumOff val="35000"/>
                      </a:schemeClr>
                    </a:solidFill>
                    <a:latin typeface="+mj-lt"/>
                  </a:rPr>
                  <a:t>15</a:t>
                </a:r>
                <a:endParaRPr lang="en-ID" sz="900" b="1" dirty="0">
                  <a:solidFill>
                    <a:schemeClr val="tx1">
                      <a:lumMod val="65000"/>
                      <a:lumOff val="35000"/>
                    </a:schemeClr>
                  </a:solidFill>
                  <a:latin typeface="+mj-lt"/>
                </a:endParaRPr>
              </a:p>
            </p:txBody>
          </p:sp>
          <p:sp>
            <p:nvSpPr>
              <p:cNvPr id="31" name="TextBox 30">
                <a:extLst>
                  <a:ext uri="{FF2B5EF4-FFF2-40B4-BE49-F238E27FC236}">
                    <a16:creationId xmlns="" xmlns:a16="http://schemas.microsoft.com/office/drawing/2014/main" id="{80D0C6A5-9156-475D-8AF4-A061B0D3C759}"/>
                  </a:ext>
                </a:extLst>
              </p:cNvPr>
              <p:cNvSpPr txBox="1"/>
              <p:nvPr/>
            </p:nvSpPr>
            <p:spPr>
              <a:xfrm>
                <a:off x="11281943" y="5263824"/>
                <a:ext cx="160496" cy="138499"/>
              </a:xfrm>
              <a:prstGeom prst="rect">
                <a:avLst/>
              </a:prstGeom>
              <a:noFill/>
            </p:spPr>
            <p:txBody>
              <a:bodyPr wrap="square" lIns="0" tIns="0" rIns="0" bIns="0" rtlCol="0">
                <a:spAutoFit/>
              </a:bodyPr>
              <a:lstStyle/>
              <a:p>
                <a:pPr algn="ctr"/>
                <a:r>
                  <a:rPr lang="en-US" sz="900" b="1" dirty="0">
                    <a:solidFill>
                      <a:schemeClr val="tx1">
                        <a:lumMod val="65000"/>
                        <a:lumOff val="35000"/>
                      </a:schemeClr>
                    </a:solidFill>
                    <a:latin typeface="+mj-lt"/>
                  </a:rPr>
                  <a:t>16</a:t>
                </a:r>
                <a:endParaRPr lang="en-ID" sz="900" b="1" dirty="0">
                  <a:solidFill>
                    <a:schemeClr val="tx1">
                      <a:lumMod val="65000"/>
                      <a:lumOff val="35000"/>
                    </a:schemeClr>
                  </a:solidFill>
                  <a:latin typeface="+mj-lt"/>
                </a:endParaRPr>
              </a:p>
            </p:txBody>
          </p:sp>
        </p:grpSp>
        <p:cxnSp>
          <p:nvCxnSpPr>
            <p:cNvPr id="34" name="Straight Connector 33">
              <a:extLst>
                <a:ext uri="{FF2B5EF4-FFF2-40B4-BE49-F238E27FC236}">
                  <a16:creationId xmlns="" xmlns:a16="http://schemas.microsoft.com/office/drawing/2014/main" id="{5A9DB86C-CAA3-408D-8428-617492E2F2C9}"/>
                </a:ext>
              </a:extLst>
            </p:cNvPr>
            <p:cNvCxnSpPr>
              <a:cxnSpLocks/>
            </p:cNvCxnSpPr>
            <p:nvPr/>
          </p:nvCxnSpPr>
          <p:spPr>
            <a:xfrm>
              <a:off x="6961074" y="3991073"/>
              <a:ext cx="0" cy="1203325"/>
            </a:xfrm>
            <a:prstGeom prst="line">
              <a:avLst/>
            </a:prstGeom>
            <a:ln w="0">
              <a:solidFill>
                <a:schemeClr val="bg1"/>
              </a:solidFill>
            </a:ln>
          </p:spPr>
          <p:style>
            <a:lnRef idx="1">
              <a:schemeClr val="accent1"/>
            </a:lnRef>
            <a:fillRef idx="0">
              <a:schemeClr val="accent1"/>
            </a:fillRef>
            <a:effectRef idx="0">
              <a:schemeClr val="accent1"/>
            </a:effectRef>
            <a:fontRef idx="minor">
              <a:schemeClr val="tx1"/>
            </a:fontRef>
          </p:style>
        </p:cxnSp>
        <p:sp>
          <p:nvSpPr>
            <p:cNvPr id="36" name="Oval 35">
              <a:extLst>
                <a:ext uri="{FF2B5EF4-FFF2-40B4-BE49-F238E27FC236}">
                  <a16:creationId xmlns="" xmlns:a16="http://schemas.microsoft.com/office/drawing/2014/main" id="{78568FEB-E08D-434E-B72F-5992B81D2527}"/>
                </a:ext>
              </a:extLst>
            </p:cNvPr>
            <p:cNvSpPr/>
            <p:nvPr/>
          </p:nvSpPr>
          <p:spPr>
            <a:xfrm>
              <a:off x="6927778" y="3977117"/>
              <a:ext cx="73631" cy="7363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7" name="Oval 36">
              <a:extLst>
                <a:ext uri="{FF2B5EF4-FFF2-40B4-BE49-F238E27FC236}">
                  <a16:creationId xmlns="" xmlns:a16="http://schemas.microsoft.com/office/drawing/2014/main" id="{1930650A-3976-4830-8D19-A0C479C8377D}"/>
                </a:ext>
              </a:extLst>
            </p:cNvPr>
            <p:cNvSpPr/>
            <p:nvPr/>
          </p:nvSpPr>
          <p:spPr>
            <a:xfrm>
              <a:off x="6858492" y="3911350"/>
              <a:ext cx="205165" cy="205165"/>
            </a:xfrm>
            <a:prstGeom prst="ellipse">
              <a:avLst/>
            </a:prstGeom>
            <a:no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1" name="Rectangle: Rounded Corners 40">
              <a:extLst>
                <a:ext uri="{FF2B5EF4-FFF2-40B4-BE49-F238E27FC236}">
                  <a16:creationId xmlns="" xmlns:a16="http://schemas.microsoft.com/office/drawing/2014/main" id="{D20744E4-CFCB-486F-A854-08458AEFB45C}"/>
                </a:ext>
              </a:extLst>
            </p:cNvPr>
            <p:cNvSpPr/>
            <p:nvPr/>
          </p:nvSpPr>
          <p:spPr>
            <a:xfrm>
              <a:off x="6330123" y="3365500"/>
              <a:ext cx="1214699" cy="311150"/>
            </a:xfrm>
            <a:prstGeom prst="roundRect">
              <a:avLst>
                <a:gd name="adj" fmla="val 50000"/>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8" name="Title 175">
              <a:extLst>
                <a:ext uri="{FF2B5EF4-FFF2-40B4-BE49-F238E27FC236}">
                  <a16:creationId xmlns="" xmlns:a16="http://schemas.microsoft.com/office/drawing/2014/main" id="{16081811-4DC6-43AF-93EC-A94F0E07CE5B}"/>
                </a:ext>
              </a:extLst>
            </p:cNvPr>
            <p:cNvSpPr txBox="1">
              <a:spLocks/>
            </p:cNvSpPr>
            <p:nvPr/>
          </p:nvSpPr>
          <p:spPr>
            <a:xfrm>
              <a:off x="6385336" y="3456169"/>
              <a:ext cx="1084883" cy="145424"/>
            </a:xfrm>
            <a:prstGeom prst="rect">
              <a:avLst/>
            </a:prstGeom>
            <a:noFill/>
          </p:spPr>
          <p:txBody>
            <a:bodyPr vert="horz" wrap="square" lIns="0" tIns="0" rIns="0" bIns="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da-DK" sz="1050" dirty="0">
                  <a:solidFill>
                    <a:schemeClr val="bg1"/>
                  </a:solidFill>
                  <a:latin typeface="+mn-lt"/>
                </a:rPr>
                <a:t>3.9256 KILLS</a:t>
              </a:r>
            </a:p>
          </p:txBody>
        </p:sp>
        <p:sp>
          <p:nvSpPr>
            <p:cNvPr id="42" name="Isosceles Triangle 41">
              <a:extLst>
                <a:ext uri="{FF2B5EF4-FFF2-40B4-BE49-F238E27FC236}">
                  <a16:creationId xmlns="" xmlns:a16="http://schemas.microsoft.com/office/drawing/2014/main" id="{8B6C72C2-9FE2-4915-BE1E-6BCC03CBD4D5}"/>
                </a:ext>
              </a:extLst>
            </p:cNvPr>
            <p:cNvSpPr/>
            <p:nvPr/>
          </p:nvSpPr>
          <p:spPr>
            <a:xfrm rot="10800000">
              <a:off x="6843583" y="3676650"/>
              <a:ext cx="220074" cy="142747"/>
            </a:xfrm>
            <a:prstGeom prst="triangl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3" name="Title 175">
              <a:extLst>
                <a:ext uri="{FF2B5EF4-FFF2-40B4-BE49-F238E27FC236}">
                  <a16:creationId xmlns="" xmlns:a16="http://schemas.microsoft.com/office/drawing/2014/main" id="{E691D9DC-3D40-4EE0-89E9-5E9F9229D7C7}"/>
                </a:ext>
              </a:extLst>
            </p:cNvPr>
            <p:cNvSpPr txBox="1">
              <a:spLocks/>
            </p:cNvSpPr>
            <p:nvPr/>
          </p:nvSpPr>
          <p:spPr>
            <a:xfrm>
              <a:off x="9723326" y="2478762"/>
              <a:ext cx="1451931" cy="96950"/>
            </a:xfrm>
            <a:prstGeom prst="rect">
              <a:avLst/>
            </a:prstGeom>
            <a:noFill/>
          </p:spPr>
          <p:txBody>
            <a:bodyPr vert="horz" wrap="square" lIns="0" tIns="0" rIns="0" bIns="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r>
                <a:rPr lang="da-DK" sz="700" spc="300" dirty="0">
                  <a:solidFill>
                    <a:schemeClr val="bg1"/>
                  </a:solidFill>
                  <a:latin typeface="+mn-lt"/>
                </a:rPr>
                <a:t>MORE STATISCTICS</a:t>
              </a:r>
            </a:p>
          </p:txBody>
        </p:sp>
        <p:sp>
          <p:nvSpPr>
            <p:cNvPr id="44" name="Half Frame 43">
              <a:extLst>
                <a:ext uri="{FF2B5EF4-FFF2-40B4-BE49-F238E27FC236}">
                  <a16:creationId xmlns="" xmlns:a16="http://schemas.microsoft.com/office/drawing/2014/main" id="{5D2E64A4-8312-47C5-947A-C2D70473B7E5}"/>
                </a:ext>
              </a:extLst>
            </p:cNvPr>
            <p:cNvSpPr/>
            <p:nvPr/>
          </p:nvSpPr>
          <p:spPr>
            <a:xfrm rot="2700000" flipH="1">
              <a:off x="11252592" y="2485060"/>
              <a:ext cx="87263" cy="84353"/>
            </a:xfrm>
            <a:prstGeom prst="halfFrame">
              <a:avLst>
                <a:gd name="adj1" fmla="val 9435"/>
                <a:gd name="adj2" fmla="val 839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nvGrpSpPr>
            <p:cNvPr id="48" name="Group 47">
              <a:extLst>
                <a:ext uri="{FF2B5EF4-FFF2-40B4-BE49-F238E27FC236}">
                  <a16:creationId xmlns="" xmlns:a16="http://schemas.microsoft.com/office/drawing/2014/main" id="{20B777C9-2F58-4923-968B-FF87B2AC6A4F}"/>
                </a:ext>
              </a:extLst>
            </p:cNvPr>
            <p:cNvGrpSpPr/>
            <p:nvPr/>
          </p:nvGrpSpPr>
          <p:grpSpPr>
            <a:xfrm>
              <a:off x="4091331" y="2934253"/>
              <a:ext cx="1214699" cy="311150"/>
              <a:chOff x="4091331" y="2989062"/>
              <a:chExt cx="1214699" cy="311150"/>
            </a:xfrm>
          </p:grpSpPr>
          <p:sp>
            <p:nvSpPr>
              <p:cNvPr id="45" name="Rectangle: Rounded Corners 44">
                <a:extLst>
                  <a:ext uri="{FF2B5EF4-FFF2-40B4-BE49-F238E27FC236}">
                    <a16:creationId xmlns="" xmlns:a16="http://schemas.microsoft.com/office/drawing/2014/main" id="{9ED85EA2-22A0-433C-848E-D096607B8B82}"/>
                  </a:ext>
                </a:extLst>
              </p:cNvPr>
              <p:cNvSpPr/>
              <p:nvPr/>
            </p:nvSpPr>
            <p:spPr>
              <a:xfrm>
                <a:off x="4091331" y="2989062"/>
                <a:ext cx="1214699" cy="311150"/>
              </a:xfrm>
              <a:prstGeom prst="roundRect">
                <a:avLst>
                  <a:gd name="adj" fmla="val 50000"/>
                </a:avLst>
              </a:prstGeom>
              <a:noFill/>
              <a:ln w="0">
                <a:solidFill>
                  <a:schemeClr val="bg1">
                    <a:alpha val="3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6" name="Title 175">
                <a:extLst>
                  <a:ext uri="{FF2B5EF4-FFF2-40B4-BE49-F238E27FC236}">
                    <a16:creationId xmlns="" xmlns:a16="http://schemas.microsoft.com/office/drawing/2014/main" id="{666EDF38-D7C8-4BC9-AE2F-819E26937454}"/>
                  </a:ext>
                </a:extLst>
              </p:cNvPr>
              <p:cNvSpPr txBox="1">
                <a:spLocks/>
              </p:cNvSpPr>
              <p:nvPr/>
            </p:nvSpPr>
            <p:spPr>
              <a:xfrm>
                <a:off x="4146545" y="3079731"/>
                <a:ext cx="787406" cy="145424"/>
              </a:xfrm>
              <a:prstGeom prst="rect">
                <a:avLst/>
              </a:prstGeom>
              <a:noFill/>
            </p:spPr>
            <p:txBody>
              <a:bodyPr vert="horz" wrap="square" lIns="0" tIns="0" rIns="0" bIns="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r>
                  <a:rPr lang="da-DK" sz="1050" dirty="0">
                    <a:solidFill>
                      <a:schemeClr val="bg1"/>
                    </a:solidFill>
                    <a:latin typeface="+mn-lt"/>
                  </a:rPr>
                  <a:t>Overall Kills</a:t>
                </a:r>
              </a:p>
            </p:txBody>
          </p:sp>
          <p:sp>
            <p:nvSpPr>
              <p:cNvPr id="47" name="Half Frame 46">
                <a:extLst>
                  <a:ext uri="{FF2B5EF4-FFF2-40B4-BE49-F238E27FC236}">
                    <a16:creationId xmlns="" xmlns:a16="http://schemas.microsoft.com/office/drawing/2014/main" id="{D58B758D-9075-4E85-88EB-2BE911784EA2}"/>
                  </a:ext>
                </a:extLst>
              </p:cNvPr>
              <p:cNvSpPr/>
              <p:nvPr/>
            </p:nvSpPr>
            <p:spPr>
              <a:xfrm rot="8100000" flipH="1">
                <a:off x="5044474" y="3088648"/>
                <a:ext cx="87263" cy="84353"/>
              </a:xfrm>
              <a:prstGeom prst="halfFrame">
                <a:avLst>
                  <a:gd name="adj1" fmla="val 9435"/>
                  <a:gd name="adj2" fmla="val 839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
          <p:nvSpPr>
            <p:cNvPr id="49" name="Rectangle: Rounded Corners 48">
              <a:extLst>
                <a:ext uri="{FF2B5EF4-FFF2-40B4-BE49-F238E27FC236}">
                  <a16:creationId xmlns="" xmlns:a16="http://schemas.microsoft.com/office/drawing/2014/main" id="{3F6C7C97-0693-472C-A87A-6D6ADCB62BD9}"/>
                </a:ext>
              </a:extLst>
            </p:cNvPr>
            <p:cNvSpPr/>
            <p:nvPr/>
          </p:nvSpPr>
          <p:spPr>
            <a:xfrm>
              <a:off x="700258" y="2253006"/>
              <a:ext cx="2804602" cy="3614393"/>
            </a:xfrm>
            <a:prstGeom prst="roundRect">
              <a:avLst>
                <a:gd name="adj" fmla="val 2750"/>
              </a:avLst>
            </a:prstGeom>
            <a:gradFill>
              <a:gsLst>
                <a:gs pos="100000">
                  <a:schemeClr val="tx1"/>
                </a:gs>
                <a:gs pos="0">
                  <a:schemeClr val="tx1">
                    <a:lumMod val="85000"/>
                    <a:lumOff val="15000"/>
                  </a:schemeClr>
                </a:gs>
              </a:gsLst>
              <a:lin ang="5400000" scaled="1"/>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p>
          </p:txBody>
        </p:sp>
        <p:grpSp>
          <p:nvGrpSpPr>
            <p:cNvPr id="50" name="Group 49">
              <a:extLst>
                <a:ext uri="{FF2B5EF4-FFF2-40B4-BE49-F238E27FC236}">
                  <a16:creationId xmlns="" xmlns:a16="http://schemas.microsoft.com/office/drawing/2014/main" id="{45FBC309-82D2-4CFD-838A-05049EDDF4E0}"/>
                </a:ext>
              </a:extLst>
            </p:cNvPr>
            <p:cNvGrpSpPr/>
            <p:nvPr/>
          </p:nvGrpSpPr>
          <p:grpSpPr>
            <a:xfrm>
              <a:off x="1090755" y="2815215"/>
              <a:ext cx="2023608" cy="2008363"/>
              <a:chOff x="8189908" y="2443034"/>
              <a:chExt cx="2743525" cy="2722856"/>
            </a:xfrm>
          </p:grpSpPr>
          <p:graphicFrame>
            <p:nvGraphicFramePr>
              <p:cNvPr id="51" name="Chart 50">
                <a:extLst>
                  <a:ext uri="{FF2B5EF4-FFF2-40B4-BE49-F238E27FC236}">
                    <a16:creationId xmlns="" xmlns:a16="http://schemas.microsoft.com/office/drawing/2014/main" id="{BA64EFB4-D7A7-4133-A606-DED131111425}"/>
                  </a:ext>
                </a:extLst>
              </p:cNvPr>
              <p:cNvGraphicFramePr/>
              <p:nvPr>
                <p:extLst>
                  <p:ext uri="{D42A27DB-BD31-4B8C-83A1-F6EECF244321}">
                    <p14:modId xmlns:p14="http://schemas.microsoft.com/office/powerpoint/2010/main" val="1933801824"/>
                  </p:ext>
                </p:extLst>
              </p:nvPr>
            </p:nvGraphicFramePr>
            <p:xfrm>
              <a:off x="8189908" y="2443034"/>
              <a:ext cx="2743525" cy="2722856"/>
            </p:xfrm>
            <a:graphic>
              <a:graphicData uri="http://schemas.openxmlformats.org/drawingml/2006/chart">
                <c:chart xmlns:c="http://schemas.openxmlformats.org/drawingml/2006/chart" xmlns:r="http://schemas.openxmlformats.org/officeDocument/2006/relationships" r:id="rId3"/>
              </a:graphicData>
            </a:graphic>
          </p:graphicFrame>
          <p:sp>
            <p:nvSpPr>
              <p:cNvPr id="52" name="Title 175">
                <a:extLst>
                  <a:ext uri="{FF2B5EF4-FFF2-40B4-BE49-F238E27FC236}">
                    <a16:creationId xmlns="" xmlns:a16="http://schemas.microsoft.com/office/drawing/2014/main" id="{B002AD67-7C55-437D-8A12-E0C772A358D0}"/>
                  </a:ext>
                </a:extLst>
              </p:cNvPr>
              <p:cNvSpPr txBox="1">
                <a:spLocks/>
              </p:cNvSpPr>
              <p:nvPr/>
            </p:nvSpPr>
            <p:spPr>
              <a:xfrm>
                <a:off x="8839680" y="3604265"/>
                <a:ext cx="1443978" cy="600870"/>
              </a:xfrm>
              <a:prstGeom prst="rect">
                <a:avLst/>
              </a:prstGeom>
              <a:noFill/>
            </p:spPr>
            <p:txBody>
              <a:bodyPr vert="horz" wrap="square" lIns="0" tIns="0" rIns="0" bIns="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da-DK" sz="2000" dirty="0">
                    <a:solidFill>
                      <a:schemeClr val="bg1"/>
                    </a:solidFill>
                    <a:latin typeface="+mn-lt"/>
                  </a:rPr>
                  <a:t>$ 3.9256</a:t>
                </a:r>
              </a:p>
              <a:p>
                <a:r>
                  <a:rPr lang="da-DK" sz="1200" dirty="0">
                    <a:solidFill>
                      <a:schemeClr val="bg1"/>
                    </a:solidFill>
                    <a:latin typeface="+mn-lt"/>
                  </a:rPr>
                  <a:t>item</a:t>
                </a:r>
              </a:p>
            </p:txBody>
          </p:sp>
        </p:grpSp>
        <p:sp>
          <p:nvSpPr>
            <p:cNvPr id="53" name="Title 175">
              <a:extLst>
                <a:ext uri="{FF2B5EF4-FFF2-40B4-BE49-F238E27FC236}">
                  <a16:creationId xmlns="" xmlns:a16="http://schemas.microsoft.com/office/drawing/2014/main" id="{6D0789B4-4FB7-4CBE-A092-2DFA812F448F}"/>
                </a:ext>
              </a:extLst>
            </p:cNvPr>
            <p:cNvSpPr txBox="1">
              <a:spLocks/>
            </p:cNvSpPr>
            <p:nvPr/>
          </p:nvSpPr>
          <p:spPr>
            <a:xfrm>
              <a:off x="1662432" y="2478762"/>
              <a:ext cx="1451931" cy="96950"/>
            </a:xfrm>
            <a:prstGeom prst="rect">
              <a:avLst/>
            </a:prstGeom>
            <a:noFill/>
          </p:spPr>
          <p:txBody>
            <a:bodyPr vert="horz" wrap="square" lIns="0" tIns="0" rIns="0" bIns="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r>
                <a:rPr lang="da-DK" sz="700" spc="300" dirty="0">
                  <a:solidFill>
                    <a:schemeClr val="bg1"/>
                  </a:solidFill>
                  <a:latin typeface="+mn-lt"/>
                </a:rPr>
                <a:t>MORE STATISCTICS</a:t>
              </a:r>
            </a:p>
          </p:txBody>
        </p:sp>
        <p:sp>
          <p:nvSpPr>
            <p:cNvPr id="54" name="Half Frame 53">
              <a:extLst>
                <a:ext uri="{FF2B5EF4-FFF2-40B4-BE49-F238E27FC236}">
                  <a16:creationId xmlns="" xmlns:a16="http://schemas.microsoft.com/office/drawing/2014/main" id="{E2434310-C1FF-4563-8072-6070BF769211}"/>
                </a:ext>
              </a:extLst>
            </p:cNvPr>
            <p:cNvSpPr/>
            <p:nvPr/>
          </p:nvSpPr>
          <p:spPr>
            <a:xfrm rot="2700000" flipH="1">
              <a:off x="3191698" y="2485060"/>
              <a:ext cx="87263" cy="84353"/>
            </a:xfrm>
            <a:prstGeom prst="halfFrame">
              <a:avLst>
                <a:gd name="adj1" fmla="val 9435"/>
                <a:gd name="adj2" fmla="val 839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56" name="Title 175">
              <a:extLst>
                <a:ext uri="{FF2B5EF4-FFF2-40B4-BE49-F238E27FC236}">
                  <a16:creationId xmlns="" xmlns:a16="http://schemas.microsoft.com/office/drawing/2014/main" id="{21F02D0F-26F4-403D-A43B-BB6F6B0C00D3}"/>
                </a:ext>
              </a:extLst>
            </p:cNvPr>
            <p:cNvSpPr txBox="1">
              <a:spLocks/>
            </p:cNvSpPr>
            <p:nvPr/>
          </p:nvSpPr>
          <p:spPr>
            <a:xfrm>
              <a:off x="1216388" y="5023428"/>
              <a:ext cx="1756836" cy="290849"/>
            </a:xfrm>
            <a:prstGeom prst="rect">
              <a:avLst/>
            </a:prstGeom>
            <a:noFill/>
          </p:spPr>
          <p:txBody>
            <a:bodyPr vert="horz" wrap="square" lIns="0" tIns="0" rIns="0" bIns="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da-DK" sz="1050" dirty="0">
                  <a:solidFill>
                    <a:schemeClr val="bg1"/>
                  </a:solidFill>
                  <a:latin typeface="+mn-lt"/>
                </a:rPr>
                <a:t>Lorem ipsum dolor sit amet, consectetur adipiscing elit,</a:t>
              </a:r>
              <a:endParaRPr lang="da-DK" sz="1000" dirty="0">
                <a:solidFill>
                  <a:schemeClr val="bg1"/>
                </a:solidFill>
                <a:latin typeface="+mn-lt"/>
              </a:endParaRPr>
            </a:p>
          </p:txBody>
        </p:sp>
        <p:sp>
          <p:nvSpPr>
            <p:cNvPr id="61" name="Rectangle: Rounded Corners 60">
              <a:extLst>
                <a:ext uri="{FF2B5EF4-FFF2-40B4-BE49-F238E27FC236}">
                  <a16:creationId xmlns="" xmlns:a16="http://schemas.microsoft.com/office/drawing/2014/main" id="{D096AFC3-07D1-40F1-9A27-A37DA64577B0}"/>
                </a:ext>
              </a:extLst>
            </p:cNvPr>
            <p:cNvSpPr/>
            <p:nvPr/>
          </p:nvSpPr>
          <p:spPr>
            <a:xfrm>
              <a:off x="933254" y="1094525"/>
              <a:ext cx="2039970" cy="847626"/>
            </a:xfrm>
            <a:prstGeom prst="roundRect">
              <a:avLst>
                <a:gd name="adj" fmla="val 2750"/>
              </a:avLst>
            </a:prstGeom>
            <a:gradFill>
              <a:gsLst>
                <a:gs pos="100000">
                  <a:schemeClr val="tx1"/>
                </a:gs>
                <a:gs pos="0">
                  <a:schemeClr val="tx1">
                    <a:lumMod val="85000"/>
                    <a:lumOff val="15000"/>
                  </a:schemeClr>
                </a:gs>
              </a:gsLst>
              <a:lin ang="5400000" scaled="1"/>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p>
          </p:txBody>
        </p:sp>
        <p:sp>
          <p:nvSpPr>
            <p:cNvPr id="62" name="Title 175">
              <a:extLst>
                <a:ext uri="{FF2B5EF4-FFF2-40B4-BE49-F238E27FC236}">
                  <a16:creationId xmlns="" xmlns:a16="http://schemas.microsoft.com/office/drawing/2014/main" id="{E5E287A0-8280-42B6-97EE-EAF9576558A5}"/>
                </a:ext>
              </a:extLst>
            </p:cNvPr>
            <p:cNvSpPr txBox="1">
              <a:spLocks/>
            </p:cNvSpPr>
            <p:nvPr/>
          </p:nvSpPr>
          <p:spPr>
            <a:xfrm>
              <a:off x="1861415" y="1263875"/>
              <a:ext cx="1053963" cy="443198"/>
            </a:xfrm>
            <a:prstGeom prst="rect">
              <a:avLst/>
            </a:prstGeom>
            <a:noFill/>
          </p:spPr>
          <p:txBody>
            <a:bodyPr vert="horz" wrap="square" lIns="0" tIns="0" rIns="0" bIns="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da-DK" sz="2000" b="1" dirty="0">
                  <a:solidFill>
                    <a:schemeClr val="accent4"/>
                  </a:solidFill>
                </a:rPr>
                <a:t>100%</a:t>
              </a:r>
            </a:p>
            <a:p>
              <a:pPr algn="l"/>
              <a:r>
                <a:rPr lang="da-DK" sz="1200" dirty="0">
                  <a:solidFill>
                    <a:schemeClr val="bg1"/>
                  </a:solidFill>
                  <a:latin typeface="+mn-lt"/>
                </a:rPr>
                <a:t>SPACE SHIP </a:t>
              </a:r>
            </a:p>
          </p:txBody>
        </p:sp>
        <p:sp>
          <p:nvSpPr>
            <p:cNvPr id="65" name="Right Triangle 64">
              <a:extLst>
                <a:ext uri="{FF2B5EF4-FFF2-40B4-BE49-F238E27FC236}">
                  <a16:creationId xmlns="" xmlns:a16="http://schemas.microsoft.com/office/drawing/2014/main" id="{749D576D-C81E-46DE-B31A-B3C13983ABCF}"/>
                </a:ext>
              </a:extLst>
            </p:cNvPr>
            <p:cNvSpPr/>
            <p:nvPr/>
          </p:nvSpPr>
          <p:spPr>
            <a:xfrm rot="6288786">
              <a:off x="836292" y="1287011"/>
              <a:ext cx="735375" cy="726244"/>
            </a:xfrm>
            <a:prstGeom prst="rtTriangle">
              <a:avLst/>
            </a:prstGeom>
            <a:gradFill>
              <a:gsLst>
                <a:gs pos="100000">
                  <a:schemeClr val="accent4"/>
                </a:gs>
                <a:gs pos="0">
                  <a:srgbClr val="F68E3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p>
          </p:txBody>
        </p:sp>
        <p:pic>
          <p:nvPicPr>
            <p:cNvPr id="64" name="Picture 63">
              <a:extLst>
                <a:ext uri="{FF2B5EF4-FFF2-40B4-BE49-F238E27FC236}">
                  <a16:creationId xmlns="" xmlns:a16="http://schemas.microsoft.com/office/drawing/2014/main" id="{47BDA6DF-BAB7-43DF-90BC-38E254A102A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3032" y="866201"/>
              <a:ext cx="986007" cy="1075950"/>
            </a:xfrm>
            <a:prstGeom prst="rect">
              <a:avLst/>
            </a:prstGeom>
          </p:spPr>
        </p:pic>
        <p:sp>
          <p:nvSpPr>
            <p:cNvPr id="78" name="Rectangle: Rounded Corners 77">
              <a:extLst>
                <a:ext uri="{FF2B5EF4-FFF2-40B4-BE49-F238E27FC236}">
                  <a16:creationId xmlns="" xmlns:a16="http://schemas.microsoft.com/office/drawing/2014/main" id="{8D9AD625-1069-407B-89E2-10AE92FBDF9E}"/>
                </a:ext>
              </a:extLst>
            </p:cNvPr>
            <p:cNvSpPr/>
            <p:nvPr/>
          </p:nvSpPr>
          <p:spPr>
            <a:xfrm>
              <a:off x="3786255" y="1094525"/>
              <a:ext cx="2039970" cy="847626"/>
            </a:xfrm>
            <a:prstGeom prst="roundRect">
              <a:avLst>
                <a:gd name="adj" fmla="val 2750"/>
              </a:avLst>
            </a:prstGeom>
            <a:gradFill>
              <a:gsLst>
                <a:gs pos="100000">
                  <a:schemeClr val="tx1"/>
                </a:gs>
                <a:gs pos="0">
                  <a:schemeClr val="tx1">
                    <a:lumMod val="85000"/>
                    <a:lumOff val="15000"/>
                  </a:schemeClr>
                </a:gs>
              </a:gsLst>
              <a:lin ang="5400000" scaled="1"/>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p>
          </p:txBody>
        </p:sp>
        <p:sp>
          <p:nvSpPr>
            <p:cNvPr id="79" name="Title 175">
              <a:extLst>
                <a:ext uri="{FF2B5EF4-FFF2-40B4-BE49-F238E27FC236}">
                  <a16:creationId xmlns="" xmlns:a16="http://schemas.microsoft.com/office/drawing/2014/main" id="{3A9DE37D-D9BC-41EA-88EF-420772D399B5}"/>
                </a:ext>
              </a:extLst>
            </p:cNvPr>
            <p:cNvSpPr txBox="1">
              <a:spLocks/>
            </p:cNvSpPr>
            <p:nvPr/>
          </p:nvSpPr>
          <p:spPr>
            <a:xfrm>
              <a:off x="4714416" y="1263875"/>
              <a:ext cx="1053963" cy="443198"/>
            </a:xfrm>
            <a:prstGeom prst="rect">
              <a:avLst/>
            </a:prstGeom>
            <a:noFill/>
          </p:spPr>
          <p:txBody>
            <a:bodyPr vert="horz" wrap="square" lIns="0" tIns="0" rIns="0" bIns="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da-DK" sz="2000" b="1" dirty="0">
                  <a:solidFill>
                    <a:schemeClr val="accent4"/>
                  </a:solidFill>
                </a:rPr>
                <a:t>98%</a:t>
              </a:r>
            </a:p>
            <a:p>
              <a:pPr algn="l"/>
              <a:r>
                <a:rPr lang="da-DK" sz="1200" dirty="0">
                  <a:solidFill>
                    <a:schemeClr val="bg1"/>
                  </a:solidFill>
                  <a:latin typeface="+mn-lt"/>
                </a:rPr>
                <a:t>SPACE SHIP </a:t>
              </a:r>
            </a:p>
          </p:txBody>
        </p:sp>
        <p:sp>
          <p:nvSpPr>
            <p:cNvPr id="80" name="Right Triangle 79">
              <a:extLst>
                <a:ext uri="{FF2B5EF4-FFF2-40B4-BE49-F238E27FC236}">
                  <a16:creationId xmlns="" xmlns:a16="http://schemas.microsoft.com/office/drawing/2014/main" id="{A88B07CC-FCF1-400C-A7BE-B6B3D97CF0F3}"/>
                </a:ext>
              </a:extLst>
            </p:cNvPr>
            <p:cNvSpPr/>
            <p:nvPr/>
          </p:nvSpPr>
          <p:spPr>
            <a:xfrm rot="6288786">
              <a:off x="3689293" y="1287011"/>
              <a:ext cx="735375" cy="726244"/>
            </a:xfrm>
            <a:prstGeom prst="rtTriangle">
              <a:avLst/>
            </a:prstGeom>
            <a:gradFill>
              <a:gsLst>
                <a:gs pos="100000">
                  <a:schemeClr val="accent4"/>
                </a:gs>
                <a:gs pos="0">
                  <a:srgbClr val="F68E3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p>
          </p:txBody>
        </p:sp>
        <p:sp>
          <p:nvSpPr>
            <p:cNvPr id="83" name="Rectangle: Rounded Corners 82">
              <a:extLst>
                <a:ext uri="{FF2B5EF4-FFF2-40B4-BE49-F238E27FC236}">
                  <a16:creationId xmlns="" xmlns:a16="http://schemas.microsoft.com/office/drawing/2014/main" id="{447F83AE-5E75-4444-8BCC-3819349A8D40}"/>
                </a:ext>
              </a:extLst>
            </p:cNvPr>
            <p:cNvSpPr/>
            <p:nvPr/>
          </p:nvSpPr>
          <p:spPr>
            <a:xfrm>
              <a:off x="6639256" y="1094525"/>
              <a:ext cx="2039970" cy="847626"/>
            </a:xfrm>
            <a:prstGeom prst="roundRect">
              <a:avLst>
                <a:gd name="adj" fmla="val 2750"/>
              </a:avLst>
            </a:prstGeom>
            <a:gradFill>
              <a:gsLst>
                <a:gs pos="100000">
                  <a:schemeClr val="tx1"/>
                </a:gs>
                <a:gs pos="0">
                  <a:schemeClr val="tx1">
                    <a:lumMod val="85000"/>
                    <a:lumOff val="15000"/>
                  </a:schemeClr>
                </a:gs>
              </a:gsLst>
              <a:lin ang="5400000" scaled="1"/>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p>
          </p:txBody>
        </p:sp>
        <p:sp>
          <p:nvSpPr>
            <p:cNvPr id="84" name="Title 175">
              <a:extLst>
                <a:ext uri="{FF2B5EF4-FFF2-40B4-BE49-F238E27FC236}">
                  <a16:creationId xmlns="" xmlns:a16="http://schemas.microsoft.com/office/drawing/2014/main" id="{96B72AFF-9A26-4FD1-AD83-91B6C7F78D27}"/>
                </a:ext>
              </a:extLst>
            </p:cNvPr>
            <p:cNvSpPr txBox="1">
              <a:spLocks/>
            </p:cNvSpPr>
            <p:nvPr/>
          </p:nvSpPr>
          <p:spPr>
            <a:xfrm>
              <a:off x="7567417" y="1263875"/>
              <a:ext cx="1053963" cy="443198"/>
            </a:xfrm>
            <a:prstGeom prst="rect">
              <a:avLst/>
            </a:prstGeom>
            <a:noFill/>
          </p:spPr>
          <p:txBody>
            <a:bodyPr vert="horz" wrap="square" lIns="0" tIns="0" rIns="0" bIns="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da-DK" sz="2000" b="1" dirty="0">
                  <a:solidFill>
                    <a:schemeClr val="accent4"/>
                  </a:solidFill>
                </a:rPr>
                <a:t>120%</a:t>
              </a:r>
            </a:p>
            <a:p>
              <a:pPr algn="l"/>
              <a:r>
                <a:rPr lang="da-DK" sz="1200" dirty="0">
                  <a:solidFill>
                    <a:schemeClr val="bg1"/>
                  </a:solidFill>
                  <a:latin typeface="+mn-lt"/>
                </a:rPr>
                <a:t>SPACE SHIP </a:t>
              </a:r>
            </a:p>
          </p:txBody>
        </p:sp>
        <p:sp>
          <p:nvSpPr>
            <p:cNvPr id="85" name="Right Triangle 84">
              <a:extLst>
                <a:ext uri="{FF2B5EF4-FFF2-40B4-BE49-F238E27FC236}">
                  <a16:creationId xmlns="" xmlns:a16="http://schemas.microsoft.com/office/drawing/2014/main" id="{7467E6EC-D3BC-4359-B17E-DC27A589B47D}"/>
                </a:ext>
              </a:extLst>
            </p:cNvPr>
            <p:cNvSpPr/>
            <p:nvPr/>
          </p:nvSpPr>
          <p:spPr>
            <a:xfrm rot="6288786">
              <a:off x="6542294" y="1287011"/>
              <a:ext cx="735375" cy="726244"/>
            </a:xfrm>
            <a:prstGeom prst="rtTriangle">
              <a:avLst/>
            </a:prstGeom>
            <a:gradFill>
              <a:gsLst>
                <a:gs pos="100000">
                  <a:schemeClr val="accent4"/>
                </a:gs>
                <a:gs pos="0">
                  <a:srgbClr val="F68E3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p>
          </p:txBody>
        </p:sp>
        <p:sp>
          <p:nvSpPr>
            <p:cNvPr id="88" name="Rectangle: Rounded Corners 87">
              <a:extLst>
                <a:ext uri="{FF2B5EF4-FFF2-40B4-BE49-F238E27FC236}">
                  <a16:creationId xmlns="" xmlns:a16="http://schemas.microsoft.com/office/drawing/2014/main" id="{C3138310-1981-4CE9-BED5-C81D533E112B}"/>
                </a:ext>
              </a:extLst>
            </p:cNvPr>
            <p:cNvSpPr/>
            <p:nvPr/>
          </p:nvSpPr>
          <p:spPr>
            <a:xfrm>
              <a:off x="9492258" y="1094525"/>
              <a:ext cx="2039970" cy="847626"/>
            </a:xfrm>
            <a:prstGeom prst="roundRect">
              <a:avLst>
                <a:gd name="adj" fmla="val 2750"/>
              </a:avLst>
            </a:prstGeom>
            <a:gradFill>
              <a:gsLst>
                <a:gs pos="100000">
                  <a:schemeClr val="tx1"/>
                </a:gs>
                <a:gs pos="0">
                  <a:schemeClr val="tx1">
                    <a:lumMod val="85000"/>
                    <a:lumOff val="15000"/>
                  </a:schemeClr>
                </a:gs>
              </a:gsLst>
              <a:lin ang="5400000" scaled="1"/>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p>
          </p:txBody>
        </p:sp>
        <p:sp>
          <p:nvSpPr>
            <p:cNvPr id="89" name="Title 175">
              <a:extLst>
                <a:ext uri="{FF2B5EF4-FFF2-40B4-BE49-F238E27FC236}">
                  <a16:creationId xmlns="" xmlns:a16="http://schemas.microsoft.com/office/drawing/2014/main" id="{27724D2E-ED4E-4A01-9F5D-CEA8D369B771}"/>
                </a:ext>
              </a:extLst>
            </p:cNvPr>
            <p:cNvSpPr txBox="1">
              <a:spLocks/>
            </p:cNvSpPr>
            <p:nvPr/>
          </p:nvSpPr>
          <p:spPr>
            <a:xfrm>
              <a:off x="10420419" y="1263875"/>
              <a:ext cx="1053963" cy="443198"/>
            </a:xfrm>
            <a:prstGeom prst="rect">
              <a:avLst/>
            </a:prstGeom>
            <a:noFill/>
          </p:spPr>
          <p:txBody>
            <a:bodyPr vert="horz" wrap="square" lIns="0" tIns="0" rIns="0" bIns="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da-DK" sz="2000" b="1" dirty="0">
                  <a:solidFill>
                    <a:schemeClr val="accent4"/>
                  </a:solidFill>
                </a:rPr>
                <a:t>75%</a:t>
              </a:r>
            </a:p>
            <a:p>
              <a:pPr algn="l"/>
              <a:r>
                <a:rPr lang="da-DK" sz="1200" dirty="0">
                  <a:solidFill>
                    <a:schemeClr val="bg1"/>
                  </a:solidFill>
                  <a:latin typeface="+mn-lt"/>
                </a:rPr>
                <a:t>SPACE SHIP </a:t>
              </a:r>
            </a:p>
          </p:txBody>
        </p:sp>
        <p:sp>
          <p:nvSpPr>
            <p:cNvPr id="90" name="Right Triangle 89">
              <a:extLst>
                <a:ext uri="{FF2B5EF4-FFF2-40B4-BE49-F238E27FC236}">
                  <a16:creationId xmlns="" xmlns:a16="http://schemas.microsoft.com/office/drawing/2014/main" id="{59BADBFA-3DE9-469F-ABC8-0EE4EA57FBFD}"/>
                </a:ext>
              </a:extLst>
            </p:cNvPr>
            <p:cNvSpPr/>
            <p:nvPr/>
          </p:nvSpPr>
          <p:spPr>
            <a:xfrm rot="6288786">
              <a:off x="9395296" y="1287011"/>
              <a:ext cx="735375" cy="726244"/>
            </a:xfrm>
            <a:prstGeom prst="rtTriangle">
              <a:avLst/>
            </a:prstGeom>
            <a:gradFill>
              <a:gsLst>
                <a:gs pos="100000">
                  <a:schemeClr val="accent4"/>
                </a:gs>
                <a:gs pos="0">
                  <a:srgbClr val="F68E3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p>
          </p:txBody>
        </p:sp>
        <p:pic>
          <p:nvPicPr>
            <p:cNvPr id="93" name="Picture 92">
              <a:extLst>
                <a:ext uri="{FF2B5EF4-FFF2-40B4-BE49-F238E27FC236}">
                  <a16:creationId xmlns="" xmlns:a16="http://schemas.microsoft.com/office/drawing/2014/main" id="{BBCCBB4A-E10F-45BD-B49B-5FC512E0357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99674" y="1074506"/>
              <a:ext cx="1403420" cy="887663"/>
            </a:xfrm>
            <a:prstGeom prst="rect">
              <a:avLst/>
            </a:prstGeom>
          </p:spPr>
        </p:pic>
        <p:pic>
          <p:nvPicPr>
            <p:cNvPr id="95" name="Picture 94">
              <a:extLst>
                <a:ext uri="{FF2B5EF4-FFF2-40B4-BE49-F238E27FC236}">
                  <a16:creationId xmlns="" xmlns:a16="http://schemas.microsoft.com/office/drawing/2014/main" id="{DB48F059-D601-45AB-B132-71B6D059DF6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57296" y="1183709"/>
              <a:ext cx="1197745" cy="624995"/>
            </a:xfrm>
            <a:prstGeom prst="rect">
              <a:avLst/>
            </a:prstGeom>
          </p:spPr>
        </p:pic>
        <p:pic>
          <p:nvPicPr>
            <p:cNvPr id="97" name="Picture 96">
              <a:extLst>
                <a:ext uri="{FF2B5EF4-FFF2-40B4-BE49-F238E27FC236}">
                  <a16:creationId xmlns="" xmlns:a16="http://schemas.microsoft.com/office/drawing/2014/main" id="{DAEBF539-4DD3-4C6A-A492-7B64553738A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089145" y="1124222"/>
              <a:ext cx="1069375" cy="677271"/>
            </a:xfrm>
            <a:prstGeom prst="rect">
              <a:avLst/>
            </a:prstGeom>
          </p:spPr>
        </p:pic>
      </p:grpSp>
      <p:sp>
        <p:nvSpPr>
          <p:cNvPr id="98" name="Title 3">
            <a:extLst>
              <a:ext uri="{FF2B5EF4-FFF2-40B4-BE49-F238E27FC236}">
                <a16:creationId xmlns="" xmlns:a16="http://schemas.microsoft.com/office/drawing/2014/main" id="{56907344-C1EF-4F67-8455-2F51B2560C91}"/>
              </a:ext>
            </a:extLst>
          </p:cNvPr>
          <p:cNvSpPr>
            <a:spLocks noGrp="1"/>
          </p:cNvSpPr>
          <p:nvPr>
            <p:ph type="title"/>
          </p:nvPr>
        </p:nvSpPr>
        <p:spPr>
          <a:xfrm>
            <a:off x="1066799" y="409232"/>
            <a:ext cx="10096501" cy="387798"/>
          </a:xfrm>
        </p:spPr>
        <p:txBody>
          <a:bodyPr/>
          <a:lstStyle/>
          <a:p>
            <a:pPr algn="ctr"/>
            <a:r>
              <a:rPr lang="en-US" sz="2800" dirty="0"/>
              <a:t>DASHBOARD SPACE SHIP</a:t>
            </a:r>
            <a:endParaRPr lang="en-ID" sz="2800" dirty="0"/>
          </a:p>
        </p:txBody>
      </p:sp>
    </p:spTree>
    <p:extLst>
      <p:ext uri="{BB962C8B-B14F-4D97-AF65-F5344CB8AC3E}">
        <p14:creationId xmlns:p14="http://schemas.microsoft.com/office/powerpoint/2010/main" val="232637026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 xmlns:a16="http://schemas.microsoft.com/office/drawing/2014/main" id="{DF5968F1-0588-4CE6-8137-837A72D39E03}"/>
              </a:ext>
            </a:extLst>
          </p:cNvPr>
          <p:cNvSpPr/>
          <p:nvPr/>
        </p:nvSpPr>
        <p:spPr>
          <a:xfrm rot="6452689">
            <a:off x="811005" y="1963003"/>
            <a:ext cx="4977700" cy="2975433"/>
          </a:xfrm>
          <a:prstGeom prst="rtTriangle">
            <a:avLst/>
          </a:prstGeom>
          <a:gradFill>
            <a:gsLst>
              <a:gs pos="100000">
                <a:schemeClr val="accent4"/>
              </a:gs>
              <a:gs pos="0">
                <a:srgbClr val="F68E3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p>
        </p:txBody>
      </p:sp>
      <p:sp>
        <p:nvSpPr>
          <p:cNvPr id="3" name="Slide Number Placeholder 2">
            <a:extLst>
              <a:ext uri="{FF2B5EF4-FFF2-40B4-BE49-F238E27FC236}">
                <a16:creationId xmlns="" xmlns:a16="http://schemas.microsoft.com/office/drawing/2014/main" id="{C776DCAF-AA1C-4D8B-8726-6B4DC7A5BE1F}"/>
              </a:ext>
            </a:extLst>
          </p:cNvPr>
          <p:cNvSpPr>
            <a:spLocks noGrp="1"/>
          </p:cNvSpPr>
          <p:nvPr>
            <p:ph type="sldNum" sz="quarter" idx="12"/>
          </p:nvPr>
        </p:nvSpPr>
        <p:spPr/>
        <p:txBody>
          <a:bodyPr/>
          <a:lstStyle/>
          <a:p>
            <a:r>
              <a:rPr lang="en-ID"/>
              <a:t>0</a:t>
            </a:r>
            <a:fld id="{FF8B239B-8A55-407A-BDD2-A0145CBBE9DF}" type="slidenum">
              <a:rPr lang="en-ID" smtClean="0"/>
              <a:pPr/>
              <a:t>6</a:t>
            </a:fld>
            <a:endParaRPr lang="en-ID" dirty="0"/>
          </a:p>
        </p:txBody>
      </p:sp>
      <p:pic>
        <p:nvPicPr>
          <p:cNvPr id="7" name="Picture 6">
            <a:extLst>
              <a:ext uri="{FF2B5EF4-FFF2-40B4-BE49-F238E27FC236}">
                <a16:creationId xmlns="" xmlns:a16="http://schemas.microsoft.com/office/drawing/2014/main" id="{88E331FF-E6B1-4A2D-8CBD-4E832DBFB6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7231" y="763035"/>
            <a:ext cx="2604377" cy="5708934"/>
          </a:xfrm>
          <a:prstGeom prst="rect">
            <a:avLst/>
          </a:prstGeom>
        </p:spPr>
      </p:pic>
      <p:sp>
        <p:nvSpPr>
          <p:cNvPr id="9" name="Right Triangle 8">
            <a:extLst>
              <a:ext uri="{FF2B5EF4-FFF2-40B4-BE49-F238E27FC236}">
                <a16:creationId xmlns="" xmlns:a16="http://schemas.microsoft.com/office/drawing/2014/main" id="{1B9BE9FE-EFFD-4B24-9AF5-939A609AC52F}"/>
              </a:ext>
            </a:extLst>
          </p:cNvPr>
          <p:cNvSpPr/>
          <p:nvPr/>
        </p:nvSpPr>
        <p:spPr>
          <a:xfrm rot="17251054">
            <a:off x="3435406" y="4315876"/>
            <a:ext cx="1384634" cy="980387"/>
          </a:xfrm>
          <a:prstGeom prst="rtTriangle">
            <a:avLst/>
          </a:prstGeom>
          <a:gradFill>
            <a:gsLst>
              <a:gs pos="100000">
                <a:schemeClr val="accent4"/>
              </a:gs>
              <a:gs pos="0">
                <a:srgbClr val="F68E3F"/>
              </a:gs>
            </a:gsLst>
            <a:lin ang="540000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p>
        </p:txBody>
      </p:sp>
      <p:grpSp>
        <p:nvGrpSpPr>
          <p:cNvPr id="18" name="Group 17">
            <a:extLst>
              <a:ext uri="{FF2B5EF4-FFF2-40B4-BE49-F238E27FC236}">
                <a16:creationId xmlns="" xmlns:a16="http://schemas.microsoft.com/office/drawing/2014/main" id="{B494510E-C8A1-4809-95AA-D49B9BEA0A50}"/>
              </a:ext>
            </a:extLst>
          </p:cNvPr>
          <p:cNvGrpSpPr/>
          <p:nvPr/>
        </p:nvGrpSpPr>
        <p:grpSpPr>
          <a:xfrm>
            <a:off x="1122533" y="1731835"/>
            <a:ext cx="1927960" cy="311150"/>
            <a:chOff x="932033" y="1710115"/>
            <a:chExt cx="1927960" cy="311150"/>
          </a:xfrm>
        </p:grpSpPr>
        <p:sp>
          <p:nvSpPr>
            <p:cNvPr id="10" name="Rectangle: Rounded Corners 9">
              <a:extLst>
                <a:ext uri="{FF2B5EF4-FFF2-40B4-BE49-F238E27FC236}">
                  <a16:creationId xmlns="" xmlns:a16="http://schemas.microsoft.com/office/drawing/2014/main" id="{DC5DFF73-AB51-4133-9E8A-6DAC835552CD}"/>
                </a:ext>
              </a:extLst>
            </p:cNvPr>
            <p:cNvSpPr/>
            <p:nvPr/>
          </p:nvSpPr>
          <p:spPr>
            <a:xfrm>
              <a:off x="932033" y="1710115"/>
              <a:ext cx="972968" cy="311150"/>
            </a:xfrm>
            <a:prstGeom prst="roundRect">
              <a:avLst>
                <a:gd name="adj" fmla="val 50000"/>
              </a:avLst>
            </a:prstGeom>
            <a:noFill/>
            <a:ln w="6350">
              <a:solidFill>
                <a:schemeClr val="bg1">
                  <a:alpha val="3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ARMOR</a:t>
              </a:r>
              <a:endParaRPr lang="en-ID" sz="1100" dirty="0"/>
            </a:p>
          </p:txBody>
        </p:sp>
        <p:grpSp>
          <p:nvGrpSpPr>
            <p:cNvPr id="13" name="Group 12">
              <a:extLst>
                <a:ext uri="{FF2B5EF4-FFF2-40B4-BE49-F238E27FC236}">
                  <a16:creationId xmlns="" xmlns:a16="http://schemas.microsoft.com/office/drawing/2014/main" id="{C1469285-B6B1-4815-A50D-E2AB67ABB806}"/>
                </a:ext>
              </a:extLst>
            </p:cNvPr>
            <p:cNvGrpSpPr/>
            <p:nvPr/>
          </p:nvGrpSpPr>
          <p:grpSpPr>
            <a:xfrm>
              <a:off x="2590873" y="1731130"/>
              <a:ext cx="269120" cy="269120"/>
              <a:chOff x="6858492" y="3973550"/>
              <a:chExt cx="205165" cy="205165"/>
            </a:xfrm>
          </p:grpSpPr>
          <p:sp>
            <p:nvSpPr>
              <p:cNvPr id="12" name="Oval 11">
                <a:extLst>
                  <a:ext uri="{FF2B5EF4-FFF2-40B4-BE49-F238E27FC236}">
                    <a16:creationId xmlns="" xmlns:a16="http://schemas.microsoft.com/office/drawing/2014/main" id="{9C0364E1-0B81-4CE5-9544-59288AD8E579}"/>
                  </a:ext>
                </a:extLst>
              </p:cNvPr>
              <p:cNvSpPr/>
              <p:nvPr/>
            </p:nvSpPr>
            <p:spPr>
              <a:xfrm>
                <a:off x="6858492" y="3973550"/>
                <a:ext cx="205165" cy="205165"/>
              </a:xfrm>
              <a:prstGeom prst="ellipse">
                <a:avLst/>
              </a:prstGeom>
              <a:solidFill>
                <a:schemeClr val="bg1">
                  <a:alpha val="52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Oval 10">
                <a:extLst>
                  <a:ext uri="{FF2B5EF4-FFF2-40B4-BE49-F238E27FC236}">
                    <a16:creationId xmlns="" xmlns:a16="http://schemas.microsoft.com/office/drawing/2014/main" id="{C1730250-FA2F-42D9-9966-091D159F37F2}"/>
                  </a:ext>
                </a:extLst>
              </p:cNvPr>
              <p:cNvSpPr/>
              <p:nvPr/>
            </p:nvSpPr>
            <p:spPr>
              <a:xfrm>
                <a:off x="6927778" y="4039317"/>
                <a:ext cx="73631" cy="73631"/>
              </a:xfrm>
              <a:prstGeom prst="ellipse">
                <a:avLst/>
              </a:prstGeom>
              <a:solidFill>
                <a:srgbClr val="F68E3F"/>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cxnSp>
          <p:nvCxnSpPr>
            <p:cNvPr id="16" name="Straight Connector 15">
              <a:extLst>
                <a:ext uri="{FF2B5EF4-FFF2-40B4-BE49-F238E27FC236}">
                  <a16:creationId xmlns="" xmlns:a16="http://schemas.microsoft.com/office/drawing/2014/main" id="{72CB4A28-C997-45D1-9459-D15B4B5068E0}"/>
                </a:ext>
              </a:extLst>
            </p:cNvPr>
            <p:cNvCxnSpPr>
              <a:cxnSpLocks/>
              <a:stCxn id="10" idx="3"/>
              <a:endCxn id="11" idx="2"/>
            </p:cNvCxnSpPr>
            <p:nvPr/>
          </p:nvCxnSpPr>
          <p:spPr>
            <a:xfrm>
              <a:off x="1905001" y="1865690"/>
              <a:ext cx="776756" cy="0"/>
            </a:xfrm>
            <a:prstGeom prst="line">
              <a:avLst/>
            </a:prstGeom>
            <a:noFill/>
            <a:ln w="6350">
              <a:solidFill>
                <a:schemeClr val="bg1">
                  <a:alpha val="36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9" name="Group 18">
            <a:extLst>
              <a:ext uri="{FF2B5EF4-FFF2-40B4-BE49-F238E27FC236}">
                <a16:creationId xmlns="" xmlns:a16="http://schemas.microsoft.com/office/drawing/2014/main" id="{C0DCE496-4805-4ECF-9AD1-CD006E95FE6F}"/>
              </a:ext>
            </a:extLst>
          </p:cNvPr>
          <p:cNvGrpSpPr/>
          <p:nvPr/>
        </p:nvGrpSpPr>
        <p:grpSpPr>
          <a:xfrm flipH="1">
            <a:off x="3251173" y="2186849"/>
            <a:ext cx="2299112" cy="311150"/>
            <a:chOff x="560881" y="1710115"/>
            <a:chExt cx="2299112" cy="311150"/>
          </a:xfrm>
        </p:grpSpPr>
        <p:sp>
          <p:nvSpPr>
            <p:cNvPr id="20" name="Rectangle: Rounded Corners 19">
              <a:extLst>
                <a:ext uri="{FF2B5EF4-FFF2-40B4-BE49-F238E27FC236}">
                  <a16:creationId xmlns="" xmlns:a16="http://schemas.microsoft.com/office/drawing/2014/main" id="{56DC2DAE-136D-4C69-8E6E-7221C6797BC0}"/>
                </a:ext>
              </a:extLst>
            </p:cNvPr>
            <p:cNvSpPr/>
            <p:nvPr/>
          </p:nvSpPr>
          <p:spPr>
            <a:xfrm>
              <a:off x="560881" y="1710115"/>
              <a:ext cx="837136" cy="311150"/>
            </a:xfrm>
            <a:prstGeom prst="roundRect">
              <a:avLst>
                <a:gd name="adj" fmla="val 50000"/>
              </a:avLst>
            </a:prstGeom>
            <a:noFill/>
            <a:ln w="6350">
              <a:solidFill>
                <a:schemeClr val="bg1">
                  <a:alpha val="3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SNIPER</a:t>
              </a:r>
              <a:endParaRPr lang="en-ID" sz="1100" dirty="0"/>
            </a:p>
          </p:txBody>
        </p:sp>
        <p:grpSp>
          <p:nvGrpSpPr>
            <p:cNvPr id="21" name="Group 20">
              <a:extLst>
                <a:ext uri="{FF2B5EF4-FFF2-40B4-BE49-F238E27FC236}">
                  <a16:creationId xmlns="" xmlns:a16="http://schemas.microsoft.com/office/drawing/2014/main" id="{A1E7E33B-9CE3-4D49-BCC8-4D518FD0C96C}"/>
                </a:ext>
              </a:extLst>
            </p:cNvPr>
            <p:cNvGrpSpPr/>
            <p:nvPr/>
          </p:nvGrpSpPr>
          <p:grpSpPr>
            <a:xfrm>
              <a:off x="2590873" y="1731130"/>
              <a:ext cx="269120" cy="269120"/>
              <a:chOff x="6858492" y="3973550"/>
              <a:chExt cx="205165" cy="205165"/>
            </a:xfrm>
          </p:grpSpPr>
          <p:sp>
            <p:nvSpPr>
              <p:cNvPr id="23" name="Oval 22">
                <a:extLst>
                  <a:ext uri="{FF2B5EF4-FFF2-40B4-BE49-F238E27FC236}">
                    <a16:creationId xmlns="" xmlns:a16="http://schemas.microsoft.com/office/drawing/2014/main" id="{FF5C0B86-4426-412D-BFBF-4E6609405EC8}"/>
                  </a:ext>
                </a:extLst>
              </p:cNvPr>
              <p:cNvSpPr/>
              <p:nvPr/>
            </p:nvSpPr>
            <p:spPr>
              <a:xfrm>
                <a:off x="6858492" y="3973550"/>
                <a:ext cx="205165" cy="205165"/>
              </a:xfrm>
              <a:prstGeom prst="ellipse">
                <a:avLst/>
              </a:prstGeom>
              <a:solidFill>
                <a:schemeClr val="bg1">
                  <a:alpha val="52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4" name="Oval 23">
                <a:extLst>
                  <a:ext uri="{FF2B5EF4-FFF2-40B4-BE49-F238E27FC236}">
                    <a16:creationId xmlns="" xmlns:a16="http://schemas.microsoft.com/office/drawing/2014/main" id="{9C03E21B-D7E3-478B-BCCD-280C7888AB06}"/>
                  </a:ext>
                </a:extLst>
              </p:cNvPr>
              <p:cNvSpPr/>
              <p:nvPr/>
            </p:nvSpPr>
            <p:spPr>
              <a:xfrm>
                <a:off x="6927778" y="4039317"/>
                <a:ext cx="73631" cy="73631"/>
              </a:xfrm>
              <a:prstGeom prst="ellipse">
                <a:avLst/>
              </a:prstGeom>
              <a:solidFill>
                <a:srgbClr val="F68E3F"/>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cxnSp>
          <p:nvCxnSpPr>
            <p:cNvPr id="22" name="Straight Connector 21">
              <a:extLst>
                <a:ext uri="{FF2B5EF4-FFF2-40B4-BE49-F238E27FC236}">
                  <a16:creationId xmlns="" xmlns:a16="http://schemas.microsoft.com/office/drawing/2014/main" id="{285CD088-05C5-40F6-8056-E92AC79E47EA}"/>
                </a:ext>
              </a:extLst>
            </p:cNvPr>
            <p:cNvCxnSpPr>
              <a:cxnSpLocks/>
              <a:stCxn id="20" idx="3"/>
              <a:endCxn id="24" idx="2"/>
            </p:cNvCxnSpPr>
            <p:nvPr/>
          </p:nvCxnSpPr>
          <p:spPr>
            <a:xfrm>
              <a:off x="1398017" y="1865690"/>
              <a:ext cx="1283740" cy="0"/>
            </a:xfrm>
            <a:prstGeom prst="line">
              <a:avLst/>
            </a:prstGeom>
            <a:noFill/>
            <a:ln w="6350">
              <a:solidFill>
                <a:schemeClr val="bg1">
                  <a:alpha val="36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8" name="Group 27">
            <a:extLst>
              <a:ext uri="{FF2B5EF4-FFF2-40B4-BE49-F238E27FC236}">
                <a16:creationId xmlns="" xmlns:a16="http://schemas.microsoft.com/office/drawing/2014/main" id="{EA7DD963-D183-4D5E-BA7E-1F41893C6D29}"/>
              </a:ext>
            </a:extLst>
          </p:cNvPr>
          <p:cNvGrpSpPr/>
          <p:nvPr/>
        </p:nvGrpSpPr>
        <p:grpSpPr>
          <a:xfrm flipH="1">
            <a:off x="3251173" y="629172"/>
            <a:ext cx="1552397" cy="311150"/>
            <a:chOff x="1307596" y="1710115"/>
            <a:chExt cx="1552397" cy="311150"/>
          </a:xfrm>
        </p:grpSpPr>
        <p:sp>
          <p:nvSpPr>
            <p:cNvPr id="29" name="Rectangle: Rounded Corners 28">
              <a:extLst>
                <a:ext uri="{FF2B5EF4-FFF2-40B4-BE49-F238E27FC236}">
                  <a16:creationId xmlns="" xmlns:a16="http://schemas.microsoft.com/office/drawing/2014/main" id="{3F3050C3-B3C2-40AD-BDB3-4EB983249C0E}"/>
                </a:ext>
              </a:extLst>
            </p:cNvPr>
            <p:cNvSpPr/>
            <p:nvPr/>
          </p:nvSpPr>
          <p:spPr>
            <a:xfrm>
              <a:off x="1307596" y="1710115"/>
              <a:ext cx="837136" cy="311150"/>
            </a:xfrm>
            <a:prstGeom prst="roundRect">
              <a:avLst>
                <a:gd name="adj" fmla="val 50000"/>
              </a:avLst>
            </a:prstGeom>
            <a:noFill/>
            <a:ln w="6350">
              <a:solidFill>
                <a:schemeClr val="bg1">
                  <a:alpha val="3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HELMET</a:t>
              </a:r>
              <a:endParaRPr lang="en-ID" sz="1100" dirty="0"/>
            </a:p>
          </p:txBody>
        </p:sp>
        <p:grpSp>
          <p:nvGrpSpPr>
            <p:cNvPr id="30" name="Group 29">
              <a:extLst>
                <a:ext uri="{FF2B5EF4-FFF2-40B4-BE49-F238E27FC236}">
                  <a16:creationId xmlns="" xmlns:a16="http://schemas.microsoft.com/office/drawing/2014/main" id="{93DD38A1-7522-4A5C-80C9-E10C0EF74AC2}"/>
                </a:ext>
              </a:extLst>
            </p:cNvPr>
            <p:cNvGrpSpPr/>
            <p:nvPr/>
          </p:nvGrpSpPr>
          <p:grpSpPr>
            <a:xfrm>
              <a:off x="2590873" y="1731130"/>
              <a:ext cx="269120" cy="269120"/>
              <a:chOff x="6858492" y="3973550"/>
              <a:chExt cx="205165" cy="205165"/>
            </a:xfrm>
          </p:grpSpPr>
          <p:sp>
            <p:nvSpPr>
              <p:cNvPr id="32" name="Oval 31">
                <a:extLst>
                  <a:ext uri="{FF2B5EF4-FFF2-40B4-BE49-F238E27FC236}">
                    <a16:creationId xmlns="" xmlns:a16="http://schemas.microsoft.com/office/drawing/2014/main" id="{02EE2A5F-6BED-4234-B0B3-04F13849777E}"/>
                  </a:ext>
                </a:extLst>
              </p:cNvPr>
              <p:cNvSpPr/>
              <p:nvPr/>
            </p:nvSpPr>
            <p:spPr>
              <a:xfrm>
                <a:off x="6858492" y="3973550"/>
                <a:ext cx="205165" cy="205165"/>
              </a:xfrm>
              <a:prstGeom prst="ellipse">
                <a:avLst/>
              </a:prstGeom>
              <a:solidFill>
                <a:schemeClr val="bg1">
                  <a:alpha val="52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3" name="Oval 32">
                <a:extLst>
                  <a:ext uri="{FF2B5EF4-FFF2-40B4-BE49-F238E27FC236}">
                    <a16:creationId xmlns="" xmlns:a16="http://schemas.microsoft.com/office/drawing/2014/main" id="{5F5837A5-6556-4574-8F3A-E5CEDF8D0383}"/>
                  </a:ext>
                </a:extLst>
              </p:cNvPr>
              <p:cNvSpPr/>
              <p:nvPr/>
            </p:nvSpPr>
            <p:spPr>
              <a:xfrm>
                <a:off x="6927778" y="4039317"/>
                <a:ext cx="73631" cy="73631"/>
              </a:xfrm>
              <a:prstGeom prst="ellipse">
                <a:avLst/>
              </a:prstGeom>
              <a:solidFill>
                <a:srgbClr val="F68E3F"/>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cxnSp>
          <p:nvCxnSpPr>
            <p:cNvPr id="31" name="Straight Connector 30">
              <a:extLst>
                <a:ext uri="{FF2B5EF4-FFF2-40B4-BE49-F238E27FC236}">
                  <a16:creationId xmlns="" xmlns:a16="http://schemas.microsoft.com/office/drawing/2014/main" id="{77AE0061-4635-4A2B-BE8C-EF51185A1942}"/>
                </a:ext>
              </a:extLst>
            </p:cNvPr>
            <p:cNvCxnSpPr>
              <a:cxnSpLocks/>
              <a:stCxn id="29" idx="3"/>
              <a:endCxn id="33" idx="2"/>
            </p:cNvCxnSpPr>
            <p:nvPr/>
          </p:nvCxnSpPr>
          <p:spPr>
            <a:xfrm>
              <a:off x="2144732" y="1865690"/>
              <a:ext cx="537025" cy="0"/>
            </a:xfrm>
            <a:prstGeom prst="line">
              <a:avLst/>
            </a:prstGeom>
            <a:noFill/>
            <a:ln w="6350">
              <a:solidFill>
                <a:schemeClr val="bg1">
                  <a:alpha val="36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5" name="Group 34">
            <a:extLst>
              <a:ext uri="{FF2B5EF4-FFF2-40B4-BE49-F238E27FC236}">
                <a16:creationId xmlns="" xmlns:a16="http://schemas.microsoft.com/office/drawing/2014/main" id="{8F092BA3-DD9B-4338-AE3E-E3B90E0309CB}"/>
              </a:ext>
            </a:extLst>
          </p:cNvPr>
          <p:cNvGrpSpPr/>
          <p:nvPr/>
        </p:nvGrpSpPr>
        <p:grpSpPr>
          <a:xfrm flipH="1">
            <a:off x="4127723" y="3610663"/>
            <a:ext cx="1366696" cy="311150"/>
            <a:chOff x="1493297" y="1710115"/>
            <a:chExt cx="1366696" cy="311150"/>
          </a:xfrm>
        </p:grpSpPr>
        <p:sp>
          <p:nvSpPr>
            <p:cNvPr id="36" name="Rectangle: Rounded Corners 35">
              <a:extLst>
                <a:ext uri="{FF2B5EF4-FFF2-40B4-BE49-F238E27FC236}">
                  <a16:creationId xmlns="" xmlns:a16="http://schemas.microsoft.com/office/drawing/2014/main" id="{56496F82-1514-4704-819E-B3C5A3AC1C97}"/>
                </a:ext>
              </a:extLst>
            </p:cNvPr>
            <p:cNvSpPr/>
            <p:nvPr/>
          </p:nvSpPr>
          <p:spPr>
            <a:xfrm>
              <a:off x="1493297" y="1710115"/>
              <a:ext cx="837136" cy="311150"/>
            </a:xfrm>
            <a:prstGeom prst="roundRect">
              <a:avLst>
                <a:gd name="adj" fmla="val 50000"/>
              </a:avLst>
            </a:prstGeom>
            <a:noFill/>
            <a:ln w="6350">
              <a:solidFill>
                <a:schemeClr val="bg1">
                  <a:alpha val="3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ROBE</a:t>
              </a:r>
              <a:endParaRPr lang="en-ID" sz="1100" dirty="0"/>
            </a:p>
          </p:txBody>
        </p:sp>
        <p:grpSp>
          <p:nvGrpSpPr>
            <p:cNvPr id="37" name="Group 36">
              <a:extLst>
                <a:ext uri="{FF2B5EF4-FFF2-40B4-BE49-F238E27FC236}">
                  <a16:creationId xmlns="" xmlns:a16="http://schemas.microsoft.com/office/drawing/2014/main" id="{F40B4E45-04AB-4A60-B168-D098F1225D5D}"/>
                </a:ext>
              </a:extLst>
            </p:cNvPr>
            <p:cNvGrpSpPr/>
            <p:nvPr/>
          </p:nvGrpSpPr>
          <p:grpSpPr>
            <a:xfrm>
              <a:off x="2590873" y="1731130"/>
              <a:ext cx="269120" cy="269120"/>
              <a:chOff x="6858492" y="3973550"/>
              <a:chExt cx="205165" cy="205165"/>
            </a:xfrm>
          </p:grpSpPr>
          <p:sp>
            <p:nvSpPr>
              <p:cNvPr id="39" name="Oval 38">
                <a:extLst>
                  <a:ext uri="{FF2B5EF4-FFF2-40B4-BE49-F238E27FC236}">
                    <a16:creationId xmlns="" xmlns:a16="http://schemas.microsoft.com/office/drawing/2014/main" id="{455A5436-29A8-4FAB-A5F1-70C05E3C8493}"/>
                  </a:ext>
                </a:extLst>
              </p:cNvPr>
              <p:cNvSpPr/>
              <p:nvPr/>
            </p:nvSpPr>
            <p:spPr>
              <a:xfrm>
                <a:off x="6858492" y="3973550"/>
                <a:ext cx="205165" cy="205165"/>
              </a:xfrm>
              <a:prstGeom prst="ellipse">
                <a:avLst/>
              </a:prstGeom>
              <a:solidFill>
                <a:schemeClr val="bg1">
                  <a:alpha val="34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0" name="Oval 39">
                <a:extLst>
                  <a:ext uri="{FF2B5EF4-FFF2-40B4-BE49-F238E27FC236}">
                    <a16:creationId xmlns="" xmlns:a16="http://schemas.microsoft.com/office/drawing/2014/main" id="{11279A77-4159-4CB0-B4F0-126B1EAA1A2A}"/>
                  </a:ext>
                </a:extLst>
              </p:cNvPr>
              <p:cNvSpPr/>
              <p:nvPr/>
            </p:nvSpPr>
            <p:spPr>
              <a:xfrm>
                <a:off x="6927778" y="4039317"/>
                <a:ext cx="73631" cy="73631"/>
              </a:xfrm>
              <a:prstGeom prst="ellipse">
                <a:avLst/>
              </a:prstGeom>
              <a:solidFill>
                <a:srgbClr val="F68E3F"/>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cxnSp>
          <p:nvCxnSpPr>
            <p:cNvPr id="38" name="Straight Connector 37">
              <a:extLst>
                <a:ext uri="{FF2B5EF4-FFF2-40B4-BE49-F238E27FC236}">
                  <a16:creationId xmlns="" xmlns:a16="http://schemas.microsoft.com/office/drawing/2014/main" id="{1B36F161-34D2-455D-A6E1-C1C63C3D7751}"/>
                </a:ext>
              </a:extLst>
            </p:cNvPr>
            <p:cNvCxnSpPr>
              <a:cxnSpLocks/>
              <a:stCxn id="36" idx="3"/>
              <a:endCxn id="40" idx="2"/>
            </p:cNvCxnSpPr>
            <p:nvPr/>
          </p:nvCxnSpPr>
          <p:spPr>
            <a:xfrm>
              <a:off x="2330433" y="1865690"/>
              <a:ext cx="351324" cy="0"/>
            </a:xfrm>
            <a:prstGeom prst="line">
              <a:avLst/>
            </a:prstGeom>
            <a:noFill/>
            <a:ln w="6350">
              <a:solidFill>
                <a:schemeClr val="bg1">
                  <a:alpha val="36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42" name="Title 175">
            <a:extLst>
              <a:ext uri="{FF2B5EF4-FFF2-40B4-BE49-F238E27FC236}">
                <a16:creationId xmlns="" xmlns:a16="http://schemas.microsoft.com/office/drawing/2014/main" id="{2DE11F01-D9AA-4EF7-9204-56F3306DABB2}"/>
              </a:ext>
            </a:extLst>
          </p:cNvPr>
          <p:cNvSpPr txBox="1">
            <a:spLocks/>
          </p:cNvSpPr>
          <p:nvPr/>
        </p:nvSpPr>
        <p:spPr>
          <a:xfrm>
            <a:off x="6858628" y="1290914"/>
            <a:ext cx="4114172" cy="498598"/>
          </a:xfrm>
          <a:prstGeom prst="rect">
            <a:avLst/>
          </a:prstGeom>
          <a:noFill/>
        </p:spPr>
        <p:txBody>
          <a:bodyPr vert="horz" wrap="square" lIns="0" tIns="0" rIns="0" bIns="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3600" b="1" dirty="0">
                <a:solidFill>
                  <a:schemeClr val="bg1"/>
                </a:solidFill>
              </a:rPr>
              <a:t>SNIPER TROOPERS</a:t>
            </a:r>
            <a:endParaRPr lang="en-ID" sz="3600" b="1" dirty="0">
              <a:solidFill>
                <a:schemeClr val="bg1"/>
              </a:solidFill>
            </a:endParaRPr>
          </a:p>
        </p:txBody>
      </p:sp>
      <p:sp>
        <p:nvSpPr>
          <p:cNvPr id="43" name="Title 175">
            <a:extLst>
              <a:ext uri="{FF2B5EF4-FFF2-40B4-BE49-F238E27FC236}">
                <a16:creationId xmlns="" xmlns:a16="http://schemas.microsoft.com/office/drawing/2014/main" id="{143166DE-56A3-41C3-8594-9ADA9CF58E54}"/>
              </a:ext>
            </a:extLst>
          </p:cNvPr>
          <p:cNvSpPr txBox="1">
            <a:spLocks/>
          </p:cNvSpPr>
          <p:nvPr/>
        </p:nvSpPr>
        <p:spPr>
          <a:xfrm>
            <a:off x="6858628" y="2024326"/>
            <a:ext cx="3941258" cy="1329595"/>
          </a:xfrm>
          <a:prstGeom prst="rect">
            <a:avLst/>
          </a:prstGeom>
          <a:noFill/>
        </p:spPr>
        <p:txBody>
          <a:bodyPr vert="horz" wrap="square" lIns="0" tIns="0" rIns="0" bIns="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600" dirty="0">
                <a:solidFill>
                  <a:schemeClr val="bg1"/>
                </a:solidFill>
                <a:latin typeface="+mn-lt"/>
              </a:rPr>
              <a:t>Stormtroopers that wore lighter armor and used speeder bikes to patrol the perimeter of the Imperial garrisons they were assigned to Sniper troopers were specialists pulled from Scout trooper ranks and wielded the deadly E-11s long-range blaster.</a:t>
            </a:r>
            <a:endParaRPr lang="da-DK" sz="1600" dirty="0">
              <a:solidFill>
                <a:schemeClr val="bg1"/>
              </a:solidFill>
              <a:latin typeface="+mn-lt"/>
            </a:endParaRPr>
          </a:p>
        </p:txBody>
      </p:sp>
      <p:sp>
        <p:nvSpPr>
          <p:cNvPr id="48" name="Rectangle: Top Corners Rounded 47">
            <a:extLst>
              <a:ext uri="{FF2B5EF4-FFF2-40B4-BE49-F238E27FC236}">
                <a16:creationId xmlns="" xmlns:a16="http://schemas.microsoft.com/office/drawing/2014/main" id="{A301487E-5710-440F-9A7A-6AFC418E4A5B}"/>
              </a:ext>
            </a:extLst>
          </p:cNvPr>
          <p:cNvSpPr/>
          <p:nvPr/>
        </p:nvSpPr>
        <p:spPr>
          <a:xfrm rot="5400000">
            <a:off x="8295333" y="2327956"/>
            <a:ext cx="743566" cy="3847951"/>
          </a:xfrm>
          <a:prstGeom prst="round2SameRect">
            <a:avLst>
              <a:gd name="adj1" fmla="val 45789"/>
              <a:gd name="adj2" fmla="val 0"/>
            </a:avLst>
          </a:prstGeom>
          <a:gradFill>
            <a:gsLst>
              <a:gs pos="0">
                <a:schemeClr val="bg1">
                  <a:alpha val="11000"/>
                </a:schemeClr>
              </a:gs>
              <a:gs pos="100000">
                <a:schemeClr val="tx1">
                  <a:alpha val="72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0" name="Oval 49">
            <a:extLst>
              <a:ext uri="{FF2B5EF4-FFF2-40B4-BE49-F238E27FC236}">
                <a16:creationId xmlns="" xmlns:a16="http://schemas.microsoft.com/office/drawing/2014/main" id="{3AB917E0-0864-4323-8BBC-BABF377139F8}"/>
              </a:ext>
            </a:extLst>
          </p:cNvPr>
          <p:cNvSpPr/>
          <p:nvPr/>
        </p:nvSpPr>
        <p:spPr>
          <a:xfrm>
            <a:off x="10036542" y="3860372"/>
            <a:ext cx="763343" cy="763343"/>
          </a:xfrm>
          <a:prstGeom prst="ellipse">
            <a:avLst/>
          </a:prstGeom>
          <a:gradFill flip="none" rotWithShape="1">
            <a:gsLst>
              <a:gs pos="7000">
                <a:srgbClr val="F68E3F"/>
              </a:gs>
              <a:gs pos="100000">
                <a:schemeClr val="accent4"/>
              </a:gs>
            </a:gsLst>
            <a:lin ang="16800000" scaled="0"/>
            <a:tileRect/>
          </a:gradFill>
          <a:ln>
            <a:noFill/>
          </a:ln>
          <a:effectLst>
            <a:outerShdw blurRad="165100" sx="102000" sy="102000" algn="c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sz="1400" b="1">
              <a:latin typeface="+mj-lt"/>
            </a:endParaRPr>
          </a:p>
        </p:txBody>
      </p:sp>
      <p:sp>
        <p:nvSpPr>
          <p:cNvPr id="52" name="Subtitle 176">
            <a:extLst>
              <a:ext uri="{FF2B5EF4-FFF2-40B4-BE49-F238E27FC236}">
                <a16:creationId xmlns="" xmlns:a16="http://schemas.microsoft.com/office/drawing/2014/main" id="{6F86BBE8-B856-4366-85F1-8F600254C6CF}"/>
              </a:ext>
            </a:extLst>
          </p:cNvPr>
          <p:cNvSpPr txBox="1">
            <a:spLocks/>
          </p:cNvSpPr>
          <p:nvPr/>
        </p:nvSpPr>
        <p:spPr>
          <a:xfrm>
            <a:off x="7210403" y="4124671"/>
            <a:ext cx="2634807" cy="276999"/>
          </a:xfrm>
          <a:prstGeom prst="rect">
            <a:avLst/>
          </a:prstGeom>
        </p:spPr>
        <p:txBody>
          <a:bodyPr vert="horz" wrap="square" lIns="0" tIns="0" rIns="0" bIns="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spcBef>
                <a:spcPts val="0"/>
              </a:spcBef>
            </a:pPr>
            <a:r>
              <a:rPr lang="en-US" sz="1800" dirty="0">
                <a:solidFill>
                  <a:schemeClr val="bg1"/>
                </a:solidFill>
                <a:latin typeface="+mj-lt"/>
              </a:rPr>
              <a:t>LOREM IPSUM DOLOR </a:t>
            </a:r>
          </a:p>
        </p:txBody>
      </p:sp>
      <p:grpSp>
        <p:nvGrpSpPr>
          <p:cNvPr id="53" name="Group 52">
            <a:extLst>
              <a:ext uri="{FF2B5EF4-FFF2-40B4-BE49-F238E27FC236}">
                <a16:creationId xmlns="" xmlns:a16="http://schemas.microsoft.com/office/drawing/2014/main" id="{7BDCBD90-30DD-4D4D-A0DA-1A78113AC2AA}"/>
              </a:ext>
            </a:extLst>
          </p:cNvPr>
          <p:cNvGrpSpPr/>
          <p:nvPr/>
        </p:nvGrpSpPr>
        <p:grpSpPr>
          <a:xfrm>
            <a:off x="10227871" y="4024059"/>
            <a:ext cx="380683" cy="391160"/>
            <a:chOff x="5202238" y="3251201"/>
            <a:chExt cx="346075" cy="355600"/>
          </a:xfrm>
        </p:grpSpPr>
        <p:sp>
          <p:nvSpPr>
            <p:cNvPr id="54" name="Freeform 32">
              <a:extLst>
                <a:ext uri="{FF2B5EF4-FFF2-40B4-BE49-F238E27FC236}">
                  <a16:creationId xmlns="" xmlns:a16="http://schemas.microsoft.com/office/drawing/2014/main" id="{AF88B22A-B39D-4EB5-BD84-4ED783DA1C1E}"/>
                </a:ext>
              </a:extLst>
            </p:cNvPr>
            <p:cNvSpPr>
              <a:spLocks/>
            </p:cNvSpPr>
            <p:nvPr/>
          </p:nvSpPr>
          <p:spPr bwMode="auto">
            <a:xfrm>
              <a:off x="5472113" y="3359151"/>
              <a:ext cx="60325" cy="185738"/>
            </a:xfrm>
            <a:custGeom>
              <a:avLst/>
              <a:gdLst>
                <a:gd name="T0" fmla="*/ 16 w 16"/>
                <a:gd name="T1" fmla="*/ 16 h 48"/>
                <a:gd name="T2" fmla="*/ 0 w 16"/>
                <a:gd name="T3" fmla="*/ 0 h 48"/>
                <a:gd name="T4" fmla="*/ 0 w 16"/>
                <a:gd name="T5" fmla="*/ 48 h 48"/>
                <a:gd name="T6" fmla="*/ 16 w 16"/>
                <a:gd name="T7" fmla="*/ 48 h 48"/>
                <a:gd name="T8" fmla="*/ 16 w 16"/>
                <a:gd name="T9" fmla="*/ 16 h 48"/>
              </a:gdLst>
              <a:ahLst/>
              <a:cxnLst>
                <a:cxn ang="0">
                  <a:pos x="T0" y="T1"/>
                </a:cxn>
                <a:cxn ang="0">
                  <a:pos x="T2" y="T3"/>
                </a:cxn>
                <a:cxn ang="0">
                  <a:pos x="T4" y="T5"/>
                </a:cxn>
                <a:cxn ang="0">
                  <a:pos x="T6" y="T7"/>
                </a:cxn>
                <a:cxn ang="0">
                  <a:pos x="T8" y="T9"/>
                </a:cxn>
              </a:cxnLst>
              <a:rect l="0" t="0" r="r" b="b"/>
              <a:pathLst>
                <a:path w="16" h="48">
                  <a:moveTo>
                    <a:pt x="16" y="16"/>
                  </a:moveTo>
                  <a:cubicBezTo>
                    <a:pt x="16" y="7"/>
                    <a:pt x="13" y="0"/>
                    <a:pt x="0" y="0"/>
                  </a:cubicBezTo>
                  <a:cubicBezTo>
                    <a:pt x="0" y="48"/>
                    <a:pt x="0" y="48"/>
                    <a:pt x="0" y="48"/>
                  </a:cubicBezTo>
                  <a:cubicBezTo>
                    <a:pt x="16" y="48"/>
                    <a:pt x="16" y="48"/>
                    <a:pt x="16" y="48"/>
                  </a:cubicBezTo>
                  <a:lnTo>
                    <a:pt x="16" y="16"/>
                  </a:lnTo>
                  <a:close/>
                </a:path>
              </a:pathLst>
            </a:custGeom>
            <a:noFill/>
            <a:ln w="15875" cap="flat">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5" name="Freeform 33">
              <a:extLst>
                <a:ext uri="{FF2B5EF4-FFF2-40B4-BE49-F238E27FC236}">
                  <a16:creationId xmlns="" xmlns:a16="http://schemas.microsoft.com/office/drawing/2014/main" id="{79162B2B-3326-47AF-AFED-F6EE4C1DFBCA}"/>
                </a:ext>
              </a:extLst>
            </p:cNvPr>
            <p:cNvSpPr>
              <a:spLocks/>
            </p:cNvSpPr>
            <p:nvPr/>
          </p:nvSpPr>
          <p:spPr bwMode="auto">
            <a:xfrm>
              <a:off x="5472113" y="3544888"/>
              <a:ext cx="76200" cy="61913"/>
            </a:xfrm>
            <a:custGeom>
              <a:avLst/>
              <a:gdLst>
                <a:gd name="T0" fmla="*/ 38 w 48"/>
                <a:gd name="T1" fmla="*/ 0 h 39"/>
                <a:gd name="T2" fmla="*/ 48 w 48"/>
                <a:gd name="T3" fmla="*/ 39 h 39"/>
                <a:gd name="T4" fmla="*/ 0 w 48"/>
                <a:gd name="T5" fmla="*/ 39 h 39"/>
                <a:gd name="T6" fmla="*/ 10 w 48"/>
                <a:gd name="T7" fmla="*/ 0 h 39"/>
                <a:gd name="T8" fmla="*/ 38 w 48"/>
                <a:gd name="T9" fmla="*/ 0 h 39"/>
              </a:gdLst>
              <a:ahLst/>
              <a:cxnLst>
                <a:cxn ang="0">
                  <a:pos x="T0" y="T1"/>
                </a:cxn>
                <a:cxn ang="0">
                  <a:pos x="T2" y="T3"/>
                </a:cxn>
                <a:cxn ang="0">
                  <a:pos x="T4" y="T5"/>
                </a:cxn>
                <a:cxn ang="0">
                  <a:pos x="T6" y="T7"/>
                </a:cxn>
                <a:cxn ang="0">
                  <a:pos x="T8" y="T9"/>
                </a:cxn>
              </a:cxnLst>
              <a:rect l="0" t="0" r="r" b="b"/>
              <a:pathLst>
                <a:path w="48" h="39">
                  <a:moveTo>
                    <a:pt x="38" y="0"/>
                  </a:moveTo>
                  <a:lnTo>
                    <a:pt x="48" y="39"/>
                  </a:lnTo>
                  <a:lnTo>
                    <a:pt x="0" y="39"/>
                  </a:lnTo>
                  <a:lnTo>
                    <a:pt x="10" y="0"/>
                  </a:lnTo>
                  <a:lnTo>
                    <a:pt x="38" y="0"/>
                  </a:lnTo>
                  <a:close/>
                </a:path>
              </a:pathLst>
            </a:custGeom>
            <a:noFill/>
            <a:ln w="15875" cap="flat">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6" name="Freeform 34">
              <a:extLst>
                <a:ext uri="{FF2B5EF4-FFF2-40B4-BE49-F238E27FC236}">
                  <a16:creationId xmlns="" xmlns:a16="http://schemas.microsoft.com/office/drawing/2014/main" id="{11F05438-3694-4C45-B0A6-EAEFE8F8B5E3}"/>
                </a:ext>
              </a:extLst>
            </p:cNvPr>
            <p:cNvSpPr>
              <a:spLocks/>
            </p:cNvSpPr>
            <p:nvPr/>
          </p:nvSpPr>
          <p:spPr bwMode="auto">
            <a:xfrm>
              <a:off x="5337175" y="3544888"/>
              <a:ext cx="74613" cy="61913"/>
            </a:xfrm>
            <a:custGeom>
              <a:avLst/>
              <a:gdLst>
                <a:gd name="T0" fmla="*/ 38 w 47"/>
                <a:gd name="T1" fmla="*/ 0 h 39"/>
                <a:gd name="T2" fmla="*/ 47 w 47"/>
                <a:gd name="T3" fmla="*/ 39 h 39"/>
                <a:gd name="T4" fmla="*/ 0 w 47"/>
                <a:gd name="T5" fmla="*/ 39 h 39"/>
                <a:gd name="T6" fmla="*/ 10 w 47"/>
                <a:gd name="T7" fmla="*/ 0 h 39"/>
                <a:gd name="T8" fmla="*/ 38 w 47"/>
                <a:gd name="T9" fmla="*/ 0 h 39"/>
              </a:gdLst>
              <a:ahLst/>
              <a:cxnLst>
                <a:cxn ang="0">
                  <a:pos x="T0" y="T1"/>
                </a:cxn>
                <a:cxn ang="0">
                  <a:pos x="T2" y="T3"/>
                </a:cxn>
                <a:cxn ang="0">
                  <a:pos x="T4" y="T5"/>
                </a:cxn>
                <a:cxn ang="0">
                  <a:pos x="T6" y="T7"/>
                </a:cxn>
                <a:cxn ang="0">
                  <a:pos x="T8" y="T9"/>
                </a:cxn>
              </a:cxnLst>
              <a:rect l="0" t="0" r="r" b="b"/>
              <a:pathLst>
                <a:path w="47" h="39">
                  <a:moveTo>
                    <a:pt x="38" y="0"/>
                  </a:moveTo>
                  <a:lnTo>
                    <a:pt x="47" y="39"/>
                  </a:lnTo>
                  <a:lnTo>
                    <a:pt x="0" y="39"/>
                  </a:lnTo>
                  <a:lnTo>
                    <a:pt x="10" y="0"/>
                  </a:lnTo>
                  <a:lnTo>
                    <a:pt x="38" y="0"/>
                  </a:lnTo>
                  <a:close/>
                </a:path>
              </a:pathLst>
            </a:custGeom>
            <a:noFill/>
            <a:ln w="15875" cap="flat">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7" name="Freeform 35">
              <a:extLst>
                <a:ext uri="{FF2B5EF4-FFF2-40B4-BE49-F238E27FC236}">
                  <a16:creationId xmlns="" xmlns:a16="http://schemas.microsoft.com/office/drawing/2014/main" id="{3C53B910-E613-468C-A21A-0554EEE088E9}"/>
                </a:ext>
              </a:extLst>
            </p:cNvPr>
            <p:cNvSpPr>
              <a:spLocks/>
            </p:cNvSpPr>
            <p:nvPr/>
          </p:nvSpPr>
          <p:spPr bwMode="auto">
            <a:xfrm>
              <a:off x="5216525" y="3359151"/>
              <a:ext cx="60325" cy="185738"/>
            </a:xfrm>
            <a:custGeom>
              <a:avLst/>
              <a:gdLst>
                <a:gd name="T0" fmla="*/ 0 w 16"/>
                <a:gd name="T1" fmla="*/ 16 h 48"/>
                <a:gd name="T2" fmla="*/ 16 w 16"/>
                <a:gd name="T3" fmla="*/ 0 h 48"/>
                <a:gd name="T4" fmla="*/ 16 w 16"/>
                <a:gd name="T5" fmla="*/ 48 h 48"/>
                <a:gd name="T6" fmla="*/ 0 w 16"/>
                <a:gd name="T7" fmla="*/ 48 h 48"/>
                <a:gd name="T8" fmla="*/ 0 w 16"/>
                <a:gd name="T9" fmla="*/ 16 h 48"/>
              </a:gdLst>
              <a:ahLst/>
              <a:cxnLst>
                <a:cxn ang="0">
                  <a:pos x="T0" y="T1"/>
                </a:cxn>
                <a:cxn ang="0">
                  <a:pos x="T2" y="T3"/>
                </a:cxn>
                <a:cxn ang="0">
                  <a:pos x="T4" y="T5"/>
                </a:cxn>
                <a:cxn ang="0">
                  <a:pos x="T6" y="T7"/>
                </a:cxn>
                <a:cxn ang="0">
                  <a:pos x="T8" y="T9"/>
                </a:cxn>
              </a:cxnLst>
              <a:rect l="0" t="0" r="r" b="b"/>
              <a:pathLst>
                <a:path w="16" h="48">
                  <a:moveTo>
                    <a:pt x="0" y="16"/>
                  </a:moveTo>
                  <a:cubicBezTo>
                    <a:pt x="0" y="7"/>
                    <a:pt x="4" y="0"/>
                    <a:pt x="16" y="0"/>
                  </a:cubicBezTo>
                  <a:cubicBezTo>
                    <a:pt x="16" y="48"/>
                    <a:pt x="16" y="48"/>
                    <a:pt x="16" y="48"/>
                  </a:cubicBezTo>
                  <a:cubicBezTo>
                    <a:pt x="0" y="48"/>
                    <a:pt x="0" y="48"/>
                    <a:pt x="0" y="48"/>
                  </a:cubicBezTo>
                  <a:lnTo>
                    <a:pt x="0" y="16"/>
                  </a:lnTo>
                  <a:close/>
                </a:path>
              </a:pathLst>
            </a:custGeom>
            <a:noFill/>
            <a:ln w="15875" cap="flat">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8" name="Freeform 36">
              <a:extLst>
                <a:ext uri="{FF2B5EF4-FFF2-40B4-BE49-F238E27FC236}">
                  <a16:creationId xmlns="" xmlns:a16="http://schemas.microsoft.com/office/drawing/2014/main" id="{C10A4D6D-798A-4AEA-8359-BCE24584C947}"/>
                </a:ext>
              </a:extLst>
            </p:cNvPr>
            <p:cNvSpPr>
              <a:spLocks/>
            </p:cNvSpPr>
            <p:nvPr/>
          </p:nvSpPr>
          <p:spPr bwMode="auto">
            <a:xfrm>
              <a:off x="5202238" y="3544888"/>
              <a:ext cx="74613" cy="61913"/>
            </a:xfrm>
            <a:custGeom>
              <a:avLst/>
              <a:gdLst>
                <a:gd name="T0" fmla="*/ 9 w 47"/>
                <a:gd name="T1" fmla="*/ 0 h 39"/>
                <a:gd name="T2" fmla="*/ 0 w 47"/>
                <a:gd name="T3" fmla="*/ 39 h 39"/>
                <a:gd name="T4" fmla="*/ 47 w 47"/>
                <a:gd name="T5" fmla="*/ 39 h 39"/>
                <a:gd name="T6" fmla="*/ 38 w 47"/>
                <a:gd name="T7" fmla="*/ 0 h 39"/>
                <a:gd name="T8" fmla="*/ 9 w 47"/>
                <a:gd name="T9" fmla="*/ 0 h 39"/>
              </a:gdLst>
              <a:ahLst/>
              <a:cxnLst>
                <a:cxn ang="0">
                  <a:pos x="T0" y="T1"/>
                </a:cxn>
                <a:cxn ang="0">
                  <a:pos x="T2" y="T3"/>
                </a:cxn>
                <a:cxn ang="0">
                  <a:pos x="T4" y="T5"/>
                </a:cxn>
                <a:cxn ang="0">
                  <a:pos x="T6" y="T7"/>
                </a:cxn>
                <a:cxn ang="0">
                  <a:pos x="T8" y="T9"/>
                </a:cxn>
              </a:cxnLst>
              <a:rect l="0" t="0" r="r" b="b"/>
              <a:pathLst>
                <a:path w="47" h="39">
                  <a:moveTo>
                    <a:pt x="9" y="0"/>
                  </a:moveTo>
                  <a:lnTo>
                    <a:pt x="0" y="39"/>
                  </a:lnTo>
                  <a:lnTo>
                    <a:pt x="47" y="39"/>
                  </a:lnTo>
                  <a:lnTo>
                    <a:pt x="38" y="0"/>
                  </a:lnTo>
                  <a:lnTo>
                    <a:pt x="9" y="0"/>
                  </a:lnTo>
                  <a:close/>
                </a:path>
              </a:pathLst>
            </a:custGeom>
            <a:noFill/>
            <a:ln w="15875" cap="flat">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9" name="Line 37">
              <a:extLst>
                <a:ext uri="{FF2B5EF4-FFF2-40B4-BE49-F238E27FC236}">
                  <a16:creationId xmlns="" xmlns:a16="http://schemas.microsoft.com/office/drawing/2014/main" id="{78B4BE8F-5F67-4DBE-AAEF-7D3452A47B94}"/>
                </a:ext>
              </a:extLst>
            </p:cNvPr>
            <p:cNvSpPr>
              <a:spLocks noChangeShapeType="1"/>
            </p:cNvSpPr>
            <p:nvPr/>
          </p:nvSpPr>
          <p:spPr bwMode="auto">
            <a:xfrm>
              <a:off x="5268913" y="3359151"/>
              <a:ext cx="211138" cy="0"/>
            </a:xfrm>
            <a:prstGeom prst="line">
              <a:avLst/>
            </a:prstGeom>
            <a:noFill/>
            <a:ln w="15875" cap="flat">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0" name="Line 38">
              <a:extLst>
                <a:ext uri="{FF2B5EF4-FFF2-40B4-BE49-F238E27FC236}">
                  <a16:creationId xmlns="" xmlns:a16="http://schemas.microsoft.com/office/drawing/2014/main" id="{71D767AC-2434-47D8-AD92-C23B99ECFAB3}"/>
                </a:ext>
              </a:extLst>
            </p:cNvPr>
            <p:cNvSpPr>
              <a:spLocks noChangeShapeType="1"/>
            </p:cNvSpPr>
            <p:nvPr/>
          </p:nvSpPr>
          <p:spPr bwMode="auto">
            <a:xfrm>
              <a:off x="5299075" y="3390901"/>
              <a:ext cx="150813" cy="0"/>
            </a:xfrm>
            <a:prstGeom prst="line">
              <a:avLst/>
            </a:prstGeom>
            <a:noFill/>
            <a:ln w="15875" cap="flat">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1" name="Line 39">
              <a:extLst>
                <a:ext uri="{FF2B5EF4-FFF2-40B4-BE49-F238E27FC236}">
                  <a16:creationId xmlns="" xmlns:a16="http://schemas.microsoft.com/office/drawing/2014/main" id="{535E611C-331C-407D-8883-EEBB88418032}"/>
                </a:ext>
              </a:extLst>
            </p:cNvPr>
            <p:cNvSpPr>
              <a:spLocks noChangeShapeType="1"/>
            </p:cNvSpPr>
            <p:nvPr/>
          </p:nvSpPr>
          <p:spPr bwMode="auto">
            <a:xfrm>
              <a:off x="5299075" y="3421063"/>
              <a:ext cx="150813" cy="0"/>
            </a:xfrm>
            <a:prstGeom prst="line">
              <a:avLst/>
            </a:prstGeom>
            <a:noFill/>
            <a:ln w="15875" cap="flat">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2" name="Rectangle 61">
              <a:extLst>
                <a:ext uri="{FF2B5EF4-FFF2-40B4-BE49-F238E27FC236}">
                  <a16:creationId xmlns="" xmlns:a16="http://schemas.microsoft.com/office/drawing/2014/main" id="{C49BF84E-17D6-430A-B642-4D0A622BE14C}"/>
                </a:ext>
              </a:extLst>
            </p:cNvPr>
            <p:cNvSpPr>
              <a:spLocks noChangeArrowheads="1"/>
            </p:cNvSpPr>
            <p:nvPr/>
          </p:nvSpPr>
          <p:spPr bwMode="auto">
            <a:xfrm>
              <a:off x="5337175" y="3452813"/>
              <a:ext cx="44450" cy="61913"/>
            </a:xfrm>
            <a:prstGeom prst="rect">
              <a:avLst/>
            </a:prstGeom>
            <a:noFill/>
            <a:ln w="15875" cap="flat">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3" name="Freeform 41">
              <a:extLst>
                <a:ext uri="{FF2B5EF4-FFF2-40B4-BE49-F238E27FC236}">
                  <a16:creationId xmlns="" xmlns:a16="http://schemas.microsoft.com/office/drawing/2014/main" id="{11CC9492-FEF7-49DF-B082-48415B1CCF3F}"/>
                </a:ext>
              </a:extLst>
            </p:cNvPr>
            <p:cNvSpPr>
              <a:spLocks/>
            </p:cNvSpPr>
            <p:nvPr/>
          </p:nvSpPr>
          <p:spPr bwMode="auto">
            <a:xfrm>
              <a:off x="5276850" y="3251201"/>
              <a:ext cx="195263" cy="293688"/>
            </a:xfrm>
            <a:custGeom>
              <a:avLst/>
              <a:gdLst>
                <a:gd name="T0" fmla="*/ 0 w 52"/>
                <a:gd name="T1" fmla="*/ 26 h 76"/>
                <a:gd name="T2" fmla="*/ 26 w 52"/>
                <a:gd name="T3" fmla="*/ 0 h 76"/>
                <a:gd name="T4" fmla="*/ 52 w 52"/>
                <a:gd name="T5" fmla="*/ 26 h 76"/>
                <a:gd name="T6" fmla="*/ 52 w 52"/>
                <a:gd name="T7" fmla="*/ 76 h 76"/>
                <a:gd name="T8" fmla="*/ 0 w 52"/>
                <a:gd name="T9" fmla="*/ 76 h 76"/>
                <a:gd name="T10" fmla="*/ 0 w 52"/>
                <a:gd name="T11" fmla="*/ 26 h 76"/>
              </a:gdLst>
              <a:ahLst/>
              <a:cxnLst>
                <a:cxn ang="0">
                  <a:pos x="T0" y="T1"/>
                </a:cxn>
                <a:cxn ang="0">
                  <a:pos x="T2" y="T3"/>
                </a:cxn>
                <a:cxn ang="0">
                  <a:pos x="T4" y="T5"/>
                </a:cxn>
                <a:cxn ang="0">
                  <a:pos x="T6" y="T7"/>
                </a:cxn>
                <a:cxn ang="0">
                  <a:pos x="T8" y="T9"/>
                </a:cxn>
                <a:cxn ang="0">
                  <a:pos x="T10" y="T11"/>
                </a:cxn>
              </a:cxnLst>
              <a:rect l="0" t="0" r="r" b="b"/>
              <a:pathLst>
                <a:path w="52" h="76">
                  <a:moveTo>
                    <a:pt x="0" y="26"/>
                  </a:moveTo>
                  <a:cubicBezTo>
                    <a:pt x="0" y="12"/>
                    <a:pt x="12" y="0"/>
                    <a:pt x="26" y="0"/>
                  </a:cubicBezTo>
                  <a:cubicBezTo>
                    <a:pt x="40" y="0"/>
                    <a:pt x="52" y="12"/>
                    <a:pt x="52" y="26"/>
                  </a:cubicBezTo>
                  <a:cubicBezTo>
                    <a:pt x="52" y="76"/>
                    <a:pt x="52" y="76"/>
                    <a:pt x="52" y="76"/>
                  </a:cubicBezTo>
                  <a:cubicBezTo>
                    <a:pt x="0" y="76"/>
                    <a:pt x="0" y="76"/>
                    <a:pt x="0" y="76"/>
                  </a:cubicBezTo>
                  <a:lnTo>
                    <a:pt x="0" y="26"/>
                  </a:lnTo>
                  <a:close/>
                </a:path>
              </a:pathLst>
            </a:custGeom>
            <a:noFill/>
            <a:ln w="15875" cap="flat">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4" name="Line 42">
              <a:extLst>
                <a:ext uri="{FF2B5EF4-FFF2-40B4-BE49-F238E27FC236}">
                  <a16:creationId xmlns="" xmlns:a16="http://schemas.microsoft.com/office/drawing/2014/main" id="{60F4F366-C55D-43B8-94FC-41C5A7B18F10}"/>
                </a:ext>
              </a:extLst>
            </p:cNvPr>
            <p:cNvSpPr>
              <a:spLocks noChangeShapeType="1"/>
            </p:cNvSpPr>
            <p:nvPr/>
          </p:nvSpPr>
          <p:spPr bwMode="auto">
            <a:xfrm>
              <a:off x="5427663" y="3460751"/>
              <a:ext cx="0" cy="61913"/>
            </a:xfrm>
            <a:prstGeom prst="line">
              <a:avLst/>
            </a:prstGeom>
            <a:noFill/>
            <a:ln w="15875" cap="flat">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5" name="Oval 64">
              <a:extLst>
                <a:ext uri="{FF2B5EF4-FFF2-40B4-BE49-F238E27FC236}">
                  <a16:creationId xmlns="" xmlns:a16="http://schemas.microsoft.com/office/drawing/2014/main" id="{BE00C073-3663-4352-BD48-0DC6BDAD93E0}"/>
                </a:ext>
              </a:extLst>
            </p:cNvPr>
            <p:cNvSpPr>
              <a:spLocks noChangeArrowheads="1"/>
            </p:cNvSpPr>
            <p:nvPr/>
          </p:nvSpPr>
          <p:spPr bwMode="auto">
            <a:xfrm>
              <a:off x="5353050" y="3281363"/>
              <a:ext cx="44450" cy="47625"/>
            </a:xfrm>
            <a:prstGeom prst="ellipse">
              <a:avLst/>
            </a:prstGeom>
            <a:noFill/>
            <a:ln w="15875" cap="flat">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6" name="Oval 65">
              <a:extLst>
                <a:ext uri="{FF2B5EF4-FFF2-40B4-BE49-F238E27FC236}">
                  <a16:creationId xmlns="" xmlns:a16="http://schemas.microsoft.com/office/drawing/2014/main" id="{0B643DA1-B368-446F-8FCE-1206A5F67CEC}"/>
                </a:ext>
              </a:extLst>
            </p:cNvPr>
            <p:cNvSpPr>
              <a:spLocks noChangeArrowheads="1"/>
            </p:cNvSpPr>
            <p:nvPr/>
          </p:nvSpPr>
          <p:spPr bwMode="auto">
            <a:xfrm>
              <a:off x="5419725" y="3321051"/>
              <a:ext cx="15875" cy="15875"/>
            </a:xfrm>
            <a:prstGeom prst="ellipse">
              <a:avLst/>
            </a:prstGeom>
            <a:solidFill>
              <a:srgbClr val="000000"/>
            </a:solidFill>
            <a:ln w="9525">
              <a:solidFill>
                <a:schemeClr val="tx1"/>
              </a:solidFill>
              <a:round/>
              <a:headEnd/>
              <a:tailEnd/>
            </a:ln>
          </p:spPr>
          <p:txBody>
            <a:bodyPr vert="horz" wrap="square" lIns="91440" tIns="45720" rIns="91440" bIns="45720" numCol="1" anchor="t" anchorCtr="0" compatLnSpc="1">
              <a:prstTxWarp prst="textNoShape">
                <a:avLst/>
              </a:prstTxWarp>
            </a:bodyPr>
            <a:lstStyle/>
            <a:p>
              <a:endParaRPr lang="id-ID"/>
            </a:p>
          </p:txBody>
        </p:sp>
      </p:grpSp>
      <p:sp>
        <p:nvSpPr>
          <p:cNvPr id="67" name="Rectangle: Top Corners Rounded 66">
            <a:extLst>
              <a:ext uri="{FF2B5EF4-FFF2-40B4-BE49-F238E27FC236}">
                <a16:creationId xmlns="" xmlns:a16="http://schemas.microsoft.com/office/drawing/2014/main" id="{F9FFB039-7A86-4FEE-9EEF-0E432E845C05}"/>
              </a:ext>
            </a:extLst>
          </p:cNvPr>
          <p:cNvSpPr/>
          <p:nvPr/>
        </p:nvSpPr>
        <p:spPr>
          <a:xfrm rot="5400000">
            <a:off x="8295333" y="3193785"/>
            <a:ext cx="743566" cy="3847951"/>
          </a:xfrm>
          <a:prstGeom prst="round2SameRect">
            <a:avLst>
              <a:gd name="adj1" fmla="val 45789"/>
              <a:gd name="adj2" fmla="val 0"/>
            </a:avLst>
          </a:prstGeom>
          <a:gradFill>
            <a:gsLst>
              <a:gs pos="0">
                <a:schemeClr val="bg1">
                  <a:alpha val="11000"/>
                </a:schemeClr>
              </a:gs>
              <a:gs pos="100000">
                <a:schemeClr val="tx1">
                  <a:alpha val="72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8" name="Oval 67">
            <a:extLst>
              <a:ext uri="{FF2B5EF4-FFF2-40B4-BE49-F238E27FC236}">
                <a16:creationId xmlns="" xmlns:a16="http://schemas.microsoft.com/office/drawing/2014/main" id="{D653B2E1-4CFA-4701-B875-C70EEEB89AC0}"/>
              </a:ext>
            </a:extLst>
          </p:cNvPr>
          <p:cNvSpPr/>
          <p:nvPr/>
        </p:nvSpPr>
        <p:spPr>
          <a:xfrm>
            <a:off x="10036542" y="4726201"/>
            <a:ext cx="763343" cy="763343"/>
          </a:xfrm>
          <a:prstGeom prst="ellipse">
            <a:avLst/>
          </a:prstGeom>
          <a:gradFill flip="none" rotWithShape="1">
            <a:gsLst>
              <a:gs pos="7000">
                <a:srgbClr val="F68E3F"/>
              </a:gs>
              <a:gs pos="100000">
                <a:schemeClr val="accent4"/>
              </a:gs>
            </a:gsLst>
            <a:lin ang="16800000" scaled="0"/>
            <a:tileRect/>
          </a:gradFill>
          <a:ln>
            <a:noFill/>
          </a:ln>
          <a:effectLst>
            <a:outerShdw blurRad="165100" sx="102000" sy="102000" algn="c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sz="1400" b="1">
              <a:latin typeface="+mj-lt"/>
            </a:endParaRPr>
          </a:p>
        </p:txBody>
      </p:sp>
      <p:sp>
        <p:nvSpPr>
          <p:cNvPr id="69" name="Subtitle 176">
            <a:extLst>
              <a:ext uri="{FF2B5EF4-FFF2-40B4-BE49-F238E27FC236}">
                <a16:creationId xmlns="" xmlns:a16="http://schemas.microsoft.com/office/drawing/2014/main" id="{3EAFEB97-55F6-46F4-B571-F2B0E9FF0E01}"/>
              </a:ext>
            </a:extLst>
          </p:cNvPr>
          <p:cNvSpPr txBox="1">
            <a:spLocks/>
          </p:cNvSpPr>
          <p:nvPr/>
        </p:nvSpPr>
        <p:spPr>
          <a:xfrm>
            <a:off x="7210403" y="4990500"/>
            <a:ext cx="2634807" cy="276999"/>
          </a:xfrm>
          <a:prstGeom prst="rect">
            <a:avLst/>
          </a:prstGeom>
        </p:spPr>
        <p:txBody>
          <a:bodyPr vert="horz" wrap="square" lIns="0" tIns="0" rIns="0" bIns="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spcBef>
                <a:spcPts val="0"/>
              </a:spcBef>
            </a:pPr>
            <a:r>
              <a:rPr lang="en-US" sz="1800" dirty="0">
                <a:solidFill>
                  <a:schemeClr val="bg1"/>
                </a:solidFill>
                <a:latin typeface="+mj-lt"/>
              </a:rPr>
              <a:t>LOREM IPSUM DOLOR </a:t>
            </a:r>
          </a:p>
        </p:txBody>
      </p:sp>
      <p:grpSp>
        <p:nvGrpSpPr>
          <p:cNvPr id="84" name="Group 83">
            <a:extLst>
              <a:ext uri="{FF2B5EF4-FFF2-40B4-BE49-F238E27FC236}">
                <a16:creationId xmlns="" xmlns:a16="http://schemas.microsoft.com/office/drawing/2014/main" id="{191DE11D-1D3E-411A-BBDC-FFCC4724B302}"/>
              </a:ext>
            </a:extLst>
          </p:cNvPr>
          <p:cNvGrpSpPr/>
          <p:nvPr/>
        </p:nvGrpSpPr>
        <p:grpSpPr>
          <a:xfrm>
            <a:off x="10218204" y="4934033"/>
            <a:ext cx="418751" cy="347679"/>
            <a:chOff x="3398838" y="2921000"/>
            <a:chExt cx="346075" cy="287338"/>
          </a:xfrm>
        </p:grpSpPr>
        <p:sp>
          <p:nvSpPr>
            <p:cNvPr id="85" name="Rectangle 84">
              <a:extLst>
                <a:ext uri="{FF2B5EF4-FFF2-40B4-BE49-F238E27FC236}">
                  <a16:creationId xmlns="" xmlns:a16="http://schemas.microsoft.com/office/drawing/2014/main" id="{99DCA823-75FC-4D16-83EA-2666DD595341}"/>
                </a:ext>
              </a:extLst>
            </p:cNvPr>
            <p:cNvSpPr>
              <a:spLocks noChangeArrowheads="1"/>
            </p:cNvSpPr>
            <p:nvPr/>
          </p:nvSpPr>
          <p:spPr bwMode="auto">
            <a:xfrm>
              <a:off x="3714750" y="2967038"/>
              <a:ext cx="30163" cy="44450"/>
            </a:xfrm>
            <a:prstGeom prst="rect">
              <a:avLst/>
            </a:prstGeom>
            <a:noFill/>
            <a:ln w="14288"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86" name="Line 15">
              <a:extLst>
                <a:ext uri="{FF2B5EF4-FFF2-40B4-BE49-F238E27FC236}">
                  <a16:creationId xmlns="" xmlns:a16="http://schemas.microsoft.com/office/drawing/2014/main" id="{12214762-A6F0-4EA1-934B-45B993DB94CB}"/>
                </a:ext>
              </a:extLst>
            </p:cNvPr>
            <p:cNvSpPr>
              <a:spLocks noChangeShapeType="1"/>
            </p:cNvSpPr>
            <p:nvPr/>
          </p:nvSpPr>
          <p:spPr bwMode="auto">
            <a:xfrm flipH="1">
              <a:off x="3398838" y="3027363"/>
              <a:ext cx="315913" cy="0"/>
            </a:xfrm>
            <a:prstGeom prst="line">
              <a:avLst/>
            </a:prstGeom>
            <a:noFill/>
            <a:ln w="14288" cap="rnd">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87" name="Rectangle 86">
              <a:extLst>
                <a:ext uri="{FF2B5EF4-FFF2-40B4-BE49-F238E27FC236}">
                  <a16:creationId xmlns="" xmlns:a16="http://schemas.microsoft.com/office/drawing/2014/main" id="{95ACBB81-1427-4181-AED8-9CB98D20480D}"/>
                </a:ext>
              </a:extLst>
            </p:cNvPr>
            <p:cNvSpPr>
              <a:spLocks noChangeArrowheads="1"/>
            </p:cNvSpPr>
            <p:nvPr/>
          </p:nvSpPr>
          <p:spPr bwMode="auto">
            <a:xfrm>
              <a:off x="3527425" y="2951163"/>
              <a:ext cx="104775" cy="30163"/>
            </a:xfrm>
            <a:prstGeom prst="rect">
              <a:avLst/>
            </a:prstGeom>
            <a:noFill/>
            <a:ln w="14288"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88" name="Line 17">
              <a:extLst>
                <a:ext uri="{FF2B5EF4-FFF2-40B4-BE49-F238E27FC236}">
                  <a16:creationId xmlns="" xmlns:a16="http://schemas.microsoft.com/office/drawing/2014/main" id="{2FA5FF3A-F770-4469-BB15-662A05DD1128}"/>
                </a:ext>
              </a:extLst>
            </p:cNvPr>
            <p:cNvSpPr>
              <a:spLocks noChangeShapeType="1"/>
            </p:cNvSpPr>
            <p:nvPr/>
          </p:nvSpPr>
          <p:spPr bwMode="auto">
            <a:xfrm flipV="1">
              <a:off x="3714750" y="2935288"/>
              <a:ext cx="0" cy="15875"/>
            </a:xfrm>
            <a:prstGeom prst="line">
              <a:avLst/>
            </a:prstGeom>
            <a:noFill/>
            <a:ln w="14288" cap="rnd">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89" name="Rectangle 88">
              <a:extLst>
                <a:ext uri="{FF2B5EF4-FFF2-40B4-BE49-F238E27FC236}">
                  <a16:creationId xmlns="" xmlns:a16="http://schemas.microsoft.com/office/drawing/2014/main" id="{F09B0D9A-D073-40AA-AFD3-BFCEB25A05DC}"/>
                </a:ext>
              </a:extLst>
            </p:cNvPr>
            <p:cNvSpPr>
              <a:spLocks noChangeArrowheads="1"/>
            </p:cNvSpPr>
            <p:nvPr/>
          </p:nvSpPr>
          <p:spPr bwMode="auto">
            <a:xfrm>
              <a:off x="3444875" y="2921000"/>
              <a:ext cx="28575" cy="30163"/>
            </a:xfrm>
            <a:prstGeom prst="rect">
              <a:avLst/>
            </a:prstGeom>
            <a:noFill/>
            <a:ln w="14288"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90" name="Freeform 19">
              <a:extLst>
                <a:ext uri="{FF2B5EF4-FFF2-40B4-BE49-F238E27FC236}">
                  <a16:creationId xmlns="" xmlns:a16="http://schemas.microsoft.com/office/drawing/2014/main" id="{3639C5C5-1037-4ECC-9C1D-D787E98A5245}"/>
                </a:ext>
              </a:extLst>
            </p:cNvPr>
            <p:cNvSpPr>
              <a:spLocks/>
            </p:cNvSpPr>
            <p:nvPr/>
          </p:nvSpPr>
          <p:spPr bwMode="auto">
            <a:xfrm>
              <a:off x="3398838" y="2951163"/>
              <a:ext cx="315913" cy="257175"/>
            </a:xfrm>
            <a:custGeom>
              <a:avLst/>
              <a:gdLst>
                <a:gd name="T0" fmla="*/ 8 w 84"/>
                <a:gd name="T1" fmla="*/ 0 h 68"/>
                <a:gd name="T2" fmla="*/ 0 w 84"/>
                <a:gd name="T3" fmla="*/ 8 h 68"/>
                <a:gd name="T4" fmla="*/ 0 w 84"/>
                <a:gd name="T5" fmla="*/ 28 h 68"/>
                <a:gd name="T6" fmla="*/ 9 w 84"/>
                <a:gd name="T7" fmla="*/ 44 h 68"/>
                <a:gd name="T8" fmla="*/ 4 w 84"/>
                <a:gd name="T9" fmla="*/ 68 h 68"/>
                <a:gd name="T10" fmla="*/ 28 w 84"/>
                <a:gd name="T11" fmla="*/ 68 h 68"/>
                <a:gd name="T12" fmla="*/ 36 w 84"/>
                <a:gd name="T13" fmla="*/ 32 h 68"/>
                <a:gd name="T14" fmla="*/ 84 w 84"/>
                <a:gd name="T15" fmla="*/ 32 h 68"/>
                <a:gd name="T16" fmla="*/ 84 w 84"/>
                <a:gd name="T17" fmla="*/ 0 h 68"/>
                <a:gd name="T18" fmla="*/ 8 w 84"/>
                <a:gd name="T1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68">
                  <a:moveTo>
                    <a:pt x="8" y="0"/>
                  </a:moveTo>
                  <a:cubicBezTo>
                    <a:pt x="4" y="0"/>
                    <a:pt x="0" y="4"/>
                    <a:pt x="0" y="8"/>
                  </a:cubicBezTo>
                  <a:cubicBezTo>
                    <a:pt x="0" y="28"/>
                    <a:pt x="0" y="28"/>
                    <a:pt x="0" y="28"/>
                  </a:cubicBezTo>
                  <a:cubicBezTo>
                    <a:pt x="7" y="30"/>
                    <a:pt x="11" y="37"/>
                    <a:pt x="9" y="44"/>
                  </a:cubicBezTo>
                  <a:cubicBezTo>
                    <a:pt x="4" y="68"/>
                    <a:pt x="4" y="68"/>
                    <a:pt x="4" y="68"/>
                  </a:cubicBezTo>
                  <a:cubicBezTo>
                    <a:pt x="28" y="68"/>
                    <a:pt x="28" y="68"/>
                    <a:pt x="28" y="68"/>
                  </a:cubicBezTo>
                  <a:cubicBezTo>
                    <a:pt x="36" y="32"/>
                    <a:pt x="36" y="32"/>
                    <a:pt x="36" y="32"/>
                  </a:cubicBezTo>
                  <a:cubicBezTo>
                    <a:pt x="84" y="32"/>
                    <a:pt x="84" y="32"/>
                    <a:pt x="84" y="32"/>
                  </a:cubicBezTo>
                  <a:cubicBezTo>
                    <a:pt x="84" y="0"/>
                    <a:pt x="84" y="0"/>
                    <a:pt x="84" y="0"/>
                  </a:cubicBezTo>
                  <a:lnTo>
                    <a:pt x="8" y="0"/>
                  </a:lnTo>
                  <a:close/>
                </a:path>
              </a:pathLst>
            </a:custGeom>
            <a:noFill/>
            <a:ln w="14288"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91" name="Freeform 20">
              <a:extLst>
                <a:ext uri="{FF2B5EF4-FFF2-40B4-BE49-F238E27FC236}">
                  <a16:creationId xmlns="" xmlns:a16="http://schemas.microsoft.com/office/drawing/2014/main" id="{BF3F5D40-E220-460E-BA8A-CEB2A86CE540}"/>
                </a:ext>
              </a:extLst>
            </p:cNvPr>
            <p:cNvSpPr>
              <a:spLocks/>
            </p:cNvSpPr>
            <p:nvPr/>
          </p:nvSpPr>
          <p:spPr bwMode="auto">
            <a:xfrm>
              <a:off x="3527425" y="3071813"/>
              <a:ext cx="82550" cy="46038"/>
            </a:xfrm>
            <a:custGeom>
              <a:avLst/>
              <a:gdLst>
                <a:gd name="T0" fmla="*/ 52 w 52"/>
                <a:gd name="T1" fmla="*/ 0 h 29"/>
                <a:gd name="T2" fmla="*/ 42 w 52"/>
                <a:gd name="T3" fmla="*/ 29 h 29"/>
                <a:gd name="T4" fmla="*/ 0 w 52"/>
                <a:gd name="T5" fmla="*/ 29 h 29"/>
              </a:gdLst>
              <a:ahLst/>
              <a:cxnLst>
                <a:cxn ang="0">
                  <a:pos x="T0" y="T1"/>
                </a:cxn>
                <a:cxn ang="0">
                  <a:pos x="T2" y="T3"/>
                </a:cxn>
                <a:cxn ang="0">
                  <a:pos x="T4" y="T5"/>
                </a:cxn>
              </a:cxnLst>
              <a:rect l="0" t="0" r="r" b="b"/>
              <a:pathLst>
                <a:path w="52" h="29">
                  <a:moveTo>
                    <a:pt x="52" y="0"/>
                  </a:moveTo>
                  <a:lnTo>
                    <a:pt x="42" y="29"/>
                  </a:lnTo>
                  <a:lnTo>
                    <a:pt x="0" y="29"/>
                  </a:lnTo>
                </a:path>
              </a:pathLst>
            </a:custGeom>
            <a:noFill/>
            <a:ln w="14288"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92" name="Line 21">
              <a:extLst>
                <a:ext uri="{FF2B5EF4-FFF2-40B4-BE49-F238E27FC236}">
                  <a16:creationId xmlns="" xmlns:a16="http://schemas.microsoft.com/office/drawing/2014/main" id="{BD03DBC6-79AF-4C32-ADA4-7EE06FC590A4}"/>
                </a:ext>
              </a:extLst>
            </p:cNvPr>
            <p:cNvSpPr>
              <a:spLocks noChangeShapeType="1"/>
            </p:cNvSpPr>
            <p:nvPr/>
          </p:nvSpPr>
          <p:spPr bwMode="auto">
            <a:xfrm>
              <a:off x="3503613" y="3208338"/>
              <a:ext cx="30163" cy="0"/>
            </a:xfrm>
            <a:prstGeom prst="line">
              <a:avLst/>
            </a:prstGeom>
            <a:noFill/>
            <a:ln w="14288" cap="rnd">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spTree>
    <p:extLst>
      <p:ext uri="{BB962C8B-B14F-4D97-AF65-F5344CB8AC3E}">
        <p14:creationId xmlns:p14="http://schemas.microsoft.com/office/powerpoint/2010/main" val="395649723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Right Triangle 61">
            <a:extLst>
              <a:ext uri="{FF2B5EF4-FFF2-40B4-BE49-F238E27FC236}">
                <a16:creationId xmlns="" xmlns:a16="http://schemas.microsoft.com/office/drawing/2014/main" id="{028EECE0-E633-4661-8C1D-60A1E68ABCC6}"/>
              </a:ext>
            </a:extLst>
          </p:cNvPr>
          <p:cNvSpPr/>
          <p:nvPr/>
        </p:nvSpPr>
        <p:spPr>
          <a:xfrm rot="7027477">
            <a:off x="4322697" y="2326840"/>
            <a:ext cx="4977700" cy="4047422"/>
          </a:xfrm>
          <a:prstGeom prst="rtTriangle">
            <a:avLst/>
          </a:prstGeom>
          <a:gradFill>
            <a:gsLst>
              <a:gs pos="100000">
                <a:schemeClr val="accent4"/>
              </a:gs>
              <a:gs pos="0">
                <a:srgbClr val="F68E3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p>
        </p:txBody>
      </p:sp>
      <p:sp>
        <p:nvSpPr>
          <p:cNvPr id="3" name="Slide Number Placeholder 2">
            <a:extLst>
              <a:ext uri="{FF2B5EF4-FFF2-40B4-BE49-F238E27FC236}">
                <a16:creationId xmlns="" xmlns:a16="http://schemas.microsoft.com/office/drawing/2014/main" id="{083E61B0-3619-4D0E-AE8B-F15CF7502F64}"/>
              </a:ext>
            </a:extLst>
          </p:cNvPr>
          <p:cNvSpPr>
            <a:spLocks noGrp="1"/>
          </p:cNvSpPr>
          <p:nvPr>
            <p:ph type="sldNum" sz="quarter" idx="12"/>
          </p:nvPr>
        </p:nvSpPr>
        <p:spPr/>
        <p:txBody>
          <a:bodyPr/>
          <a:lstStyle/>
          <a:p>
            <a:r>
              <a:rPr lang="en-ID"/>
              <a:t>0</a:t>
            </a:r>
            <a:fld id="{FF8B239B-8A55-407A-BDD2-A0145CBBE9DF}" type="slidenum">
              <a:rPr lang="en-ID" smtClean="0"/>
              <a:pPr/>
              <a:t>7</a:t>
            </a:fld>
            <a:endParaRPr lang="en-ID" dirty="0"/>
          </a:p>
        </p:txBody>
      </p:sp>
      <p:pic>
        <p:nvPicPr>
          <p:cNvPr id="9" name="Picture 8">
            <a:extLst>
              <a:ext uri="{FF2B5EF4-FFF2-40B4-BE49-F238E27FC236}">
                <a16:creationId xmlns="" xmlns:a16="http://schemas.microsoft.com/office/drawing/2014/main" id="{5720C9DA-4D73-4B88-84BD-2F2917037C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52195" y="1996955"/>
            <a:ext cx="6591403" cy="3439458"/>
          </a:xfrm>
          <a:prstGeom prst="rect">
            <a:avLst/>
          </a:prstGeom>
        </p:spPr>
      </p:pic>
      <p:sp>
        <p:nvSpPr>
          <p:cNvPr id="10" name="Title 175">
            <a:extLst>
              <a:ext uri="{FF2B5EF4-FFF2-40B4-BE49-F238E27FC236}">
                <a16:creationId xmlns="" xmlns:a16="http://schemas.microsoft.com/office/drawing/2014/main" id="{C704B103-D91B-41DD-8A60-C3CA8E45360F}"/>
              </a:ext>
            </a:extLst>
          </p:cNvPr>
          <p:cNvSpPr txBox="1">
            <a:spLocks/>
          </p:cNvSpPr>
          <p:nvPr/>
        </p:nvSpPr>
        <p:spPr>
          <a:xfrm>
            <a:off x="1057903" y="553990"/>
            <a:ext cx="4114172" cy="387798"/>
          </a:xfrm>
          <a:prstGeom prst="rect">
            <a:avLst/>
          </a:prstGeom>
          <a:noFill/>
        </p:spPr>
        <p:txBody>
          <a:bodyPr vert="horz" wrap="square" lIns="0" tIns="0" rIns="0" bIns="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2800" b="1" dirty="0">
                <a:solidFill>
                  <a:schemeClr val="bg1"/>
                </a:solidFill>
              </a:rPr>
              <a:t>MILLENNIUM FALCON</a:t>
            </a:r>
            <a:endParaRPr lang="en-ID" sz="2800" b="1" dirty="0">
              <a:solidFill>
                <a:schemeClr val="bg1"/>
              </a:solidFill>
            </a:endParaRPr>
          </a:p>
        </p:txBody>
      </p:sp>
      <p:sp>
        <p:nvSpPr>
          <p:cNvPr id="12" name="Title 175">
            <a:extLst>
              <a:ext uri="{FF2B5EF4-FFF2-40B4-BE49-F238E27FC236}">
                <a16:creationId xmlns="" xmlns:a16="http://schemas.microsoft.com/office/drawing/2014/main" id="{2059B96D-F17E-4D99-908E-B37FD0C7C13F}"/>
              </a:ext>
            </a:extLst>
          </p:cNvPr>
          <p:cNvSpPr txBox="1">
            <a:spLocks/>
          </p:cNvSpPr>
          <p:nvPr/>
        </p:nvSpPr>
        <p:spPr>
          <a:xfrm>
            <a:off x="1057903" y="1046963"/>
            <a:ext cx="3828422" cy="830997"/>
          </a:xfrm>
          <a:prstGeom prst="rect">
            <a:avLst/>
          </a:prstGeom>
          <a:noFill/>
        </p:spPr>
        <p:txBody>
          <a:bodyPr vert="horz" wrap="square" lIns="0" tIns="0" rIns="0" bIns="0" rtlCol="0" anchor="t">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200" dirty="0">
                <a:solidFill>
                  <a:schemeClr val="bg1"/>
                </a:solidFill>
                <a:latin typeface="+mn-lt"/>
              </a:rPr>
              <a:t>The Millennium Falcon was a YT-1300 light freighter of the YT-1300f variety.[1] Its basic shape was defined by two convex saucers welded together, a pair of front-facing mandibles and an outrigger-style, side-mounted cockpit with transparisteel viewports. </a:t>
            </a:r>
            <a:endParaRPr lang="en-ID" sz="1200" dirty="0">
              <a:solidFill>
                <a:schemeClr val="bg1"/>
              </a:solidFill>
              <a:latin typeface="+mn-lt"/>
            </a:endParaRPr>
          </a:p>
        </p:txBody>
      </p:sp>
      <p:grpSp>
        <p:nvGrpSpPr>
          <p:cNvPr id="13" name="Group 12">
            <a:extLst>
              <a:ext uri="{FF2B5EF4-FFF2-40B4-BE49-F238E27FC236}">
                <a16:creationId xmlns="" xmlns:a16="http://schemas.microsoft.com/office/drawing/2014/main" id="{A17B91C4-068D-4F73-BA20-71BE90999610}"/>
              </a:ext>
            </a:extLst>
          </p:cNvPr>
          <p:cNvGrpSpPr/>
          <p:nvPr/>
        </p:nvGrpSpPr>
        <p:grpSpPr>
          <a:xfrm>
            <a:off x="1591077" y="2473857"/>
            <a:ext cx="2502420" cy="357844"/>
            <a:chOff x="1333011" y="1731130"/>
            <a:chExt cx="1881967" cy="269120"/>
          </a:xfrm>
        </p:grpSpPr>
        <p:grpSp>
          <p:nvGrpSpPr>
            <p:cNvPr id="15" name="Group 14">
              <a:extLst>
                <a:ext uri="{FF2B5EF4-FFF2-40B4-BE49-F238E27FC236}">
                  <a16:creationId xmlns="" xmlns:a16="http://schemas.microsoft.com/office/drawing/2014/main" id="{C17369B0-D8FC-494A-B426-CC5B165D6BA0}"/>
                </a:ext>
              </a:extLst>
            </p:cNvPr>
            <p:cNvGrpSpPr/>
            <p:nvPr/>
          </p:nvGrpSpPr>
          <p:grpSpPr>
            <a:xfrm>
              <a:off x="2945858" y="1731130"/>
              <a:ext cx="269120" cy="269120"/>
              <a:chOff x="7129117" y="3973550"/>
              <a:chExt cx="205165" cy="205165"/>
            </a:xfrm>
          </p:grpSpPr>
          <p:sp>
            <p:nvSpPr>
              <p:cNvPr id="17" name="Oval 16">
                <a:extLst>
                  <a:ext uri="{FF2B5EF4-FFF2-40B4-BE49-F238E27FC236}">
                    <a16:creationId xmlns="" xmlns:a16="http://schemas.microsoft.com/office/drawing/2014/main" id="{9CC9AACD-2F94-4631-82D1-12F2C5360F8D}"/>
                  </a:ext>
                </a:extLst>
              </p:cNvPr>
              <p:cNvSpPr/>
              <p:nvPr/>
            </p:nvSpPr>
            <p:spPr>
              <a:xfrm>
                <a:off x="7129117" y="3973550"/>
                <a:ext cx="205165" cy="205165"/>
              </a:xfrm>
              <a:prstGeom prst="ellipse">
                <a:avLst/>
              </a:prstGeom>
              <a:solidFill>
                <a:schemeClr val="bg1">
                  <a:alpha val="52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8" name="Oval 17">
                <a:extLst>
                  <a:ext uri="{FF2B5EF4-FFF2-40B4-BE49-F238E27FC236}">
                    <a16:creationId xmlns="" xmlns:a16="http://schemas.microsoft.com/office/drawing/2014/main" id="{40F0DBC9-90C7-439A-A432-D41991307C35}"/>
                  </a:ext>
                </a:extLst>
              </p:cNvPr>
              <p:cNvSpPr/>
              <p:nvPr/>
            </p:nvSpPr>
            <p:spPr>
              <a:xfrm>
                <a:off x="7198406" y="4039317"/>
                <a:ext cx="73631" cy="73631"/>
              </a:xfrm>
              <a:prstGeom prst="ellipse">
                <a:avLst/>
              </a:prstGeom>
              <a:solidFill>
                <a:srgbClr val="F68E3F"/>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cxnSp>
          <p:nvCxnSpPr>
            <p:cNvPr id="16" name="Straight Connector 15">
              <a:extLst>
                <a:ext uri="{FF2B5EF4-FFF2-40B4-BE49-F238E27FC236}">
                  <a16:creationId xmlns="" xmlns:a16="http://schemas.microsoft.com/office/drawing/2014/main" id="{A6BC9807-DF0F-4FBF-AD74-308B518F17A2}"/>
                </a:ext>
              </a:extLst>
            </p:cNvPr>
            <p:cNvCxnSpPr>
              <a:cxnSpLocks/>
              <a:stCxn id="20" idx="6"/>
              <a:endCxn id="18" idx="2"/>
            </p:cNvCxnSpPr>
            <p:nvPr/>
          </p:nvCxnSpPr>
          <p:spPr>
            <a:xfrm>
              <a:off x="1333011" y="1860540"/>
              <a:ext cx="1703735" cy="5150"/>
            </a:xfrm>
            <a:prstGeom prst="line">
              <a:avLst/>
            </a:prstGeom>
            <a:noFill/>
            <a:ln w="6350">
              <a:solidFill>
                <a:schemeClr val="bg1">
                  <a:alpha val="36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0" name="Oval 19">
            <a:extLst>
              <a:ext uri="{FF2B5EF4-FFF2-40B4-BE49-F238E27FC236}">
                <a16:creationId xmlns="" xmlns:a16="http://schemas.microsoft.com/office/drawing/2014/main" id="{2A286658-3921-40D9-B397-5AB27E7A2993}"/>
              </a:ext>
            </a:extLst>
          </p:cNvPr>
          <p:cNvSpPr/>
          <p:nvPr/>
        </p:nvSpPr>
        <p:spPr>
          <a:xfrm>
            <a:off x="1011714" y="2356249"/>
            <a:ext cx="579363" cy="579363"/>
          </a:xfrm>
          <a:prstGeom prst="ellipse">
            <a:avLst/>
          </a:prstGeom>
          <a:gradFill flip="none" rotWithShape="1">
            <a:gsLst>
              <a:gs pos="7000">
                <a:srgbClr val="F68E3F"/>
              </a:gs>
              <a:gs pos="100000">
                <a:schemeClr val="accent4"/>
              </a:gs>
            </a:gsLst>
            <a:lin ang="16800000" scaled="0"/>
            <a:tileRect/>
          </a:gradFill>
          <a:ln>
            <a:noFill/>
          </a:ln>
          <a:effectLst>
            <a:outerShdw blurRad="165100" sx="102000" sy="102000" algn="c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sz="1400" b="1">
              <a:latin typeface="+mj-lt"/>
            </a:endParaRPr>
          </a:p>
        </p:txBody>
      </p:sp>
      <p:sp>
        <p:nvSpPr>
          <p:cNvPr id="22" name="Title 175">
            <a:extLst>
              <a:ext uri="{FF2B5EF4-FFF2-40B4-BE49-F238E27FC236}">
                <a16:creationId xmlns="" xmlns:a16="http://schemas.microsoft.com/office/drawing/2014/main" id="{FB2E0501-7DE0-4F0F-85E2-201F9FCAB451}"/>
              </a:ext>
            </a:extLst>
          </p:cNvPr>
          <p:cNvSpPr txBox="1">
            <a:spLocks/>
          </p:cNvSpPr>
          <p:nvPr/>
        </p:nvSpPr>
        <p:spPr>
          <a:xfrm>
            <a:off x="1058938" y="3406133"/>
            <a:ext cx="2326580" cy="436273"/>
          </a:xfrm>
          <a:prstGeom prst="rect">
            <a:avLst/>
          </a:prstGeom>
          <a:noFill/>
        </p:spPr>
        <p:txBody>
          <a:bodyPr vert="horz" wrap="square" lIns="0" tIns="0" rIns="0" bIns="0" rtlCol="0" anchor="t">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da-DK" sz="1050" dirty="0">
                <a:solidFill>
                  <a:schemeClr val="bg1"/>
                </a:solidFill>
                <a:latin typeface="+mn-lt"/>
              </a:rPr>
              <a:t>Lorem ipsum dolor sit amet, consectetur adipiscing elit, sed do eiusmod tempor incididunt ut labore et dolore.</a:t>
            </a:r>
          </a:p>
        </p:txBody>
      </p:sp>
      <p:sp>
        <p:nvSpPr>
          <p:cNvPr id="23" name="Title 175">
            <a:extLst>
              <a:ext uri="{FF2B5EF4-FFF2-40B4-BE49-F238E27FC236}">
                <a16:creationId xmlns="" xmlns:a16="http://schemas.microsoft.com/office/drawing/2014/main" id="{2891967C-B5AB-4691-A73A-B948BFE0EC26}"/>
              </a:ext>
            </a:extLst>
          </p:cNvPr>
          <p:cNvSpPr txBox="1">
            <a:spLocks/>
          </p:cNvSpPr>
          <p:nvPr/>
        </p:nvSpPr>
        <p:spPr>
          <a:xfrm>
            <a:off x="1057903" y="3076582"/>
            <a:ext cx="2205732" cy="221599"/>
          </a:xfrm>
          <a:prstGeom prst="rect">
            <a:avLst/>
          </a:prstGeom>
          <a:noFill/>
        </p:spPr>
        <p:txBody>
          <a:bodyPr vert="horz" wrap="square" lIns="0" tIns="0" rIns="0" bIns="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da-DK" sz="1600" b="1" dirty="0">
                <a:solidFill>
                  <a:schemeClr val="bg1"/>
                </a:solidFill>
              </a:rPr>
              <a:t>BATTLEFIELD VIEW</a:t>
            </a:r>
          </a:p>
        </p:txBody>
      </p:sp>
      <p:grpSp>
        <p:nvGrpSpPr>
          <p:cNvPr id="24" name="Group 23">
            <a:extLst>
              <a:ext uri="{FF2B5EF4-FFF2-40B4-BE49-F238E27FC236}">
                <a16:creationId xmlns="" xmlns:a16="http://schemas.microsoft.com/office/drawing/2014/main" id="{7848DF26-BD8E-4EBD-94F7-A1C2DA53A402}"/>
              </a:ext>
            </a:extLst>
          </p:cNvPr>
          <p:cNvGrpSpPr/>
          <p:nvPr/>
        </p:nvGrpSpPr>
        <p:grpSpPr>
          <a:xfrm>
            <a:off x="1473470" y="4621026"/>
            <a:ext cx="5508383" cy="357844"/>
            <a:chOff x="1244564" y="1731130"/>
            <a:chExt cx="4142629" cy="269120"/>
          </a:xfrm>
        </p:grpSpPr>
        <p:grpSp>
          <p:nvGrpSpPr>
            <p:cNvPr id="25" name="Group 24">
              <a:extLst>
                <a:ext uri="{FF2B5EF4-FFF2-40B4-BE49-F238E27FC236}">
                  <a16:creationId xmlns="" xmlns:a16="http://schemas.microsoft.com/office/drawing/2014/main" id="{D9E83749-3B78-49CC-B4F0-399CD11A292B}"/>
                </a:ext>
              </a:extLst>
            </p:cNvPr>
            <p:cNvGrpSpPr/>
            <p:nvPr/>
          </p:nvGrpSpPr>
          <p:grpSpPr>
            <a:xfrm>
              <a:off x="5118073" y="1731130"/>
              <a:ext cx="269120" cy="269120"/>
              <a:chOff x="8785116" y="3973550"/>
              <a:chExt cx="205165" cy="205165"/>
            </a:xfrm>
          </p:grpSpPr>
          <p:sp>
            <p:nvSpPr>
              <p:cNvPr id="27" name="Oval 26">
                <a:extLst>
                  <a:ext uri="{FF2B5EF4-FFF2-40B4-BE49-F238E27FC236}">
                    <a16:creationId xmlns="" xmlns:a16="http://schemas.microsoft.com/office/drawing/2014/main" id="{52242F7D-B863-4B37-9C0E-A3F6134480BB}"/>
                  </a:ext>
                </a:extLst>
              </p:cNvPr>
              <p:cNvSpPr/>
              <p:nvPr/>
            </p:nvSpPr>
            <p:spPr>
              <a:xfrm>
                <a:off x="8785116" y="3973550"/>
                <a:ext cx="205165" cy="205165"/>
              </a:xfrm>
              <a:prstGeom prst="ellipse">
                <a:avLst/>
              </a:prstGeom>
              <a:solidFill>
                <a:schemeClr val="bg1">
                  <a:alpha val="52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8" name="Oval 27">
                <a:extLst>
                  <a:ext uri="{FF2B5EF4-FFF2-40B4-BE49-F238E27FC236}">
                    <a16:creationId xmlns="" xmlns:a16="http://schemas.microsoft.com/office/drawing/2014/main" id="{FA0C92A2-8191-4B06-A006-3FDFA86CF7F6}"/>
                  </a:ext>
                </a:extLst>
              </p:cNvPr>
              <p:cNvSpPr/>
              <p:nvPr/>
            </p:nvSpPr>
            <p:spPr>
              <a:xfrm>
                <a:off x="8854409" y="4039317"/>
                <a:ext cx="73631" cy="73631"/>
              </a:xfrm>
              <a:prstGeom prst="ellipse">
                <a:avLst/>
              </a:prstGeom>
              <a:solidFill>
                <a:srgbClr val="F68E3F"/>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cxnSp>
          <p:nvCxnSpPr>
            <p:cNvPr id="26" name="Straight Connector 25">
              <a:extLst>
                <a:ext uri="{FF2B5EF4-FFF2-40B4-BE49-F238E27FC236}">
                  <a16:creationId xmlns="" xmlns:a16="http://schemas.microsoft.com/office/drawing/2014/main" id="{F847A26F-AB46-4E3D-811E-0D1AB3C9F003}"/>
                </a:ext>
              </a:extLst>
            </p:cNvPr>
            <p:cNvCxnSpPr>
              <a:cxnSpLocks/>
              <a:endCxn id="28" idx="2"/>
            </p:cNvCxnSpPr>
            <p:nvPr/>
          </p:nvCxnSpPr>
          <p:spPr>
            <a:xfrm>
              <a:off x="1244564" y="1865690"/>
              <a:ext cx="3964403" cy="0"/>
            </a:xfrm>
            <a:prstGeom prst="line">
              <a:avLst/>
            </a:prstGeom>
            <a:noFill/>
            <a:ln w="6350">
              <a:solidFill>
                <a:schemeClr val="bg1">
                  <a:alpha val="36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9" name="Oval 28">
            <a:extLst>
              <a:ext uri="{FF2B5EF4-FFF2-40B4-BE49-F238E27FC236}">
                <a16:creationId xmlns="" xmlns:a16="http://schemas.microsoft.com/office/drawing/2014/main" id="{011F336B-013C-4ACC-844A-61CC32A8B842}"/>
              </a:ext>
            </a:extLst>
          </p:cNvPr>
          <p:cNvSpPr/>
          <p:nvPr/>
        </p:nvSpPr>
        <p:spPr>
          <a:xfrm>
            <a:off x="1011714" y="4503418"/>
            <a:ext cx="579363" cy="579363"/>
          </a:xfrm>
          <a:prstGeom prst="ellipse">
            <a:avLst/>
          </a:prstGeom>
          <a:gradFill flip="none" rotWithShape="1">
            <a:gsLst>
              <a:gs pos="7000">
                <a:srgbClr val="F68E3F"/>
              </a:gs>
              <a:gs pos="100000">
                <a:schemeClr val="accent4"/>
              </a:gs>
            </a:gsLst>
            <a:lin ang="16800000" scaled="0"/>
            <a:tileRect/>
          </a:gradFill>
          <a:ln>
            <a:noFill/>
          </a:ln>
          <a:effectLst>
            <a:outerShdw blurRad="165100" sx="102000" sy="102000" algn="c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sz="1400" b="1">
              <a:latin typeface="+mj-lt"/>
            </a:endParaRPr>
          </a:p>
        </p:txBody>
      </p:sp>
      <p:sp>
        <p:nvSpPr>
          <p:cNvPr id="30" name="Title 175">
            <a:extLst>
              <a:ext uri="{FF2B5EF4-FFF2-40B4-BE49-F238E27FC236}">
                <a16:creationId xmlns="" xmlns:a16="http://schemas.microsoft.com/office/drawing/2014/main" id="{473E2B63-BE9B-4E91-B7AF-8741D4065774}"/>
              </a:ext>
            </a:extLst>
          </p:cNvPr>
          <p:cNvSpPr txBox="1">
            <a:spLocks/>
          </p:cNvSpPr>
          <p:nvPr/>
        </p:nvSpPr>
        <p:spPr>
          <a:xfrm>
            <a:off x="1058938" y="5553302"/>
            <a:ext cx="2326580" cy="436273"/>
          </a:xfrm>
          <a:prstGeom prst="rect">
            <a:avLst/>
          </a:prstGeom>
          <a:noFill/>
        </p:spPr>
        <p:txBody>
          <a:bodyPr vert="horz" wrap="square" lIns="0" tIns="0" rIns="0" bIns="0" rtlCol="0" anchor="t">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da-DK" sz="1050" dirty="0">
                <a:solidFill>
                  <a:schemeClr val="bg1"/>
                </a:solidFill>
                <a:latin typeface="+mn-lt"/>
              </a:rPr>
              <a:t>Lorem ipsum dolor sit amet, consectetur adipiscing elit, sed do eiusmod tempor incididunt ut labore et dolore.</a:t>
            </a:r>
          </a:p>
        </p:txBody>
      </p:sp>
      <p:sp>
        <p:nvSpPr>
          <p:cNvPr id="31" name="Title 175">
            <a:extLst>
              <a:ext uri="{FF2B5EF4-FFF2-40B4-BE49-F238E27FC236}">
                <a16:creationId xmlns="" xmlns:a16="http://schemas.microsoft.com/office/drawing/2014/main" id="{5047F373-DDE1-4290-8D00-A73BE98D1685}"/>
              </a:ext>
            </a:extLst>
          </p:cNvPr>
          <p:cNvSpPr txBox="1">
            <a:spLocks/>
          </p:cNvSpPr>
          <p:nvPr/>
        </p:nvSpPr>
        <p:spPr>
          <a:xfrm>
            <a:off x="1057903" y="5223751"/>
            <a:ext cx="2205732" cy="221599"/>
          </a:xfrm>
          <a:prstGeom prst="rect">
            <a:avLst/>
          </a:prstGeom>
          <a:noFill/>
        </p:spPr>
        <p:txBody>
          <a:bodyPr vert="horz" wrap="square" lIns="0" tIns="0" rIns="0" bIns="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da-DK" sz="1600" b="1" dirty="0">
                <a:solidFill>
                  <a:schemeClr val="bg1"/>
                </a:solidFill>
              </a:rPr>
              <a:t>PROTECTIVE FIRE</a:t>
            </a:r>
          </a:p>
        </p:txBody>
      </p:sp>
      <p:grpSp>
        <p:nvGrpSpPr>
          <p:cNvPr id="34" name="Group 33">
            <a:extLst>
              <a:ext uri="{FF2B5EF4-FFF2-40B4-BE49-F238E27FC236}">
                <a16:creationId xmlns="" xmlns:a16="http://schemas.microsoft.com/office/drawing/2014/main" id="{73BC715F-D399-4B7E-B6BE-2CAF1ABDC884}"/>
              </a:ext>
            </a:extLst>
          </p:cNvPr>
          <p:cNvGrpSpPr/>
          <p:nvPr/>
        </p:nvGrpSpPr>
        <p:grpSpPr>
          <a:xfrm flipH="1">
            <a:off x="7544426" y="2277823"/>
            <a:ext cx="3549667" cy="357844"/>
            <a:chOff x="545419" y="1731130"/>
            <a:chExt cx="2669559" cy="269120"/>
          </a:xfrm>
        </p:grpSpPr>
        <p:grpSp>
          <p:nvGrpSpPr>
            <p:cNvPr id="35" name="Group 34">
              <a:extLst>
                <a:ext uri="{FF2B5EF4-FFF2-40B4-BE49-F238E27FC236}">
                  <a16:creationId xmlns="" xmlns:a16="http://schemas.microsoft.com/office/drawing/2014/main" id="{B6D8331E-974E-4300-9F7F-58851D20ABCF}"/>
                </a:ext>
              </a:extLst>
            </p:cNvPr>
            <p:cNvGrpSpPr/>
            <p:nvPr/>
          </p:nvGrpSpPr>
          <p:grpSpPr>
            <a:xfrm>
              <a:off x="2945858" y="1731130"/>
              <a:ext cx="269120" cy="269120"/>
              <a:chOff x="7129117" y="3973550"/>
              <a:chExt cx="205165" cy="205165"/>
            </a:xfrm>
          </p:grpSpPr>
          <p:sp>
            <p:nvSpPr>
              <p:cNvPr id="37" name="Oval 36">
                <a:extLst>
                  <a:ext uri="{FF2B5EF4-FFF2-40B4-BE49-F238E27FC236}">
                    <a16:creationId xmlns="" xmlns:a16="http://schemas.microsoft.com/office/drawing/2014/main" id="{37605F49-3CB2-4123-8EA2-50A06804384F}"/>
                  </a:ext>
                </a:extLst>
              </p:cNvPr>
              <p:cNvSpPr/>
              <p:nvPr/>
            </p:nvSpPr>
            <p:spPr>
              <a:xfrm>
                <a:off x="7129117" y="3973550"/>
                <a:ext cx="205165" cy="205165"/>
              </a:xfrm>
              <a:prstGeom prst="ellipse">
                <a:avLst/>
              </a:prstGeom>
              <a:solidFill>
                <a:schemeClr val="bg1">
                  <a:alpha val="52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8" name="Oval 37">
                <a:extLst>
                  <a:ext uri="{FF2B5EF4-FFF2-40B4-BE49-F238E27FC236}">
                    <a16:creationId xmlns="" xmlns:a16="http://schemas.microsoft.com/office/drawing/2014/main" id="{41501728-772A-4FE0-A106-81CBEF0DE23A}"/>
                  </a:ext>
                </a:extLst>
              </p:cNvPr>
              <p:cNvSpPr/>
              <p:nvPr/>
            </p:nvSpPr>
            <p:spPr>
              <a:xfrm>
                <a:off x="7198406" y="4039317"/>
                <a:ext cx="73631" cy="73631"/>
              </a:xfrm>
              <a:prstGeom prst="ellipse">
                <a:avLst/>
              </a:prstGeom>
              <a:solidFill>
                <a:srgbClr val="F68E3F"/>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cxnSp>
          <p:nvCxnSpPr>
            <p:cNvPr id="36" name="Straight Connector 35">
              <a:extLst>
                <a:ext uri="{FF2B5EF4-FFF2-40B4-BE49-F238E27FC236}">
                  <a16:creationId xmlns="" xmlns:a16="http://schemas.microsoft.com/office/drawing/2014/main" id="{FA2563D2-0A66-45F2-BB97-E34E62E027BE}"/>
                </a:ext>
              </a:extLst>
            </p:cNvPr>
            <p:cNvCxnSpPr>
              <a:cxnSpLocks/>
              <a:stCxn id="40" idx="2"/>
              <a:endCxn id="38" idx="2"/>
            </p:cNvCxnSpPr>
            <p:nvPr/>
          </p:nvCxnSpPr>
          <p:spPr>
            <a:xfrm>
              <a:off x="545419" y="1865689"/>
              <a:ext cx="2491327" cy="1"/>
            </a:xfrm>
            <a:prstGeom prst="line">
              <a:avLst/>
            </a:prstGeom>
            <a:noFill/>
            <a:ln w="6350">
              <a:solidFill>
                <a:schemeClr val="bg1">
                  <a:alpha val="36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40" name="Oval 39">
            <a:extLst>
              <a:ext uri="{FF2B5EF4-FFF2-40B4-BE49-F238E27FC236}">
                <a16:creationId xmlns="" xmlns:a16="http://schemas.microsoft.com/office/drawing/2014/main" id="{30C3051B-002B-4094-B600-5241B4A858E6}"/>
              </a:ext>
            </a:extLst>
          </p:cNvPr>
          <p:cNvSpPr/>
          <p:nvPr/>
        </p:nvSpPr>
        <p:spPr>
          <a:xfrm>
            <a:off x="11094092" y="2167062"/>
            <a:ext cx="579363" cy="579363"/>
          </a:xfrm>
          <a:prstGeom prst="ellipse">
            <a:avLst/>
          </a:prstGeom>
          <a:gradFill flip="none" rotWithShape="1">
            <a:gsLst>
              <a:gs pos="7000">
                <a:srgbClr val="F68E3F"/>
              </a:gs>
              <a:gs pos="100000">
                <a:schemeClr val="accent4"/>
              </a:gs>
            </a:gsLst>
            <a:lin ang="16800000" scaled="0"/>
            <a:tileRect/>
          </a:gradFill>
          <a:ln>
            <a:noFill/>
          </a:ln>
          <a:effectLst>
            <a:outerShdw blurRad="165100" sx="102000" sy="102000" algn="c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sz="1400" b="1">
              <a:latin typeface="+mj-lt"/>
            </a:endParaRPr>
          </a:p>
        </p:txBody>
      </p:sp>
      <p:sp>
        <p:nvSpPr>
          <p:cNvPr id="42" name="Title 175">
            <a:extLst>
              <a:ext uri="{FF2B5EF4-FFF2-40B4-BE49-F238E27FC236}">
                <a16:creationId xmlns="" xmlns:a16="http://schemas.microsoft.com/office/drawing/2014/main" id="{E9D8BA39-AEE3-4927-A1C8-07B4A6B0A0E3}"/>
              </a:ext>
            </a:extLst>
          </p:cNvPr>
          <p:cNvSpPr txBox="1">
            <a:spLocks/>
          </p:cNvSpPr>
          <p:nvPr/>
        </p:nvSpPr>
        <p:spPr>
          <a:xfrm>
            <a:off x="9349576" y="3406133"/>
            <a:ext cx="2326580" cy="436273"/>
          </a:xfrm>
          <a:prstGeom prst="rect">
            <a:avLst/>
          </a:prstGeom>
          <a:noFill/>
        </p:spPr>
        <p:txBody>
          <a:bodyPr vert="horz" wrap="square" lIns="0" tIns="0" rIns="0" bIns="0" rtlCol="0" anchor="t">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r>
              <a:rPr lang="da-DK" sz="1050" dirty="0">
                <a:solidFill>
                  <a:schemeClr val="bg1"/>
                </a:solidFill>
                <a:latin typeface="+mn-lt"/>
              </a:rPr>
              <a:t>Lorem ipsum dolor sit amet, consectetur adipiscing elit, sed do eiusmod tempor incididunt ut labore et dolore.</a:t>
            </a:r>
          </a:p>
        </p:txBody>
      </p:sp>
      <p:sp>
        <p:nvSpPr>
          <p:cNvPr id="43" name="Title 175">
            <a:extLst>
              <a:ext uri="{FF2B5EF4-FFF2-40B4-BE49-F238E27FC236}">
                <a16:creationId xmlns="" xmlns:a16="http://schemas.microsoft.com/office/drawing/2014/main" id="{648382C9-B603-47AC-AD5B-14D8770E37FF}"/>
              </a:ext>
            </a:extLst>
          </p:cNvPr>
          <p:cNvSpPr txBox="1">
            <a:spLocks/>
          </p:cNvSpPr>
          <p:nvPr/>
        </p:nvSpPr>
        <p:spPr>
          <a:xfrm>
            <a:off x="9470424" y="3076582"/>
            <a:ext cx="2205732" cy="221599"/>
          </a:xfrm>
          <a:prstGeom prst="rect">
            <a:avLst/>
          </a:prstGeom>
          <a:noFill/>
        </p:spPr>
        <p:txBody>
          <a:bodyPr vert="horz" wrap="square" lIns="0" tIns="0" rIns="0" bIns="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r>
              <a:rPr lang="da-DK" sz="1600" b="1" dirty="0">
                <a:solidFill>
                  <a:schemeClr val="bg1"/>
                </a:solidFill>
              </a:rPr>
              <a:t>SPY RADAR</a:t>
            </a:r>
          </a:p>
        </p:txBody>
      </p:sp>
      <p:grpSp>
        <p:nvGrpSpPr>
          <p:cNvPr id="46" name="Group 45">
            <a:extLst>
              <a:ext uri="{FF2B5EF4-FFF2-40B4-BE49-F238E27FC236}">
                <a16:creationId xmlns="" xmlns:a16="http://schemas.microsoft.com/office/drawing/2014/main" id="{EEE249E2-EDDD-443D-8ACE-3992023BF087}"/>
              </a:ext>
            </a:extLst>
          </p:cNvPr>
          <p:cNvGrpSpPr/>
          <p:nvPr/>
        </p:nvGrpSpPr>
        <p:grpSpPr>
          <a:xfrm>
            <a:off x="1141842" y="2500991"/>
            <a:ext cx="312578" cy="289878"/>
            <a:chOff x="9888538" y="2498726"/>
            <a:chExt cx="284162" cy="263525"/>
          </a:xfrm>
          <a:solidFill>
            <a:schemeClr val="tx1"/>
          </a:solidFill>
        </p:grpSpPr>
        <p:sp>
          <p:nvSpPr>
            <p:cNvPr id="47" name="Freeform 274">
              <a:extLst>
                <a:ext uri="{FF2B5EF4-FFF2-40B4-BE49-F238E27FC236}">
                  <a16:creationId xmlns="" xmlns:a16="http://schemas.microsoft.com/office/drawing/2014/main" id="{01EE8AB9-FB40-455E-959C-EAE9E7BF1FEA}"/>
                </a:ext>
              </a:extLst>
            </p:cNvPr>
            <p:cNvSpPr>
              <a:spLocks noEditPoints="1"/>
            </p:cNvSpPr>
            <p:nvPr/>
          </p:nvSpPr>
          <p:spPr bwMode="auto">
            <a:xfrm>
              <a:off x="9888538" y="2498726"/>
              <a:ext cx="284162" cy="263525"/>
            </a:xfrm>
            <a:custGeom>
              <a:avLst/>
              <a:gdLst>
                <a:gd name="T0" fmla="*/ 573 w 896"/>
                <a:gd name="T1" fmla="*/ 758 h 829"/>
                <a:gd name="T2" fmla="*/ 509 w 896"/>
                <a:gd name="T3" fmla="*/ 637 h 829"/>
                <a:gd name="T4" fmla="*/ 549 w 896"/>
                <a:gd name="T5" fmla="*/ 506 h 829"/>
                <a:gd name="T6" fmla="*/ 670 w 896"/>
                <a:gd name="T7" fmla="*/ 441 h 829"/>
                <a:gd name="T8" fmla="*/ 801 w 896"/>
                <a:gd name="T9" fmla="*/ 481 h 829"/>
                <a:gd name="T10" fmla="*/ 867 w 896"/>
                <a:gd name="T11" fmla="*/ 601 h 829"/>
                <a:gd name="T12" fmla="*/ 826 w 896"/>
                <a:gd name="T13" fmla="*/ 734 h 829"/>
                <a:gd name="T14" fmla="*/ 706 w 896"/>
                <a:gd name="T15" fmla="*/ 798 h 829"/>
                <a:gd name="T16" fmla="*/ 109 w 896"/>
                <a:gd name="T17" fmla="*/ 768 h 829"/>
                <a:gd name="T18" fmla="*/ 33 w 896"/>
                <a:gd name="T19" fmla="*/ 655 h 829"/>
                <a:gd name="T20" fmla="*/ 61 w 896"/>
                <a:gd name="T21" fmla="*/ 520 h 829"/>
                <a:gd name="T22" fmla="*/ 173 w 896"/>
                <a:gd name="T23" fmla="*/ 444 h 829"/>
                <a:gd name="T24" fmla="*/ 309 w 896"/>
                <a:gd name="T25" fmla="*/ 471 h 829"/>
                <a:gd name="T26" fmla="*/ 385 w 896"/>
                <a:gd name="T27" fmla="*/ 583 h 829"/>
                <a:gd name="T28" fmla="*/ 358 w 896"/>
                <a:gd name="T29" fmla="*/ 720 h 829"/>
                <a:gd name="T30" fmla="*/ 245 w 896"/>
                <a:gd name="T31" fmla="*/ 795 h 829"/>
                <a:gd name="T32" fmla="*/ 744 w 896"/>
                <a:gd name="T33" fmla="*/ 235 h 829"/>
                <a:gd name="T34" fmla="*/ 596 w 896"/>
                <a:gd name="T35" fmla="*/ 8 h 829"/>
                <a:gd name="T36" fmla="*/ 516 w 896"/>
                <a:gd name="T37" fmla="*/ 8 h 829"/>
                <a:gd name="T38" fmla="*/ 478 w 896"/>
                <a:gd name="T39" fmla="*/ 36 h 829"/>
                <a:gd name="T40" fmla="*/ 490 w 896"/>
                <a:gd name="T41" fmla="*/ 201 h 829"/>
                <a:gd name="T42" fmla="*/ 508 w 896"/>
                <a:gd name="T43" fmla="*/ 189 h 829"/>
                <a:gd name="T44" fmla="*/ 557 w 896"/>
                <a:gd name="T45" fmla="*/ 31 h 829"/>
                <a:gd name="T46" fmla="*/ 660 w 896"/>
                <a:gd name="T47" fmla="*/ 195 h 829"/>
                <a:gd name="T48" fmla="*/ 735 w 896"/>
                <a:gd name="T49" fmla="*/ 416 h 829"/>
                <a:gd name="T50" fmla="*/ 619 w 896"/>
                <a:gd name="T51" fmla="*/ 421 h 829"/>
                <a:gd name="T52" fmla="*/ 532 w 896"/>
                <a:gd name="T53" fmla="*/ 480 h 829"/>
                <a:gd name="T54" fmla="*/ 563 w 896"/>
                <a:gd name="T55" fmla="*/ 320 h 829"/>
                <a:gd name="T56" fmla="*/ 584 w 896"/>
                <a:gd name="T57" fmla="*/ 356 h 829"/>
                <a:gd name="T58" fmla="*/ 603 w 896"/>
                <a:gd name="T59" fmla="*/ 365 h 829"/>
                <a:gd name="T60" fmla="*/ 610 w 896"/>
                <a:gd name="T61" fmla="*/ 332 h 829"/>
                <a:gd name="T62" fmla="*/ 541 w 896"/>
                <a:gd name="T63" fmla="*/ 276 h 829"/>
                <a:gd name="T64" fmla="*/ 414 w 896"/>
                <a:gd name="T65" fmla="*/ 263 h 829"/>
                <a:gd name="T66" fmla="*/ 311 w 896"/>
                <a:gd name="T67" fmla="*/ 299 h 829"/>
                <a:gd name="T68" fmla="*/ 286 w 896"/>
                <a:gd name="T69" fmla="*/ 356 h 829"/>
                <a:gd name="T70" fmla="*/ 305 w 896"/>
                <a:gd name="T71" fmla="*/ 365 h 829"/>
                <a:gd name="T72" fmla="*/ 316 w 896"/>
                <a:gd name="T73" fmla="*/ 342 h 829"/>
                <a:gd name="T74" fmla="*/ 388 w 896"/>
                <a:gd name="T75" fmla="*/ 297 h 829"/>
                <a:gd name="T76" fmla="*/ 325 w 896"/>
                <a:gd name="T77" fmla="*/ 446 h 829"/>
                <a:gd name="T78" fmla="*/ 224 w 896"/>
                <a:gd name="T79" fmla="*/ 411 h 829"/>
                <a:gd name="T80" fmla="*/ 105 w 896"/>
                <a:gd name="T81" fmla="*/ 438 h 829"/>
                <a:gd name="T82" fmla="*/ 306 w 896"/>
                <a:gd name="T83" fmla="*/ 39 h 829"/>
                <a:gd name="T84" fmla="*/ 379 w 896"/>
                <a:gd name="T85" fmla="*/ 37 h 829"/>
                <a:gd name="T86" fmla="*/ 396 w 896"/>
                <a:gd name="T87" fmla="*/ 199 h 829"/>
                <a:gd name="T88" fmla="*/ 416 w 896"/>
                <a:gd name="T89" fmla="*/ 195 h 829"/>
                <a:gd name="T90" fmla="*/ 414 w 896"/>
                <a:gd name="T91" fmla="*/ 26 h 829"/>
                <a:gd name="T92" fmla="*/ 343 w 896"/>
                <a:gd name="T93" fmla="*/ 0 h 829"/>
                <a:gd name="T94" fmla="*/ 274 w 896"/>
                <a:gd name="T95" fmla="*/ 26 h 829"/>
                <a:gd name="T96" fmla="*/ 31 w 896"/>
                <a:gd name="T97" fmla="*/ 510 h 829"/>
                <a:gd name="T98" fmla="*/ 1 w 896"/>
                <a:gd name="T99" fmla="*/ 604 h 829"/>
                <a:gd name="T100" fmla="*/ 26 w 896"/>
                <a:gd name="T101" fmla="*/ 719 h 829"/>
                <a:gd name="T102" fmla="*/ 148 w 896"/>
                <a:gd name="T103" fmla="*/ 819 h 829"/>
                <a:gd name="T104" fmla="*/ 272 w 896"/>
                <a:gd name="T105" fmla="*/ 819 h 829"/>
                <a:gd name="T106" fmla="*/ 394 w 896"/>
                <a:gd name="T107" fmla="*/ 719 h 829"/>
                <a:gd name="T108" fmla="*/ 418 w 896"/>
                <a:gd name="T109" fmla="*/ 292 h 829"/>
                <a:gd name="T110" fmla="*/ 480 w 896"/>
                <a:gd name="T111" fmla="*/ 651 h 829"/>
                <a:gd name="T112" fmla="*/ 554 w 896"/>
                <a:gd name="T113" fmla="*/ 781 h 829"/>
                <a:gd name="T114" fmla="*/ 677 w 896"/>
                <a:gd name="T115" fmla="*/ 829 h 829"/>
                <a:gd name="T116" fmla="*/ 821 w 896"/>
                <a:gd name="T117" fmla="*/ 781 h 829"/>
                <a:gd name="T118" fmla="*/ 894 w 896"/>
                <a:gd name="T119" fmla="*/ 651 h 829"/>
                <a:gd name="T120" fmla="*/ 885 w 896"/>
                <a:gd name="T121" fmla="*/ 549 h 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96" h="829">
                  <a:moveTo>
                    <a:pt x="688" y="799"/>
                  </a:moveTo>
                  <a:lnTo>
                    <a:pt x="670" y="798"/>
                  </a:lnTo>
                  <a:lnTo>
                    <a:pt x="652" y="795"/>
                  </a:lnTo>
                  <a:lnTo>
                    <a:pt x="634" y="790"/>
                  </a:lnTo>
                  <a:lnTo>
                    <a:pt x="618" y="785"/>
                  </a:lnTo>
                  <a:lnTo>
                    <a:pt x="602" y="777"/>
                  </a:lnTo>
                  <a:lnTo>
                    <a:pt x="587" y="768"/>
                  </a:lnTo>
                  <a:lnTo>
                    <a:pt x="573" y="758"/>
                  </a:lnTo>
                  <a:lnTo>
                    <a:pt x="561" y="746"/>
                  </a:lnTo>
                  <a:lnTo>
                    <a:pt x="549" y="734"/>
                  </a:lnTo>
                  <a:lnTo>
                    <a:pt x="539" y="720"/>
                  </a:lnTo>
                  <a:lnTo>
                    <a:pt x="530" y="705"/>
                  </a:lnTo>
                  <a:lnTo>
                    <a:pt x="522" y="689"/>
                  </a:lnTo>
                  <a:lnTo>
                    <a:pt x="517" y="673"/>
                  </a:lnTo>
                  <a:lnTo>
                    <a:pt x="512" y="655"/>
                  </a:lnTo>
                  <a:lnTo>
                    <a:pt x="509" y="637"/>
                  </a:lnTo>
                  <a:lnTo>
                    <a:pt x="508" y="619"/>
                  </a:lnTo>
                  <a:lnTo>
                    <a:pt x="509" y="601"/>
                  </a:lnTo>
                  <a:lnTo>
                    <a:pt x="512" y="583"/>
                  </a:lnTo>
                  <a:lnTo>
                    <a:pt x="517" y="566"/>
                  </a:lnTo>
                  <a:lnTo>
                    <a:pt x="522" y="550"/>
                  </a:lnTo>
                  <a:lnTo>
                    <a:pt x="530" y="534"/>
                  </a:lnTo>
                  <a:lnTo>
                    <a:pt x="539" y="520"/>
                  </a:lnTo>
                  <a:lnTo>
                    <a:pt x="549" y="506"/>
                  </a:lnTo>
                  <a:lnTo>
                    <a:pt x="561" y="493"/>
                  </a:lnTo>
                  <a:lnTo>
                    <a:pt x="573" y="481"/>
                  </a:lnTo>
                  <a:lnTo>
                    <a:pt x="587" y="471"/>
                  </a:lnTo>
                  <a:lnTo>
                    <a:pt x="602" y="462"/>
                  </a:lnTo>
                  <a:lnTo>
                    <a:pt x="618" y="454"/>
                  </a:lnTo>
                  <a:lnTo>
                    <a:pt x="634" y="448"/>
                  </a:lnTo>
                  <a:lnTo>
                    <a:pt x="652" y="444"/>
                  </a:lnTo>
                  <a:lnTo>
                    <a:pt x="670" y="441"/>
                  </a:lnTo>
                  <a:lnTo>
                    <a:pt x="688" y="441"/>
                  </a:lnTo>
                  <a:lnTo>
                    <a:pt x="706" y="441"/>
                  </a:lnTo>
                  <a:lnTo>
                    <a:pt x="724" y="444"/>
                  </a:lnTo>
                  <a:lnTo>
                    <a:pt x="741" y="448"/>
                  </a:lnTo>
                  <a:lnTo>
                    <a:pt x="757" y="454"/>
                  </a:lnTo>
                  <a:lnTo>
                    <a:pt x="773" y="462"/>
                  </a:lnTo>
                  <a:lnTo>
                    <a:pt x="787" y="471"/>
                  </a:lnTo>
                  <a:lnTo>
                    <a:pt x="801" y="481"/>
                  </a:lnTo>
                  <a:lnTo>
                    <a:pt x="814" y="493"/>
                  </a:lnTo>
                  <a:lnTo>
                    <a:pt x="826" y="506"/>
                  </a:lnTo>
                  <a:lnTo>
                    <a:pt x="837" y="520"/>
                  </a:lnTo>
                  <a:lnTo>
                    <a:pt x="845" y="534"/>
                  </a:lnTo>
                  <a:lnTo>
                    <a:pt x="853" y="550"/>
                  </a:lnTo>
                  <a:lnTo>
                    <a:pt x="859" y="566"/>
                  </a:lnTo>
                  <a:lnTo>
                    <a:pt x="863" y="583"/>
                  </a:lnTo>
                  <a:lnTo>
                    <a:pt x="867" y="601"/>
                  </a:lnTo>
                  <a:lnTo>
                    <a:pt x="867" y="619"/>
                  </a:lnTo>
                  <a:lnTo>
                    <a:pt x="867" y="637"/>
                  </a:lnTo>
                  <a:lnTo>
                    <a:pt x="863" y="655"/>
                  </a:lnTo>
                  <a:lnTo>
                    <a:pt x="859" y="673"/>
                  </a:lnTo>
                  <a:lnTo>
                    <a:pt x="853" y="689"/>
                  </a:lnTo>
                  <a:lnTo>
                    <a:pt x="845" y="705"/>
                  </a:lnTo>
                  <a:lnTo>
                    <a:pt x="837" y="720"/>
                  </a:lnTo>
                  <a:lnTo>
                    <a:pt x="826" y="734"/>
                  </a:lnTo>
                  <a:lnTo>
                    <a:pt x="814" y="746"/>
                  </a:lnTo>
                  <a:lnTo>
                    <a:pt x="801" y="758"/>
                  </a:lnTo>
                  <a:lnTo>
                    <a:pt x="787" y="768"/>
                  </a:lnTo>
                  <a:lnTo>
                    <a:pt x="773" y="777"/>
                  </a:lnTo>
                  <a:lnTo>
                    <a:pt x="757" y="785"/>
                  </a:lnTo>
                  <a:lnTo>
                    <a:pt x="741" y="790"/>
                  </a:lnTo>
                  <a:lnTo>
                    <a:pt x="724" y="795"/>
                  </a:lnTo>
                  <a:lnTo>
                    <a:pt x="706" y="798"/>
                  </a:lnTo>
                  <a:lnTo>
                    <a:pt x="688" y="799"/>
                  </a:lnTo>
                  <a:close/>
                  <a:moveTo>
                    <a:pt x="210" y="799"/>
                  </a:moveTo>
                  <a:lnTo>
                    <a:pt x="192" y="798"/>
                  </a:lnTo>
                  <a:lnTo>
                    <a:pt x="173" y="795"/>
                  </a:lnTo>
                  <a:lnTo>
                    <a:pt x="156" y="790"/>
                  </a:lnTo>
                  <a:lnTo>
                    <a:pt x="140" y="785"/>
                  </a:lnTo>
                  <a:lnTo>
                    <a:pt x="124" y="777"/>
                  </a:lnTo>
                  <a:lnTo>
                    <a:pt x="109" y="768"/>
                  </a:lnTo>
                  <a:lnTo>
                    <a:pt x="95" y="758"/>
                  </a:lnTo>
                  <a:lnTo>
                    <a:pt x="82" y="746"/>
                  </a:lnTo>
                  <a:lnTo>
                    <a:pt x="71" y="734"/>
                  </a:lnTo>
                  <a:lnTo>
                    <a:pt x="61" y="720"/>
                  </a:lnTo>
                  <a:lnTo>
                    <a:pt x="51" y="705"/>
                  </a:lnTo>
                  <a:lnTo>
                    <a:pt x="44" y="689"/>
                  </a:lnTo>
                  <a:lnTo>
                    <a:pt x="39" y="673"/>
                  </a:lnTo>
                  <a:lnTo>
                    <a:pt x="33" y="655"/>
                  </a:lnTo>
                  <a:lnTo>
                    <a:pt x="31" y="637"/>
                  </a:lnTo>
                  <a:lnTo>
                    <a:pt x="30" y="619"/>
                  </a:lnTo>
                  <a:lnTo>
                    <a:pt x="31" y="601"/>
                  </a:lnTo>
                  <a:lnTo>
                    <a:pt x="33" y="583"/>
                  </a:lnTo>
                  <a:lnTo>
                    <a:pt x="39" y="566"/>
                  </a:lnTo>
                  <a:lnTo>
                    <a:pt x="44" y="550"/>
                  </a:lnTo>
                  <a:lnTo>
                    <a:pt x="51" y="534"/>
                  </a:lnTo>
                  <a:lnTo>
                    <a:pt x="61" y="520"/>
                  </a:lnTo>
                  <a:lnTo>
                    <a:pt x="71" y="506"/>
                  </a:lnTo>
                  <a:lnTo>
                    <a:pt x="82" y="493"/>
                  </a:lnTo>
                  <a:lnTo>
                    <a:pt x="95" y="481"/>
                  </a:lnTo>
                  <a:lnTo>
                    <a:pt x="109" y="471"/>
                  </a:lnTo>
                  <a:lnTo>
                    <a:pt x="124" y="462"/>
                  </a:lnTo>
                  <a:lnTo>
                    <a:pt x="140" y="454"/>
                  </a:lnTo>
                  <a:lnTo>
                    <a:pt x="156" y="448"/>
                  </a:lnTo>
                  <a:lnTo>
                    <a:pt x="173" y="444"/>
                  </a:lnTo>
                  <a:lnTo>
                    <a:pt x="192" y="441"/>
                  </a:lnTo>
                  <a:lnTo>
                    <a:pt x="210" y="441"/>
                  </a:lnTo>
                  <a:lnTo>
                    <a:pt x="228" y="441"/>
                  </a:lnTo>
                  <a:lnTo>
                    <a:pt x="245" y="444"/>
                  </a:lnTo>
                  <a:lnTo>
                    <a:pt x="263" y="448"/>
                  </a:lnTo>
                  <a:lnTo>
                    <a:pt x="279" y="454"/>
                  </a:lnTo>
                  <a:lnTo>
                    <a:pt x="295" y="462"/>
                  </a:lnTo>
                  <a:lnTo>
                    <a:pt x="309" y="471"/>
                  </a:lnTo>
                  <a:lnTo>
                    <a:pt x="323" y="481"/>
                  </a:lnTo>
                  <a:lnTo>
                    <a:pt x="336" y="493"/>
                  </a:lnTo>
                  <a:lnTo>
                    <a:pt x="348" y="506"/>
                  </a:lnTo>
                  <a:lnTo>
                    <a:pt x="358" y="520"/>
                  </a:lnTo>
                  <a:lnTo>
                    <a:pt x="367" y="534"/>
                  </a:lnTo>
                  <a:lnTo>
                    <a:pt x="374" y="550"/>
                  </a:lnTo>
                  <a:lnTo>
                    <a:pt x="381" y="566"/>
                  </a:lnTo>
                  <a:lnTo>
                    <a:pt x="385" y="583"/>
                  </a:lnTo>
                  <a:lnTo>
                    <a:pt x="387" y="601"/>
                  </a:lnTo>
                  <a:lnTo>
                    <a:pt x="388" y="619"/>
                  </a:lnTo>
                  <a:lnTo>
                    <a:pt x="387" y="637"/>
                  </a:lnTo>
                  <a:lnTo>
                    <a:pt x="385" y="655"/>
                  </a:lnTo>
                  <a:lnTo>
                    <a:pt x="381" y="673"/>
                  </a:lnTo>
                  <a:lnTo>
                    <a:pt x="374" y="689"/>
                  </a:lnTo>
                  <a:lnTo>
                    <a:pt x="367" y="705"/>
                  </a:lnTo>
                  <a:lnTo>
                    <a:pt x="358" y="720"/>
                  </a:lnTo>
                  <a:lnTo>
                    <a:pt x="348" y="734"/>
                  </a:lnTo>
                  <a:lnTo>
                    <a:pt x="336" y="746"/>
                  </a:lnTo>
                  <a:lnTo>
                    <a:pt x="323" y="758"/>
                  </a:lnTo>
                  <a:lnTo>
                    <a:pt x="309" y="768"/>
                  </a:lnTo>
                  <a:lnTo>
                    <a:pt x="295" y="777"/>
                  </a:lnTo>
                  <a:lnTo>
                    <a:pt x="279" y="785"/>
                  </a:lnTo>
                  <a:lnTo>
                    <a:pt x="263" y="790"/>
                  </a:lnTo>
                  <a:lnTo>
                    <a:pt x="245" y="795"/>
                  </a:lnTo>
                  <a:lnTo>
                    <a:pt x="228" y="798"/>
                  </a:lnTo>
                  <a:lnTo>
                    <a:pt x="210" y="799"/>
                  </a:lnTo>
                  <a:close/>
                  <a:moveTo>
                    <a:pt x="867" y="511"/>
                  </a:moveTo>
                  <a:lnTo>
                    <a:pt x="865" y="510"/>
                  </a:lnTo>
                  <a:lnTo>
                    <a:pt x="865" y="509"/>
                  </a:lnTo>
                  <a:lnTo>
                    <a:pt x="746" y="240"/>
                  </a:lnTo>
                  <a:lnTo>
                    <a:pt x="745" y="237"/>
                  </a:lnTo>
                  <a:lnTo>
                    <a:pt x="744" y="235"/>
                  </a:lnTo>
                  <a:lnTo>
                    <a:pt x="686" y="178"/>
                  </a:lnTo>
                  <a:lnTo>
                    <a:pt x="632" y="32"/>
                  </a:lnTo>
                  <a:lnTo>
                    <a:pt x="631" y="29"/>
                  </a:lnTo>
                  <a:lnTo>
                    <a:pt x="629" y="26"/>
                  </a:lnTo>
                  <a:lnTo>
                    <a:pt x="622" y="20"/>
                  </a:lnTo>
                  <a:lnTo>
                    <a:pt x="614" y="15"/>
                  </a:lnTo>
                  <a:lnTo>
                    <a:pt x="606" y="11"/>
                  </a:lnTo>
                  <a:lnTo>
                    <a:pt x="596" y="8"/>
                  </a:lnTo>
                  <a:lnTo>
                    <a:pt x="586" y="4"/>
                  </a:lnTo>
                  <a:lnTo>
                    <a:pt x="577" y="2"/>
                  </a:lnTo>
                  <a:lnTo>
                    <a:pt x="566" y="1"/>
                  </a:lnTo>
                  <a:lnTo>
                    <a:pt x="555" y="1"/>
                  </a:lnTo>
                  <a:lnTo>
                    <a:pt x="546" y="1"/>
                  </a:lnTo>
                  <a:lnTo>
                    <a:pt x="535" y="2"/>
                  </a:lnTo>
                  <a:lnTo>
                    <a:pt x="525" y="4"/>
                  </a:lnTo>
                  <a:lnTo>
                    <a:pt x="516" y="8"/>
                  </a:lnTo>
                  <a:lnTo>
                    <a:pt x="506" y="11"/>
                  </a:lnTo>
                  <a:lnTo>
                    <a:pt x="497" y="15"/>
                  </a:lnTo>
                  <a:lnTo>
                    <a:pt x="490" y="20"/>
                  </a:lnTo>
                  <a:lnTo>
                    <a:pt x="483" y="26"/>
                  </a:lnTo>
                  <a:lnTo>
                    <a:pt x="481" y="29"/>
                  </a:lnTo>
                  <a:lnTo>
                    <a:pt x="479" y="31"/>
                  </a:lnTo>
                  <a:lnTo>
                    <a:pt x="478" y="34"/>
                  </a:lnTo>
                  <a:lnTo>
                    <a:pt x="478" y="36"/>
                  </a:lnTo>
                  <a:lnTo>
                    <a:pt x="478" y="186"/>
                  </a:lnTo>
                  <a:lnTo>
                    <a:pt x="478" y="189"/>
                  </a:lnTo>
                  <a:lnTo>
                    <a:pt x="479" y="191"/>
                  </a:lnTo>
                  <a:lnTo>
                    <a:pt x="481" y="195"/>
                  </a:lnTo>
                  <a:lnTo>
                    <a:pt x="483" y="197"/>
                  </a:lnTo>
                  <a:lnTo>
                    <a:pt x="485" y="199"/>
                  </a:lnTo>
                  <a:lnTo>
                    <a:pt x="488" y="200"/>
                  </a:lnTo>
                  <a:lnTo>
                    <a:pt x="490" y="201"/>
                  </a:lnTo>
                  <a:lnTo>
                    <a:pt x="493" y="201"/>
                  </a:lnTo>
                  <a:lnTo>
                    <a:pt x="496" y="201"/>
                  </a:lnTo>
                  <a:lnTo>
                    <a:pt x="500" y="200"/>
                  </a:lnTo>
                  <a:lnTo>
                    <a:pt x="502" y="199"/>
                  </a:lnTo>
                  <a:lnTo>
                    <a:pt x="504" y="197"/>
                  </a:lnTo>
                  <a:lnTo>
                    <a:pt x="506" y="195"/>
                  </a:lnTo>
                  <a:lnTo>
                    <a:pt x="507" y="191"/>
                  </a:lnTo>
                  <a:lnTo>
                    <a:pt x="508" y="189"/>
                  </a:lnTo>
                  <a:lnTo>
                    <a:pt x="508" y="186"/>
                  </a:lnTo>
                  <a:lnTo>
                    <a:pt x="508" y="44"/>
                  </a:lnTo>
                  <a:lnTo>
                    <a:pt x="514" y="41"/>
                  </a:lnTo>
                  <a:lnTo>
                    <a:pt x="519" y="37"/>
                  </a:lnTo>
                  <a:lnTo>
                    <a:pt x="524" y="35"/>
                  </a:lnTo>
                  <a:lnTo>
                    <a:pt x="531" y="33"/>
                  </a:lnTo>
                  <a:lnTo>
                    <a:pt x="543" y="31"/>
                  </a:lnTo>
                  <a:lnTo>
                    <a:pt x="557" y="31"/>
                  </a:lnTo>
                  <a:lnTo>
                    <a:pt x="571" y="32"/>
                  </a:lnTo>
                  <a:lnTo>
                    <a:pt x="584" y="34"/>
                  </a:lnTo>
                  <a:lnTo>
                    <a:pt x="591" y="36"/>
                  </a:lnTo>
                  <a:lnTo>
                    <a:pt x="596" y="39"/>
                  </a:lnTo>
                  <a:lnTo>
                    <a:pt x="601" y="42"/>
                  </a:lnTo>
                  <a:lnTo>
                    <a:pt x="606" y="45"/>
                  </a:lnTo>
                  <a:lnTo>
                    <a:pt x="659" y="191"/>
                  </a:lnTo>
                  <a:lnTo>
                    <a:pt x="660" y="195"/>
                  </a:lnTo>
                  <a:lnTo>
                    <a:pt x="662" y="197"/>
                  </a:lnTo>
                  <a:lnTo>
                    <a:pt x="720" y="255"/>
                  </a:lnTo>
                  <a:lnTo>
                    <a:pt x="806" y="447"/>
                  </a:lnTo>
                  <a:lnTo>
                    <a:pt x="793" y="438"/>
                  </a:lnTo>
                  <a:lnTo>
                    <a:pt x="779" y="431"/>
                  </a:lnTo>
                  <a:lnTo>
                    <a:pt x="765" y="425"/>
                  </a:lnTo>
                  <a:lnTo>
                    <a:pt x="750" y="420"/>
                  </a:lnTo>
                  <a:lnTo>
                    <a:pt x="735" y="416"/>
                  </a:lnTo>
                  <a:lnTo>
                    <a:pt x="720" y="413"/>
                  </a:lnTo>
                  <a:lnTo>
                    <a:pt x="704" y="411"/>
                  </a:lnTo>
                  <a:lnTo>
                    <a:pt x="688" y="411"/>
                  </a:lnTo>
                  <a:lnTo>
                    <a:pt x="674" y="411"/>
                  </a:lnTo>
                  <a:lnTo>
                    <a:pt x="660" y="412"/>
                  </a:lnTo>
                  <a:lnTo>
                    <a:pt x="646" y="415"/>
                  </a:lnTo>
                  <a:lnTo>
                    <a:pt x="632" y="418"/>
                  </a:lnTo>
                  <a:lnTo>
                    <a:pt x="619" y="421"/>
                  </a:lnTo>
                  <a:lnTo>
                    <a:pt x="607" y="427"/>
                  </a:lnTo>
                  <a:lnTo>
                    <a:pt x="595" y="432"/>
                  </a:lnTo>
                  <a:lnTo>
                    <a:pt x="583" y="438"/>
                  </a:lnTo>
                  <a:lnTo>
                    <a:pt x="572" y="446"/>
                  </a:lnTo>
                  <a:lnTo>
                    <a:pt x="561" y="453"/>
                  </a:lnTo>
                  <a:lnTo>
                    <a:pt x="551" y="462"/>
                  </a:lnTo>
                  <a:lnTo>
                    <a:pt x="541" y="471"/>
                  </a:lnTo>
                  <a:lnTo>
                    <a:pt x="532" y="480"/>
                  </a:lnTo>
                  <a:lnTo>
                    <a:pt x="523" y="491"/>
                  </a:lnTo>
                  <a:lnTo>
                    <a:pt x="516" y="502"/>
                  </a:lnTo>
                  <a:lnTo>
                    <a:pt x="508" y="512"/>
                  </a:lnTo>
                  <a:lnTo>
                    <a:pt x="508" y="297"/>
                  </a:lnTo>
                  <a:lnTo>
                    <a:pt x="525" y="302"/>
                  </a:lnTo>
                  <a:lnTo>
                    <a:pt x="539" y="307"/>
                  </a:lnTo>
                  <a:lnTo>
                    <a:pt x="552" y="313"/>
                  </a:lnTo>
                  <a:lnTo>
                    <a:pt x="563" y="320"/>
                  </a:lnTo>
                  <a:lnTo>
                    <a:pt x="571" y="327"/>
                  </a:lnTo>
                  <a:lnTo>
                    <a:pt x="578" y="335"/>
                  </a:lnTo>
                  <a:lnTo>
                    <a:pt x="580" y="339"/>
                  </a:lnTo>
                  <a:lnTo>
                    <a:pt x="582" y="342"/>
                  </a:lnTo>
                  <a:lnTo>
                    <a:pt x="583" y="346"/>
                  </a:lnTo>
                  <a:lnTo>
                    <a:pt x="583" y="351"/>
                  </a:lnTo>
                  <a:lnTo>
                    <a:pt x="583" y="354"/>
                  </a:lnTo>
                  <a:lnTo>
                    <a:pt x="584" y="356"/>
                  </a:lnTo>
                  <a:lnTo>
                    <a:pt x="585" y="359"/>
                  </a:lnTo>
                  <a:lnTo>
                    <a:pt x="587" y="361"/>
                  </a:lnTo>
                  <a:lnTo>
                    <a:pt x="589" y="363"/>
                  </a:lnTo>
                  <a:lnTo>
                    <a:pt x="593" y="365"/>
                  </a:lnTo>
                  <a:lnTo>
                    <a:pt x="595" y="365"/>
                  </a:lnTo>
                  <a:lnTo>
                    <a:pt x="598" y="366"/>
                  </a:lnTo>
                  <a:lnTo>
                    <a:pt x="601" y="365"/>
                  </a:lnTo>
                  <a:lnTo>
                    <a:pt x="603" y="365"/>
                  </a:lnTo>
                  <a:lnTo>
                    <a:pt x="607" y="363"/>
                  </a:lnTo>
                  <a:lnTo>
                    <a:pt x="609" y="361"/>
                  </a:lnTo>
                  <a:lnTo>
                    <a:pt x="611" y="359"/>
                  </a:lnTo>
                  <a:lnTo>
                    <a:pt x="612" y="356"/>
                  </a:lnTo>
                  <a:lnTo>
                    <a:pt x="613" y="354"/>
                  </a:lnTo>
                  <a:lnTo>
                    <a:pt x="613" y="351"/>
                  </a:lnTo>
                  <a:lnTo>
                    <a:pt x="612" y="341"/>
                  </a:lnTo>
                  <a:lnTo>
                    <a:pt x="610" y="332"/>
                  </a:lnTo>
                  <a:lnTo>
                    <a:pt x="606" y="323"/>
                  </a:lnTo>
                  <a:lnTo>
                    <a:pt x="600" y="314"/>
                  </a:lnTo>
                  <a:lnTo>
                    <a:pt x="594" y="307"/>
                  </a:lnTo>
                  <a:lnTo>
                    <a:pt x="585" y="299"/>
                  </a:lnTo>
                  <a:lnTo>
                    <a:pt x="577" y="293"/>
                  </a:lnTo>
                  <a:lnTo>
                    <a:pt x="566" y="287"/>
                  </a:lnTo>
                  <a:lnTo>
                    <a:pt x="554" y="281"/>
                  </a:lnTo>
                  <a:lnTo>
                    <a:pt x="541" y="276"/>
                  </a:lnTo>
                  <a:lnTo>
                    <a:pt x="528" y="272"/>
                  </a:lnTo>
                  <a:lnTo>
                    <a:pt x="514" y="267"/>
                  </a:lnTo>
                  <a:lnTo>
                    <a:pt x="499" y="265"/>
                  </a:lnTo>
                  <a:lnTo>
                    <a:pt x="483" y="263"/>
                  </a:lnTo>
                  <a:lnTo>
                    <a:pt x="465" y="261"/>
                  </a:lnTo>
                  <a:lnTo>
                    <a:pt x="448" y="261"/>
                  </a:lnTo>
                  <a:lnTo>
                    <a:pt x="431" y="261"/>
                  </a:lnTo>
                  <a:lnTo>
                    <a:pt x="414" y="263"/>
                  </a:lnTo>
                  <a:lnTo>
                    <a:pt x="399" y="265"/>
                  </a:lnTo>
                  <a:lnTo>
                    <a:pt x="383" y="267"/>
                  </a:lnTo>
                  <a:lnTo>
                    <a:pt x="369" y="272"/>
                  </a:lnTo>
                  <a:lnTo>
                    <a:pt x="355" y="276"/>
                  </a:lnTo>
                  <a:lnTo>
                    <a:pt x="342" y="281"/>
                  </a:lnTo>
                  <a:lnTo>
                    <a:pt x="332" y="287"/>
                  </a:lnTo>
                  <a:lnTo>
                    <a:pt x="321" y="293"/>
                  </a:lnTo>
                  <a:lnTo>
                    <a:pt x="311" y="299"/>
                  </a:lnTo>
                  <a:lnTo>
                    <a:pt x="304" y="307"/>
                  </a:lnTo>
                  <a:lnTo>
                    <a:pt x="296" y="314"/>
                  </a:lnTo>
                  <a:lnTo>
                    <a:pt x="291" y="323"/>
                  </a:lnTo>
                  <a:lnTo>
                    <a:pt x="288" y="332"/>
                  </a:lnTo>
                  <a:lnTo>
                    <a:pt x="285" y="341"/>
                  </a:lnTo>
                  <a:lnTo>
                    <a:pt x="285" y="351"/>
                  </a:lnTo>
                  <a:lnTo>
                    <a:pt x="285" y="354"/>
                  </a:lnTo>
                  <a:lnTo>
                    <a:pt x="286" y="356"/>
                  </a:lnTo>
                  <a:lnTo>
                    <a:pt x="287" y="359"/>
                  </a:lnTo>
                  <a:lnTo>
                    <a:pt x="289" y="361"/>
                  </a:lnTo>
                  <a:lnTo>
                    <a:pt x="291" y="363"/>
                  </a:lnTo>
                  <a:lnTo>
                    <a:pt x="293" y="365"/>
                  </a:lnTo>
                  <a:lnTo>
                    <a:pt x="296" y="365"/>
                  </a:lnTo>
                  <a:lnTo>
                    <a:pt x="300" y="366"/>
                  </a:lnTo>
                  <a:lnTo>
                    <a:pt x="302" y="365"/>
                  </a:lnTo>
                  <a:lnTo>
                    <a:pt x="305" y="365"/>
                  </a:lnTo>
                  <a:lnTo>
                    <a:pt x="307" y="363"/>
                  </a:lnTo>
                  <a:lnTo>
                    <a:pt x="309" y="361"/>
                  </a:lnTo>
                  <a:lnTo>
                    <a:pt x="311" y="359"/>
                  </a:lnTo>
                  <a:lnTo>
                    <a:pt x="312" y="356"/>
                  </a:lnTo>
                  <a:lnTo>
                    <a:pt x="313" y="354"/>
                  </a:lnTo>
                  <a:lnTo>
                    <a:pt x="313" y="351"/>
                  </a:lnTo>
                  <a:lnTo>
                    <a:pt x="315" y="346"/>
                  </a:lnTo>
                  <a:lnTo>
                    <a:pt x="316" y="342"/>
                  </a:lnTo>
                  <a:lnTo>
                    <a:pt x="317" y="339"/>
                  </a:lnTo>
                  <a:lnTo>
                    <a:pt x="319" y="335"/>
                  </a:lnTo>
                  <a:lnTo>
                    <a:pt x="325" y="327"/>
                  </a:lnTo>
                  <a:lnTo>
                    <a:pt x="334" y="320"/>
                  </a:lnTo>
                  <a:lnTo>
                    <a:pt x="345" y="313"/>
                  </a:lnTo>
                  <a:lnTo>
                    <a:pt x="357" y="307"/>
                  </a:lnTo>
                  <a:lnTo>
                    <a:pt x="372" y="302"/>
                  </a:lnTo>
                  <a:lnTo>
                    <a:pt x="388" y="297"/>
                  </a:lnTo>
                  <a:lnTo>
                    <a:pt x="388" y="512"/>
                  </a:lnTo>
                  <a:lnTo>
                    <a:pt x="382" y="500"/>
                  </a:lnTo>
                  <a:lnTo>
                    <a:pt x="373" y="490"/>
                  </a:lnTo>
                  <a:lnTo>
                    <a:pt x="365" y="480"/>
                  </a:lnTo>
                  <a:lnTo>
                    <a:pt x="356" y="471"/>
                  </a:lnTo>
                  <a:lnTo>
                    <a:pt x="347" y="462"/>
                  </a:lnTo>
                  <a:lnTo>
                    <a:pt x="336" y="453"/>
                  </a:lnTo>
                  <a:lnTo>
                    <a:pt x="325" y="446"/>
                  </a:lnTo>
                  <a:lnTo>
                    <a:pt x="313" y="438"/>
                  </a:lnTo>
                  <a:lnTo>
                    <a:pt x="302" y="432"/>
                  </a:lnTo>
                  <a:lnTo>
                    <a:pt x="290" y="427"/>
                  </a:lnTo>
                  <a:lnTo>
                    <a:pt x="277" y="421"/>
                  </a:lnTo>
                  <a:lnTo>
                    <a:pt x="264" y="418"/>
                  </a:lnTo>
                  <a:lnTo>
                    <a:pt x="251" y="415"/>
                  </a:lnTo>
                  <a:lnTo>
                    <a:pt x="238" y="412"/>
                  </a:lnTo>
                  <a:lnTo>
                    <a:pt x="224" y="411"/>
                  </a:lnTo>
                  <a:lnTo>
                    <a:pt x="210" y="411"/>
                  </a:lnTo>
                  <a:lnTo>
                    <a:pt x="194" y="411"/>
                  </a:lnTo>
                  <a:lnTo>
                    <a:pt x="178" y="413"/>
                  </a:lnTo>
                  <a:lnTo>
                    <a:pt x="162" y="416"/>
                  </a:lnTo>
                  <a:lnTo>
                    <a:pt x="147" y="420"/>
                  </a:lnTo>
                  <a:lnTo>
                    <a:pt x="133" y="425"/>
                  </a:lnTo>
                  <a:lnTo>
                    <a:pt x="118" y="431"/>
                  </a:lnTo>
                  <a:lnTo>
                    <a:pt x="105" y="438"/>
                  </a:lnTo>
                  <a:lnTo>
                    <a:pt x="92" y="447"/>
                  </a:lnTo>
                  <a:lnTo>
                    <a:pt x="178" y="255"/>
                  </a:lnTo>
                  <a:lnTo>
                    <a:pt x="235" y="197"/>
                  </a:lnTo>
                  <a:lnTo>
                    <a:pt x="236" y="195"/>
                  </a:lnTo>
                  <a:lnTo>
                    <a:pt x="239" y="191"/>
                  </a:lnTo>
                  <a:lnTo>
                    <a:pt x="296" y="45"/>
                  </a:lnTo>
                  <a:lnTo>
                    <a:pt x="302" y="42"/>
                  </a:lnTo>
                  <a:lnTo>
                    <a:pt x="306" y="39"/>
                  </a:lnTo>
                  <a:lnTo>
                    <a:pt x="311" y="36"/>
                  </a:lnTo>
                  <a:lnTo>
                    <a:pt x="317" y="34"/>
                  </a:lnTo>
                  <a:lnTo>
                    <a:pt x="330" y="31"/>
                  </a:lnTo>
                  <a:lnTo>
                    <a:pt x="342" y="30"/>
                  </a:lnTo>
                  <a:lnTo>
                    <a:pt x="355" y="31"/>
                  </a:lnTo>
                  <a:lnTo>
                    <a:pt x="367" y="33"/>
                  </a:lnTo>
                  <a:lnTo>
                    <a:pt x="373" y="35"/>
                  </a:lnTo>
                  <a:lnTo>
                    <a:pt x="379" y="37"/>
                  </a:lnTo>
                  <a:lnTo>
                    <a:pt x="384" y="41"/>
                  </a:lnTo>
                  <a:lnTo>
                    <a:pt x="388" y="44"/>
                  </a:lnTo>
                  <a:lnTo>
                    <a:pt x="388" y="186"/>
                  </a:lnTo>
                  <a:lnTo>
                    <a:pt x="389" y="189"/>
                  </a:lnTo>
                  <a:lnTo>
                    <a:pt x="389" y="191"/>
                  </a:lnTo>
                  <a:lnTo>
                    <a:pt x="392" y="195"/>
                  </a:lnTo>
                  <a:lnTo>
                    <a:pt x="393" y="197"/>
                  </a:lnTo>
                  <a:lnTo>
                    <a:pt x="396" y="199"/>
                  </a:lnTo>
                  <a:lnTo>
                    <a:pt x="398" y="200"/>
                  </a:lnTo>
                  <a:lnTo>
                    <a:pt x="401" y="201"/>
                  </a:lnTo>
                  <a:lnTo>
                    <a:pt x="403" y="201"/>
                  </a:lnTo>
                  <a:lnTo>
                    <a:pt x="407" y="201"/>
                  </a:lnTo>
                  <a:lnTo>
                    <a:pt x="410" y="200"/>
                  </a:lnTo>
                  <a:lnTo>
                    <a:pt x="412" y="199"/>
                  </a:lnTo>
                  <a:lnTo>
                    <a:pt x="414" y="197"/>
                  </a:lnTo>
                  <a:lnTo>
                    <a:pt x="416" y="195"/>
                  </a:lnTo>
                  <a:lnTo>
                    <a:pt x="417" y="191"/>
                  </a:lnTo>
                  <a:lnTo>
                    <a:pt x="418" y="189"/>
                  </a:lnTo>
                  <a:lnTo>
                    <a:pt x="418" y="186"/>
                  </a:lnTo>
                  <a:lnTo>
                    <a:pt x="418" y="36"/>
                  </a:lnTo>
                  <a:lnTo>
                    <a:pt x="418" y="34"/>
                  </a:lnTo>
                  <a:lnTo>
                    <a:pt x="417" y="31"/>
                  </a:lnTo>
                  <a:lnTo>
                    <a:pt x="416" y="29"/>
                  </a:lnTo>
                  <a:lnTo>
                    <a:pt x="414" y="26"/>
                  </a:lnTo>
                  <a:lnTo>
                    <a:pt x="408" y="20"/>
                  </a:lnTo>
                  <a:lnTo>
                    <a:pt x="400" y="15"/>
                  </a:lnTo>
                  <a:lnTo>
                    <a:pt x="392" y="11"/>
                  </a:lnTo>
                  <a:lnTo>
                    <a:pt x="383" y="6"/>
                  </a:lnTo>
                  <a:lnTo>
                    <a:pt x="373" y="4"/>
                  </a:lnTo>
                  <a:lnTo>
                    <a:pt x="364" y="2"/>
                  </a:lnTo>
                  <a:lnTo>
                    <a:pt x="354" y="1"/>
                  </a:lnTo>
                  <a:lnTo>
                    <a:pt x="343" y="0"/>
                  </a:lnTo>
                  <a:lnTo>
                    <a:pt x="334" y="1"/>
                  </a:lnTo>
                  <a:lnTo>
                    <a:pt x="324" y="2"/>
                  </a:lnTo>
                  <a:lnTo>
                    <a:pt x="315" y="4"/>
                  </a:lnTo>
                  <a:lnTo>
                    <a:pt x="305" y="6"/>
                  </a:lnTo>
                  <a:lnTo>
                    <a:pt x="296" y="11"/>
                  </a:lnTo>
                  <a:lnTo>
                    <a:pt x="288" y="15"/>
                  </a:lnTo>
                  <a:lnTo>
                    <a:pt x="280" y="20"/>
                  </a:lnTo>
                  <a:lnTo>
                    <a:pt x="274" y="26"/>
                  </a:lnTo>
                  <a:lnTo>
                    <a:pt x="272" y="29"/>
                  </a:lnTo>
                  <a:lnTo>
                    <a:pt x="271" y="31"/>
                  </a:lnTo>
                  <a:lnTo>
                    <a:pt x="212" y="178"/>
                  </a:lnTo>
                  <a:lnTo>
                    <a:pt x="154" y="235"/>
                  </a:lnTo>
                  <a:lnTo>
                    <a:pt x="152" y="237"/>
                  </a:lnTo>
                  <a:lnTo>
                    <a:pt x="151" y="240"/>
                  </a:lnTo>
                  <a:lnTo>
                    <a:pt x="31" y="509"/>
                  </a:lnTo>
                  <a:lnTo>
                    <a:pt x="31" y="510"/>
                  </a:lnTo>
                  <a:lnTo>
                    <a:pt x="31" y="511"/>
                  </a:lnTo>
                  <a:lnTo>
                    <a:pt x="24" y="523"/>
                  </a:lnTo>
                  <a:lnTo>
                    <a:pt x="18" y="536"/>
                  </a:lnTo>
                  <a:lnTo>
                    <a:pt x="13" y="549"/>
                  </a:lnTo>
                  <a:lnTo>
                    <a:pt x="9" y="562"/>
                  </a:lnTo>
                  <a:lnTo>
                    <a:pt x="4" y="576"/>
                  </a:lnTo>
                  <a:lnTo>
                    <a:pt x="2" y="590"/>
                  </a:lnTo>
                  <a:lnTo>
                    <a:pt x="1" y="604"/>
                  </a:lnTo>
                  <a:lnTo>
                    <a:pt x="0" y="619"/>
                  </a:lnTo>
                  <a:lnTo>
                    <a:pt x="0" y="630"/>
                  </a:lnTo>
                  <a:lnTo>
                    <a:pt x="1" y="641"/>
                  </a:lnTo>
                  <a:lnTo>
                    <a:pt x="2" y="651"/>
                  </a:lnTo>
                  <a:lnTo>
                    <a:pt x="4" y="662"/>
                  </a:lnTo>
                  <a:lnTo>
                    <a:pt x="10" y="681"/>
                  </a:lnTo>
                  <a:lnTo>
                    <a:pt x="17" y="700"/>
                  </a:lnTo>
                  <a:lnTo>
                    <a:pt x="26" y="719"/>
                  </a:lnTo>
                  <a:lnTo>
                    <a:pt x="36" y="736"/>
                  </a:lnTo>
                  <a:lnTo>
                    <a:pt x="48" y="753"/>
                  </a:lnTo>
                  <a:lnTo>
                    <a:pt x="61" y="767"/>
                  </a:lnTo>
                  <a:lnTo>
                    <a:pt x="76" y="781"/>
                  </a:lnTo>
                  <a:lnTo>
                    <a:pt x="92" y="792"/>
                  </a:lnTo>
                  <a:lnTo>
                    <a:pt x="110" y="803"/>
                  </a:lnTo>
                  <a:lnTo>
                    <a:pt x="128" y="812"/>
                  </a:lnTo>
                  <a:lnTo>
                    <a:pt x="148" y="819"/>
                  </a:lnTo>
                  <a:lnTo>
                    <a:pt x="167" y="824"/>
                  </a:lnTo>
                  <a:lnTo>
                    <a:pt x="178" y="827"/>
                  </a:lnTo>
                  <a:lnTo>
                    <a:pt x="188" y="828"/>
                  </a:lnTo>
                  <a:lnTo>
                    <a:pt x="199" y="829"/>
                  </a:lnTo>
                  <a:lnTo>
                    <a:pt x="210" y="829"/>
                  </a:lnTo>
                  <a:lnTo>
                    <a:pt x="231" y="828"/>
                  </a:lnTo>
                  <a:lnTo>
                    <a:pt x="251" y="824"/>
                  </a:lnTo>
                  <a:lnTo>
                    <a:pt x="272" y="819"/>
                  </a:lnTo>
                  <a:lnTo>
                    <a:pt x="291" y="812"/>
                  </a:lnTo>
                  <a:lnTo>
                    <a:pt x="309" y="803"/>
                  </a:lnTo>
                  <a:lnTo>
                    <a:pt x="326" y="792"/>
                  </a:lnTo>
                  <a:lnTo>
                    <a:pt x="342" y="781"/>
                  </a:lnTo>
                  <a:lnTo>
                    <a:pt x="357" y="767"/>
                  </a:lnTo>
                  <a:lnTo>
                    <a:pt x="371" y="753"/>
                  </a:lnTo>
                  <a:lnTo>
                    <a:pt x="383" y="737"/>
                  </a:lnTo>
                  <a:lnTo>
                    <a:pt x="394" y="719"/>
                  </a:lnTo>
                  <a:lnTo>
                    <a:pt x="402" y="700"/>
                  </a:lnTo>
                  <a:lnTo>
                    <a:pt x="409" y="681"/>
                  </a:lnTo>
                  <a:lnTo>
                    <a:pt x="414" y="662"/>
                  </a:lnTo>
                  <a:lnTo>
                    <a:pt x="416" y="651"/>
                  </a:lnTo>
                  <a:lnTo>
                    <a:pt x="417" y="641"/>
                  </a:lnTo>
                  <a:lnTo>
                    <a:pt x="418" y="630"/>
                  </a:lnTo>
                  <a:lnTo>
                    <a:pt x="418" y="619"/>
                  </a:lnTo>
                  <a:lnTo>
                    <a:pt x="418" y="292"/>
                  </a:lnTo>
                  <a:lnTo>
                    <a:pt x="433" y="291"/>
                  </a:lnTo>
                  <a:lnTo>
                    <a:pt x="448" y="291"/>
                  </a:lnTo>
                  <a:lnTo>
                    <a:pt x="464" y="291"/>
                  </a:lnTo>
                  <a:lnTo>
                    <a:pt x="478" y="292"/>
                  </a:lnTo>
                  <a:lnTo>
                    <a:pt x="478" y="619"/>
                  </a:lnTo>
                  <a:lnTo>
                    <a:pt x="478" y="630"/>
                  </a:lnTo>
                  <a:lnTo>
                    <a:pt x="479" y="641"/>
                  </a:lnTo>
                  <a:lnTo>
                    <a:pt x="480" y="651"/>
                  </a:lnTo>
                  <a:lnTo>
                    <a:pt x="483" y="662"/>
                  </a:lnTo>
                  <a:lnTo>
                    <a:pt x="488" y="681"/>
                  </a:lnTo>
                  <a:lnTo>
                    <a:pt x="495" y="700"/>
                  </a:lnTo>
                  <a:lnTo>
                    <a:pt x="504" y="719"/>
                  </a:lnTo>
                  <a:lnTo>
                    <a:pt x="515" y="736"/>
                  </a:lnTo>
                  <a:lnTo>
                    <a:pt x="526" y="753"/>
                  </a:lnTo>
                  <a:lnTo>
                    <a:pt x="540" y="767"/>
                  </a:lnTo>
                  <a:lnTo>
                    <a:pt x="554" y="781"/>
                  </a:lnTo>
                  <a:lnTo>
                    <a:pt x="570" y="792"/>
                  </a:lnTo>
                  <a:lnTo>
                    <a:pt x="588" y="803"/>
                  </a:lnTo>
                  <a:lnTo>
                    <a:pt x="607" y="812"/>
                  </a:lnTo>
                  <a:lnTo>
                    <a:pt x="626" y="819"/>
                  </a:lnTo>
                  <a:lnTo>
                    <a:pt x="645" y="824"/>
                  </a:lnTo>
                  <a:lnTo>
                    <a:pt x="656" y="827"/>
                  </a:lnTo>
                  <a:lnTo>
                    <a:pt x="666" y="828"/>
                  </a:lnTo>
                  <a:lnTo>
                    <a:pt x="677" y="829"/>
                  </a:lnTo>
                  <a:lnTo>
                    <a:pt x="688" y="829"/>
                  </a:lnTo>
                  <a:lnTo>
                    <a:pt x="709" y="828"/>
                  </a:lnTo>
                  <a:lnTo>
                    <a:pt x="730" y="824"/>
                  </a:lnTo>
                  <a:lnTo>
                    <a:pt x="750" y="819"/>
                  </a:lnTo>
                  <a:lnTo>
                    <a:pt x="769" y="812"/>
                  </a:lnTo>
                  <a:lnTo>
                    <a:pt x="787" y="803"/>
                  </a:lnTo>
                  <a:lnTo>
                    <a:pt x="804" y="792"/>
                  </a:lnTo>
                  <a:lnTo>
                    <a:pt x="821" y="781"/>
                  </a:lnTo>
                  <a:lnTo>
                    <a:pt x="835" y="767"/>
                  </a:lnTo>
                  <a:lnTo>
                    <a:pt x="849" y="753"/>
                  </a:lnTo>
                  <a:lnTo>
                    <a:pt x="861" y="737"/>
                  </a:lnTo>
                  <a:lnTo>
                    <a:pt x="872" y="719"/>
                  </a:lnTo>
                  <a:lnTo>
                    <a:pt x="880" y="700"/>
                  </a:lnTo>
                  <a:lnTo>
                    <a:pt x="888" y="681"/>
                  </a:lnTo>
                  <a:lnTo>
                    <a:pt x="892" y="662"/>
                  </a:lnTo>
                  <a:lnTo>
                    <a:pt x="894" y="651"/>
                  </a:lnTo>
                  <a:lnTo>
                    <a:pt x="895" y="641"/>
                  </a:lnTo>
                  <a:lnTo>
                    <a:pt x="896" y="630"/>
                  </a:lnTo>
                  <a:lnTo>
                    <a:pt x="896" y="619"/>
                  </a:lnTo>
                  <a:lnTo>
                    <a:pt x="896" y="604"/>
                  </a:lnTo>
                  <a:lnTo>
                    <a:pt x="894" y="590"/>
                  </a:lnTo>
                  <a:lnTo>
                    <a:pt x="892" y="576"/>
                  </a:lnTo>
                  <a:lnTo>
                    <a:pt x="889" y="562"/>
                  </a:lnTo>
                  <a:lnTo>
                    <a:pt x="885" y="549"/>
                  </a:lnTo>
                  <a:lnTo>
                    <a:pt x="879" y="536"/>
                  </a:lnTo>
                  <a:lnTo>
                    <a:pt x="873" y="523"/>
                  </a:lnTo>
                  <a:lnTo>
                    <a:pt x="867" y="511"/>
                  </a:lnTo>
                  <a:lnTo>
                    <a:pt x="867" y="5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275">
              <a:extLst>
                <a:ext uri="{FF2B5EF4-FFF2-40B4-BE49-F238E27FC236}">
                  <a16:creationId xmlns="" xmlns:a16="http://schemas.microsoft.com/office/drawing/2014/main" id="{2F1C99A9-7BBF-4877-91C4-4B95E00C20EC}"/>
                </a:ext>
              </a:extLst>
            </p:cNvPr>
            <p:cNvSpPr>
              <a:spLocks/>
            </p:cNvSpPr>
            <p:nvPr/>
          </p:nvSpPr>
          <p:spPr bwMode="auto">
            <a:xfrm>
              <a:off x="9912350" y="2657476"/>
              <a:ext cx="44450" cy="44450"/>
            </a:xfrm>
            <a:custGeom>
              <a:avLst/>
              <a:gdLst>
                <a:gd name="T0" fmla="*/ 114 w 142"/>
                <a:gd name="T1" fmla="*/ 1 h 144"/>
                <a:gd name="T2" fmla="*/ 90 w 142"/>
                <a:gd name="T3" fmla="*/ 6 h 144"/>
                <a:gd name="T4" fmla="*/ 66 w 142"/>
                <a:gd name="T5" fmla="*/ 15 h 144"/>
                <a:gd name="T6" fmla="*/ 46 w 142"/>
                <a:gd name="T7" fmla="*/ 29 h 144"/>
                <a:gd name="T8" fmla="*/ 29 w 142"/>
                <a:gd name="T9" fmla="*/ 47 h 144"/>
                <a:gd name="T10" fmla="*/ 15 w 142"/>
                <a:gd name="T11" fmla="*/ 68 h 144"/>
                <a:gd name="T12" fmla="*/ 5 w 142"/>
                <a:gd name="T13" fmla="*/ 90 h 144"/>
                <a:gd name="T14" fmla="*/ 0 w 142"/>
                <a:gd name="T15" fmla="*/ 116 h 144"/>
                <a:gd name="T16" fmla="*/ 0 w 142"/>
                <a:gd name="T17" fmla="*/ 132 h 144"/>
                <a:gd name="T18" fmla="*/ 2 w 142"/>
                <a:gd name="T19" fmla="*/ 136 h 144"/>
                <a:gd name="T20" fmla="*/ 6 w 142"/>
                <a:gd name="T21" fmla="*/ 140 h 144"/>
                <a:gd name="T22" fmla="*/ 12 w 142"/>
                <a:gd name="T23" fmla="*/ 142 h 144"/>
                <a:gd name="T24" fmla="*/ 17 w 142"/>
                <a:gd name="T25" fmla="*/ 142 h 144"/>
                <a:gd name="T26" fmla="*/ 22 w 142"/>
                <a:gd name="T27" fmla="*/ 140 h 144"/>
                <a:gd name="T28" fmla="*/ 27 w 142"/>
                <a:gd name="T29" fmla="*/ 137 h 144"/>
                <a:gd name="T30" fmla="*/ 29 w 142"/>
                <a:gd name="T31" fmla="*/ 132 h 144"/>
                <a:gd name="T32" fmla="*/ 30 w 142"/>
                <a:gd name="T33" fmla="*/ 118 h 144"/>
                <a:gd name="T34" fmla="*/ 34 w 142"/>
                <a:gd name="T35" fmla="*/ 99 h 144"/>
                <a:gd name="T36" fmla="*/ 42 w 142"/>
                <a:gd name="T37" fmla="*/ 82 h 144"/>
                <a:gd name="T38" fmla="*/ 51 w 142"/>
                <a:gd name="T39" fmla="*/ 65 h 144"/>
                <a:gd name="T40" fmla="*/ 65 w 142"/>
                <a:gd name="T41" fmla="*/ 53 h 144"/>
                <a:gd name="T42" fmla="*/ 81 w 142"/>
                <a:gd name="T43" fmla="*/ 42 h 144"/>
                <a:gd name="T44" fmla="*/ 98 w 142"/>
                <a:gd name="T45" fmla="*/ 34 h 144"/>
                <a:gd name="T46" fmla="*/ 118 w 142"/>
                <a:gd name="T47" fmla="*/ 30 h 144"/>
                <a:gd name="T48" fmla="*/ 131 w 142"/>
                <a:gd name="T49" fmla="*/ 30 h 144"/>
                <a:gd name="T50" fmla="*/ 136 w 142"/>
                <a:gd name="T51" fmla="*/ 28 h 144"/>
                <a:gd name="T52" fmla="*/ 140 w 142"/>
                <a:gd name="T53" fmla="*/ 24 h 144"/>
                <a:gd name="T54" fmla="*/ 142 w 142"/>
                <a:gd name="T55" fmla="*/ 18 h 144"/>
                <a:gd name="T56" fmla="*/ 142 w 142"/>
                <a:gd name="T57" fmla="*/ 12 h 144"/>
                <a:gd name="T58" fmla="*/ 140 w 142"/>
                <a:gd name="T59" fmla="*/ 7 h 144"/>
                <a:gd name="T60" fmla="*/ 136 w 142"/>
                <a:gd name="T61" fmla="*/ 2 h 144"/>
                <a:gd name="T62" fmla="*/ 131 w 142"/>
                <a:gd name="T63" fmla="*/ 0 h 144"/>
                <a:gd name="T64" fmla="*/ 127 w 142"/>
                <a:gd name="T65"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44">
                  <a:moveTo>
                    <a:pt x="127" y="0"/>
                  </a:moveTo>
                  <a:lnTo>
                    <a:pt x="114" y="1"/>
                  </a:lnTo>
                  <a:lnTo>
                    <a:pt x="102" y="2"/>
                  </a:lnTo>
                  <a:lnTo>
                    <a:pt x="90" y="6"/>
                  </a:lnTo>
                  <a:lnTo>
                    <a:pt x="78" y="10"/>
                  </a:lnTo>
                  <a:lnTo>
                    <a:pt x="66" y="15"/>
                  </a:lnTo>
                  <a:lnTo>
                    <a:pt x="56" y="22"/>
                  </a:lnTo>
                  <a:lnTo>
                    <a:pt x="46" y="29"/>
                  </a:lnTo>
                  <a:lnTo>
                    <a:pt x="37" y="38"/>
                  </a:lnTo>
                  <a:lnTo>
                    <a:pt x="29" y="47"/>
                  </a:lnTo>
                  <a:lnTo>
                    <a:pt x="21" y="57"/>
                  </a:lnTo>
                  <a:lnTo>
                    <a:pt x="15" y="68"/>
                  </a:lnTo>
                  <a:lnTo>
                    <a:pt x="10" y="78"/>
                  </a:lnTo>
                  <a:lnTo>
                    <a:pt x="5" y="90"/>
                  </a:lnTo>
                  <a:lnTo>
                    <a:pt x="2" y="103"/>
                  </a:lnTo>
                  <a:lnTo>
                    <a:pt x="0" y="116"/>
                  </a:lnTo>
                  <a:lnTo>
                    <a:pt x="0" y="129"/>
                  </a:lnTo>
                  <a:lnTo>
                    <a:pt x="0" y="132"/>
                  </a:lnTo>
                  <a:lnTo>
                    <a:pt x="1" y="134"/>
                  </a:lnTo>
                  <a:lnTo>
                    <a:pt x="2" y="136"/>
                  </a:lnTo>
                  <a:lnTo>
                    <a:pt x="4" y="139"/>
                  </a:lnTo>
                  <a:lnTo>
                    <a:pt x="6" y="140"/>
                  </a:lnTo>
                  <a:lnTo>
                    <a:pt x="9" y="142"/>
                  </a:lnTo>
                  <a:lnTo>
                    <a:pt x="12" y="142"/>
                  </a:lnTo>
                  <a:lnTo>
                    <a:pt x="15" y="144"/>
                  </a:lnTo>
                  <a:lnTo>
                    <a:pt x="17" y="142"/>
                  </a:lnTo>
                  <a:lnTo>
                    <a:pt x="20" y="142"/>
                  </a:lnTo>
                  <a:lnTo>
                    <a:pt x="22" y="140"/>
                  </a:lnTo>
                  <a:lnTo>
                    <a:pt x="25" y="139"/>
                  </a:lnTo>
                  <a:lnTo>
                    <a:pt x="27" y="137"/>
                  </a:lnTo>
                  <a:lnTo>
                    <a:pt x="28" y="134"/>
                  </a:lnTo>
                  <a:lnTo>
                    <a:pt x="29" y="132"/>
                  </a:lnTo>
                  <a:lnTo>
                    <a:pt x="30" y="129"/>
                  </a:lnTo>
                  <a:lnTo>
                    <a:pt x="30" y="118"/>
                  </a:lnTo>
                  <a:lnTo>
                    <a:pt x="31" y="108"/>
                  </a:lnTo>
                  <a:lnTo>
                    <a:pt x="34" y="99"/>
                  </a:lnTo>
                  <a:lnTo>
                    <a:pt x="37" y="90"/>
                  </a:lnTo>
                  <a:lnTo>
                    <a:pt x="42" y="82"/>
                  </a:lnTo>
                  <a:lnTo>
                    <a:pt x="46" y="73"/>
                  </a:lnTo>
                  <a:lnTo>
                    <a:pt x="51" y="65"/>
                  </a:lnTo>
                  <a:lnTo>
                    <a:pt x="58" y="59"/>
                  </a:lnTo>
                  <a:lnTo>
                    <a:pt x="65" y="53"/>
                  </a:lnTo>
                  <a:lnTo>
                    <a:pt x="73" y="47"/>
                  </a:lnTo>
                  <a:lnTo>
                    <a:pt x="81" y="42"/>
                  </a:lnTo>
                  <a:lnTo>
                    <a:pt x="90" y="38"/>
                  </a:lnTo>
                  <a:lnTo>
                    <a:pt x="98" y="34"/>
                  </a:lnTo>
                  <a:lnTo>
                    <a:pt x="108" y="32"/>
                  </a:lnTo>
                  <a:lnTo>
                    <a:pt x="118" y="30"/>
                  </a:lnTo>
                  <a:lnTo>
                    <a:pt x="127" y="30"/>
                  </a:lnTo>
                  <a:lnTo>
                    <a:pt x="131" y="30"/>
                  </a:lnTo>
                  <a:lnTo>
                    <a:pt x="134" y="29"/>
                  </a:lnTo>
                  <a:lnTo>
                    <a:pt x="136" y="28"/>
                  </a:lnTo>
                  <a:lnTo>
                    <a:pt x="138" y="26"/>
                  </a:lnTo>
                  <a:lnTo>
                    <a:pt x="140" y="24"/>
                  </a:lnTo>
                  <a:lnTo>
                    <a:pt x="141" y="21"/>
                  </a:lnTo>
                  <a:lnTo>
                    <a:pt x="142" y="18"/>
                  </a:lnTo>
                  <a:lnTo>
                    <a:pt x="142" y="15"/>
                  </a:lnTo>
                  <a:lnTo>
                    <a:pt x="142" y="12"/>
                  </a:lnTo>
                  <a:lnTo>
                    <a:pt x="141" y="10"/>
                  </a:lnTo>
                  <a:lnTo>
                    <a:pt x="140" y="7"/>
                  </a:lnTo>
                  <a:lnTo>
                    <a:pt x="138" y="5"/>
                  </a:lnTo>
                  <a:lnTo>
                    <a:pt x="136" y="2"/>
                  </a:lnTo>
                  <a:lnTo>
                    <a:pt x="134" y="1"/>
                  </a:lnTo>
                  <a:lnTo>
                    <a:pt x="131" y="0"/>
                  </a:lnTo>
                  <a:lnTo>
                    <a:pt x="127" y="0"/>
                  </a:lnTo>
                  <a:lnTo>
                    <a:pt x="12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276">
              <a:extLst>
                <a:ext uri="{FF2B5EF4-FFF2-40B4-BE49-F238E27FC236}">
                  <a16:creationId xmlns="" xmlns:a16="http://schemas.microsoft.com/office/drawing/2014/main" id="{2103F2C8-B09A-43B7-925B-3ADF5498A623}"/>
                </a:ext>
              </a:extLst>
            </p:cNvPr>
            <p:cNvSpPr>
              <a:spLocks/>
            </p:cNvSpPr>
            <p:nvPr/>
          </p:nvSpPr>
          <p:spPr bwMode="auto">
            <a:xfrm>
              <a:off x="10067925" y="2657476"/>
              <a:ext cx="44450" cy="44450"/>
            </a:xfrm>
            <a:custGeom>
              <a:avLst/>
              <a:gdLst>
                <a:gd name="T0" fmla="*/ 114 w 142"/>
                <a:gd name="T1" fmla="*/ 1 h 144"/>
                <a:gd name="T2" fmla="*/ 90 w 142"/>
                <a:gd name="T3" fmla="*/ 6 h 144"/>
                <a:gd name="T4" fmla="*/ 66 w 142"/>
                <a:gd name="T5" fmla="*/ 15 h 144"/>
                <a:gd name="T6" fmla="*/ 46 w 142"/>
                <a:gd name="T7" fmla="*/ 29 h 144"/>
                <a:gd name="T8" fmla="*/ 29 w 142"/>
                <a:gd name="T9" fmla="*/ 47 h 144"/>
                <a:gd name="T10" fmla="*/ 15 w 142"/>
                <a:gd name="T11" fmla="*/ 68 h 144"/>
                <a:gd name="T12" fmla="*/ 5 w 142"/>
                <a:gd name="T13" fmla="*/ 90 h 144"/>
                <a:gd name="T14" fmla="*/ 0 w 142"/>
                <a:gd name="T15" fmla="*/ 116 h 144"/>
                <a:gd name="T16" fmla="*/ 0 w 142"/>
                <a:gd name="T17" fmla="*/ 132 h 144"/>
                <a:gd name="T18" fmla="*/ 2 w 142"/>
                <a:gd name="T19" fmla="*/ 136 h 144"/>
                <a:gd name="T20" fmla="*/ 6 w 142"/>
                <a:gd name="T21" fmla="*/ 140 h 144"/>
                <a:gd name="T22" fmla="*/ 12 w 142"/>
                <a:gd name="T23" fmla="*/ 142 h 144"/>
                <a:gd name="T24" fmla="*/ 17 w 142"/>
                <a:gd name="T25" fmla="*/ 142 h 144"/>
                <a:gd name="T26" fmla="*/ 22 w 142"/>
                <a:gd name="T27" fmla="*/ 140 h 144"/>
                <a:gd name="T28" fmla="*/ 27 w 142"/>
                <a:gd name="T29" fmla="*/ 137 h 144"/>
                <a:gd name="T30" fmla="*/ 29 w 142"/>
                <a:gd name="T31" fmla="*/ 132 h 144"/>
                <a:gd name="T32" fmla="*/ 30 w 142"/>
                <a:gd name="T33" fmla="*/ 118 h 144"/>
                <a:gd name="T34" fmla="*/ 34 w 142"/>
                <a:gd name="T35" fmla="*/ 99 h 144"/>
                <a:gd name="T36" fmla="*/ 42 w 142"/>
                <a:gd name="T37" fmla="*/ 82 h 144"/>
                <a:gd name="T38" fmla="*/ 51 w 142"/>
                <a:gd name="T39" fmla="*/ 65 h 144"/>
                <a:gd name="T40" fmla="*/ 65 w 142"/>
                <a:gd name="T41" fmla="*/ 53 h 144"/>
                <a:gd name="T42" fmla="*/ 81 w 142"/>
                <a:gd name="T43" fmla="*/ 42 h 144"/>
                <a:gd name="T44" fmla="*/ 98 w 142"/>
                <a:gd name="T45" fmla="*/ 34 h 144"/>
                <a:gd name="T46" fmla="*/ 118 w 142"/>
                <a:gd name="T47" fmla="*/ 30 h 144"/>
                <a:gd name="T48" fmla="*/ 130 w 142"/>
                <a:gd name="T49" fmla="*/ 30 h 144"/>
                <a:gd name="T50" fmla="*/ 136 w 142"/>
                <a:gd name="T51" fmla="*/ 28 h 144"/>
                <a:gd name="T52" fmla="*/ 140 w 142"/>
                <a:gd name="T53" fmla="*/ 24 h 144"/>
                <a:gd name="T54" fmla="*/ 142 w 142"/>
                <a:gd name="T55" fmla="*/ 18 h 144"/>
                <a:gd name="T56" fmla="*/ 142 w 142"/>
                <a:gd name="T57" fmla="*/ 12 h 144"/>
                <a:gd name="T58" fmla="*/ 140 w 142"/>
                <a:gd name="T59" fmla="*/ 7 h 144"/>
                <a:gd name="T60" fmla="*/ 136 w 142"/>
                <a:gd name="T61" fmla="*/ 2 h 144"/>
                <a:gd name="T62" fmla="*/ 130 w 142"/>
                <a:gd name="T63" fmla="*/ 0 h 144"/>
                <a:gd name="T64" fmla="*/ 127 w 142"/>
                <a:gd name="T65"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44">
                  <a:moveTo>
                    <a:pt x="127" y="0"/>
                  </a:moveTo>
                  <a:lnTo>
                    <a:pt x="114" y="1"/>
                  </a:lnTo>
                  <a:lnTo>
                    <a:pt x="102" y="2"/>
                  </a:lnTo>
                  <a:lnTo>
                    <a:pt x="90" y="6"/>
                  </a:lnTo>
                  <a:lnTo>
                    <a:pt x="78" y="10"/>
                  </a:lnTo>
                  <a:lnTo>
                    <a:pt x="66" y="15"/>
                  </a:lnTo>
                  <a:lnTo>
                    <a:pt x="56" y="22"/>
                  </a:lnTo>
                  <a:lnTo>
                    <a:pt x="46" y="29"/>
                  </a:lnTo>
                  <a:lnTo>
                    <a:pt x="37" y="38"/>
                  </a:lnTo>
                  <a:lnTo>
                    <a:pt x="29" y="47"/>
                  </a:lnTo>
                  <a:lnTo>
                    <a:pt x="21" y="57"/>
                  </a:lnTo>
                  <a:lnTo>
                    <a:pt x="15" y="68"/>
                  </a:lnTo>
                  <a:lnTo>
                    <a:pt x="10" y="78"/>
                  </a:lnTo>
                  <a:lnTo>
                    <a:pt x="5" y="90"/>
                  </a:lnTo>
                  <a:lnTo>
                    <a:pt x="2" y="103"/>
                  </a:lnTo>
                  <a:lnTo>
                    <a:pt x="0" y="116"/>
                  </a:lnTo>
                  <a:lnTo>
                    <a:pt x="0" y="129"/>
                  </a:lnTo>
                  <a:lnTo>
                    <a:pt x="0" y="132"/>
                  </a:lnTo>
                  <a:lnTo>
                    <a:pt x="1" y="134"/>
                  </a:lnTo>
                  <a:lnTo>
                    <a:pt x="2" y="136"/>
                  </a:lnTo>
                  <a:lnTo>
                    <a:pt x="4" y="139"/>
                  </a:lnTo>
                  <a:lnTo>
                    <a:pt x="6" y="140"/>
                  </a:lnTo>
                  <a:lnTo>
                    <a:pt x="8" y="142"/>
                  </a:lnTo>
                  <a:lnTo>
                    <a:pt x="12" y="142"/>
                  </a:lnTo>
                  <a:lnTo>
                    <a:pt x="15" y="144"/>
                  </a:lnTo>
                  <a:lnTo>
                    <a:pt x="17" y="142"/>
                  </a:lnTo>
                  <a:lnTo>
                    <a:pt x="20" y="142"/>
                  </a:lnTo>
                  <a:lnTo>
                    <a:pt x="22" y="140"/>
                  </a:lnTo>
                  <a:lnTo>
                    <a:pt x="25" y="139"/>
                  </a:lnTo>
                  <a:lnTo>
                    <a:pt x="27" y="137"/>
                  </a:lnTo>
                  <a:lnTo>
                    <a:pt x="28" y="134"/>
                  </a:lnTo>
                  <a:lnTo>
                    <a:pt x="29" y="132"/>
                  </a:lnTo>
                  <a:lnTo>
                    <a:pt x="30" y="129"/>
                  </a:lnTo>
                  <a:lnTo>
                    <a:pt x="30" y="118"/>
                  </a:lnTo>
                  <a:lnTo>
                    <a:pt x="31" y="108"/>
                  </a:lnTo>
                  <a:lnTo>
                    <a:pt x="34" y="99"/>
                  </a:lnTo>
                  <a:lnTo>
                    <a:pt x="37" y="90"/>
                  </a:lnTo>
                  <a:lnTo>
                    <a:pt x="42" y="82"/>
                  </a:lnTo>
                  <a:lnTo>
                    <a:pt x="46" y="73"/>
                  </a:lnTo>
                  <a:lnTo>
                    <a:pt x="51" y="65"/>
                  </a:lnTo>
                  <a:lnTo>
                    <a:pt x="58" y="59"/>
                  </a:lnTo>
                  <a:lnTo>
                    <a:pt x="65" y="53"/>
                  </a:lnTo>
                  <a:lnTo>
                    <a:pt x="73" y="47"/>
                  </a:lnTo>
                  <a:lnTo>
                    <a:pt x="81" y="42"/>
                  </a:lnTo>
                  <a:lnTo>
                    <a:pt x="90" y="38"/>
                  </a:lnTo>
                  <a:lnTo>
                    <a:pt x="98" y="34"/>
                  </a:lnTo>
                  <a:lnTo>
                    <a:pt x="108" y="32"/>
                  </a:lnTo>
                  <a:lnTo>
                    <a:pt x="118" y="30"/>
                  </a:lnTo>
                  <a:lnTo>
                    <a:pt x="127" y="30"/>
                  </a:lnTo>
                  <a:lnTo>
                    <a:pt x="130" y="30"/>
                  </a:lnTo>
                  <a:lnTo>
                    <a:pt x="134" y="29"/>
                  </a:lnTo>
                  <a:lnTo>
                    <a:pt x="136" y="28"/>
                  </a:lnTo>
                  <a:lnTo>
                    <a:pt x="138" y="26"/>
                  </a:lnTo>
                  <a:lnTo>
                    <a:pt x="140" y="24"/>
                  </a:lnTo>
                  <a:lnTo>
                    <a:pt x="141" y="21"/>
                  </a:lnTo>
                  <a:lnTo>
                    <a:pt x="142" y="18"/>
                  </a:lnTo>
                  <a:lnTo>
                    <a:pt x="142" y="15"/>
                  </a:lnTo>
                  <a:lnTo>
                    <a:pt x="142" y="12"/>
                  </a:lnTo>
                  <a:lnTo>
                    <a:pt x="141" y="10"/>
                  </a:lnTo>
                  <a:lnTo>
                    <a:pt x="140" y="7"/>
                  </a:lnTo>
                  <a:lnTo>
                    <a:pt x="138" y="5"/>
                  </a:lnTo>
                  <a:lnTo>
                    <a:pt x="136" y="2"/>
                  </a:lnTo>
                  <a:lnTo>
                    <a:pt x="134" y="1"/>
                  </a:lnTo>
                  <a:lnTo>
                    <a:pt x="130" y="0"/>
                  </a:lnTo>
                  <a:lnTo>
                    <a:pt x="127" y="0"/>
                  </a:lnTo>
                  <a:lnTo>
                    <a:pt x="12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4" name="Group 53">
            <a:extLst>
              <a:ext uri="{FF2B5EF4-FFF2-40B4-BE49-F238E27FC236}">
                <a16:creationId xmlns="" xmlns:a16="http://schemas.microsoft.com/office/drawing/2014/main" id="{26995D5F-EC66-4D25-BE44-16752865D2CE}"/>
              </a:ext>
            </a:extLst>
          </p:cNvPr>
          <p:cNvGrpSpPr/>
          <p:nvPr/>
        </p:nvGrpSpPr>
        <p:grpSpPr>
          <a:xfrm>
            <a:off x="11211855" y="2367408"/>
            <a:ext cx="343836" cy="201693"/>
            <a:chOff x="8180388" y="2562226"/>
            <a:chExt cx="284162" cy="166688"/>
          </a:xfrm>
          <a:solidFill>
            <a:schemeClr val="tx1"/>
          </a:solidFill>
        </p:grpSpPr>
        <p:sp>
          <p:nvSpPr>
            <p:cNvPr id="55" name="Freeform 270">
              <a:extLst>
                <a:ext uri="{FF2B5EF4-FFF2-40B4-BE49-F238E27FC236}">
                  <a16:creationId xmlns="" xmlns:a16="http://schemas.microsoft.com/office/drawing/2014/main" id="{80BE4094-9180-4D86-A723-5A401E9227E0}"/>
                </a:ext>
              </a:extLst>
            </p:cNvPr>
            <p:cNvSpPr>
              <a:spLocks noEditPoints="1"/>
            </p:cNvSpPr>
            <p:nvPr/>
          </p:nvSpPr>
          <p:spPr bwMode="auto">
            <a:xfrm>
              <a:off x="8180388" y="2562226"/>
              <a:ext cx="284162" cy="166688"/>
            </a:xfrm>
            <a:custGeom>
              <a:avLst/>
              <a:gdLst>
                <a:gd name="T0" fmla="*/ 409 w 896"/>
                <a:gd name="T1" fmla="*/ 491 h 523"/>
                <a:gd name="T2" fmla="*/ 355 w 896"/>
                <a:gd name="T3" fmla="*/ 480 h 523"/>
                <a:gd name="T4" fmla="*/ 302 w 896"/>
                <a:gd name="T5" fmla="*/ 462 h 523"/>
                <a:gd name="T6" fmla="*/ 253 w 896"/>
                <a:gd name="T7" fmla="*/ 438 h 523"/>
                <a:gd name="T8" fmla="*/ 178 w 896"/>
                <a:gd name="T9" fmla="*/ 390 h 523"/>
                <a:gd name="T10" fmla="*/ 106 w 896"/>
                <a:gd name="T11" fmla="*/ 329 h 523"/>
                <a:gd name="T12" fmla="*/ 34 w 896"/>
                <a:gd name="T13" fmla="*/ 255 h 523"/>
                <a:gd name="T14" fmla="*/ 106 w 896"/>
                <a:gd name="T15" fmla="*/ 183 h 523"/>
                <a:gd name="T16" fmla="*/ 178 w 896"/>
                <a:gd name="T17" fmla="*/ 126 h 523"/>
                <a:gd name="T18" fmla="*/ 253 w 896"/>
                <a:gd name="T19" fmla="*/ 81 h 523"/>
                <a:gd name="T20" fmla="*/ 302 w 896"/>
                <a:gd name="T21" fmla="*/ 59 h 523"/>
                <a:gd name="T22" fmla="*/ 355 w 896"/>
                <a:gd name="T23" fmla="*/ 42 h 523"/>
                <a:gd name="T24" fmla="*/ 409 w 896"/>
                <a:gd name="T25" fmla="*/ 32 h 523"/>
                <a:gd name="T26" fmla="*/ 466 w 896"/>
                <a:gd name="T27" fmla="*/ 30 h 523"/>
                <a:gd name="T28" fmla="*/ 522 w 896"/>
                <a:gd name="T29" fmla="*/ 37 h 523"/>
                <a:gd name="T30" fmla="*/ 575 w 896"/>
                <a:gd name="T31" fmla="*/ 52 h 523"/>
                <a:gd name="T32" fmla="*/ 625 w 896"/>
                <a:gd name="T33" fmla="*/ 73 h 523"/>
                <a:gd name="T34" fmla="*/ 687 w 896"/>
                <a:gd name="T35" fmla="*/ 107 h 523"/>
                <a:gd name="T36" fmla="*/ 768 w 896"/>
                <a:gd name="T37" fmla="*/ 165 h 523"/>
                <a:gd name="T38" fmla="*/ 841 w 896"/>
                <a:gd name="T39" fmla="*/ 232 h 523"/>
                <a:gd name="T40" fmla="*/ 809 w 896"/>
                <a:gd name="T41" fmla="*/ 311 h 523"/>
                <a:gd name="T42" fmla="*/ 743 w 896"/>
                <a:gd name="T43" fmla="*/ 370 h 523"/>
                <a:gd name="T44" fmla="*/ 657 w 896"/>
                <a:gd name="T45" fmla="*/ 430 h 523"/>
                <a:gd name="T46" fmla="*/ 609 w 896"/>
                <a:gd name="T47" fmla="*/ 454 h 523"/>
                <a:gd name="T48" fmla="*/ 558 w 896"/>
                <a:gd name="T49" fmla="*/ 475 h 523"/>
                <a:gd name="T50" fmla="*/ 503 w 896"/>
                <a:gd name="T51" fmla="*/ 489 h 523"/>
                <a:gd name="T52" fmla="*/ 448 w 896"/>
                <a:gd name="T53" fmla="*/ 493 h 523"/>
                <a:gd name="T54" fmla="*/ 856 w 896"/>
                <a:gd name="T55" fmla="*/ 205 h 523"/>
                <a:gd name="T56" fmla="*/ 791 w 896"/>
                <a:gd name="T57" fmla="*/ 145 h 523"/>
                <a:gd name="T58" fmla="*/ 700 w 896"/>
                <a:gd name="T59" fmla="*/ 80 h 523"/>
                <a:gd name="T60" fmla="*/ 646 w 896"/>
                <a:gd name="T61" fmla="*/ 49 h 523"/>
                <a:gd name="T62" fmla="*/ 584 w 896"/>
                <a:gd name="T63" fmla="*/ 25 h 523"/>
                <a:gd name="T64" fmla="*/ 517 w 896"/>
                <a:gd name="T65" fmla="*/ 6 h 523"/>
                <a:gd name="T66" fmla="*/ 448 w 896"/>
                <a:gd name="T67" fmla="*/ 0 h 523"/>
                <a:gd name="T68" fmla="*/ 377 w 896"/>
                <a:gd name="T69" fmla="*/ 6 h 523"/>
                <a:gd name="T70" fmla="*/ 311 w 896"/>
                <a:gd name="T71" fmla="*/ 24 h 523"/>
                <a:gd name="T72" fmla="*/ 250 w 896"/>
                <a:gd name="T73" fmla="*/ 49 h 523"/>
                <a:gd name="T74" fmla="*/ 194 w 896"/>
                <a:gd name="T75" fmla="*/ 80 h 523"/>
                <a:gd name="T76" fmla="*/ 103 w 896"/>
                <a:gd name="T77" fmla="*/ 145 h 523"/>
                <a:gd name="T78" fmla="*/ 38 w 896"/>
                <a:gd name="T79" fmla="*/ 205 h 523"/>
                <a:gd name="T80" fmla="*/ 0 w 896"/>
                <a:gd name="T81" fmla="*/ 249 h 523"/>
                <a:gd name="T82" fmla="*/ 2 w 896"/>
                <a:gd name="T83" fmla="*/ 263 h 523"/>
                <a:gd name="T84" fmla="*/ 60 w 896"/>
                <a:gd name="T85" fmla="*/ 328 h 523"/>
                <a:gd name="T86" fmla="*/ 137 w 896"/>
                <a:gd name="T87" fmla="*/ 397 h 523"/>
                <a:gd name="T88" fmla="*/ 185 w 896"/>
                <a:gd name="T89" fmla="*/ 432 h 523"/>
                <a:gd name="T90" fmla="*/ 238 w 896"/>
                <a:gd name="T91" fmla="*/ 465 h 523"/>
                <a:gd name="T92" fmla="*/ 296 w 896"/>
                <a:gd name="T93" fmla="*/ 492 h 523"/>
                <a:gd name="T94" fmla="*/ 359 w 896"/>
                <a:gd name="T95" fmla="*/ 512 h 523"/>
                <a:gd name="T96" fmla="*/ 424 w 896"/>
                <a:gd name="T97" fmla="*/ 522 h 523"/>
                <a:gd name="T98" fmla="*/ 493 w 896"/>
                <a:gd name="T99" fmla="*/ 520 h 523"/>
                <a:gd name="T100" fmla="*/ 558 w 896"/>
                <a:gd name="T101" fmla="*/ 507 h 523"/>
                <a:gd name="T102" fmla="*/ 619 w 896"/>
                <a:gd name="T103" fmla="*/ 483 h 523"/>
                <a:gd name="T104" fmla="*/ 676 w 896"/>
                <a:gd name="T105" fmla="*/ 454 h 523"/>
                <a:gd name="T106" fmla="*/ 727 w 896"/>
                <a:gd name="T107" fmla="*/ 420 h 523"/>
                <a:gd name="T108" fmla="*/ 787 w 896"/>
                <a:gd name="T109" fmla="*/ 373 h 523"/>
                <a:gd name="T110" fmla="*/ 854 w 896"/>
                <a:gd name="T111" fmla="*/ 308 h 523"/>
                <a:gd name="T112" fmla="*/ 895 w 896"/>
                <a:gd name="T113" fmla="*/ 259 h 523"/>
                <a:gd name="T114" fmla="*/ 893 w 896"/>
                <a:gd name="T115" fmla="*/ 245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96" h="523">
                  <a:moveTo>
                    <a:pt x="448" y="493"/>
                  </a:moveTo>
                  <a:lnTo>
                    <a:pt x="429" y="493"/>
                  </a:lnTo>
                  <a:lnTo>
                    <a:pt x="409" y="491"/>
                  </a:lnTo>
                  <a:lnTo>
                    <a:pt x="391" y="489"/>
                  </a:lnTo>
                  <a:lnTo>
                    <a:pt x="373" y="484"/>
                  </a:lnTo>
                  <a:lnTo>
                    <a:pt x="355" y="480"/>
                  </a:lnTo>
                  <a:lnTo>
                    <a:pt x="337" y="475"/>
                  </a:lnTo>
                  <a:lnTo>
                    <a:pt x="319" y="468"/>
                  </a:lnTo>
                  <a:lnTo>
                    <a:pt x="302" y="462"/>
                  </a:lnTo>
                  <a:lnTo>
                    <a:pt x="285" y="454"/>
                  </a:lnTo>
                  <a:lnTo>
                    <a:pt x="269" y="447"/>
                  </a:lnTo>
                  <a:lnTo>
                    <a:pt x="253" y="438"/>
                  </a:lnTo>
                  <a:lnTo>
                    <a:pt x="237" y="430"/>
                  </a:lnTo>
                  <a:lnTo>
                    <a:pt x="207" y="411"/>
                  </a:lnTo>
                  <a:lnTo>
                    <a:pt x="178" y="390"/>
                  </a:lnTo>
                  <a:lnTo>
                    <a:pt x="152" y="370"/>
                  </a:lnTo>
                  <a:lnTo>
                    <a:pt x="128" y="350"/>
                  </a:lnTo>
                  <a:lnTo>
                    <a:pt x="106" y="329"/>
                  </a:lnTo>
                  <a:lnTo>
                    <a:pt x="85" y="311"/>
                  </a:lnTo>
                  <a:lnTo>
                    <a:pt x="54" y="278"/>
                  </a:lnTo>
                  <a:lnTo>
                    <a:pt x="34" y="255"/>
                  </a:lnTo>
                  <a:lnTo>
                    <a:pt x="54" y="232"/>
                  </a:lnTo>
                  <a:lnTo>
                    <a:pt x="86" y="201"/>
                  </a:lnTo>
                  <a:lnTo>
                    <a:pt x="106" y="183"/>
                  </a:lnTo>
                  <a:lnTo>
                    <a:pt x="128" y="165"/>
                  </a:lnTo>
                  <a:lnTo>
                    <a:pt x="153" y="145"/>
                  </a:lnTo>
                  <a:lnTo>
                    <a:pt x="178" y="126"/>
                  </a:lnTo>
                  <a:lnTo>
                    <a:pt x="207" y="107"/>
                  </a:lnTo>
                  <a:lnTo>
                    <a:pt x="237" y="90"/>
                  </a:lnTo>
                  <a:lnTo>
                    <a:pt x="253" y="81"/>
                  </a:lnTo>
                  <a:lnTo>
                    <a:pt x="269" y="74"/>
                  </a:lnTo>
                  <a:lnTo>
                    <a:pt x="285" y="66"/>
                  </a:lnTo>
                  <a:lnTo>
                    <a:pt x="302" y="59"/>
                  </a:lnTo>
                  <a:lnTo>
                    <a:pt x="319" y="52"/>
                  </a:lnTo>
                  <a:lnTo>
                    <a:pt x="338" y="47"/>
                  </a:lnTo>
                  <a:lnTo>
                    <a:pt x="355" y="42"/>
                  </a:lnTo>
                  <a:lnTo>
                    <a:pt x="373" y="37"/>
                  </a:lnTo>
                  <a:lnTo>
                    <a:pt x="391" y="34"/>
                  </a:lnTo>
                  <a:lnTo>
                    <a:pt x="409" y="32"/>
                  </a:lnTo>
                  <a:lnTo>
                    <a:pt x="429" y="30"/>
                  </a:lnTo>
                  <a:lnTo>
                    <a:pt x="448" y="30"/>
                  </a:lnTo>
                  <a:lnTo>
                    <a:pt x="466" y="30"/>
                  </a:lnTo>
                  <a:lnTo>
                    <a:pt x="485" y="32"/>
                  </a:lnTo>
                  <a:lnTo>
                    <a:pt x="503" y="34"/>
                  </a:lnTo>
                  <a:lnTo>
                    <a:pt x="522" y="37"/>
                  </a:lnTo>
                  <a:lnTo>
                    <a:pt x="540" y="42"/>
                  </a:lnTo>
                  <a:lnTo>
                    <a:pt x="558" y="47"/>
                  </a:lnTo>
                  <a:lnTo>
                    <a:pt x="575" y="52"/>
                  </a:lnTo>
                  <a:lnTo>
                    <a:pt x="592" y="59"/>
                  </a:lnTo>
                  <a:lnTo>
                    <a:pt x="609" y="66"/>
                  </a:lnTo>
                  <a:lnTo>
                    <a:pt x="625" y="73"/>
                  </a:lnTo>
                  <a:lnTo>
                    <a:pt x="641" y="81"/>
                  </a:lnTo>
                  <a:lnTo>
                    <a:pt x="657" y="90"/>
                  </a:lnTo>
                  <a:lnTo>
                    <a:pt x="687" y="107"/>
                  </a:lnTo>
                  <a:lnTo>
                    <a:pt x="716" y="126"/>
                  </a:lnTo>
                  <a:lnTo>
                    <a:pt x="743" y="145"/>
                  </a:lnTo>
                  <a:lnTo>
                    <a:pt x="768" y="165"/>
                  </a:lnTo>
                  <a:lnTo>
                    <a:pt x="789" y="183"/>
                  </a:lnTo>
                  <a:lnTo>
                    <a:pt x="809" y="201"/>
                  </a:lnTo>
                  <a:lnTo>
                    <a:pt x="841" y="232"/>
                  </a:lnTo>
                  <a:lnTo>
                    <a:pt x="862" y="255"/>
                  </a:lnTo>
                  <a:lnTo>
                    <a:pt x="841" y="278"/>
                  </a:lnTo>
                  <a:lnTo>
                    <a:pt x="809" y="311"/>
                  </a:lnTo>
                  <a:lnTo>
                    <a:pt x="790" y="329"/>
                  </a:lnTo>
                  <a:lnTo>
                    <a:pt x="768" y="350"/>
                  </a:lnTo>
                  <a:lnTo>
                    <a:pt x="743" y="370"/>
                  </a:lnTo>
                  <a:lnTo>
                    <a:pt x="716" y="390"/>
                  </a:lnTo>
                  <a:lnTo>
                    <a:pt x="688" y="411"/>
                  </a:lnTo>
                  <a:lnTo>
                    <a:pt x="657" y="430"/>
                  </a:lnTo>
                  <a:lnTo>
                    <a:pt x="642" y="438"/>
                  </a:lnTo>
                  <a:lnTo>
                    <a:pt x="626" y="447"/>
                  </a:lnTo>
                  <a:lnTo>
                    <a:pt x="609" y="454"/>
                  </a:lnTo>
                  <a:lnTo>
                    <a:pt x="592" y="462"/>
                  </a:lnTo>
                  <a:lnTo>
                    <a:pt x="575" y="468"/>
                  </a:lnTo>
                  <a:lnTo>
                    <a:pt x="558" y="475"/>
                  </a:lnTo>
                  <a:lnTo>
                    <a:pt x="540" y="480"/>
                  </a:lnTo>
                  <a:lnTo>
                    <a:pt x="522" y="484"/>
                  </a:lnTo>
                  <a:lnTo>
                    <a:pt x="503" y="489"/>
                  </a:lnTo>
                  <a:lnTo>
                    <a:pt x="485" y="491"/>
                  </a:lnTo>
                  <a:lnTo>
                    <a:pt x="466" y="493"/>
                  </a:lnTo>
                  <a:lnTo>
                    <a:pt x="448" y="493"/>
                  </a:lnTo>
                  <a:close/>
                  <a:moveTo>
                    <a:pt x="893" y="245"/>
                  </a:moveTo>
                  <a:lnTo>
                    <a:pt x="882" y="233"/>
                  </a:lnTo>
                  <a:lnTo>
                    <a:pt x="856" y="205"/>
                  </a:lnTo>
                  <a:lnTo>
                    <a:pt x="838" y="187"/>
                  </a:lnTo>
                  <a:lnTo>
                    <a:pt x="816" y="167"/>
                  </a:lnTo>
                  <a:lnTo>
                    <a:pt x="791" y="145"/>
                  </a:lnTo>
                  <a:lnTo>
                    <a:pt x="763" y="123"/>
                  </a:lnTo>
                  <a:lnTo>
                    <a:pt x="733" y="102"/>
                  </a:lnTo>
                  <a:lnTo>
                    <a:pt x="700" y="80"/>
                  </a:lnTo>
                  <a:lnTo>
                    <a:pt x="683" y="70"/>
                  </a:lnTo>
                  <a:lnTo>
                    <a:pt x="665" y="59"/>
                  </a:lnTo>
                  <a:lnTo>
                    <a:pt x="646" y="49"/>
                  </a:lnTo>
                  <a:lnTo>
                    <a:pt x="625" y="41"/>
                  </a:lnTo>
                  <a:lnTo>
                    <a:pt x="605" y="32"/>
                  </a:lnTo>
                  <a:lnTo>
                    <a:pt x="584" y="25"/>
                  </a:lnTo>
                  <a:lnTo>
                    <a:pt x="562" y="17"/>
                  </a:lnTo>
                  <a:lnTo>
                    <a:pt x="541" y="12"/>
                  </a:lnTo>
                  <a:lnTo>
                    <a:pt x="517" y="6"/>
                  </a:lnTo>
                  <a:lnTo>
                    <a:pt x="495" y="3"/>
                  </a:lnTo>
                  <a:lnTo>
                    <a:pt x="471" y="1"/>
                  </a:lnTo>
                  <a:lnTo>
                    <a:pt x="448" y="0"/>
                  </a:lnTo>
                  <a:lnTo>
                    <a:pt x="423" y="1"/>
                  </a:lnTo>
                  <a:lnTo>
                    <a:pt x="400" y="3"/>
                  </a:lnTo>
                  <a:lnTo>
                    <a:pt x="377" y="6"/>
                  </a:lnTo>
                  <a:lnTo>
                    <a:pt x="355" y="12"/>
                  </a:lnTo>
                  <a:lnTo>
                    <a:pt x="332" y="17"/>
                  </a:lnTo>
                  <a:lnTo>
                    <a:pt x="311" y="24"/>
                  </a:lnTo>
                  <a:lnTo>
                    <a:pt x="290" y="32"/>
                  </a:lnTo>
                  <a:lnTo>
                    <a:pt x="269" y="41"/>
                  </a:lnTo>
                  <a:lnTo>
                    <a:pt x="250" y="49"/>
                  </a:lnTo>
                  <a:lnTo>
                    <a:pt x="231" y="59"/>
                  </a:lnTo>
                  <a:lnTo>
                    <a:pt x="211" y="70"/>
                  </a:lnTo>
                  <a:lnTo>
                    <a:pt x="194" y="80"/>
                  </a:lnTo>
                  <a:lnTo>
                    <a:pt x="161" y="102"/>
                  </a:lnTo>
                  <a:lnTo>
                    <a:pt x="132" y="123"/>
                  </a:lnTo>
                  <a:lnTo>
                    <a:pt x="103" y="145"/>
                  </a:lnTo>
                  <a:lnTo>
                    <a:pt x="79" y="167"/>
                  </a:lnTo>
                  <a:lnTo>
                    <a:pt x="56" y="187"/>
                  </a:lnTo>
                  <a:lnTo>
                    <a:pt x="38" y="205"/>
                  </a:lnTo>
                  <a:lnTo>
                    <a:pt x="12" y="233"/>
                  </a:lnTo>
                  <a:lnTo>
                    <a:pt x="3" y="245"/>
                  </a:lnTo>
                  <a:lnTo>
                    <a:pt x="0" y="249"/>
                  </a:lnTo>
                  <a:lnTo>
                    <a:pt x="0" y="253"/>
                  </a:lnTo>
                  <a:lnTo>
                    <a:pt x="0" y="259"/>
                  </a:lnTo>
                  <a:lnTo>
                    <a:pt x="2" y="263"/>
                  </a:lnTo>
                  <a:lnTo>
                    <a:pt x="14" y="277"/>
                  </a:lnTo>
                  <a:lnTo>
                    <a:pt x="41" y="308"/>
                  </a:lnTo>
                  <a:lnTo>
                    <a:pt x="60" y="328"/>
                  </a:lnTo>
                  <a:lnTo>
                    <a:pt x="82" y="350"/>
                  </a:lnTo>
                  <a:lnTo>
                    <a:pt x="108" y="373"/>
                  </a:lnTo>
                  <a:lnTo>
                    <a:pt x="137" y="397"/>
                  </a:lnTo>
                  <a:lnTo>
                    <a:pt x="152" y="409"/>
                  </a:lnTo>
                  <a:lnTo>
                    <a:pt x="168" y="420"/>
                  </a:lnTo>
                  <a:lnTo>
                    <a:pt x="185" y="432"/>
                  </a:lnTo>
                  <a:lnTo>
                    <a:pt x="202" y="444"/>
                  </a:lnTo>
                  <a:lnTo>
                    <a:pt x="219" y="454"/>
                  </a:lnTo>
                  <a:lnTo>
                    <a:pt x="238" y="465"/>
                  </a:lnTo>
                  <a:lnTo>
                    <a:pt x="256" y="475"/>
                  </a:lnTo>
                  <a:lnTo>
                    <a:pt x="276" y="483"/>
                  </a:lnTo>
                  <a:lnTo>
                    <a:pt x="296" y="492"/>
                  </a:lnTo>
                  <a:lnTo>
                    <a:pt x="316" y="499"/>
                  </a:lnTo>
                  <a:lnTo>
                    <a:pt x="338" y="507"/>
                  </a:lnTo>
                  <a:lnTo>
                    <a:pt x="359" y="512"/>
                  </a:lnTo>
                  <a:lnTo>
                    <a:pt x="380" y="517"/>
                  </a:lnTo>
                  <a:lnTo>
                    <a:pt x="402" y="520"/>
                  </a:lnTo>
                  <a:lnTo>
                    <a:pt x="424" y="522"/>
                  </a:lnTo>
                  <a:lnTo>
                    <a:pt x="448" y="523"/>
                  </a:lnTo>
                  <a:lnTo>
                    <a:pt x="470" y="522"/>
                  </a:lnTo>
                  <a:lnTo>
                    <a:pt x="493" y="520"/>
                  </a:lnTo>
                  <a:lnTo>
                    <a:pt x="514" y="517"/>
                  </a:lnTo>
                  <a:lnTo>
                    <a:pt x="537" y="512"/>
                  </a:lnTo>
                  <a:lnTo>
                    <a:pt x="558" y="507"/>
                  </a:lnTo>
                  <a:lnTo>
                    <a:pt x="578" y="499"/>
                  </a:lnTo>
                  <a:lnTo>
                    <a:pt x="599" y="492"/>
                  </a:lnTo>
                  <a:lnTo>
                    <a:pt x="619" y="483"/>
                  </a:lnTo>
                  <a:lnTo>
                    <a:pt x="638" y="475"/>
                  </a:lnTo>
                  <a:lnTo>
                    <a:pt x="657" y="465"/>
                  </a:lnTo>
                  <a:lnTo>
                    <a:pt x="676" y="454"/>
                  </a:lnTo>
                  <a:lnTo>
                    <a:pt x="694" y="444"/>
                  </a:lnTo>
                  <a:lnTo>
                    <a:pt x="711" y="432"/>
                  </a:lnTo>
                  <a:lnTo>
                    <a:pt x="727" y="420"/>
                  </a:lnTo>
                  <a:lnTo>
                    <a:pt x="743" y="409"/>
                  </a:lnTo>
                  <a:lnTo>
                    <a:pt x="758" y="397"/>
                  </a:lnTo>
                  <a:lnTo>
                    <a:pt x="787" y="373"/>
                  </a:lnTo>
                  <a:lnTo>
                    <a:pt x="813" y="350"/>
                  </a:lnTo>
                  <a:lnTo>
                    <a:pt x="835" y="328"/>
                  </a:lnTo>
                  <a:lnTo>
                    <a:pt x="854" y="308"/>
                  </a:lnTo>
                  <a:lnTo>
                    <a:pt x="881" y="277"/>
                  </a:lnTo>
                  <a:lnTo>
                    <a:pt x="893" y="263"/>
                  </a:lnTo>
                  <a:lnTo>
                    <a:pt x="895" y="259"/>
                  </a:lnTo>
                  <a:lnTo>
                    <a:pt x="896" y="253"/>
                  </a:lnTo>
                  <a:lnTo>
                    <a:pt x="895" y="249"/>
                  </a:lnTo>
                  <a:lnTo>
                    <a:pt x="893" y="245"/>
                  </a:lnTo>
                  <a:lnTo>
                    <a:pt x="893" y="2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271">
              <a:extLst>
                <a:ext uri="{FF2B5EF4-FFF2-40B4-BE49-F238E27FC236}">
                  <a16:creationId xmlns="" xmlns:a16="http://schemas.microsoft.com/office/drawing/2014/main" id="{D4312EAF-E9A5-40DA-A824-BD1C1516C012}"/>
                </a:ext>
              </a:extLst>
            </p:cNvPr>
            <p:cNvSpPr>
              <a:spLocks noEditPoints="1"/>
            </p:cNvSpPr>
            <p:nvPr/>
          </p:nvSpPr>
          <p:spPr bwMode="auto">
            <a:xfrm>
              <a:off x="8269288" y="2590801"/>
              <a:ext cx="104775" cy="104775"/>
            </a:xfrm>
            <a:custGeom>
              <a:avLst/>
              <a:gdLst>
                <a:gd name="T0" fmla="*/ 137 w 328"/>
                <a:gd name="T1" fmla="*/ 296 h 328"/>
                <a:gd name="T2" fmla="*/ 101 w 328"/>
                <a:gd name="T3" fmla="*/ 282 h 328"/>
                <a:gd name="T4" fmla="*/ 70 w 328"/>
                <a:gd name="T5" fmla="*/ 259 h 328"/>
                <a:gd name="T6" fmla="*/ 46 w 328"/>
                <a:gd name="T7" fmla="*/ 228 h 328"/>
                <a:gd name="T8" fmla="*/ 32 w 328"/>
                <a:gd name="T9" fmla="*/ 191 h 328"/>
                <a:gd name="T10" fmla="*/ 31 w 328"/>
                <a:gd name="T11" fmla="*/ 151 h 328"/>
                <a:gd name="T12" fmla="*/ 41 w 328"/>
                <a:gd name="T13" fmla="*/ 112 h 328"/>
                <a:gd name="T14" fmla="*/ 61 w 328"/>
                <a:gd name="T15" fmla="*/ 79 h 328"/>
                <a:gd name="T16" fmla="*/ 89 w 328"/>
                <a:gd name="T17" fmla="*/ 52 h 328"/>
                <a:gd name="T18" fmla="*/ 124 w 328"/>
                <a:gd name="T19" fmla="*/ 35 h 328"/>
                <a:gd name="T20" fmla="*/ 165 w 328"/>
                <a:gd name="T21" fmla="*/ 30 h 328"/>
                <a:gd name="T22" fmla="*/ 204 w 328"/>
                <a:gd name="T23" fmla="*/ 35 h 328"/>
                <a:gd name="T24" fmla="*/ 240 w 328"/>
                <a:gd name="T25" fmla="*/ 52 h 328"/>
                <a:gd name="T26" fmla="*/ 269 w 328"/>
                <a:gd name="T27" fmla="*/ 79 h 328"/>
                <a:gd name="T28" fmla="*/ 289 w 328"/>
                <a:gd name="T29" fmla="*/ 112 h 328"/>
                <a:gd name="T30" fmla="*/ 299 w 328"/>
                <a:gd name="T31" fmla="*/ 151 h 328"/>
                <a:gd name="T32" fmla="*/ 296 w 328"/>
                <a:gd name="T33" fmla="*/ 191 h 328"/>
                <a:gd name="T34" fmla="*/ 282 w 328"/>
                <a:gd name="T35" fmla="*/ 228 h 328"/>
                <a:gd name="T36" fmla="*/ 260 w 328"/>
                <a:gd name="T37" fmla="*/ 259 h 328"/>
                <a:gd name="T38" fmla="*/ 229 w 328"/>
                <a:gd name="T39" fmla="*/ 282 h 328"/>
                <a:gd name="T40" fmla="*/ 192 w 328"/>
                <a:gd name="T41" fmla="*/ 296 h 328"/>
                <a:gd name="T42" fmla="*/ 165 w 328"/>
                <a:gd name="T43" fmla="*/ 298 h 328"/>
                <a:gd name="T44" fmla="*/ 132 w 328"/>
                <a:gd name="T45" fmla="*/ 3 h 328"/>
                <a:gd name="T46" fmla="*/ 86 w 328"/>
                <a:gd name="T47" fmla="*/ 19 h 328"/>
                <a:gd name="T48" fmla="*/ 48 w 328"/>
                <a:gd name="T49" fmla="*/ 48 h 328"/>
                <a:gd name="T50" fmla="*/ 20 w 328"/>
                <a:gd name="T51" fmla="*/ 85 h 328"/>
                <a:gd name="T52" fmla="*/ 3 w 328"/>
                <a:gd name="T53" fmla="*/ 131 h 328"/>
                <a:gd name="T54" fmla="*/ 1 w 328"/>
                <a:gd name="T55" fmla="*/ 181 h 328"/>
                <a:gd name="T56" fmla="*/ 13 w 328"/>
                <a:gd name="T57" fmla="*/ 228 h 328"/>
                <a:gd name="T58" fmla="*/ 38 w 328"/>
                <a:gd name="T59" fmla="*/ 268 h 328"/>
                <a:gd name="T60" fmla="*/ 73 w 328"/>
                <a:gd name="T61" fmla="*/ 300 h 328"/>
                <a:gd name="T62" fmla="*/ 116 w 328"/>
                <a:gd name="T63" fmla="*/ 321 h 328"/>
                <a:gd name="T64" fmla="*/ 165 w 328"/>
                <a:gd name="T65" fmla="*/ 328 h 328"/>
                <a:gd name="T66" fmla="*/ 213 w 328"/>
                <a:gd name="T67" fmla="*/ 321 h 328"/>
                <a:gd name="T68" fmla="*/ 257 w 328"/>
                <a:gd name="T69" fmla="*/ 300 h 328"/>
                <a:gd name="T70" fmla="*/ 291 w 328"/>
                <a:gd name="T71" fmla="*/ 268 h 328"/>
                <a:gd name="T72" fmla="*/ 316 w 328"/>
                <a:gd name="T73" fmla="*/ 228 h 328"/>
                <a:gd name="T74" fmla="*/ 328 w 328"/>
                <a:gd name="T75" fmla="*/ 181 h 328"/>
                <a:gd name="T76" fmla="*/ 325 w 328"/>
                <a:gd name="T77" fmla="*/ 131 h 328"/>
                <a:gd name="T78" fmla="*/ 309 w 328"/>
                <a:gd name="T79" fmla="*/ 85 h 328"/>
                <a:gd name="T80" fmla="*/ 280 w 328"/>
                <a:gd name="T81" fmla="*/ 48 h 328"/>
                <a:gd name="T82" fmla="*/ 243 w 328"/>
                <a:gd name="T83" fmla="*/ 19 h 328"/>
                <a:gd name="T84" fmla="*/ 198 w 328"/>
                <a:gd name="T85" fmla="*/ 3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8" h="328">
                  <a:moveTo>
                    <a:pt x="165" y="298"/>
                  </a:moveTo>
                  <a:lnTo>
                    <a:pt x="151" y="298"/>
                  </a:lnTo>
                  <a:lnTo>
                    <a:pt x="137" y="296"/>
                  </a:lnTo>
                  <a:lnTo>
                    <a:pt x="124" y="293"/>
                  </a:lnTo>
                  <a:lnTo>
                    <a:pt x="112" y="288"/>
                  </a:lnTo>
                  <a:lnTo>
                    <a:pt x="101" y="282"/>
                  </a:lnTo>
                  <a:lnTo>
                    <a:pt x="89" y="276"/>
                  </a:lnTo>
                  <a:lnTo>
                    <a:pt x="79" y="267"/>
                  </a:lnTo>
                  <a:lnTo>
                    <a:pt x="70" y="259"/>
                  </a:lnTo>
                  <a:lnTo>
                    <a:pt x="61" y="249"/>
                  </a:lnTo>
                  <a:lnTo>
                    <a:pt x="52" y="239"/>
                  </a:lnTo>
                  <a:lnTo>
                    <a:pt x="46" y="228"/>
                  </a:lnTo>
                  <a:lnTo>
                    <a:pt x="41" y="216"/>
                  </a:lnTo>
                  <a:lnTo>
                    <a:pt x="36" y="204"/>
                  </a:lnTo>
                  <a:lnTo>
                    <a:pt x="32" y="191"/>
                  </a:lnTo>
                  <a:lnTo>
                    <a:pt x="31" y="177"/>
                  </a:lnTo>
                  <a:lnTo>
                    <a:pt x="30" y="165"/>
                  </a:lnTo>
                  <a:lnTo>
                    <a:pt x="31" y="151"/>
                  </a:lnTo>
                  <a:lnTo>
                    <a:pt x="32" y="137"/>
                  </a:lnTo>
                  <a:lnTo>
                    <a:pt x="36" y="124"/>
                  </a:lnTo>
                  <a:lnTo>
                    <a:pt x="41" y="112"/>
                  </a:lnTo>
                  <a:lnTo>
                    <a:pt x="46" y="100"/>
                  </a:lnTo>
                  <a:lnTo>
                    <a:pt x="52" y="89"/>
                  </a:lnTo>
                  <a:lnTo>
                    <a:pt x="61" y="79"/>
                  </a:lnTo>
                  <a:lnTo>
                    <a:pt x="70" y="69"/>
                  </a:lnTo>
                  <a:lnTo>
                    <a:pt x="79" y="61"/>
                  </a:lnTo>
                  <a:lnTo>
                    <a:pt x="89" y="52"/>
                  </a:lnTo>
                  <a:lnTo>
                    <a:pt x="101" y="46"/>
                  </a:lnTo>
                  <a:lnTo>
                    <a:pt x="112" y="41"/>
                  </a:lnTo>
                  <a:lnTo>
                    <a:pt x="124" y="35"/>
                  </a:lnTo>
                  <a:lnTo>
                    <a:pt x="137" y="32"/>
                  </a:lnTo>
                  <a:lnTo>
                    <a:pt x="151" y="30"/>
                  </a:lnTo>
                  <a:lnTo>
                    <a:pt x="165" y="30"/>
                  </a:lnTo>
                  <a:lnTo>
                    <a:pt x="178" y="30"/>
                  </a:lnTo>
                  <a:lnTo>
                    <a:pt x="192" y="32"/>
                  </a:lnTo>
                  <a:lnTo>
                    <a:pt x="204" y="35"/>
                  </a:lnTo>
                  <a:lnTo>
                    <a:pt x="217" y="41"/>
                  </a:lnTo>
                  <a:lnTo>
                    <a:pt x="229" y="46"/>
                  </a:lnTo>
                  <a:lnTo>
                    <a:pt x="240" y="52"/>
                  </a:lnTo>
                  <a:lnTo>
                    <a:pt x="250" y="61"/>
                  </a:lnTo>
                  <a:lnTo>
                    <a:pt x="260" y="69"/>
                  </a:lnTo>
                  <a:lnTo>
                    <a:pt x="269" y="79"/>
                  </a:lnTo>
                  <a:lnTo>
                    <a:pt x="276" y="89"/>
                  </a:lnTo>
                  <a:lnTo>
                    <a:pt x="282" y="100"/>
                  </a:lnTo>
                  <a:lnTo>
                    <a:pt x="289" y="112"/>
                  </a:lnTo>
                  <a:lnTo>
                    <a:pt x="293" y="124"/>
                  </a:lnTo>
                  <a:lnTo>
                    <a:pt x="296" y="137"/>
                  </a:lnTo>
                  <a:lnTo>
                    <a:pt x="299" y="151"/>
                  </a:lnTo>
                  <a:lnTo>
                    <a:pt x="299" y="165"/>
                  </a:lnTo>
                  <a:lnTo>
                    <a:pt x="299" y="177"/>
                  </a:lnTo>
                  <a:lnTo>
                    <a:pt x="296" y="191"/>
                  </a:lnTo>
                  <a:lnTo>
                    <a:pt x="293" y="204"/>
                  </a:lnTo>
                  <a:lnTo>
                    <a:pt x="289" y="216"/>
                  </a:lnTo>
                  <a:lnTo>
                    <a:pt x="282" y="228"/>
                  </a:lnTo>
                  <a:lnTo>
                    <a:pt x="276" y="239"/>
                  </a:lnTo>
                  <a:lnTo>
                    <a:pt x="269" y="249"/>
                  </a:lnTo>
                  <a:lnTo>
                    <a:pt x="260" y="259"/>
                  </a:lnTo>
                  <a:lnTo>
                    <a:pt x="250" y="267"/>
                  </a:lnTo>
                  <a:lnTo>
                    <a:pt x="240" y="276"/>
                  </a:lnTo>
                  <a:lnTo>
                    <a:pt x="229" y="282"/>
                  </a:lnTo>
                  <a:lnTo>
                    <a:pt x="217" y="288"/>
                  </a:lnTo>
                  <a:lnTo>
                    <a:pt x="204" y="293"/>
                  </a:lnTo>
                  <a:lnTo>
                    <a:pt x="192" y="296"/>
                  </a:lnTo>
                  <a:lnTo>
                    <a:pt x="178" y="298"/>
                  </a:lnTo>
                  <a:lnTo>
                    <a:pt x="165" y="298"/>
                  </a:lnTo>
                  <a:lnTo>
                    <a:pt x="165" y="298"/>
                  </a:lnTo>
                  <a:close/>
                  <a:moveTo>
                    <a:pt x="165" y="0"/>
                  </a:moveTo>
                  <a:lnTo>
                    <a:pt x="148" y="1"/>
                  </a:lnTo>
                  <a:lnTo>
                    <a:pt x="132" y="3"/>
                  </a:lnTo>
                  <a:lnTo>
                    <a:pt x="116" y="7"/>
                  </a:lnTo>
                  <a:lnTo>
                    <a:pt x="101" y="13"/>
                  </a:lnTo>
                  <a:lnTo>
                    <a:pt x="86" y="19"/>
                  </a:lnTo>
                  <a:lnTo>
                    <a:pt x="73" y="28"/>
                  </a:lnTo>
                  <a:lnTo>
                    <a:pt x="60" y="37"/>
                  </a:lnTo>
                  <a:lnTo>
                    <a:pt x="48" y="48"/>
                  </a:lnTo>
                  <a:lnTo>
                    <a:pt x="38" y="60"/>
                  </a:lnTo>
                  <a:lnTo>
                    <a:pt x="28" y="73"/>
                  </a:lnTo>
                  <a:lnTo>
                    <a:pt x="20" y="85"/>
                  </a:lnTo>
                  <a:lnTo>
                    <a:pt x="13" y="100"/>
                  </a:lnTo>
                  <a:lnTo>
                    <a:pt x="8" y="115"/>
                  </a:lnTo>
                  <a:lnTo>
                    <a:pt x="3" y="131"/>
                  </a:lnTo>
                  <a:lnTo>
                    <a:pt x="1" y="147"/>
                  </a:lnTo>
                  <a:lnTo>
                    <a:pt x="0" y="165"/>
                  </a:lnTo>
                  <a:lnTo>
                    <a:pt x="1" y="181"/>
                  </a:lnTo>
                  <a:lnTo>
                    <a:pt x="3" y="197"/>
                  </a:lnTo>
                  <a:lnTo>
                    <a:pt x="8" y="213"/>
                  </a:lnTo>
                  <a:lnTo>
                    <a:pt x="13" y="228"/>
                  </a:lnTo>
                  <a:lnTo>
                    <a:pt x="20" y="243"/>
                  </a:lnTo>
                  <a:lnTo>
                    <a:pt x="28" y="255"/>
                  </a:lnTo>
                  <a:lnTo>
                    <a:pt x="38" y="268"/>
                  </a:lnTo>
                  <a:lnTo>
                    <a:pt x="48" y="280"/>
                  </a:lnTo>
                  <a:lnTo>
                    <a:pt x="60" y="291"/>
                  </a:lnTo>
                  <a:lnTo>
                    <a:pt x="73" y="300"/>
                  </a:lnTo>
                  <a:lnTo>
                    <a:pt x="86" y="309"/>
                  </a:lnTo>
                  <a:lnTo>
                    <a:pt x="101" y="315"/>
                  </a:lnTo>
                  <a:lnTo>
                    <a:pt x="116" y="321"/>
                  </a:lnTo>
                  <a:lnTo>
                    <a:pt x="132" y="325"/>
                  </a:lnTo>
                  <a:lnTo>
                    <a:pt x="148" y="327"/>
                  </a:lnTo>
                  <a:lnTo>
                    <a:pt x="165" y="328"/>
                  </a:lnTo>
                  <a:lnTo>
                    <a:pt x="181" y="327"/>
                  </a:lnTo>
                  <a:lnTo>
                    <a:pt x="198" y="325"/>
                  </a:lnTo>
                  <a:lnTo>
                    <a:pt x="213" y="321"/>
                  </a:lnTo>
                  <a:lnTo>
                    <a:pt x="228" y="315"/>
                  </a:lnTo>
                  <a:lnTo>
                    <a:pt x="243" y="309"/>
                  </a:lnTo>
                  <a:lnTo>
                    <a:pt x="257" y="300"/>
                  </a:lnTo>
                  <a:lnTo>
                    <a:pt x="269" y="291"/>
                  </a:lnTo>
                  <a:lnTo>
                    <a:pt x="280" y="280"/>
                  </a:lnTo>
                  <a:lnTo>
                    <a:pt x="291" y="268"/>
                  </a:lnTo>
                  <a:lnTo>
                    <a:pt x="301" y="255"/>
                  </a:lnTo>
                  <a:lnTo>
                    <a:pt x="309" y="243"/>
                  </a:lnTo>
                  <a:lnTo>
                    <a:pt x="316" y="228"/>
                  </a:lnTo>
                  <a:lnTo>
                    <a:pt x="321" y="213"/>
                  </a:lnTo>
                  <a:lnTo>
                    <a:pt x="325" y="197"/>
                  </a:lnTo>
                  <a:lnTo>
                    <a:pt x="328" y="181"/>
                  </a:lnTo>
                  <a:lnTo>
                    <a:pt x="328" y="165"/>
                  </a:lnTo>
                  <a:lnTo>
                    <a:pt x="328" y="147"/>
                  </a:lnTo>
                  <a:lnTo>
                    <a:pt x="325" y="131"/>
                  </a:lnTo>
                  <a:lnTo>
                    <a:pt x="321" y="115"/>
                  </a:lnTo>
                  <a:lnTo>
                    <a:pt x="316" y="100"/>
                  </a:lnTo>
                  <a:lnTo>
                    <a:pt x="309" y="85"/>
                  </a:lnTo>
                  <a:lnTo>
                    <a:pt x="301" y="73"/>
                  </a:lnTo>
                  <a:lnTo>
                    <a:pt x="291" y="60"/>
                  </a:lnTo>
                  <a:lnTo>
                    <a:pt x="280" y="48"/>
                  </a:lnTo>
                  <a:lnTo>
                    <a:pt x="269" y="37"/>
                  </a:lnTo>
                  <a:lnTo>
                    <a:pt x="257" y="28"/>
                  </a:lnTo>
                  <a:lnTo>
                    <a:pt x="243" y="19"/>
                  </a:lnTo>
                  <a:lnTo>
                    <a:pt x="228" y="13"/>
                  </a:lnTo>
                  <a:lnTo>
                    <a:pt x="213" y="7"/>
                  </a:lnTo>
                  <a:lnTo>
                    <a:pt x="198" y="3"/>
                  </a:lnTo>
                  <a:lnTo>
                    <a:pt x="181" y="1"/>
                  </a:lnTo>
                  <a:lnTo>
                    <a:pt x="16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272">
              <a:extLst>
                <a:ext uri="{FF2B5EF4-FFF2-40B4-BE49-F238E27FC236}">
                  <a16:creationId xmlns="" xmlns:a16="http://schemas.microsoft.com/office/drawing/2014/main" id="{8617AFDC-2319-4CCF-B1FE-05F118031EC3}"/>
                </a:ext>
              </a:extLst>
            </p:cNvPr>
            <p:cNvSpPr>
              <a:spLocks/>
            </p:cNvSpPr>
            <p:nvPr/>
          </p:nvSpPr>
          <p:spPr bwMode="auto">
            <a:xfrm>
              <a:off x="8293100" y="2614613"/>
              <a:ext cx="57150" cy="57150"/>
            </a:xfrm>
            <a:custGeom>
              <a:avLst/>
              <a:gdLst>
                <a:gd name="T0" fmla="*/ 83 w 179"/>
                <a:gd name="T1" fmla="*/ 1 h 178"/>
                <a:gd name="T2" fmla="*/ 77 w 179"/>
                <a:gd name="T3" fmla="*/ 6 h 178"/>
                <a:gd name="T4" fmla="*/ 75 w 179"/>
                <a:gd name="T5" fmla="*/ 15 h 178"/>
                <a:gd name="T6" fmla="*/ 77 w 179"/>
                <a:gd name="T7" fmla="*/ 22 h 178"/>
                <a:gd name="T8" fmla="*/ 83 w 179"/>
                <a:gd name="T9" fmla="*/ 29 h 178"/>
                <a:gd name="T10" fmla="*/ 95 w 179"/>
                <a:gd name="T11" fmla="*/ 30 h 178"/>
                <a:gd name="T12" fmla="*/ 112 w 179"/>
                <a:gd name="T13" fmla="*/ 34 h 178"/>
                <a:gd name="T14" fmla="*/ 127 w 179"/>
                <a:gd name="T15" fmla="*/ 42 h 178"/>
                <a:gd name="T16" fmla="*/ 139 w 179"/>
                <a:gd name="T17" fmla="*/ 55 h 178"/>
                <a:gd name="T18" fmla="*/ 147 w 179"/>
                <a:gd name="T19" fmla="*/ 71 h 178"/>
                <a:gd name="T20" fmla="*/ 150 w 179"/>
                <a:gd name="T21" fmla="*/ 90 h 178"/>
                <a:gd name="T22" fmla="*/ 147 w 179"/>
                <a:gd name="T23" fmla="*/ 107 h 178"/>
                <a:gd name="T24" fmla="*/ 139 w 179"/>
                <a:gd name="T25" fmla="*/ 123 h 178"/>
                <a:gd name="T26" fmla="*/ 127 w 179"/>
                <a:gd name="T27" fmla="*/ 136 h 178"/>
                <a:gd name="T28" fmla="*/ 112 w 179"/>
                <a:gd name="T29" fmla="*/ 144 h 178"/>
                <a:gd name="T30" fmla="*/ 95 w 179"/>
                <a:gd name="T31" fmla="*/ 148 h 178"/>
                <a:gd name="T32" fmla="*/ 77 w 179"/>
                <a:gd name="T33" fmla="*/ 147 h 178"/>
                <a:gd name="T34" fmla="*/ 61 w 179"/>
                <a:gd name="T35" fmla="*/ 142 h 178"/>
                <a:gd name="T36" fmla="*/ 47 w 179"/>
                <a:gd name="T37" fmla="*/ 131 h 178"/>
                <a:gd name="T38" fmla="*/ 37 w 179"/>
                <a:gd name="T39" fmla="*/ 117 h 178"/>
                <a:gd name="T40" fmla="*/ 31 w 179"/>
                <a:gd name="T41" fmla="*/ 101 h 178"/>
                <a:gd name="T42" fmla="*/ 29 w 179"/>
                <a:gd name="T43" fmla="*/ 86 h 178"/>
                <a:gd name="T44" fmla="*/ 26 w 179"/>
                <a:gd name="T45" fmla="*/ 79 h 178"/>
                <a:gd name="T46" fmla="*/ 18 w 179"/>
                <a:gd name="T47" fmla="*/ 75 h 178"/>
                <a:gd name="T48" fmla="*/ 9 w 179"/>
                <a:gd name="T49" fmla="*/ 76 h 178"/>
                <a:gd name="T50" fmla="*/ 2 w 179"/>
                <a:gd name="T51" fmla="*/ 81 h 178"/>
                <a:gd name="T52" fmla="*/ 0 w 179"/>
                <a:gd name="T53" fmla="*/ 90 h 178"/>
                <a:gd name="T54" fmla="*/ 4 w 179"/>
                <a:gd name="T55" fmla="*/ 115 h 178"/>
                <a:gd name="T56" fmla="*/ 15 w 179"/>
                <a:gd name="T57" fmla="*/ 139 h 178"/>
                <a:gd name="T58" fmla="*/ 32 w 179"/>
                <a:gd name="T59" fmla="*/ 158 h 178"/>
                <a:gd name="T60" fmla="*/ 55 w 179"/>
                <a:gd name="T61" fmla="*/ 172 h 178"/>
                <a:gd name="T62" fmla="*/ 80 w 179"/>
                <a:gd name="T63" fmla="*/ 178 h 178"/>
                <a:gd name="T64" fmla="*/ 108 w 179"/>
                <a:gd name="T65" fmla="*/ 177 h 178"/>
                <a:gd name="T66" fmla="*/ 133 w 179"/>
                <a:gd name="T67" fmla="*/ 168 h 178"/>
                <a:gd name="T68" fmla="*/ 153 w 179"/>
                <a:gd name="T69" fmla="*/ 153 h 178"/>
                <a:gd name="T70" fmla="*/ 168 w 179"/>
                <a:gd name="T71" fmla="*/ 131 h 178"/>
                <a:gd name="T72" fmla="*/ 178 w 179"/>
                <a:gd name="T73" fmla="*/ 107 h 178"/>
                <a:gd name="T74" fmla="*/ 179 w 179"/>
                <a:gd name="T75" fmla="*/ 80 h 178"/>
                <a:gd name="T76" fmla="*/ 172 w 179"/>
                <a:gd name="T77" fmla="*/ 54 h 178"/>
                <a:gd name="T78" fmla="*/ 158 w 179"/>
                <a:gd name="T79" fmla="*/ 32 h 178"/>
                <a:gd name="T80" fmla="*/ 139 w 179"/>
                <a:gd name="T81" fmla="*/ 15 h 178"/>
                <a:gd name="T82" fmla="*/ 117 w 179"/>
                <a:gd name="T83" fmla="*/ 4 h 178"/>
                <a:gd name="T84" fmla="*/ 90 w 179"/>
                <a:gd name="T85"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178">
                  <a:moveTo>
                    <a:pt x="90" y="0"/>
                  </a:moveTo>
                  <a:lnTo>
                    <a:pt x="87" y="0"/>
                  </a:lnTo>
                  <a:lnTo>
                    <a:pt x="83" y="1"/>
                  </a:lnTo>
                  <a:lnTo>
                    <a:pt x="81" y="2"/>
                  </a:lnTo>
                  <a:lnTo>
                    <a:pt x="79" y="4"/>
                  </a:lnTo>
                  <a:lnTo>
                    <a:pt x="77" y="6"/>
                  </a:lnTo>
                  <a:lnTo>
                    <a:pt x="76" y="8"/>
                  </a:lnTo>
                  <a:lnTo>
                    <a:pt x="75" y="11"/>
                  </a:lnTo>
                  <a:lnTo>
                    <a:pt x="75" y="15"/>
                  </a:lnTo>
                  <a:lnTo>
                    <a:pt x="75" y="18"/>
                  </a:lnTo>
                  <a:lnTo>
                    <a:pt x="76" y="20"/>
                  </a:lnTo>
                  <a:lnTo>
                    <a:pt x="77" y="22"/>
                  </a:lnTo>
                  <a:lnTo>
                    <a:pt x="79" y="25"/>
                  </a:lnTo>
                  <a:lnTo>
                    <a:pt x="81" y="26"/>
                  </a:lnTo>
                  <a:lnTo>
                    <a:pt x="83" y="29"/>
                  </a:lnTo>
                  <a:lnTo>
                    <a:pt x="87" y="29"/>
                  </a:lnTo>
                  <a:lnTo>
                    <a:pt x="90" y="30"/>
                  </a:lnTo>
                  <a:lnTo>
                    <a:pt x="95" y="30"/>
                  </a:lnTo>
                  <a:lnTo>
                    <a:pt x="102" y="31"/>
                  </a:lnTo>
                  <a:lnTo>
                    <a:pt x="107" y="32"/>
                  </a:lnTo>
                  <a:lnTo>
                    <a:pt x="112" y="34"/>
                  </a:lnTo>
                  <a:lnTo>
                    <a:pt x="118" y="36"/>
                  </a:lnTo>
                  <a:lnTo>
                    <a:pt x="123" y="39"/>
                  </a:lnTo>
                  <a:lnTo>
                    <a:pt x="127" y="42"/>
                  </a:lnTo>
                  <a:lnTo>
                    <a:pt x="132" y="47"/>
                  </a:lnTo>
                  <a:lnTo>
                    <a:pt x="136" y="51"/>
                  </a:lnTo>
                  <a:lnTo>
                    <a:pt x="139" y="55"/>
                  </a:lnTo>
                  <a:lnTo>
                    <a:pt x="142" y="61"/>
                  </a:lnTo>
                  <a:lnTo>
                    <a:pt x="144" y="66"/>
                  </a:lnTo>
                  <a:lnTo>
                    <a:pt x="147" y="71"/>
                  </a:lnTo>
                  <a:lnTo>
                    <a:pt x="148" y="77"/>
                  </a:lnTo>
                  <a:lnTo>
                    <a:pt x="149" y="83"/>
                  </a:lnTo>
                  <a:lnTo>
                    <a:pt x="150" y="90"/>
                  </a:lnTo>
                  <a:lnTo>
                    <a:pt x="149" y="95"/>
                  </a:lnTo>
                  <a:lnTo>
                    <a:pt x="148" y="101"/>
                  </a:lnTo>
                  <a:lnTo>
                    <a:pt x="147" y="107"/>
                  </a:lnTo>
                  <a:lnTo>
                    <a:pt x="144" y="112"/>
                  </a:lnTo>
                  <a:lnTo>
                    <a:pt x="142" y="117"/>
                  </a:lnTo>
                  <a:lnTo>
                    <a:pt x="139" y="123"/>
                  </a:lnTo>
                  <a:lnTo>
                    <a:pt x="136" y="127"/>
                  </a:lnTo>
                  <a:lnTo>
                    <a:pt x="132" y="131"/>
                  </a:lnTo>
                  <a:lnTo>
                    <a:pt x="127" y="136"/>
                  </a:lnTo>
                  <a:lnTo>
                    <a:pt x="123" y="139"/>
                  </a:lnTo>
                  <a:lnTo>
                    <a:pt x="118" y="142"/>
                  </a:lnTo>
                  <a:lnTo>
                    <a:pt x="112" y="144"/>
                  </a:lnTo>
                  <a:lnTo>
                    <a:pt x="107" y="146"/>
                  </a:lnTo>
                  <a:lnTo>
                    <a:pt x="102" y="147"/>
                  </a:lnTo>
                  <a:lnTo>
                    <a:pt x="95" y="148"/>
                  </a:lnTo>
                  <a:lnTo>
                    <a:pt x="90" y="148"/>
                  </a:lnTo>
                  <a:lnTo>
                    <a:pt x="83" y="148"/>
                  </a:lnTo>
                  <a:lnTo>
                    <a:pt x="77" y="147"/>
                  </a:lnTo>
                  <a:lnTo>
                    <a:pt x="72" y="146"/>
                  </a:lnTo>
                  <a:lnTo>
                    <a:pt x="66" y="144"/>
                  </a:lnTo>
                  <a:lnTo>
                    <a:pt x="61" y="142"/>
                  </a:lnTo>
                  <a:lnTo>
                    <a:pt x="56" y="139"/>
                  </a:lnTo>
                  <a:lnTo>
                    <a:pt x="51" y="136"/>
                  </a:lnTo>
                  <a:lnTo>
                    <a:pt x="47" y="131"/>
                  </a:lnTo>
                  <a:lnTo>
                    <a:pt x="44" y="127"/>
                  </a:lnTo>
                  <a:lnTo>
                    <a:pt x="40" y="123"/>
                  </a:lnTo>
                  <a:lnTo>
                    <a:pt x="37" y="117"/>
                  </a:lnTo>
                  <a:lnTo>
                    <a:pt x="34" y="112"/>
                  </a:lnTo>
                  <a:lnTo>
                    <a:pt x="32" y="107"/>
                  </a:lnTo>
                  <a:lnTo>
                    <a:pt x="31" y="101"/>
                  </a:lnTo>
                  <a:lnTo>
                    <a:pt x="30" y="95"/>
                  </a:lnTo>
                  <a:lnTo>
                    <a:pt x="30" y="90"/>
                  </a:lnTo>
                  <a:lnTo>
                    <a:pt x="29" y="86"/>
                  </a:lnTo>
                  <a:lnTo>
                    <a:pt x="29" y="83"/>
                  </a:lnTo>
                  <a:lnTo>
                    <a:pt x="27" y="81"/>
                  </a:lnTo>
                  <a:lnTo>
                    <a:pt x="26" y="79"/>
                  </a:lnTo>
                  <a:lnTo>
                    <a:pt x="23" y="77"/>
                  </a:lnTo>
                  <a:lnTo>
                    <a:pt x="20" y="76"/>
                  </a:lnTo>
                  <a:lnTo>
                    <a:pt x="18" y="75"/>
                  </a:lnTo>
                  <a:lnTo>
                    <a:pt x="15" y="75"/>
                  </a:lnTo>
                  <a:lnTo>
                    <a:pt x="12" y="75"/>
                  </a:lnTo>
                  <a:lnTo>
                    <a:pt x="9" y="76"/>
                  </a:lnTo>
                  <a:lnTo>
                    <a:pt x="6" y="77"/>
                  </a:lnTo>
                  <a:lnTo>
                    <a:pt x="4" y="79"/>
                  </a:lnTo>
                  <a:lnTo>
                    <a:pt x="2" y="81"/>
                  </a:lnTo>
                  <a:lnTo>
                    <a:pt x="1" y="83"/>
                  </a:lnTo>
                  <a:lnTo>
                    <a:pt x="0" y="86"/>
                  </a:lnTo>
                  <a:lnTo>
                    <a:pt x="0" y="90"/>
                  </a:lnTo>
                  <a:lnTo>
                    <a:pt x="0" y="98"/>
                  </a:lnTo>
                  <a:lnTo>
                    <a:pt x="2" y="107"/>
                  </a:lnTo>
                  <a:lnTo>
                    <a:pt x="4" y="115"/>
                  </a:lnTo>
                  <a:lnTo>
                    <a:pt x="6" y="124"/>
                  </a:lnTo>
                  <a:lnTo>
                    <a:pt x="11" y="131"/>
                  </a:lnTo>
                  <a:lnTo>
                    <a:pt x="15" y="139"/>
                  </a:lnTo>
                  <a:lnTo>
                    <a:pt x="20" y="146"/>
                  </a:lnTo>
                  <a:lnTo>
                    <a:pt x="26" y="153"/>
                  </a:lnTo>
                  <a:lnTo>
                    <a:pt x="32" y="158"/>
                  </a:lnTo>
                  <a:lnTo>
                    <a:pt x="40" y="163"/>
                  </a:lnTo>
                  <a:lnTo>
                    <a:pt x="47" y="168"/>
                  </a:lnTo>
                  <a:lnTo>
                    <a:pt x="55" y="172"/>
                  </a:lnTo>
                  <a:lnTo>
                    <a:pt x="63" y="175"/>
                  </a:lnTo>
                  <a:lnTo>
                    <a:pt x="72" y="177"/>
                  </a:lnTo>
                  <a:lnTo>
                    <a:pt x="80" y="178"/>
                  </a:lnTo>
                  <a:lnTo>
                    <a:pt x="90" y="178"/>
                  </a:lnTo>
                  <a:lnTo>
                    <a:pt x="98" y="178"/>
                  </a:lnTo>
                  <a:lnTo>
                    <a:pt x="108" y="177"/>
                  </a:lnTo>
                  <a:lnTo>
                    <a:pt x="117" y="175"/>
                  </a:lnTo>
                  <a:lnTo>
                    <a:pt x="124" y="172"/>
                  </a:lnTo>
                  <a:lnTo>
                    <a:pt x="133" y="168"/>
                  </a:lnTo>
                  <a:lnTo>
                    <a:pt x="139" y="163"/>
                  </a:lnTo>
                  <a:lnTo>
                    <a:pt x="147" y="158"/>
                  </a:lnTo>
                  <a:lnTo>
                    <a:pt x="153" y="153"/>
                  </a:lnTo>
                  <a:lnTo>
                    <a:pt x="158" y="146"/>
                  </a:lnTo>
                  <a:lnTo>
                    <a:pt x="164" y="139"/>
                  </a:lnTo>
                  <a:lnTo>
                    <a:pt x="168" y="131"/>
                  </a:lnTo>
                  <a:lnTo>
                    <a:pt x="172" y="124"/>
                  </a:lnTo>
                  <a:lnTo>
                    <a:pt x="175" y="115"/>
                  </a:lnTo>
                  <a:lnTo>
                    <a:pt x="178" y="107"/>
                  </a:lnTo>
                  <a:lnTo>
                    <a:pt x="179" y="98"/>
                  </a:lnTo>
                  <a:lnTo>
                    <a:pt x="179" y="90"/>
                  </a:lnTo>
                  <a:lnTo>
                    <a:pt x="179" y="80"/>
                  </a:lnTo>
                  <a:lnTo>
                    <a:pt x="178" y="71"/>
                  </a:lnTo>
                  <a:lnTo>
                    <a:pt x="175" y="63"/>
                  </a:lnTo>
                  <a:lnTo>
                    <a:pt x="172" y="54"/>
                  </a:lnTo>
                  <a:lnTo>
                    <a:pt x="168" y="47"/>
                  </a:lnTo>
                  <a:lnTo>
                    <a:pt x="164" y="39"/>
                  </a:lnTo>
                  <a:lnTo>
                    <a:pt x="158" y="32"/>
                  </a:lnTo>
                  <a:lnTo>
                    <a:pt x="153" y="25"/>
                  </a:lnTo>
                  <a:lnTo>
                    <a:pt x="147" y="20"/>
                  </a:lnTo>
                  <a:lnTo>
                    <a:pt x="139" y="15"/>
                  </a:lnTo>
                  <a:lnTo>
                    <a:pt x="133" y="10"/>
                  </a:lnTo>
                  <a:lnTo>
                    <a:pt x="124" y="6"/>
                  </a:lnTo>
                  <a:lnTo>
                    <a:pt x="117" y="4"/>
                  </a:lnTo>
                  <a:lnTo>
                    <a:pt x="108" y="1"/>
                  </a:lnTo>
                  <a:lnTo>
                    <a:pt x="98" y="0"/>
                  </a:lnTo>
                  <a:lnTo>
                    <a:pt x="90" y="0"/>
                  </a:lnTo>
                  <a:lnTo>
                    <a:pt x="9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8" name="Group 57">
            <a:extLst>
              <a:ext uri="{FF2B5EF4-FFF2-40B4-BE49-F238E27FC236}">
                <a16:creationId xmlns="" xmlns:a16="http://schemas.microsoft.com/office/drawing/2014/main" id="{69FA7058-E24D-42ED-AC3A-E12D70ED729D}"/>
              </a:ext>
            </a:extLst>
          </p:cNvPr>
          <p:cNvGrpSpPr/>
          <p:nvPr/>
        </p:nvGrpSpPr>
        <p:grpSpPr>
          <a:xfrm>
            <a:off x="1189974" y="4611828"/>
            <a:ext cx="222822" cy="345758"/>
            <a:chOff x="9940925" y="779463"/>
            <a:chExt cx="184150" cy="285750"/>
          </a:xfrm>
          <a:solidFill>
            <a:schemeClr val="tx1"/>
          </a:solidFill>
        </p:grpSpPr>
        <p:sp>
          <p:nvSpPr>
            <p:cNvPr id="59" name="Freeform 277">
              <a:extLst>
                <a:ext uri="{FF2B5EF4-FFF2-40B4-BE49-F238E27FC236}">
                  <a16:creationId xmlns="" xmlns:a16="http://schemas.microsoft.com/office/drawing/2014/main" id="{29F8C7DF-D163-45CC-9E2E-7D2A565A9B22}"/>
                </a:ext>
              </a:extLst>
            </p:cNvPr>
            <p:cNvSpPr>
              <a:spLocks noEditPoints="1"/>
            </p:cNvSpPr>
            <p:nvPr/>
          </p:nvSpPr>
          <p:spPr bwMode="auto">
            <a:xfrm>
              <a:off x="9940925" y="779463"/>
              <a:ext cx="184150" cy="285750"/>
            </a:xfrm>
            <a:custGeom>
              <a:avLst/>
              <a:gdLst>
                <a:gd name="T0" fmla="*/ 514 w 581"/>
                <a:gd name="T1" fmla="*/ 748 h 898"/>
                <a:gd name="T2" fmla="*/ 445 w 581"/>
                <a:gd name="T3" fmla="*/ 826 h 898"/>
                <a:gd name="T4" fmla="*/ 346 w 581"/>
                <a:gd name="T5" fmla="*/ 865 h 898"/>
                <a:gd name="T6" fmla="*/ 234 w 581"/>
                <a:gd name="T7" fmla="*/ 860 h 898"/>
                <a:gd name="T8" fmla="*/ 139 w 581"/>
                <a:gd name="T9" fmla="*/ 818 h 898"/>
                <a:gd name="T10" fmla="*/ 70 w 581"/>
                <a:gd name="T11" fmla="*/ 743 h 898"/>
                <a:gd name="T12" fmla="*/ 35 w 581"/>
                <a:gd name="T13" fmla="*/ 644 h 898"/>
                <a:gd name="T14" fmla="*/ 36 w 581"/>
                <a:gd name="T15" fmla="*/ 548 h 898"/>
                <a:gd name="T16" fmla="*/ 72 w 581"/>
                <a:gd name="T17" fmla="*/ 460 h 898"/>
                <a:gd name="T18" fmla="*/ 127 w 581"/>
                <a:gd name="T19" fmla="*/ 415 h 898"/>
                <a:gd name="T20" fmla="*/ 151 w 581"/>
                <a:gd name="T21" fmla="*/ 481 h 898"/>
                <a:gd name="T22" fmla="*/ 175 w 581"/>
                <a:gd name="T23" fmla="*/ 508 h 898"/>
                <a:gd name="T24" fmla="*/ 190 w 581"/>
                <a:gd name="T25" fmla="*/ 504 h 898"/>
                <a:gd name="T26" fmla="*/ 229 w 581"/>
                <a:gd name="T27" fmla="*/ 446 h 898"/>
                <a:gd name="T28" fmla="*/ 256 w 581"/>
                <a:gd name="T29" fmla="*/ 379 h 898"/>
                <a:gd name="T30" fmla="*/ 270 w 581"/>
                <a:gd name="T31" fmla="*/ 305 h 898"/>
                <a:gd name="T32" fmla="*/ 261 w 581"/>
                <a:gd name="T33" fmla="*/ 166 h 898"/>
                <a:gd name="T34" fmla="*/ 239 w 581"/>
                <a:gd name="T35" fmla="*/ 91 h 898"/>
                <a:gd name="T36" fmla="*/ 262 w 581"/>
                <a:gd name="T37" fmla="*/ 74 h 898"/>
                <a:gd name="T38" fmla="*/ 360 w 581"/>
                <a:gd name="T39" fmla="*/ 150 h 898"/>
                <a:gd name="T40" fmla="*/ 439 w 581"/>
                <a:gd name="T41" fmla="*/ 242 h 898"/>
                <a:gd name="T42" fmla="*/ 498 w 581"/>
                <a:gd name="T43" fmla="*/ 345 h 898"/>
                <a:gd name="T44" fmla="*/ 535 w 581"/>
                <a:gd name="T45" fmla="*/ 452 h 898"/>
                <a:gd name="T46" fmla="*/ 551 w 581"/>
                <a:gd name="T47" fmla="*/ 559 h 898"/>
                <a:gd name="T48" fmla="*/ 545 w 581"/>
                <a:gd name="T49" fmla="*/ 659 h 898"/>
                <a:gd name="T50" fmla="*/ 170 w 581"/>
                <a:gd name="T51" fmla="*/ 4 h 898"/>
                <a:gd name="T52" fmla="*/ 166 w 581"/>
                <a:gd name="T53" fmla="*/ 25 h 898"/>
                <a:gd name="T54" fmla="*/ 205 w 581"/>
                <a:gd name="T55" fmla="*/ 89 h 898"/>
                <a:gd name="T56" fmla="*/ 229 w 581"/>
                <a:gd name="T57" fmla="*/ 161 h 898"/>
                <a:gd name="T58" fmla="*/ 241 w 581"/>
                <a:gd name="T59" fmla="*/ 267 h 898"/>
                <a:gd name="T60" fmla="*/ 235 w 581"/>
                <a:gd name="T61" fmla="*/ 342 h 898"/>
                <a:gd name="T62" fmla="*/ 213 w 581"/>
                <a:gd name="T63" fmla="*/ 411 h 898"/>
                <a:gd name="T64" fmla="*/ 179 w 581"/>
                <a:gd name="T65" fmla="*/ 470 h 898"/>
                <a:gd name="T66" fmla="*/ 154 w 581"/>
                <a:gd name="T67" fmla="*/ 403 h 898"/>
                <a:gd name="T68" fmla="*/ 143 w 581"/>
                <a:gd name="T69" fmla="*/ 362 h 898"/>
                <a:gd name="T70" fmla="*/ 126 w 581"/>
                <a:gd name="T71" fmla="*/ 363 h 898"/>
                <a:gd name="T72" fmla="*/ 44 w 581"/>
                <a:gd name="T73" fmla="*/ 447 h 898"/>
                <a:gd name="T74" fmla="*/ 5 w 581"/>
                <a:gd name="T75" fmla="*/ 553 h 898"/>
                <a:gd name="T76" fmla="*/ 9 w 581"/>
                <a:gd name="T77" fmla="*/ 670 h 898"/>
                <a:gd name="T78" fmla="*/ 58 w 581"/>
                <a:gd name="T79" fmla="*/ 777 h 898"/>
                <a:gd name="T80" fmla="*/ 142 w 581"/>
                <a:gd name="T81" fmla="*/ 855 h 898"/>
                <a:gd name="T82" fmla="*/ 250 w 581"/>
                <a:gd name="T83" fmla="*/ 895 h 898"/>
                <a:gd name="T84" fmla="*/ 376 w 581"/>
                <a:gd name="T85" fmla="*/ 889 h 898"/>
                <a:gd name="T86" fmla="*/ 443 w 581"/>
                <a:gd name="T87" fmla="*/ 864 h 898"/>
                <a:gd name="T88" fmla="*/ 489 w 581"/>
                <a:gd name="T89" fmla="*/ 829 h 898"/>
                <a:gd name="T90" fmla="*/ 527 w 581"/>
                <a:gd name="T91" fmla="*/ 784 h 898"/>
                <a:gd name="T92" fmla="*/ 567 w 581"/>
                <a:gd name="T93" fmla="*/ 692 h 898"/>
                <a:gd name="T94" fmla="*/ 581 w 581"/>
                <a:gd name="T95" fmla="*/ 576 h 898"/>
                <a:gd name="T96" fmla="*/ 566 w 581"/>
                <a:gd name="T97" fmla="*/ 457 h 898"/>
                <a:gd name="T98" fmla="*/ 525 w 581"/>
                <a:gd name="T99" fmla="*/ 336 h 898"/>
                <a:gd name="T100" fmla="*/ 461 w 581"/>
                <a:gd name="T101" fmla="*/ 222 h 898"/>
                <a:gd name="T102" fmla="*/ 373 w 581"/>
                <a:gd name="T103" fmla="*/ 121 h 898"/>
                <a:gd name="T104" fmla="*/ 261 w 581"/>
                <a:gd name="T105" fmla="*/ 39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81" h="898">
                  <a:moveTo>
                    <a:pt x="545" y="659"/>
                  </a:moveTo>
                  <a:lnTo>
                    <a:pt x="539" y="684"/>
                  </a:lnTo>
                  <a:lnTo>
                    <a:pt x="532" y="706"/>
                  </a:lnTo>
                  <a:lnTo>
                    <a:pt x="523" y="728"/>
                  </a:lnTo>
                  <a:lnTo>
                    <a:pt x="514" y="748"/>
                  </a:lnTo>
                  <a:lnTo>
                    <a:pt x="503" y="766"/>
                  </a:lnTo>
                  <a:lnTo>
                    <a:pt x="490" y="783"/>
                  </a:lnTo>
                  <a:lnTo>
                    <a:pt x="476" y="799"/>
                  </a:lnTo>
                  <a:lnTo>
                    <a:pt x="461" y="813"/>
                  </a:lnTo>
                  <a:lnTo>
                    <a:pt x="445" y="826"/>
                  </a:lnTo>
                  <a:lnTo>
                    <a:pt x="427" y="837"/>
                  </a:lnTo>
                  <a:lnTo>
                    <a:pt x="409" y="846"/>
                  </a:lnTo>
                  <a:lnTo>
                    <a:pt x="389" y="854"/>
                  </a:lnTo>
                  <a:lnTo>
                    <a:pt x="367" y="860"/>
                  </a:lnTo>
                  <a:lnTo>
                    <a:pt x="346" y="865"/>
                  </a:lnTo>
                  <a:lnTo>
                    <a:pt x="322" y="867"/>
                  </a:lnTo>
                  <a:lnTo>
                    <a:pt x="298" y="868"/>
                  </a:lnTo>
                  <a:lnTo>
                    <a:pt x="276" y="867"/>
                  </a:lnTo>
                  <a:lnTo>
                    <a:pt x="255" y="865"/>
                  </a:lnTo>
                  <a:lnTo>
                    <a:pt x="234" y="860"/>
                  </a:lnTo>
                  <a:lnTo>
                    <a:pt x="213" y="855"/>
                  </a:lnTo>
                  <a:lnTo>
                    <a:pt x="194" y="847"/>
                  </a:lnTo>
                  <a:lnTo>
                    <a:pt x="175" y="839"/>
                  </a:lnTo>
                  <a:lnTo>
                    <a:pt x="157" y="829"/>
                  </a:lnTo>
                  <a:lnTo>
                    <a:pt x="139" y="818"/>
                  </a:lnTo>
                  <a:lnTo>
                    <a:pt x="123" y="805"/>
                  </a:lnTo>
                  <a:lnTo>
                    <a:pt x="108" y="791"/>
                  </a:lnTo>
                  <a:lnTo>
                    <a:pt x="95" y="776"/>
                  </a:lnTo>
                  <a:lnTo>
                    <a:pt x="82" y="760"/>
                  </a:lnTo>
                  <a:lnTo>
                    <a:pt x="70" y="743"/>
                  </a:lnTo>
                  <a:lnTo>
                    <a:pt x="60" y="723"/>
                  </a:lnTo>
                  <a:lnTo>
                    <a:pt x="51" y="704"/>
                  </a:lnTo>
                  <a:lnTo>
                    <a:pt x="43" y="684"/>
                  </a:lnTo>
                  <a:lnTo>
                    <a:pt x="38" y="665"/>
                  </a:lnTo>
                  <a:lnTo>
                    <a:pt x="35" y="644"/>
                  </a:lnTo>
                  <a:lnTo>
                    <a:pt x="31" y="625"/>
                  </a:lnTo>
                  <a:lnTo>
                    <a:pt x="30" y="606"/>
                  </a:lnTo>
                  <a:lnTo>
                    <a:pt x="31" y="587"/>
                  </a:lnTo>
                  <a:lnTo>
                    <a:pt x="32" y="567"/>
                  </a:lnTo>
                  <a:lnTo>
                    <a:pt x="36" y="548"/>
                  </a:lnTo>
                  <a:lnTo>
                    <a:pt x="40" y="530"/>
                  </a:lnTo>
                  <a:lnTo>
                    <a:pt x="46" y="512"/>
                  </a:lnTo>
                  <a:lnTo>
                    <a:pt x="54" y="493"/>
                  </a:lnTo>
                  <a:lnTo>
                    <a:pt x="62" y="476"/>
                  </a:lnTo>
                  <a:lnTo>
                    <a:pt x="72" y="460"/>
                  </a:lnTo>
                  <a:lnTo>
                    <a:pt x="83" y="444"/>
                  </a:lnTo>
                  <a:lnTo>
                    <a:pt x="96" y="429"/>
                  </a:lnTo>
                  <a:lnTo>
                    <a:pt x="109" y="414"/>
                  </a:lnTo>
                  <a:lnTo>
                    <a:pt x="123" y="401"/>
                  </a:lnTo>
                  <a:lnTo>
                    <a:pt x="127" y="415"/>
                  </a:lnTo>
                  <a:lnTo>
                    <a:pt x="131" y="429"/>
                  </a:lnTo>
                  <a:lnTo>
                    <a:pt x="134" y="442"/>
                  </a:lnTo>
                  <a:lnTo>
                    <a:pt x="139" y="455"/>
                  </a:lnTo>
                  <a:lnTo>
                    <a:pt x="145" y="468"/>
                  </a:lnTo>
                  <a:lnTo>
                    <a:pt x="151" y="481"/>
                  </a:lnTo>
                  <a:lnTo>
                    <a:pt x="159" y="492"/>
                  </a:lnTo>
                  <a:lnTo>
                    <a:pt x="167" y="504"/>
                  </a:lnTo>
                  <a:lnTo>
                    <a:pt x="169" y="506"/>
                  </a:lnTo>
                  <a:lnTo>
                    <a:pt x="173" y="507"/>
                  </a:lnTo>
                  <a:lnTo>
                    <a:pt x="175" y="508"/>
                  </a:lnTo>
                  <a:lnTo>
                    <a:pt x="178" y="510"/>
                  </a:lnTo>
                  <a:lnTo>
                    <a:pt x="181" y="508"/>
                  </a:lnTo>
                  <a:lnTo>
                    <a:pt x="184" y="507"/>
                  </a:lnTo>
                  <a:lnTo>
                    <a:pt x="188" y="506"/>
                  </a:lnTo>
                  <a:lnTo>
                    <a:pt x="190" y="504"/>
                  </a:lnTo>
                  <a:lnTo>
                    <a:pt x="198" y="493"/>
                  </a:lnTo>
                  <a:lnTo>
                    <a:pt x="207" y="483"/>
                  </a:lnTo>
                  <a:lnTo>
                    <a:pt x="215" y="471"/>
                  </a:lnTo>
                  <a:lnTo>
                    <a:pt x="223" y="459"/>
                  </a:lnTo>
                  <a:lnTo>
                    <a:pt x="229" y="446"/>
                  </a:lnTo>
                  <a:lnTo>
                    <a:pt x="236" y="434"/>
                  </a:lnTo>
                  <a:lnTo>
                    <a:pt x="242" y="421"/>
                  </a:lnTo>
                  <a:lnTo>
                    <a:pt x="247" y="407"/>
                  </a:lnTo>
                  <a:lnTo>
                    <a:pt x="252" y="393"/>
                  </a:lnTo>
                  <a:lnTo>
                    <a:pt x="256" y="379"/>
                  </a:lnTo>
                  <a:lnTo>
                    <a:pt x="260" y="365"/>
                  </a:lnTo>
                  <a:lnTo>
                    <a:pt x="263" y="350"/>
                  </a:lnTo>
                  <a:lnTo>
                    <a:pt x="267" y="335"/>
                  </a:lnTo>
                  <a:lnTo>
                    <a:pt x="269" y="320"/>
                  </a:lnTo>
                  <a:lnTo>
                    <a:pt x="270" y="305"/>
                  </a:lnTo>
                  <a:lnTo>
                    <a:pt x="271" y="290"/>
                  </a:lnTo>
                  <a:lnTo>
                    <a:pt x="272" y="259"/>
                  </a:lnTo>
                  <a:lnTo>
                    <a:pt x="271" y="228"/>
                  </a:lnTo>
                  <a:lnTo>
                    <a:pt x="268" y="197"/>
                  </a:lnTo>
                  <a:lnTo>
                    <a:pt x="261" y="166"/>
                  </a:lnTo>
                  <a:lnTo>
                    <a:pt x="258" y="151"/>
                  </a:lnTo>
                  <a:lnTo>
                    <a:pt x="254" y="136"/>
                  </a:lnTo>
                  <a:lnTo>
                    <a:pt x="250" y="121"/>
                  </a:lnTo>
                  <a:lnTo>
                    <a:pt x="244" y="106"/>
                  </a:lnTo>
                  <a:lnTo>
                    <a:pt x="239" y="91"/>
                  </a:lnTo>
                  <a:lnTo>
                    <a:pt x="232" y="77"/>
                  </a:lnTo>
                  <a:lnTo>
                    <a:pt x="226" y="64"/>
                  </a:lnTo>
                  <a:lnTo>
                    <a:pt x="219" y="50"/>
                  </a:lnTo>
                  <a:lnTo>
                    <a:pt x="241" y="61"/>
                  </a:lnTo>
                  <a:lnTo>
                    <a:pt x="262" y="74"/>
                  </a:lnTo>
                  <a:lnTo>
                    <a:pt x="284" y="88"/>
                  </a:lnTo>
                  <a:lnTo>
                    <a:pt x="304" y="103"/>
                  </a:lnTo>
                  <a:lnTo>
                    <a:pt x="323" y="118"/>
                  </a:lnTo>
                  <a:lnTo>
                    <a:pt x="343" y="134"/>
                  </a:lnTo>
                  <a:lnTo>
                    <a:pt x="360" y="150"/>
                  </a:lnTo>
                  <a:lnTo>
                    <a:pt x="378" y="167"/>
                  </a:lnTo>
                  <a:lnTo>
                    <a:pt x="394" y="185"/>
                  </a:lnTo>
                  <a:lnTo>
                    <a:pt x="410" y="204"/>
                  </a:lnTo>
                  <a:lnTo>
                    <a:pt x="425" y="223"/>
                  </a:lnTo>
                  <a:lnTo>
                    <a:pt x="439" y="242"/>
                  </a:lnTo>
                  <a:lnTo>
                    <a:pt x="452" y="262"/>
                  </a:lnTo>
                  <a:lnTo>
                    <a:pt x="465" y="283"/>
                  </a:lnTo>
                  <a:lnTo>
                    <a:pt x="476" y="303"/>
                  </a:lnTo>
                  <a:lnTo>
                    <a:pt x="487" y="323"/>
                  </a:lnTo>
                  <a:lnTo>
                    <a:pt x="498" y="345"/>
                  </a:lnTo>
                  <a:lnTo>
                    <a:pt x="506" y="366"/>
                  </a:lnTo>
                  <a:lnTo>
                    <a:pt x="515" y="388"/>
                  </a:lnTo>
                  <a:lnTo>
                    <a:pt x="522" y="409"/>
                  </a:lnTo>
                  <a:lnTo>
                    <a:pt x="529" y="430"/>
                  </a:lnTo>
                  <a:lnTo>
                    <a:pt x="535" y="452"/>
                  </a:lnTo>
                  <a:lnTo>
                    <a:pt x="540" y="473"/>
                  </a:lnTo>
                  <a:lnTo>
                    <a:pt x="544" y="495"/>
                  </a:lnTo>
                  <a:lnTo>
                    <a:pt x="547" y="516"/>
                  </a:lnTo>
                  <a:lnTo>
                    <a:pt x="550" y="537"/>
                  </a:lnTo>
                  <a:lnTo>
                    <a:pt x="551" y="559"/>
                  </a:lnTo>
                  <a:lnTo>
                    <a:pt x="551" y="580"/>
                  </a:lnTo>
                  <a:lnTo>
                    <a:pt x="551" y="600"/>
                  </a:lnTo>
                  <a:lnTo>
                    <a:pt x="550" y="621"/>
                  </a:lnTo>
                  <a:lnTo>
                    <a:pt x="548" y="640"/>
                  </a:lnTo>
                  <a:lnTo>
                    <a:pt x="545" y="659"/>
                  </a:lnTo>
                  <a:lnTo>
                    <a:pt x="545" y="659"/>
                  </a:lnTo>
                  <a:close/>
                  <a:moveTo>
                    <a:pt x="184" y="2"/>
                  </a:moveTo>
                  <a:lnTo>
                    <a:pt x="179" y="0"/>
                  </a:lnTo>
                  <a:lnTo>
                    <a:pt x="175" y="2"/>
                  </a:lnTo>
                  <a:lnTo>
                    <a:pt x="170" y="4"/>
                  </a:lnTo>
                  <a:lnTo>
                    <a:pt x="166" y="7"/>
                  </a:lnTo>
                  <a:lnTo>
                    <a:pt x="164" y="11"/>
                  </a:lnTo>
                  <a:lnTo>
                    <a:pt x="164" y="15"/>
                  </a:lnTo>
                  <a:lnTo>
                    <a:pt x="164" y="21"/>
                  </a:lnTo>
                  <a:lnTo>
                    <a:pt x="166" y="25"/>
                  </a:lnTo>
                  <a:lnTo>
                    <a:pt x="176" y="37"/>
                  </a:lnTo>
                  <a:lnTo>
                    <a:pt x="183" y="50"/>
                  </a:lnTo>
                  <a:lnTo>
                    <a:pt x="191" y="62"/>
                  </a:lnTo>
                  <a:lnTo>
                    <a:pt x="198" y="75"/>
                  </a:lnTo>
                  <a:lnTo>
                    <a:pt x="205" y="89"/>
                  </a:lnTo>
                  <a:lnTo>
                    <a:pt x="211" y="103"/>
                  </a:lnTo>
                  <a:lnTo>
                    <a:pt x="216" y="117"/>
                  </a:lnTo>
                  <a:lnTo>
                    <a:pt x="221" y="131"/>
                  </a:lnTo>
                  <a:lnTo>
                    <a:pt x="225" y="146"/>
                  </a:lnTo>
                  <a:lnTo>
                    <a:pt x="229" y="161"/>
                  </a:lnTo>
                  <a:lnTo>
                    <a:pt x="232" y="176"/>
                  </a:lnTo>
                  <a:lnTo>
                    <a:pt x="236" y="191"/>
                  </a:lnTo>
                  <a:lnTo>
                    <a:pt x="240" y="222"/>
                  </a:lnTo>
                  <a:lnTo>
                    <a:pt x="241" y="252"/>
                  </a:lnTo>
                  <a:lnTo>
                    <a:pt x="241" y="267"/>
                  </a:lnTo>
                  <a:lnTo>
                    <a:pt x="241" y="283"/>
                  </a:lnTo>
                  <a:lnTo>
                    <a:pt x="240" y="298"/>
                  </a:lnTo>
                  <a:lnTo>
                    <a:pt x="239" y="313"/>
                  </a:lnTo>
                  <a:lnTo>
                    <a:pt x="237" y="327"/>
                  </a:lnTo>
                  <a:lnTo>
                    <a:pt x="235" y="342"/>
                  </a:lnTo>
                  <a:lnTo>
                    <a:pt x="231" y="357"/>
                  </a:lnTo>
                  <a:lnTo>
                    <a:pt x="227" y="370"/>
                  </a:lnTo>
                  <a:lnTo>
                    <a:pt x="223" y="384"/>
                  </a:lnTo>
                  <a:lnTo>
                    <a:pt x="219" y="397"/>
                  </a:lnTo>
                  <a:lnTo>
                    <a:pt x="213" y="411"/>
                  </a:lnTo>
                  <a:lnTo>
                    <a:pt x="208" y="423"/>
                  </a:lnTo>
                  <a:lnTo>
                    <a:pt x="201" y="436"/>
                  </a:lnTo>
                  <a:lnTo>
                    <a:pt x="195" y="447"/>
                  </a:lnTo>
                  <a:lnTo>
                    <a:pt x="188" y="459"/>
                  </a:lnTo>
                  <a:lnTo>
                    <a:pt x="179" y="470"/>
                  </a:lnTo>
                  <a:lnTo>
                    <a:pt x="174" y="459"/>
                  </a:lnTo>
                  <a:lnTo>
                    <a:pt x="168" y="449"/>
                  </a:lnTo>
                  <a:lnTo>
                    <a:pt x="164" y="438"/>
                  </a:lnTo>
                  <a:lnTo>
                    <a:pt x="161" y="426"/>
                  </a:lnTo>
                  <a:lnTo>
                    <a:pt x="154" y="403"/>
                  </a:lnTo>
                  <a:lnTo>
                    <a:pt x="149" y="377"/>
                  </a:lnTo>
                  <a:lnTo>
                    <a:pt x="148" y="372"/>
                  </a:lnTo>
                  <a:lnTo>
                    <a:pt x="147" y="368"/>
                  </a:lnTo>
                  <a:lnTo>
                    <a:pt x="145" y="365"/>
                  </a:lnTo>
                  <a:lnTo>
                    <a:pt x="143" y="362"/>
                  </a:lnTo>
                  <a:lnTo>
                    <a:pt x="139" y="361"/>
                  </a:lnTo>
                  <a:lnTo>
                    <a:pt x="135" y="360"/>
                  </a:lnTo>
                  <a:lnTo>
                    <a:pt x="132" y="360"/>
                  </a:lnTo>
                  <a:lnTo>
                    <a:pt x="129" y="361"/>
                  </a:lnTo>
                  <a:lnTo>
                    <a:pt x="126" y="363"/>
                  </a:lnTo>
                  <a:lnTo>
                    <a:pt x="106" y="377"/>
                  </a:lnTo>
                  <a:lnTo>
                    <a:pt x="88" y="394"/>
                  </a:lnTo>
                  <a:lnTo>
                    <a:pt x="72" y="411"/>
                  </a:lnTo>
                  <a:lnTo>
                    <a:pt x="57" y="429"/>
                  </a:lnTo>
                  <a:lnTo>
                    <a:pt x="44" y="447"/>
                  </a:lnTo>
                  <a:lnTo>
                    <a:pt x="32" y="468"/>
                  </a:lnTo>
                  <a:lnTo>
                    <a:pt x="23" y="488"/>
                  </a:lnTo>
                  <a:lnTo>
                    <a:pt x="15" y="510"/>
                  </a:lnTo>
                  <a:lnTo>
                    <a:pt x="9" y="532"/>
                  </a:lnTo>
                  <a:lnTo>
                    <a:pt x="5" y="553"/>
                  </a:lnTo>
                  <a:lnTo>
                    <a:pt x="1" y="577"/>
                  </a:lnTo>
                  <a:lnTo>
                    <a:pt x="0" y="599"/>
                  </a:lnTo>
                  <a:lnTo>
                    <a:pt x="1" y="623"/>
                  </a:lnTo>
                  <a:lnTo>
                    <a:pt x="4" y="646"/>
                  </a:lnTo>
                  <a:lnTo>
                    <a:pt x="9" y="670"/>
                  </a:lnTo>
                  <a:lnTo>
                    <a:pt x="15" y="692"/>
                  </a:lnTo>
                  <a:lnTo>
                    <a:pt x="24" y="716"/>
                  </a:lnTo>
                  <a:lnTo>
                    <a:pt x="34" y="737"/>
                  </a:lnTo>
                  <a:lnTo>
                    <a:pt x="45" y="758"/>
                  </a:lnTo>
                  <a:lnTo>
                    <a:pt x="58" y="777"/>
                  </a:lnTo>
                  <a:lnTo>
                    <a:pt x="72" y="795"/>
                  </a:lnTo>
                  <a:lnTo>
                    <a:pt x="88" y="812"/>
                  </a:lnTo>
                  <a:lnTo>
                    <a:pt x="104" y="828"/>
                  </a:lnTo>
                  <a:lnTo>
                    <a:pt x="122" y="842"/>
                  </a:lnTo>
                  <a:lnTo>
                    <a:pt x="142" y="855"/>
                  </a:lnTo>
                  <a:lnTo>
                    <a:pt x="161" y="866"/>
                  </a:lnTo>
                  <a:lnTo>
                    <a:pt x="182" y="875"/>
                  </a:lnTo>
                  <a:lnTo>
                    <a:pt x="204" y="884"/>
                  </a:lnTo>
                  <a:lnTo>
                    <a:pt x="226" y="889"/>
                  </a:lnTo>
                  <a:lnTo>
                    <a:pt x="250" y="895"/>
                  </a:lnTo>
                  <a:lnTo>
                    <a:pt x="274" y="897"/>
                  </a:lnTo>
                  <a:lnTo>
                    <a:pt x="298" y="898"/>
                  </a:lnTo>
                  <a:lnTo>
                    <a:pt x="326" y="897"/>
                  </a:lnTo>
                  <a:lnTo>
                    <a:pt x="351" y="893"/>
                  </a:lnTo>
                  <a:lnTo>
                    <a:pt x="376" y="889"/>
                  </a:lnTo>
                  <a:lnTo>
                    <a:pt x="399" y="883"/>
                  </a:lnTo>
                  <a:lnTo>
                    <a:pt x="411" y="878"/>
                  </a:lnTo>
                  <a:lnTo>
                    <a:pt x="422" y="874"/>
                  </a:lnTo>
                  <a:lnTo>
                    <a:pt x="432" y="869"/>
                  </a:lnTo>
                  <a:lnTo>
                    <a:pt x="443" y="864"/>
                  </a:lnTo>
                  <a:lnTo>
                    <a:pt x="453" y="857"/>
                  </a:lnTo>
                  <a:lnTo>
                    <a:pt x="462" y="851"/>
                  </a:lnTo>
                  <a:lnTo>
                    <a:pt x="472" y="844"/>
                  </a:lnTo>
                  <a:lnTo>
                    <a:pt x="481" y="837"/>
                  </a:lnTo>
                  <a:lnTo>
                    <a:pt x="489" y="829"/>
                  </a:lnTo>
                  <a:lnTo>
                    <a:pt x="498" y="822"/>
                  </a:lnTo>
                  <a:lnTo>
                    <a:pt x="505" y="813"/>
                  </a:lnTo>
                  <a:lnTo>
                    <a:pt x="513" y="804"/>
                  </a:lnTo>
                  <a:lnTo>
                    <a:pt x="520" y="794"/>
                  </a:lnTo>
                  <a:lnTo>
                    <a:pt x="527" y="784"/>
                  </a:lnTo>
                  <a:lnTo>
                    <a:pt x="534" y="775"/>
                  </a:lnTo>
                  <a:lnTo>
                    <a:pt x="539" y="764"/>
                  </a:lnTo>
                  <a:lnTo>
                    <a:pt x="550" y="742"/>
                  </a:lnTo>
                  <a:lnTo>
                    <a:pt x="560" y="718"/>
                  </a:lnTo>
                  <a:lnTo>
                    <a:pt x="567" y="692"/>
                  </a:lnTo>
                  <a:lnTo>
                    <a:pt x="574" y="666"/>
                  </a:lnTo>
                  <a:lnTo>
                    <a:pt x="577" y="643"/>
                  </a:lnTo>
                  <a:lnTo>
                    <a:pt x="580" y="621"/>
                  </a:lnTo>
                  <a:lnTo>
                    <a:pt x="581" y="598"/>
                  </a:lnTo>
                  <a:lnTo>
                    <a:pt x="581" y="576"/>
                  </a:lnTo>
                  <a:lnTo>
                    <a:pt x="580" y="552"/>
                  </a:lnTo>
                  <a:lnTo>
                    <a:pt x="579" y="529"/>
                  </a:lnTo>
                  <a:lnTo>
                    <a:pt x="576" y="504"/>
                  </a:lnTo>
                  <a:lnTo>
                    <a:pt x="571" y="481"/>
                  </a:lnTo>
                  <a:lnTo>
                    <a:pt x="566" y="457"/>
                  </a:lnTo>
                  <a:lnTo>
                    <a:pt x="561" y="433"/>
                  </a:lnTo>
                  <a:lnTo>
                    <a:pt x="553" y="408"/>
                  </a:lnTo>
                  <a:lnTo>
                    <a:pt x="545" y="384"/>
                  </a:lnTo>
                  <a:lnTo>
                    <a:pt x="536" y="361"/>
                  </a:lnTo>
                  <a:lnTo>
                    <a:pt x="525" y="336"/>
                  </a:lnTo>
                  <a:lnTo>
                    <a:pt x="515" y="313"/>
                  </a:lnTo>
                  <a:lnTo>
                    <a:pt x="503" y="290"/>
                  </a:lnTo>
                  <a:lnTo>
                    <a:pt x="490" y="267"/>
                  </a:lnTo>
                  <a:lnTo>
                    <a:pt x="476" y="244"/>
                  </a:lnTo>
                  <a:lnTo>
                    <a:pt x="461" y="222"/>
                  </a:lnTo>
                  <a:lnTo>
                    <a:pt x="445" y="200"/>
                  </a:lnTo>
                  <a:lnTo>
                    <a:pt x="428" y="180"/>
                  </a:lnTo>
                  <a:lnTo>
                    <a:pt x="410" y="160"/>
                  </a:lnTo>
                  <a:lnTo>
                    <a:pt x="392" y="139"/>
                  </a:lnTo>
                  <a:lnTo>
                    <a:pt x="373" y="121"/>
                  </a:lnTo>
                  <a:lnTo>
                    <a:pt x="351" y="103"/>
                  </a:lnTo>
                  <a:lnTo>
                    <a:pt x="330" y="85"/>
                  </a:lnTo>
                  <a:lnTo>
                    <a:pt x="308" y="69"/>
                  </a:lnTo>
                  <a:lnTo>
                    <a:pt x="285" y="53"/>
                  </a:lnTo>
                  <a:lnTo>
                    <a:pt x="261" y="39"/>
                  </a:lnTo>
                  <a:lnTo>
                    <a:pt x="236" y="25"/>
                  </a:lnTo>
                  <a:lnTo>
                    <a:pt x="211" y="13"/>
                  </a:lnTo>
                  <a:lnTo>
                    <a:pt x="184"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278">
              <a:extLst>
                <a:ext uri="{FF2B5EF4-FFF2-40B4-BE49-F238E27FC236}">
                  <a16:creationId xmlns="" xmlns:a16="http://schemas.microsoft.com/office/drawing/2014/main" id="{E7AE79D9-E372-49FA-B058-5C0C810BA158}"/>
                </a:ext>
              </a:extLst>
            </p:cNvPr>
            <p:cNvSpPr>
              <a:spLocks noEditPoints="1"/>
            </p:cNvSpPr>
            <p:nvPr/>
          </p:nvSpPr>
          <p:spPr bwMode="auto">
            <a:xfrm>
              <a:off x="10001250" y="947738"/>
              <a:ext cx="68263" cy="80962"/>
            </a:xfrm>
            <a:custGeom>
              <a:avLst/>
              <a:gdLst>
                <a:gd name="T0" fmla="*/ 158 w 216"/>
                <a:gd name="T1" fmla="*/ 43 h 255"/>
                <a:gd name="T2" fmla="*/ 169 w 216"/>
                <a:gd name="T3" fmla="*/ 58 h 255"/>
                <a:gd name="T4" fmla="*/ 180 w 216"/>
                <a:gd name="T5" fmla="*/ 91 h 255"/>
                <a:gd name="T6" fmla="*/ 186 w 216"/>
                <a:gd name="T7" fmla="*/ 133 h 255"/>
                <a:gd name="T8" fmla="*/ 185 w 216"/>
                <a:gd name="T9" fmla="*/ 162 h 255"/>
                <a:gd name="T10" fmla="*/ 176 w 216"/>
                <a:gd name="T11" fmla="*/ 185 h 255"/>
                <a:gd name="T12" fmla="*/ 162 w 216"/>
                <a:gd name="T13" fmla="*/ 203 h 255"/>
                <a:gd name="T14" fmla="*/ 144 w 216"/>
                <a:gd name="T15" fmla="*/ 217 h 255"/>
                <a:gd name="T16" fmla="*/ 123 w 216"/>
                <a:gd name="T17" fmla="*/ 224 h 255"/>
                <a:gd name="T18" fmla="*/ 95 w 216"/>
                <a:gd name="T19" fmla="*/ 225 h 255"/>
                <a:gd name="T20" fmla="*/ 64 w 216"/>
                <a:gd name="T21" fmla="*/ 213 h 255"/>
                <a:gd name="T22" fmla="*/ 40 w 216"/>
                <a:gd name="T23" fmla="*/ 189 h 255"/>
                <a:gd name="T24" fmla="*/ 62 w 216"/>
                <a:gd name="T25" fmla="*/ 171 h 255"/>
                <a:gd name="T26" fmla="*/ 101 w 216"/>
                <a:gd name="T27" fmla="*/ 145 h 255"/>
                <a:gd name="T28" fmla="*/ 133 w 216"/>
                <a:gd name="T29" fmla="*/ 106 h 255"/>
                <a:gd name="T30" fmla="*/ 146 w 216"/>
                <a:gd name="T31" fmla="*/ 79 h 255"/>
                <a:gd name="T32" fmla="*/ 150 w 216"/>
                <a:gd name="T33" fmla="*/ 53 h 255"/>
                <a:gd name="T34" fmla="*/ 150 w 216"/>
                <a:gd name="T35" fmla="*/ 36 h 255"/>
                <a:gd name="T36" fmla="*/ 113 w 216"/>
                <a:gd name="T37" fmla="*/ 15 h 255"/>
                <a:gd name="T38" fmla="*/ 118 w 216"/>
                <a:gd name="T39" fmla="*/ 32 h 255"/>
                <a:gd name="T40" fmla="*/ 119 w 216"/>
                <a:gd name="T41" fmla="*/ 61 h 255"/>
                <a:gd name="T42" fmla="*/ 111 w 216"/>
                <a:gd name="T43" fmla="*/ 84 h 255"/>
                <a:gd name="T44" fmla="*/ 90 w 216"/>
                <a:gd name="T45" fmla="*/ 113 h 255"/>
                <a:gd name="T46" fmla="*/ 58 w 216"/>
                <a:gd name="T47" fmla="*/ 140 h 255"/>
                <a:gd name="T48" fmla="*/ 25 w 216"/>
                <a:gd name="T49" fmla="*/ 149 h 255"/>
                <a:gd name="T50" fmla="*/ 13 w 216"/>
                <a:gd name="T51" fmla="*/ 148 h 255"/>
                <a:gd name="T52" fmla="*/ 4 w 216"/>
                <a:gd name="T53" fmla="*/ 153 h 255"/>
                <a:gd name="T54" fmla="*/ 0 w 216"/>
                <a:gd name="T55" fmla="*/ 162 h 255"/>
                <a:gd name="T56" fmla="*/ 5 w 216"/>
                <a:gd name="T57" fmla="*/ 185 h 255"/>
                <a:gd name="T58" fmla="*/ 18 w 216"/>
                <a:gd name="T59" fmla="*/ 209 h 255"/>
                <a:gd name="T60" fmla="*/ 37 w 216"/>
                <a:gd name="T61" fmla="*/ 231 h 255"/>
                <a:gd name="T62" fmla="*/ 61 w 216"/>
                <a:gd name="T63" fmla="*/ 246 h 255"/>
                <a:gd name="T64" fmla="*/ 87 w 216"/>
                <a:gd name="T65" fmla="*/ 254 h 255"/>
                <a:gd name="T66" fmla="*/ 118 w 216"/>
                <a:gd name="T67" fmla="*/ 255 h 255"/>
                <a:gd name="T68" fmla="*/ 148 w 216"/>
                <a:gd name="T69" fmla="*/ 247 h 255"/>
                <a:gd name="T70" fmla="*/ 175 w 216"/>
                <a:gd name="T71" fmla="*/ 231 h 255"/>
                <a:gd name="T72" fmla="*/ 196 w 216"/>
                <a:gd name="T73" fmla="*/ 208 h 255"/>
                <a:gd name="T74" fmla="*/ 210 w 216"/>
                <a:gd name="T75" fmla="*/ 179 h 255"/>
                <a:gd name="T76" fmla="*/ 216 w 216"/>
                <a:gd name="T77" fmla="*/ 147 h 255"/>
                <a:gd name="T78" fmla="*/ 212 w 216"/>
                <a:gd name="T79" fmla="*/ 97 h 255"/>
                <a:gd name="T80" fmla="*/ 197 w 216"/>
                <a:gd name="T81" fmla="*/ 48 h 255"/>
                <a:gd name="T82" fmla="*/ 185 w 216"/>
                <a:gd name="T83" fmla="*/ 28 h 255"/>
                <a:gd name="T84" fmla="*/ 167 w 216"/>
                <a:gd name="T85" fmla="*/ 13 h 255"/>
                <a:gd name="T86" fmla="*/ 148 w 216"/>
                <a:gd name="T87" fmla="*/ 3 h 255"/>
                <a:gd name="T88" fmla="*/ 128 w 216"/>
                <a:gd name="T89" fmla="*/ 0 h 255"/>
                <a:gd name="T90" fmla="*/ 117 w 216"/>
                <a:gd name="T91" fmla="*/ 4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6" h="255">
                  <a:moveTo>
                    <a:pt x="150" y="36"/>
                  </a:moveTo>
                  <a:lnTo>
                    <a:pt x="154" y="39"/>
                  </a:lnTo>
                  <a:lnTo>
                    <a:pt x="158" y="43"/>
                  </a:lnTo>
                  <a:lnTo>
                    <a:pt x="162" y="47"/>
                  </a:lnTo>
                  <a:lnTo>
                    <a:pt x="165" y="52"/>
                  </a:lnTo>
                  <a:lnTo>
                    <a:pt x="169" y="58"/>
                  </a:lnTo>
                  <a:lnTo>
                    <a:pt x="172" y="64"/>
                  </a:lnTo>
                  <a:lnTo>
                    <a:pt x="177" y="77"/>
                  </a:lnTo>
                  <a:lnTo>
                    <a:pt x="180" y="91"/>
                  </a:lnTo>
                  <a:lnTo>
                    <a:pt x="183" y="105"/>
                  </a:lnTo>
                  <a:lnTo>
                    <a:pt x="186" y="120"/>
                  </a:lnTo>
                  <a:lnTo>
                    <a:pt x="186" y="133"/>
                  </a:lnTo>
                  <a:lnTo>
                    <a:pt x="186" y="146"/>
                  </a:lnTo>
                  <a:lnTo>
                    <a:pt x="186" y="155"/>
                  </a:lnTo>
                  <a:lnTo>
                    <a:pt x="185" y="162"/>
                  </a:lnTo>
                  <a:lnTo>
                    <a:pt x="182" y="170"/>
                  </a:lnTo>
                  <a:lnTo>
                    <a:pt x="179" y="177"/>
                  </a:lnTo>
                  <a:lnTo>
                    <a:pt x="176" y="185"/>
                  </a:lnTo>
                  <a:lnTo>
                    <a:pt x="172" y="191"/>
                  </a:lnTo>
                  <a:lnTo>
                    <a:pt x="167" y="198"/>
                  </a:lnTo>
                  <a:lnTo>
                    <a:pt x="162" y="203"/>
                  </a:lnTo>
                  <a:lnTo>
                    <a:pt x="157" y="208"/>
                  </a:lnTo>
                  <a:lnTo>
                    <a:pt x="150" y="213"/>
                  </a:lnTo>
                  <a:lnTo>
                    <a:pt x="144" y="217"/>
                  </a:lnTo>
                  <a:lnTo>
                    <a:pt x="138" y="220"/>
                  </a:lnTo>
                  <a:lnTo>
                    <a:pt x="130" y="222"/>
                  </a:lnTo>
                  <a:lnTo>
                    <a:pt x="123" y="224"/>
                  </a:lnTo>
                  <a:lnTo>
                    <a:pt x="115" y="225"/>
                  </a:lnTo>
                  <a:lnTo>
                    <a:pt x="106" y="225"/>
                  </a:lnTo>
                  <a:lnTo>
                    <a:pt x="95" y="225"/>
                  </a:lnTo>
                  <a:lnTo>
                    <a:pt x="84" y="222"/>
                  </a:lnTo>
                  <a:lnTo>
                    <a:pt x="73" y="218"/>
                  </a:lnTo>
                  <a:lnTo>
                    <a:pt x="64" y="213"/>
                  </a:lnTo>
                  <a:lnTo>
                    <a:pt x="54" y="206"/>
                  </a:lnTo>
                  <a:lnTo>
                    <a:pt x="47" y="198"/>
                  </a:lnTo>
                  <a:lnTo>
                    <a:pt x="40" y="189"/>
                  </a:lnTo>
                  <a:lnTo>
                    <a:pt x="35" y="178"/>
                  </a:lnTo>
                  <a:lnTo>
                    <a:pt x="48" y="176"/>
                  </a:lnTo>
                  <a:lnTo>
                    <a:pt x="62" y="171"/>
                  </a:lnTo>
                  <a:lnTo>
                    <a:pt x="75" y="164"/>
                  </a:lnTo>
                  <a:lnTo>
                    <a:pt x="88" y="155"/>
                  </a:lnTo>
                  <a:lnTo>
                    <a:pt x="101" y="145"/>
                  </a:lnTo>
                  <a:lnTo>
                    <a:pt x="114" y="132"/>
                  </a:lnTo>
                  <a:lnTo>
                    <a:pt x="125" y="120"/>
                  </a:lnTo>
                  <a:lnTo>
                    <a:pt x="133" y="106"/>
                  </a:lnTo>
                  <a:lnTo>
                    <a:pt x="139" y="96"/>
                  </a:lnTo>
                  <a:lnTo>
                    <a:pt x="143" y="87"/>
                  </a:lnTo>
                  <a:lnTo>
                    <a:pt x="146" y="79"/>
                  </a:lnTo>
                  <a:lnTo>
                    <a:pt x="148" y="70"/>
                  </a:lnTo>
                  <a:lnTo>
                    <a:pt x="150" y="62"/>
                  </a:lnTo>
                  <a:lnTo>
                    <a:pt x="150" y="53"/>
                  </a:lnTo>
                  <a:lnTo>
                    <a:pt x="150" y="45"/>
                  </a:lnTo>
                  <a:lnTo>
                    <a:pt x="150" y="36"/>
                  </a:lnTo>
                  <a:lnTo>
                    <a:pt x="150" y="36"/>
                  </a:lnTo>
                  <a:close/>
                  <a:moveTo>
                    <a:pt x="114" y="7"/>
                  </a:moveTo>
                  <a:lnTo>
                    <a:pt x="113" y="10"/>
                  </a:lnTo>
                  <a:lnTo>
                    <a:pt x="113" y="15"/>
                  </a:lnTo>
                  <a:lnTo>
                    <a:pt x="113" y="18"/>
                  </a:lnTo>
                  <a:lnTo>
                    <a:pt x="114" y="22"/>
                  </a:lnTo>
                  <a:lnTo>
                    <a:pt x="118" y="32"/>
                  </a:lnTo>
                  <a:lnTo>
                    <a:pt x="120" y="41"/>
                  </a:lnTo>
                  <a:lnTo>
                    <a:pt x="120" y="51"/>
                  </a:lnTo>
                  <a:lnTo>
                    <a:pt x="119" y="61"/>
                  </a:lnTo>
                  <a:lnTo>
                    <a:pt x="117" y="69"/>
                  </a:lnTo>
                  <a:lnTo>
                    <a:pt x="114" y="77"/>
                  </a:lnTo>
                  <a:lnTo>
                    <a:pt x="111" y="84"/>
                  </a:lnTo>
                  <a:lnTo>
                    <a:pt x="108" y="91"/>
                  </a:lnTo>
                  <a:lnTo>
                    <a:pt x="100" y="102"/>
                  </a:lnTo>
                  <a:lnTo>
                    <a:pt x="90" y="113"/>
                  </a:lnTo>
                  <a:lnTo>
                    <a:pt x="80" y="124"/>
                  </a:lnTo>
                  <a:lnTo>
                    <a:pt x="69" y="132"/>
                  </a:lnTo>
                  <a:lnTo>
                    <a:pt x="58" y="140"/>
                  </a:lnTo>
                  <a:lnTo>
                    <a:pt x="47" y="145"/>
                  </a:lnTo>
                  <a:lnTo>
                    <a:pt x="36" y="148"/>
                  </a:lnTo>
                  <a:lnTo>
                    <a:pt x="25" y="149"/>
                  </a:lnTo>
                  <a:lnTo>
                    <a:pt x="21" y="149"/>
                  </a:lnTo>
                  <a:lnTo>
                    <a:pt x="18" y="148"/>
                  </a:lnTo>
                  <a:lnTo>
                    <a:pt x="13" y="148"/>
                  </a:lnTo>
                  <a:lnTo>
                    <a:pt x="10" y="148"/>
                  </a:lnTo>
                  <a:lnTo>
                    <a:pt x="7" y="151"/>
                  </a:lnTo>
                  <a:lnTo>
                    <a:pt x="4" y="153"/>
                  </a:lnTo>
                  <a:lnTo>
                    <a:pt x="2" y="155"/>
                  </a:lnTo>
                  <a:lnTo>
                    <a:pt x="0" y="158"/>
                  </a:lnTo>
                  <a:lnTo>
                    <a:pt x="0" y="162"/>
                  </a:lnTo>
                  <a:lnTo>
                    <a:pt x="0" y="166"/>
                  </a:lnTo>
                  <a:lnTo>
                    <a:pt x="2" y="175"/>
                  </a:lnTo>
                  <a:lnTo>
                    <a:pt x="5" y="185"/>
                  </a:lnTo>
                  <a:lnTo>
                    <a:pt x="8" y="193"/>
                  </a:lnTo>
                  <a:lnTo>
                    <a:pt x="12" y="202"/>
                  </a:lnTo>
                  <a:lnTo>
                    <a:pt x="18" y="209"/>
                  </a:lnTo>
                  <a:lnTo>
                    <a:pt x="24" y="217"/>
                  </a:lnTo>
                  <a:lnTo>
                    <a:pt x="29" y="224"/>
                  </a:lnTo>
                  <a:lnTo>
                    <a:pt x="37" y="231"/>
                  </a:lnTo>
                  <a:lnTo>
                    <a:pt x="44" y="236"/>
                  </a:lnTo>
                  <a:lnTo>
                    <a:pt x="52" y="241"/>
                  </a:lnTo>
                  <a:lnTo>
                    <a:pt x="61" y="246"/>
                  </a:lnTo>
                  <a:lnTo>
                    <a:pt x="69" y="249"/>
                  </a:lnTo>
                  <a:lnTo>
                    <a:pt x="78" y="252"/>
                  </a:lnTo>
                  <a:lnTo>
                    <a:pt x="87" y="254"/>
                  </a:lnTo>
                  <a:lnTo>
                    <a:pt x="97" y="255"/>
                  </a:lnTo>
                  <a:lnTo>
                    <a:pt x="106" y="255"/>
                  </a:lnTo>
                  <a:lnTo>
                    <a:pt x="118" y="255"/>
                  </a:lnTo>
                  <a:lnTo>
                    <a:pt x="129" y="253"/>
                  </a:lnTo>
                  <a:lnTo>
                    <a:pt x="139" y="251"/>
                  </a:lnTo>
                  <a:lnTo>
                    <a:pt x="148" y="247"/>
                  </a:lnTo>
                  <a:lnTo>
                    <a:pt x="158" y="243"/>
                  </a:lnTo>
                  <a:lnTo>
                    <a:pt x="167" y="237"/>
                  </a:lnTo>
                  <a:lnTo>
                    <a:pt x="175" y="231"/>
                  </a:lnTo>
                  <a:lnTo>
                    <a:pt x="183" y="224"/>
                  </a:lnTo>
                  <a:lnTo>
                    <a:pt x="190" y="217"/>
                  </a:lnTo>
                  <a:lnTo>
                    <a:pt x="196" y="208"/>
                  </a:lnTo>
                  <a:lnTo>
                    <a:pt x="202" y="200"/>
                  </a:lnTo>
                  <a:lnTo>
                    <a:pt x="207" y="190"/>
                  </a:lnTo>
                  <a:lnTo>
                    <a:pt x="210" y="179"/>
                  </a:lnTo>
                  <a:lnTo>
                    <a:pt x="213" y="169"/>
                  </a:lnTo>
                  <a:lnTo>
                    <a:pt x="216" y="158"/>
                  </a:lnTo>
                  <a:lnTo>
                    <a:pt x="216" y="147"/>
                  </a:lnTo>
                  <a:lnTo>
                    <a:pt x="216" y="131"/>
                  </a:lnTo>
                  <a:lnTo>
                    <a:pt x="214" y="114"/>
                  </a:lnTo>
                  <a:lnTo>
                    <a:pt x="212" y="97"/>
                  </a:lnTo>
                  <a:lnTo>
                    <a:pt x="209" y="80"/>
                  </a:lnTo>
                  <a:lnTo>
                    <a:pt x="204" y="64"/>
                  </a:lnTo>
                  <a:lnTo>
                    <a:pt x="197" y="48"/>
                  </a:lnTo>
                  <a:lnTo>
                    <a:pt x="193" y="41"/>
                  </a:lnTo>
                  <a:lnTo>
                    <a:pt x="189" y="34"/>
                  </a:lnTo>
                  <a:lnTo>
                    <a:pt x="185" y="28"/>
                  </a:lnTo>
                  <a:lnTo>
                    <a:pt x="179" y="22"/>
                  </a:lnTo>
                  <a:lnTo>
                    <a:pt x="174" y="17"/>
                  </a:lnTo>
                  <a:lnTo>
                    <a:pt x="167" y="13"/>
                  </a:lnTo>
                  <a:lnTo>
                    <a:pt x="162" y="8"/>
                  </a:lnTo>
                  <a:lnTo>
                    <a:pt x="156" y="5"/>
                  </a:lnTo>
                  <a:lnTo>
                    <a:pt x="148" y="3"/>
                  </a:lnTo>
                  <a:lnTo>
                    <a:pt x="142" y="1"/>
                  </a:lnTo>
                  <a:lnTo>
                    <a:pt x="134" y="0"/>
                  </a:lnTo>
                  <a:lnTo>
                    <a:pt x="128" y="0"/>
                  </a:lnTo>
                  <a:lnTo>
                    <a:pt x="124" y="0"/>
                  </a:lnTo>
                  <a:lnTo>
                    <a:pt x="120" y="2"/>
                  </a:lnTo>
                  <a:lnTo>
                    <a:pt x="117" y="4"/>
                  </a:lnTo>
                  <a:lnTo>
                    <a:pt x="114"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63" name="Right Triangle 62">
            <a:extLst>
              <a:ext uri="{FF2B5EF4-FFF2-40B4-BE49-F238E27FC236}">
                <a16:creationId xmlns="" xmlns:a16="http://schemas.microsoft.com/office/drawing/2014/main" id="{3F92B03D-1C8F-440A-8569-5CAA154FA3DB}"/>
              </a:ext>
            </a:extLst>
          </p:cNvPr>
          <p:cNvSpPr/>
          <p:nvPr/>
        </p:nvSpPr>
        <p:spPr>
          <a:xfrm rot="18207744">
            <a:off x="7245498" y="4647442"/>
            <a:ext cx="1032532" cy="731082"/>
          </a:xfrm>
          <a:prstGeom prst="rtTriangle">
            <a:avLst/>
          </a:prstGeom>
          <a:gradFill>
            <a:gsLst>
              <a:gs pos="100000">
                <a:schemeClr val="accent4"/>
              </a:gs>
              <a:gs pos="0">
                <a:srgbClr val="F68E3F"/>
              </a:gs>
            </a:gsLst>
            <a:lin ang="540000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p>
        </p:txBody>
      </p:sp>
    </p:spTree>
    <p:extLst>
      <p:ext uri="{BB962C8B-B14F-4D97-AF65-F5344CB8AC3E}">
        <p14:creationId xmlns:p14="http://schemas.microsoft.com/office/powerpoint/2010/main" val="139709950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F3E3257-DCF6-47A8-8B88-2C45D3F87008}"/>
              </a:ext>
            </a:extLst>
          </p:cNvPr>
          <p:cNvSpPr>
            <a:spLocks noGrp="1"/>
          </p:cNvSpPr>
          <p:nvPr>
            <p:ph type="title"/>
          </p:nvPr>
        </p:nvSpPr>
        <p:spPr/>
        <p:txBody>
          <a:bodyPr/>
          <a:lstStyle/>
          <a:p>
            <a:r>
              <a:rPr lang="en-US" dirty="0"/>
              <a:t>PICTURE SLIDE</a:t>
            </a:r>
            <a:endParaRPr lang="en-ID" dirty="0"/>
          </a:p>
        </p:txBody>
      </p:sp>
      <p:sp>
        <p:nvSpPr>
          <p:cNvPr id="3" name="Slide Number Placeholder 2">
            <a:extLst>
              <a:ext uri="{FF2B5EF4-FFF2-40B4-BE49-F238E27FC236}">
                <a16:creationId xmlns="" xmlns:a16="http://schemas.microsoft.com/office/drawing/2014/main" id="{59B46C3E-F4B1-455D-83E5-5124A8D3F599}"/>
              </a:ext>
            </a:extLst>
          </p:cNvPr>
          <p:cNvSpPr>
            <a:spLocks noGrp="1"/>
          </p:cNvSpPr>
          <p:nvPr>
            <p:ph type="sldNum" sz="quarter" idx="12"/>
          </p:nvPr>
        </p:nvSpPr>
        <p:spPr/>
        <p:txBody>
          <a:bodyPr/>
          <a:lstStyle/>
          <a:p>
            <a:r>
              <a:rPr lang="en-ID"/>
              <a:t>0</a:t>
            </a:r>
            <a:fld id="{FF8B239B-8A55-407A-BDD2-A0145CBBE9DF}" type="slidenum">
              <a:rPr lang="en-ID" smtClean="0"/>
              <a:pPr/>
              <a:t>8</a:t>
            </a:fld>
            <a:endParaRPr lang="en-ID" dirty="0"/>
          </a:p>
        </p:txBody>
      </p:sp>
      <p:pic>
        <p:nvPicPr>
          <p:cNvPr id="21" name="Picture Placeholder 20">
            <a:extLst>
              <a:ext uri="{FF2B5EF4-FFF2-40B4-BE49-F238E27FC236}">
                <a16:creationId xmlns="" xmlns:a16="http://schemas.microsoft.com/office/drawing/2014/main" id="{B253B1E7-A2C5-45E1-990B-B51DD6C7495D}"/>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0813" r="10813"/>
          <a:stretch>
            <a:fillRect/>
          </a:stretch>
        </p:blipFill>
        <p:spPr/>
      </p:pic>
      <p:pic>
        <p:nvPicPr>
          <p:cNvPr id="23" name="Picture Placeholder 22">
            <a:extLst>
              <a:ext uri="{FF2B5EF4-FFF2-40B4-BE49-F238E27FC236}">
                <a16:creationId xmlns="" xmlns:a16="http://schemas.microsoft.com/office/drawing/2014/main" id="{EAD10B88-DE97-462D-92F4-5492DBA7F47D}"/>
              </a:ext>
            </a:extLst>
          </p:cNvPr>
          <p:cNvPicPr>
            <a:picLocks noGrp="1" noChangeAspect="1"/>
          </p:cNvPicPr>
          <p:nvPr>
            <p:ph type="pic" sz="quarter" idx="14"/>
          </p:nvPr>
        </p:nvPicPr>
        <p:blipFill>
          <a:blip r:embed="rId4" cstate="print">
            <a:extLst>
              <a:ext uri="{28A0092B-C50C-407E-A947-70E740481C1C}">
                <a14:useLocalDpi xmlns:a14="http://schemas.microsoft.com/office/drawing/2010/main" val="0"/>
              </a:ext>
            </a:extLst>
          </a:blip>
          <a:srcRect l="4237" r="4237"/>
          <a:stretch>
            <a:fillRect/>
          </a:stretch>
        </p:blipFill>
        <p:spPr/>
      </p:pic>
      <p:pic>
        <p:nvPicPr>
          <p:cNvPr id="27" name="Picture Placeholder 26">
            <a:extLst>
              <a:ext uri="{FF2B5EF4-FFF2-40B4-BE49-F238E27FC236}">
                <a16:creationId xmlns="" xmlns:a16="http://schemas.microsoft.com/office/drawing/2014/main" id="{89ABB8F0-AA08-4DB2-B719-23CDFB25C7F8}"/>
              </a:ext>
            </a:extLst>
          </p:cNvPr>
          <p:cNvPicPr>
            <a:picLocks noGrp="1" noChangeAspect="1"/>
          </p:cNvPicPr>
          <p:nvPr>
            <p:ph type="pic" sz="quarter" idx="16"/>
          </p:nvPr>
        </p:nvPicPr>
        <p:blipFill>
          <a:blip r:embed="rId5" cstate="print">
            <a:extLst>
              <a:ext uri="{28A0092B-C50C-407E-A947-70E740481C1C}">
                <a14:useLocalDpi xmlns:a14="http://schemas.microsoft.com/office/drawing/2010/main" val="0"/>
              </a:ext>
            </a:extLst>
          </a:blip>
          <a:srcRect l="4260" r="4260"/>
          <a:stretch>
            <a:fillRect/>
          </a:stretch>
        </p:blipFill>
        <p:spPr/>
      </p:pic>
      <p:pic>
        <p:nvPicPr>
          <p:cNvPr id="25" name="Picture Placeholder 24">
            <a:extLst>
              <a:ext uri="{FF2B5EF4-FFF2-40B4-BE49-F238E27FC236}">
                <a16:creationId xmlns="" xmlns:a16="http://schemas.microsoft.com/office/drawing/2014/main" id="{1346FD91-D019-456B-A36D-B05CCDB55322}"/>
              </a:ext>
            </a:extLst>
          </p:cNvPr>
          <p:cNvPicPr>
            <a:picLocks noGrp="1" noChangeAspect="1"/>
          </p:cNvPicPr>
          <p:nvPr>
            <p:ph type="pic" sz="quarter" idx="17"/>
          </p:nvPr>
        </p:nvPicPr>
        <p:blipFill>
          <a:blip r:embed="rId6" cstate="print">
            <a:extLst>
              <a:ext uri="{28A0092B-C50C-407E-A947-70E740481C1C}">
                <a14:useLocalDpi xmlns:a14="http://schemas.microsoft.com/office/drawing/2010/main" val="0"/>
              </a:ext>
            </a:extLst>
          </a:blip>
          <a:srcRect l="4777" r="4777"/>
          <a:stretch>
            <a:fillRect/>
          </a:stretch>
        </p:blipFill>
        <p:spPr/>
      </p:pic>
      <p:sp>
        <p:nvSpPr>
          <p:cNvPr id="9" name="Rectangle 8">
            <a:extLst>
              <a:ext uri="{FF2B5EF4-FFF2-40B4-BE49-F238E27FC236}">
                <a16:creationId xmlns="" xmlns:a16="http://schemas.microsoft.com/office/drawing/2014/main" id="{9C9E94B3-525C-40C4-B96B-074DC8D79879}"/>
              </a:ext>
            </a:extLst>
          </p:cNvPr>
          <p:cNvSpPr/>
          <p:nvPr/>
        </p:nvSpPr>
        <p:spPr>
          <a:xfrm>
            <a:off x="5055854" y="1615817"/>
            <a:ext cx="3473777" cy="2136113"/>
          </a:xfrm>
          <a:prstGeom prst="rect">
            <a:avLst/>
          </a:prstGeom>
          <a:gradFill>
            <a:gsLst>
              <a:gs pos="100000">
                <a:schemeClr val="accent4"/>
              </a:gs>
              <a:gs pos="0">
                <a:srgbClr val="F68E3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ID"/>
          </a:p>
        </p:txBody>
      </p:sp>
      <p:sp>
        <p:nvSpPr>
          <p:cNvPr id="10" name="Title 175">
            <a:extLst>
              <a:ext uri="{FF2B5EF4-FFF2-40B4-BE49-F238E27FC236}">
                <a16:creationId xmlns="" xmlns:a16="http://schemas.microsoft.com/office/drawing/2014/main" id="{4653EF1D-0A5D-49E9-8966-75EB64EDC1AE}"/>
              </a:ext>
            </a:extLst>
          </p:cNvPr>
          <p:cNvSpPr txBox="1">
            <a:spLocks/>
          </p:cNvSpPr>
          <p:nvPr/>
        </p:nvSpPr>
        <p:spPr>
          <a:xfrm>
            <a:off x="5543290" y="2825798"/>
            <a:ext cx="2579629" cy="443198"/>
          </a:xfrm>
          <a:prstGeom prst="rect">
            <a:avLst/>
          </a:prstGeom>
          <a:noFill/>
        </p:spPr>
        <p:txBody>
          <a:bodyPr vert="horz" wrap="square" lIns="0" tIns="0" rIns="0" bIns="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da-DK" sz="1600" dirty="0">
                <a:solidFill>
                  <a:schemeClr val="tx1">
                    <a:lumMod val="85000"/>
                    <a:lumOff val="15000"/>
                  </a:schemeClr>
                </a:solidFill>
                <a:latin typeface="+mn-lt"/>
              </a:rPr>
              <a:t>Lorem ipsum dolor sit amet, consectetur adipiscing elit,</a:t>
            </a:r>
            <a:endParaRPr lang="da-DK" sz="1400" dirty="0">
              <a:solidFill>
                <a:schemeClr val="tx1">
                  <a:lumMod val="85000"/>
                  <a:lumOff val="15000"/>
                </a:schemeClr>
              </a:solidFill>
              <a:latin typeface="+mn-lt"/>
            </a:endParaRPr>
          </a:p>
        </p:txBody>
      </p:sp>
      <p:sp>
        <p:nvSpPr>
          <p:cNvPr id="11" name="Title 175">
            <a:extLst>
              <a:ext uri="{FF2B5EF4-FFF2-40B4-BE49-F238E27FC236}">
                <a16:creationId xmlns="" xmlns:a16="http://schemas.microsoft.com/office/drawing/2014/main" id="{335799ED-2AB8-4BDA-B3F2-659DA4CF7C7D}"/>
              </a:ext>
            </a:extLst>
          </p:cNvPr>
          <p:cNvSpPr txBox="1">
            <a:spLocks/>
          </p:cNvSpPr>
          <p:nvPr/>
        </p:nvSpPr>
        <p:spPr>
          <a:xfrm>
            <a:off x="5543291" y="2010849"/>
            <a:ext cx="1756836" cy="664797"/>
          </a:xfrm>
          <a:prstGeom prst="rect">
            <a:avLst/>
          </a:prstGeom>
          <a:noFill/>
        </p:spPr>
        <p:txBody>
          <a:bodyPr vert="horz" wrap="square" lIns="0" tIns="0" rIns="0" bIns="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da-DK" sz="2400" b="1" dirty="0">
                <a:solidFill>
                  <a:schemeClr val="tx1">
                    <a:lumMod val="75000"/>
                    <a:lumOff val="25000"/>
                  </a:schemeClr>
                </a:solidFill>
              </a:rPr>
              <a:t>NEW</a:t>
            </a:r>
          </a:p>
          <a:p>
            <a:pPr algn="l"/>
            <a:r>
              <a:rPr lang="da-DK" sz="2400" b="1" dirty="0">
                <a:solidFill>
                  <a:schemeClr val="tx1">
                    <a:lumMod val="75000"/>
                    <a:lumOff val="25000"/>
                  </a:schemeClr>
                </a:solidFill>
              </a:rPr>
              <a:t>PICTURES </a:t>
            </a:r>
            <a:endParaRPr lang="da-DK" sz="2000" b="1" dirty="0">
              <a:solidFill>
                <a:schemeClr val="tx1">
                  <a:lumMod val="75000"/>
                  <a:lumOff val="25000"/>
                </a:schemeClr>
              </a:solidFill>
            </a:endParaRPr>
          </a:p>
        </p:txBody>
      </p:sp>
      <p:grpSp>
        <p:nvGrpSpPr>
          <p:cNvPr id="16" name="Group 15">
            <a:extLst>
              <a:ext uri="{FF2B5EF4-FFF2-40B4-BE49-F238E27FC236}">
                <a16:creationId xmlns="" xmlns:a16="http://schemas.microsoft.com/office/drawing/2014/main" id="{16550C7F-451F-4260-9B5E-5B29C02BA88E}"/>
              </a:ext>
            </a:extLst>
          </p:cNvPr>
          <p:cNvGrpSpPr/>
          <p:nvPr/>
        </p:nvGrpSpPr>
        <p:grpSpPr>
          <a:xfrm>
            <a:off x="5280660" y="1797898"/>
            <a:ext cx="262630" cy="281940"/>
            <a:chOff x="5280660" y="1897380"/>
            <a:chExt cx="262630" cy="281940"/>
          </a:xfrm>
        </p:grpSpPr>
        <p:cxnSp>
          <p:nvCxnSpPr>
            <p:cNvPr id="13" name="Straight Connector 12">
              <a:extLst>
                <a:ext uri="{FF2B5EF4-FFF2-40B4-BE49-F238E27FC236}">
                  <a16:creationId xmlns="" xmlns:a16="http://schemas.microsoft.com/office/drawing/2014/main" id="{EE465C9A-12B7-4D6F-B133-88D381D920FF}"/>
                </a:ext>
              </a:extLst>
            </p:cNvPr>
            <p:cNvCxnSpPr/>
            <p:nvPr/>
          </p:nvCxnSpPr>
          <p:spPr>
            <a:xfrm>
              <a:off x="5280660" y="1897380"/>
              <a:ext cx="0" cy="28194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 xmlns:a16="http://schemas.microsoft.com/office/drawing/2014/main" id="{27E523A4-BB5E-431C-9B46-08A1C1CC3161}"/>
                </a:ext>
              </a:extLst>
            </p:cNvPr>
            <p:cNvCxnSpPr/>
            <p:nvPr/>
          </p:nvCxnSpPr>
          <p:spPr>
            <a:xfrm>
              <a:off x="5280660" y="1905000"/>
              <a:ext cx="262630"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7" name="Group 16">
            <a:extLst>
              <a:ext uri="{FF2B5EF4-FFF2-40B4-BE49-F238E27FC236}">
                <a16:creationId xmlns="" xmlns:a16="http://schemas.microsoft.com/office/drawing/2014/main" id="{0E07AC0D-C580-466C-9E26-D07C2CC08921}"/>
              </a:ext>
            </a:extLst>
          </p:cNvPr>
          <p:cNvGrpSpPr/>
          <p:nvPr/>
        </p:nvGrpSpPr>
        <p:grpSpPr>
          <a:xfrm rot="10800000">
            <a:off x="8050977" y="3248667"/>
            <a:ext cx="262630" cy="281940"/>
            <a:chOff x="5280660" y="1897380"/>
            <a:chExt cx="262630" cy="281940"/>
          </a:xfrm>
        </p:grpSpPr>
        <p:cxnSp>
          <p:nvCxnSpPr>
            <p:cNvPr id="18" name="Straight Connector 17">
              <a:extLst>
                <a:ext uri="{FF2B5EF4-FFF2-40B4-BE49-F238E27FC236}">
                  <a16:creationId xmlns="" xmlns:a16="http://schemas.microsoft.com/office/drawing/2014/main" id="{9E39AE72-913B-4212-9CE3-D6839EA02A3A}"/>
                </a:ext>
              </a:extLst>
            </p:cNvPr>
            <p:cNvCxnSpPr/>
            <p:nvPr/>
          </p:nvCxnSpPr>
          <p:spPr>
            <a:xfrm>
              <a:off x="5280660" y="1897380"/>
              <a:ext cx="0" cy="28194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 xmlns:a16="http://schemas.microsoft.com/office/drawing/2014/main" id="{5FD91F43-0C14-4DA4-A2ED-22781C57D6FA}"/>
                </a:ext>
              </a:extLst>
            </p:cNvPr>
            <p:cNvCxnSpPr/>
            <p:nvPr/>
          </p:nvCxnSpPr>
          <p:spPr>
            <a:xfrm>
              <a:off x="5280660" y="1905000"/>
              <a:ext cx="262630"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53856786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 xmlns:a16="http://schemas.microsoft.com/office/drawing/2014/main" id="{A06288C6-4841-419D-B50C-781D976AD1FB}"/>
              </a:ext>
            </a:extLst>
          </p:cNvPr>
          <p:cNvSpPr>
            <a:spLocks noGrp="1"/>
          </p:cNvSpPr>
          <p:nvPr>
            <p:ph type="title"/>
          </p:nvPr>
        </p:nvSpPr>
        <p:spPr>
          <a:xfrm>
            <a:off x="748810" y="2158219"/>
            <a:ext cx="4633610" cy="1661993"/>
          </a:xfrm>
        </p:spPr>
        <p:txBody>
          <a:bodyPr>
            <a:spAutoFit/>
          </a:bodyPr>
          <a:lstStyle/>
          <a:p>
            <a:r>
              <a:rPr lang="en-ID" sz="6000" dirty="0"/>
              <a:t>JOIN THE DARK SIDE</a:t>
            </a:r>
          </a:p>
        </p:txBody>
      </p:sp>
      <p:sp>
        <p:nvSpPr>
          <p:cNvPr id="3" name="Slide Number Placeholder 2">
            <a:extLst>
              <a:ext uri="{FF2B5EF4-FFF2-40B4-BE49-F238E27FC236}">
                <a16:creationId xmlns="" xmlns:a16="http://schemas.microsoft.com/office/drawing/2014/main" id="{D0438477-4126-4588-AC92-AAC063436C96}"/>
              </a:ext>
            </a:extLst>
          </p:cNvPr>
          <p:cNvSpPr>
            <a:spLocks noGrp="1"/>
          </p:cNvSpPr>
          <p:nvPr>
            <p:ph type="sldNum" sz="quarter" idx="12"/>
          </p:nvPr>
        </p:nvSpPr>
        <p:spPr/>
        <p:txBody>
          <a:bodyPr/>
          <a:lstStyle/>
          <a:p>
            <a:r>
              <a:rPr lang="en-ID"/>
              <a:t>0</a:t>
            </a:r>
            <a:fld id="{FF8B239B-8A55-407A-BDD2-A0145CBBE9DF}" type="slidenum">
              <a:rPr lang="en-ID" smtClean="0"/>
              <a:pPr/>
              <a:t>9</a:t>
            </a:fld>
            <a:endParaRPr lang="en-ID" dirty="0"/>
          </a:p>
        </p:txBody>
      </p:sp>
      <p:sp>
        <p:nvSpPr>
          <p:cNvPr id="12" name="Title 175">
            <a:extLst>
              <a:ext uri="{FF2B5EF4-FFF2-40B4-BE49-F238E27FC236}">
                <a16:creationId xmlns="" xmlns:a16="http://schemas.microsoft.com/office/drawing/2014/main" id="{046815FC-7630-4795-97FC-D940D14A4AFF}"/>
              </a:ext>
            </a:extLst>
          </p:cNvPr>
          <p:cNvSpPr txBox="1">
            <a:spLocks/>
          </p:cNvSpPr>
          <p:nvPr/>
        </p:nvSpPr>
        <p:spPr>
          <a:xfrm>
            <a:off x="748810" y="1704795"/>
            <a:ext cx="2862287" cy="249299"/>
          </a:xfrm>
          <a:prstGeom prst="rect">
            <a:avLst/>
          </a:prstGeom>
          <a:noFill/>
        </p:spPr>
        <p:txBody>
          <a:bodyPr vert="horz" wrap="square" lIns="0" tIns="0" rIns="0" bIns="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800" b="1" dirty="0">
                <a:solidFill>
                  <a:schemeClr val="accent4"/>
                </a:solidFill>
              </a:rPr>
              <a:t>DIVIDER SLIDE</a:t>
            </a:r>
            <a:endParaRPr lang="en-ID" sz="1800" b="1" dirty="0">
              <a:solidFill>
                <a:schemeClr val="accent4"/>
              </a:solidFill>
            </a:endParaRPr>
          </a:p>
        </p:txBody>
      </p:sp>
      <p:sp>
        <p:nvSpPr>
          <p:cNvPr id="13" name="Title 175">
            <a:extLst>
              <a:ext uri="{FF2B5EF4-FFF2-40B4-BE49-F238E27FC236}">
                <a16:creationId xmlns="" xmlns:a16="http://schemas.microsoft.com/office/drawing/2014/main" id="{AD08BF77-770B-42F1-A6B3-A7A9CE58EF25}"/>
              </a:ext>
            </a:extLst>
          </p:cNvPr>
          <p:cNvSpPr txBox="1">
            <a:spLocks/>
          </p:cNvSpPr>
          <p:nvPr/>
        </p:nvSpPr>
        <p:spPr>
          <a:xfrm>
            <a:off x="748810" y="4024337"/>
            <a:ext cx="3848590" cy="581698"/>
          </a:xfrm>
          <a:prstGeom prst="rect">
            <a:avLst/>
          </a:prstGeom>
          <a:noFill/>
        </p:spPr>
        <p:txBody>
          <a:bodyPr vert="horz" wrap="square" lIns="0" tIns="0" rIns="0" bIns="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da-DK" sz="1400" dirty="0">
                <a:solidFill>
                  <a:schemeClr val="bg1"/>
                </a:solidFill>
                <a:latin typeface="+mn-lt"/>
              </a:rPr>
              <a:t>Lorem ipsum dolor sit amet, consectetur adipiscing elit, sed do eiusmod tempor incididunt ut labore et dolore.</a:t>
            </a:r>
          </a:p>
        </p:txBody>
      </p:sp>
    </p:spTree>
    <p:extLst>
      <p:ext uri="{BB962C8B-B14F-4D97-AF65-F5344CB8AC3E}">
        <p14:creationId xmlns:p14="http://schemas.microsoft.com/office/powerpoint/2010/main" val="156372261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1">
      <a:majorFont>
        <a:latin typeface="Segoe UI"/>
        <a:ea typeface=""/>
        <a:cs typeface=""/>
      </a:majorFont>
      <a:minorFont>
        <a:latin typeface="Segoe U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555</TotalTime>
  <Words>448</Words>
  <Application>Microsoft Office PowerPoint</Application>
  <PresentationFormat>Custom</PresentationFormat>
  <Paragraphs>107</Paragraphs>
  <Slides>10</Slides>
  <Notes>10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IMPERIAL STORMTROOPER</vt:lpstr>
      <vt:lpstr>ABOUT THE DARK SIDE</vt:lpstr>
      <vt:lpstr>THE SPECIALIZED  STORMTROOPER TEAM</vt:lpstr>
      <vt:lpstr>PowerPoint Presentation</vt:lpstr>
      <vt:lpstr>DASHBOARD SPACE SHIP</vt:lpstr>
      <vt:lpstr>PowerPoint Presentation</vt:lpstr>
      <vt:lpstr>PowerPoint Presentation</vt:lpstr>
      <vt:lpstr>PICTURE SLIDE</vt:lpstr>
      <vt:lpstr>JOIN THE DARK SIDE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USER</cp:lastModifiedBy>
  <cp:revision>59</cp:revision>
  <dcterms:created xsi:type="dcterms:W3CDTF">2019-07-22T03:17:06Z</dcterms:created>
  <dcterms:modified xsi:type="dcterms:W3CDTF">2022-07-21T06:36:01Z</dcterms:modified>
</cp:coreProperties>
</file>