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"/>
  </p:notesMasterIdLst>
  <p:sldIdLst>
    <p:sldId id="275" r:id="rId2"/>
    <p:sldId id="256" r:id="rId3"/>
    <p:sldId id="257" r:id="rId4"/>
    <p:sldId id="276" r:id="rId5"/>
    <p:sldId id="277" r:id="rId6"/>
    <p:sldId id="278" r:id="rId7"/>
    <p:sldId id="279" r:id="rId8"/>
    <p:sldId id="280" r:id="rId9"/>
    <p:sldId id="281" r:id="rId10"/>
    <p:sldId id="282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4032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648" userDrawn="1">
          <p15:clr>
            <a:srgbClr val="A4A3A4"/>
          </p15:clr>
        </p15:guide>
        <p15:guide id="4" orient="horz" pos="2328" userDrawn="1">
          <p15:clr>
            <a:srgbClr val="A4A3A4"/>
          </p15:clr>
        </p15:guide>
        <p15:guide id="5" pos="7488" userDrawn="1">
          <p15:clr>
            <a:srgbClr val="A4A3A4"/>
          </p15:clr>
        </p15:guide>
        <p15:guide id="6" pos="1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74E26"/>
    <a:srgbClr val="EBF0C2"/>
    <a:srgbClr val="9BBFA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6374" autoAdjust="0"/>
  </p:normalViewPr>
  <p:slideViewPr>
    <p:cSldViewPr snapToGrid="0" showGuides="1">
      <p:cViewPr>
        <p:scale>
          <a:sx n="75" d="100"/>
          <a:sy n="75" d="100"/>
        </p:scale>
        <p:origin x="-1896" y="-1002"/>
      </p:cViewPr>
      <p:guideLst>
        <p:guide orient="horz" pos="4032"/>
        <p:guide orient="horz" pos="648"/>
        <p:guide orient="horz" pos="2328"/>
        <p:guide pos="3840"/>
        <p:guide pos="7488"/>
        <p:guide pos="1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32E8A9-6FDC-4DB0-8B52-C1A21C9178F5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010F0AC-E92D-420C-9450-97D9A137CE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6156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photos/sbhyC4ljZyk?utm_source=unsplash&amp;utm_medium=referral&amp;utm_content=creditCopyText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unsplash.com/?utm_source=unsplash&amp;utm_medium=referral&amp;utm_content=creditCopyText" TargetMode="Externa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photos/sbhyC4ljZyk?utm_source=unsplash&amp;utm_medium=referral&amp;utm_content=creditCopyText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unsplash.com/?utm_source=unsplash&amp;utm_medium=referral&amp;utm_content=creditCopyText" TargetMode="Externa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Photo by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karl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 S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on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4"/>
              </a:rPr>
              <a:t>Unsplash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10F0AC-E92D-420C-9450-97D9A137CE9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32114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10F0AC-E92D-420C-9450-97D9A137CE97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0792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10F0AC-E92D-420C-9450-97D9A137CE97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86497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10F0AC-E92D-420C-9450-97D9A137CE9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3663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10F0AC-E92D-420C-9450-97D9A137CE97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68912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Photo by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karl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 S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on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4"/>
              </a:rPr>
              <a:t>Unsplash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10F0AC-E92D-420C-9450-97D9A137CE9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7359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A6441A1-296D-4A3B-9F5A-73B70C1256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8F7771E2-E42C-489A-8852-3434AB8EC7D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94D73C8-596D-46A4-BC40-FF1F460282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6D30F26-EBA5-4750-90A1-F32D01761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B2FD04C-CDE0-4C3F-A037-C924029BBB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89773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Media Placeholder 19">
            <a:extLst>
              <a:ext uri="{FF2B5EF4-FFF2-40B4-BE49-F238E27FC236}">
                <a16:creationId xmlns="" xmlns:a16="http://schemas.microsoft.com/office/drawing/2014/main" id="{283FE987-5E14-4F90-AB10-8E89060FAA55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2065338" y="1884363"/>
            <a:ext cx="2827337" cy="1751012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21" name="Media Placeholder 19">
            <a:extLst>
              <a:ext uri="{FF2B5EF4-FFF2-40B4-BE49-F238E27FC236}">
                <a16:creationId xmlns="" xmlns:a16="http://schemas.microsoft.com/office/drawing/2014/main" id="{369EFA70-AB89-4EAB-9A92-7F6D259A4E57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>
          <a:xfrm>
            <a:off x="7298679" y="1884363"/>
            <a:ext cx="2827337" cy="1751012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71573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F760C3D8-026F-4BBF-BA28-68C70424EB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464418E7-D3F1-4753-9F88-A4469428D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86E854BD-64CF-4436-9FFD-5821F32CCE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93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9084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Freeform: Shape 31">
            <a:extLst>
              <a:ext uri="{FF2B5EF4-FFF2-40B4-BE49-F238E27FC236}">
                <a16:creationId xmlns="" xmlns:a16="http://schemas.microsoft.com/office/drawing/2014/main" id="{E9A7BB9C-456B-41BC-99DC-376152A18B31}"/>
              </a:ext>
            </a:extLst>
          </p:cNvPr>
          <p:cNvSpPr>
            <a:spLocks noGrp="1"/>
          </p:cNvSpPr>
          <p:nvPr>
            <p:ph type="media" sz="quarter" idx="15"/>
          </p:nvPr>
        </p:nvSpPr>
        <p:spPr>
          <a:xfrm>
            <a:off x="8545512" y="1286561"/>
            <a:ext cx="2873802" cy="2873829"/>
          </a:xfrm>
          <a:custGeom>
            <a:avLst/>
            <a:gdLst>
              <a:gd name="connsiteX0" fmla="*/ 1436915 w 2873802"/>
              <a:gd name="connsiteY0" fmla="*/ 0 h 2873829"/>
              <a:gd name="connsiteX1" fmla="*/ 2866412 w 2873802"/>
              <a:gd name="connsiteY1" fmla="*/ 1289999 h 2873829"/>
              <a:gd name="connsiteX2" fmla="*/ 2873802 w 2873802"/>
              <a:gd name="connsiteY2" fmla="*/ 1436360 h 2873829"/>
              <a:gd name="connsiteX3" fmla="*/ 2873802 w 2873802"/>
              <a:gd name="connsiteY3" fmla="*/ 1437470 h 2873829"/>
              <a:gd name="connsiteX4" fmla="*/ 2866412 w 2873802"/>
              <a:gd name="connsiteY4" fmla="*/ 1583831 h 2873829"/>
              <a:gd name="connsiteX5" fmla="*/ 1583831 w 2873802"/>
              <a:gd name="connsiteY5" fmla="*/ 2866411 h 2873829"/>
              <a:gd name="connsiteX6" fmla="*/ 1436935 w 2873802"/>
              <a:gd name="connsiteY6" fmla="*/ 2873829 h 2873829"/>
              <a:gd name="connsiteX7" fmla="*/ 1436896 w 2873802"/>
              <a:gd name="connsiteY7" fmla="*/ 2873829 h 2873829"/>
              <a:gd name="connsiteX8" fmla="*/ 1289999 w 2873802"/>
              <a:gd name="connsiteY8" fmla="*/ 2866411 h 2873829"/>
              <a:gd name="connsiteX9" fmla="*/ 0 w 2873802"/>
              <a:gd name="connsiteY9" fmla="*/ 1436915 h 2873829"/>
              <a:gd name="connsiteX10" fmla="*/ 1436915 w 2873802"/>
              <a:gd name="connsiteY10" fmla="*/ 0 h 287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73802" h="2873829">
                <a:moveTo>
                  <a:pt x="1436915" y="0"/>
                </a:moveTo>
                <a:cubicBezTo>
                  <a:pt x="2180902" y="0"/>
                  <a:pt x="2792827" y="565426"/>
                  <a:pt x="2866412" y="1289999"/>
                </a:cubicBezTo>
                <a:lnTo>
                  <a:pt x="2873802" y="1436360"/>
                </a:lnTo>
                <a:lnTo>
                  <a:pt x="2873802" y="1437470"/>
                </a:lnTo>
                <a:lnTo>
                  <a:pt x="2866412" y="1583831"/>
                </a:lnTo>
                <a:cubicBezTo>
                  <a:pt x="2797733" y="2260099"/>
                  <a:pt x="2260099" y="2797733"/>
                  <a:pt x="1583831" y="2866411"/>
                </a:cubicBezTo>
                <a:lnTo>
                  <a:pt x="1436935" y="2873829"/>
                </a:lnTo>
                <a:lnTo>
                  <a:pt x="1436896" y="2873829"/>
                </a:lnTo>
                <a:lnTo>
                  <a:pt x="1289999" y="2866411"/>
                </a:lnTo>
                <a:cubicBezTo>
                  <a:pt x="565426" y="2792827"/>
                  <a:pt x="0" y="2180902"/>
                  <a:pt x="0" y="1436915"/>
                </a:cubicBezTo>
                <a:cubicBezTo>
                  <a:pt x="0" y="643329"/>
                  <a:pt x="643329" y="0"/>
                  <a:pt x="143691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="" xmlns:a16="http://schemas.microsoft.com/office/drawing/2014/main" id="{24431903-7023-43B8-BD27-E4EDDC366C5A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>
          <a:xfrm>
            <a:off x="4659113" y="3245074"/>
            <a:ext cx="2873802" cy="2873829"/>
          </a:xfrm>
          <a:custGeom>
            <a:avLst/>
            <a:gdLst>
              <a:gd name="connsiteX0" fmla="*/ 1436915 w 2873802"/>
              <a:gd name="connsiteY0" fmla="*/ 0 h 2873829"/>
              <a:gd name="connsiteX1" fmla="*/ 2866412 w 2873802"/>
              <a:gd name="connsiteY1" fmla="*/ 1289999 h 2873829"/>
              <a:gd name="connsiteX2" fmla="*/ 2873802 w 2873802"/>
              <a:gd name="connsiteY2" fmla="*/ 1436360 h 2873829"/>
              <a:gd name="connsiteX3" fmla="*/ 2873802 w 2873802"/>
              <a:gd name="connsiteY3" fmla="*/ 1437470 h 2873829"/>
              <a:gd name="connsiteX4" fmla="*/ 2866412 w 2873802"/>
              <a:gd name="connsiteY4" fmla="*/ 1583831 h 2873829"/>
              <a:gd name="connsiteX5" fmla="*/ 1583831 w 2873802"/>
              <a:gd name="connsiteY5" fmla="*/ 2866411 h 2873829"/>
              <a:gd name="connsiteX6" fmla="*/ 1436935 w 2873802"/>
              <a:gd name="connsiteY6" fmla="*/ 2873829 h 2873829"/>
              <a:gd name="connsiteX7" fmla="*/ 1436896 w 2873802"/>
              <a:gd name="connsiteY7" fmla="*/ 2873829 h 2873829"/>
              <a:gd name="connsiteX8" fmla="*/ 1289999 w 2873802"/>
              <a:gd name="connsiteY8" fmla="*/ 2866411 h 2873829"/>
              <a:gd name="connsiteX9" fmla="*/ 0 w 2873802"/>
              <a:gd name="connsiteY9" fmla="*/ 1436915 h 2873829"/>
              <a:gd name="connsiteX10" fmla="*/ 1436915 w 2873802"/>
              <a:gd name="connsiteY10" fmla="*/ 0 h 287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73802" h="2873829">
                <a:moveTo>
                  <a:pt x="1436915" y="0"/>
                </a:moveTo>
                <a:cubicBezTo>
                  <a:pt x="2180902" y="0"/>
                  <a:pt x="2792827" y="565426"/>
                  <a:pt x="2866412" y="1289999"/>
                </a:cubicBezTo>
                <a:lnTo>
                  <a:pt x="2873802" y="1436360"/>
                </a:lnTo>
                <a:lnTo>
                  <a:pt x="2873802" y="1437470"/>
                </a:lnTo>
                <a:lnTo>
                  <a:pt x="2866412" y="1583831"/>
                </a:lnTo>
                <a:cubicBezTo>
                  <a:pt x="2797733" y="2260099"/>
                  <a:pt x="2260099" y="2797733"/>
                  <a:pt x="1583831" y="2866411"/>
                </a:cubicBezTo>
                <a:lnTo>
                  <a:pt x="1436935" y="2873829"/>
                </a:lnTo>
                <a:lnTo>
                  <a:pt x="1436896" y="2873829"/>
                </a:lnTo>
                <a:lnTo>
                  <a:pt x="1289999" y="2866411"/>
                </a:lnTo>
                <a:cubicBezTo>
                  <a:pt x="565426" y="2792827"/>
                  <a:pt x="0" y="2180902"/>
                  <a:pt x="0" y="1436915"/>
                </a:cubicBezTo>
                <a:cubicBezTo>
                  <a:pt x="0" y="643329"/>
                  <a:pt x="643329" y="0"/>
                  <a:pt x="143691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="" xmlns:a16="http://schemas.microsoft.com/office/drawing/2014/main" id="{6BE144C1-F76B-46DF-8A43-5240905C5E86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772686" y="1286561"/>
            <a:ext cx="2873802" cy="2873829"/>
          </a:xfrm>
          <a:custGeom>
            <a:avLst/>
            <a:gdLst>
              <a:gd name="connsiteX0" fmla="*/ 1436915 w 2873802"/>
              <a:gd name="connsiteY0" fmla="*/ 0 h 2873829"/>
              <a:gd name="connsiteX1" fmla="*/ 2866412 w 2873802"/>
              <a:gd name="connsiteY1" fmla="*/ 1289999 h 2873829"/>
              <a:gd name="connsiteX2" fmla="*/ 2873802 w 2873802"/>
              <a:gd name="connsiteY2" fmla="*/ 1436360 h 2873829"/>
              <a:gd name="connsiteX3" fmla="*/ 2873802 w 2873802"/>
              <a:gd name="connsiteY3" fmla="*/ 1437470 h 2873829"/>
              <a:gd name="connsiteX4" fmla="*/ 2866412 w 2873802"/>
              <a:gd name="connsiteY4" fmla="*/ 1583831 h 2873829"/>
              <a:gd name="connsiteX5" fmla="*/ 1583831 w 2873802"/>
              <a:gd name="connsiteY5" fmla="*/ 2866411 h 2873829"/>
              <a:gd name="connsiteX6" fmla="*/ 1436935 w 2873802"/>
              <a:gd name="connsiteY6" fmla="*/ 2873829 h 2873829"/>
              <a:gd name="connsiteX7" fmla="*/ 1436896 w 2873802"/>
              <a:gd name="connsiteY7" fmla="*/ 2873829 h 2873829"/>
              <a:gd name="connsiteX8" fmla="*/ 1289999 w 2873802"/>
              <a:gd name="connsiteY8" fmla="*/ 2866411 h 2873829"/>
              <a:gd name="connsiteX9" fmla="*/ 0 w 2873802"/>
              <a:gd name="connsiteY9" fmla="*/ 1436915 h 2873829"/>
              <a:gd name="connsiteX10" fmla="*/ 1436915 w 2873802"/>
              <a:gd name="connsiteY10" fmla="*/ 0 h 287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73802" h="2873829">
                <a:moveTo>
                  <a:pt x="1436915" y="0"/>
                </a:moveTo>
                <a:cubicBezTo>
                  <a:pt x="2180902" y="0"/>
                  <a:pt x="2792827" y="565426"/>
                  <a:pt x="2866412" y="1289999"/>
                </a:cubicBezTo>
                <a:lnTo>
                  <a:pt x="2873802" y="1436360"/>
                </a:lnTo>
                <a:lnTo>
                  <a:pt x="2873802" y="1437470"/>
                </a:lnTo>
                <a:lnTo>
                  <a:pt x="2866412" y="1583831"/>
                </a:lnTo>
                <a:cubicBezTo>
                  <a:pt x="2797733" y="2260099"/>
                  <a:pt x="2260099" y="2797733"/>
                  <a:pt x="1583831" y="2866411"/>
                </a:cubicBezTo>
                <a:lnTo>
                  <a:pt x="1436935" y="2873829"/>
                </a:lnTo>
                <a:lnTo>
                  <a:pt x="1436896" y="2873829"/>
                </a:lnTo>
                <a:lnTo>
                  <a:pt x="1289999" y="2866411"/>
                </a:lnTo>
                <a:cubicBezTo>
                  <a:pt x="565426" y="2792827"/>
                  <a:pt x="0" y="2180902"/>
                  <a:pt x="0" y="1436915"/>
                </a:cubicBezTo>
                <a:cubicBezTo>
                  <a:pt x="0" y="643329"/>
                  <a:pt x="643329" y="0"/>
                  <a:pt x="143691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68870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Media Placeholder 19">
            <a:extLst>
              <a:ext uri="{FF2B5EF4-FFF2-40B4-BE49-F238E27FC236}">
                <a16:creationId xmlns="" xmlns:a16="http://schemas.microsoft.com/office/drawing/2014/main" id="{44C63D8E-5F84-4FF4-ABFB-BE85E977A9CA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5175794" y="2972800"/>
            <a:ext cx="1748880" cy="130230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411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Media Placeholder 19">
            <a:extLst>
              <a:ext uri="{FF2B5EF4-FFF2-40B4-BE49-F238E27FC236}">
                <a16:creationId xmlns="" xmlns:a16="http://schemas.microsoft.com/office/drawing/2014/main" id="{753017EC-C50B-4F1E-A2CB-2551EAB0F318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733800" y="2844466"/>
            <a:ext cx="4724400" cy="2641454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41147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Media Placeholder 19">
            <a:extLst>
              <a:ext uri="{FF2B5EF4-FFF2-40B4-BE49-F238E27FC236}">
                <a16:creationId xmlns="" xmlns:a16="http://schemas.microsoft.com/office/drawing/2014/main" id="{E2C9AE55-8925-44F6-AEC9-37EEE8E8668E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>
          <a:xfrm>
            <a:off x="8228641" y="1348323"/>
            <a:ext cx="1856138" cy="1133657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4" name="Media Placeholder 19">
            <a:extLst>
              <a:ext uri="{FF2B5EF4-FFF2-40B4-BE49-F238E27FC236}">
                <a16:creationId xmlns="" xmlns:a16="http://schemas.microsoft.com/office/drawing/2014/main" id="{B34CA1B3-5A78-4401-BFD1-29EA46F939E7}"/>
              </a:ext>
            </a:extLst>
          </p:cNvPr>
          <p:cNvSpPr>
            <a:spLocks noGrp="1"/>
          </p:cNvSpPr>
          <p:nvPr>
            <p:ph type="media" sz="quarter" idx="15"/>
          </p:nvPr>
        </p:nvSpPr>
        <p:spPr>
          <a:xfrm>
            <a:off x="8228641" y="2843572"/>
            <a:ext cx="1856138" cy="1133657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5" name="Media Placeholder 19">
            <a:extLst>
              <a:ext uri="{FF2B5EF4-FFF2-40B4-BE49-F238E27FC236}">
                <a16:creationId xmlns="" xmlns:a16="http://schemas.microsoft.com/office/drawing/2014/main" id="{5235E49D-5109-44A9-9715-046146A965AA}"/>
              </a:ext>
            </a:extLst>
          </p:cNvPr>
          <p:cNvSpPr>
            <a:spLocks noGrp="1"/>
          </p:cNvSpPr>
          <p:nvPr>
            <p:ph type="media" sz="quarter" idx="16"/>
          </p:nvPr>
        </p:nvSpPr>
        <p:spPr>
          <a:xfrm>
            <a:off x="8228641" y="4338821"/>
            <a:ext cx="1856138" cy="1133657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2" name="Media Placeholder 19">
            <a:extLst>
              <a:ext uri="{FF2B5EF4-FFF2-40B4-BE49-F238E27FC236}">
                <a16:creationId xmlns="" xmlns:a16="http://schemas.microsoft.com/office/drawing/2014/main" id="{53AD7E74-B72F-481A-AEBF-59970610B8EA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08333" y="1643699"/>
            <a:ext cx="7781565" cy="360375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7574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Media Placeholder 19">
            <a:extLst>
              <a:ext uri="{FF2B5EF4-FFF2-40B4-BE49-F238E27FC236}">
                <a16:creationId xmlns="" xmlns:a16="http://schemas.microsoft.com/office/drawing/2014/main" id="{ACB7A554-A59F-42F3-989A-A7D72B4E0DB4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446090" y="1815590"/>
            <a:ext cx="3840480" cy="271759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21" name="Media Placeholder 19">
            <a:extLst>
              <a:ext uri="{FF2B5EF4-FFF2-40B4-BE49-F238E27FC236}">
                <a16:creationId xmlns="" xmlns:a16="http://schemas.microsoft.com/office/drawing/2014/main" id="{54270883-4155-4D63-B9FC-71FCFA419127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>
          <a:xfrm>
            <a:off x="4428520" y="1815590"/>
            <a:ext cx="3840480" cy="2717598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65929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0" name="Media Placeholder 19">
            <a:extLst>
              <a:ext uri="{FF2B5EF4-FFF2-40B4-BE49-F238E27FC236}">
                <a16:creationId xmlns="" xmlns:a16="http://schemas.microsoft.com/office/drawing/2014/main" id="{4C307B7C-21EC-4E38-A547-7E8BFFB28019}"/>
              </a:ext>
            </a:extLst>
          </p:cNvPr>
          <p:cNvSpPr>
            <a:spLocks noGrp="1"/>
          </p:cNvSpPr>
          <p:nvPr>
            <p:ph type="media" sz="quarter" idx="17"/>
          </p:nvPr>
        </p:nvSpPr>
        <p:spPr>
          <a:xfrm>
            <a:off x="361951" y="3394047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61" name="Media Placeholder 19">
            <a:extLst>
              <a:ext uri="{FF2B5EF4-FFF2-40B4-BE49-F238E27FC236}">
                <a16:creationId xmlns="" xmlns:a16="http://schemas.microsoft.com/office/drawing/2014/main" id="{8815651A-FE6D-47A1-A888-3243F40DE08E}"/>
              </a:ext>
            </a:extLst>
          </p:cNvPr>
          <p:cNvSpPr>
            <a:spLocks noGrp="1"/>
          </p:cNvSpPr>
          <p:nvPr>
            <p:ph type="media" sz="quarter" idx="18"/>
          </p:nvPr>
        </p:nvSpPr>
        <p:spPr>
          <a:xfrm>
            <a:off x="3274638" y="3394047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62" name="Media Placeholder 19">
            <a:extLst>
              <a:ext uri="{FF2B5EF4-FFF2-40B4-BE49-F238E27FC236}">
                <a16:creationId xmlns="" xmlns:a16="http://schemas.microsoft.com/office/drawing/2014/main" id="{C1D1BA68-119D-4F07-B9D6-49ECCD40206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6182938" y="3394047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63" name="Media Placeholder 19">
            <a:extLst>
              <a:ext uri="{FF2B5EF4-FFF2-40B4-BE49-F238E27FC236}">
                <a16:creationId xmlns="" xmlns:a16="http://schemas.microsoft.com/office/drawing/2014/main" id="{D26F8BA3-2C43-4A28-A14F-DA802177F046}"/>
              </a:ext>
            </a:extLst>
          </p:cNvPr>
          <p:cNvSpPr>
            <a:spLocks noGrp="1"/>
          </p:cNvSpPr>
          <p:nvPr>
            <p:ph type="media" sz="quarter" idx="20"/>
          </p:nvPr>
        </p:nvSpPr>
        <p:spPr>
          <a:xfrm>
            <a:off x="9091238" y="3394047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56" name="Media Placeholder 19">
            <a:extLst>
              <a:ext uri="{FF2B5EF4-FFF2-40B4-BE49-F238E27FC236}">
                <a16:creationId xmlns="" xmlns:a16="http://schemas.microsoft.com/office/drawing/2014/main" id="{ED479BD9-1CED-425B-BAEB-5973F88F9C9A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61951" y="1401859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57" name="Media Placeholder 19">
            <a:extLst>
              <a:ext uri="{FF2B5EF4-FFF2-40B4-BE49-F238E27FC236}">
                <a16:creationId xmlns="" xmlns:a16="http://schemas.microsoft.com/office/drawing/2014/main" id="{B37ED33F-1540-48A2-962B-8340E69C2817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>
          <a:xfrm>
            <a:off x="3274638" y="1401859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58" name="Media Placeholder 19">
            <a:extLst>
              <a:ext uri="{FF2B5EF4-FFF2-40B4-BE49-F238E27FC236}">
                <a16:creationId xmlns="" xmlns:a16="http://schemas.microsoft.com/office/drawing/2014/main" id="{612621F5-B356-415A-9D48-72B21BB22DC2}"/>
              </a:ext>
            </a:extLst>
          </p:cNvPr>
          <p:cNvSpPr>
            <a:spLocks noGrp="1"/>
          </p:cNvSpPr>
          <p:nvPr>
            <p:ph type="media" sz="quarter" idx="15"/>
          </p:nvPr>
        </p:nvSpPr>
        <p:spPr>
          <a:xfrm>
            <a:off x="6182938" y="1401859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59" name="Media Placeholder 19">
            <a:extLst>
              <a:ext uri="{FF2B5EF4-FFF2-40B4-BE49-F238E27FC236}">
                <a16:creationId xmlns="" xmlns:a16="http://schemas.microsoft.com/office/drawing/2014/main" id="{75D4E30A-92D6-4A0F-88C7-5995CC2F5197}"/>
              </a:ext>
            </a:extLst>
          </p:cNvPr>
          <p:cNvSpPr>
            <a:spLocks noGrp="1"/>
          </p:cNvSpPr>
          <p:nvPr>
            <p:ph type="media" sz="quarter" idx="16"/>
          </p:nvPr>
        </p:nvSpPr>
        <p:spPr>
          <a:xfrm>
            <a:off x="9091238" y="1401859"/>
            <a:ext cx="2738812" cy="1675441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2344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408">
            <a:extLst>
              <a:ext uri="{FF2B5EF4-FFF2-40B4-BE49-F238E27FC236}">
                <a16:creationId xmlns="" xmlns:a16="http://schemas.microsoft.com/office/drawing/2014/main" id="{905E3F81-51D5-456F-86F2-2039D18EC44E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468571" y="-805078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Media Placeholder 19">
            <a:extLst>
              <a:ext uri="{FF2B5EF4-FFF2-40B4-BE49-F238E27FC236}">
                <a16:creationId xmlns="" xmlns:a16="http://schemas.microsoft.com/office/drawing/2014/main" id="{B9EF3C92-9A96-4504-84EA-0D618D67365D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5936344" y="1485899"/>
            <a:ext cx="6096000" cy="4419599"/>
          </a:xfrm>
        </p:spPr>
        <p:txBody>
          <a:bodyPr anchor="ctr">
            <a:normAutofit/>
          </a:bodyPr>
          <a:lstStyle>
            <a:lvl1pPr marL="0" indent="0" algn="ctr">
              <a:buNone/>
              <a:defRPr sz="1400" b="1">
                <a:solidFill>
                  <a:srgbClr val="774E26"/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1BF7668-890C-4064-B40C-1FB24EB2B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03BC542-A627-4E06-8463-AFFC2A8E0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4B0CE522-5DC5-422B-851F-CBD91D1010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  <p:sp>
        <p:nvSpPr>
          <p:cNvPr id="6" name="Freeform 408">
            <a:extLst>
              <a:ext uri="{FF2B5EF4-FFF2-40B4-BE49-F238E27FC236}">
                <a16:creationId xmlns="" xmlns:a16="http://schemas.microsoft.com/office/drawing/2014/main" id="{3A6B6701-C312-4CE3-8C28-0153F0283363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-5073476" y="279949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5011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1C002E58-05BD-462A-81A3-6CEB38843C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83CFDA2-7489-4ED6-95BE-82E48B8C6B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6001531-1FF7-4ECB-832B-6F96676A931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768B2B-E691-4C8E-9E1F-47887D2B8E14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E2E882DB-E4F2-4436-9540-9E7AE47621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3E07EB9-3BEF-40C9-A614-710DC5E42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64F979-9794-401D-AD6B-5D915FF1DD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571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8" r:id="rId2"/>
    <p:sldLayoutId id="2147483663" r:id="rId3"/>
    <p:sldLayoutId id="2147483662" r:id="rId4"/>
    <p:sldLayoutId id="2147483661" r:id="rId5"/>
    <p:sldLayoutId id="2147483660" r:id="rId6"/>
    <p:sldLayoutId id="2147483659" r:id="rId7"/>
    <p:sldLayoutId id="2147483654" r:id="rId8"/>
    <p:sldLayoutId id="2147483657" r:id="rId9"/>
    <p:sldLayoutId id="2147483656" r:id="rId10"/>
    <p:sldLayoutId id="214748365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61000" b="-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408">
            <a:extLst>
              <a:ext uri="{FF2B5EF4-FFF2-40B4-BE49-F238E27FC236}">
                <a16:creationId xmlns="" xmlns:a16="http://schemas.microsoft.com/office/drawing/2014/main" id="{81E43BCC-FD1F-4A12-B498-2115AAAAD2C5}"/>
              </a:ext>
            </a:extLst>
          </p:cNvPr>
          <p:cNvSpPr>
            <a:spLocks noEditPoints="1"/>
          </p:cNvSpPr>
          <p:nvPr/>
        </p:nvSpPr>
        <p:spPr bwMode="auto">
          <a:xfrm>
            <a:off x="2038060" y="35898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gradFill flip="none" rotWithShape="1">
            <a:gsLst>
              <a:gs pos="0">
                <a:srgbClr val="EBF0C2">
                  <a:alpha val="50000"/>
                </a:srgbClr>
              </a:gs>
              <a:gs pos="100000">
                <a:srgbClr val="9BBFAB"/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CB10ED56-DB45-4870-8943-722CA4B94EAA}"/>
              </a:ext>
            </a:extLst>
          </p:cNvPr>
          <p:cNvSpPr/>
          <p:nvPr/>
        </p:nvSpPr>
        <p:spPr>
          <a:xfrm>
            <a:off x="177800" y="203200"/>
            <a:ext cx="11836400" cy="64516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FFE2A3C2-3D3D-4CD8-9A2C-9867977EBD71}"/>
              </a:ext>
            </a:extLst>
          </p:cNvPr>
          <p:cNvGrpSpPr/>
          <p:nvPr/>
        </p:nvGrpSpPr>
        <p:grpSpPr>
          <a:xfrm>
            <a:off x="4586346" y="1595922"/>
            <a:ext cx="3019308" cy="3666156"/>
            <a:chOff x="4586346" y="1952222"/>
            <a:chExt cx="3019308" cy="3666156"/>
          </a:xfrm>
        </p:grpSpPr>
        <p:sp>
          <p:nvSpPr>
            <p:cNvPr id="3" name="TextBox 2">
              <a:extLst>
                <a:ext uri="{FF2B5EF4-FFF2-40B4-BE49-F238E27FC236}">
                  <a16:creationId xmlns="" xmlns:a16="http://schemas.microsoft.com/office/drawing/2014/main" id="{5410D770-9781-48CC-9D2D-166D7C38D388}"/>
                </a:ext>
              </a:extLst>
            </p:cNvPr>
            <p:cNvSpPr txBox="1"/>
            <p:nvPr/>
          </p:nvSpPr>
          <p:spPr>
            <a:xfrm>
              <a:off x="4586346" y="2848389"/>
              <a:ext cx="3019308" cy="2769989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6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Segoe UI Black" panose="020B0A02040204020203" pitchFamily="34" charset="0"/>
                  <a:cs typeface="Segoe UI" panose="020B0502040204020203" pitchFamily="34" charset="0"/>
                </a:rPr>
                <a:t>SLIDE</a:t>
              </a:r>
            </a:p>
            <a:p>
              <a:pPr algn="ctr"/>
              <a:r>
                <a:rPr lang="en-US" sz="6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Segoe UI Black" panose="020B0A02040204020203" pitchFamily="34" charset="0"/>
                  <a:cs typeface="Segoe UI" panose="020B0502040204020203" pitchFamily="34" charset="0"/>
                </a:rPr>
                <a:t>WITH</a:t>
              </a:r>
            </a:p>
            <a:p>
              <a:pPr algn="ctr"/>
              <a:r>
                <a:rPr lang="en-US" sz="6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Segoe UI Black" panose="020B0A02040204020203" pitchFamily="34" charset="0"/>
                  <a:cs typeface="Segoe UI" panose="020B0502040204020203" pitchFamily="34" charset="0"/>
                </a:rPr>
                <a:t>VIDEO</a:t>
              </a: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1F7962BF-927B-40FE-8EF3-F596505BB848}"/>
                </a:ext>
              </a:extLst>
            </p:cNvPr>
            <p:cNvGrpSpPr/>
            <p:nvPr/>
          </p:nvGrpSpPr>
          <p:grpSpPr>
            <a:xfrm>
              <a:off x="5817321" y="1952222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16" name="Freeform 218">
                <a:extLst>
                  <a:ext uri="{FF2B5EF4-FFF2-40B4-BE49-F238E27FC236}">
                    <a16:creationId xmlns="" xmlns:a16="http://schemas.microsoft.com/office/drawing/2014/main" id="{904F4058-4691-4B25-8DB4-448B2D7FF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219">
                <a:extLst>
                  <a:ext uri="{FF2B5EF4-FFF2-40B4-BE49-F238E27FC236}">
                    <a16:creationId xmlns="" xmlns:a16="http://schemas.microsoft.com/office/drawing/2014/main" id="{3BD36B41-F2D4-4522-9A92-3AEB17943B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220">
                <a:extLst>
                  <a:ext uri="{FF2B5EF4-FFF2-40B4-BE49-F238E27FC236}">
                    <a16:creationId xmlns="" xmlns:a16="http://schemas.microsoft.com/office/drawing/2014/main" id="{3A9C3544-0D64-4754-AC98-3950447896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20" name="Straight Connector 19">
            <a:extLst>
              <a:ext uri="{FF2B5EF4-FFF2-40B4-BE49-F238E27FC236}">
                <a16:creationId xmlns="" xmlns:a16="http://schemas.microsoft.com/office/drawing/2014/main" id="{B1C9838E-FBE8-4444-9E94-6B0028D7DCC5}"/>
              </a:ext>
            </a:extLst>
          </p:cNvPr>
          <p:cNvCxnSpPr>
            <a:cxnSpLocks/>
          </p:cNvCxnSpPr>
          <p:nvPr/>
        </p:nvCxnSpPr>
        <p:spPr>
          <a:xfrm>
            <a:off x="10718800" y="114300"/>
            <a:ext cx="1371600" cy="1371600"/>
          </a:xfrm>
          <a:prstGeom prst="line">
            <a:avLst/>
          </a:prstGeom>
          <a:ln>
            <a:solidFill>
              <a:srgbClr val="774E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="" xmlns:a16="http://schemas.microsoft.com/office/drawing/2014/main" id="{ED952102-AF96-4FF9-938C-D3758CCB33D8}"/>
              </a:ext>
            </a:extLst>
          </p:cNvPr>
          <p:cNvCxnSpPr>
            <a:cxnSpLocks/>
          </p:cNvCxnSpPr>
          <p:nvPr/>
        </p:nvCxnSpPr>
        <p:spPr>
          <a:xfrm>
            <a:off x="56243" y="3331170"/>
            <a:ext cx="1371600" cy="1371600"/>
          </a:xfrm>
          <a:prstGeom prst="line">
            <a:avLst/>
          </a:prstGeom>
          <a:ln>
            <a:solidFill>
              <a:srgbClr val="774E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0648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61000" b="-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408">
            <a:extLst>
              <a:ext uri="{FF2B5EF4-FFF2-40B4-BE49-F238E27FC236}">
                <a16:creationId xmlns="" xmlns:a16="http://schemas.microsoft.com/office/drawing/2014/main" id="{81E43BCC-FD1F-4A12-B498-2115AAAAD2C5}"/>
              </a:ext>
            </a:extLst>
          </p:cNvPr>
          <p:cNvSpPr>
            <a:spLocks noEditPoints="1"/>
          </p:cNvSpPr>
          <p:nvPr/>
        </p:nvSpPr>
        <p:spPr bwMode="auto">
          <a:xfrm>
            <a:off x="2038060" y="358985"/>
            <a:ext cx="8115880" cy="6140031"/>
          </a:xfrm>
          <a:custGeom>
            <a:avLst/>
            <a:gdLst>
              <a:gd name="T0" fmla="*/ 331 w 404"/>
              <a:gd name="T1" fmla="*/ 219 h 305"/>
              <a:gd name="T2" fmla="*/ 333 w 404"/>
              <a:gd name="T3" fmla="*/ 215 h 305"/>
              <a:gd name="T4" fmla="*/ 383 w 404"/>
              <a:gd name="T5" fmla="*/ 186 h 305"/>
              <a:gd name="T6" fmla="*/ 366 w 404"/>
              <a:gd name="T7" fmla="*/ 178 h 305"/>
              <a:gd name="T8" fmla="*/ 387 w 404"/>
              <a:gd name="T9" fmla="*/ 160 h 305"/>
              <a:gd name="T10" fmla="*/ 385 w 404"/>
              <a:gd name="T11" fmla="*/ 115 h 305"/>
              <a:gd name="T12" fmla="*/ 378 w 404"/>
              <a:gd name="T13" fmla="*/ 85 h 305"/>
              <a:gd name="T14" fmla="*/ 362 w 404"/>
              <a:gd name="T15" fmla="*/ 43 h 305"/>
              <a:gd name="T16" fmla="*/ 304 w 404"/>
              <a:gd name="T17" fmla="*/ 29 h 305"/>
              <a:gd name="T18" fmla="*/ 249 w 404"/>
              <a:gd name="T19" fmla="*/ 18 h 305"/>
              <a:gd name="T20" fmla="*/ 187 w 404"/>
              <a:gd name="T21" fmla="*/ 21 h 305"/>
              <a:gd name="T22" fmla="*/ 47 w 404"/>
              <a:gd name="T23" fmla="*/ 71 h 305"/>
              <a:gd name="T24" fmla="*/ 73 w 404"/>
              <a:gd name="T25" fmla="*/ 72 h 305"/>
              <a:gd name="T26" fmla="*/ 26 w 404"/>
              <a:gd name="T27" fmla="*/ 93 h 305"/>
              <a:gd name="T28" fmla="*/ 82 w 404"/>
              <a:gd name="T29" fmla="*/ 84 h 305"/>
              <a:gd name="T30" fmla="*/ 42 w 404"/>
              <a:gd name="T31" fmla="*/ 101 h 305"/>
              <a:gd name="T32" fmla="*/ 34 w 404"/>
              <a:gd name="T33" fmla="*/ 121 h 305"/>
              <a:gd name="T34" fmla="*/ 48 w 404"/>
              <a:gd name="T35" fmla="*/ 127 h 305"/>
              <a:gd name="T36" fmla="*/ 79 w 404"/>
              <a:gd name="T37" fmla="*/ 121 h 305"/>
              <a:gd name="T38" fmla="*/ 12 w 404"/>
              <a:gd name="T39" fmla="*/ 144 h 305"/>
              <a:gd name="T40" fmla="*/ 79 w 404"/>
              <a:gd name="T41" fmla="*/ 137 h 305"/>
              <a:gd name="T42" fmla="*/ 39 w 404"/>
              <a:gd name="T43" fmla="*/ 160 h 305"/>
              <a:gd name="T44" fmla="*/ 61 w 404"/>
              <a:gd name="T45" fmla="*/ 168 h 305"/>
              <a:gd name="T46" fmla="*/ 33 w 404"/>
              <a:gd name="T47" fmla="*/ 183 h 305"/>
              <a:gd name="T48" fmla="*/ 31 w 404"/>
              <a:gd name="T49" fmla="*/ 210 h 305"/>
              <a:gd name="T50" fmla="*/ 19 w 404"/>
              <a:gd name="T51" fmla="*/ 266 h 305"/>
              <a:gd name="T52" fmla="*/ 91 w 404"/>
              <a:gd name="T53" fmla="*/ 276 h 305"/>
              <a:gd name="T54" fmla="*/ 107 w 404"/>
              <a:gd name="T55" fmla="*/ 303 h 305"/>
              <a:gd name="T56" fmla="*/ 191 w 404"/>
              <a:gd name="T57" fmla="*/ 285 h 305"/>
              <a:gd name="T58" fmla="*/ 309 w 404"/>
              <a:gd name="T59" fmla="*/ 249 h 305"/>
              <a:gd name="T60" fmla="*/ 340 w 404"/>
              <a:gd name="T61" fmla="*/ 233 h 305"/>
              <a:gd name="T62" fmla="*/ 379 w 404"/>
              <a:gd name="T63" fmla="*/ 219 h 305"/>
              <a:gd name="T64" fmla="*/ 372 w 404"/>
              <a:gd name="T65" fmla="*/ 113 h 305"/>
              <a:gd name="T66" fmla="*/ 291 w 404"/>
              <a:gd name="T67" fmla="*/ 35 h 305"/>
              <a:gd name="T68" fmla="*/ 33 w 404"/>
              <a:gd name="T69" fmla="*/ 79 h 305"/>
              <a:gd name="T70" fmla="*/ 60 w 404"/>
              <a:gd name="T71" fmla="*/ 79 h 305"/>
              <a:gd name="T72" fmla="*/ 85 w 404"/>
              <a:gd name="T73" fmla="*/ 64 h 305"/>
              <a:gd name="T74" fmla="*/ 49 w 404"/>
              <a:gd name="T75" fmla="*/ 100 h 305"/>
              <a:gd name="T76" fmla="*/ 14 w 404"/>
              <a:gd name="T77" fmla="*/ 147 h 305"/>
              <a:gd name="T78" fmla="*/ 33 w 404"/>
              <a:gd name="T79" fmla="*/ 131 h 305"/>
              <a:gd name="T80" fmla="*/ 80 w 404"/>
              <a:gd name="T81" fmla="*/ 124 h 305"/>
              <a:gd name="T82" fmla="*/ 58 w 404"/>
              <a:gd name="T83" fmla="*/ 166 h 305"/>
              <a:gd name="T84" fmla="*/ 227 w 404"/>
              <a:gd name="T85" fmla="*/ 286 h 305"/>
              <a:gd name="T86" fmla="*/ 373 w 404"/>
              <a:gd name="T87" fmla="*/ 120 h 305"/>
              <a:gd name="T88" fmla="*/ 364 w 404"/>
              <a:gd name="T89" fmla="*/ 180 h 305"/>
              <a:gd name="T90" fmla="*/ 380 w 404"/>
              <a:gd name="T91" fmla="*/ 119 h 305"/>
              <a:gd name="T92" fmla="*/ 315 w 404"/>
              <a:gd name="T93" fmla="*/ 137 h 305"/>
              <a:gd name="T94" fmla="*/ 93 w 404"/>
              <a:gd name="T95" fmla="*/ 135 h 305"/>
              <a:gd name="T96" fmla="*/ 56 w 404"/>
              <a:gd name="T97" fmla="*/ 235 h 305"/>
              <a:gd name="T98" fmla="*/ 89 w 404"/>
              <a:gd name="T99" fmla="*/ 272 h 305"/>
              <a:gd name="T100" fmla="*/ 106 w 404"/>
              <a:gd name="T101" fmla="*/ 104 h 305"/>
              <a:gd name="T102" fmla="*/ 98 w 404"/>
              <a:gd name="T103" fmla="*/ 81 h 305"/>
              <a:gd name="T104" fmla="*/ 68 w 404"/>
              <a:gd name="T105" fmla="*/ 92 h 305"/>
              <a:gd name="T106" fmla="*/ 63 w 404"/>
              <a:gd name="T107" fmla="*/ 118 h 305"/>
              <a:gd name="T108" fmla="*/ 69 w 404"/>
              <a:gd name="T109" fmla="*/ 113 h 305"/>
              <a:gd name="T110" fmla="*/ 81 w 404"/>
              <a:gd name="T111" fmla="*/ 172 h 305"/>
              <a:gd name="T112" fmla="*/ 38 w 404"/>
              <a:gd name="T113" fmla="*/ 183 h 305"/>
              <a:gd name="T114" fmla="*/ 31 w 404"/>
              <a:gd name="T115" fmla="*/ 236 h 305"/>
              <a:gd name="T116" fmla="*/ 150 w 404"/>
              <a:gd name="T117" fmla="*/ 288 h 305"/>
              <a:gd name="T118" fmla="*/ 309 w 404"/>
              <a:gd name="T119" fmla="*/ 249 h 305"/>
              <a:gd name="T120" fmla="*/ 318 w 404"/>
              <a:gd name="T121" fmla="*/ 236 h 305"/>
              <a:gd name="T122" fmla="*/ 327 w 404"/>
              <a:gd name="T123" fmla="*/ 231 h 305"/>
              <a:gd name="T124" fmla="*/ 368 w 404"/>
              <a:gd name="T125" fmla="*/ 2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" h="305">
                <a:moveTo>
                  <a:pt x="393" y="216"/>
                </a:moveTo>
                <a:cubicBezTo>
                  <a:pt x="392" y="216"/>
                  <a:pt x="392" y="215"/>
                  <a:pt x="392" y="215"/>
                </a:cubicBezTo>
                <a:cubicBezTo>
                  <a:pt x="392" y="214"/>
                  <a:pt x="392" y="215"/>
                  <a:pt x="392" y="215"/>
                </a:cubicBezTo>
                <a:cubicBezTo>
                  <a:pt x="393" y="214"/>
                  <a:pt x="392" y="215"/>
                  <a:pt x="392" y="214"/>
                </a:cubicBezTo>
                <a:cubicBezTo>
                  <a:pt x="392" y="215"/>
                  <a:pt x="391" y="215"/>
                  <a:pt x="391" y="214"/>
                </a:cubicBezTo>
                <a:cubicBezTo>
                  <a:pt x="391" y="215"/>
                  <a:pt x="391" y="215"/>
                  <a:pt x="391" y="215"/>
                </a:cubicBezTo>
                <a:cubicBezTo>
                  <a:pt x="391" y="215"/>
                  <a:pt x="391" y="215"/>
                  <a:pt x="392" y="216"/>
                </a:cubicBezTo>
                <a:cubicBezTo>
                  <a:pt x="391" y="216"/>
                  <a:pt x="391" y="215"/>
                  <a:pt x="391" y="216"/>
                </a:cubicBezTo>
                <a:cubicBezTo>
                  <a:pt x="390" y="215"/>
                  <a:pt x="391" y="215"/>
                  <a:pt x="390" y="215"/>
                </a:cubicBezTo>
                <a:cubicBezTo>
                  <a:pt x="391" y="216"/>
                  <a:pt x="390" y="215"/>
                  <a:pt x="389" y="215"/>
                </a:cubicBezTo>
                <a:cubicBezTo>
                  <a:pt x="389" y="215"/>
                  <a:pt x="389" y="215"/>
                  <a:pt x="389" y="215"/>
                </a:cubicBezTo>
                <a:cubicBezTo>
                  <a:pt x="389" y="214"/>
                  <a:pt x="388" y="214"/>
                  <a:pt x="388" y="215"/>
                </a:cubicBezTo>
                <a:cubicBezTo>
                  <a:pt x="387" y="214"/>
                  <a:pt x="387" y="215"/>
                  <a:pt x="386" y="214"/>
                </a:cubicBezTo>
                <a:cubicBezTo>
                  <a:pt x="386" y="214"/>
                  <a:pt x="386" y="215"/>
                  <a:pt x="385" y="215"/>
                </a:cubicBezTo>
                <a:cubicBezTo>
                  <a:pt x="385" y="215"/>
                  <a:pt x="385" y="214"/>
                  <a:pt x="385" y="214"/>
                </a:cubicBezTo>
                <a:cubicBezTo>
                  <a:pt x="385" y="213"/>
                  <a:pt x="384" y="214"/>
                  <a:pt x="384" y="214"/>
                </a:cubicBezTo>
                <a:cubicBezTo>
                  <a:pt x="384" y="214"/>
                  <a:pt x="384" y="214"/>
                  <a:pt x="384" y="214"/>
                </a:cubicBezTo>
                <a:cubicBezTo>
                  <a:pt x="384" y="215"/>
                  <a:pt x="384" y="214"/>
                  <a:pt x="384" y="215"/>
                </a:cubicBezTo>
                <a:cubicBezTo>
                  <a:pt x="384" y="215"/>
                  <a:pt x="383" y="214"/>
                  <a:pt x="383" y="215"/>
                </a:cubicBezTo>
                <a:cubicBezTo>
                  <a:pt x="383" y="214"/>
                  <a:pt x="383" y="214"/>
                  <a:pt x="383" y="214"/>
                </a:cubicBezTo>
                <a:cubicBezTo>
                  <a:pt x="383" y="214"/>
                  <a:pt x="382" y="215"/>
                  <a:pt x="381" y="214"/>
                </a:cubicBezTo>
                <a:cubicBezTo>
                  <a:pt x="382" y="215"/>
                  <a:pt x="380" y="213"/>
                  <a:pt x="380" y="215"/>
                </a:cubicBezTo>
                <a:cubicBezTo>
                  <a:pt x="380" y="214"/>
                  <a:pt x="380" y="215"/>
                  <a:pt x="380" y="214"/>
                </a:cubicBezTo>
                <a:cubicBezTo>
                  <a:pt x="380" y="214"/>
                  <a:pt x="380" y="214"/>
                  <a:pt x="381" y="214"/>
                </a:cubicBezTo>
                <a:cubicBezTo>
                  <a:pt x="381" y="213"/>
                  <a:pt x="382" y="213"/>
                  <a:pt x="383" y="214"/>
                </a:cubicBezTo>
                <a:cubicBezTo>
                  <a:pt x="383" y="213"/>
                  <a:pt x="383" y="213"/>
                  <a:pt x="383" y="213"/>
                </a:cubicBezTo>
                <a:cubicBezTo>
                  <a:pt x="382" y="214"/>
                  <a:pt x="379" y="212"/>
                  <a:pt x="379" y="214"/>
                </a:cubicBezTo>
                <a:cubicBezTo>
                  <a:pt x="379" y="214"/>
                  <a:pt x="378" y="215"/>
                  <a:pt x="377" y="215"/>
                </a:cubicBezTo>
                <a:cubicBezTo>
                  <a:pt x="377" y="215"/>
                  <a:pt x="377" y="215"/>
                  <a:pt x="378" y="215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6"/>
                  <a:pt x="377" y="216"/>
                  <a:pt x="377" y="216"/>
                </a:cubicBezTo>
                <a:cubicBezTo>
                  <a:pt x="377" y="215"/>
                  <a:pt x="377" y="216"/>
                  <a:pt x="377" y="215"/>
                </a:cubicBezTo>
                <a:cubicBezTo>
                  <a:pt x="377" y="215"/>
                  <a:pt x="377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6" y="215"/>
                  <a:pt x="376" y="215"/>
                  <a:pt x="376" y="215"/>
                </a:cubicBezTo>
                <a:cubicBezTo>
                  <a:pt x="375" y="215"/>
                  <a:pt x="375" y="215"/>
                  <a:pt x="375" y="214"/>
                </a:cubicBezTo>
                <a:cubicBezTo>
                  <a:pt x="375" y="214"/>
                  <a:pt x="376" y="216"/>
                  <a:pt x="375" y="216"/>
                </a:cubicBezTo>
                <a:cubicBezTo>
                  <a:pt x="375" y="216"/>
                  <a:pt x="375" y="216"/>
                  <a:pt x="375" y="216"/>
                </a:cubicBezTo>
                <a:cubicBezTo>
                  <a:pt x="375" y="216"/>
                  <a:pt x="375" y="217"/>
                  <a:pt x="374" y="217"/>
                </a:cubicBezTo>
                <a:cubicBezTo>
                  <a:pt x="374" y="215"/>
                  <a:pt x="373" y="216"/>
                  <a:pt x="372" y="215"/>
                </a:cubicBezTo>
                <a:cubicBezTo>
                  <a:pt x="372" y="215"/>
                  <a:pt x="374" y="215"/>
                  <a:pt x="374" y="214"/>
                </a:cubicBezTo>
                <a:cubicBezTo>
                  <a:pt x="374" y="214"/>
                  <a:pt x="375" y="214"/>
                  <a:pt x="376" y="214"/>
                </a:cubicBezTo>
                <a:cubicBezTo>
                  <a:pt x="375" y="213"/>
                  <a:pt x="375" y="214"/>
                  <a:pt x="374" y="214"/>
                </a:cubicBezTo>
                <a:cubicBezTo>
                  <a:pt x="375" y="213"/>
                  <a:pt x="375" y="213"/>
                  <a:pt x="375" y="212"/>
                </a:cubicBezTo>
                <a:cubicBezTo>
                  <a:pt x="376" y="214"/>
                  <a:pt x="376" y="212"/>
                  <a:pt x="376" y="213"/>
                </a:cubicBezTo>
                <a:cubicBezTo>
                  <a:pt x="377" y="213"/>
                  <a:pt x="376" y="212"/>
                  <a:pt x="376" y="212"/>
                </a:cubicBezTo>
                <a:cubicBezTo>
                  <a:pt x="376" y="212"/>
                  <a:pt x="376" y="212"/>
                  <a:pt x="377" y="213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8" y="212"/>
                  <a:pt x="377" y="212"/>
                  <a:pt x="378" y="212"/>
                </a:cubicBezTo>
                <a:cubicBezTo>
                  <a:pt x="378" y="212"/>
                  <a:pt x="378" y="212"/>
                  <a:pt x="379" y="212"/>
                </a:cubicBezTo>
                <a:cubicBezTo>
                  <a:pt x="379" y="212"/>
                  <a:pt x="379" y="212"/>
                  <a:pt x="380" y="211"/>
                </a:cubicBezTo>
                <a:cubicBezTo>
                  <a:pt x="380" y="211"/>
                  <a:pt x="380" y="212"/>
                  <a:pt x="380" y="212"/>
                </a:cubicBezTo>
                <a:cubicBezTo>
                  <a:pt x="380" y="212"/>
                  <a:pt x="379" y="212"/>
                  <a:pt x="379" y="213"/>
                </a:cubicBezTo>
                <a:cubicBezTo>
                  <a:pt x="379" y="213"/>
                  <a:pt x="380" y="213"/>
                  <a:pt x="380" y="212"/>
                </a:cubicBezTo>
                <a:cubicBezTo>
                  <a:pt x="380" y="213"/>
                  <a:pt x="380" y="213"/>
                  <a:pt x="380" y="213"/>
                </a:cubicBezTo>
                <a:cubicBezTo>
                  <a:pt x="380" y="212"/>
                  <a:pt x="380" y="212"/>
                  <a:pt x="381" y="212"/>
                </a:cubicBezTo>
                <a:cubicBezTo>
                  <a:pt x="381" y="212"/>
                  <a:pt x="381" y="211"/>
                  <a:pt x="381" y="211"/>
                </a:cubicBezTo>
                <a:cubicBezTo>
                  <a:pt x="381" y="211"/>
                  <a:pt x="381" y="211"/>
                  <a:pt x="381" y="211"/>
                </a:cubicBezTo>
                <a:cubicBezTo>
                  <a:pt x="382" y="211"/>
                  <a:pt x="381" y="211"/>
                  <a:pt x="382" y="212"/>
                </a:cubicBezTo>
                <a:cubicBezTo>
                  <a:pt x="382" y="212"/>
                  <a:pt x="382" y="211"/>
                  <a:pt x="383" y="212"/>
                </a:cubicBezTo>
                <a:cubicBezTo>
                  <a:pt x="383" y="212"/>
                  <a:pt x="383" y="211"/>
                  <a:pt x="382" y="211"/>
                </a:cubicBezTo>
                <a:cubicBezTo>
                  <a:pt x="383" y="211"/>
                  <a:pt x="384" y="212"/>
                  <a:pt x="384" y="210"/>
                </a:cubicBezTo>
                <a:cubicBezTo>
                  <a:pt x="385" y="210"/>
                  <a:pt x="386" y="210"/>
                  <a:pt x="387" y="210"/>
                </a:cubicBezTo>
                <a:cubicBezTo>
                  <a:pt x="387" y="209"/>
                  <a:pt x="388" y="210"/>
                  <a:pt x="388" y="210"/>
                </a:cubicBezTo>
                <a:cubicBezTo>
                  <a:pt x="388" y="209"/>
                  <a:pt x="388" y="209"/>
                  <a:pt x="388" y="208"/>
                </a:cubicBezTo>
                <a:cubicBezTo>
                  <a:pt x="387" y="208"/>
                  <a:pt x="387" y="208"/>
                  <a:pt x="387" y="208"/>
                </a:cubicBezTo>
                <a:cubicBezTo>
                  <a:pt x="387" y="208"/>
                  <a:pt x="387" y="208"/>
                  <a:pt x="387" y="209"/>
                </a:cubicBezTo>
                <a:cubicBezTo>
                  <a:pt x="386" y="209"/>
                  <a:pt x="386" y="209"/>
                  <a:pt x="385" y="210"/>
                </a:cubicBezTo>
                <a:cubicBezTo>
                  <a:pt x="385" y="209"/>
                  <a:pt x="386" y="209"/>
                  <a:pt x="385" y="208"/>
                </a:cubicBezTo>
                <a:cubicBezTo>
                  <a:pt x="385" y="208"/>
                  <a:pt x="384" y="209"/>
                  <a:pt x="384" y="208"/>
                </a:cubicBezTo>
                <a:cubicBezTo>
                  <a:pt x="384" y="208"/>
                  <a:pt x="383" y="209"/>
                  <a:pt x="382" y="208"/>
                </a:cubicBezTo>
                <a:cubicBezTo>
                  <a:pt x="382" y="208"/>
                  <a:pt x="383" y="208"/>
                  <a:pt x="383" y="207"/>
                </a:cubicBezTo>
                <a:cubicBezTo>
                  <a:pt x="383" y="207"/>
                  <a:pt x="383" y="207"/>
                  <a:pt x="382" y="207"/>
                </a:cubicBezTo>
                <a:cubicBezTo>
                  <a:pt x="382" y="208"/>
                  <a:pt x="382" y="208"/>
                  <a:pt x="382" y="207"/>
                </a:cubicBezTo>
                <a:cubicBezTo>
                  <a:pt x="381" y="208"/>
                  <a:pt x="380" y="207"/>
                  <a:pt x="380" y="208"/>
                </a:cubicBezTo>
                <a:cubicBezTo>
                  <a:pt x="379" y="208"/>
                  <a:pt x="379" y="207"/>
                  <a:pt x="379" y="207"/>
                </a:cubicBezTo>
                <a:cubicBezTo>
                  <a:pt x="379" y="207"/>
                  <a:pt x="379" y="207"/>
                  <a:pt x="379" y="207"/>
                </a:cubicBezTo>
                <a:cubicBezTo>
                  <a:pt x="379" y="207"/>
                  <a:pt x="379" y="208"/>
                  <a:pt x="380" y="208"/>
                </a:cubicBezTo>
                <a:cubicBezTo>
                  <a:pt x="380" y="208"/>
                  <a:pt x="380" y="209"/>
                  <a:pt x="380" y="209"/>
                </a:cubicBezTo>
                <a:cubicBezTo>
                  <a:pt x="380" y="209"/>
                  <a:pt x="379" y="209"/>
                  <a:pt x="379" y="209"/>
                </a:cubicBezTo>
                <a:cubicBezTo>
                  <a:pt x="379" y="209"/>
                  <a:pt x="379" y="208"/>
                  <a:pt x="379" y="208"/>
                </a:cubicBezTo>
                <a:cubicBezTo>
                  <a:pt x="379" y="209"/>
                  <a:pt x="379" y="209"/>
                  <a:pt x="379" y="209"/>
                </a:cubicBezTo>
                <a:cubicBezTo>
                  <a:pt x="379" y="209"/>
                  <a:pt x="378" y="209"/>
                  <a:pt x="378" y="209"/>
                </a:cubicBezTo>
                <a:cubicBezTo>
                  <a:pt x="378" y="209"/>
                  <a:pt x="378" y="209"/>
                  <a:pt x="378" y="208"/>
                </a:cubicBezTo>
                <a:cubicBezTo>
                  <a:pt x="378" y="208"/>
                  <a:pt x="379" y="209"/>
                  <a:pt x="379" y="208"/>
                </a:cubicBezTo>
                <a:cubicBezTo>
                  <a:pt x="376" y="208"/>
                  <a:pt x="373" y="210"/>
                  <a:pt x="369" y="210"/>
                </a:cubicBezTo>
                <a:cubicBezTo>
                  <a:pt x="370" y="211"/>
                  <a:pt x="368" y="211"/>
                  <a:pt x="368" y="210"/>
                </a:cubicBezTo>
                <a:cubicBezTo>
                  <a:pt x="368" y="211"/>
                  <a:pt x="368" y="211"/>
                  <a:pt x="368" y="212"/>
                </a:cubicBezTo>
                <a:cubicBezTo>
                  <a:pt x="368" y="212"/>
                  <a:pt x="368" y="211"/>
                  <a:pt x="367" y="212"/>
                </a:cubicBezTo>
                <a:cubicBezTo>
                  <a:pt x="367" y="211"/>
                  <a:pt x="367" y="211"/>
                  <a:pt x="367" y="211"/>
                </a:cubicBezTo>
                <a:cubicBezTo>
                  <a:pt x="367" y="211"/>
                  <a:pt x="366" y="212"/>
                  <a:pt x="366" y="212"/>
                </a:cubicBezTo>
                <a:cubicBezTo>
                  <a:pt x="366" y="210"/>
                  <a:pt x="364" y="211"/>
                  <a:pt x="363" y="211"/>
                </a:cubicBezTo>
                <a:cubicBezTo>
                  <a:pt x="363" y="211"/>
                  <a:pt x="363" y="211"/>
                  <a:pt x="364" y="211"/>
                </a:cubicBezTo>
                <a:cubicBezTo>
                  <a:pt x="363" y="211"/>
                  <a:pt x="363" y="211"/>
                  <a:pt x="362" y="211"/>
                </a:cubicBezTo>
                <a:cubicBezTo>
                  <a:pt x="362" y="211"/>
                  <a:pt x="363" y="211"/>
                  <a:pt x="363" y="212"/>
                </a:cubicBezTo>
                <a:cubicBezTo>
                  <a:pt x="362" y="212"/>
                  <a:pt x="362" y="212"/>
                  <a:pt x="362" y="212"/>
                </a:cubicBezTo>
                <a:cubicBezTo>
                  <a:pt x="362" y="212"/>
                  <a:pt x="362" y="212"/>
                  <a:pt x="362" y="213"/>
                </a:cubicBezTo>
                <a:cubicBezTo>
                  <a:pt x="362" y="213"/>
                  <a:pt x="361" y="212"/>
                  <a:pt x="361" y="213"/>
                </a:cubicBezTo>
                <a:cubicBezTo>
                  <a:pt x="361" y="213"/>
                  <a:pt x="361" y="212"/>
                  <a:pt x="361" y="212"/>
                </a:cubicBezTo>
                <a:cubicBezTo>
                  <a:pt x="360" y="212"/>
                  <a:pt x="360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7" y="213"/>
                </a:cubicBezTo>
                <a:cubicBezTo>
                  <a:pt x="357" y="212"/>
                  <a:pt x="357" y="212"/>
                  <a:pt x="357" y="213"/>
                </a:cubicBezTo>
                <a:cubicBezTo>
                  <a:pt x="357" y="213"/>
                  <a:pt x="357" y="213"/>
                  <a:pt x="357" y="213"/>
                </a:cubicBezTo>
                <a:cubicBezTo>
                  <a:pt x="356" y="213"/>
                  <a:pt x="356" y="213"/>
                  <a:pt x="356" y="213"/>
                </a:cubicBezTo>
                <a:cubicBezTo>
                  <a:pt x="356" y="213"/>
                  <a:pt x="355" y="213"/>
                  <a:pt x="355" y="213"/>
                </a:cubicBezTo>
                <a:cubicBezTo>
                  <a:pt x="355" y="213"/>
                  <a:pt x="355" y="213"/>
                  <a:pt x="355" y="214"/>
                </a:cubicBezTo>
                <a:cubicBezTo>
                  <a:pt x="354" y="214"/>
                  <a:pt x="354" y="214"/>
                  <a:pt x="354" y="213"/>
                </a:cubicBezTo>
                <a:cubicBezTo>
                  <a:pt x="353" y="214"/>
                  <a:pt x="352" y="213"/>
                  <a:pt x="351" y="215"/>
                </a:cubicBezTo>
                <a:cubicBezTo>
                  <a:pt x="350" y="214"/>
                  <a:pt x="351" y="214"/>
                  <a:pt x="350" y="214"/>
                </a:cubicBezTo>
                <a:cubicBezTo>
                  <a:pt x="350" y="214"/>
                  <a:pt x="351" y="214"/>
                  <a:pt x="351" y="213"/>
                </a:cubicBezTo>
                <a:cubicBezTo>
                  <a:pt x="350" y="214"/>
                  <a:pt x="349" y="215"/>
                  <a:pt x="348" y="215"/>
                </a:cubicBezTo>
                <a:cubicBezTo>
                  <a:pt x="348" y="215"/>
                  <a:pt x="349" y="215"/>
                  <a:pt x="348" y="216"/>
                </a:cubicBezTo>
                <a:cubicBezTo>
                  <a:pt x="348" y="215"/>
                  <a:pt x="347" y="215"/>
                  <a:pt x="347" y="215"/>
                </a:cubicBezTo>
                <a:cubicBezTo>
                  <a:pt x="347" y="216"/>
                  <a:pt x="347" y="215"/>
                  <a:pt x="347" y="216"/>
                </a:cubicBezTo>
                <a:cubicBezTo>
                  <a:pt x="347" y="216"/>
                  <a:pt x="347" y="216"/>
                  <a:pt x="347" y="216"/>
                </a:cubicBezTo>
                <a:cubicBezTo>
                  <a:pt x="346" y="216"/>
                  <a:pt x="346" y="216"/>
                  <a:pt x="346" y="215"/>
                </a:cubicBezTo>
                <a:cubicBezTo>
                  <a:pt x="345" y="216"/>
                  <a:pt x="345" y="217"/>
                  <a:pt x="344" y="217"/>
                </a:cubicBezTo>
                <a:cubicBezTo>
                  <a:pt x="344" y="216"/>
                  <a:pt x="344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6"/>
                </a:cubicBezTo>
                <a:cubicBezTo>
                  <a:pt x="343" y="216"/>
                  <a:pt x="343" y="216"/>
                  <a:pt x="343" y="217"/>
                </a:cubicBezTo>
                <a:cubicBezTo>
                  <a:pt x="342" y="217"/>
                  <a:pt x="342" y="216"/>
                  <a:pt x="342" y="216"/>
                </a:cubicBezTo>
                <a:cubicBezTo>
                  <a:pt x="342" y="216"/>
                  <a:pt x="341" y="217"/>
                  <a:pt x="341" y="217"/>
                </a:cubicBezTo>
                <a:cubicBezTo>
                  <a:pt x="341" y="217"/>
                  <a:pt x="341" y="216"/>
                  <a:pt x="341" y="216"/>
                </a:cubicBezTo>
                <a:cubicBezTo>
                  <a:pt x="341" y="216"/>
                  <a:pt x="341" y="216"/>
                  <a:pt x="341" y="215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41" y="216"/>
                  <a:pt x="341" y="216"/>
                </a:cubicBezTo>
                <a:cubicBezTo>
                  <a:pt x="341" y="216"/>
                  <a:pt x="340" y="216"/>
                  <a:pt x="340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339" y="216"/>
                  <a:pt x="339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8"/>
                </a:cubicBezTo>
                <a:cubicBezTo>
                  <a:pt x="339" y="218"/>
                  <a:pt x="339" y="217"/>
                  <a:pt x="339" y="217"/>
                </a:cubicBezTo>
                <a:cubicBezTo>
                  <a:pt x="339" y="217"/>
                  <a:pt x="338" y="218"/>
                  <a:pt x="338" y="218"/>
                </a:cubicBezTo>
                <a:cubicBezTo>
                  <a:pt x="338" y="218"/>
                  <a:pt x="338" y="218"/>
                  <a:pt x="338" y="218"/>
                </a:cubicBezTo>
                <a:cubicBezTo>
                  <a:pt x="338" y="218"/>
                  <a:pt x="338" y="218"/>
                  <a:pt x="337" y="218"/>
                </a:cubicBezTo>
                <a:cubicBezTo>
                  <a:pt x="337" y="218"/>
                  <a:pt x="338" y="217"/>
                  <a:pt x="338" y="218"/>
                </a:cubicBezTo>
                <a:cubicBezTo>
                  <a:pt x="338" y="217"/>
                  <a:pt x="337" y="217"/>
                  <a:pt x="337" y="217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6"/>
                  <a:pt x="337" y="217"/>
                  <a:pt x="337" y="216"/>
                </a:cubicBezTo>
                <a:cubicBezTo>
                  <a:pt x="337" y="216"/>
                  <a:pt x="336" y="216"/>
                  <a:pt x="336" y="216"/>
                </a:cubicBezTo>
                <a:cubicBezTo>
                  <a:pt x="336" y="216"/>
                  <a:pt x="336" y="217"/>
                  <a:pt x="336" y="217"/>
                </a:cubicBezTo>
                <a:cubicBezTo>
                  <a:pt x="336" y="217"/>
                  <a:pt x="336" y="217"/>
                  <a:pt x="336" y="217"/>
                </a:cubicBezTo>
                <a:cubicBezTo>
                  <a:pt x="336" y="218"/>
                  <a:pt x="336" y="218"/>
                  <a:pt x="335" y="219"/>
                </a:cubicBezTo>
                <a:cubicBezTo>
                  <a:pt x="335" y="218"/>
                  <a:pt x="335" y="218"/>
                  <a:pt x="335" y="218"/>
                </a:cubicBezTo>
                <a:cubicBezTo>
                  <a:pt x="335" y="218"/>
                  <a:pt x="334" y="218"/>
                  <a:pt x="334" y="219"/>
                </a:cubicBezTo>
                <a:cubicBezTo>
                  <a:pt x="334" y="219"/>
                  <a:pt x="333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1" y="219"/>
                  <a:pt x="331" y="219"/>
                </a:cubicBezTo>
                <a:cubicBezTo>
                  <a:pt x="331" y="219"/>
                  <a:pt x="331" y="218"/>
                  <a:pt x="331" y="218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30" y="218"/>
                  <a:pt x="330" y="218"/>
                  <a:pt x="330" y="218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29" y="218"/>
                  <a:pt x="329" y="219"/>
                  <a:pt x="330" y="219"/>
                </a:cubicBezTo>
                <a:cubicBezTo>
                  <a:pt x="330" y="219"/>
                  <a:pt x="329" y="219"/>
                  <a:pt x="329" y="219"/>
                </a:cubicBezTo>
                <a:cubicBezTo>
                  <a:pt x="329" y="219"/>
                  <a:pt x="330" y="219"/>
                  <a:pt x="330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0" y="219"/>
                  <a:pt x="331" y="219"/>
                </a:cubicBezTo>
                <a:cubicBezTo>
                  <a:pt x="330" y="219"/>
                  <a:pt x="330" y="219"/>
                  <a:pt x="330" y="219"/>
                </a:cubicBezTo>
                <a:cubicBezTo>
                  <a:pt x="330" y="219"/>
                  <a:pt x="331" y="219"/>
                  <a:pt x="330" y="220"/>
                </a:cubicBezTo>
                <a:cubicBezTo>
                  <a:pt x="330" y="220"/>
                  <a:pt x="330" y="220"/>
                  <a:pt x="329" y="219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20"/>
                  <a:pt x="328" y="219"/>
                  <a:pt x="328" y="221"/>
                </a:cubicBezTo>
                <a:cubicBezTo>
                  <a:pt x="328" y="220"/>
                  <a:pt x="328" y="220"/>
                  <a:pt x="328" y="220"/>
                </a:cubicBezTo>
                <a:cubicBezTo>
                  <a:pt x="328" y="220"/>
                  <a:pt x="328" y="220"/>
                  <a:pt x="329" y="220"/>
                </a:cubicBezTo>
                <a:cubicBezTo>
                  <a:pt x="329" y="220"/>
                  <a:pt x="329" y="220"/>
                  <a:pt x="329" y="220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9"/>
                  <a:pt x="329" y="219"/>
                </a:cubicBezTo>
                <a:cubicBezTo>
                  <a:pt x="329" y="219"/>
                  <a:pt x="329" y="218"/>
                  <a:pt x="329" y="218"/>
                </a:cubicBezTo>
                <a:cubicBezTo>
                  <a:pt x="329" y="218"/>
                  <a:pt x="328" y="218"/>
                  <a:pt x="328" y="218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8" y="219"/>
                  <a:pt x="328" y="219"/>
                  <a:pt x="328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7" y="219"/>
                </a:cubicBezTo>
                <a:cubicBezTo>
                  <a:pt x="327" y="219"/>
                  <a:pt x="327" y="219"/>
                  <a:pt x="326" y="219"/>
                </a:cubicBezTo>
                <a:cubicBezTo>
                  <a:pt x="326" y="219"/>
                  <a:pt x="326" y="219"/>
                  <a:pt x="326" y="220"/>
                </a:cubicBezTo>
                <a:cubicBezTo>
                  <a:pt x="326" y="220"/>
                  <a:pt x="326" y="219"/>
                  <a:pt x="326" y="219"/>
                </a:cubicBezTo>
                <a:cubicBezTo>
                  <a:pt x="326" y="219"/>
                  <a:pt x="326" y="219"/>
                  <a:pt x="326" y="219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325" y="220"/>
                  <a:pt x="325" y="219"/>
                  <a:pt x="324" y="219"/>
                </a:cubicBezTo>
                <a:cubicBezTo>
                  <a:pt x="324" y="220"/>
                  <a:pt x="325" y="220"/>
                  <a:pt x="324" y="220"/>
                </a:cubicBezTo>
                <a:cubicBezTo>
                  <a:pt x="324" y="220"/>
                  <a:pt x="324" y="219"/>
                  <a:pt x="324" y="220"/>
                </a:cubicBezTo>
                <a:cubicBezTo>
                  <a:pt x="324" y="220"/>
                  <a:pt x="324" y="220"/>
                  <a:pt x="324" y="221"/>
                </a:cubicBezTo>
                <a:cubicBezTo>
                  <a:pt x="323" y="221"/>
                  <a:pt x="323" y="221"/>
                  <a:pt x="323" y="221"/>
                </a:cubicBezTo>
                <a:cubicBezTo>
                  <a:pt x="323" y="221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2" y="220"/>
                  <a:pt x="321" y="219"/>
                </a:cubicBezTo>
                <a:cubicBezTo>
                  <a:pt x="322" y="220"/>
                  <a:pt x="322" y="220"/>
                  <a:pt x="322" y="220"/>
                </a:cubicBezTo>
                <a:cubicBezTo>
                  <a:pt x="322" y="220"/>
                  <a:pt x="321" y="220"/>
                  <a:pt x="321" y="220"/>
                </a:cubicBezTo>
                <a:cubicBezTo>
                  <a:pt x="321" y="220"/>
                  <a:pt x="321" y="220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21" y="221"/>
                  <a:pt x="321" y="221"/>
                  <a:pt x="320" y="221"/>
                </a:cubicBezTo>
                <a:cubicBezTo>
                  <a:pt x="320" y="221"/>
                  <a:pt x="321" y="221"/>
                  <a:pt x="321" y="220"/>
                </a:cubicBezTo>
                <a:cubicBezTo>
                  <a:pt x="320" y="221"/>
                  <a:pt x="320" y="220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19" y="221"/>
                  <a:pt x="319" y="220"/>
                  <a:pt x="319" y="220"/>
                </a:cubicBezTo>
                <a:cubicBezTo>
                  <a:pt x="319" y="220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8" y="220"/>
                  <a:pt x="318" y="221"/>
                  <a:pt x="318" y="221"/>
                </a:cubicBezTo>
                <a:cubicBezTo>
                  <a:pt x="318" y="221"/>
                  <a:pt x="318" y="221"/>
                  <a:pt x="318" y="221"/>
                </a:cubicBezTo>
                <a:cubicBezTo>
                  <a:pt x="317" y="221"/>
                  <a:pt x="316" y="222"/>
                  <a:pt x="315" y="222"/>
                </a:cubicBezTo>
                <a:cubicBezTo>
                  <a:pt x="315" y="222"/>
                  <a:pt x="315" y="222"/>
                  <a:pt x="315" y="222"/>
                </a:cubicBezTo>
                <a:cubicBezTo>
                  <a:pt x="315" y="222"/>
                  <a:pt x="314" y="222"/>
                  <a:pt x="314" y="222"/>
                </a:cubicBezTo>
                <a:cubicBezTo>
                  <a:pt x="314" y="222"/>
                  <a:pt x="314" y="223"/>
                  <a:pt x="313" y="222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13" y="223"/>
                  <a:pt x="313" y="223"/>
                  <a:pt x="312" y="223"/>
                </a:cubicBezTo>
                <a:cubicBezTo>
                  <a:pt x="312" y="223"/>
                  <a:pt x="312" y="223"/>
                  <a:pt x="312" y="223"/>
                </a:cubicBezTo>
                <a:cubicBezTo>
                  <a:pt x="312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4"/>
                </a:cubicBezTo>
                <a:cubicBezTo>
                  <a:pt x="311" y="224"/>
                  <a:pt x="311" y="224"/>
                  <a:pt x="311" y="224"/>
                </a:cubicBezTo>
                <a:cubicBezTo>
                  <a:pt x="311" y="224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3"/>
                </a:cubicBezTo>
                <a:cubicBezTo>
                  <a:pt x="310" y="223"/>
                  <a:pt x="310" y="223"/>
                  <a:pt x="310" y="224"/>
                </a:cubicBezTo>
                <a:cubicBezTo>
                  <a:pt x="310" y="223"/>
                  <a:pt x="309" y="223"/>
                  <a:pt x="310" y="223"/>
                </a:cubicBezTo>
                <a:cubicBezTo>
                  <a:pt x="310" y="223"/>
                  <a:pt x="310" y="223"/>
                  <a:pt x="310" y="222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311" y="222"/>
                  <a:pt x="311" y="223"/>
                  <a:pt x="311" y="223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1" y="222"/>
                  <a:pt x="311" y="222"/>
                  <a:pt x="311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2" y="222"/>
                  <a:pt x="311" y="222"/>
                  <a:pt x="312" y="222"/>
                </a:cubicBezTo>
                <a:cubicBezTo>
                  <a:pt x="312" y="222"/>
                  <a:pt x="312" y="222"/>
                  <a:pt x="312" y="222"/>
                </a:cubicBezTo>
                <a:cubicBezTo>
                  <a:pt x="313" y="222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4" y="221"/>
                  <a:pt x="314" y="221"/>
                </a:cubicBezTo>
                <a:cubicBezTo>
                  <a:pt x="314" y="221"/>
                  <a:pt x="314" y="221"/>
                  <a:pt x="314" y="221"/>
                </a:cubicBezTo>
                <a:cubicBezTo>
                  <a:pt x="314" y="220"/>
                  <a:pt x="313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4" y="220"/>
                  <a:pt x="314" y="220"/>
                </a:cubicBezTo>
                <a:cubicBezTo>
                  <a:pt x="314" y="220"/>
                  <a:pt x="315" y="220"/>
                  <a:pt x="315" y="220"/>
                </a:cubicBezTo>
                <a:cubicBezTo>
                  <a:pt x="315" y="220"/>
                  <a:pt x="315" y="221"/>
                  <a:pt x="315" y="221"/>
                </a:cubicBezTo>
                <a:cubicBezTo>
                  <a:pt x="315" y="220"/>
                  <a:pt x="315" y="220"/>
                  <a:pt x="315" y="220"/>
                </a:cubicBezTo>
                <a:cubicBezTo>
                  <a:pt x="316" y="220"/>
                  <a:pt x="316" y="220"/>
                  <a:pt x="316" y="220"/>
                </a:cubicBezTo>
                <a:cubicBezTo>
                  <a:pt x="316" y="219"/>
                  <a:pt x="316" y="219"/>
                  <a:pt x="316" y="220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6" y="220"/>
                  <a:pt x="316" y="220"/>
                  <a:pt x="316" y="221"/>
                </a:cubicBezTo>
                <a:cubicBezTo>
                  <a:pt x="316" y="220"/>
                  <a:pt x="317" y="220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6" y="220"/>
                  <a:pt x="316" y="221"/>
                  <a:pt x="317" y="221"/>
                </a:cubicBezTo>
                <a:cubicBezTo>
                  <a:pt x="316" y="221"/>
                  <a:pt x="317" y="221"/>
                  <a:pt x="317" y="221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7" y="220"/>
                  <a:pt x="317" y="220"/>
                  <a:pt x="318" y="220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8" y="220"/>
                  <a:pt x="318" y="220"/>
                  <a:pt x="319" y="220"/>
                </a:cubicBezTo>
                <a:cubicBezTo>
                  <a:pt x="319" y="220"/>
                  <a:pt x="318" y="220"/>
                  <a:pt x="318" y="220"/>
                </a:cubicBezTo>
                <a:cubicBezTo>
                  <a:pt x="319" y="220"/>
                  <a:pt x="319" y="220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8"/>
                  <a:pt x="318" y="218"/>
                  <a:pt x="319" y="218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19" y="219"/>
                  <a:pt x="319" y="219"/>
                </a:cubicBezTo>
                <a:cubicBezTo>
                  <a:pt x="319" y="219"/>
                  <a:pt x="320" y="218"/>
                  <a:pt x="320" y="218"/>
                </a:cubicBezTo>
                <a:cubicBezTo>
                  <a:pt x="320" y="218"/>
                  <a:pt x="320" y="218"/>
                  <a:pt x="320" y="219"/>
                </a:cubicBezTo>
                <a:cubicBezTo>
                  <a:pt x="321" y="219"/>
                  <a:pt x="320" y="218"/>
                  <a:pt x="321" y="218"/>
                </a:cubicBezTo>
                <a:cubicBezTo>
                  <a:pt x="321" y="218"/>
                  <a:pt x="321" y="219"/>
                  <a:pt x="321" y="219"/>
                </a:cubicBezTo>
                <a:cubicBezTo>
                  <a:pt x="322" y="219"/>
                  <a:pt x="322" y="219"/>
                  <a:pt x="322" y="220"/>
                </a:cubicBezTo>
                <a:cubicBezTo>
                  <a:pt x="322" y="219"/>
                  <a:pt x="322" y="219"/>
                  <a:pt x="322" y="218"/>
                </a:cubicBezTo>
                <a:cubicBezTo>
                  <a:pt x="321" y="218"/>
                  <a:pt x="322" y="219"/>
                  <a:pt x="321" y="219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1" y="218"/>
                  <a:pt x="321" y="218"/>
                  <a:pt x="321" y="218"/>
                </a:cubicBezTo>
                <a:cubicBezTo>
                  <a:pt x="322" y="217"/>
                  <a:pt x="323" y="218"/>
                  <a:pt x="324" y="218"/>
                </a:cubicBezTo>
                <a:cubicBezTo>
                  <a:pt x="324" y="218"/>
                  <a:pt x="324" y="218"/>
                  <a:pt x="323" y="218"/>
                </a:cubicBezTo>
                <a:cubicBezTo>
                  <a:pt x="324" y="219"/>
                  <a:pt x="324" y="218"/>
                  <a:pt x="324" y="218"/>
                </a:cubicBezTo>
                <a:cubicBezTo>
                  <a:pt x="324" y="218"/>
                  <a:pt x="324" y="218"/>
                  <a:pt x="324" y="217"/>
                </a:cubicBezTo>
                <a:cubicBezTo>
                  <a:pt x="324" y="217"/>
                  <a:pt x="324" y="218"/>
                  <a:pt x="324" y="217"/>
                </a:cubicBezTo>
                <a:cubicBezTo>
                  <a:pt x="325" y="217"/>
                  <a:pt x="325" y="216"/>
                  <a:pt x="326" y="217"/>
                </a:cubicBezTo>
                <a:cubicBezTo>
                  <a:pt x="326" y="216"/>
                  <a:pt x="327" y="216"/>
                  <a:pt x="327" y="217"/>
                </a:cubicBezTo>
                <a:cubicBezTo>
                  <a:pt x="327" y="215"/>
                  <a:pt x="328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1" y="215"/>
                  <a:pt x="331" y="215"/>
                  <a:pt x="331" y="215"/>
                </a:cubicBezTo>
                <a:cubicBezTo>
                  <a:pt x="331" y="215"/>
                  <a:pt x="331" y="215"/>
                  <a:pt x="331" y="216"/>
                </a:cubicBezTo>
                <a:cubicBezTo>
                  <a:pt x="331" y="215"/>
                  <a:pt x="332" y="215"/>
                  <a:pt x="332" y="215"/>
                </a:cubicBezTo>
                <a:cubicBezTo>
                  <a:pt x="332" y="215"/>
                  <a:pt x="333" y="214"/>
                  <a:pt x="333" y="214"/>
                </a:cubicBezTo>
                <a:cubicBezTo>
                  <a:pt x="333" y="214"/>
                  <a:pt x="332" y="215"/>
                  <a:pt x="333" y="215"/>
                </a:cubicBezTo>
                <a:cubicBezTo>
                  <a:pt x="333" y="214"/>
                  <a:pt x="334" y="214"/>
                  <a:pt x="335" y="214"/>
                </a:cubicBezTo>
                <a:cubicBezTo>
                  <a:pt x="335" y="214"/>
                  <a:pt x="335" y="214"/>
                  <a:pt x="335" y="213"/>
                </a:cubicBezTo>
                <a:cubicBezTo>
                  <a:pt x="335" y="213"/>
                  <a:pt x="335" y="213"/>
                  <a:pt x="336" y="213"/>
                </a:cubicBezTo>
                <a:cubicBezTo>
                  <a:pt x="336" y="214"/>
                  <a:pt x="336" y="214"/>
                  <a:pt x="336" y="214"/>
                </a:cubicBezTo>
                <a:cubicBezTo>
                  <a:pt x="336" y="214"/>
                  <a:pt x="336" y="214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6" y="215"/>
                  <a:pt x="336" y="215"/>
                  <a:pt x="336" y="215"/>
                </a:cubicBezTo>
                <a:cubicBezTo>
                  <a:pt x="337" y="215"/>
                  <a:pt x="336" y="214"/>
                  <a:pt x="336" y="214"/>
                </a:cubicBezTo>
                <a:cubicBezTo>
                  <a:pt x="337" y="213"/>
                  <a:pt x="337" y="214"/>
                  <a:pt x="338" y="215"/>
                </a:cubicBezTo>
                <a:cubicBezTo>
                  <a:pt x="338" y="214"/>
                  <a:pt x="338" y="215"/>
                  <a:pt x="339" y="214"/>
                </a:cubicBezTo>
                <a:cubicBezTo>
                  <a:pt x="338" y="213"/>
                  <a:pt x="338" y="214"/>
                  <a:pt x="337" y="214"/>
                </a:cubicBezTo>
                <a:cubicBezTo>
                  <a:pt x="337" y="214"/>
                  <a:pt x="337" y="214"/>
                  <a:pt x="337" y="213"/>
                </a:cubicBezTo>
                <a:cubicBezTo>
                  <a:pt x="337" y="213"/>
                  <a:pt x="337" y="213"/>
                  <a:pt x="338" y="213"/>
                </a:cubicBezTo>
                <a:cubicBezTo>
                  <a:pt x="338" y="213"/>
                  <a:pt x="337" y="213"/>
                  <a:pt x="338" y="212"/>
                </a:cubicBezTo>
                <a:cubicBezTo>
                  <a:pt x="338" y="213"/>
                  <a:pt x="339" y="212"/>
                  <a:pt x="340" y="212"/>
                </a:cubicBezTo>
                <a:cubicBezTo>
                  <a:pt x="340" y="212"/>
                  <a:pt x="339" y="212"/>
                  <a:pt x="339" y="212"/>
                </a:cubicBezTo>
                <a:cubicBezTo>
                  <a:pt x="339" y="212"/>
                  <a:pt x="339" y="212"/>
                  <a:pt x="339" y="211"/>
                </a:cubicBezTo>
                <a:cubicBezTo>
                  <a:pt x="339" y="212"/>
                  <a:pt x="339" y="212"/>
                  <a:pt x="339" y="212"/>
                </a:cubicBezTo>
                <a:cubicBezTo>
                  <a:pt x="339" y="212"/>
                  <a:pt x="339" y="211"/>
                  <a:pt x="339" y="211"/>
                </a:cubicBezTo>
                <a:cubicBezTo>
                  <a:pt x="340" y="211"/>
                  <a:pt x="340" y="211"/>
                  <a:pt x="340" y="211"/>
                </a:cubicBezTo>
                <a:cubicBezTo>
                  <a:pt x="340" y="212"/>
                  <a:pt x="339" y="212"/>
                  <a:pt x="340" y="212"/>
                </a:cubicBezTo>
                <a:cubicBezTo>
                  <a:pt x="340" y="213"/>
                  <a:pt x="340" y="211"/>
                  <a:pt x="341" y="212"/>
                </a:cubicBezTo>
                <a:cubicBezTo>
                  <a:pt x="340" y="213"/>
                  <a:pt x="342" y="211"/>
                  <a:pt x="343" y="212"/>
                </a:cubicBezTo>
                <a:cubicBezTo>
                  <a:pt x="343" y="211"/>
                  <a:pt x="344" y="211"/>
                  <a:pt x="344" y="210"/>
                </a:cubicBezTo>
                <a:cubicBezTo>
                  <a:pt x="344" y="211"/>
                  <a:pt x="346" y="210"/>
                  <a:pt x="346" y="209"/>
                </a:cubicBezTo>
                <a:cubicBezTo>
                  <a:pt x="346" y="209"/>
                  <a:pt x="346" y="209"/>
                  <a:pt x="346" y="210"/>
                </a:cubicBezTo>
                <a:cubicBezTo>
                  <a:pt x="346" y="209"/>
                  <a:pt x="347" y="210"/>
                  <a:pt x="347" y="209"/>
                </a:cubicBezTo>
                <a:cubicBezTo>
                  <a:pt x="348" y="210"/>
                  <a:pt x="348" y="209"/>
                  <a:pt x="348" y="208"/>
                </a:cubicBezTo>
                <a:cubicBezTo>
                  <a:pt x="348" y="208"/>
                  <a:pt x="348" y="209"/>
                  <a:pt x="349" y="209"/>
                </a:cubicBezTo>
                <a:cubicBezTo>
                  <a:pt x="350" y="208"/>
                  <a:pt x="351" y="208"/>
                  <a:pt x="352" y="207"/>
                </a:cubicBezTo>
                <a:cubicBezTo>
                  <a:pt x="352" y="208"/>
                  <a:pt x="352" y="208"/>
                  <a:pt x="352" y="208"/>
                </a:cubicBezTo>
                <a:cubicBezTo>
                  <a:pt x="352" y="207"/>
                  <a:pt x="353" y="207"/>
                  <a:pt x="353" y="208"/>
                </a:cubicBezTo>
                <a:cubicBezTo>
                  <a:pt x="353" y="207"/>
                  <a:pt x="353" y="206"/>
                  <a:pt x="354" y="207"/>
                </a:cubicBezTo>
                <a:cubicBezTo>
                  <a:pt x="354" y="207"/>
                  <a:pt x="353" y="207"/>
                  <a:pt x="354" y="207"/>
                </a:cubicBezTo>
                <a:cubicBezTo>
                  <a:pt x="354" y="208"/>
                  <a:pt x="354" y="207"/>
                  <a:pt x="354" y="208"/>
                </a:cubicBezTo>
                <a:cubicBezTo>
                  <a:pt x="354" y="207"/>
                  <a:pt x="354" y="207"/>
                  <a:pt x="354" y="207"/>
                </a:cubicBezTo>
                <a:cubicBezTo>
                  <a:pt x="355" y="207"/>
                  <a:pt x="354" y="207"/>
                  <a:pt x="355" y="207"/>
                </a:cubicBezTo>
                <a:cubicBezTo>
                  <a:pt x="355" y="208"/>
                  <a:pt x="355" y="207"/>
                  <a:pt x="355" y="207"/>
                </a:cubicBezTo>
                <a:cubicBezTo>
                  <a:pt x="356" y="206"/>
                  <a:pt x="355" y="208"/>
                  <a:pt x="356" y="207"/>
                </a:cubicBezTo>
                <a:cubicBezTo>
                  <a:pt x="356" y="207"/>
                  <a:pt x="356" y="206"/>
                  <a:pt x="356" y="206"/>
                </a:cubicBezTo>
                <a:cubicBezTo>
                  <a:pt x="357" y="207"/>
                  <a:pt x="357" y="206"/>
                  <a:pt x="357" y="206"/>
                </a:cubicBezTo>
                <a:cubicBezTo>
                  <a:pt x="357" y="206"/>
                  <a:pt x="357" y="206"/>
                  <a:pt x="358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58" y="206"/>
                  <a:pt x="360" y="206"/>
                  <a:pt x="359" y="205"/>
                </a:cubicBezTo>
                <a:cubicBezTo>
                  <a:pt x="360" y="205"/>
                  <a:pt x="359" y="204"/>
                  <a:pt x="360" y="204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60" y="205"/>
                  <a:pt x="360" y="205"/>
                  <a:pt x="361" y="205"/>
                </a:cubicBezTo>
                <a:cubicBezTo>
                  <a:pt x="360" y="203"/>
                  <a:pt x="362" y="204"/>
                  <a:pt x="362" y="203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2" y="204"/>
                  <a:pt x="362" y="204"/>
                  <a:pt x="362" y="204"/>
                </a:cubicBezTo>
                <a:cubicBezTo>
                  <a:pt x="361" y="204"/>
                  <a:pt x="362" y="204"/>
                  <a:pt x="361" y="205"/>
                </a:cubicBezTo>
                <a:cubicBezTo>
                  <a:pt x="362" y="205"/>
                  <a:pt x="362" y="204"/>
                  <a:pt x="363" y="205"/>
                </a:cubicBezTo>
                <a:cubicBezTo>
                  <a:pt x="363" y="205"/>
                  <a:pt x="363" y="205"/>
                  <a:pt x="363" y="204"/>
                </a:cubicBezTo>
                <a:cubicBezTo>
                  <a:pt x="364" y="205"/>
                  <a:pt x="365" y="203"/>
                  <a:pt x="366" y="203"/>
                </a:cubicBezTo>
                <a:cubicBezTo>
                  <a:pt x="367" y="203"/>
                  <a:pt x="367" y="202"/>
                  <a:pt x="367" y="202"/>
                </a:cubicBezTo>
                <a:cubicBezTo>
                  <a:pt x="367" y="201"/>
                  <a:pt x="368" y="202"/>
                  <a:pt x="367" y="201"/>
                </a:cubicBezTo>
                <a:cubicBezTo>
                  <a:pt x="368" y="202"/>
                  <a:pt x="368" y="202"/>
                  <a:pt x="368" y="202"/>
                </a:cubicBezTo>
                <a:cubicBezTo>
                  <a:pt x="368" y="203"/>
                  <a:pt x="367" y="202"/>
                  <a:pt x="367" y="202"/>
                </a:cubicBezTo>
                <a:cubicBezTo>
                  <a:pt x="367" y="203"/>
                  <a:pt x="368" y="203"/>
                  <a:pt x="367" y="203"/>
                </a:cubicBezTo>
                <a:cubicBezTo>
                  <a:pt x="368" y="203"/>
                  <a:pt x="368" y="203"/>
                  <a:pt x="368" y="202"/>
                </a:cubicBezTo>
                <a:cubicBezTo>
                  <a:pt x="368" y="202"/>
                  <a:pt x="368" y="202"/>
                  <a:pt x="368" y="203"/>
                </a:cubicBezTo>
                <a:cubicBezTo>
                  <a:pt x="369" y="202"/>
                  <a:pt x="368" y="202"/>
                  <a:pt x="368" y="202"/>
                </a:cubicBezTo>
                <a:cubicBezTo>
                  <a:pt x="368" y="201"/>
                  <a:pt x="369" y="202"/>
                  <a:pt x="369" y="201"/>
                </a:cubicBezTo>
                <a:cubicBezTo>
                  <a:pt x="367" y="201"/>
                  <a:pt x="365" y="201"/>
                  <a:pt x="364" y="202"/>
                </a:cubicBezTo>
                <a:cubicBezTo>
                  <a:pt x="363" y="202"/>
                  <a:pt x="364" y="201"/>
                  <a:pt x="363" y="201"/>
                </a:cubicBezTo>
                <a:cubicBezTo>
                  <a:pt x="363" y="201"/>
                  <a:pt x="363" y="202"/>
                  <a:pt x="363" y="202"/>
                </a:cubicBezTo>
                <a:cubicBezTo>
                  <a:pt x="363" y="202"/>
                  <a:pt x="363" y="201"/>
                  <a:pt x="363" y="200"/>
                </a:cubicBezTo>
                <a:cubicBezTo>
                  <a:pt x="364" y="200"/>
                  <a:pt x="365" y="201"/>
                  <a:pt x="366" y="200"/>
                </a:cubicBezTo>
                <a:cubicBezTo>
                  <a:pt x="366" y="199"/>
                  <a:pt x="367" y="200"/>
                  <a:pt x="367" y="200"/>
                </a:cubicBezTo>
                <a:cubicBezTo>
                  <a:pt x="367" y="199"/>
                  <a:pt x="367" y="199"/>
                  <a:pt x="367" y="199"/>
                </a:cubicBezTo>
                <a:cubicBezTo>
                  <a:pt x="368" y="199"/>
                  <a:pt x="367" y="199"/>
                  <a:pt x="367" y="198"/>
                </a:cubicBezTo>
                <a:cubicBezTo>
                  <a:pt x="368" y="199"/>
                  <a:pt x="368" y="198"/>
                  <a:pt x="369" y="198"/>
                </a:cubicBezTo>
                <a:cubicBezTo>
                  <a:pt x="369" y="198"/>
                  <a:pt x="369" y="199"/>
                  <a:pt x="370" y="199"/>
                </a:cubicBezTo>
                <a:cubicBezTo>
                  <a:pt x="369" y="198"/>
                  <a:pt x="370" y="198"/>
                  <a:pt x="370" y="198"/>
                </a:cubicBezTo>
                <a:cubicBezTo>
                  <a:pt x="371" y="198"/>
                  <a:pt x="370" y="199"/>
                  <a:pt x="370" y="199"/>
                </a:cubicBezTo>
                <a:cubicBezTo>
                  <a:pt x="370" y="198"/>
                  <a:pt x="371" y="198"/>
                  <a:pt x="371" y="199"/>
                </a:cubicBezTo>
                <a:cubicBezTo>
                  <a:pt x="371" y="198"/>
                  <a:pt x="371" y="198"/>
                  <a:pt x="371" y="198"/>
                </a:cubicBezTo>
                <a:cubicBezTo>
                  <a:pt x="372" y="198"/>
                  <a:pt x="372" y="198"/>
                  <a:pt x="373" y="198"/>
                </a:cubicBezTo>
                <a:cubicBezTo>
                  <a:pt x="373" y="197"/>
                  <a:pt x="374" y="198"/>
                  <a:pt x="374" y="197"/>
                </a:cubicBezTo>
                <a:cubicBezTo>
                  <a:pt x="375" y="198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7"/>
                  <a:pt x="375" y="197"/>
                </a:cubicBezTo>
                <a:cubicBezTo>
                  <a:pt x="375" y="197"/>
                  <a:pt x="375" y="197"/>
                  <a:pt x="375" y="196"/>
                </a:cubicBezTo>
                <a:cubicBezTo>
                  <a:pt x="375" y="196"/>
                  <a:pt x="374" y="196"/>
                  <a:pt x="374" y="196"/>
                </a:cubicBezTo>
                <a:cubicBezTo>
                  <a:pt x="373" y="196"/>
                  <a:pt x="374" y="196"/>
                  <a:pt x="373" y="196"/>
                </a:cubicBezTo>
                <a:cubicBezTo>
                  <a:pt x="373" y="196"/>
                  <a:pt x="373" y="196"/>
                  <a:pt x="373" y="197"/>
                </a:cubicBezTo>
                <a:cubicBezTo>
                  <a:pt x="373" y="197"/>
                  <a:pt x="373" y="197"/>
                  <a:pt x="373" y="197"/>
                </a:cubicBezTo>
                <a:cubicBezTo>
                  <a:pt x="373" y="197"/>
                  <a:pt x="372" y="197"/>
                  <a:pt x="372" y="197"/>
                </a:cubicBezTo>
                <a:cubicBezTo>
                  <a:pt x="371" y="197"/>
                  <a:pt x="372" y="197"/>
                  <a:pt x="372" y="196"/>
                </a:cubicBezTo>
                <a:cubicBezTo>
                  <a:pt x="371" y="196"/>
                  <a:pt x="372" y="196"/>
                  <a:pt x="371" y="197"/>
                </a:cubicBezTo>
                <a:cubicBezTo>
                  <a:pt x="371" y="197"/>
                  <a:pt x="371" y="196"/>
                  <a:pt x="370" y="196"/>
                </a:cubicBezTo>
                <a:cubicBezTo>
                  <a:pt x="370" y="197"/>
                  <a:pt x="370" y="197"/>
                  <a:pt x="370" y="198"/>
                </a:cubicBezTo>
                <a:cubicBezTo>
                  <a:pt x="370" y="197"/>
                  <a:pt x="370" y="197"/>
                  <a:pt x="369" y="197"/>
                </a:cubicBezTo>
                <a:cubicBezTo>
                  <a:pt x="369" y="197"/>
                  <a:pt x="369" y="197"/>
                  <a:pt x="368" y="197"/>
                </a:cubicBezTo>
                <a:cubicBezTo>
                  <a:pt x="368" y="196"/>
                  <a:pt x="368" y="196"/>
                  <a:pt x="368" y="196"/>
                </a:cubicBezTo>
                <a:cubicBezTo>
                  <a:pt x="367" y="197"/>
                  <a:pt x="366" y="197"/>
                  <a:pt x="365" y="197"/>
                </a:cubicBezTo>
                <a:cubicBezTo>
                  <a:pt x="364" y="198"/>
                  <a:pt x="363" y="197"/>
                  <a:pt x="363" y="198"/>
                </a:cubicBezTo>
                <a:cubicBezTo>
                  <a:pt x="362" y="197"/>
                  <a:pt x="361" y="199"/>
                  <a:pt x="360" y="198"/>
                </a:cubicBezTo>
                <a:cubicBezTo>
                  <a:pt x="360" y="198"/>
                  <a:pt x="359" y="198"/>
                  <a:pt x="359" y="199"/>
                </a:cubicBezTo>
                <a:cubicBezTo>
                  <a:pt x="359" y="198"/>
                  <a:pt x="358" y="198"/>
                  <a:pt x="358" y="198"/>
                </a:cubicBezTo>
                <a:cubicBezTo>
                  <a:pt x="358" y="198"/>
                  <a:pt x="359" y="198"/>
                  <a:pt x="359" y="197"/>
                </a:cubicBezTo>
                <a:cubicBezTo>
                  <a:pt x="359" y="198"/>
                  <a:pt x="359" y="197"/>
                  <a:pt x="360" y="197"/>
                </a:cubicBezTo>
                <a:cubicBezTo>
                  <a:pt x="360" y="197"/>
                  <a:pt x="359" y="197"/>
                  <a:pt x="359" y="197"/>
                </a:cubicBezTo>
                <a:cubicBezTo>
                  <a:pt x="359" y="196"/>
                  <a:pt x="360" y="197"/>
                  <a:pt x="360" y="196"/>
                </a:cubicBezTo>
                <a:cubicBezTo>
                  <a:pt x="360" y="197"/>
                  <a:pt x="360" y="197"/>
                  <a:pt x="360" y="197"/>
                </a:cubicBezTo>
                <a:cubicBezTo>
                  <a:pt x="360" y="197"/>
                  <a:pt x="361" y="196"/>
                  <a:pt x="361" y="196"/>
                </a:cubicBezTo>
                <a:cubicBezTo>
                  <a:pt x="361" y="196"/>
                  <a:pt x="361" y="197"/>
                  <a:pt x="361" y="196"/>
                </a:cubicBezTo>
                <a:cubicBezTo>
                  <a:pt x="362" y="196"/>
                  <a:pt x="362" y="195"/>
                  <a:pt x="362" y="195"/>
                </a:cubicBezTo>
                <a:cubicBezTo>
                  <a:pt x="363" y="195"/>
                  <a:pt x="362" y="196"/>
                  <a:pt x="363" y="196"/>
                </a:cubicBezTo>
                <a:cubicBezTo>
                  <a:pt x="363" y="195"/>
                  <a:pt x="363" y="195"/>
                  <a:pt x="363" y="195"/>
                </a:cubicBezTo>
                <a:cubicBezTo>
                  <a:pt x="364" y="195"/>
                  <a:pt x="365" y="195"/>
                  <a:pt x="365" y="194"/>
                </a:cubicBezTo>
                <a:cubicBezTo>
                  <a:pt x="365" y="195"/>
                  <a:pt x="366" y="194"/>
                  <a:pt x="366" y="194"/>
                </a:cubicBezTo>
                <a:cubicBezTo>
                  <a:pt x="366" y="194"/>
                  <a:pt x="366" y="194"/>
                  <a:pt x="366" y="194"/>
                </a:cubicBezTo>
                <a:cubicBezTo>
                  <a:pt x="366" y="192"/>
                  <a:pt x="367" y="194"/>
                  <a:pt x="367" y="193"/>
                </a:cubicBezTo>
                <a:cubicBezTo>
                  <a:pt x="368" y="193"/>
                  <a:pt x="368" y="194"/>
                  <a:pt x="368" y="194"/>
                </a:cubicBezTo>
                <a:cubicBezTo>
                  <a:pt x="368" y="194"/>
                  <a:pt x="368" y="193"/>
                  <a:pt x="368" y="193"/>
                </a:cubicBezTo>
                <a:cubicBezTo>
                  <a:pt x="368" y="192"/>
                  <a:pt x="369" y="193"/>
                  <a:pt x="369" y="192"/>
                </a:cubicBezTo>
                <a:cubicBezTo>
                  <a:pt x="369" y="192"/>
                  <a:pt x="370" y="192"/>
                  <a:pt x="370" y="193"/>
                </a:cubicBezTo>
                <a:cubicBezTo>
                  <a:pt x="370" y="192"/>
                  <a:pt x="371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2"/>
                  <a:pt x="372" y="192"/>
                  <a:pt x="372" y="192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3" y="193"/>
                  <a:pt x="373" y="193"/>
                </a:cubicBezTo>
                <a:cubicBezTo>
                  <a:pt x="373" y="193"/>
                  <a:pt x="372" y="193"/>
                  <a:pt x="373" y="193"/>
                </a:cubicBezTo>
                <a:cubicBezTo>
                  <a:pt x="373" y="192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3"/>
                </a:cubicBezTo>
                <a:cubicBezTo>
                  <a:pt x="372" y="193"/>
                  <a:pt x="372" y="193"/>
                  <a:pt x="372" y="192"/>
                </a:cubicBezTo>
                <a:cubicBezTo>
                  <a:pt x="372" y="192"/>
                  <a:pt x="373" y="192"/>
                  <a:pt x="373" y="192"/>
                </a:cubicBezTo>
                <a:cubicBezTo>
                  <a:pt x="373" y="192"/>
                  <a:pt x="373" y="192"/>
                  <a:pt x="372" y="192"/>
                </a:cubicBezTo>
                <a:cubicBezTo>
                  <a:pt x="373" y="192"/>
                  <a:pt x="373" y="191"/>
                  <a:pt x="374" y="192"/>
                </a:cubicBezTo>
                <a:cubicBezTo>
                  <a:pt x="374" y="192"/>
                  <a:pt x="374" y="190"/>
                  <a:pt x="375" y="190"/>
                </a:cubicBezTo>
                <a:cubicBezTo>
                  <a:pt x="375" y="190"/>
                  <a:pt x="375" y="190"/>
                  <a:pt x="375" y="190"/>
                </a:cubicBezTo>
                <a:cubicBezTo>
                  <a:pt x="376" y="190"/>
                  <a:pt x="376" y="190"/>
                  <a:pt x="376" y="190"/>
                </a:cubicBezTo>
                <a:cubicBezTo>
                  <a:pt x="376" y="191"/>
                  <a:pt x="376" y="189"/>
                  <a:pt x="377" y="190"/>
                </a:cubicBezTo>
                <a:cubicBezTo>
                  <a:pt x="377" y="190"/>
                  <a:pt x="377" y="190"/>
                  <a:pt x="377" y="191"/>
                </a:cubicBezTo>
                <a:cubicBezTo>
                  <a:pt x="378" y="190"/>
                  <a:pt x="378" y="189"/>
                  <a:pt x="379" y="190"/>
                </a:cubicBezTo>
                <a:cubicBezTo>
                  <a:pt x="380" y="190"/>
                  <a:pt x="380" y="190"/>
                  <a:pt x="380" y="189"/>
                </a:cubicBezTo>
                <a:cubicBezTo>
                  <a:pt x="380" y="190"/>
                  <a:pt x="381" y="189"/>
                  <a:pt x="381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2" y="189"/>
                  <a:pt x="382" y="189"/>
                  <a:pt x="382" y="189"/>
                </a:cubicBezTo>
                <a:cubicBezTo>
                  <a:pt x="381" y="189"/>
                  <a:pt x="381" y="189"/>
                  <a:pt x="381" y="189"/>
                </a:cubicBezTo>
                <a:cubicBezTo>
                  <a:pt x="381" y="189"/>
                  <a:pt x="381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9"/>
                </a:cubicBezTo>
                <a:cubicBezTo>
                  <a:pt x="380" y="189"/>
                  <a:pt x="380" y="189"/>
                  <a:pt x="380" y="188"/>
                </a:cubicBezTo>
                <a:cubicBezTo>
                  <a:pt x="381" y="189"/>
                  <a:pt x="381" y="188"/>
                  <a:pt x="382" y="188"/>
                </a:cubicBezTo>
                <a:cubicBezTo>
                  <a:pt x="382" y="188"/>
                  <a:pt x="382" y="189"/>
                  <a:pt x="382" y="189"/>
                </a:cubicBezTo>
                <a:cubicBezTo>
                  <a:pt x="382" y="189"/>
                  <a:pt x="383" y="189"/>
                  <a:pt x="384" y="188"/>
                </a:cubicBezTo>
                <a:cubicBezTo>
                  <a:pt x="384" y="188"/>
                  <a:pt x="383" y="189"/>
                  <a:pt x="383" y="188"/>
                </a:cubicBezTo>
                <a:cubicBezTo>
                  <a:pt x="383" y="187"/>
                  <a:pt x="383" y="188"/>
                  <a:pt x="384" y="187"/>
                </a:cubicBezTo>
                <a:cubicBezTo>
                  <a:pt x="383" y="187"/>
                  <a:pt x="383" y="187"/>
                  <a:pt x="383" y="187"/>
                </a:cubicBezTo>
                <a:cubicBezTo>
                  <a:pt x="383" y="186"/>
                  <a:pt x="383" y="187"/>
                  <a:pt x="383" y="186"/>
                </a:cubicBezTo>
                <a:cubicBezTo>
                  <a:pt x="383" y="186"/>
                  <a:pt x="383" y="186"/>
                  <a:pt x="383" y="186"/>
                </a:cubicBezTo>
                <a:cubicBezTo>
                  <a:pt x="384" y="187"/>
                  <a:pt x="384" y="186"/>
                  <a:pt x="385" y="186"/>
                </a:cubicBezTo>
                <a:cubicBezTo>
                  <a:pt x="385" y="187"/>
                  <a:pt x="384" y="186"/>
                  <a:pt x="384" y="187"/>
                </a:cubicBezTo>
                <a:cubicBezTo>
                  <a:pt x="384" y="187"/>
                  <a:pt x="385" y="187"/>
                  <a:pt x="385" y="187"/>
                </a:cubicBezTo>
                <a:cubicBezTo>
                  <a:pt x="385" y="187"/>
                  <a:pt x="385" y="186"/>
                  <a:pt x="386" y="186"/>
                </a:cubicBezTo>
                <a:cubicBezTo>
                  <a:pt x="386" y="186"/>
                  <a:pt x="386" y="187"/>
                  <a:pt x="386" y="187"/>
                </a:cubicBezTo>
                <a:cubicBezTo>
                  <a:pt x="386" y="187"/>
                  <a:pt x="386" y="187"/>
                  <a:pt x="387" y="187"/>
                </a:cubicBezTo>
                <a:cubicBezTo>
                  <a:pt x="387" y="187"/>
                  <a:pt x="386" y="187"/>
                  <a:pt x="386" y="186"/>
                </a:cubicBezTo>
                <a:cubicBezTo>
                  <a:pt x="387" y="186"/>
                  <a:pt x="388" y="186"/>
                  <a:pt x="388" y="185"/>
                </a:cubicBezTo>
                <a:cubicBezTo>
                  <a:pt x="388" y="185"/>
                  <a:pt x="388" y="186"/>
                  <a:pt x="387" y="185"/>
                </a:cubicBezTo>
                <a:cubicBezTo>
                  <a:pt x="387" y="185"/>
                  <a:pt x="387" y="185"/>
                  <a:pt x="387" y="185"/>
                </a:cubicBezTo>
                <a:cubicBezTo>
                  <a:pt x="388" y="185"/>
                  <a:pt x="387" y="185"/>
                  <a:pt x="388" y="184"/>
                </a:cubicBezTo>
                <a:cubicBezTo>
                  <a:pt x="388" y="183"/>
                  <a:pt x="387" y="184"/>
                  <a:pt x="387" y="185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8" y="183"/>
                  <a:pt x="387" y="183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86" y="183"/>
                </a:cubicBezTo>
                <a:cubicBezTo>
                  <a:pt x="386" y="183"/>
                  <a:pt x="386" y="184"/>
                  <a:pt x="386" y="184"/>
                </a:cubicBezTo>
                <a:cubicBezTo>
                  <a:pt x="386" y="184"/>
                  <a:pt x="385" y="184"/>
                  <a:pt x="385" y="185"/>
                </a:cubicBezTo>
                <a:cubicBezTo>
                  <a:pt x="384" y="184"/>
                  <a:pt x="383" y="185"/>
                  <a:pt x="382" y="185"/>
                </a:cubicBezTo>
                <a:cubicBezTo>
                  <a:pt x="382" y="184"/>
                  <a:pt x="383" y="185"/>
                  <a:pt x="383" y="184"/>
                </a:cubicBezTo>
                <a:cubicBezTo>
                  <a:pt x="382" y="184"/>
                  <a:pt x="381" y="184"/>
                  <a:pt x="380" y="185"/>
                </a:cubicBezTo>
                <a:cubicBezTo>
                  <a:pt x="380" y="185"/>
                  <a:pt x="380" y="184"/>
                  <a:pt x="379" y="185"/>
                </a:cubicBezTo>
                <a:cubicBezTo>
                  <a:pt x="379" y="185"/>
                  <a:pt x="379" y="184"/>
                  <a:pt x="379" y="184"/>
                </a:cubicBezTo>
                <a:cubicBezTo>
                  <a:pt x="379" y="183"/>
                  <a:pt x="379" y="184"/>
                  <a:pt x="379" y="184"/>
                </a:cubicBezTo>
                <a:cubicBezTo>
                  <a:pt x="379" y="184"/>
                  <a:pt x="378" y="185"/>
                  <a:pt x="379" y="185"/>
                </a:cubicBezTo>
                <a:cubicBezTo>
                  <a:pt x="378" y="185"/>
                  <a:pt x="378" y="186"/>
                  <a:pt x="377" y="186"/>
                </a:cubicBezTo>
                <a:cubicBezTo>
                  <a:pt x="378" y="185"/>
                  <a:pt x="378" y="184"/>
                  <a:pt x="378" y="184"/>
                </a:cubicBezTo>
                <a:cubicBezTo>
                  <a:pt x="378" y="183"/>
                  <a:pt x="377" y="185"/>
                  <a:pt x="376" y="186"/>
                </a:cubicBezTo>
                <a:cubicBezTo>
                  <a:pt x="376" y="185"/>
                  <a:pt x="376" y="185"/>
                  <a:pt x="375" y="186"/>
                </a:cubicBezTo>
                <a:cubicBezTo>
                  <a:pt x="375" y="186"/>
                  <a:pt x="376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5" y="186"/>
                  <a:pt x="375" y="186"/>
                  <a:pt x="375" y="186"/>
                </a:cubicBezTo>
                <a:cubicBezTo>
                  <a:pt x="374" y="186"/>
                  <a:pt x="374" y="187"/>
                  <a:pt x="373" y="187"/>
                </a:cubicBezTo>
                <a:cubicBezTo>
                  <a:pt x="373" y="187"/>
                  <a:pt x="373" y="187"/>
                  <a:pt x="373" y="187"/>
                </a:cubicBezTo>
                <a:cubicBezTo>
                  <a:pt x="373" y="186"/>
                  <a:pt x="373" y="186"/>
                  <a:pt x="374" y="185"/>
                </a:cubicBezTo>
                <a:cubicBezTo>
                  <a:pt x="373" y="185"/>
                  <a:pt x="373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6"/>
                  <a:pt x="372" y="186"/>
                </a:cubicBezTo>
                <a:cubicBezTo>
                  <a:pt x="372" y="186"/>
                  <a:pt x="372" y="185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1" y="186"/>
                  <a:pt x="371" y="186"/>
                  <a:pt x="371" y="186"/>
                </a:cubicBezTo>
                <a:cubicBezTo>
                  <a:pt x="372" y="186"/>
                  <a:pt x="372" y="187"/>
                  <a:pt x="372" y="187"/>
                </a:cubicBezTo>
                <a:cubicBezTo>
                  <a:pt x="373" y="187"/>
                  <a:pt x="372" y="188"/>
                  <a:pt x="372" y="188"/>
                </a:cubicBezTo>
                <a:cubicBezTo>
                  <a:pt x="372" y="187"/>
                  <a:pt x="371" y="187"/>
                  <a:pt x="371" y="187"/>
                </a:cubicBezTo>
                <a:cubicBezTo>
                  <a:pt x="371" y="186"/>
                  <a:pt x="371" y="187"/>
                  <a:pt x="371" y="187"/>
                </a:cubicBezTo>
                <a:cubicBezTo>
                  <a:pt x="370" y="187"/>
                  <a:pt x="371" y="186"/>
                  <a:pt x="371" y="186"/>
                </a:cubicBezTo>
                <a:cubicBezTo>
                  <a:pt x="371" y="186"/>
                  <a:pt x="370" y="186"/>
                  <a:pt x="371" y="185"/>
                </a:cubicBezTo>
                <a:cubicBezTo>
                  <a:pt x="370" y="185"/>
                  <a:pt x="370" y="186"/>
                  <a:pt x="369" y="186"/>
                </a:cubicBezTo>
                <a:cubicBezTo>
                  <a:pt x="369" y="185"/>
                  <a:pt x="370" y="185"/>
                  <a:pt x="370" y="184"/>
                </a:cubicBezTo>
                <a:cubicBezTo>
                  <a:pt x="369" y="184"/>
                  <a:pt x="369" y="185"/>
                  <a:pt x="368" y="184"/>
                </a:cubicBezTo>
                <a:cubicBezTo>
                  <a:pt x="368" y="185"/>
                  <a:pt x="369" y="184"/>
                  <a:pt x="369" y="185"/>
                </a:cubicBezTo>
                <a:cubicBezTo>
                  <a:pt x="369" y="185"/>
                  <a:pt x="369" y="185"/>
                  <a:pt x="368" y="185"/>
                </a:cubicBezTo>
                <a:cubicBezTo>
                  <a:pt x="369" y="185"/>
                  <a:pt x="369" y="186"/>
                  <a:pt x="369" y="186"/>
                </a:cubicBezTo>
                <a:cubicBezTo>
                  <a:pt x="369" y="186"/>
                  <a:pt x="369" y="186"/>
                  <a:pt x="369" y="187"/>
                </a:cubicBezTo>
                <a:cubicBezTo>
                  <a:pt x="368" y="187"/>
                  <a:pt x="369" y="186"/>
                  <a:pt x="368" y="186"/>
                </a:cubicBezTo>
                <a:cubicBezTo>
                  <a:pt x="368" y="187"/>
                  <a:pt x="366" y="187"/>
                  <a:pt x="366" y="186"/>
                </a:cubicBezTo>
                <a:cubicBezTo>
                  <a:pt x="365" y="187"/>
                  <a:pt x="365" y="186"/>
                  <a:pt x="365" y="187"/>
                </a:cubicBezTo>
                <a:cubicBezTo>
                  <a:pt x="365" y="187"/>
                  <a:pt x="365" y="186"/>
                  <a:pt x="364" y="186"/>
                </a:cubicBezTo>
                <a:cubicBezTo>
                  <a:pt x="365" y="186"/>
                  <a:pt x="365" y="185"/>
                  <a:pt x="366" y="185"/>
                </a:cubicBezTo>
                <a:cubicBezTo>
                  <a:pt x="365" y="185"/>
                  <a:pt x="364" y="185"/>
                  <a:pt x="364" y="186"/>
                </a:cubicBezTo>
                <a:cubicBezTo>
                  <a:pt x="363" y="186"/>
                  <a:pt x="364" y="185"/>
                  <a:pt x="363" y="185"/>
                </a:cubicBezTo>
                <a:cubicBezTo>
                  <a:pt x="363" y="186"/>
                  <a:pt x="363" y="186"/>
                  <a:pt x="362" y="186"/>
                </a:cubicBezTo>
                <a:cubicBezTo>
                  <a:pt x="362" y="186"/>
                  <a:pt x="361" y="186"/>
                  <a:pt x="362" y="187"/>
                </a:cubicBezTo>
                <a:cubicBezTo>
                  <a:pt x="361" y="187"/>
                  <a:pt x="361" y="188"/>
                  <a:pt x="361" y="187"/>
                </a:cubicBezTo>
                <a:cubicBezTo>
                  <a:pt x="361" y="188"/>
                  <a:pt x="360" y="188"/>
                  <a:pt x="360" y="188"/>
                </a:cubicBezTo>
                <a:cubicBezTo>
                  <a:pt x="360" y="188"/>
                  <a:pt x="360" y="188"/>
                  <a:pt x="360" y="187"/>
                </a:cubicBezTo>
                <a:cubicBezTo>
                  <a:pt x="360" y="188"/>
                  <a:pt x="359" y="188"/>
                  <a:pt x="359" y="188"/>
                </a:cubicBezTo>
                <a:cubicBezTo>
                  <a:pt x="359" y="188"/>
                  <a:pt x="359" y="187"/>
                  <a:pt x="359" y="187"/>
                </a:cubicBezTo>
                <a:cubicBezTo>
                  <a:pt x="360" y="186"/>
                  <a:pt x="361" y="187"/>
                  <a:pt x="361" y="186"/>
                </a:cubicBezTo>
                <a:cubicBezTo>
                  <a:pt x="361" y="185"/>
                  <a:pt x="361" y="186"/>
                  <a:pt x="361" y="185"/>
                </a:cubicBezTo>
                <a:cubicBezTo>
                  <a:pt x="360" y="187"/>
                  <a:pt x="358" y="186"/>
                  <a:pt x="357" y="187"/>
                </a:cubicBezTo>
                <a:cubicBezTo>
                  <a:pt x="356" y="186"/>
                  <a:pt x="354" y="188"/>
                  <a:pt x="353" y="188"/>
                </a:cubicBezTo>
                <a:cubicBezTo>
                  <a:pt x="353" y="188"/>
                  <a:pt x="353" y="188"/>
                  <a:pt x="353" y="187"/>
                </a:cubicBezTo>
                <a:cubicBezTo>
                  <a:pt x="353" y="188"/>
                  <a:pt x="353" y="188"/>
                  <a:pt x="353" y="188"/>
                </a:cubicBezTo>
                <a:cubicBezTo>
                  <a:pt x="353" y="188"/>
                  <a:pt x="353" y="187"/>
                  <a:pt x="352" y="187"/>
                </a:cubicBezTo>
                <a:cubicBezTo>
                  <a:pt x="352" y="187"/>
                  <a:pt x="352" y="187"/>
                  <a:pt x="352" y="187"/>
                </a:cubicBezTo>
                <a:cubicBezTo>
                  <a:pt x="352" y="187"/>
                  <a:pt x="353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4" y="186"/>
                  <a:pt x="354" y="186"/>
                  <a:pt x="354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5" y="186"/>
                  <a:pt x="355" y="186"/>
                  <a:pt x="355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6" y="186"/>
                  <a:pt x="356" y="186"/>
                </a:cubicBezTo>
                <a:cubicBezTo>
                  <a:pt x="356" y="186"/>
                  <a:pt x="357" y="186"/>
                  <a:pt x="357" y="186"/>
                </a:cubicBezTo>
                <a:cubicBezTo>
                  <a:pt x="357" y="186"/>
                  <a:pt x="356" y="185"/>
                  <a:pt x="356" y="185"/>
                </a:cubicBezTo>
                <a:cubicBezTo>
                  <a:pt x="356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ubicBezTo>
                  <a:pt x="358" y="185"/>
                  <a:pt x="358" y="185"/>
                  <a:pt x="358" y="185"/>
                </a:cubicBezTo>
                <a:cubicBezTo>
                  <a:pt x="358" y="185"/>
                  <a:pt x="359" y="185"/>
                  <a:pt x="359" y="185"/>
                </a:cubicBezTo>
                <a:cubicBezTo>
                  <a:pt x="359" y="185"/>
                  <a:pt x="359" y="185"/>
                  <a:pt x="359" y="185"/>
                </a:cubicBezTo>
                <a:cubicBezTo>
                  <a:pt x="359" y="185"/>
                  <a:pt x="359" y="184"/>
                  <a:pt x="360" y="185"/>
                </a:cubicBezTo>
                <a:cubicBezTo>
                  <a:pt x="360" y="185"/>
                  <a:pt x="360" y="185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60" y="184"/>
                </a:cubicBezTo>
                <a:cubicBezTo>
                  <a:pt x="360" y="184"/>
                  <a:pt x="360" y="184"/>
                  <a:pt x="359" y="184"/>
                </a:cubicBezTo>
                <a:cubicBezTo>
                  <a:pt x="359" y="184"/>
                  <a:pt x="359" y="184"/>
                  <a:pt x="359" y="184"/>
                </a:cubicBezTo>
                <a:cubicBezTo>
                  <a:pt x="358" y="184"/>
                  <a:pt x="357" y="185"/>
                  <a:pt x="356" y="185"/>
                </a:cubicBezTo>
                <a:cubicBezTo>
                  <a:pt x="356" y="185"/>
                  <a:pt x="356" y="184"/>
                  <a:pt x="356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7" y="184"/>
                  <a:pt x="357" y="184"/>
                  <a:pt x="357" y="184"/>
                </a:cubicBezTo>
                <a:cubicBezTo>
                  <a:pt x="358" y="183"/>
                  <a:pt x="358" y="182"/>
                  <a:pt x="359" y="182"/>
                </a:cubicBezTo>
                <a:cubicBezTo>
                  <a:pt x="359" y="182"/>
                  <a:pt x="359" y="183"/>
                  <a:pt x="358" y="183"/>
                </a:cubicBezTo>
                <a:cubicBezTo>
                  <a:pt x="358" y="184"/>
                  <a:pt x="359" y="184"/>
                  <a:pt x="359" y="184"/>
                </a:cubicBezTo>
                <a:cubicBezTo>
                  <a:pt x="359" y="184"/>
                  <a:pt x="359" y="182"/>
                  <a:pt x="360" y="182"/>
                </a:cubicBezTo>
                <a:cubicBezTo>
                  <a:pt x="360" y="183"/>
                  <a:pt x="360" y="183"/>
                  <a:pt x="360" y="183"/>
                </a:cubicBezTo>
                <a:cubicBezTo>
                  <a:pt x="361" y="184"/>
                  <a:pt x="361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2"/>
                  <a:pt x="362" y="182"/>
                  <a:pt x="362" y="182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2" y="183"/>
                </a:cubicBezTo>
                <a:cubicBezTo>
                  <a:pt x="362" y="183"/>
                  <a:pt x="362" y="183"/>
                  <a:pt x="363" y="183"/>
                </a:cubicBezTo>
                <a:cubicBezTo>
                  <a:pt x="362" y="183"/>
                  <a:pt x="362" y="182"/>
                  <a:pt x="362" y="182"/>
                </a:cubicBezTo>
                <a:cubicBezTo>
                  <a:pt x="362" y="182"/>
                  <a:pt x="363" y="182"/>
                  <a:pt x="363" y="182"/>
                </a:cubicBezTo>
                <a:cubicBezTo>
                  <a:pt x="363" y="182"/>
                  <a:pt x="364" y="182"/>
                  <a:pt x="364" y="182"/>
                </a:cubicBezTo>
                <a:cubicBezTo>
                  <a:pt x="364" y="182"/>
                  <a:pt x="364" y="182"/>
                  <a:pt x="364" y="183"/>
                </a:cubicBezTo>
                <a:cubicBezTo>
                  <a:pt x="364" y="182"/>
                  <a:pt x="365" y="182"/>
                  <a:pt x="365" y="182"/>
                </a:cubicBezTo>
                <a:cubicBezTo>
                  <a:pt x="365" y="182"/>
                  <a:pt x="365" y="182"/>
                  <a:pt x="366" y="182"/>
                </a:cubicBezTo>
                <a:cubicBezTo>
                  <a:pt x="366" y="182"/>
                  <a:pt x="367" y="182"/>
                  <a:pt x="368" y="181"/>
                </a:cubicBezTo>
                <a:cubicBezTo>
                  <a:pt x="368" y="182"/>
                  <a:pt x="367" y="182"/>
                  <a:pt x="367" y="182"/>
                </a:cubicBezTo>
                <a:cubicBezTo>
                  <a:pt x="368" y="182"/>
                  <a:pt x="368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69" y="181"/>
                  <a:pt x="369" y="181"/>
                  <a:pt x="369" y="181"/>
                </a:cubicBezTo>
                <a:cubicBezTo>
                  <a:pt x="370" y="181"/>
                  <a:pt x="370" y="180"/>
                  <a:pt x="370" y="181"/>
                </a:cubicBezTo>
                <a:cubicBezTo>
                  <a:pt x="370" y="180"/>
                  <a:pt x="370" y="181"/>
                  <a:pt x="369" y="180"/>
                </a:cubicBezTo>
                <a:cubicBezTo>
                  <a:pt x="369" y="180"/>
                  <a:pt x="369" y="180"/>
                  <a:pt x="369" y="180"/>
                </a:cubicBezTo>
                <a:cubicBezTo>
                  <a:pt x="370" y="180"/>
                  <a:pt x="371" y="179"/>
                  <a:pt x="372" y="179"/>
                </a:cubicBezTo>
                <a:cubicBezTo>
                  <a:pt x="372" y="180"/>
                  <a:pt x="371" y="181"/>
                  <a:pt x="371" y="180"/>
                </a:cubicBezTo>
                <a:cubicBezTo>
                  <a:pt x="370" y="180"/>
                  <a:pt x="370" y="181"/>
                  <a:pt x="370" y="181"/>
                </a:cubicBezTo>
                <a:cubicBezTo>
                  <a:pt x="370" y="181"/>
                  <a:pt x="371" y="181"/>
                  <a:pt x="372" y="180"/>
                </a:cubicBezTo>
                <a:cubicBezTo>
                  <a:pt x="372" y="180"/>
                  <a:pt x="372" y="181"/>
                  <a:pt x="372" y="181"/>
                </a:cubicBezTo>
                <a:cubicBezTo>
                  <a:pt x="373" y="180"/>
                  <a:pt x="374" y="180"/>
                  <a:pt x="375" y="179"/>
                </a:cubicBezTo>
                <a:cubicBezTo>
                  <a:pt x="376" y="180"/>
                  <a:pt x="375" y="180"/>
                  <a:pt x="375" y="180"/>
                </a:cubicBezTo>
                <a:cubicBezTo>
                  <a:pt x="375" y="180"/>
                  <a:pt x="375" y="180"/>
                  <a:pt x="376" y="181"/>
                </a:cubicBezTo>
                <a:cubicBezTo>
                  <a:pt x="376" y="180"/>
                  <a:pt x="377" y="180"/>
                  <a:pt x="378" y="180"/>
                </a:cubicBezTo>
                <a:cubicBezTo>
                  <a:pt x="379" y="180"/>
                  <a:pt x="379" y="179"/>
                  <a:pt x="380" y="178"/>
                </a:cubicBezTo>
                <a:cubicBezTo>
                  <a:pt x="379" y="178"/>
                  <a:pt x="379" y="179"/>
                  <a:pt x="378" y="178"/>
                </a:cubicBezTo>
                <a:cubicBezTo>
                  <a:pt x="378" y="179"/>
                  <a:pt x="378" y="179"/>
                  <a:pt x="378" y="179"/>
                </a:cubicBezTo>
                <a:cubicBezTo>
                  <a:pt x="378" y="179"/>
                  <a:pt x="378" y="179"/>
                  <a:pt x="377" y="179"/>
                </a:cubicBezTo>
                <a:cubicBezTo>
                  <a:pt x="377" y="179"/>
                  <a:pt x="377" y="179"/>
                  <a:pt x="378" y="179"/>
                </a:cubicBezTo>
                <a:cubicBezTo>
                  <a:pt x="377" y="178"/>
                  <a:pt x="376" y="178"/>
                  <a:pt x="375" y="179"/>
                </a:cubicBezTo>
                <a:cubicBezTo>
                  <a:pt x="375" y="178"/>
                  <a:pt x="373" y="179"/>
                  <a:pt x="373" y="179"/>
                </a:cubicBezTo>
                <a:cubicBezTo>
                  <a:pt x="372" y="179"/>
                  <a:pt x="372" y="178"/>
                  <a:pt x="372" y="179"/>
                </a:cubicBezTo>
                <a:cubicBezTo>
                  <a:pt x="370" y="179"/>
                  <a:pt x="369" y="179"/>
                  <a:pt x="368" y="180"/>
                </a:cubicBezTo>
                <a:cubicBezTo>
                  <a:pt x="368" y="179"/>
                  <a:pt x="367" y="180"/>
                  <a:pt x="367" y="179"/>
                </a:cubicBezTo>
                <a:cubicBezTo>
                  <a:pt x="367" y="179"/>
                  <a:pt x="366" y="179"/>
                  <a:pt x="366" y="179"/>
                </a:cubicBezTo>
                <a:cubicBezTo>
                  <a:pt x="366" y="179"/>
                  <a:pt x="366" y="179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6" y="178"/>
                  <a:pt x="366" y="178"/>
                  <a:pt x="366" y="178"/>
                </a:cubicBezTo>
                <a:cubicBezTo>
                  <a:pt x="367" y="178"/>
                  <a:pt x="366" y="179"/>
                  <a:pt x="366" y="179"/>
                </a:cubicBezTo>
                <a:cubicBezTo>
                  <a:pt x="367" y="179"/>
                  <a:pt x="367" y="178"/>
                  <a:pt x="367" y="178"/>
                </a:cubicBezTo>
                <a:cubicBezTo>
                  <a:pt x="368" y="179"/>
                  <a:pt x="367" y="178"/>
                  <a:pt x="368" y="179"/>
                </a:cubicBezTo>
                <a:cubicBezTo>
                  <a:pt x="369" y="178"/>
                  <a:pt x="369" y="178"/>
                  <a:pt x="369" y="178"/>
                </a:cubicBezTo>
                <a:cubicBezTo>
                  <a:pt x="369" y="178"/>
                  <a:pt x="369" y="178"/>
                  <a:pt x="369" y="179"/>
                </a:cubicBezTo>
                <a:cubicBezTo>
                  <a:pt x="369" y="179"/>
                  <a:pt x="369" y="178"/>
                  <a:pt x="369" y="179"/>
                </a:cubicBezTo>
                <a:cubicBezTo>
                  <a:pt x="370" y="179"/>
                  <a:pt x="370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8"/>
                  <a:pt x="371" y="178"/>
                  <a:pt x="371" y="178"/>
                </a:cubicBezTo>
                <a:cubicBezTo>
                  <a:pt x="371" y="177"/>
                  <a:pt x="371" y="178"/>
                  <a:pt x="371" y="177"/>
                </a:cubicBezTo>
                <a:cubicBezTo>
                  <a:pt x="371" y="177"/>
                  <a:pt x="371" y="177"/>
                  <a:pt x="371" y="177"/>
                </a:cubicBezTo>
                <a:cubicBezTo>
                  <a:pt x="371" y="177"/>
                  <a:pt x="371" y="177"/>
                  <a:pt x="371" y="178"/>
                </a:cubicBezTo>
                <a:cubicBezTo>
                  <a:pt x="371" y="178"/>
                  <a:pt x="371" y="177"/>
                  <a:pt x="371" y="177"/>
                </a:cubicBezTo>
                <a:cubicBezTo>
                  <a:pt x="371" y="177"/>
                  <a:pt x="372" y="178"/>
                  <a:pt x="372" y="178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2" y="177"/>
                  <a:pt x="373" y="177"/>
                  <a:pt x="372" y="176"/>
                </a:cubicBezTo>
                <a:cubicBezTo>
                  <a:pt x="372" y="176"/>
                  <a:pt x="372" y="177"/>
                  <a:pt x="372" y="176"/>
                </a:cubicBezTo>
                <a:cubicBezTo>
                  <a:pt x="372" y="176"/>
                  <a:pt x="372" y="177"/>
                  <a:pt x="372" y="177"/>
                </a:cubicBezTo>
                <a:cubicBezTo>
                  <a:pt x="372" y="177"/>
                  <a:pt x="372" y="177"/>
                  <a:pt x="372" y="176"/>
                </a:cubicBezTo>
                <a:cubicBezTo>
                  <a:pt x="372" y="177"/>
                  <a:pt x="372" y="177"/>
                  <a:pt x="372" y="177"/>
                </a:cubicBezTo>
                <a:cubicBezTo>
                  <a:pt x="371" y="176"/>
                  <a:pt x="371" y="176"/>
                  <a:pt x="371" y="176"/>
                </a:cubicBezTo>
                <a:cubicBezTo>
                  <a:pt x="371" y="177"/>
                  <a:pt x="370" y="177"/>
                  <a:pt x="370" y="178"/>
                </a:cubicBezTo>
                <a:cubicBezTo>
                  <a:pt x="370" y="178"/>
                  <a:pt x="370" y="178"/>
                  <a:pt x="369" y="178"/>
                </a:cubicBezTo>
                <a:cubicBezTo>
                  <a:pt x="369" y="178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70" y="177"/>
                  <a:pt x="370" y="177"/>
                  <a:pt x="370" y="176"/>
                </a:cubicBezTo>
                <a:cubicBezTo>
                  <a:pt x="370" y="176"/>
                  <a:pt x="369" y="177"/>
                  <a:pt x="369" y="176"/>
                </a:cubicBezTo>
                <a:cubicBezTo>
                  <a:pt x="369" y="176"/>
                  <a:pt x="369" y="177"/>
                  <a:pt x="369" y="177"/>
                </a:cubicBezTo>
                <a:cubicBezTo>
                  <a:pt x="369" y="177"/>
                  <a:pt x="369" y="177"/>
                  <a:pt x="369" y="177"/>
                </a:cubicBezTo>
                <a:cubicBezTo>
                  <a:pt x="368" y="177"/>
                  <a:pt x="369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68" y="178"/>
                  <a:pt x="367" y="178"/>
                  <a:pt x="367" y="178"/>
                </a:cubicBezTo>
                <a:cubicBezTo>
                  <a:pt x="367" y="177"/>
                  <a:pt x="367" y="177"/>
                  <a:pt x="366" y="177"/>
                </a:cubicBezTo>
                <a:cubicBezTo>
                  <a:pt x="367" y="176"/>
                  <a:pt x="367" y="176"/>
                  <a:pt x="368" y="177"/>
                </a:cubicBezTo>
                <a:cubicBezTo>
                  <a:pt x="368" y="176"/>
                  <a:pt x="368" y="176"/>
                  <a:pt x="369" y="176"/>
                </a:cubicBezTo>
                <a:cubicBezTo>
                  <a:pt x="369" y="176"/>
                  <a:pt x="369" y="176"/>
                  <a:pt x="369" y="175"/>
                </a:cubicBezTo>
                <a:cubicBezTo>
                  <a:pt x="369" y="175"/>
                  <a:pt x="370" y="175"/>
                  <a:pt x="370" y="176"/>
                </a:cubicBezTo>
                <a:cubicBezTo>
                  <a:pt x="371" y="175"/>
                  <a:pt x="372" y="175"/>
                  <a:pt x="373" y="175"/>
                </a:cubicBezTo>
                <a:cubicBezTo>
                  <a:pt x="373" y="176"/>
                  <a:pt x="373" y="176"/>
                  <a:pt x="373" y="177"/>
                </a:cubicBezTo>
                <a:cubicBezTo>
                  <a:pt x="374" y="176"/>
                  <a:pt x="375" y="175"/>
                  <a:pt x="376" y="176"/>
                </a:cubicBezTo>
                <a:cubicBezTo>
                  <a:pt x="376" y="176"/>
                  <a:pt x="376" y="176"/>
                  <a:pt x="376" y="177"/>
                </a:cubicBezTo>
                <a:cubicBezTo>
                  <a:pt x="376" y="176"/>
                  <a:pt x="376" y="176"/>
                  <a:pt x="376" y="176"/>
                </a:cubicBezTo>
                <a:cubicBezTo>
                  <a:pt x="376" y="176"/>
                  <a:pt x="376" y="176"/>
                  <a:pt x="376" y="175"/>
                </a:cubicBezTo>
                <a:cubicBezTo>
                  <a:pt x="376" y="175"/>
                  <a:pt x="376" y="176"/>
                  <a:pt x="376" y="176"/>
                </a:cubicBezTo>
                <a:cubicBezTo>
                  <a:pt x="375" y="175"/>
                  <a:pt x="376" y="174"/>
                  <a:pt x="375" y="173"/>
                </a:cubicBezTo>
                <a:cubicBezTo>
                  <a:pt x="376" y="173"/>
                  <a:pt x="377" y="173"/>
                  <a:pt x="377" y="173"/>
                </a:cubicBezTo>
                <a:cubicBezTo>
                  <a:pt x="377" y="173"/>
                  <a:pt x="377" y="173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7" y="172"/>
                  <a:pt x="378" y="172"/>
                </a:cubicBezTo>
                <a:cubicBezTo>
                  <a:pt x="378" y="172"/>
                  <a:pt x="377" y="172"/>
                  <a:pt x="377" y="172"/>
                </a:cubicBezTo>
                <a:cubicBezTo>
                  <a:pt x="377" y="171"/>
                  <a:pt x="378" y="171"/>
                  <a:pt x="378" y="170"/>
                </a:cubicBezTo>
                <a:cubicBezTo>
                  <a:pt x="378" y="171"/>
                  <a:pt x="379" y="171"/>
                  <a:pt x="379" y="171"/>
                </a:cubicBezTo>
                <a:cubicBezTo>
                  <a:pt x="379" y="171"/>
                  <a:pt x="379" y="171"/>
                  <a:pt x="379" y="170"/>
                </a:cubicBezTo>
                <a:cubicBezTo>
                  <a:pt x="379" y="170"/>
                  <a:pt x="379" y="170"/>
                  <a:pt x="379" y="170"/>
                </a:cubicBezTo>
                <a:cubicBezTo>
                  <a:pt x="379" y="171"/>
                  <a:pt x="379" y="171"/>
                  <a:pt x="379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0" y="171"/>
                  <a:pt x="380" y="171"/>
                  <a:pt x="380" y="171"/>
                </a:cubicBezTo>
                <a:cubicBezTo>
                  <a:pt x="381" y="171"/>
                  <a:pt x="380" y="171"/>
                  <a:pt x="380" y="172"/>
                </a:cubicBezTo>
                <a:cubicBezTo>
                  <a:pt x="381" y="172"/>
                  <a:pt x="381" y="172"/>
                  <a:pt x="382" y="171"/>
                </a:cubicBezTo>
                <a:cubicBezTo>
                  <a:pt x="382" y="171"/>
                  <a:pt x="381" y="172"/>
                  <a:pt x="382" y="172"/>
                </a:cubicBezTo>
                <a:cubicBezTo>
                  <a:pt x="382" y="172"/>
                  <a:pt x="382" y="171"/>
                  <a:pt x="383" y="171"/>
                </a:cubicBezTo>
                <a:cubicBezTo>
                  <a:pt x="383" y="171"/>
                  <a:pt x="383" y="171"/>
                  <a:pt x="382" y="171"/>
                </a:cubicBezTo>
                <a:cubicBezTo>
                  <a:pt x="383" y="170"/>
                  <a:pt x="383" y="170"/>
                  <a:pt x="383" y="170"/>
                </a:cubicBezTo>
                <a:cubicBezTo>
                  <a:pt x="384" y="170"/>
                  <a:pt x="385" y="170"/>
                  <a:pt x="386" y="169"/>
                </a:cubicBezTo>
                <a:cubicBezTo>
                  <a:pt x="386" y="169"/>
                  <a:pt x="386" y="169"/>
                  <a:pt x="386" y="168"/>
                </a:cubicBezTo>
                <a:cubicBezTo>
                  <a:pt x="387" y="168"/>
                  <a:pt x="387" y="168"/>
                  <a:pt x="387" y="169"/>
                </a:cubicBezTo>
                <a:cubicBezTo>
                  <a:pt x="387" y="169"/>
                  <a:pt x="387" y="169"/>
                  <a:pt x="387" y="169"/>
                </a:cubicBezTo>
                <a:cubicBezTo>
                  <a:pt x="387" y="169"/>
                  <a:pt x="387" y="169"/>
                  <a:pt x="388" y="169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88" y="169"/>
                  <a:pt x="388" y="169"/>
                  <a:pt x="388" y="168"/>
                </a:cubicBezTo>
                <a:cubicBezTo>
                  <a:pt x="388" y="168"/>
                  <a:pt x="388" y="168"/>
                  <a:pt x="389" y="168"/>
                </a:cubicBezTo>
                <a:cubicBezTo>
                  <a:pt x="388" y="168"/>
                  <a:pt x="388" y="168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8"/>
                </a:cubicBezTo>
                <a:cubicBezTo>
                  <a:pt x="387" y="168"/>
                  <a:pt x="387" y="167"/>
                  <a:pt x="387" y="167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7"/>
                </a:cubicBezTo>
                <a:cubicBezTo>
                  <a:pt x="387" y="167"/>
                  <a:pt x="387" y="167"/>
                  <a:pt x="387" y="167"/>
                </a:cubicBezTo>
                <a:cubicBezTo>
                  <a:pt x="386" y="167"/>
                  <a:pt x="386" y="167"/>
                  <a:pt x="385" y="167"/>
                </a:cubicBezTo>
                <a:cubicBezTo>
                  <a:pt x="385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7"/>
                  <a:pt x="386" y="167"/>
                </a:cubicBezTo>
                <a:cubicBezTo>
                  <a:pt x="386" y="167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6" y="166"/>
                  <a:pt x="386" y="166"/>
                  <a:pt x="386" y="166"/>
                </a:cubicBezTo>
                <a:cubicBezTo>
                  <a:pt x="387" y="166"/>
                  <a:pt x="386" y="167"/>
                  <a:pt x="387" y="167"/>
                </a:cubicBezTo>
                <a:cubicBezTo>
                  <a:pt x="387" y="167"/>
                  <a:pt x="387" y="167"/>
                  <a:pt x="388" y="166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7"/>
                  <a:pt x="388" y="167"/>
                  <a:pt x="388" y="167"/>
                </a:cubicBezTo>
                <a:cubicBezTo>
                  <a:pt x="388" y="166"/>
                  <a:pt x="389" y="167"/>
                  <a:pt x="389" y="166"/>
                </a:cubicBezTo>
                <a:cubicBezTo>
                  <a:pt x="390" y="166"/>
                  <a:pt x="389" y="167"/>
                  <a:pt x="390" y="167"/>
                </a:cubicBezTo>
                <a:cubicBezTo>
                  <a:pt x="390" y="166"/>
                  <a:pt x="391" y="166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2" y="167"/>
                  <a:pt x="392" y="167"/>
                  <a:pt x="392" y="167"/>
                </a:cubicBezTo>
                <a:cubicBezTo>
                  <a:pt x="393" y="166"/>
                  <a:pt x="393" y="167"/>
                  <a:pt x="393" y="166"/>
                </a:cubicBezTo>
                <a:cubicBezTo>
                  <a:pt x="394" y="167"/>
                  <a:pt x="393" y="167"/>
                  <a:pt x="393" y="167"/>
                </a:cubicBezTo>
                <a:cubicBezTo>
                  <a:pt x="394" y="167"/>
                  <a:pt x="394" y="167"/>
                  <a:pt x="395" y="167"/>
                </a:cubicBezTo>
                <a:cubicBezTo>
                  <a:pt x="395" y="166"/>
                  <a:pt x="395" y="166"/>
                  <a:pt x="395" y="166"/>
                </a:cubicBezTo>
                <a:cubicBezTo>
                  <a:pt x="396" y="166"/>
                  <a:pt x="396" y="165"/>
                  <a:pt x="396" y="164"/>
                </a:cubicBezTo>
                <a:cubicBezTo>
                  <a:pt x="397" y="164"/>
                  <a:pt x="396" y="165"/>
                  <a:pt x="397" y="165"/>
                </a:cubicBezTo>
                <a:cubicBezTo>
                  <a:pt x="397" y="165"/>
                  <a:pt x="397" y="164"/>
                  <a:pt x="398" y="165"/>
                </a:cubicBezTo>
                <a:cubicBezTo>
                  <a:pt x="398" y="164"/>
                  <a:pt x="398" y="164"/>
                  <a:pt x="398" y="164"/>
                </a:cubicBezTo>
                <a:cubicBezTo>
                  <a:pt x="399" y="164"/>
                  <a:pt x="398" y="165"/>
                  <a:pt x="398" y="165"/>
                </a:cubicBezTo>
                <a:cubicBezTo>
                  <a:pt x="398" y="166"/>
                  <a:pt x="397" y="165"/>
                  <a:pt x="397" y="166"/>
                </a:cubicBezTo>
                <a:cubicBezTo>
                  <a:pt x="398" y="166"/>
                  <a:pt x="399" y="166"/>
                  <a:pt x="399" y="165"/>
                </a:cubicBezTo>
                <a:cubicBezTo>
                  <a:pt x="399" y="165"/>
                  <a:pt x="399" y="166"/>
                  <a:pt x="400" y="166"/>
                </a:cubicBezTo>
                <a:cubicBezTo>
                  <a:pt x="400" y="165"/>
                  <a:pt x="401" y="164"/>
                  <a:pt x="402" y="165"/>
                </a:cubicBezTo>
                <a:cubicBezTo>
                  <a:pt x="402" y="165"/>
                  <a:pt x="402" y="164"/>
                  <a:pt x="402" y="164"/>
                </a:cubicBezTo>
                <a:cubicBezTo>
                  <a:pt x="402" y="164"/>
                  <a:pt x="402" y="164"/>
                  <a:pt x="403" y="164"/>
                </a:cubicBezTo>
                <a:cubicBezTo>
                  <a:pt x="403" y="164"/>
                  <a:pt x="404" y="164"/>
                  <a:pt x="404" y="163"/>
                </a:cubicBezTo>
                <a:cubicBezTo>
                  <a:pt x="403" y="164"/>
                  <a:pt x="402" y="163"/>
                  <a:pt x="402" y="164"/>
                </a:cubicBezTo>
                <a:cubicBezTo>
                  <a:pt x="402" y="164"/>
                  <a:pt x="402" y="164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2" y="163"/>
                </a:cubicBezTo>
                <a:cubicBezTo>
                  <a:pt x="402" y="163"/>
                  <a:pt x="402" y="163"/>
                  <a:pt x="401" y="163"/>
                </a:cubicBezTo>
                <a:cubicBezTo>
                  <a:pt x="401" y="162"/>
                  <a:pt x="402" y="162"/>
                  <a:pt x="402" y="162"/>
                </a:cubicBezTo>
                <a:cubicBezTo>
                  <a:pt x="402" y="162"/>
                  <a:pt x="402" y="163"/>
                  <a:pt x="402" y="163"/>
                </a:cubicBezTo>
                <a:cubicBezTo>
                  <a:pt x="403" y="163"/>
                  <a:pt x="403" y="162"/>
                  <a:pt x="403" y="162"/>
                </a:cubicBezTo>
                <a:cubicBezTo>
                  <a:pt x="403" y="162"/>
                  <a:pt x="402" y="162"/>
                  <a:pt x="402" y="162"/>
                </a:cubicBezTo>
                <a:cubicBezTo>
                  <a:pt x="402" y="162"/>
                  <a:pt x="401" y="162"/>
                  <a:pt x="401" y="162"/>
                </a:cubicBezTo>
                <a:cubicBezTo>
                  <a:pt x="401" y="162"/>
                  <a:pt x="401" y="162"/>
                  <a:pt x="400" y="162"/>
                </a:cubicBezTo>
                <a:cubicBezTo>
                  <a:pt x="400" y="162"/>
                  <a:pt x="400" y="162"/>
                  <a:pt x="400" y="163"/>
                </a:cubicBezTo>
                <a:cubicBezTo>
                  <a:pt x="401" y="163"/>
                  <a:pt x="401" y="162"/>
                  <a:pt x="401" y="163"/>
                </a:cubicBezTo>
                <a:cubicBezTo>
                  <a:pt x="401" y="163"/>
                  <a:pt x="400" y="163"/>
                  <a:pt x="400" y="163"/>
                </a:cubicBezTo>
                <a:cubicBezTo>
                  <a:pt x="400" y="163"/>
                  <a:pt x="400" y="162"/>
                  <a:pt x="399" y="162"/>
                </a:cubicBezTo>
                <a:cubicBezTo>
                  <a:pt x="400" y="163"/>
                  <a:pt x="399" y="163"/>
                  <a:pt x="398" y="163"/>
                </a:cubicBezTo>
                <a:cubicBezTo>
                  <a:pt x="398" y="163"/>
                  <a:pt x="398" y="162"/>
                  <a:pt x="398" y="162"/>
                </a:cubicBezTo>
                <a:cubicBezTo>
                  <a:pt x="398" y="162"/>
                  <a:pt x="397" y="162"/>
                  <a:pt x="397" y="162"/>
                </a:cubicBezTo>
                <a:cubicBezTo>
                  <a:pt x="396" y="161"/>
                  <a:pt x="395" y="162"/>
                  <a:pt x="395" y="161"/>
                </a:cubicBezTo>
                <a:cubicBezTo>
                  <a:pt x="394" y="162"/>
                  <a:pt x="394" y="162"/>
                  <a:pt x="394" y="162"/>
                </a:cubicBezTo>
                <a:cubicBezTo>
                  <a:pt x="393" y="162"/>
                  <a:pt x="394" y="162"/>
                  <a:pt x="394" y="162"/>
                </a:cubicBezTo>
                <a:cubicBezTo>
                  <a:pt x="393" y="161"/>
                  <a:pt x="393" y="162"/>
                  <a:pt x="392" y="161"/>
                </a:cubicBezTo>
                <a:cubicBezTo>
                  <a:pt x="392" y="162"/>
                  <a:pt x="392" y="162"/>
                  <a:pt x="392" y="162"/>
                </a:cubicBezTo>
                <a:cubicBezTo>
                  <a:pt x="392" y="163"/>
                  <a:pt x="391" y="162"/>
                  <a:pt x="392" y="163"/>
                </a:cubicBezTo>
                <a:cubicBezTo>
                  <a:pt x="392" y="163"/>
                  <a:pt x="391" y="162"/>
                  <a:pt x="391" y="162"/>
                </a:cubicBezTo>
                <a:cubicBezTo>
                  <a:pt x="391" y="162"/>
                  <a:pt x="391" y="162"/>
                  <a:pt x="391" y="162"/>
                </a:cubicBezTo>
                <a:cubicBezTo>
                  <a:pt x="390" y="161"/>
                  <a:pt x="390" y="162"/>
                  <a:pt x="389" y="162"/>
                </a:cubicBezTo>
                <a:cubicBezTo>
                  <a:pt x="389" y="163"/>
                  <a:pt x="388" y="161"/>
                  <a:pt x="388" y="163"/>
                </a:cubicBezTo>
                <a:cubicBezTo>
                  <a:pt x="388" y="162"/>
                  <a:pt x="387" y="162"/>
                  <a:pt x="387" y="162"/>
                </a:cubicBezTo>
                <a:cubicBezTo>
                  <a:pt x="387" y="162"/>
                  <a:pt x="388" y="161"/>
                  <a:pt x="388" y="162"/>
                </a:cubicBezTo>
                <a:cubicBezTo>
                  <a:pt x="388" y="161"/>
                  <a:pt x="390" y="161"/>
                  <a:pt x="391" y="161"/>
                </a:cubicBezTo>
                <a:cubicBezTo>
                  <a:pt x="391" y="161"/>
                  <a:pt x="391" y="161"/>
                  <a:pt x="391" y="160"/>
                </a:cubicBezTo>
                <a:cubicBezTo>
                  <a:pt x="390" y="161"/>
                  <a:pt x="387" y="159"/>
                  <a:pt x="386" y="162"/>
                </a:cubicBezTo>
                <a:cubicBezTo>
                  <a:pt x="386" y="162"/>
                  <a:pt x="385" y="162"/>
                  <a:pt x="385" y="162"/>
                </a:cubicBezTo>
                <a:cubicBezTo>
                  <a:pt x="385" y="162"/>
                  <a:pt x="386" y="162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6" y="161"/>
                  <a:pt x="386" y="161"/>
                  <a:pt x="386" y="161"/>
                </a:cubicBezTo>
                <a:cubicBezTo>
                  <a:pt x="387" y="161"/>
                  <a:pt x="387" y="161"/>
                  <a:pt x="387" y="160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7" y="160"/>
                  <a:pt x="387" y="160"/>
                  <a:pt x="388" y="161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0"/>
                  <a:pt x="389" y="159"/>
                  <a:pt x="389" y="159"/>
                </a:cubicBezTo>
                <a:cubicBezTo>
                  <a:pt x="389" y="159"/>
                  <a:pt x="389" y="159"/>
                  <a:pt x="389" y="158"/>
                </a:cubicBezTo>
                <a:cubicBezTo>
                  <a:pt x="390" y="159"/>
                  <a:pt x="389" y="159"/>
                  <a:pt x="389" y="159"/>
                </a:cubicBezTo>
                <a:cubicBezTo>
                  <a:pt x="390" y="160"/>
                  <a:pt x="390" y="159"/>
                  <a:pt x="391" y="159"/>
                </a:cubicBezTo>
                <a:cubicBezTo>
                  <a:pt x="391" y="159"/>
                  <a:pt x="391" y="159"/>
                  <a:pt x="390" y="159"/>
                </a:cubicBezTo>
                <a:cubicBezTo>
                  <a:pt x="391" y="158"/>
                  <a:pt x="392" y="159"/>
                  <a:pt x="393" y="158"/>
                </a:cubicBezTo>
                <a:cubicBezTo>
                  <a:pt x="394" y="158"/>
                  <a:pt x="395" y="157"/>
                  <a:pt x="396" y="158"/>
                </a:cubicBezTo>
                <a:cubicBezTo>
                  <a:pt x="396" y="157"/>
                  <a:pt x="397" y="157"/>
                  <a:pt x="397" y="157"/>
                </a:cubicBezTo>
                <a:cubicBezTo>
                  <a:pt x="397" y="156"/>
                  <a:pt x="397" y="156"/>
                  <a:pt x="397" y="156"/>
                </a:cubicBezTo>
                <a:cubicBezTo>
                  <a:pt x="397" y="155"/>
                  <a:pt x="397" y="155"/>
                  <a:pt x="396" y="155"/>
                </a:cubicBezTo>
                <a:cubicBezTo>
                  <a:pt x="396" y="156"/>
                  <a:pt x="396" y="155"/>
                  <a:pt x="396" y="156"/>
                </a:cubicBezTo>
                <a:cubicBezTo>
                  <a:pt x="395" y="157"/>
                  <a:pt x="395" y="156"/>
                  <a:pt x="394" y="157"/>
                </a:cubicBezTo>
                <a:cubicBezTo>
                  <a:pt x="394" y="157"/>
                  <a:pt x="395" y="156"/>
                  <a:pt x="395" y="155"/>
                </a:cubicBezTo>
                <a:cubicBezTo>
                  <a:pt x="394" y="155"/>
                  <a:pt x="393" y="156"/>
                  <a:pt x="393" y="155"/>
                </a:cubicBezTo>
                <a:cubicBezTo>
                  <a:pt x="393" y="155"/>
                  <a:pt x="392" y="156"/>
                  <a:pt x="391" y="156"/>
                </a:cubicBezTo>
                <a:cubicBezTo>
                  <a:pt x="393" y="155"/>
                  <a:pt x="394" y="153"/>
                  <a:pt x="394" y="152"/>
                </a:cubicBezTo>
                <a:cubicBezTo>
                  <a:pt x="396" y="151"/>
                  <a:pt x="397" y="149"/>
                  <a:pt x="397" y="147"/>
                </a:cubicBezTo>
                <a:cubicBezTo>
                  <a:pt x="397" y="147"/>
                  <a:pt x="397" y="147"/>
                  <a:pt x="396" y="146"/>
                </a:cubicBezTo>
                <a:cubicBezTo>
                  <a:pt x="397" y="146"/>
                  <a:pt x="397" y="146"/>
                  <a:pt x="397" y="145"/>
                </a:cubicBezTo>
                <a:cubicBezTo>
                  <a:pt x="397" y="145"/>
                  <a:pt x="396" y="146"/>
                  <a:pt x="396" y="145"/>
                </a:cubicBezTo>
                <a:cubicBezTo>
                  <a:pt x="396" y="147"/>
                  <a:pt x="394" y="145"/>
                  <a:pt x="394" y="147"/>
                </a:cubicBezTo>
                <a:cubicBezTo>
                  <a:pt x="394" y="147"/>
                  <a:pt x="394" y="146"/>
                  <a:pt x="393" y="146"/>
                </a:cubicBezTo>
                <a:cubicBezTo>
                  <a:pt x="393" y="146"/>
                  <a:pt x="392" y="147"/>
                  <a:pt x="391" y="147"/>
                </a:cubicBezTo>
                <a:cubicBezTo>
                  <a:pt x="392" y="146"/>
                  <a:pt x="392" y="146"/>
                  <a:pt x="392" y="144"/>
                </a:cubicBezTo>
                <a:cubicBezTo>
                  <a:pt x="392" y="145"/>
                  <a:pt x="391" y="145"/>
                  <a:pt x="390" y="146"/>
                </a:cubicBezTo>
                <a:cubicBezTo>
                  <a:pt x="389" y="145"/>
                  <a:pt x="389" y="146"/>
                  <a:pt x="389" y="145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9" y="146"/>
                  <a:pt x="389" y="146"/>
                </a:cubicBezTo>
                <a:cubicBezTo>
                  <a:pt x="389" y="146"/>
                  <a:pt x="388" y="146"/>
                  <a:pt x="388" y="146"/>
                </a:cubicBezTo>
                <a:cubicBezTo>
                  <a:pt x="387" y="146"/>
                  <a:pt x="388" y="146"/>
                  <a:pt x="388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6" y="148"/>
                  <a:pt x="385" y="149"/>
                  <a:pt x="383" y="150"/>
                </a:cubicBezTo>
                <a:cubicBezTo>
                  <a:pt x="383" y="151"/>
                  <a:pt x="383" y="151"/>
                  <a:pt x="382" y="150"/>
                </a:cubicBezTo>
                <a:cubicBezTo>
                  <a:pt x="382" y="151"/>
                  <a:pt x="382" y="151"/>
                  <a:pt x="383" y="151"/>
                </a:cubicBezTo>
                <a:cubicBezTo>
                  <a:pt x="382" y="151"/>
                  <a:pt x="382" y="152"/>
                  <a:pt x="382" y="152"/>
                </a:cubicBezTo>
                <a:cubicBezTo>
                  <a:pt x="381" y="151"/>
                  <a:pt x="380" y="153"/>
                  <a:pt x="380" y="155"/>
                </a:cubicBezTo>
                <a:cubicBezTo>
                  <a:pt x="379" y="154"/>
                  <a:pt x="380" y="153"/>
                  <a:pt x="380" y="153"/>
                </a:cubicBezTo>
                <a:cubicBezTo>
                  <a:pt x="380" y="153"/>
                  <a:pt x="379" y="153"/>
                  <a:pt x="379" y="152"/>
                </a:cubicBezTo>
                <a:cubicBezTo>
                  <a:pt x="379" y="151"/>
                  <a:pt x="379" y="152"/>
                  <a:pt x="379" y="151"/>
                </a:cubicBezTo>
                <a:cubicBezTo>
                  <a:pt x="379" y="150"/>
                  <a:pt x="379" y="152"/>
                  <a:pt x="379" y="151"/>
                </a:cubicBezTo>
                <a:cubicBezTo>
                  <a:pt x="378" y="152"/>
                  <a:pt x="379" y="152"/>
                  <a:pt x="378" y="152"/>
                </a:cubicBezTo>
                <a:cubicBezTo>
                  <a:pt x="378" y="152"/>
                  <a:pt x="378" y="153"/>
                  <a:pt x="378" y="152"/>
                </a:cubicBezTo>
                <a:cubicBezTo>
                  <a:pt x="378" y="152"/>
                  <a:pt x="378" y="151"/>
                  <a:pt x="378" y="151"/>
                </a:cubicBezTo>
                <a:cubicBezTo>
                  <a:pt x="378" y="151"/>
                  <a:pt x="378" y="151"/>
                  <a:pt x="378" y="150"/>
                </a:cubicBezTo>
                <a:cubicBezTo>
                  <a:pt x="378" y="152"/>
                  <a:pt x="379" y="150"/>
                  <a:pt x="380" y="150"/>
                </a:cubicBezTo>
                <a:cubicBezTo>
                  <a:pt x="380" y="150"/>
                  <a:pt x="380" y="151"/>
                  <a:pt x="380" y="151"/>
                </a:cubicBezTo>
                <a:cubicBezTo>
                  <a:pt x="381" y="150"/>
                  <a:pt x="381" y="149"/>
                  <a:pt x="381" y="148"/>
                </a:cubicBezTo>
                <a:cubicBezTo>
                  <a:pt x="381" y="148"/>
                  <a:pt x="381" y="148"/>
                  <a:pt x="382" y="148"/>
                </a:cubicBezTo>
                <a:cubicBezTo>
                  <a:pt x="381" y="149"/>
                  <a:pt x="381" y="149"/>
                  <a:pt x="381" y="150"/>
                </a:cubicBezTo>
                <a:cubicBezTo>
                  <a:pt x="381" y="150"/>
                  <a:pt x="382" y="149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83" y="148"/>
                  <a:pt x="383" y="148"/>
                  <a:pt x="384" y="147"/>
                </a:cubicBezTo>
                <a:cubicBezTo>
                  <a:pt x="384" y="147"/>
                  <a:pt x="384" y="148"/>
                  <a:pt x="384" y="148"/>
                </a:cubicBezTo>
                <a:cubicBezTo>
                  <a:pt x="384" y="148"/>
                  <a:pt x="384" y="148"/>
                  <a:pt x="384" y="147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5" y="147"/>
                  <a:pt x="386" y="147"/>
                  <a:pt x="386" y="147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388" y="147"/>
                  <a:pt x="387" y="147"/>
                  <a:pt x="387" y="146"/>
                </a:cubicBezTo>
                <a:cubicBezTo>
                  <a:pt x="387" y="146"/>
                  <a:pt x="387" y="146"/>
                  <a:pt x="387" y="146"/>
                </a:cubicBezTo>
                <a:cubicBezTo>
                  <a:pt x="386" y="146"/>
                  <a:pt x="385" y="147"/>
                  <a:pt x="384" y="147"/>
                </a:cubicBezTo>
                <a:cubicBezTo>
                  <a:pt x="384" y="146"/>
                  <a:pt x="384" y="146"/>
                  <a:pt x="385" y="146"/>
                </a:cubicBezTo>
                <a:cubicBezTo>
                  <a:pt x="384" y="145"/>
                  <a:pt x="383" y="147"/>
                  <a:pt x="383" y="147"/>
                </a:cubicBezTo>
                <a:cubicBezTo>
                  <a:pt x="383" y="146"/>
                  <a:pt x="384" y="145"/>
                  <a:pt x="385" y="145"/>
                </a:cubicBezTo>
                <a:cubicBezTo>
                  <a:pt x="386" y="144"/>
                  <a:pt x="387" y="143"/>
                  <a:pt x="388" y="144"/>
                </a:cubicBezTo>
                <a:cubicBezTo>
                  <a:pt x="390" y="141"/>
                  <a:pt x="393" y="140"/>
                  <a:pt x="395" y="138"/>
                </a:cubicBezTo>
                <a:cubicBezTo>
                  <a:pt x="394" y="137"/>
                  <a:pt x="394" y="138"/>
                  <a:pt x="393" y="137"/>
                </a:cubicBezTo>
                <a:cubicBezTo>
                  <a:pt x="392" y="137"/>
                  <a:pt x="391" y="138"/>
                  <a:pt x="391" y="137"/>
                </a:cubicBezTo>
                <a:cubicBezTo>
                  <a:pt x="390" y="137"/>
                  <a:pt x="391" y="137"/>
                  <a:pt x="390" y="138"/>
                </a:cubicBezTo>
                <a:cubicBezTo>
                  <a:pt x="390" y="137"/>
                  <a:pt x="389" y="138"/>
                  <a:pt x="389" y="138"/>
                </a:cubicBezTo>
                <a:cubicBezTo>
                  <a:pt x="388" y="137"/>
                  <a:pt x="389" y="137"/>
                  <a:pt x="389" y="136"/>
                </a:cubicBezTo>
                <a:cubicBezTo>
                  <a:pt x="389" y="136"/>
                  <a:pt x="389" y="136"/>
                  <a:pt x="390" y="137"/>
                </a:cubicBezTo>
                <a:cubicBezTo>
                  <a:pt x="390" y="137"/>
                  <a:pt x="391" y="137"/>
                  <a:pt x="391" y="136"/>
                </a:cubicBezTo>
                <a:cubicBezTo>
                  <a:pt x="391" y="136"/>
                  <a:pt x="390" y="135"/>
                  <a:pt x="391" y="135"/>
                </a:cubicBezTo>
                <a:cubicBezTo>
                  <a:pt x="391" y="136"/>
                  <a:pt x="392" y="134"/>
                  <a:pt x="393" y="135"/>
                </a:cubicBezTo>
                <a:cubicBezTo>
                  <a:pt x="393" y="135"/>
                  <a:pt x="393" y="136"/>
                  <a:pt x="393" y="135"/>
                </a:cubicBezTo>
                <a:cubicBezTo>
                  <a:pt x="393" y="136"/>
                  <a:pt x="394" y="135"/>
                  <a:pt x="395" y="135"/>
                </a:cubicBezTo>
                <a:cubicBezTo>
                  <a:pt x="395" y="134"/>
                  <a:pt x="395" y="135"/>
                  <a:pt x="394" y="135"/>
                </a:cubicBezTo>
                <a:cubicBezTo>
                  <a:pt x="394" y="134"/>
                  <a:pt x="395" y="135"/>
                  <a:pt x="395" y="134"/>
                </a:cubicBezTo>
                <a:cubicBezTo>
                  <a:pt x="395" y="134"/>
                  <a:pt x="395" y="134"/>
                  <a:pt x="395" y="133"/>
                </a:cubicBezTo>
                <a:cubicBezTo>
                  <a:pt x="395" y="133"/>
                  <a:pt x="395" y="133"/>
                  <a:pt x="394" y="133"/>
                </a:cubicBezTo>
                <a:cubicBezTo>
                  <a:pt x="395" y="133"/>
                  <a:pt x="395" y="133"/>
                  <a:pt x="395" y="132"/>
                </a:cubicBezTo>
                <a:cubicBezTo>
                  <a:pt x="396" y="133"/>
                  <a:pt x="396" y="133"/>
                  <a:pt x="397" y="133"/>
                </a:cubicBezTo>
                <a:cubicBezTo>
                  <a:pt x="397" y="134"/>
                  <a:pt x="396" y="133"/>
                  <a:pt x="396" y="134"/>
                </a:cubicBezTo>
                <a:cubicBezTo>
                  <a:pt x="396" y="134"/>
                  <a:pt x="396" y="134"/>
                  <a:pt x="397" y="134"/>
                </a:cubicBezTo>
                <a:cubicBezTo>
                  <a:pt x="396" y="134"/>
                  <a:pt x="397" y="133"/>
                  <a:pt x="398" y="133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98" y="134"/>
                  <a:pt x="398" y="133"/>
                  <a:pt x="399" y="134"/>
                </a:cubicBezTo>
                <a:cubicBezTo>
                  <a:pt x="399" y="133"/>
                  <a:pt x="398" y="133"/>
                  <a:pt x="398" y="133"/>
                </a:cubicBezTo>
                <a:cubicBezTo>
                  <a:pt x="399" y="132"/>
                  <a:pt x="400" y="133"/>
                  <a:pt x="401" y="132"/>
                </a:cubicBezTo>
                <a:cubicBezTo>
                  <a:pt x="401" y="131"/>
                  <a:pt x="400" y="132"/>
                  <a:pt x="400" y="132"/>
                </a:cubicBezTo>
                <a:cubicBezTo>
                  <a:pt x="400" y="132"/>
                  <a:pt x="400" y="132"/>
                  <a:pt x="399" y="132"/>
                </a:cubicBezTo>
                <a:cubicBezTo>
                  <a:pt x="400" y="132"/>
                  <a:pt x="400" y="131"/>
                  <a:pt x="401" y="131"/>
                </a:cubicBezTo>
                <a:cubicBezTo>
                  <a:pt x="400" y="130"/>
                  <a:pt x="400" y="130"/>
                  <a:pt x="400" y="131"/>
                </a:cubicBezTo>
                <a:cubicBezTo>
                  <a:pt x="399" y="131"/>
                  <a:pt x="400" y="130"/>
                  <a:pt x="399" y="130"/>
                </a:cubicBezTo>
                <a:cubicBezTo>
                  <a:pt x="400" y="130"/>
                  <a:pt x="400" y="129"/>
                  <a:pt x="400" y="129"/>
                </a:cubicBezTo>
                <a:cubicBezTo>
                  <a:pt x="399" y="129"/>
                  <a:pt x="399" y="129"/>
                  <a:pt x="400" y="130"/>
                </a:cubicBezTo>
                <a:cubicBezTo>
                  <a:pt x="400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1"/>
                </a:cubicBezTo>
                <a:cubicBezTo>
                  <a:pt x="398" y="131"/>
                  <a:pt x="397" y="131"/>
                  <a:pt x="397" y="132"/>
                </a:cubicBezTo>
                <a:cubicBezTo>
                  <a:pt x="395" y="131"/>
                  <a:pt x="395" y="132"/>
                  <a:pt x="394" y="132"/>
                </a:cubicBezTo>
                <a:cubicBezTo>
                  <a:pt x="394" y="131"/>
                  <a:pt x="395" y="131"/>
                  <a:pt x="395" y="130"/>
                </a:cubicBezTo>
                <a:cubicBezTo>
                  <a:pt x="394" y="131"/>
                  <a:pt x="393" y="130"/>
                  <a:pt x="392" y="132"/>
                </a:cubicBezTo>
                <a:cubicBezTo>
                  <a:pt x="391" y="132"/>
                  <a:pt x="391" y="131"/>
                  <a:pt x="390" y="132"/>
                </a:cubicBezTo>
                <a:cubicBezTo>
                  <a:pt x="390" y="132"/>
                  <a:pt x="390" y="131"/>
                  <a:pt x="390" y="131"/>
                </a:cubicBezTo>
                <a:cubicBezTo>
                  <a:pt x="390" y="130"/>
                  <a:pt x="390" y="131"/>
                  <a:pt x="390" y="131"/>
                </a:cubicBezTo>
                <a:cubicBezTo>
                  <a:pt x="390" y="131"/>
                  <a:pt x="389" y="132"/>
                  <a:pt x="390" y="132"/>
                </a:cubicBezTo>
                <a:cubicBezTo>
                  <a:pt x="389" y="132"/>
                  <a:pt x="388" y="133"/>
                  <a:pt x="387" y="133"/>
                </a:cubicBezTo>
                <a:cubicBezTo>
                  <a:pt x="388" y="132"/>
                  <a:pt x="389" y="131"/>
                  <a:pt x="389" y="131"/>
                </a:cubicBezTo>
                <a:cubicBezTo>
                  <a:pt x="388" y="130"/>
                  <a:pt x="388" y="132"/>
                  <a:pt x="387" y="133"/>
                </a:cubicBezTo>
                <a:cubicBezTo>
                  <a:pt x="387" y="132"/>
                  <a:pt x="386" y="132"/>
                  <a:pt x="385" y="133"/>
                </a:cubicBezTo>
                <a:cubicBezTo>
                  <a:pt x="385" y="133"/>
                  <a:pt x="386" y="133"/>
                  <a:pt x="386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5" y="133"/>
                  <a:pt x="385" y="133"/>
                  <a:pt x="385" y="133"/>
                </a:cubicBezTo>
                <a:cubicBezTo>
                  <a:pt x="384" y="133"/>
                  <a:pt x="383" y="134"/>
                  <a:pt x="382" y="134"/>
                </a:cubicBezTo>
                <a:cubicBezTo>
                  <a:pt x="382" y="134"/>
                  <a:pt x="382" y="134"/>
                  <a:pt x="382" y="134"/>
                </a:cubicBezTo>
                <a:cubicBezTo>
                  <a:pt x="383" y="133"/>
                  <a:pt x="383" y="133"/>
                  <a:pt x="384" y="132"/>
                </a:cubicBezTo>
                <a:cubicBezTo>
                  <a:pt x="383" y="132"/>
                  <a:pt x="383" y="132"/>
                  <a:pt x="382" y="132"/>
                </a:cubicBezTo>
                <a:cubicBezTo>
                  <a:pt x="383" y="132"/>
                  <a:pt x="384" y="131"/>
                  <a:pt x="386" y="131"/>
                </a:cubicBezTo>
                <a:cubicBezTo>
                  <a:pt x="385" y="130"/>
                  <a:pt x="386" y="130"/>
                  <a:pt x="387" y="130"/>
                </a:cubicBezTo>
                <a:cubicBezTo>
                  <a:pt x="387" y="131"/>
                  <a:pt x="386" y="130"/>
                  <a:pt x="386" y="131"/>
                </a:cubicBezTo>
                <a:cubicBezTo>
                  <a:pt x="387" y="131"/>
                  <a:pt x="387" y="130"/>
                  <a:pt x="388" y="129"/>
                </a:cubicBezTo>
                <a:cubicBezTo>
                  <a:pt x="388" y="130"/>
                  <a:pt x="388" y="130"/>
                  <a:pt x="388" y="130"/>
                </a:cubicBezTo>
                <a:cubicBezTo>
                  <a:pt x="388" y="129"/>
                  <a:pt x="390" y="128"/>
                  <a:pt x="391" y="128"/>
                </a:cubicBezTo>
                <a:cubicBezTo>
                  <a:pt x="391" y="127"/>
                  <a:pt x="392" y="127"/>
                  <a:pt x="393" y="127"/>
                </a:cubicBezTo>
                <a:cubicBezTo>
                  <a:pt x="393" y="126"/>
                  <a:pt x="392" y="127"/>
                  <a:pt x="392" y="127"/>
                </a:cubicBezTo>
                <a:cubicBezTo>
                  <a:pt x="392" y="126"/>
                  <a:pt x="394" y="124"/>
                  <a:pt x="396" y="125"/>
                </a:cubicBezTo>
                <a:cubicBezTo>
                  <a:pt x="396" y="123"/>
                  <a:pt x="400" y="123"/>
                  <a:pt x="399" y="120"/>
                </a:cubicBezTo>
                <a:cubicBezTo>
                  <a:pt x="400" y="120"/>
                  <a:pt x="400" y="119"/>
                  <a:pt x="401" y="119"/>
                </a:cubicBezTo>
                <a:cubicBezTo>
                  <a:pt x="401" y="120"/>
                  <a:pt x="401" y="120"/>
                  <a:pt x="401" y="120"/>
                </a:cubicBezTo>
                <a:cubicBezTo>
                  <a:pt x="403" y="119"/>
                  <a:pt x="404" y="116"/>
                  <a:pt x="403" y="114"/>
                </a:cubicBezTo>
                <a:cubicBezTo>
                  <a:pt x="403" y="114"/>
                  <a:pt x="402" y="113"/>
                  <a:pt x="402" y="113"/>
                </a:cubicBezTo>
                <a:cubicBezTo>
                  <a:pt x="401" y="112"/>
                  <a:pt x="399" y="113"/>
                  <a:pt x="398" y="111"/>
                </a:cubicBezTo>
                <a:cubicBezTo>
                  <a:pt x="398" y="112"/>
                  <a:pt x="397" y="112"/>
                  <a:pt x="397" y="113"/>
                </a:cubicBezTo>
                <a:cubicBezTo>
                  <a:pt x="397" y="113"/>
                  <a:pt x="397" y="113"/>
                  <a:pt x="397" y="112"/>
                </a:cubicBezTo>
                <a:cubicBezTo>
                  <a:pt x="398" y="113"/>
                  <a:pt x="398" y="113"/>
                  <a:pt x="397" y="113"/>
                </a:cubicBezTo>
                <a:cubicBezTo>
                  <a:pt x="397" y="113"/>
                  <a:pt x="396" y="113"/>
                  <a:pt x="396" y="113"/>
                </a:cubicBezTo>
                <a:cubicBezTo>
                  <a:pt x="396" y="113"/>
                  <a:pt x="396" y="112"/>
                  <a:pt x="396" y="112"/>
                </a:cubicBezTo>
                <a:cubicBezTo>
                  <a:pt x="396" y="112"/>
                  <a:pt x="395" y="112"/>
                  <a:pt x="396" y="112"/>
                </a:cubicBezTo>
                <a:cubicBezTo>
                  <a:pt x="394" y="111"/>
                  <a:pt x="393" y="113"/>
                  <a:pt x="392" y="114"/>
                </a:cubicBezTo>
                <a:cubicBezTo>
                  <a:pt x="390" y="113"/>
                  <a:pt x="390" y="115"/>
                  <a:pt x="389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8" y="117"/>
                  <a:pt x="388" y="117"/>
                </a:cubicBezTo>
                <a:cubicBezTo>
                  <a:pt x="388" y="115"/>
                  <a:pt x="390" y="114"/>
                  <a:pt x="390" y="113"/>
                </a:cubicBezTo>
                <a:cubicBezTo>
                  <a:pt x="389" y="113"/>
                  <a:pt x="389" y="113"/>
                  <a:pt x="389" y="113"/>
                </a:cubicBezTo>
                <a:cubicBezTo>
                  <a:pt x="387" y="115"/>
                  <a:pt x="386" y="115"/>
                  <a:pt x="385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5" y="116"/>
                  <a:pt x="386" y="115"/>
                  <a:pt x="386" y="114"/>
                </a:cubicBezTo>
                <a:cubicBezTo>
                  <a:pt x="385" y="113"/>
                  <a:pt x="385" y="114"/>
                  <a:pt x="385" y="114"/>
                </a:cubicBezTo>
                <a:cubicBezTo>
                  <a:pt x="385" y="114"/>
                  <a:pt x="385" y="114"/>
                  <a:pt x="384" y="114"/>
                </a:cubicBezTo>
                <a:cubicBezTo>
                  <a:pt x="384" y="115"/>
                  <a:pt x="385" y="115"/>
                  <a:pt x="385" y="115"/>
                </a:cubicBezTo>
                <a:cubicBezTo>
                  <a:pt x="384" y="115"/>
                  <a:pt x="382" y="116"/>
                  <a:pt x="383" y="118"/>
                </a:cubicBezTo>
                <a:cubicBezTo>
                  <a:pt x="383" y="118"/>
                  <a:pt x="383" y="118"/>
                  <a:pt x="383" y="118"/>
                </a:cubicBezTo>
                <a:cubicBezTo>
                  <a:pt x="383" y="117"/>
                  <a:pt x="383" y="117"/>
                  <a:pt x="383" y="117"/>
                </a:cubicBezTo>
                <a:cubicBezTo>
                  <a:pt x="383" y="117"/>
                  <a:pt x="382" y="117"/>
                  <a:pt x="382" y="117"/>
                </a:cubicBezTo>
                <a:cubicBezTo>
                  <a:pt x="382" y="117"/>
                  <a:pt x="383" y="117"/>
                  <a:pt x="382" y="116"/>
                </a:cubicBezTo>
                <a:cubicBezTo>
                  <a:pt x="382" y="116"/>
                  <a:pt x="382" y="117"/>
                  <a:pt x="382" y="118"/>
                </a:cubicBezTo>
                <a:cubicBezTo>
                  <a:pt x="382" y="118"/>
                  <a:pt x="382" y="118"/>
                  <a:pt x="382" y="118"/>
                </a:cubicBezTo>
                <a:cubicBezTo>
                  <a:pt x="382" y="118"/>
                  <a:pt x="381" y="117"/>
                  <a:pt x="381" y="117"/>
                </a:cubicBezTo>
                <a:cubicBezTo>
                  <a:pt x="381" y="117"/>
                  <a:pt x="381" y="117"/>
                  <a:pt x="381" y="117"/>
                </a:cubicBezTo>
                <a:cubicBezTo>
                  <a:pt x="381" y="117"/>
                  <a:pt x="380" y="116"/>
                  <a:pt x="380" y="117"/>
                </a:cubicBezTo>
                <a:cubicBezTo>
                  <a:pt x="379" y="116"/>
                  <a:pt x="378" y="117"/>
                  <a:pt x="378" y="116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7" y="117"/>
                  <a:pt x="377" y="117"/>
                  <a:pt x="377" y="117"/>
                </a:cubicBezTo>
                <a:cubicBezTo>
                  <a:pt x="376" y="116"/>
                  <a:pt x="376" y="117"/>
                  <a:pt x="375" y="117"/>
                </a:cubicBezTo>
                <a:cubicBezTo>
                  <a:pt x="375" y="117"/>
                  <a:pt x="375" y="117"/>
                  <a:pt x="376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5" y="117"/>
                  <a:pt x="375" y="117"/>
                </a:cubicBezTo>
                <a:cubicBezTo>
                  <a:pt x="375" y="117"/>
                  <a:pt x="374" y="117"/>
                  <a:pt x="374" y="118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17"/>
                  <a:pt x="374" y="117"/>
                  <a:pt x="373" y="117"/>
                </a:cubicBezTo>
                <a:cubicBezTo>
                  <a:pt x="373" y="117"/>
                  <a:pt x="373" y="117"/>
                  <a:pt x="373" y="116"/>
                </a:cubicBezTo>
                <a:cubicBezTo>
                  <a:pt x="373" y="116"/>
                  <a:pt x="374" y="117"/>
                  <a:pt x="374" y="117"/>
                </a:cubicBezTo>
                <a:cubicBezTo>
                  <a:pt x="374" y="116"/>
                  <a:pt x="374" y="116"/>
                  <a:pt x="374" y="115"/>
                </a:cubicBezTo>
                <a:cubicBezTo>
                  <a:pt x="373" y="117"/>
                  <a:pt x="370" y="115"/>
                  <a:pt x="370" y="117"/>
                </a:cubicBezTo>
                <a:cubicBezTo>
                  <a:pt x="369" y="117"/>
                  <a:pt x="369" y="117"/>
                  <a:pt x="369" y="117"/>
                </a:cubicBezTo>
                <a:cubicBezTo>
                  <a:pt x="368" y="117"/>
                  <a:pt x="369" y="117"/>
                  <a:pt x="369" y="116"/>
                </a:cubicBezTo>
                <a:cubicBezTo>
                  <a:pt x="368" y="116"/>
                  <a:pt x="368" y="117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68" y="117"/>
                  <a:pt x="368" y="117"/>
                  <a:pt x="367" y="117"/>
                </a:cubicBezTo>
                <a:cubicBezTo>
                  <a:pt x="367" y="117"/>
                  <a:pt x="366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4" y="119"/>
                  <a:pt x="363" y="119"/>
                  <a:pt x="363" y="119"/>
                </a:cubicBezTo>
                <a:cubicBezTo>
                  <a:pt x="363" y="119"/>
                  <a:pt x="363" y="119"/>
                  <a:pt x="363" y="120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3" y="119"/>
                  <a:pt x="361" y="119"/>
                  <a:pt x="361" y="119"/>
                </a:cubicBezTo>
                <a:cubicBezTo>
                  <a:pt x="361" y="119"/>
                  <a:pt x="363" y="119"/>
                  <a:pt x="363" y="118"/>
                </a:cubicBezTo>
                <a:cubicBezTo>
                  <a:pt x="364" y="117"/>
                  <a:pt x="365" y="118"/>
                  <a:pt x="365" y="117"/>
                </a:cubicBezTo>
                <a:cubicBezTo>
                  <a:pt x="365" y="116"/>
                  <a:pt x="364" y="117"/>
                  <a:pt x="364" y="117"/>
                </a:cubicBezTo>
                <a:cubicBezTo>
                  <a:pt x="364" y="117"/>
                  <a:pt x="364" y="117"/>
                  <a:pt x="365" y="116"/>
                </a:cubicBezTo>
                <a:cubicBezTo>
                  <a:pt x="365" y="117"/>
                  <a:pt x="365" y="116"/>
                  <a:pt x="366" y="117"/>
                </a:cubicBezTo>
                <a:cubicBezTo>
                  <a:pt x="366" y="116"/>
                  <a:pt x="366" y="116"/>
                  <a:pt x="366" y="115"/>
                </a:cubicBezTo>
                <a:cubicBezTo>
                  <a:pt x="366" y="115"/>
                  <a:pt x="366" y="116"/>
                  <a:pt x="367" y="116"/>
                </a:cubicBezTo>
                <a:cubicBezTo>
                  <a:pt x="367" y="116"/>
                  <a:pt x="367" y="116"/>
                  <a:pt x="367" y="115"/>
                </a:cubicBezTo>
                <a:cubicBezTo>
                  <a:pt x="368" y="115"/>
                  <a:pt x="368" y="115"/>
                  <a:pt x="368" y="116"/>
                </a:cubicBezTo>
                <a:cubicBezTo>
                  <a:pt x="368" y="115"/>
                  <a:pt x="368" y="115"/>
                  <a:pt x="369" y="115"/>
                </a:cubicBezTo>
                <a:cubicBezTo>
                  <a:pt x="369" y="115"/>
                  <a:pt x="370" y="115"/>
                  <a:pt x="370" y="114"/>
                </a:cubicBezTo>
                <a:cubicBezTo>
                  <a:pt x="371" y="114"/>
                  <a:pt x="371" y="115"/>
                  <a:pt x="371" y="115"/>
                </a:cubicBezTo>
                <a:cubicBezTo>
                  <a:pt x="370" y="116"/>
                  <a:pt x="369" y="115"/>
                  <a:pt x="369" y="116"/>
                </a:cubicBezTo>
                <a:cubicBezTo>
                  <a:pt x="370" y="116"/>
                  <a:pt x="370" y="116"/>
                  <a:pt x="370" y="115"/>
                </a:cubicBezTo>
                <a:cubicBezTo>
                  <a:pt x="370" y="116"/>
                  <a:pt x="370" y="116"/>
                  <a:pt x="371" y="116"/>
                </a:cubicBezTo>
                <a:cubicBezTo>
                  <a:pt x="371" y="115"/>
                  <a:pt x="371" y="115"/>
                  <a:pt x="372" y="115"/>
                </a:cubicBezTo>
                <a:cubicBezTo>
                  <a:pt x="372" y="115"/>
                  <a:pt x="371" y="114"/>
                  <a:pt x="372" y="114"/>
                </a:cubicBezTo>
                <a:cubicBezTo>
                  <a:pt x="372" y="114"/>
                  <a:pt x="372" y="114"/>
                  <a:pt x="372" y="113"/>
                </a:cubicBezTo>
                <a:cubicBezTo>
                  <a:pt x="373" y="114"/>
                  <a:pt x="372" y="114"/>
                  <a:pt x="372" y="114"/>
                </a:cubicBezTo>
                <a:cubicBezTo>
                  <a:pt x="373" y="115"/>
                  <a:pt x="373" y="114"/>
                  <a:pt x="374" y="115"/>
                </a:cubicBezTo>
                <a:cubicBezTo>
                  <a:pt x="374" y="114"/>
                  <a:pt x="374" y="114"/>
                  <a:pt x="373" y="114"/>
                </a:cubicBezTo>
                <a:cubicBezTo>
                  <a:pt x="374" y="114"/>
                  <a:pt x="375" y="114"/>
                  <a:pt x="376" y="113"/>
                </a:cubicBezTo>
                <a:cubicBezTo>
                  <a:pt x="377" y="113"/>
                  <a:pt x="378" y="112"/>
                  <a:pt x="379" y="113"/>
                </a:cubicBezTo>
                <a:cubicBezTo>
                  <a:pt x="379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9" y="111"/>
                  <a:pt x="379" y="110"/>
                  <a:pt x="379" y="111"/>
                </a:cubicBezTo>
                <a:cubicBezTo>
                  <a:pt x="378" y="111"/>
                  <a:pt x="378" y="111"/>
                  <a:pt x="377" y="112"/>
                </a:cubicBezTo>
                <a:cubicBezTo>
                  <a:pt x="377" y="112"/>
                  <a:pt x="377" y="111"/>
                  <a:pt x="377" y="110"/>
                </a:cubicBezTo>
                <a:cubicBezTo>
                  <a:pt x="377" y="110"/>
                  <a:pt x="376" y="111"/>
                  <a:pt x="376" y="110"/>
                </a:cubicBezTo>
                <a:cubicBezTo>
                  <a:pt x="375" y="110"/>
                  <a:pt x="375" y="112"/>
                  <a:pt x="374" y="111"/>
                </a:cubicBezTo>
                <a:cubicBezTo>
                  <a:pt x="374" y="110"/>
                  <a:pt x="374" y="110"/>
                  <a:pt x="375" y="110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4" y="110"/>
                  <a:pt x="374" y="110"/>
                  <a:pt x="373" y="110"/>
                </a:cubicBezTo>
                <a:cubicBezTo>
                  <a:pt x="373" y="111"/>
                  <a:pt x="371" y="110"/>
                  <a:pt x="370" y="111"/>
                </a:cubicBezTo>
                <a:cubicBezTo>
                  <a:pt x="370" y="111"/>
                  <a:pt x="370" y="110"/>
                  <a:pt x="370" y="110"/>
                </a:cubicBezTo>
                <a:cubicBezTo>
                  <a:pt x="370" y="110"/>
                  <a:pt x="370" y="110"/>
                  <a:pt x="369" y="110"/>
                </a:cubicBezTo>
                <a:cubicBezTo>
                  <a:pt x="370" y="110"/>
                  <a:pt x="370" y="111"/>
                  <a:pt x="371" y="111"/>
                </a:cubicBezTo>
                <a:cubicBezTo>
                  <a:pt x="371" y="111"/>
                  <a:pt x="371" y="112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69" y="111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9" y="112"/>
                  <a:pt x="369" y="112"/>
                  <a:pt x="369" y="112"/>
                </a:cubicBezTo>
                <a:cubicBezTo>
                  <a:pt x="368" y="112"/>
                  <a:pt x="369" y="112"/>
                  <a:pt x="369" y="111"/>
                </a:cubicBezTo>
                <a:cubicBezTo>
                  <a:pt x="369" y="111"/>
                  <a:pt x="370" y="112"/>
                  <a:pt x="370" y="111"/>
                </a:cubicBezTo>
                <a:cubicBezTo>
                  <a:pt x="366" y="112"/>
                  <a:pt x="362" y="113"/>
                  <a:pt x="358" y="114"/>
                </a:cubicBezTo>
                <a:cubicBezTo>
                  <a:pt x="358" y="115"/>
                  <a:pt x="357" y="115"/>
                  <a:pt x="356" y="114"/>
                </a:cubicBezTo>
                <a:cubicBezTo>
                  <a:pt x="356" y="115"/>
                  <a:pt x="357" y="115"/>
                  <a:pt x="357" y="116"/>
                </a:cubicBezTo>
                <a:cubicBezTo>
                  <a:pt x="356" y="116"/>
                  <a:pt x="356" y="115"/>
                  <a:pt x="355" y="116"/>
                </a:cubicBezTo>
                <a:cubicBezTo>
                  <a:pt x="355" y="116"/>
                  <a:pt x="355" y="115"/>
                  <a:pt x="355" y="115"/>
                </a:cubicBezTo>
                <a:cubicBezTo>
                  <a:pt x="355" y="115"/>
                  <a:pt x="354" y="116"/>
                  <a:pt x="354" y="116"/>
                </a:cubicBezTo>
                <a:cubicBezTo>
                  <a:pt x="354" y="116"/>
                  <a:pt x="354" y="115"/>
                  <a:pt x="353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5" y="115"/>
                  <a:pt x="355" y="115"/>
                  <a:pt x="355" y="115"/>
                </a:cubicBezTo>
                <a:cubicBezTo>
                  <a:pt x="355" y="114"/>
                  <a:pt x="356" y="114"/>
                  <a:pt x="356" y="114"/>
                </a:cubicBezTo>
                <a:cubicBezTo>
                  <a:pt x="356" y="113"/>
                  <a:pt x="355" y="114"/>
                  <a:pt x="355" y="114"/>
                </a:cubicBezTo>
                <a:cubicBezTo>
                  <a:pt x="357" y="113"/>
                  <a:pt x="359" y="112"/>
                  <a:pt x="361" y="113"/>
                </a:cubicBezTo>
                <a:cubicBezTo>
                  <a:pt x="362" y="112"/>
                  <a:pt x="362" y="112"/>
                  <a:pt x="363" y="112"/>
                </a:cubicBezTo>
                <a:cubicBezTo>
                  <a:pt x="364" y="109"/>
                  <a:pt x="366" y="108"/>
                  <a:pt x="368" y="107"/>
                </a:cubicBezTo>
                <a:cubicBezTo>
                  <a:pt x="369" y="108"/>
                  <a:pt x="369" y="108"/>
                  <a:pt x="369" y="108"/>
                </a:cubicBezTo>
                <a:cubicBezTo>
                  <a:pt x="368" y="107"/>
                  <a:pt x="370" y="107"/>
                  <a:pt x="370" y="106"/>
                </a:cubicBezTo>
                <a:cubicBezTo>
                  <a:pt x="370" y="106"/>
                  <a:pt x="370" y="107"/>
                  <a:pt x="370" y="107"/>
                </a:cubicBezTo>
                <a:cubicBezTo>
                  <a:pt x="372" y="106"/>
                  <a:pt x="374" y="106"/>
                  <a:pt x="375" y="104"/>
                </a:cubicBezTo>
                <a:cubicBezTo>
                  <a:pt x="377" y="103"/>
                  <a:pt x="379" y="103"/>
                  <a:pt x="380" y="101"/>
                </a:cubicBezTo>
                <a:cubicBezTo>
                  <a:pt x="382" y="101"/>
                  <a:pt x="384" y="99"/>
                  <a:pt x="385" y="98"/>
                </a:cubicBezTo>
                <a:cubicBezTo>
                  <a:pt x="386" y="97"/>
                  <a:pt x="388" y="96"/>
                  <a:pt x="389" y="94"/>
                </a:cubicBezTo>
                <a:cubicBezTo>
                  <a:pt x="388" y="94"/>
                  <a:pt x="388" y="94"/>
                  <a:pt x="388" y="93"/>
                </a:cubicBezTo>
                <a:cubicBezTo>
                  <a:pt x="388" y="93"/>
                  <a:pt x="389" y="93"/>
                  <a:pt x="389" y="93"/>
                </a:cubicBezTo>
                <a:cubicBezTo>
                  <a:pt x="388" y="93"/>
                  <a:pt x="388" y="93"/>
                  <a:pt x="388" y="93"/>
                </a:cubicBezTo>
                <a:cubicBezTo>
                  <a:pt x="387" y="94"/>
                  <a:pt x="386" y="92"/>
                  <a:pt x="386" y="93"/>
                </a:cubicBezTo>
                <a:cubicBezTo>
                  <a:pt x="386" y="94"/>
                  <a:pt x="385" y="93"/>
                  <a:pt x="385" y="93"/>
                </a:cubicBezTo>
                <a:cubicBezTo>
                  <a:pt x="384" y="93"/>
                  <a:pt x="383" y="93"/>
                  <a:pt x="383" y="94"/>
                </a:cubicBezTo>
                <a:cubicBezTo>
                  <a:pt x="383" y="93"/>
                  <a:pt x="384" y="93"/>
                  <a:pt x="384" y="91"/>
                </a:cubicBezTo>
                <a:cubicBezTo>
                  <a:pt x="381" y="92"/>
                  <a:pt x="377" y="93"/>
                  <a:pt x="374" y="95"/>
                </a:cubicBezTo>
                <a:cubicBezTo>
                  <a:pt x="374" y="96"/>
                  <a:pt x="374" y="95"/>
                  <a:pt x="373" y="95"/>
                </a:cubicBezTo>
                <a:cubicBezTo>
                  <a:pt x="373" y="95"/>
                  <a:pt x="373" y="96"/>
                  <a:pt x="373" y="96"/>
                </a:cubicBezTo>
                <a:cubicBezTo>
                  <a:pt x="373" y="96"/>
                  <a:pt x="373" y="96"/>
                  <a:pt x="372" y="96"/>
                </a:cubicBezTo>
                <a:cubicBezTo>
                  <a:pt x="372" y="95"/>
                  <a:pt x="370" y="98"/>
                  <a:pt x="370" y="99"/>
                </a:cubicBezTo>
                <a:cubicBezTo>
                  <a:pt x="369" y="98"/>
                  <a:pt x="370" y="98"/>
                  <a:pt x="370" y="97"/>
                </a:cubicBezTo>
                <a:cubicBezTo>
                  <a:pt x="370" y="97"/>
                  <a:pt x="369" y="97"/>
                  <a:pt x="369" y="97"/>
                </a:cubicBezTo>
                <a:cubicBezTo>
                  <a:pt x="370" y="96"/>
                  <a:pt x="370" y="96"/>
                  <a:pt x="370" y="95"/>
                </a:cubicBezTo>
                <a:cubicBezTo>
                  <a:pt x="370" y="95"/>
                  <a:pt x="370" y="96"/>
                  <a:pt x="369" y="96"/>
                </a:cubicBezTo>
                <a:cubicBezTo>
                  <a:pt x="369" y="96"/>
                  <a:pt x="369" y="96"/>
                  <a:pt x="369" y="97"/>
                </a:cubicBezTo>
                <a:cubicBezTo>
                  <a:pt x="369" y="97"/>
                  <a:pt x="369" y="97"/>
                  <a:pt x="368" y="97"/>
                </a:cubicBezTo>
                <a:cubicBezTo>
                  <a:pt x="368" y="96"/>
                  <a:pt x="369" y="96"/>
                  <a:pt x="369" y="95"/>
                </a:cubicBezTo>
                <a:cubicBezTo>
                  <a:pt x="369" y="95"/>
                  <a:pt x="369" y="95"/>
                  <a:pt x="369" y="95"/>
                </a:cubicBezTo>
                <a:cubicBezTo>
                  <a:pt x="369" y="96"/>
                  <a:pt x="370" y="95"/>
                  <a:pt x="370" y="95"/>
                </a:cubicBezTo>
                <a:cubicBezTo>
                  <a:pt x="371" y="95"/>
                  <a:pt x="371" y="95"/>
                  <a:pt x="371" y="96"/>
                </a:cubicBezTo>
                <a:cubicBezTo>
                  <a:pt x="371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2" y="95"/>
                  <a:pt x="372" y="95"/>
                  <a:pt x="372" y="95"/>
                </a:cubicBezTo>
                <a:cubicBezTo>
                  <a:pt x="373" y="94"/>
                  <a:pt x="373" y="94"/>
                  <a:pt x="373" y="94"/>
                </a:cubicBezTo>
                <a:cubicBezTo>
                  <a:pt x="374" y="94"/>
                  <a:pt x="375" y="93"/>
                  <a:pt x="376" y="92"/>
                </a:cubicBezTo>
                <a:cubicBezTo>
                  <a:pt x="376" y="91"/>
                  <a:pt x="375" y="93"/>
                  <a:pt x="374" y="93"/>
                </a:cubicBezTo>
                <a:cubicBezTo>
                  <a:pt x="375" y="92"/>
                  <a:pt x="376" y="91"/>
                  <a:pt x="377" y="92"/>
                </a:cubicBezTo>
                <a:cubicBezTo>
                  <a:pt x="378" y="91"/>
                  <a:pt x="379" y="90"/>
                  <a:pt x="380" y="90"/>
                </a:cubicBezTo>
                <a:cubicBezTo>
                  <a:pt x="383" y="88"/>
                  <a:pt x="386" y="88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8" y="86"/>
                  <a:pt x="388" y="86"/>
                </a:cubicBezTo>
                <a:cubicBezTo>
                  <a:pt x="388" y="86"/>
                  <a:pt x="387" y="85"/>
                  <a:pt x="387" y="86"/>
                </a:cubicBezTo>
                <a:cubicBezTo>
                  <a:pt x="387" y="86"/>
                  <a:pt x="387" y="86"/>
                  <a:pt x="387" y="86"/>
                </a:cubicBezTo>
                <a:cubicBezTo>
                  <a:pt x="387" y="86"/>
                  <a:pt x="387" y="86"/>
                  <a:pt x="386" y="85"/>
                </a:cubicBezTo>
                <a:cubicBezTo>
                  <a:pt x="386" y="86"/>
                  <a:pt x="385" y="86"/>
                  <a:pt x="384" y="85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83" y="85"/>
                  <a:pt x="383" y="86"/>
                  <a:pt x="382" y="86"/>
                </a:cubicBezTo>
                <a:cubicBezTo>
                  <a:pt x="382" y="86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5"/>
                  <a:pt x="382" y="85"/>
                  <a:pt x="382" y="85"/>
                </a:cubicBezTo>
                <a:cubicBezTo>
                  <a:pt x="382" y="84"/>
                  <a:pt x="382" y="84"/>
                  <a:pt x="381" y="85"/>
                </a:cubicBezTo>
                <a:cubicBezTo>
                  <a:pt x="382" y="84"/>
                  <a:pt x="382" y="84"/>
                  <a:pt x="381" y="84"/>
                </a:cubicBezTo>
                <a:cubicBezTo>
                  <a:pt x="381" y="84"/>
                  <a:pt x="381" y="84"/>
                  <a:pt x="381" y="84"/>
                </a:cubicBezTo>
                <a:cubicBezTo>
                  <a:pt x="381" y="85"/>
                  <a:pt x="381" y="84"/>
                  <a:pt x="381" y="84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1" y="85"/>
                  <a:pt x="380" y="85"/>
                  <a:pt x="380" y="85"/>
                </a:cubicBezTo>
                <a:cubicBezTo>
                  <a:pt x="380" y="85"/>
                  <a:pt x="381" y="84"/>
                  <a:pt x="380" y="84"/>
                </a:cubicBezTo>
                <a:cubicBezTo>
                  <a:pt x="379" y="84"/>
                  <a:pt x="379" y="85"/>
                  <a:pt x="378" y="85"/>
                </a:cubicBezTo>
                <a:cubicBezTo>
                  <a:pt x="377" y="84"/>
                  <a:pt x="378" y="84"/>
                  <a:pt x="379" y="83"/>
                </a:cubicBezTo>
                <a:cubicBezTo>
                  <a:pt x="379" y="83"/>
                  <a:pt x="378" y="83"/>
                  <a:pt x="378" y="83"/>
                </a:cubicBezTo>
                <a:cubicBezTo>
                  <a:pt x="378" y="83"/>
                  <a:pt x="378" y="83"/>
                  <a:pt x="378" y="83"/>
                </a:cubicBezTo>
                <a:cubicBezTo>
                  <a:pt x="378" y="84"/>
                  <a:pt x="377" y="83"/>
                  <a:pt x="377" y="84"/>
                </a:cubicBezTo>
                <a:cubicBezTo>
                  <a:pt x="377" y="84"/>
                  <a:pt x="377" y="84"/>
                  <a:pt x="377" y="83"/>
                </a:cubicBezTo>
                <a:cubicBezTo>
                  <a:pt x="376" y="84"/>
                  <a:pt x="375" y="84"/>
                  <a:pt x="374" y="84"/>
                </a:cubicBezTo>
                <a:cubicBezTo>
                  <a:pt x="374" y="84"/>
                  <a:pt x="374" y="85"/>
                  <a:pt x="374" y="85"/>
                </a:cubicBezTo>
                <a:cubicBezTo>
                  <a:pt x="374" y="85"/>
                  <a:pt x="374" y="86"/>
                  <a:pt x="374" y="86"/>
                </a:cubicBezTo>
                <a:cubicBezTo>
                  <a:pt x="373" y="85"/>
                  <a:pt x="373" y="85"/>
                  <a:pt x="373" y="84"/>
                </a:cubicBezTo>
                <a:cubicBezTo>
                  <a:pt x="374" y="84"/>
                  <a:pt x="375" y="82"/>
                  <a:pt x="376" y="81"/>
                </a:cubicBezTo>
                <a:cubicBezTo>
                  <a:pt x="377" y="81"/>
                  <a:pt x="379" y="80"/>
                  <a:pt x="380" y="80"/>
                </a:cubicBezTo>
                <a:cubicBezTo>
                  <a:pt x="380" y="79"/>
                  <a:pt x="381" y="80"/>
                  <a:pt x="382" y="80"/>
                </a:cubicBezTo>
                <a:cubicBezTo>
                  <a:pt x="382" y="80"/>
                  <a:pt x="381" y="80"/>
                  <a:pt x="381" y="80"/>
                </a:cubicBezTo>
                <a:cubicBezTo>
                  <a:pt x="382" y="81"/>
                  <a:pt x="382" y="79"/>
                  <a:pt x="383" y="79"/>
                </a:cubicBezTo>
                <a:cubicBezTo>
                  <a:pt x="383" y="79"/>
                  <a:pt x="383" y="80"/>
                  <a:pt x="383" y="80"/>
                </a:cubicBezTo>
                <a:cubicBezTo>
                  <a:pt x="383" y="79"/>
                  <a:pt x="385" y="78"/>
                  <a:pt x="386" y="79"/>
                </a:cubicBezTo>
                <a:cubicBezTo>
                  <a:pt x="387" y="78"/>
                  <a:pt x="388" y="78"/>
                  <a:pt x="389" y="77"/>
                </a:cubicBezTo>
                <a:cubicBezTo>
                  <a:pt x="389" y="76"/>
                  <a:pt x="388" y="77"/>
                  <a:pt x="387" y="77"/>
                </a:cubicBezTo>
                <a:cubicBezTo>
                  <a:pt x="388" y="77"/>
                  <a:pt x="390" y="75"/>
                  <a:pt x="392" y="76"/>
                </a:cubicBezTo>
                <a:cubicBezTo>
                  <a:pt x="393" y="75"/>
                  <a:pt x="397" y="75"/>
                  <a:pt x="397" y="73"/>
                </a:cubicBezTo>
                <a:cubicBezTo>
                  <a:pt x="398" y="73"/>
                  <a:pt x="398" y="72"/>
                  <a:pt x="399" y="72"/>
                </a:cubicBezTo>
                <a:cubicBezTo>
                  <a:pt x="399" y="73"/>
                  <a:pt x="398" y="73"/>
                  <a:pt x="399" y="73"/>
                </a:cubicBezTo>
                <a:cubicBezTo>
                  <a:pt x="401" y="72"/>
                  <a:pt x="403" y="71"/>
                  <a:pt x="403" y="69"/>
                </a:cubicBezTo>
                <a:cubicBezTo>
                  <a:pt x="402" y="68"/>
                  <a:pt x="401" y="68"/>
                  <a:pt x="401" y="67"/>
                </a:cubicBezTo>
                <a:cubicBezTo>
                  <a:pt x="400" y="67"/>
                  <a:pt x="398" y="67"/>
                  <a:pt x="398" y="65"/>
                </a:cubicBezTo>
                <a:cubicBezTo>
                  <a:pt x="397" y="66"/>
                  <a:pt x="396" y="66"/>
                  <a:pt x="396" y="67"/>
                </a:cubicBezTo>
                <a:cubicBezTo>
                  <a:pt x="396" y="67"/>
                  <a:pt x="397" y="67"/>
                  <a:pt x="397" y="67"/>
                </a:cubicBezTo>
                <a:cubicBezTo>
                  <a:pt x="397" y="67"/>
                  <a:pt x="397" y="67"/>
                  <a:pt x="396" y="67"/>
                </a:cubicBezTo>
                <a:cubicBezTo>
                  <a:pt x="396" y="67"/>
                  <a:pt x="396" y="67"/>
                  <a:pt x="395" y="67"/>
                </a:cubicBezTo>
                <a:cubicBezTo>
                  <a:pt x="395" y="67"/>
                  <a:pt x="395" y="66"/>
                  <a:pt x="395" y="66"/>
                </a:cubicBezTo>
                <a:cubicBezTo>
                  <a:pt x="395" y="66"/>
                  <a:pt x="395" y="66"/>
                  <a:pt x="395" y="66"/>
                </a:cubicBezTo>
                <a:cubicBezTo>
                  <a:pt x="394" y="65"/>
                  <a:pt x="392" y="67"/>
                  <a:pt x="391" y="67"/>
                </a:cubicBezTo>
                <a:cubicBezTo>
                  <a:pt x="389" y="66"/>
                  <a:pt x="388" y="68"/>
                  <a:pt x="386" y="69"/>
                </a:cubicBezTo>
                <a:cubicBezTo>
                  <a:pt x="386" y="69"/>
                  <a:pt x="386" y="69"/>
                  <a:pt x="386" y="69"/>
                </a:cubicBezTo>
                <a:cubicBezTo>
                  <a:pt x="387" y="67"/>
                  <a:pt x="388" y="67"/>
                  <a:pt x="389" y="66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6" y="68"/>
                  <a:pt x="384" y="67"/>
                  <a:pt x="382" y="68"/>
                </a:cubicBezTo>
                <a:cubicBezTo>
                  <a:pt x="382" y="68"/>
                  <a:pt x="382" y="68"/>
                  <a:pt x="382" y="68"/>
                </a:cubicBezTo>
                <a:cubicBezTo>
                  <a:pt x="383" y="68"/>
                  <a:pt x="384" y="67"/>
                  <a:pt x="384" y="66"/>
                </a:cubicBezTo>
                <a:cubicBezTo>
                  <a:pt x="384" y="66"/>
                  <a:pt x="384" y="66"/>
                  <a:pt x="383" y="66"/>
                </a:cubicBezTo>
                <a:cubicBezTo>
                  <a:pt x="383" y="67"/>
                  <a:pt x="383" y="67"/>
                  <a:pt x="383" y="66"/>
                </a:cubicBezTo>
                <a:cubicBezTo>
                  <a:pt x="383" y="67"/>
                  <a:pt x="383" y="67"/>
                  <a:pt x="383" y="68"/>
                </a:cubicBezTo>
                <a:cubicBezTo>
                  <a:pt x="382" y="67"/>
                  <a:pt x="380" y="68"/>
                  <a:pt x="381" y="69"/>
                </a:cubicBezTo>
                <a:cubicBezTo>
                  <a:pt x="380" y="70"/>
                  <a:pt x="380" y="68"/>
                  <a:pt x="380" y="69"/>
                </a:cubicBezTo>
                <a:cubicBezTo>
                  <a:pt x="380" y="69"/>
                  <a:pt x="380" y="68"/>
                  <a:pt x="380" y="68"/>
                </a:cubicBezTo>
                <a:cubicBezTo>
                  <a:pt x="380" y="68"/>
                  <a:pt x="379" y="69"/>
                  <a:pt x="379" y="69"/>
                </a:cubicBezTo>
                <a:cubicBezTo>
                  <a:pt x="379" y="70"/>
                  <a:pt x="379" y="69"/>
                  <a:pt x="379" y="69"/>
                </a:cubicBezTo>
                <a:cubicBezTo>
                  <a:pt x="378" y="69"/>
                  <a:pt x="379" y="69"/>
                  <a:pt x="378" y="70"/>
                </a:cubicBezTo>
                <a:cubicBezTo>
                  <a:pt x="378" y="70"/>
                  <a:pt x="378" y="69"/>
                  <a:pt x="378" y="69"/>
                </a:cubicBezTo>
                <a:cubicBezTo>
                  <a:pt x="377" y="69"/>
                  <a:pt x="378" y="70"/>
                  <a:pt x="377" y="70"/>
                </a:cubicBezTo>
                <a:cubicBezTo>
                  <a:pt x="377" y="70"/>
                  <a:pt x="377" y="70"/>
                  <a:pt x="377" y="69"/>
                </a:cubicBezTo>
                <a:cubicBezTo>
                  <a:pt x="377" y="69"/>
                  <a:pt x="377" y="69"/>
                  <a:pt x="377" y="69"/>
                </a:cubicBezTo>
                <a:cubicBezTo>
                  <a:pt x="377" y="68"/>
                  <a:pt x="376" y="69"/>
                  <a:pt x="376" y="70"/>
                </a:cubicBezTo>
                <a:cubicBezTo>
                  <a:pt x="376" y="70"/>
                  <a:pt x="375" y="70"/>
                  <a:pt x="374" y="71"/>
                </a:cubicBezTo>
                <a:cubicBezTo>
                  <a:pt x="374" y="71"/>
                  <a:pt x="374" y="71"/>
                  <a:pt x="374" y="70"/>
                </a:cubicBezTo>
                <a:cubicBezTo>
                  <a:pt x="374" y="70"/>
                  <a:pt x="375" y="70"/>
                  <a:pt x="375" y="70"/>
                </a:cubicBezTo>
                <a:cubicBezTo>
                  <a:pt x="375" y="69"/>
                  <a:pt x="375" y="69"/>
                  <a:pt x="375" y="68"/>
                </a:cubicBezTo>
                <a:cubicBezTo>
                  <a:pt x="375" y="68"/>
                  <a:pt x="375" y="68"/>
                  <a:pt x="375" y="69"/>
                </a:cubicBezTo>
                <a:cubicBezTo>
                  <a:pt x="374" y="68"/>
                  <a:pt x="374" y="68"/>
                  <a:pt x="374" y="68"/>
                </a:cubicBezTo>
                <a:cubicBezTo>
                  <a:pt x="375" y="68"/>
                  <a:pt x="375" y="67"/>
                  <a:pt x="376" y="66"/>
                </a:cubicBezTo>
                <a:cubicBezTo>
                  <a:pt x="376" y="66"/>
                  <a:pt x="375" y="66"/>
                  <a:pt x="375" y="65"/>
                </a:cubicBezTo>
                <a:cubicBezTo>
                  <a:pt x="376" y="65"/>
                  <a:pt x="376" y="65"/>
                  <a:pt x="376" y="65"/>
                </a:cubicBezTo>
                <a:cubicBezTo>
                  <a:pt x="376" y="64"/>
                  <a:pt x="375" y="65"/>
                  <a:pt x="375" y="64"/>
                </a:cubicBezTo>
                <a:cubicBezTo>
                  <a:pt x="374" y="65"/>
                  <a:pt x="373" y="64"/>
                  <a:pt x="373" y="65"/>
                </a:cubicBezTo>
                <a:cubicBezTo>
                  <a:pt x="373" y="66"/>
                  <a:pt x="372" y="65"/>
                  <a:pt x="372" y="65"/>
                </a:cubicBezTo>
                <a:cubicBezTo>
                  <a:pt x="371" y="65"/>
                  <a:pt x="371" y="65"/>
                  <a:pt x="370" y="65"/>
                </a:cubicBezTo>
                <a:cubicBezTo>
                  <a:pt x="370" y="64"/>
                  <a:pt x="371" y="64"/>
                  <a:pt x="372" y="63"/>
                </a:cubicBezTo>
                <a:cubicBezTo>
                  <a:pt x="369" y="64"/>
                  <a:pt x="365" y="64"/>
                  <a:pt x="361" y="67"/>
                </a:cubicBezTo>
                <a:cubicBezTo>
                  <a:pt x="361" y="67"/>
                  <a:pt x="361" y="67"/>
                  <a:pt x="360" y="66"/>
                </a:cubicBezTo>
                <a:cubicBezTo>
                  <a:pt x="360" y="67"/>
                  <a:pt x="360" y="67"/>
                  <a:pt x="360" y="67"/>
                </a:cubicBezTo>
                <a:cubicBezTo>
                  <a:pt x="360" y="67"/>
                  <a:pt x="360" y="67"/>
                  <a:pt x="359" y="68"/>
                </a:cubicBezTo>
                <a:cubicBezTo>
                  <a:pt x="359" y="66"/>
                  <a:pt x="357" y="69"/>
                  <a:pt x="357" y="70"/>
                </a:cubicBezTo>
                <a:cubicBezTo>
                  <a:pt x="357" y="69"/>
                  <a:pt x="357" y="69"/>
                  <a:pt x="357" y="68"/>
                </a:cubicBezTo>
                <a:cubicBezTo>
                  <a:pt x="357" y="68"/>
                  <a:pt x="357" y="68"/>
                  <a:pt x="358" y="68"/>
                </a:cubicBezTo>
                <a:cubicBezTo>
                  <a:pt x="357" y="68"/>
                  <a:pt x="357" y="68"/>
                  <a:pt x="357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7" y="66"/>
                  <a:pt x="357" y="67"/>
                  <a:pt x="356" y="67"/>
                </a:cubicBezTo>
                <a:cubicBezTo>
                  <a:pt x="356" y="67"/>
                  <a:pt x="356" y="67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6"/>
                  <a:pt x="356" y="66"/>
                  <a:pt x="356" y="66"/>
                </a:cubicBezTo>
                <a:cubicBezTo>
                  <a:pt x="356" y="67"/>
                  <a:pt x="357" y="66"/>
                  <a:pt x="358" y="66"/>
                </a:cubicBezTo>
                <a:cubicBezTo>
                  <a:pt x="358" y="66"/>
                  <a:pt x="358" y="66"/>
                  <a:pt x="358" y="67"/>
                </a:cubicBezTo>
                <a:cubicBezTo>
                  <a:pt x="359" y="66"/>
                  <a:pt x="359" y="65"/>
                  <a:pt x="360" y="64"/>
                </a:cubicBezTo>
                <a:cubicBezTo>
                  <a:pt x="360" y="65"/>
                  <a:pt x="359" y="65"/>
                  <a:pt x="359" y="66"/>
                </a:cubicBezTo>
                <a:cubicBezTo>
                  <a:pt x="360" y="66"/>
                  <a:pt x="360" y="65"/>
                  <a:pt x="360" y="65"/>
                </a:cubicBezTo>
                <a:cubicBezTo>
                  <a:pt x="361" y="65"/>
                  <a:pt x="363" y="64"/>
                  <a:pt x="364" y="63"/>
                </a:cubicBezTo>
                <a:cubicBezTo>
                  <a:pt x="363" y="63"/>
                  <a:pt x="362" y="64"/>
                  <a:pt x="361" y="64"/>
                </a:cubicBezTo>
                <a:cubicBezTo>
                  <a:pt x="362" y="63"/>
                  <a:pt x="363" y="62"/>
                  <a:pt x="364" y="63"/>
                </a:cubicBezTo>
                <a:cubicBezTo>
                  <a:pt x="365" y="62"/>
                  <a:pt x="366" y="62"/>
                  <a:pt x="367" y="62"/>
                </a:cubicBezTo>
                <a:cubicBezTo>
                  <a:pt x="370" y="60"/>
                  <a:pt x="373" y="60"/>
                  <a:pt x="376" y="58"/>
                </a:cubicBezTo>
                <a:cubicBezTo>
                  <a:pt x="375" y="58"/>
                  <a:pt x="375" y="58"/>
                  <a:pt x="374" y="57"/>
                </a:cubicBezTo>
                <a:cubicBezTo>
                  <a:pt x="373" y="58"/>
                  <a:pt x="372" y="58"/>
                  <a:pt x="372" y="57"/>
                </a:cubicBezTo>
                <a:cubicBezTo>
                  <a:pt x="371" y="57"/>
                  <a:pt x="372" y="57"/>
                  <a:pt x="371" y="58"/>
                </a:cubicBezTo>
                <a:cubicBezTo>
                  <a:pt x="371" y="57"/>
                  <a:pt x="370" y="58"/>
                  <a:pt x="370" y="57"/>
                </a:cubicBezTo>
                <a:cubicBezTo>
                  <a:pt x="369" y="57"/>
                  <a:pt x="370" y="57"/>
                  <a:pt x="370" y="56"/>
                </a:cubicBezTo>
                <a:cubicBezTo>
                  <a:pt x="369" y="56"/>
                  <a:pt x="369" y="57"/>
                  <a:pt x="368" y="56"/>
                </a:cubicBezTo>
                <a:cubicBezTo>
                  <a:pt x="367" y="56"/>
                  <a:pt x="368" y="56"/>
                  <a:pt x="368" y="55"/>
                </a:cubicBezTo>
                <a:cubicBezTo>
                  <a:pt x="367" y="55"/>
                  <a:pt x="366" y="56"/>
                  <a:pt x="365" y="57"/>
                </a:cubicBezTo>
                <a:cubicBezTo>
                  <a:pt x="365" y="56"/>
                  <a:pt x="366" y="55"/>
                  <a:pt x="366" y="55"/>
                </a:cubicBezTo>
                <a:cubicBezTo>
                  <a:pt x="366" y="55"/>
                  <a:pt x="366" y="55"/>
                  <a:pt x="366" y="54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3" y="55"/>
                  <a:pt x="362" y="55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2" y="57"/>
                  <a:pt x="362" y="57"/>
                  <a:pt x="361" y="57"/>
                </a:cubicBezTo>
                <a:cubicBezTo>
                  <a:pt x="361" y="56"/>
                  <a:pt x="361" y="56"/>
                  <a:pt x="361" y="55"/>
                </a:cubicBezTo>
                <a:cubicBezTo>
                  <a:pt x="362" y="55"/>
                  <a:pt x="363" y="54"/>
                  <a:pt x="363" y="53"/>
                </a:cubicBezTo>
                <a:cubicBezTo>
                  <a:pt x="365" y="52"/>
                  <a:pt x="366" y="52"/>
                  <a:pt x="368" y="52"/>
                </a:cubicBezTo>
                <a:cubicBezTo>
                  <a:pt x="368" y="51"/>
                  <a:pt x="369" y="51"/>
                  <a:pt x="369" y="51"/>
                </a:cubicBezTo>
                <a:cubicBezTo>
                  <a:pt x="370" y="52"/>
                  <a:pt x="369" y="51"/>
                  <a:pt x="369" y="52"/>
                </a:cubicBezTo>
                <a:cubicBezTo>
                  <a:pt x="369" y="52"/>
                  <a:pt x="370" y="51"/>
                  <a:pt x="371" y="51"/>
                </a:cubicBezTo>
                <a:cubicBezTo>
                  <a:pt x="371" y="51"/>
                  <a:pt x="370" y="51"/>
                  <a:pt x="371" y="51"/>
                </a:cubicBezTo>
                <a:cubicBezTo>
                  <a:pt x="371" y="50"/>
                  <a:pt x="373" y="50"/>
                  <a:pt x="374" y="50"/>
                </a:cubicBezTo>
                <a:cubicBezTo>
                  <a:pt x="375" y="49"/>
                  <a:pt x="376" y="50"/>
                  <a:pt x="377" y="49"/>
                </a:cubicBezTo>
                <a:cubicBezTo>
                  <a:pt x="377" y="48"/>
                  <a:pt x="376" y="49"/>
                  <a:pt x="375" y="49"/>
                </a:cubicBezTo>
                <a:cubicBezTo>
                  <a:pt x="376" y="48"/>
                  <a:pt x="378" y="47"/>
                  <a:pt x="380" y="48"/>
                </a:cubicBezTo>
                <a:cubicBezTo>
                  <a:pt x="381" y="47"/>
                  <a:pt x="385" y="48"/>
                  <a:pt x="385" y="45"/>
                </a:cubicBezTo>
                <a:cubicBezTo>
                  <a:pt x="386" y="46"/>
                  <a:pt x="386" y="44"/>
                  <a:pt x="387" y="45"/>
                </a:cubicBezTo>
                <a:cubicBezTo>
                  <a:pt x="387" y="45"/>
                  <a:pt x="387" y="45"/>
                  <a:pt x="387" y="46"/>
                </a:cubicBezTo>
                <a:cubicBezTo>
                  <a:pt x="389" y="45"/>
                  <a:pt x="391" y="43"/>
                  <a:pt x="391" y="41"/>
                </a:cubicBezTo>
                <a:cubicBezTo>
                  <a:pt x="390" y="41"/>
                  <a:pt x="389" y="41"/>
                  <a:pt x="390" y="40"/>
                </a:cubicBezTo>
                <a:cubicBezTo>
                  <a:pt x="389" y="39"/>
                  <a:pt x="387" y="40"/>
                  <a:pt x="386" y="38"/>
                </a:cubicBezTo>
                <a:cubicBezTo>
                  <a:pt x="386" y="39"/>
                  <a:pt x="385" y="38"/>
                  <a:pt x="385" y="39"/>
                </a:cubicBezTo>
                <a:cubicBezTo>
                  <a:pt x="385" y="39"/>
                  <a:pt x="385" y="39"/>
                  <a:pt x="385" y="39"/>
                </a:cubicBezTo>
                <a:cubicBezTo>
                  <a:pt x="386" y="39"/>
                  <a:pt x="385" y="39"/>
                  <a:pt x="385" y="40"/>
                </a:cubicBezTo>
                <a:cubicBezTo>
                  <a:pt x="384" y="39"/>
                  <a:pt x="384" y="39"/>
                  <a:pt x="384" y="39"/>
                </a:cubicBezTo>
                <a:cubicBezTo>
                  <a:pt x="383" y="39"/>
                  <a:pt x="383" y="38"/>
                  <a:pt x="384" y="38"/>
                </a:cubicBezTo>
                <a:cubicBezTo>
                  <a:pt x="384" y="38"/>
                  <a:pt x="383" y="38"/>
                  <a:pt x="383" y="39"/>
                </a:cubicBezTo>
                <a:cubicBezTo>
                  <a:pt x="382" y="38"/>
                  <a:pt x="380" y="39"/>
                  <a:pt x="379" y="39"/>
                </a:cubicBezTo>
                <a:cubicBezTo>
                  <a:pt x="378" y="38"/>
                  <a:pt x="376" y="40"/>
                  <a:pt x="375" y="41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5" y="39"/>
                  <a:pt x="376" y="39"/>
                  <a:pt x="377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4" y="39"/>
                  <a:pt x="373" y="39"/>
                  <a:pt x="371" y="40"/>
                </a:cubicBezTo>
                <a:cubicBezTo>
                  <a:pt x="370" y="40"/>
                  <a:pt x="371" y="40"/>
                  <a:pt x="370" y="40"/>
                </a:cubicBezTo>
                <a:cubicBezTo>
                  <a:pt x="371" y="39"/>
                  <a:pt x="372" y="39"/>
                  <a:pt x="373" y="38"/>
                </a:cubicBezTo>
                <a:cubicBezTo>
                  <a:pt x="372" y="38"/>
                  <a:pt x="372" y="38"/>
                  <a:pt x="372" y="38"/>
                </a:cubicBezTo>
                <a:cubicBezTo>
                  <a:pt x="372" y="38"/>
                  <a:pt x="371" y="38"/>
                  <a:pt x="371" y="38"/>
                </a:cubicBezTo>
                <a:cubicBezTo>
                  <a:pt x="371" y="39"/>
                  <a:pt x="371" y="39"/>
                  <a:pt x="371" y="39"/>
                </a:cubicBezTo>
                <a:cubicBezTo>
                  <a:pt x="370" y="39"/>
                  <a:pt x="369" y="40"/>
                  <a:pt x="369" y="41"/>
                </a:cubicBezTo>
                <a:cubicBezTo>
                  <a:pt x="369" y="41"/>
                  <a:pt x="369" y="40"/>
                  <a:pt x="368" y="40"/>
                </a:cubicBezTo>
                <a:cubicBezTo>
                  <a:pt x="368" y="40"/>
                  <a:pt x="369" y="40"/>
                  <a:pt x="369" y="40"/>
                </a:cubicBezTo>
                <a:cubicBezTo>
                  <a:pt x="368" y="39"/>
                  <a:pt x="368" y="41"/>
                  <a:pt x="368" y="41"/>
                </a:cubicBezTo>
                <a:cubicBezTo>
                  <a:pt x="367" y="41"/>
                  <a:pt x="367" y="40"/>
                  <a:pt x="367" y="40"/>
                </a:cubicBezTo>
                <a:cubicBezTo>
                  <a:pt x="366" y="40"/>
                  <a:pt x="367" y="41"/>
                  <a:pt x="366" y="41"/>
                </a:cubicBezTo>
                <a:cubicBezTo>
                  <a:pt x="366" y="42"/>
                  <a:pt x="366" y="41"/>
                  <a:pt x="366" y="41"/>
                </a:cubicBezTo>
                <a:cubicBezTo>
                  <a:pt x="366" y="41"/>
                  <a:pt x="366" y="41"/>
                  <a:pt x="366" y="42"/>
                </a:cubicBezTo>
                <a:cubicBezTo>
                  <a:pt x="366" y="42"/>
                  <a:pt x="365" y="41"/>
                  <a:pt x="365" y="41"/>
                </a:cubicBezTo>
                <a:cubicBezTo>
                  <a:pt x="365" y="40"/>
                  <a:pt x="365" y="40"/>
                  <a:pt x="366" y="40"/>
                </a:cubicBezTo>
                <a:cubicBezTo>
                  <a:pt x="365" y="40"/>
                  <a:pt x="365" y="41"/>
                  <a:pt x="365" y="41"/>
                </a:cubicBezTo>
                <a:cubicBezTo>
                  <a:pt x="364" y="41"/>
                  <a:pt x="363" y="42"/>
                  <a:pt x="362" y="43"/>
                </a:cubicBezTo>
                <a:cubicBezTo>
                  <a:pt x="362" y="42"/>
                  <a:pt x="362" y="42"/>
                  <a:pt x="362" y="42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3" y="41"/>
                  <a:pt x="363" y="40"/>
                  <a:pt x="364" y="39"/>
                </a:cubicBezTo>
                <a:cubicBezTo>
                  <a:pt x="363" y="39"/>
                  <a:pt x="363" y="40"/>
                  <a:pt x="363" y="40"/>
                </a:cubicBezTo>
                <a:cubicBezTo>
                  <a:pt x="363" y="39"/>
                  <a:pt x="362" y="40"/>
                  <a:pt x="362" y="39"/>
                </a:cubicBezTo>
                <a:cubicBezTo>
                  <a:pt x="361" y="40"/>
                  <a:pt x="361" y="40"/>
                  <a:pt x="360" y="40"/>
                </a:cubicBezTo>
                <a:cubicBezTo>
                  <a:pt x="360" y="40"/>
                  <a:pt x="360" y="39"/>
                  <a:pt x="361" y="40"/>
                </a:cubicBezTo>
                <a:cubicBezTo>
                  <a:pt x="361" y="40"/>
                  <a:pt x="361" y="40"/>
                  <a:pt x="361" y="40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0" y="39"/>
                  <a:pt x="360" y="39"/>
                  <a:pt x="359" y="40"/>
                </a:cubicBezTo>
                <a:cubicBezTo>
                  <a:pt x="359" y="39"/>
                  <a:pt x="359" y="39"/>
                  <a:pt x="359" y="38"/>
                </a:cubicBezTo>
                <a:cubicBezTo>
                  <a:pt x="359" y="39"/>
                  <a:pt x="359" y="38"/>
                  <a:pt x="358" y="39"/>
                </a:cubicBezTo>
                <a:cubicBezTo>
                  <a:pt x="358" y="39"/>
                  <a:pt x="358" y="38"/>
                  <a:pt x="357" y="38"/>
                </a:cubicBezTo>
                <a:cubicBezTo>
                  <a:pt x="357" y="38"/>
                  <a:pt x="357" y="39"/>
                  <a:pt x="357" y="39"/>
                </a:cubicBezTo>
                <a:cubicBezTo>
                  <a:pt x="357" y="39"/>
                  <a:pt x="357" y="38"/>
                  <a:pt x="357" y="38"/>
                </a:cubicBezTo>
                <a:cubicBezTo>
                  <a:pt x="356" y="38"/>
                  <a:pt x="355" y="38"/>
                  <a:pt x="354" y="38"/>
                </a:cubicBezTo>
                <a:cubicBezTo>
                  <a:pt x="354" y="38"/>
                  <a:pt x="354" y="38"/>
                  <a:pt x="355" y="37"/>
                </a:cubicBezTo>
                <a:cubicBezTo>
                  <a:pt x="354" y="37"/>
                  <a:pt x="354" y="38"/>
                  <a:pt x="354" y="37"/>
                </a:cubicBezTo>
                <a:cubicBezTo>
                  <a:pt x="354" y="38"/>
                  <a:pt x="353" y="38"/>
                  <a:pt x="353" y="38"/>
                </a:cubicBezTo>
                <a:cubicBezTo>
                  <a:pt x="351" y="38"/>
                  <a:pt x="350" y="39"/>
                  <a:pt x="348" y="39"/>
                </a:cubicBezTo>
                <a:cubicBezTo>
                  <a:pt x="348" y="39"/>
                  <a:pt x="348" y="40"/>
                  <a:pt x="348" y="40"/>
                </a:cubicBezTo>
                <a:cubicBezTo>
                  <a:pt x="348" y="40"/>
                  <a:pt x="347" y="40"/>
                  <a:pt x="347" y="40"/>
                </a:cubicBezTo>
                <a:cubicBezTo>
                  <a:pt x="346" y="38"/>
                  <a:pt x="345" y="41"/>
                  <a:pt x="343" y="41"/>
                </a:cubicBezTo>
                <a:cubicBezTo>
                  <a:pt x="344" y="39"/>
                  <a:pt x="345" y="39"/>
                  <a:pt x="346" y="39"/>
                </a:cubicBezTo>
                <a:cubicBezTo>
                  <a:pt x="345" y="38"/>
                  <a:pt x="345" y="39"/>
                  <a:pt x="345" y="38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3" y="39"/>
                  <a:pt x="344" y="39"/>
                  <a:pt x="343" y="38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8"/>
                  <a:pt x="345" y="38"/>
                  <a:pt x="345" y="37"/>
                </a:cubicBezTo>
                <a:cubicBezTo>
                  <a:pt x="344" y="36"/>
                  <a:pt x="344" y="39"/>
                  <a:pt x="343" y="38"/>
                </a:cubicBezTo>
                <a:cubicBezTo>
                  <a:pt x="342" y="38"/>
                  <a:pt x="342" y="39"/>
                  <a:pt x="341" y="40"/>
                </a:cubicBezTo>
                <a:cubicBezTo>
                  <a:pt x="341" y="40"/>
                  <a:pt x="341" y="39"/>
                  <a:pt x="341" y="39"/>
                </a:cubicBezTo>
                <a:cubicBezTo>
                  <a:pt x="341" y="38"/>
                  <a:pt x="340" y="39"/>
                  <a:pt x="340" y="39"/>
                </a:cubicBezTo>
                <a:cubicBezTo>
                  <a:pt x="340" y="39"/>
                  <a:pt x="340" y="40"/>
                  <a:pt x="340" y="40"/>
                </a:cubicBezTo>
                <a:cubicBezTo>
                  <a:pt x="340" y="40"/>
                  <a:pt x="340" y="40"/>
                  <a:pt x="340" y="40"/>
                </a:cubicBezTo>
                <a:cubicBezTo>
                  <a:pt x="340" y="41"/>
                  <a:pt x="339" y="41"/>
                  <a:pt x="339" y="40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1"/>
                  <a:pt x="338" y="41"/>
                  <a:pt x="337" y="41"/>
                </a:cubicBezTo>
                <a:cubicBezTo>
                  <a:pt x="337" y="41"/>
                  <a:pt x="337" y="40"/>
                  <a:pt x="337" y="40"/>
                </a:cubicBezTo>
                <a:cubicBezTo>
                  <a:pt x="337" y="41"/>
                  <a:pt x="336" y="41"/>
                  <a:pt x="335" y="42"/>
                </a:cubicBezTo>
                <a:cubicBezTo>
                  <a:pt x="335" y="42"/>
                  <a:pt x="334" y="42"/>
                  <a:pt x="333" y="42"/>
                </a:cubicBezTo>
                <a:cubicBezTo>
                  <a:pt x="333" y="43"/>
                  <a:pt x="332" y="44"/>
                  <a:pt x="331" y="44"/>
                </a:cubicBezTo>
                <a:cubicBezTo>
                  <a:pt x="330" y="44"/>
                  <a:pt x="331" y="44"/>
                  <a:pt x="331" y="43"/>
                </a:cubicBezTo>
                <a:cubicBezTo>
                  <a:pt x="330" y="44"/>
                  <a:pt x="329" y="46"/>
                  <a:pt x="329" y="47"/>
                </a:cubicBezTo>
                <a:cubicBezTo>
                  <a:pt x="330" y="47"/>
                  <a:pt x="330" y="45"/>
                  <a:pt x="331" y="44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1" y="45"/>
                  <a:pt x="332" y="44"/>
                  <a:pt x="331" y="44"/>
                </a:cubicBezTo>
                <a:cubicBezTo>
                  <a:pt x="333" y="45"/>
                  <a:pt x="334" y="42"/>
                  <a:pt x="336" y="43"/>
                </a:cubicBezTo>
                <a:cubicBezTo>
                  <a:pt x="335" y="45"/>
                  <a:pt x="333" y="45"/>
                  <a:pt x="332" y="45"/>
                </a:cubicBezTo>
                <a:cubicBezTo>
                  <a:pt x="331" y="47"/>
                  <a:pt x="330" y="47"/>
                  <a:pt x="328" y="48"/>
                </a:cubicBezTo>
                <a:cubicBezTo>
                  <a:pt x="328" y="47"/>
                  <a:pt x="328" y="46"/>
                  <a:pt x="328" y="45"/>
                </a:cubicBezTo>
                <a:cubicBezTo>
                  <a:pt x="328" y="46"/>
                  <a:pt x="328" y="45"/>
                  <a:pt x="327" y="46"/>
                </a:cubicBezTo>
                <a:cubicBezTo>
                  <a:pt x="326" y="45"/>
                  <a:pt x="326" y="47"/>
                  <a:pt x="325" y="46"/>
                </a:cubicBezTo>
                <a:cubicBezTo>
                  <a:pt x="324" y="47"/>
                  <a:pt x="324" y="46"/>
                  <a:pt x="323" y="47"/>
                </a:cubicBezTo>
                <a:cubicBezTo>
                  <a:pt x="323" y="47"/>
                  <a:pt x="323" y="48"/>
                  <a:pt x="323" y="48"/>
                </a:cubicBezTo>
                <a:cubicBezTo>
                  <a:pt x="323" y="48"/>
                  <a:pt x="322" y="48"/>
                  <a:pt x="322" y="48"/>
                </a:cubicBezTo>
                <a:cubicBezTo>
                  <a:pt x="321" y="48"/>
                  <a:pt x="322" y="48"/>
                  <a:pt x="323" y="47"/>
                </a:cubicBezTo>
                <a:cubicBezTo>
                  <a:pt x="322" y="47"/>
                  <a:pt x="321" y="48"/>
                  <a:pt x="321" y="48"/>
                </a:cubicBezTo>
                <a:cubicBezTo>
                  <a:pt x="321" y="49"/>
                  <a:pt x="320" y="49"/>
                  <a:pt x="319" y="48"/>
                </a:cubicBezTo>
                <a:cubicBezTo>
                  <a:pt x="319" y="48"/>
                  <a:pt x="318" y="50"/>
                  <a:pt x="317" y="50"/>
                </a:cubicBezTo>
                <a:cubicBezTo>
                  <a:pt x="317" y="49"/>
                  <a:pt x="317" y="48"/>
                  <a:pt x="318" y="47"/>
                </a:cubicBezTo>
                <a:cubicBezTo>
                  <a:pt x="317" y="48"/>
                  <a:pt x="317" y="49"/>
                  <a:pt x="315" y="49"/>
                </a:cubicBezTo>
                <a:cubicBezTo>
                  <a:pt x="315" y="48"/>
                  <a:pt x="315" y="48"/>
                  <a:pt x="314" y="48"/>
                </a:cubicBezTo>
                <a:cubicBezTo>
                  <a:pt x="314" y="49"/>
                  <a:pt x="315" y="48"/>
                  <a:pt x="315" y="49"/>
                </a:cubicBezTo>
                <a:cubicBezTo>
                  <a:pt x="315" y="49"/>
                  <a:pt x="316" y="49"/>
                  <a:pt x="316" y="49"/>
                </a:cubicBezTo>
                <a:cubicBezTo>
                  <a:pt x="316" y="49"/>
                  <a:pt x="316" y="49"/>
                  <a:pt x="317" y="49"/>
                </a:cubicBezTo>
                <a:cubicBezTo>
                  <a:pt x="317" y="49"/>
                  <a:pt x="317" y="49"/>
                  <a:pt x="317" y="50"/>
                </a:cubicBezTo>
                <a:cubicBezTo>
                  <a:pt x="316" y="50"/>
                  <a:pt x="316" y="49"/>
                  <a:pt x="316" y="49"/>
                </a:cubicBezTo>
                <a:cubicBezTo>
                  <a:pt x="316" y="49"/>
                  <a:pt x="315" y="50"/>
                  <a:pt x="316" y="50"/>
                </a:cubicBezTo>
                <a:cubicBezTo>
                  <a:pt x="315" y="50"/>
                  <a:pt x="315" y="50"/>
                  <a:pt x="314" y="50"/>
                </a:cubicBezTo>
                <a:cubicBezTo>
                  <a:pt x="314" y="50"/>
                  <a:pt x="314" y="50"/>
                  <a:pt x="314" y="49"/>
                </a:cubicBezTo>
                <a:cubicBezTo>
                  <a:pt x="315" y="49"/>
                  <a:pt x="315" y="50"/>
                  <a:pt x="315" y="50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3" y="51"/>
                  <a:pt x="312" y="51"/>
                  <a:pt x="310" y="52"/>
                </a:cubicBezTo>
                <a:cubicBezTo>
                  <a:pt x="309" y="52"/>
                  <a:pt x="308" y="51"/>
                  <a:pt x="307" y="51"/>
                </a:cubicBezTo>
                <a:cubicBezTo>
                  <a:pt x="307" y="50"/>
                  <a:pt x="309" y="50"/>
                  <a:pt x="310" y="49"/>
                </a:cubicBezTo>
                <a:cubicBezTo>
                  <a:pt x="310" y="49"/>
                  <a:pt x="310" y="48"/>
                  <a:pt x="310" y="47"/>
                </a:cubicBezTo>
                <a:cubicBezTo>
                  <a:pt x="309" y="48"/>
                  <a:pt x="307" y="47"/>
                  <a:pt x="305" y="48"/>
                </a:cubicBezTo>
                <a:cubicBezTo>
                  <a:pt x="304" y="47"/>
                  <a:pt x="302" y="49"/>
                  <a:pt x="301" y="49"/>
                </a:cubicBezTo>
                <a:cubicBezTo>
                  <a:pt x="300" y="49"/>
                  <a:pt x="299" y="49"/>
                  <a:pt x="298" y="51"/>
                </a:cubicBezTo>
                <a:cubicBezTo>
                  <a:pt x="297" y="51"/>
                  <a:pt x="295" y="52"/>
                  <a:pt x="292" y="52"/>
                </a:cubicBezTo>
                <a:cubicBezTo>
                  <a:pt x="292" y="52"/>
                  <a:pt x="293" y="52"/>
                  <a:pt x="292" y="52"/>
                </a:cubicBezTo>
                <a:cubicBezTo>
                  <a:pt x="292" y="53"/>
                  <a:pt x="290" y="52"/>
                  <a:pt x="289" y="53"/>
                </a:cubicBezTo>
                <a:cubicBezTo>
                  <a:pt x="292" y="53"/>
                  <a:pt x="294" y="53"/>
                  <a:pt x="296" y="53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5" y="53"/>
                  <a:pt x="293" y="56"/>
                  <a:pt x="293" y="55"/>
                </a:cubicBezTo>
                <a:cubicBezTo>
                  <a:pt x="293" y="55"/>
                  <a:pt x="293" y="54"/>
                  <a:pt x="292" y="54"/>
                </a:cubicBezTo>
                <a:cubicBezTo>
                  <a:pt x="292" y="56"/>
                  <a:pt x="291" y="55"/>
                  <a:pt x="290" y="55"/>
                </a:cubicBezTo>
                <a:cubicBezTo>
                  <a:pt x="290" y="55"/>
                  <a:pt x="289" y="55"/>
                  <a:pt x="290" y="56"/>
                </a:cubicBezTo>
                <a:cubicBezTo>
                  <a:pt x="290" y="56"/>
                  <a:pt x="290" y="56"/>
                  <a:pt x="290" y="57"/>
                </a:cubicBezTo>
                <a:cubicBezTo>
                  <a:pt x="290" y="57"/>
                  <a:pt x="290" y="57"/>
                  <a:pt x="290" y="58"/>
                </a:cubicBezTo>
                <a:cubicBezTo>
                  <a:pt x="290" y="58"/>
                  <a:pt x="289" y="58"/>
                  <a:pt x="289" y="58"/>
                </a:cubicBezTo>
                <a:cubicBezTo>
                  <a:pt x="289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8" y="58"/>
                  <a:pt x="288" y="58"/>
                </a:cubicBezTo>
                <a:cubicBezTo>
                  <a:pt x="288" y="58"/>
                  <a:pt x="287" y="58"/>
                  <a:pt x="287" y="58"/>
                </a:cubicBezTo>
                <a:cubicBezTo>
                  <a:pt x="287" y="58"/>
                  <a:pt x="287" y="58"/>
                  <a:pt x="287" y="57"/>
                </a:cubicBezTo>
                <a:cubicBezTo>
                  <a:pt x="287" y="58"/>
                  <a:pt x="286" y="58"/>
                  <a:pt x="286" y="57"/>
                </a:cubicBezTo>
                <a:cubicBezTo>
                  <a:pt x="287" y="57"/>
                  <a:pt x="286" y="57"/>
                  <a:pt x="287" y="57"/>
                </a:cubicBezTo>
                <a:cubicBezTo>
                  <a:pt x="287" y="57"/>
                  <a:pt x="287" y="56"/>
                  <a:pt x="286" y="56"/>
                </a:cubicBezTo>
                <a:cubicBezTo>
                  <a:pt x="287" y="56"/>
                  <a:pt x="286" y="55"/>
                  <a:pt x="287" y="54"/>
                </a:cubicBezTo>
                <a:cubicBezTo>
                  <a:pt x="287" y="54"/>
                  <a:pt x="286" y="54"/>
                  <a:pt x="286" y="54"/>
                </a:cubicBezTo>
                <a:cubicBezTo>
                  <a:pt x="286" y="54"/>
                  <a:pt x="287" y="54"/>
                  <a:pt x="287" y="53"/>
                </a:cubicBezTo>
                <a:cubicBezTo>
                  <a:pt x="286" y="53"/>
                  <a:pt x="286" y="53"/>
                  <a:pt x="285" y="53"/>
                </a:cubicBezTo>
                <a:cubicBezTo>
                  <a:pt x="285" y="54"/>
                  <a:pt x="284" y="54"/>
                  <a:pt x="284" y="54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84" y="52"/>
                  <a:pt x="285" y="53"/>
                  <a:pt x="285" y="52"/>
                </a:cubicBezTo>
                <a:cubicBezTo>
                  <a:pt x="284" y="52"/>
                  <a:pt x="283" y="55"/>
                  <a:pt x="282" y="53"/>
                </a:cubicBezTo>
                <a:cubicBezTo>
                  <a:pt x="284" y="53"/>
                  <a:pt x="284" y="52"/>
                  <a:pt x="284" y="52"/>
                </a:cubicBezTo>
                <a:cubicBezTo>
                  <a:pt x="284" y="51"/>
                  <a:pt x="284" y="50"/>
                  <a:pt x="284" y="50"/>
                </a:cubicBezTo>
                <a:cubicBezTo>
                  <a:pt x="285" y="50"/>
                  <a:pt x="285" y="50"/>
                  <a:pt x="286" y="51"/>
                </a:cubicBezTo>
                <a:cubicBezTo>
                  <a:pt x="286" y="50"/>
                  <a:pt x="287" y="50"/>
                  <a:pt x="287" y="49"/>
                </a:cubicBezTo>
                <a:cubicBezTo>
                  <a:pt x="287" y="49"/>
                  <a:pt x="287" y="49"/>
                  <a:pt x="288" y="50"/>
                </a:cubicBezTo>
                <a:cubicBezTo>
                  <a:pt x="288" y="49"/>
                  <a:pt x="288" y="49"/>
                  <a:pt x="288" y="49"/>
                </a:cubicBezTo>
                <a:cubicBezTo>
                  <a:pt x="288" y="48"/>
                  <a:pt x="289" y="48"/>
                  <a:pt x="289" y="48"/>
                </a:cubicBezTo>
                <a:cubicBezTo>
                  <a:pt x="289" y="47"/>
                  <a:pt x="289" y="48"/>
                  <a:pt x="288" y="48"/>
                </a:cubicBezTo>
                <a:cubicBezTo>
                  <a:pt x="289" y="47"/>
                  <a:pt x="289" y="47"/>
                  <a:pt x="290" y="47"/>
                </a:cubicBezTo>
                <a:cubicBezTo>
                  <a:pt x="291" y="47"/>
                  <a:pt x="291" y="48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92" y="47"/>
                  <a:pt x="293" y="47"/>
                  <a:pt x="293" y="48"/>
                </a:cubicBezTo>
                <a:cubicBezTo>
                  <a:pt x="294" y="47"/>
                  <a:pt x="294" y="46"/>
                  <a:pt x="295" y="46"/>
                </a:cubicBezTo>
                <a:cubicBezTo>
                  <a:pt x="296" y="44"/>
                  <a:pt x="297" y="43"/>
                  <a:pt x="299" y="42"/>
                </a:cubicBezTo>
                <a:cubicBezTo>
                  <a:pt x="299" y="43"/>
                  <a:pt x="299" y="43"/>
                  <a:pt x="299" y="43"/>
                </a:cubicBezTo>
                <a:cubicBezTo>
                  <a:pt x="299" y="42"/>
                  <a:pt x="300" y="42"/>
                  <a:pt x="301" y="41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2" y="41"/>
                  <a:pt x="303" y="41"/>
                  <a:pt x="304" y="40"/>
                </a:cubicBezTo>
                <a:cubicBezTo>
                  <a:pt x="306" y="39"/>
                  <a:pt x="308" y="38"/>
                  <a:pt x="309" y="37"/>
                </a:cubicBezTo>
                <a:cubicBezTo>
                  <a:pt x="310" y="37"/>
                  <a:pt x="312" y="35"/>
                  <a:pt x="313" y="34"/>
                </a:cubicBezTo>
                <a:cubicBezTo>
                  <a:pt x="314" y="33"/>
                  <a:pt x="315" y="32"/>
                  <a:pt x="316" y="30"/>
                </a:cubicBezTo>
                <a:cubicBezTo>
                  <a:pt x="316" y="30"/>
                  <a:pt x="315" y="30"/>
                  <a:pt x="315" y="30"/>
                </a:cubicBezTo>
                <a:cubicBezTo>
                  <a:pt x="315" y="29"/>
                  <a:pt x="316" y="30"/>
                  <a:pt x="316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4" y="29"/>
                  <a:pt x="313" y="30"/>
                </a:cubicBezTo>
                <a:cubicBezTo>
                  <a:pt x="313" y="30"/>
                  <a:pt x="313" y="29"/>
                  <a:pt x="313" y="29"/>
                </a:cubicBezTo>
                <a:cubicBezTo>
                  <a:pt x="312" y="29"/>
                  <a:pt x="311" y="29"/>
                  <a:pt x="311" y="30"/>
                </a:cubicBezTo>
                <a:cubicBezTo>
                  <a:pt x="311" y="29"/>
                  <a:pt x="312" y="29"/>
                  <a:pt x="312" y="28"/>
                </a:cubicBezTo>
                <a:cubicBezTo>
                  <a:pt x="310" y="28"/>
                  <a:pt x="307" y="29"/>
                  <a:pt x="304" y="31"/>
                </a:cubicBezTo>
                <a:cubicBezTo>
                  <a:pt x="304" y="31"/>
                  <a:pt x="303" y="31"/>
                  <a:pt x="303" y="31"/>
                </a:cubicBezTo>
                <a:cubicBezTo>
                  <a:pt x="303" y="31"/>
                  <a:pt x="303" y="31"/>
                  <a:pt x="303" y="31"/>
                </a:cubicBezTo>
                <a:cubicBezTo>
                  <a:pt x="303" y="31"/>
                  <a:pt x="303" y="32"/>
                  <a:pt x="302" y="32"/>
                </a:cubicBezTo>
                <a:cubicBezTo>
                  <a:pt x="302" y="31"/>
                  <a:pt x="301" y="33"/>
                  <a:pt x="300" y="34"/>
                </a:cubicBezTo>
                <a:cubicBezTo>
                  <a:pt x="300" y="33"/>
                  <a:pt x="301" y="33"/>
                  <a:pt x="301" y="32"/>
                </a:cubicBezTo>
                <a:cubicBezTo>
                  <a:pt x="300" y="33"/>
                  <a:pt x="300" y="32"/>
                  <a:pt x="300" y="32"/>
                </a:cubicBezTo>
                <a:cubicBezTo>
                  <a:pt x="300" y="31"/>
                  <a:pt x="301" y="32"/>
                  <a:pt x="301" y="31"/>
                </a:cubicBezTo>
                <a:cubicBezTo>
                  <a:pt x="301" y="30"/>
                  <a:pt x="300" y="32"/>
                  <a:pt x="300" y="31"/>
                </a:cubicBezTo>
                <a:cubicBezTo>
                  <a:pt x="300" y="31"/>
                  <a:pt x="300" y="31"/>
                  <a:pt x="300" y="32"/>
                </a:cubicBezTo>
                <a:cubicBezTo>
                  <a:pt x="300" y="32"/>
                  <a:pt x="299" y="32"/>
                  <a:pt x="299" y="32"/>
                </a:cubicBezTo>
                <a:cubicBezTo>
                  <a:pt x="299" y="31"/>
                  <a:pt x="300" y="31"/>
                  <a:pt x="300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1"/>
                  <a:pt x="301" y="30"/>
                  <a:pt x="301" y="30"/>
                </a:cubicBezTo>
                <a:cubicBezTo>
                  <a:pt x="301" y="30"/>
                  <a:pt x="301" y="31"/>
                  <a:pt x="301" y="31"/>
                </a:cubicBezTo>
                <a:cubicBezTo>
                  <a:pt x="302" y="30"/>
                  <a:pt x="302" y="29"/>
                  <a:pt x="303" y="29"/>
                </a:cubicBezTo>
                <a:cubicBezTo>
                  <a:pt x="303" y="29"/>
                  <a:pt x="302" y="30"/>
                  <a:pt x="302" y="30"/>
                </a:cubicBezTo>
                <a:cubicBezTo>
                  <a:pt x="303" y="30"/>
                  <a:pt x="303" y="30"/>
                  <a:pt x="303" y="29"/>
                </a:cubicBezTo>
                <a:cubicBezTo>
                  <a:pt x="304" y="29"/>
                  <a:pt x="305" y="28"/>
                  <a:pt x="306" y="27"/>
                </a:cubicBezTo>
                <a:cubicBezTo>
                  <a:pt x="305" y="27"/>
                  <a:pt x="305" y="28"/>
                  <a:pt x="304" y="29"/>
                </a:cubicBezTo>
                <a:cubicBezTo>
                  <a:pt x="304" y="27"/>
                  <a:pt x="305" y="27"/>
                  <a:pt x="306" y="27"/>
                </a:cubicBezTo>
                <a:cubicBezTo>
                  <a:pt x="307" y="27"/>
                  <a:pt x="308" y="26"/>
                  <a:pt x="309" y="26"/>
                </a:cubicBezTo>
                <a:cubicBezTo>
                  <a:pt x="311" y="24"/>
                  <a:pt x="313" y="24"/>
                  <a:pt x="316" y="23"/>
                </a:cubicBezTo>
                <a:cubicBezTo>
                  <a:pt x="315" y="22"/>
                  <a:pt x="314" y="23"/>
                  <a:pt x="314" y="22"/>
                </a:cubicBezTo>
                <a:cubicBezTo>
                  <a:pt x="313" y="22"/>
                  <a:pt x="313" y="22"/>
                  <a:pt x="312" y="21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11" y="21"/>
                  <a:pt x="311" y="22"/>
                  <a:pt x="310" y="22"/>
                </a:cubicBezTo>
                <a:cubicBezTo>
                  <a:pt x="310" y="21"/>
                  <a:pt x="310" y="21"/>
                  <a:pt x="311" y="21"/>
                </a:cubicBezTo>
                <a:cubicBezTo>
                  <a:pt x="310" y="20"/>
                  <a:pt x="310" y="21"/>
                  <a:pt x="309" y="21"/>
                </a:cubicBezTo>
                <a:cubicBezTo>
                  <a:pt x="309" y="21"/>
                  <a:pt x="309" y="20"/>
                  <a:pt x="309" y="20"/>
                </a:cubicBezTo>
                <a:cubicBezTo>
                  <a:pt x="308" y="20"/>
                  <a:pt x="308" y="21"/>
                  <a:pt x="307" y="21"/>
                </a:cubicBezTo>
                <a:cubicBezTo>
                  <a:pt x="306" y="20"/>
                  <a:pt x="307" y="20"/>
                  <a:pt x="308" y="19"/>
                </a:cubicBezTo>
                <a:cubicBezTo>
                  <a:pt x="308" y="19"/>
                  <a:pt x="307" y="19"/>
                  <a:pt x="307" y="19"/>
                </a:cubicBezTo>
                <a:cubicBezTo>
                  <a:pt x="307" y="19"/>
                  <a:pt x="307" y="19"/>
                  <a:pt x="307" y="19"/>
                </a:cubicBezTo>
                <a:cubicBezTo>
                  <a:pt x="307" y="20"/>
                  <a:pt x="307" y="19"/>
                  <a:pt x="307" y="20"/>
                </a:cubicBezTo>
                <a:cubicBezTo>
                  <a:pt x="306" y="20"/>
                  <a:pt x="306" y="19"/>
                  <a:pt x="306" y="19"/>
                </a:cubicBezTo>
                <a:cubicBezTo>
                  <a:pt x="306" y="20"/>
                  <a:pt x="305" y="20"/>
                  <a:pt x="304" y="19"/>
                </a:cubicBezTo>
                <a:cubicBezTo>
                  <a:pt x="304" y="20"/>
                  <a:pt x="304" y="20"/>
                  <a:pt x="304" y="21"/>
                </a:cubicBezTo>
                <a:cubicBezTo>
                  <a:pt x="304" y="21"/>
                  <a:pt x="304" y="21"/>
                  <a:pt x="304" y="21"/>
                </a:cubicBezTo>
                <a:cubicBezTo>
                  <a:pt x="303" y="21"/>
                  <a:pt x="303" y="20"/>
                  <a:pt x="303" y="20"/>
                </a:cubicBezTo>
                <a:cubicBezTo>
                  <a:pt x="304" y="19"/>
                  <a:pt x="305" y="18"/>
                  <a:pt x="305" y="17"/>
                </a:cubicBezTo>
                <a:cubicBezTo>
                  <a:pt x="306" y="17"/>
                  <a:pt x="308" y="16"/>
                  <a:pt x="309" y="16"/>
                </a:cubicBezTo>
                <a:cubicBezTo>
                  <a:pt x="309" y="15"/>
                  <a:pt x="310" y="16"/>
                  <a:pt x="310" y="16"/>
                </a:cubicBezTo>
                <a:cubicBezTo>
                  <a:pt x="310" y="16"/>
                  <a:pt x="309" y="16"/>
                  <a:pt x="309" y="16"/>
                </a:cubicBezTo>
                <a:cubicBezTo>
                  <a:pt x="310" y="17"/>
                  <a:pt x="310" y="15"/>
                  <a:pt x="311" y="15"/>
                </a:cubicBezTo>
                <a:cubicBezTo>
                  <a:pt x="311" y="15"/>
                  <a:pt x="311" y="16"/>
                  <a:pt x="311" y="16"/>
                </a:cubicBezTo>
                <a:cubicBezTo>
                  <a:pt x="311" y="15"/>
                  <a:pt x="313" y="15"/>
                  <a:pt x="314" y="15"/>
                </a:cubicBezTo>
                <a:cubicBezTo>
                  <a:pt x="314" y="14"/>
                  <a:pt x="315" y="14"/>
                  <a:pt x="316" y="14"/>
                </a:cubicBezTo>
                <a:cubicBezTo>
                  <a:pt x="316" y="13"/>
                  <a:pt x="315" y="14"/>
                  <a:pt x="315" y="14"/>
                </a:cubicBezTo>
                <a:cubicBezTo>
                  <a:pt x="315" y="13"/>
                  <a:pt x="317" y="12"/>
                  <a:pt x="318" y="13"/>
                </a:cubicBezTo>
                <a:cubicBezTo>
                  <a:pt x="319" y="11"/>
                  <a:pt x="322" y="12"/>
                  <a:pt x="322" y="10"/>
                </a:cubicBezTo>
                <a:cubicBezTo>
                  <a:pt x="323" y="10"/>
                  <a:pt x="323" y="9"/>
                  <a:pt x="324" y="9"/>
                </a:cubicBezTo>
                <a:cubicBezTo>
                  <a:pt x="324" y="10"/>
                  <a:pt x="323" y="9"/>
                  <a:pt x="324" y="10"/>
                </a:cubicBezTo>
                <a:cubicBezTo>
                  <a:pt x="325" y="9"/>
                  <a:pt x="327" y="7"/>
                  <a:pt x="327" y="6"/>
                </a:cubicBezTo>
                <a:cubicBezTo>
                  <a:pt x="326" y="5"/>
                  <a:pt x="325" y="5"/>
                  <a:pt x="326" y="4"/>
                </a:cubicBezTo>
                <a:cubicBezTo>
                  <a:pt x="325" y="4"/>
                  <a:pt x="323" y="4"/>
                  <a:pt x="323" y="2"/>
                </a:cubicBezTo>
                <a:cubicBezTo>
                  <a:pt x="322" y="3"/>
                  <a:pt x="322" y="3"/>
                  <a:pt x="322" y="4"/>
                </a:cubicBezTo>
                <a:cubicBezTo>
                  <a:pt x="322" y="4"/>
                  <a:pt x="322" y="3"/>
                  <a:pt x="322" y="3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3"/>
                  <a:pt x="321" y="4"/>
                </a:cubicBezTo>
                <a:cubicBezTo>
                  <a:pt x="321" y="3"/>
                  <a:pt x="321" y="3"/>
                  <a:pt x="321" y="3"/>
                </a:cubicBezTo>
                <a:cubicBezTo>
                  <a:pt x="321" y="3"/>
                  <a:pt x="320" y="3"/>
                  <a:pt x="320" y="3"/>
                </a:cubicBezTo>
                <a:cubicBezTo>
                  <a:pt x="320" y="2"/>
                  <a:pt x="318" y="3"/>
                  <a:pt x="317" y="4"/>
                </a:cubicBezTo>
                <a:cubicBezTo>
                  <a:pt x="316" y="3"/>
                  <a:pt x="315" y="4"/>
                  <a:pt x="314" y="6"/>
                </a:cubicBezTo>
                <a:cubicBezTo>
                  <a:pt x="314" y="5"/>
                  <a:pt x="314" y="5"/>
                  <a:pt x="314" y="5"/>
                </a:cubicBezTo>
                <a:cubicBezTo>
                  <a:pt x="314" y="4"/>
                  <a:pt x="315" y="4"/>
                  <a:pt x="316" y="3"/>
                </a:cubicBezTo>
                <a:cubicBezTo>
                  <a:pt x="315" y="2"/>
                  <a:pt x="315" y="3"/>
                  <a:pt x="315" y="2"/>
                </a:cubicBezTo>
                <a:cubicBezTo>
                  <a:pt x="313" y="4"/>
                  <a:pt x="312" y="3"/>
                  <a:pt x="310" y="5"/>
                </a:cubicBezTo>
                <a:cubicBezTo>
                  <a:pt x="310" y="4"/>
                  <a:pt x="310" y="4"/>
                  <a:pt x="310" y="4"/>
                </a:cubicBezTo>
                <a:cubicBezTo>
                  <a:pt x="311" y="4"/>
                  <a:pt x="312" y="3"/>
                  <a:pt x="312" y="2"/>
                </a:cubicBezTo>
                <a:cubicBezTo>
                  <a:pt x="312" y="2"/>
                  <a:pt x="312" y="3"/>
                  <a:pt x="311" y="2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3"/>
                  <a:pt x="311" y="3"/>
                  <a:pt x="311" y="4"/>
                </a:cubicBezTo>
                <a:cubicBezTo>
                  <a:pt x="310" y="3"/>
                  <a:pt x="309" y="4"/>
                  <a:pt x="309" y="5"/>
                </a:cubicBezTo>
                <a:cubicBezTo>
                  <a:pt x="309" y="6"/>
                  <a:pt x="309" y="4"/>
                  <a:pt x="309" y="5"/>
                </a:cubicBezTo>
                <a:cubicBezTo>
                  <a:pt x="309" y="5"/>
                  <a:pt x="309" y="4"/>
                  <a:pt x="309" y="4"/>
                </a:cubicBezTo>
                <a:cubicBezTo>
                  <a:pt x="308" y="4"/>
                  <a:pt x="308" y="5"/>
                  <a:pt x="308" y="5"/>
                </a:cubicBezTo>
                <a:cubicBezTo>
                  <a:pt x="308" y="6"/>
                  <a:pt x="308" y="5"/>
                  <a:pt x="308" y="4"/>
                </a:cubicBezTo>
                <a:cubicBezTo>
                  <a:pt x="307" y="5"/>
                  <a:pt x="308" y="5"/>
                  <a:pt x="307" y="6"/>
                </a:cubicBezTo>
                <a:cubicBezTo>
                  <a:pt x="307" y="6"/>
                  <a:pt x="307" y="5"/>
                  <a:pt x="307" y="5"/>
                </a:cubicBezTo>
                <a:cubicBezTo>
                  <a:pt x="307" y="5"/>
                  <a:pt x="307" y="6"/>
                  <a:pt x="307" y="6"/>
                </a:cubicBezTo>
                <a:cubicBezTo>
                  <a:pt x="307" y="6"/>
                  <a:pt x="306" y="6"/>
                  <a:pt x="306" y="5"/>
                </a:cubicBezTo>
                <a:cubicBezTo>
                  <a:pt x="306" y="5"/>
                  <a:pt x="306" y="5"/>
                  <a:pt x="307" y="5"/>
                </a:cubicBezTo>
                <a:cubicBezTo>
                  <a:pt x="306" y="4"/>
                  <a:pt x="306" y="5"/>
                  <a:pt x="306" y="6"/>
                </a:cubicBezTo>
                <a:cubicBezTo>
                  <a:pt x="305" y="6"/>
                  <a:pt x="304" y="6"/>
                  <a:pt x="304" y="7"/>
                </a:cubicBezTo>
                <a:cubicBezTo>
                  <a:pt x="304" y="7"/>
                  <a:pt x="304" y="6"/>
                  <a:pt x="304" y="6"/>
                </a:cubicBezTo>
                <a:cubicBezTo>
                  <a:pt x="304" y="6"/>
                  <a:pt x="305" y="6"/>
                  <a:pt x="305" y="5"/>
                </a:cubicBezTo>
                <a:cubicBezTo>
                  <a:pt x="305" y="5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4"/>
                  <a:pt x="304" y="3"/>
                </a:cubicBezTo>
                <a:cubicBezTo>
                  <a:pt x="303" y="4"/>
                  <a:pt x="303" y="4"/>
                  <a:pt x="302" y="4"/>
                </a:cubicBezTo>
                <a:cubicBezTo>
                  <a:pt x="302" y="4"/>
                  <a:pt x="302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3" y="4"/>
                  <a:pt x="303" y="4"/>
                  <a:pt x="303" y="4"/>
                </a:cubicBezTo>
                <a:cubicBezTo>
                  <a:pt x="302" y="3"/>
                  <a:pt x="302" y="4"/>
                  <a:pt x="301" y="4"/>
                </a:cubicBezTo>
                <a:cubicBezTo>
                  <a:pt x="301" y="4"/>
                  <a:pt x="301" y="3"/>
                  <a:pt x="301" y="2"/>
                </a:cubicBezTo>
                <a:cubicBezTo>
                  <a:pt x="301" y="3"/>
                  <a:pt x="301" y="3"/>
                  <a:pt x="301" y="3"/>
                </a:cubicBezTo>
                <a:cubicBezTo>
                  <a:pt x="300" y="3"/>
                  <a:pt x="300" y="3"/>
                  <a:pt x="300" y="2"/>
                </a:cubicBezTo>
                <a:cubicBezTo>
                  <a:pt x="300" y="3"/>
                  <a:pt x="300" y="3"/>
                  <a:pt x="300" y="3"/>
                </a:cubicBezTo>
                <a:cubicBezTo>
                  <a:pt x="299" y="3"/>
                  <a:pt x="300" y="3"/>
                  <a:pt x="299" y="2"/>
                </a:cubicBezTo>
                <a:cubicBezTo>
                  <a:pt x="299" y="3"/>
                  <a:pt x="298" y="3"/>
                  <a:pt x="297" y="3"/>
                </a:cubicBezTo>
                <a:cubicBezTo>
                  <a:pt x="297" y="2"/>
                  <a:pt x="298" y="2"/>
                  <a:pt x="298" y="2"/>
                </a:cubicBezTo>
                <a:cubicBezTo>
                  <a:pt x="297" y="1"/>
                  <a:pt x="297" y="2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5" y="2"/>
                  <a:pt x="294" y="3"/>
                  <a:pt x="292" y="3"/>
                </a:cubicBezTo>
                <a:cubicBezTo>
                  <a:pt x="292" y="3"/>
                  <a:pt x="292" y="4"/>
                  <a:pt x="292" y="4"/>
                </a:cubicBezTo>
                <a:cubicBezTo>
                  <a:pt x="292" y="4"/>
                  <a:pt x="292" y="4"/>
                  <a:pt x="292" y="5"/>
                </a:cubicBezTo>
                <a:cubicBezTo>
                  <a:pt x="291" y="2"/>
                  <a:pt x="290" y="5"/>
                  <a:pt x="289" y="5"/>
                </a:cubicBezTo>
                <a:cubicBezTo>
                  <a:pt x="289" y="3"/>
                  <a:pt x="290" y="3"/>
                  <a:pt x="291" y="3"/>
                </a:cubicBezTo>
                <a:cubicBezTo>
                  <a:pt x="290" y="2"/>
                  <a:pt x="290" y="3"/>
                  <a:pt x="290" y="2"/>
                </a:cubicBezTo>
                <a:cubicBezTo>
                  <a:pt x="289" y="3"/>
                  <a:pt x="289" y="3"/>
                  <a:pt x="289" y="3"/>
                </a:cubicBezTo>
                <a:cubicBezTo>
                  <a:pt x="289" y="3"/>
                  <a:pt x="289" y="3"/>
                  <a:pt x="289" y="2"/>
                </a:cubicBezTo>
                <a:cubicBezTo>
                  <a:pt x="289" y="2"/>
                  <a:pt x="289" y="2"/>
                  <a:pt x="289" y="2"/>
                </a:cubicBezTo>
                <a:cubicBezTo>
                  <a:pt x="289" y="2"/>
                  <a:pt x="290" y="2"/>
                  <a:pt x="290" y="1"/>
                </a:cubicBezTo>
                <a:cubicBezTo>
                  <a:pt x="289" y="0"/>
                  <a:pt x="289" y="3"/>
                  <a:pt x="288" y="2"/>
                </a:cubicBezTo>
                <a:cubicBezTo>
                  <a:pt x="288" y="2"/>
                  <a:pt x="287" y="3"/>
                  <a:pt x="287" y="4"/>
                </a:cubicBezTo>
                <a:cubicBezTo>
                  <a:pt x="287" y="4"/>
                  <a:pt x="287" y="3"/>
                  <a:pt x="287" y="3"/>
                </a:cubicBezTo>
                <a:cubicBezTo>
                  <a:pt x="287" y="2"/>
                  <a:pt x="286" y="3"/>
                  <a:pt x="286" y="3"/>
                </a:cubicBezTo>
                <a:cubicBezTo>
                  <a:pt x="286" y="3"/>
                  <a:pt x="286" y="3"/>
                  <a:pt x="286" y="4"/>
                </a:cubicBezTo>
                <a:cubicBezTo>
                  <a:pt x="286" y="4"/>
                  <a:pt x="286" y="3"/>
                  <a:pt x="286" y="4"/>
                </a:cubicBezTo>
                <a:cubicBezTo>
                  <a:pt x="286" y="4"/>
                  <a:pt x="286" y="4"/>
                  <a:pt x="285" y="4"/>
                </a:cubicBezTo>
                <a:cubicBezTo>
                  <a:pt x="284" y="5"/>
                  <a:pt x="284" y="5"/>
                  <a:pt x="284" y="5"/>
                </a:cubicBezTo>
                <a:cubicBezTo>
                  <a:pt x="284" y="5"/>
                  <a:pt x="285" y="5"/>
                  <a:pt x="284" y="5"/>
                </a:cubicBezTo>
                <a:cubicBezTo>
                  <a:pt x="283" y="4"/>
                  <a:pt x="284" y="4"/>
                  <a:pt x="283" y="4"/>
                </a:cubicBezTo>
                <a:cubicBezTo>
                  <a:pt x="283" y="5"/>
                  <a:pt x="283" y="5"/>
                  <a:pt x="282" y="6"/>
                </a:cubicBezTo>
                <a:cubicBezTo>
                  <a:pt x="282" y="6"/>
                  <a:pt x="281" y="6"/>
                  <a:pt x="280" y="5"/>
                </a:cubicBezTo>
                <a:cubicBezTo>
                  <a:pt x="280" y="7"/>
                  <a:pt x="279" y="7"/>
                  <a:pt x="279" y="8"/>
                </a:cubicBezTo>
                <a:cubicBezTo>
                  <a:pt x="278" y="8"/>
                  <a:pt x="279" y="7"/>
                  <a:pt x="279" y="7"/>
                </a:cubicBezTo>
                <a:cubicBezTo>
                  <a:pt x="278" y="7"/>
                  <a:pt x="277" y="9"/>
                  <a:pt x="277" y="10"/>
                </a:cubicBezTo>
                <a:cubicBezTo>
                  <a:pt x="278" y="10"/>
                  <a:pt x="278" y="8"/>
                  <a:pt x="279" y="8"/>
                </a:cubicBezTo>
                <a:cubicBezTo>
                  <a:pt x="279" y="8"/>
                  <a:pt x="279" y="8"/>
                  <a:pt x="279" y="9"/>
                </a:cubicBezTo>
                <a:cubicBezTo>
                  <a:pt x="279" y="9"/>
                  <a:pt x="279" y="8"/>
                  <a:pt x="279" y="8"/>
                </a:cubicBezTo>
                <a:cubicBezTo>
                  <a:pt x="280" y="9"/>
                  <a:pt x="281" y="5"/>
                  <a:pt x="283" y="7"/>
                </a:cubicBezTo>
                <a:cubicBezTo>
                  <a:pt x="282" y="8"/>
                  <a:pt x="281" y="9"/>
                  <a:pt x="280" y="9"/>
                </a:cubicBezTo>
                <a:cubicBezTo>
                  <a:pt x="279" y="11"/>
                  <a:pt x="278" y="11"/>
                  <a:pt x="276" y="11"/>
                </a:cubicBezTo>
                <a:cubicBezTo>
                  <a:pt x="277" y="10"/>
                  <a:pt x="277" y="9"/>
                  <a:pt x="277" y="8"/>
                </a:cubicBezTo>
                <a:cubicBezTo>
                  <a:pt x="277" y="9"/>
                  <a:pt x="276" y="9"/>
                  <a:pt x="276" y="9"/>
                </a:cubicBezTo>
                <a:cubicBezTo>
                  <a:pt x="275" y="8"/>
                  <a:pt x="275" y="10"/>
                  <a:pt x="274" y="9"/>
                </a:cubicBezTo>
                <a:cubicBezTo>
                  <a:pt x="273" y="10"/>
                  <a:pt x="273" y="10"/>
                  <a:pt x="272" y="10"/>
                </a:cubicBezTo>
                <a:cubicBezTo>
                  <a:pt x="273" y="10"/>
                  <a:pt x="272" y="11"/>
                  <a:pt x="273" y="11"/>
                </a:cubicBezTo>
                <a:cubicBezTo>
                  <a:pt x="272" y="11"/>
                  <a:pt x="272" y="11"/>
                  <a:pt x="272" y="12"/>
                </a:cubicBezTo>
                <a:cubicBezTo>
                  <a:pt x="271" y="11"/>
                  <a:pt x="272" y="11"/>
                  <a:pt x="272" y="11"/>
                </a:cubicBezTo>
                <a:cubicBezTo>
                  <a:pt x="272" y="10"/>
                  <a:pt x="271" y="11"/>
                  <a:pt x="271" y="12"/>
                </a:cubicBezTo>
                <a:cubicBezTo>
                  <a:pt x="270" y="12"/>
                  <a:pt x="270" y="12"/>
                  <a:pt x="270" y="11"/>
                </a:cubicBezTo>
                <a:cubicBezTo>
                  <a:pt x="269" y="11"/>
                  <a:pt x="269" y="13"/>
                  <a:pt x="268" y="13"/>
                </a:cubicBezTo>
                <a:cubicBezTo>
                  <a:pt x="267" y="12"/>
                  <a:pt x="268" y="11"/>
                  <a:pt x="268" y="10"/>
                </a:cubicBezTo>
                <a:cubicBezTo>
                  <a:pt x="267" y="10"/>
                  <a:pt x="267" y="12"/>
                  <a:pt x="266" y="12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5" y="12"/>
                  <a:pt x="266" y="11"/>
                  <a:pt x="266" y="12"/>
                </a:cubicBezTo>
                <a:cubicBezTo>
                  <a:pt x="266" y="12"/>
                  <a:pt x="267" y="12"/>
                  <a:pt x="267" y="11"/>
                </a:cubicBezTo>
                <a:cubicBezTo>
                  <a:pt x="267" y="12"/>
                  <a:pt x="267" y="12"/>
                  <a:pt x="268" y="12"/>
                </a:cubicBezTo>
                <a:cubicBezTo>
                  <a:pt x="268" y="12"/>
                  <a:pt x="268" y="12"/>
                  <a:pt x="267" y="13"/>
                </a:cubicBezTo>
                <a:cubicBezTo>
                  <a:pt x="267" y="13"/>
                  <a:pt x="267" y="12"/>
                  <a:pt x="267" y="12"/>
                </a:cubicBezTo>
                <a:cubicBezTo>
                  <a:pt x="267" y="12"/>
                  <a:pt x="266" y="13"/>
                  <a:pt x="267" y="13"/>
                </a:cubicBezTo>
                <a:cubicBezTo>
                  <a:pt x="266" y="13"/>
                  <a:pt x="266" y="13"/>
                  <a:pt x="265" y="13"/>
                </a:cubicBezTo>
                <a:cubicBezTo>
                  <a:pt x="265" y="13"/>
                  <a:pt x="265" y="12"/>
                  <a:pt x="266" y="12"/>
                </a:cubicBezTo>
                <a:cubicBezTo>
                  <a:pt x="266" y="12"/>
                  <a:pt x="266" y="13"/>
                  <a:pt x="266" y="13"/>
                </a:cubicBezTo>
                <a:cubicBezTo>
                  <a:pt x="266" y="12"/>
                  <a:pt x="266" y="12"/>
                  <a:pt x="266" y="11"/>
                </a:cubicBezTo>
                <a:cubicBezTo>
                  <a:pt x="265" y="14"/>
                  <a:pt x="263" y="14"/>
                  <a:pt x="262" y="15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2" y="15"/>
                  <a:pt x="261" y="16"/>
                  <a:pt x="260" y="16"/>
                </a:cubicBezTo>
                <a:cubicBezTo>
                  <a:pt x="260" y="16"/>
                  <a:pt x="261" y="15"/>
                  <a:pt x="261" y="15"/>
                </a:cubicBezTo>
                <a:cubicBezTo>
                  <a:pt x="261" y="15"/>
                  <a:pt x="261" y="15"/>
                  <a:pt x="261" y="14"/>
                </a:cubicBezTo>
                <a:cubicBezTo>
                  <a:pt x="260" y="15"/>
                  <a:pt x="259" y="16"/>
                  <a:pt x="258" y="16"/>
                </a:cubicBezTo>
                <a:cubicBezTo>
                  <a:pt x="257" y="15"/>
                  <a:pt x="259" y="15"/>
                  <a:pt x="259" y="14"/>
                </a:cubicBezTo>
                <a:cubicBezTo>
                  <a:pt x="258" y="14"/>
                  <a:pt x="258" y="14"/>
                  <a:pt x="258" y="15"/>
                </a:cubicBezTo>
                <a:cubicBezTo>
                  <a:pt x="256" y="14"/>
                  <a:pt x="254" y="17"/>
                  <a:pt x="253" y="17"/>
                </a:cubicBezTo>
                <a:cubicBezTo>
                  <a:pt x="253" y="17"/>
                  <a:pt x="254" y="16"/>
                  <a:pt x="253" y="16"/>
                </a:cubicBezTo>
                <a:cubicBezTo>
                  <a:pt x="253" y="17"/>
                  <a:pt x="253" y="17"/>
                  <a:pt x="252" y="17"/>
                </a:cubicBezTo>
                <a:cubicBezTo>
                  <a:pt x="252" y="17"/>
                  <a:pt x="253" y="18"/>
                  <a:pt x="253" y="17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8"/>
                  <a:pt x="252" y="17"/>
                  <a:pt x="251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0" y="18"/>
                  <a:pt x="250" y="19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8" y="18"/>
                  <a:pt x="249" y="18"/>
                  <a:pt x="249" y="18"/>
                </a:cubicBezTo>
                <a:cubicBezTo>
                  <a:pt x="247" y="19"/>
                  <a:pt x="246" y="19"/>
                  <a:pt x="244" y="20"/>
                </a:cubicBezTo>
                <a:cubicBezTo>
                  <a:pt x="244" y="20"/>
                  <a:pt x="244" y="19"/>
                  <a:pt x="244" y="19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242" y="20"/>
                  <a:pt x="243" y="20"/>
                  <a:pt x="243" y="20"/>
                </a:cubicBezTo>
                <a:cubicBezTo>
                  <a:pt x="242" y="20"/>
                  <a:pt x="242" y="20"/>
                  <a:pt x="241" y="21"/>
                </a:cubicBezTo>
                <a:cubicBezTo>
                  <a:pt x="241" y="21"/>
                  <a:pt x="241" y="20"/>
                  <a:pt x="241" y="20"/>
                </a:cubicBezTo>
                <a:cubicBezTo>
                  <a:pt x="241" y="20"/>
                  <a:pt x="241" y="21"/>
                  <a:pt x="241" y="21"/>
                </a:cubicBezTo>
                <a:cubicBezTo>
                  <a:pt x="240" y="20"/>
                  <a:pt x="241" y="21"/>
                  <a:pt x="240" y="21"/>
                </a:cubicBezTo>
                <a:cubicBezTo>
                  <a:pt x="239" y="21"/>
                  <a:pt x="240" y="21"/>
                  <a:pt x="239" y="21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22"/>
                  <a:pt x="237" y="21"/>
                  <a:pt x="237" y="20"/>
                </a:cubicBezTo>
                <a:cubicBezTo>
                  <a:pt x="236" y="21"/>
                  <a:pt x="238" y="21"/>
                  <a:pt x="238" y="22"/>
                </a:cubicBezTo>
                <a:cubicBezTo>
                  <a:pt x="237" y="22"/>
                  <a:pt x="237" y="22"/>
                  <a:pt x="237" y="21"/>
                </a:cubicBezTo>
                <a:cubicBezTo>
                  <a:pt x="236" y="22"/>
                  <a:pt x="236" y="21"/>
                  <a:pt x="236" y="23"/>
                </a:cubicBezTo>
                <a:cubicBezTo>
                  <a:pt x="235" y="23"/>
                  <a:pt x="235" y="23"/>
                  <a:pt x="234" y="22"/>
                </a:cubicBezTo>
                <a:cubicBezTo>
                  <a:pt x="234" y="23"/>
                  <a:pt x="234" y="23"/>
                  <a:pt x="234" y="23"/>
                </a:cubicBezTo>
                <a:cubicBezTo>
                  <a:pt x="235" y="23"/>
                  <a:pt x="234" y="22"/>
                  <a:pt x="235" y="23"/>
                </a:cubicBezTo>
                <a:cubicBezTo>
                  <a:pt x="234" y="24"/>
                  <a:pt x="233" y="23"/>
                  <a:pt x="232" y="24"/>
                </a:cubicBezTo>
                <a:cubicBezTo>
                  <a:pt x="232" y="24"/>
                  <a:pt x="232" y="23"/>
                  <a:pt x="232" y="23"/>
                </a:cubicBezTo>
                <a:cubicBezTo>
                  <a:pt x="232" y="22"/>
                  <a:pt x="232" y="24"/>
                  <a:pt x="231" y="24"/>
                </a:cubicBezTo>
                <a:cubicBezTo>
                  <a:pt x="230" y="24"/>
                  <a:pt x="230" y="24"/>
                  <a:pt x="230" y="25"/>
                </a:cubicBezTo>
                <a:cubicBezTo>
                  <a:pt x="229" y="24"/>
                  <a:pt x="228" y="25"/>
                  <a:pt x="228" y="25"/>
                </a:cubicBezTo>
                <a:cubicBezTo>
                  <a:pt x="228" y="24"/>
                  <a:pt x="228" y="25"/>
                  <a:pt x="228" y="24"/>
                </a:cubicBezTo>
                <a:cubicBezTo>
                  <a:pt x="228" y="24"/>
                  <a:pt x="229" y="23"/>
                  <a:pt x="228" y="23"/>
                </a:cubicBezTo>
                <a:cubicBezTo>
                  <a:pt x="228" y="24"/>
                  <a:pt x="227" y="24"/>
                  <a:pt x="227" y="25"/>
                </a:cubicBezTo>
                <a:cubicBezTo>
                  <a:pt x="227" y="25"/>
                  <a:pt x="226" y="25"/>
                  <a:pt x="226" y="25"/>
                </a:cubicBezTo>
                <a:cubicBezTo>
                  <a:pt x="226" y="24"/>
                  <a:pt x="227" y="25"/>
                  <a:pt x="226" y="24"/>
                </a:cubicBezTo>
                <a:cubicBezTo>
                  <a:pt x="226" y="23"/>
                  <a:pt x="227" y="24"/>
                  <a:pt x="227" y="23"/>
                </a:cubicBezTo>
                <a:cubicBezTo>
                  <a:pt x="227" y="23"/>
                  <a:pt x="226" y="24"/>
                  <a:pt x="226" y="23"/>
                </a:cubicBezTo>
                <a:cubicBezTo>
                  <a:pt x="226" y="24"/>
                  <a:pt x="225" y="24"/>
                  <a:pt x="225" y="24"/>
                </a:cubicBezTo>
                <a:cubicBezTo>
                  <a:pt x="225" y="23"/>
                  <a:pt x="224" y="24"/>
                  <a:pt x="223" y="2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223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2" y="26"/>
                  <a:pt x="222" y="26"/>
                  <a:pt x="223" y="25"/>
                </a:cubicBezTo>
                <a:cubicBezTo>
                  <a:pt x="223" y="26"/>
                  <a:pt x="222" y="26"/>
                  <a:pt x="221" y="26"/>
                </a:cubicBezTo>
                <a:cubicBezTo>
                  <a:pt x="221" y="26"/>
                  <a:pt x="221" y="25"/>
                  <a:pt x="222" y="25"/>
                </a:cubicBezTo>
                <a:cubicBezTo>
                  <a:pt x="221" y="25"/>
                  <a:pt x="221" y="25"/>
                  <a:pt x="221" y="24"/>
                </a:cubicBezTo>
                <a:cubicBezTo>
                  <a:pt x="221" y="25"/>
                  <a:pt x="220" y="24"/>
                  <a:pt x="220" y="25"/>
                </a:cubicBezTo>
                <a:cubicBezTo>
                  <a:pt x="220" y="26"/>
                  <a:pt x="220" y="25"/>
                  <a:pt x="221" y="26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20" y="26"/>
                  <a:pt x="220" y="26"/>
                  <a:pt x="220" y="25"/>
                </a:cubicBezTo>
                <a:cubicBezTo>
                  <a:pt x="220" y="25"/>
                  <a:pt x="220" y="25"/>
                  <a:pt x="220" y="25"/>
                </a:cubicBezTo>
                <a:cubicBezTo>
                  <a:pt x="219" y="25"/>
                  <a:pt x="220" y="26"/>
                  <a:pt x="219" y="25"/>
                </a:cubicBezTo>
                <a:cubicBezTo>
                  <a:pt x="219" y="26"/>
                  <a:pt x="220" y="26"/>
                  <a:pt x="219" y="27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9" y="26"/>
                  <a:pt x="219" y="27"/>
                </a:cubicBezTo>
                <a:cubicBezTo>
                  <a:pt x="219" y="27"/>
                  <a:pt x="219" y="27"/>
                  <a:pt x="218" y="27"/>
                </a:cubicBezTo>
                <a:cubicBezTo>
                  <a:pt x="218" y="27"/>
                  <a:pt x="218" y="26"/>
                  <a:pt x="218" y="25"/>
                </a:cubicBezTo>
                <a:cubicBezTo>
                  <a:pt x="218" y="26"/>
                  <a:pt x="218" y="26"/>
                  <a:pt x="218" y="26"/>
                </a:cubicBezTo>
                <a:cubicBezTo>
                  <a:pt x="218" y="27"/>
                  <a:pt x="217" y="26"/>
                  <a:pt x="217" y="27"/>
                </a:cubicBezTo>
                <a:cubicBezTo>
                  <a:pt x="217" y="27"/>
                  <a:pt x="217" y="26"/>
                  <a:pt x="216" y="26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7"/>
                  <a:pt x="216" y="26"/>
                  <a:pt x="215" y="26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6"/>
                  <a:pt x="215" y="26"/>
                  <a:pt x="215" y="27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215" y="27"/>
                  <a:pt x="215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6"/>
                  <a:pt x="213" y="26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6"/>
                  <a:pt x="213" y="26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7"/>
                  <a:pt x="212" y="27"/>
                </a:cubicBezTo>
                <a:cubicBezTo>
                  <a:pt x="211" y="28"/>
                  <a:pt x="212" y="28"/>
                  <a:pt x="212" y="28"/>
                </a:cubicBezTo>
                <a:cubicBezTo>
                  <a:pt x="211" y="28"/>
                  <a:pt x="212" y="28"/>
                  <a:pt x="211" y="27"/>
                </a:cubicBezTo>
                <a:cubicBezTo>
                  <a:pt x="211" y="27"/>
                  <a:pt x="211" y="27"/>
                  <a:pt x="211" y="27"/>
                </a:cubicBezTo>
                <a:cubicBezTo>
                  <a:pt x="211" y="27"/>
                  <a:pt x="211" y="27"/>
                  <a:pt x="210" y="27"/>
                </a:cubicBezTo>
                <a:cubicBezTo>
                  <a:pt x="210" y="27"/>
                  <a:pt x="209" y="28"/>
                  <a:pt x="208" y="28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09" y="27"/>
                  <a:pt x="210" y="28"/>
                  <a:pt x="210" y="26"/>
                </a:cubicBezTo>
                <a:cubicBezTo>
                  <a:pt x="211" y="26"/>
                  <a:pt x="211" y="26"/>
                  <a:pt x="212" y="26"/>
                </a:cubicBezTo>
                <a:cubicBezTo>
                  <a:pt x="211" y="26"/>
                  <a:pt x="212" y="25"/>
                  <a:pt x="212" y="25"/>
                </a:cubicBezTo>
                <a:cubicBezTo>
                  <a:pt x="212" y="25"/>
                  <a:pt x="212" y="25"/>
                  <a:pt x="212" y="24"/>
                </a:cubicBezTo>
                <a:cubicBezTo>
                  <a:pt x="211" y="24"/>
                  <a:pt x="211" y="25"/>
                  <a:pt x="211" y="24"/>
                </a:cubicBezTo>
                <a:cubicBezTo>
                  <a:pt x="211" y="24"/>
                  <a:pt x="212" y="24"/>
                  <a:pt x="213" y="23"/>
                </a:cubicBezTo>
                <a:cubicBezTo>
                  <a:pt x="212" y="23"/>
                  <a:pt x="213" y="23"/>
                  <a:pt x="213" y="22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22"/>
                  <a:pt x="212" y="22"/>
                  <a:pt x="212" y="22"/>
                </a:cubicBezTo>
                <a:cubicBezTo>
                  <a:pt x="213" y="21"/>
                  <a:pt x="212" y="21"/>
                  <a:pt x="212" y="21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1" y="20"/>
                  <a:pt x="211" y="20"/>
                </a:cubicBezTo>
                <a:cubicBezTo>
                  <a:pt x="212" y="20"/>
                  <a:pt x="212" y="21"/>
                  <a:pt x="211" y="22"/>
                </a:cubicBezTo>
                <a:cubicBezTo>
                  <a:pt x="211" y="21"/>
                  <a:pt x="210" y="22"/>
                  <a:pt x="209" y="21"/>
                </a:cubicBezTo>
                <a:cubicBezTo>
                  <a:pt x="209" y="21"/>
                  <a:pt x="209" y="22"/>
                  <a:pt x="209" y="22"/>
                </a:cubicBezTo>
                <a:cubicBezTo>
                  <a:pt x="208" y="22"/>
                  <a:pt x="208" y="21"/>
                  <a:pt x="208" y="20"/>
                </a:cubicBezTo>
                <a:cubicBezTo>
                  <a:pt x="208" y="21"/>
                  <a:pt x="208" y="20"/>
                  <a:pt x="207" y="20"/>
                </a:cubicBezTo>
                <a:cubicBezTo>
                  <a:pt x="208" y="20"/>
                  <a:pt x="208" y="20"/>
                  <a:pt x="209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9" y="20"/>
                  <a:pt x="209" y="19"/>
                  <a:pt x="209" y="19"/>
                </a:cubicBezTo>
                <a:cubicBezTo>
                  <a:pt x="210" y="19"/>
                  <a:pt x="210" y="18"/>
                  <a:pt x="211" y="18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17"/>
                  <a:pt x="210" y="18"/>
                  <a:pt x="210" y="17"/>
                </a:cubicBezTo>
                <a:cubicBezTo>
                  <a:pt x="210" y="17"/>
                  <a:pt x="210" y="16"/>
                  <a:pt x="210" y="16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10" y="14"/>
                </a:cubicBezTo>
                <a:cubicBezTo>
                  <a:pt x="210" y="14"/>
                  <a:pt x="209" y="14"/>
                  <a:pt x="209" y="14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9" y="14"/>
                  <a:pt x="209" y="13"/>
                  <a:pt x="208" y="13"/>
                </a:cubicBezTo>
                <a:cubicBezTo>
                  <a:pt x="209" y="13"/>
                  <a:pt x="209" y="12"/>
                  <a:pt x="209" y="11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8" y="11"/>
                  <a:pt x="208" y="11"/>
                </a:cubicBezTo>
                <a:cubicBezTo>
                  <a:pt x="207" y="11"/>
                  <a:pt x="207" y="10"/>
                  <a:pt x="207" y="10"/>
                </a:cubicBezTo>
                <a:cubicBezTo>
                  <a:pt x="208" y="10"/>
                  <a:pt x="208" y="10"/>
                  <a:pt x="208" y="10"/>
                </a:cubicBezTo>
                <a:cubicBezTo>
                  <a:pt x="207" y="10"/>
                  <a:pt x="207" y="10"/>
                  <a:pt x="207" y="11"/>
                </a:cubicBezTo>
                <a:cubicBezTo>
                  <a:pt x="207" y="11"/>
                  <a:pt x="206" y="10"/>
                  <a:pt x="206" y="10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6" y="9"/>
                  <a:pt x="205" y="10"/>
                </a:cubicBezTo>
                <a:cubicBezTo>
                  <a:pt x="205" y="9"/>
                  <a:pt x="204" y="10"/>
                  <a:pt x="205" y="9"/>
                </a:cubicBezTo>
                <a:cubicBezTo>
                  <a:pt x="204" y="9"/>
                  <a:pt x="205" y="10"/>
                  <a:pt x="204" y="10"/>
                </a:cubicBezTo>
                <a:cubicBezTo>
                  <a:pt x="203" y="9"/>
                  <a:pt x="201" y="10"/>
                  <a:pt x="200" y="11"/>
                </a:cubicBezTo>
                <a:cubicBezTo>
                  <a:pt x="200" y="11"/>
                  <a:pt x="201" y="11"/>
                  <a:pt x="201" y="11"/>
                </a:cubicBezTo>
                <a:cubicBezTo>
                  <a:pt x="199" y="12"/>
                  <a:pt x="198" y="10"/>
                  <a:pt x="197" y="12"/>
                </a:cubicBezTo>
                <a:cubicBezTo>
                  <a:pt x="197" y="12"/>
                  <a:pt x="197" y="12"/>
                  <a:pt x="197" y="11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7" y="11"/>
                  <a:pt x="197" y="11"/>
                  <a:pt x="197" y="11"/>
                </a:cubicBezTo>
                <a:cubicBezTo>
                  <a:pt x="195" y="11"/>
                  <a:pt x="193" y="11"/>
                  <a:pt x="192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2"/>
                  <a:pt x="191" y="12"/>
                </a:cubicBezTo>
                <a:cubicBezTo>
                  <a:pt x="191" y="12"/>
                  <a:pt x="191" y="13"/>
                  <a:pt x="190" y="13"/>
                </a:cubicBezTo>
                <a:cubicBezTo>
                  <a:pt x="190" y="12"/>
                  <a:pt x="189" y="13"/>
                  <a:pt x="189" y="14"/>
                </a:cubicBezTo>
                <a:cubicBezTo>
                  <a:pt x="187" y="13"/>
                  <a:pt x="186" y="15"/>
                  <a:pt x="185" y="14"/>
                </a:cubicBezTo>
                <a:cubicBezTo>
                  <a:pt x="184" y="15"/>
                  <a:pt x="181" y="14"/>
                  <a:pt x="180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6"/>
                  <a:pt x="180" y="17"/>
                  <a:pt x="179" y="17"/>
                </a:cubicBezTo>
                <a:cubicBezTo>
                  <a:pt x="179" y="17"/>
                  <a:pt x="179" y="16"/>
                  <a:pt x="179" y="16"/>
                </a:cubicBezTo>
                <a:cubicBezTo>
                  <a:pt x="179" y="17"/>
                  <a:pt x="178" y="17"/>
                  <a:pt x="179" y="17"/>
                </a:cubicBezTo>
                <a:cubicBezTo>
                  <a:pt x="178" y="17"/>
                  <a:pt x="178" y="17"/>
                  <a:pt x="178" y="16"/>
                </a:cubicBezTo>
                <a:cubicBezTo>
                  <a:pt x="178" y="17"/>
                  <a:pt x="177" y="17"/>
                  <a:pt x="176" y="17"/>
                </a:cubicBezTo>
                <a:cubicBezTo>
                  <a:pt x="175" y="18"/>
                  <a:pt x="173" y="18"/>
                  <a:pt x="171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2" y="19"/>
                  <a:pt x="173" y="20"/>
                  <a:pt x="173" y="19"/>
                </a:cubicBezTo>
                <a:cubicBezTo>
                  <a:pt x="174" y="19"/>
                  <a:pt x="174" y="18"/>
                  <a:pt x="175" y="18"/>
                </a:cubicBezTo>
                <a:cubicBezTo>
                  <a:pt x="175" y="18"/>
                  <a:pt x="175" y="18"/>
                  <a:pt x="176" y="18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75" y="20"/>
                  <a:pt x="174" y="19"/>
                  <a:pt x="173" y="20"/>
                </a:cubicBezTo>
                <a:cubicBezTo>
                  <a:pt x="175" y="20"/>
                  <a:pt x="175" y="20"/>
                  <a:pt x="177" y="19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8" y="18"/>
                  <a:pt x="180" y="18"/>
                  <a:pt x="181" y="19"/>
                </a:cubicBezTo>
                <a:cubicBezTo>
                  <a:pt x="182" y="18"/>
                  <a:pt x="182" y="17"/>
                  <a:pt x="183" y="18"/>
                </a:cubicBezTo>
                <a:cubicBezTo>
                  <a:pt x="183" y="18"/>
                  <a:pt x="185" y="16"/>
                  <a:pt x="185" y="17"/>
                </a:cubicBezTo>
                <a:cubicBezTo>
                  <a:pt x="185" y="18"/>
                  <a:pt x="185" y="17"/>
                  <a:pt x="185" y="18"/>
                </a:cubicBezTo>
                <a:cubicBezTo>
                  <a:pt x="185" y="18"/>
                  <a:pt x="185" y="17"/>
                  <a:pt x="186" y="18"/>
                </a:cubicBezTo>
                <a:cubicBezTo>
                  <a:pt x="186" y="16"/>
                  <a:pt x="188" y="17"/>
                  <a:pt x="189" y="16"/>
                </a:cubicBezTo>
                <a:cubicBezTo>
                  <a:pt x="189" y="16"/>
                  <a:pt x="189" y="16"/>
                  <a:pt x="189" y="17"/>
                </a:cubicBezTo>
                <a:cubicBezTo>
                  <a:pt x="190" y="16"/>
                  <a:pt x="190" y="16"/>
                  <a:pt x="191" y="16"/>
                </a:cubicBezTo>
                <a:cubicBezTo>
                  <a:pt x="192" y="17"/>
                  <a:pt x="194" y="14"/>
                  <a:pt x="195" y="16"/>
                </a:cubicBezTo>
                <a:cubicBezTo>
                  <a:pt x="193" y="17"/>
                  <a:pt x="190" y="17"/>
                  <a:pt x="189" y="19"/>
                </a:cubicBezTo>
                <a:cubicBezTo>
                  <a:pt x="189" y="19"/>
                  <a:pt x="190" y="19"/>
                  <a:pt x="191" y="18"/>
                </a:cubicBezTo>
                <a:cubicBezTo>
                  <a:pt x="191" y="19"/>
                  <a:pt x="192" y="18"/>
                  <a:pt x="192" y="19"/>
                </a:cubicBezTo>
                <a:cubicBezTo>
                  <a:pt x="191" y="19"/>
                  <a:pt x="189" y="21"/>
                  <a:pt x="188" y="19"/>
                </a:cubicBezTo>
                <a:cubicBezTo>
                  <a:pt x="189" y="20"/>
                  <a:pt x="189" y="20"/>
                  <a:pt x="189" y="20"/>
                </a:cubicBezTo>
                <a:cubicBezTo>
                  <a:pt x="188" y="21"/>
                  <a:pt x="187" y="19"/>
                  <a:pt x="187" y="21"/>
                </a:cubicBezTo>
                <a:cubicBezTo>
                  <a:pt x="187" y="21"/>
                  <a:pt x="187" y="21"/>
                  <a:pt x="186" y="20"/>
                </a:cubicBezTo>
                <a:cubicBezTo>
                  <a:pt x="185" y="21"/>
                  <a:pt x="184" y="21"/>
                  <a:pt x="183" y="21"/>
                </a:cubicBezTo>
                <a:cubicBezTo>
                  <a:pt x="183" y="21"/>
                  <a:pt x="182" y="20"/>
                  <a:pt x="182" y="21"/>
                </a:cubicBezTo>
                <a:cubicBezTo>
                  <a:pt x="181" y="21"/>
                  <a:pt x="181" y="21"/>
                  <a:pt x="181" y="21"/>
                </a:cubicBezTo>
                <a:cubicBezTo>
                  <a:pt x="180" y="21"/>
                  <a:pt x="179" y="21"/>
                  <a:pt x="180" y="21"/>
                </a:cubicBezTo>
                <a:cubicBezTo>
                  <a:pt x="179" y="21"/>
                  <a:pt x="178" y="21"/>
                  <a:pt x="178" y="22"/>
                </a:cubicBezTo>
                <a:cubicBezTo>
                  <a:pt x="178" y="21"/>
                  <a:pt x="177" y="22"/>
                  <a:pt x="177" y="21"/>
                </a:cubicBezTo>
                <a:cubicBezTo>
                  <a:pt x="176" y="22"/>
                  <a:pt x="176" y="22"/>
                  <a:pt x="176" y="22"/>
                </a:cubicBezTo>
                <a:cubicBezTo>
                  <a:pt x="175" y="22"/>
                  <a:pt x="175" y="21"/>
                  <a:pt x="175" y="22"/>
                </a:cubicBezTo>
                <a:cubicBezTo>
                  <a:pt x="174" y="22"/>
                  <a:pt x="173" y="23"/>
                  <a:pt x="171" y="23"/>
                </a:cubicBezTo>
                <a:cubicBezTo>
                  <a:pt x="171" y="23"/>
                  <a:pt x="171" y="24"/>
                  <a:pt x="171" y="24"/>
                </a:cubicBezTo>
                <a:cubicBezTo>
                  <a:pt x="170" y="24"/>
                  <a:pt x="170" y="25"/>
                  <a:pt x="169" y="24"/>
                </a:cubicBezTo>
                <a:cubicBezTo>
                  <a:pt x="169" y="26"/>
                  <a:pt x="168" y="25"/>
                  <a:pt x="167" y="25"/>
                </a:cubicBezTo>
                <a:cubicBezTo>
                  <a:pt x="167" y="25"/>
                  <a:pt x="165" y="27"/>
                  <a:pt x="165" y="25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6"/>
                  <a:pt x="164" y="26"/>
                  <a:pt x="164" y="26"/>
                </a:cubicBezTo>
                <a:cubicBezTo>
                  <a:pt x="164" y="27"/>
                  <a:pt x="162" y="26"/>
                  <a:pt x="162" y="27"/>
                </a:cubicBezTo>
                <a:cubicBezTo>
                  <a:pt x="161" y="26"/>
                  <a:pt x="160" y="28"/>
                  <a:pt x="158" y="28"/>
                </a:cubicBezTo>
                <a:cubicBezTo>
                  <a:pt x="158" y="28"/>
                  <a:pt x="158" y="27"/>
                  <a:pt x="158" y="28"/>
                </a:cubicBezTo>
                <a:cubicBezTo>
                  <a:pt x="158" y="28"/>
                  <a:pt x="158" y="28"/>
                  <a:pt x="158" y="29"/>
                </a:cubicBezTo>
                <a:cubicBezTo>
                  <a:pt x="157" y="29"/>
                  <a:pt x="157" y="29"/>
                  <a:pt x="157" y="28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9"/>
                  <a:pt x="155" y="29"/>
                  <a:pt x="155" y="30"/>
                </a:cubicBezTo>
                <a:cubicBezTo>
                  <a:pt x="153" y="30"/>
                  <a:pt x="152" y="30"/>
                  <a:pt x="151" y="31"/>
                </a:cubicBezTo>
                <a:cubicBezTo>
                  <a:pt x="150" y="30"/>
                  <a:pt x="149" y="31"/>
                  <a:pt x="149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44" y="32"/>
                  <a:pt x="144" y="32"/>
                  <a:pt x="143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2" y="32"/>
                  <a:pt x="143" y="32"/>
                  <a:pt x="142" y="33"/>
                </a:cubicBezTo>
                <a:cubicBezTo>
                  <a:pt x="142" y="32"/>
                  <a:pt x="141" y="33"/>
                  <a:pt x="141" y="32"/>
                </a:cubicBezTo>
                <a:cubicBezTo>
                  <a:pt x="140" y="32"/>
                  <a:pt x="140" y="33"/>
                  <a:pt x="140" y="33"/>
                </a:cubicBezTo>
                <a:cubicBezTo>
                  <a:pt x="139" y="34"/>
                  <a:pt x="139" y="33"/>
                  <a:pt x="139" y="33"/>
                </a:cubicBezTo>
                <a:cubicBezTo>
                  <a:pt x="139" y="34"/>
                  <a:pt x="139" y="34"/>
                  <a:pt x="138" y="34"/>
                </a:cubicBezTo>
                <a:cubicBezTo>
                  <a:pt x="138" y="34"/>
                  <a:pt x="138" y="34"/>
                  <a:pt x="138" y="33"/>
                </a:cubicBezTo>
                <a:cubicBezTo>
                  <a:pt x="137" y="35"/>
                  <a:pt x="136" y="34"/>
                  <a:pt x="135" y="34"/>
                </a:cubicBezTo>
                <a:cubicBezTo>
                  <a:pt x="135" y="35"/>
                  <a:pt x="135" y="35"/>
                  <a:pt x="134" y="35"/>
                </a:cubicBezTo>
                <a:cubicBezTo>
                  <a:pt x="134" y="34"/>
                  <a:pt x="133" y="34"/>
                  <a:pt x="133" y="34"/>
                </a:cubicBezTo>
                <a:cubicBezTo>
                  <a:pt x="133" y="35"/>
                  <a:pt x="133" y="34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2" y="35"/>
                  <a:pt x="133" y="35"/>
                  <a:pt x="132" y="35"/>
                </a:cubicBezTo>
                <a:cubicBezTo>
                  <a:pt x="132" y="35"/>
                  <a:pt x="132" y="36"/>
                  <a:pt x="132" y="36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27" y="36"/>
                  <a:pt x="125" y="38"/>
                </a:cubicBezTo>
                <a:cubicBezTo>
                  <a:pt x="123" y="38"/>
                  <a:pt x="121" y="38"/>
                  <a:pt x="121" y="39"/>
                </a:cubicBezTo>
                <a:cubicBezTo>
                  <a:pt x="119" y="39"/>
                  <a:pt x="118" y="40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1"/>
                  <a:pt x="116" y="41"/>
                </a:cubicBezTo>
                <a:cubicBezTo>
                  <a:pt x="115" y="41"/>
                  <a:pt x="115" y="41"/>
                  <a:pt x="115" y="40"/>
                </a:cubicBezTo>
                <a:cubicBezTo>
                  <a:pt x="115" y="41"/>
                  <a:pt x="115" y="41"/>
                  <a:pt x="114" y="41"/>
                </a:cubicBezTo>
                <a:cubicBezTo>
                  <a:pt x="113" y="40"/>
                  <a:pt x="113" y="42"/>
                  <a:pt x="112" y="41"/>
                </a:cubicBezTo>
                <a:cubicBezTo>
                  <a:pt x="111" y="43"/>
                  <a:pt x="108" y="42"/>
                  <a:pt x="107" y="45"/>
                </a:cubicBezTo>
                <a:cubicBezTo>
                  <a:pt x="108" y="45"/>
                  <a:pt x="108" y="43"/>
                  <a:pt x="108" y="44"/>
                </a:cubicBezTo>
                <a:cubicBezTo>
                  <a:pt x="108" y="46"/>
                  <a:pt x="106" y="45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5" y="48"/>
                  <a:pt x="104" y="48"/>
                  <a:pt x="103" y="48"/>
                </a:cubicBezTo>
                <a:cubicBezTo>
                  <a:pt x="103" y="49"/>
                  <a:pt x="101" y="48"/>
                  <a:pt x="100" y="49"/>
                </a:cubicBezTo>
                <a:cubicBezTo>
                  <a:pt x="100" y="49"/>
                  <a:pt x="99" y="49"/>
                  <a:pt x="99" y="49"/>
                </a:cubicBezTo>
                <a:cubicBezTo>
                  <a:pt x="99" y="49"/>
                  <a:pt x="99" y="49"/>
                  <a:pt x="99" y="48"/>
                </a:cubicBezTo>
                <a:cubicBezTo>
                  <a:pt x="99" y="50"/>
                  <a:pt x="97" y="49"/>
                  <a:pt x="97" y="50"/>
                </a:cubicBezTo>
                <a:cubicBezTo>
                  <a:pt x="96" y="49"/>
                  <a:pt x="95" y="50"/>
                  <a:pt x="94" y="50"/>
                </a:cubicBezTo>
                <a:cubicBezTo>
                  <a:pt x="95" y="51"/>
                  <a:pt x="93" y="51"/>
                  <a:pt x="93" y="51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3" y="53"/>
                  <a:pt x="93" y="53"/>
                </a:cubicBezTo>
                <a:cubicBezTo>
                  <a:pt x="92" y="53"/>
                  <a:pt x="92" y="52"/>
                  <a:pt x="92" y="53"/>
                </a:cubicBezTo>
                <a:cubicBezTo>
                  <a:pt x="92" y="53"/>
                  <a:pt x="91" y="52"/>
                  <a:pt x="91" y="52"/>
                </a:cubicBezTo>
                <a:cubicBezTo>
                  <a:pt x="92" y="54"/>
                  <a:pt x="91" y="54"/>
                  <a:pt x="90" y="54"/>
                </a:cubicBezTo>
                <a:cubicBezTo>
                  <a:pt x="90" y="55"/>
                  <a:pt x="89" y="54"/>
                  <a:pt x="89" y="55"/>
                </a:cubicBezTo>
                <a:cubicBezTo>
                  <a:pt x="90" y="55"/>
                  <a:pt x="90" y="55"/>
                  <a:pt x="90" y="56"/>
                </a:cubicBezTo>
                <a:cubicBezTo>
                  <a:pt x="90" y="55"/>
                  <a:pt x="90" y="55"/>
                  <a:pt x="90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2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7"/>
                </a:cubicBezTo>
                <a:cubicBezTo>
                  <a:pt x="93" y="56"/>
                  <a:pt x="94" y="56"/>
                  <a:pt x="93" y="56"/>
                </a:cubicBezTo>
                <a:cubicBezTo>
                  <a:pt x="94" y="57"/>
                  <a:pt x="93" y="57"/>
                  <a:pt x="92" y="57"/>
                </a:cubicBezTo>
                <a:cubicBezTo>
                  <a:pt x="92" y="57"/>
                  <a:pt x="93" y="57"/>
                  <a:pt x="93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92" y="57"/>
                  <a:pt x="91" y="58"/>
                  <a:pt x="91" y="57"/>
                </a:cubicBezTo>
                <a:cubicBezTo>
                  <a:pt x="91" y="57"/>
                  <a:pt x="91" y="58"/>
                  <a:pt x="90" y="58"/>
                </a:cubicBezTo>
                <a:cubicBezTo>
                  <a:pt x="90" y="58"/>
                  <a:pt x="90" y="57"/>
                  <a:pt x="90" y="57"/>
                </a:cubicBezTo>
                <a:cubicBezTo>
                  <a:pt x="90" y="57"/>
                  <a:pt x="89" y="57"/>
                  <a:pt x="89" y="58"/>
                </a:cubicBezTo>
                <a:cubicBezTo>
                  <a:pt x="89" y="58"/>
                  <a:pt x="88" y="58"/>
                  <a:pt x="88" y="57"/>
                </a:cubicBezTo>
                <a:cubicBezTo>
                  <a:pt x="87" y="58"/>
                  <a:pt x="87" y="59"/>
                  <a:pt x="87" y="60"/>
                </a:cubicBezTo>
                <a:cubicBezTo>
                  <a:pt x="86" y="60"/>
                  <a:pt x="86" y="60"/>
                  <a:pt x="86" y="61"/>
                </a:cubicBezTo>
                <a:cubicBezTo>
                  <a:pt x="86" y="60"/>
                  <a:pt x="86" y="60"/>
                  <a:pt x="85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8"/>
                  <a:pt x="86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8"/>
                  <a:pt x="86" y="58"/>
                  <a:pt x="86" y="58"/>
                </a:cubicBezTo>
                <a:cubicBezTo>
                  <a:pt x="85" y="57"/>
                  <a:pt x="85" y="58"/>
                  <a:pt x="85" y="58"/>
                </a:cubicBezTo>
                <a:cubicBezTo>
                  <a:pt x="85" y="59"/>
                  <a:pt x="84" y="59"/>
                  <a:pt x="83" y="58"/>
                </a:cubicBezTo>
                <a:cubicBezTo>
                  <a:pt x="82" y="59"/>
                  <a:pt x="82" y="60"/>
                  <a:pt x="83" y="60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9"/>
                  <a:pt x="84" y="59"/>
                  <a:pt x="83" y="59"/>
                </a:cubicBezTo>
                <a:cubicBezTo>
                  <a:pt x="84" y="60"/>
                  <a:pt x="85" y="59"/>
                  <a:pt x="85" y="59"/>
                </a:cubicBezTo>
                <a:cubicBezTo>
                  <a:pt x="84" y="61"/>
                  <a:pt x="81" y="61"/>
                  <a:pt x="79" y="62"/>
                </a:cubicBezTo>
                <a:cubicBezTo>
                  <a:pt x="79" y="62"/>
                  <a:pt x="79" y="61"/>
                  <a:pt x="80" y="61"/>
                </a:cubicBezTo>
                <a:cubicBezTo>
                  <a:pt x="79" y="61"/>
                  <a:pt x="79" y="61"/>
                  <a:pt x="79" y="62"/>
                </a:cubicBezTo>
                <a:cubicBezTo>
                  <a:pt x="78" y="61"/>
                  <a:pt x="78" y="62"/>
                  <a:pt x="78" y="61"/>
                </a:cubicBezTo>
                <a:cubicBezTo>
                  <a:pt x="77" y="61"/>
                  <a:pt x="78" y="61"/>
                  <a:pt x="78" y="61"/>
                </a:cubicBezTo>
                <a:cubicBezTo>
                  <a:pt x="78" y="62"/>
                  <a:pt x="77" y="61"/>
                  <a:pt x="76" y="61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4" y="63"/>
                </a:cubicBezTo>
                <a:cubicBezTo>
                  <a:pt x="73" y="61"/>
                  <a:pt x="71" y="63"/>
                  <a:pt x="69" y="63"/>
                </a:cubicBezTo>
                <a:cubicBezTo>
                  <a:pt x="69" y="64"/>
                  <a:pt x="69" y="64"/>
                  <a:pt x="69" y="63"/>
                </a:cubicBezTo>
                <a:cubicBezTo>
                  <a:pt x="68" y="64"/>
                  <a:pt x="69" y="64"/>
                  <a:pt x="69" y="64"/>
                </a:cubicBezTo>
                <a:cubicBezTo>
                  <a:pt x="69" y="64"/>
                  <a:pt x="68" y="65"/>
                  <a:pt x="68" y="65"/>
                </a:cubicBezTo>
                <a:cubicBezTo>
                  <a:pt x="68" y="64"/>
                  <a:pt x="68" y="64"/>
                  <a:pt x="68" y="63"/>
                </a:cubicBezTo>
                <a:cubicBezTo>
                  <a:pt x="67" y="63"/>
                  <a:pt x="68" y="64"/>
                  <a:pt x="67" y="64"/>
                </a:cubicBezTo>
                <a:cubicBezTo>
                  <a:pt x="68" y="65"/>
                  <a:pt x="67" y="64"/>
                  <a:pt x="67" y="65"/>
                </a:cubicBezTo>
                <a:cubicBezTo>
                  <a:pt x="66" y="64"/>
                  <a:pt x="67" y="64"/>
                  <a:pt x="67" y="64"/>
                </a:cubicBezTo>
                <a:cubicBezTo>
                  <a:pt x="66" y="65"/>
                  <a:pt x="64" y="65"/>
                  <a:pt x="64" y="66"/>
                </a:cubicBezTo>
                <a:cubicBezTo>
                  <a:pt x="64" y="67"/>
                  <a:pt x="64" y="66"/>
                  <a:pt x="63" y="66"/>
                </a:cubicBezTo>
                <a:cubicBezTo>
                  <a:pt x="63" y="66"/>
                  <a:pt x="63" y="65"/>
                  <a:pt x="63" y="65"/>
                </a:cubicBezTo>
                <a:cubicBezTo>
                  <a:pt x="63" y="66"/>
                  <a:pt x="63" y="66"/>
                  <a:pt x="63" y="66"/>
                </a:cubicBezTo>
                <a:cubicBezTo>
                  <a:pt x="62" y="66"/>
                  <a:pt x="63" y="67"/>
                  <a:pt x="62" y="67"/>
                </a:cubicBezTo>
                <a:cubicBezTo>
                  <a:pt x="62" y="66"/>
                  <a:pt x="62" y="65"/>
                  <a:pt x="63" y="65"/>
                </a:cubicBezTo>
                <a:cubicBezTo>
                  <a:pt x="62" y="65"/>
                  <a:pt x="62" y="65"/>
                  <a:pt x="63" y="65"/>
                </a:cubicBezTo>
                <a:cubicBezTo>
                  <a:pt x="62" y="64"/>
                  <a:pt x="60" y="64"/>
                  <a:pt x="60" y="66"/>
                </a:cubicBezTo>
                <a:cubicBezTo>
                  <a:pt x="59" y="66"/>
                  <a:pt x="60" y="65"/>
                  <a:pt x="59" y="65"/>
                </a:cubicBezTo>
                <a:cubicBezTo>
                  <a:pt x="59" y="66"/>
                  <a:pt x="58" y="65"/>
                  <a:pt x="57" y="65"/>
                </a:cubicBezTo>
                <a:cubicBezTo>
                  <a:pt x="57" y="66"/>
                  <a:pt x="58" y="66"/>
                  <a:pt x="57" y="66"/>
                </a:cubicBezTo>
                <a:cubicBezTo>
                  <a:pt x="57" y="66"/>
                  <a:pt x="57" y="66"/>
                  <a:pt x="57" y="65"/>
                </a:cubicBezTo>
                <a:cubicBezTo>
                  <a:pt x="57" y="66"/>
                  <a:pt x="57" y="66"/>
                  <a:pt x="57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6"/>
                  <a:pt x="53" y="66"/>
                  <a:pt x="53" y="67"/>
                </a:cubicBezTo>
                <a:cubicBezTo>
                  <a:pt x="52" y="66"/>
                  <a:pt x="52" y="67"/>
                  <a:pt x="51" y="67"/>
                </a:cubicBezTo>
                <a:cubicBezTo>
                  <a:pt x="51" y="68"/>
                  <a:pt x="51" y="68"/>
                  <a:pt x="50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69"/>
                  <a:pt x="51" y="69"/>
                  <a:pt x="50" y="69"/>
                </a:cubicBezTo>
                <a:cubicBezTo>
                  <a:pt x="50" y="69"/>
                  <a:pt x="50" y="69"/>
                  <a:pt x="50" y="69"/>
                </a:cubicBezTo>
                <a:cubicBezTo>
                  <a:pt x="50" y="69"/>
                  <a:pt x="49" y="69"/>
                  <a:pt x="48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7" y="69"/>
                </a:cubicBezTo>
                <a:cubicBezTo>
                  <a:pt x="48" y="70"/>
                  <a:pt x="45" y="69"/>
                  <a:pt x="44" y="70"/>
                </a:cubicBezTo>
                <a:cubicBezTo>
                  <a:pt x="45" y="70"/>
                  <a:pt x="47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71"/>
                  <a:pt x="47" y="70"/>
                  <a:pt x="48" y="70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6" y="71"/>
                  <a:pt x="47" y="72"/>
                  <a:pt x="45" y="72"/>
                </a:cubicBezTo>
                <a:cubicBezTo>
                  <a:pt x="45" y="72"/>
                  <a:pt x="46" y="71"/>
                  <a:pt x="46" y="71"/>
                </a:cubicBezTo>
                <a:cubicBezTo>
                  <a:pt x="46" y="71"/>
                  <a:pt x="45" y="70"/>
                  <a:pt x="45" y="70"/>
                </a:cubicBezTo>
                <a:cubicBezTo>
                  <a:pt x="45" y="70"/>
                  <a:pt x="45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44" y="71"/>
                  <a:pt x="44" y="72"/>
                  <a:pt x="43" y="72"/>
                </a:cubicBezTo>
                <a:cubicBezTo>
                  <a:pt x="43" y="72"/>
                  <a:pt x="43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72"/>
                  <a:pt x="42" y="72"/>
                  <a:pt x="43" y="72"/>
                </a:cubicBezTo>
                <a:cubicBezTo>
                  <a:pt x="42" y="72"/>
                  <a:pt x="42" y="72"/>
                  <a:pt x="42" y="73"/>
                </a:cubicBezTo>
                <a:cubicBezTo>
                  <a:pt x="42" y="73"/>
                  <a:pt x="42" y="73"/>
                  <a:pt x="41" y="73"/>
                </a:cubicBezTo>
                <a:cubicBezTo>
                  <a:pt x="41" y="73"/>
                  <a:pt x="42" y="72"/>
                  <a:pt x="41" y="71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9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1"/>
                  <a:pt x="38" y="73"/>
                  <a:pt x="37" y="73"/>
                </a:cubicBezTo>
                <a:cubicBezTo>
                  <a:pt x="37" y="73"/>
                  <a:pt x="37" y="73"/>
                  <a:pt x="36" y="73"/>
                </a:cubicBezTo>
                <a:cubicBezTo>
                  <a:pt x="36" y="74"/>
                  <a:pt x="37" y="73"/>
                  <a:pt x="37" y="74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4"/>
                  <a:pt x="36" y="75"/>
                  <a:pt x="35" y="74"/>
                </a:cubicBezTo>
                <a:cubicBezTo>
                  <a:pt x="35" y="74"/>
                  <a:pt x="35" y="73"/>
                  <a:pt x="36" y="74"/>
                </a:cubicBezTo>
                <a:cubicBezTo>
                  <a:pt x="36" y="73"/>
                  <a:pt x="36" y="73"/>
                  <a:pt x="37" y="73"/>
                </a:cubicBezTo>
                <a:cubicBezTo>
                  <a:pt x="36" y="73"/>
                  <a:pt x="35" y="72"/>
                  <a:pt x="35" y="73"/>
                </a:cubicBezTo>
                <a:cubicBezTo>
                  <a:pt x="34" y="73"/>
                  <a:pt x="35" y="73"/>
                  <a:pt x="34" y="72"/>
                </a:cubicBezTo>
                <a:cubicBezTo>
                  <a:pt x="34" y="73"/>
                  <a:pt x="33" y="74"/>
                  <a:pt x="32" y="74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4"/>
                  <a:pt x="32" y="73"/>
                  <a:pt x="31" y="73"/>
                </a:cubicBezTo>
                <a:cubicBezTo>
                  <a:pt x="31" y="74"/>
                  <a:pt x="30" y="73"/>
                  <a:pt x="30" y="74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75"/>
                  <a:pt x="29" y="75"/>
                  <a:pt x="30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4"/>
                  <a:pt x="30" y="74"/>
                  <a:pt x="30" y="74"/>
                </a:cubicBezTo>
                <a:cubicBezTo>
                  <a:pt x="31" y="74"/>
                  <a:pt x="30" y="75"/>
                  <a:pt x="30" y="75"/>
                </a:cubicBezTo>
                <a:cubicBezTo>
                  <a:pt x="30" y="75"/>
                  <a:pt x="32" y="76"/>
                  <a:pt x="32" y="75"/>
                </a:cubicBezTo>
                <a:cubicBezTo>
                  <a:pt x="33" y="76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38" y="75"/>
                  <a:pt x="39" y="74"/>
                  <a:pt x="39" y="75"/>
                </a:cubicBezTo>
                <a:cubicBezTo>
                  <a:pt x="39" y="75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1" y="74"/>
                  <a:pt x="41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ubicBezTo>
                  <a:pt x="43" y="74"/>
                  <a:pt x="42" y="75"/>
                  <a:pt x="43" y="75"/>
                </a:cubicBezTo>
                <a:cubicBezTo>
                  <a:pt x="43" y="74"/>
                  <a:pt x="45" y="73"/>
                  <a:pt x="45" y="74"/>
                </a:cubicBezTo>
                <a:cubicBezTo>
                  <a:pt x="46" y="74"/>
                  <a:pt x="45" y="74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4"/>
                  <a:pt x="47" y="74"/>
                </a:cubicBezTo>
                <a:cubicBezTo>
                  <a:pt x="47" y="73"/>
                  <a:pt x="48" y="73"/>
                  <a:pt x="49" y="73"/>
                </a:cubicBezTo>
                <a:cubicBezTo>
                  <a:pt x="50" y="72"/>
                  <a:pt x="50" y="73"/>
                  <a:pt x="50" y="72"/>
                </a:cubicBezTo>
                <a:cubicBezTo>
                  <a:pt x="49" y="72"/>
                  <a:pt x="50" y="73"/>
                  <a:pt x="49" y="73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71"/>
                  <a:pt x="50" y="71"/>
                  <a:pt x="50" y="72"/>
                </a:cubicBezTo>
                <a:cubicBezTo>
                  <a:pt x="50" y="72"/>
                  <a:pt x="49" y="71"/>
                  <a:pt x="49" y="72"/>
                </a:cubicBezTo>
                <a:cubicBezTo>
                  <a:pt x="50" y="72"/>
                  <a:pt x="50" y="72"/>
                  <a:pt x="50" y="73"/>
                </a:cubicBezTo>
                <a:cubicBezTo>
                  <a:pt x="51" y="73"/>
                  <a:pt x="51" y="73"/>
                  <a:pt x="52" y="73"/>
                </a:cubicBezTo>
                <a:cubicBezTo>
                  <a:pt x="52" y="73"/>
                  <a:pt x="52" y="73"/>
                  <a:pt x="53" y="73"/>
                </a:cubicBezTo>
                <a:cubicBezTo>
                  <a:pt x="52" y="74"/>
                  <a:pt x="52" y="73"/>
                  <a:pt x="52" y="73"/>
                </a:cubicBezTo>
                <a:cubicBezTo>
                  <a:pt x="51" y="73"/>
                  <a:pt x="52" y="73"/>
                  <a:pt x="52" y="74"/>
                </a:cubicBezTo>
                <a:cubicBezTo>
                  <a:pt x="52" y="74"/>
                  <a:pt x="53" y="74"/>
                  <a:pt x="53" y="74"/>
                </a:cubicBezTo>
                <a:cubicBezTo>
                  <a:pt x="53" y="73"/>
                  <a:pt x="53" y="73"/>
                  <a:pt x="52" y="73"/>
                </a:cubicBezTo>
                <a:cubicBezTo>
                  <a:pt x="53" y="72"/>
                  <a:pt x="53" y="73"/>
                  <a:pt x="54" y="72"/>
                </a:cubicBezTo>
                <a:cubicBezTo>
                  <a:pt x="54" y="71"/>
                  <a:pt x="53" y="71"/>
                  <a:pt x="53" y="71"/>
                </a:cubicBezTo>
                <a:cubicBezTo>
                  <a:pt x="54" y="70"/>
                  <a:pt x="54" y="71"/>
                  <a:pt x="54" y="71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6" y="72"/>
                  <a:pt x="57" y="72"/>
                </a:cubicBezTo>
                <a:cubicBezTo>
                  <a:pt x="58" y="71"/>
                  <a:pt x="59" y="72"/>
                  <a:pt x="59" y="71"/>
                </a:cubicBezTo>
                <a:cubicBezTo>
                  <a:pt x="60" y="72"/>
                  <a:pt x="59" y="72"/>
                  <a:pt x="59" y="73"/>
                </a:cubicBezTo>
                <a:cubicBezTo>
                  <a:pt x="60" y="73"/>
                  <a:pt x="60" y="72"/>
                  <a:pt x="60" y="7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1"/>
                  <a:pt x="61" y="71"/>
                  <a:pt x="62" y="71"/>
                </a:cubicBezTo>
                <a:cubicBezTo>
                  <a:pt x="62" y="70"/>
                  <a:pt x="63" y="70"/>
                  <a:pt x="63" y="70"/>
                </a:cubicBezTo>
                <a:cubicBezTo>
                  <a:pt x="63" y="70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4" y="71"/>
                </a:cubicBezTo>
                <a:cubicBezTo>
                  <a:pt x="64" y="72"/>
                  <a:pt x="63" y="71"/>
                  <a:pt x="63" y="72"/>
                </a:cubicBezTo>
                <a:cubicBezTo>
                  <a:pt x="63" y="72"/>
                  <a:pt x="64" y="72"/>
                  <a:pt x="64" y="72"/>
                </a:cubicBezTo>
                <a:cubicBezTo>
                  <a:pt x="64" y="73"/>
                  <a:pt x="65" y="72"/>
                  <a:pt x="66" y="72"/>
                </a:cubicBezTo>
                <a:cubicBezTo>
                  <a:pt x="65" y="72"/>
                  <a:pt x="65" y="71"/>
                  <a:pt x="66" y="71"/>
                </a:cubicBezTo>
                <a:cubicBezTo>
                  <a:pt x="66" y="72"/>
                  <a:pt x="66" y="71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1"/>
                  <a:pt x="67" y="71"/>
                  <a:pt x="67" y="70"/>
                </a:cubicBezTo>
                <a:cubicBezTo>
                  <a:pt x="67" y="70"/>
                  <a:pt x="68" y="71"/>
                  <a:pt x="69" y="70"/>
                </a:cubicBezTo>
                <a:cubicBezTo>
                  <a:pt x="69" y="70"/>
                  <a:pt x="69" y="71"/>
                  <a:pt x="69" y="71"/>
                </a:cubicBezTo>
                <a:cubicBezTo>
                  <a:pt x="70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0" y="71"/>
                  <a:pt x="69" y="71"/>
                </a:cubicBezTo>
                <a:cubicBezTo>
                  <a:pt x="69" y="70"/>
                  <a:pt x="70" y="71"/>
                  <a:pt x="70" y="70"/>
                </a:cubicBezTo>
                <a:cubicBezTo>
                  <a:pt x="71" y="72"/>
                  <a:pt x="72" y="70"/>
                  <a:pt x="7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72"/>
                  <a:pt x="73" y="71"/>
                  <a:pt x="73" y="71"/>
                </a:cubicBezTo>
                <a:cubicBezTo>
                  <a:pt x="73" y="71"/>
                  <a:pt x="73" y="70"/>
                  <a:pt x="73" y="70"/>
                </a:cubicBezTo>
                <a:cubicBezTo>
                  <a:pt x="73" y="70"/>
                  <a:pt x="73" y="70"/>
                  <a:pt x="74" y="71"/>
                </a:cubicBezTo>
                <a:cubicBezTo>
                  <a:pt x="74" y="70"/>
                  <a:pt x="74" y="70"/>
                  <a:pt x="74" y="71"/>
                </a:cubicBezTo>
                <a:cubicBezTo>
                  <a:pt x="74" y="70"/>
                  <a:pt x="74" y="70"/>
                  <a:pt x="75" y="70"/>
                </a:cubicBezTo>
                <a:cubicBezTo>
                  <a:pt x="75" y="69"/>
                  <a:pt x="75" y="70"/>
                  <a:pt x="75" y="69"/>
                </a:cubicBezTo>
                <a:cubicBezTo>
                  <a:pt x="76" y="70"/>
                  <a:pt x="75" y="70"/>
                  <a:pt x="76" y="70"/>
                </a:cubicBezTo>
                <a:cubicBezTo>
                  <a:pt x="76" y="69"/>
                  <a:pt x="76" y="69"/>
                  <a:pt x="76" y="69"/>
                </a:cubicBezTo>
                <a:cubicBezTo>
                  <a:pt x="77" y="69"/>
                  <a:pt x="76" y="70"/>
                  <a:pt x="76" y="70"/>
                </a:cubicBezTo>
                <a:cubicBezTo>
                  <a:pt x="77" y="70"/>
                  <a:pt x="77" y="70"/>
                  <a:pt x="77" y="69"/>
                </a:cubicBezTo>
                <a:cubicBezTo>
                  <a:pt x="78" y="69"/>
                  <a:pt x="77" y="69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0"/>
                  <a:pt x="77" y="70"/>
                  <a:pt x="77" y="71"/>
                </a:cubicBezTo>
                <a:cubicBezTo>
                  <a:pt x="77" y="70"/>
                  <a:pt x="78" y="71"/>
                  <a:pt x="78" y="70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80" y="69"/>
                </a:cubicBezTo>
                <a:cubicBezTo>
                  <a:pt x="80" y="69"/>
                  <a:pt x="80" y="69"/>
                  <a:pt x="81" y="69"/>
                </a:cubicBezTo>
                <a:cubicBezTo>
                  <a:pt x="81" y="69"/>
                  <a:pt x="81" y="69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70"/>
                  <a:pt x="81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79" y="70"/>
                </a:cubicBezTo>
                <a:cubicBezTo>
                  <a:pt x="79" y="70"/>
                  <a:pt x="80" y="70"/>
                  <a:pt x="80" y="70"/>
                </a:cubicBezTo>
                <a:cubicBezTo>
                  <a:pt x="80" y="70"/>
                  <a:pt x="79" y="70"/>
                  <a:pt x="79" y="70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2"/>
                  <a:pt x="79" y="71"/>
                  <a:pt x="78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2"/>
                  <a:pt x="77" y="72"/>
                  <a:pt x="77" y="72"/>
                </a:cubicBezTo>
                <a:cubicBezTo>
                  <a:pt x="77" y="72"/>
                  <a:pt x="77" y="71"/>
                  <a:pt x="77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6" y="72"/>
                  <a:pt x="77" y="71"/>
                  <a:pt x="76" y="72"/>
                </a:cubicBezTo>
                <a:cubicBezTo>
                  <a:pt x="76" y="72"/>
                  <a:pt x="76" y="72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5"/>
                  <a:pt x="73" y="75"/>
                  <a:pt x="72" y="75"/>
                </a:cubicBezTo>
                <a:cubicBezTo>
                  <a:pt x="72" y="75"/>
                  <a:pt x="72" y="74"/>
                  <a:pt x="72" y="74"/>
                </a:cubicBezTo>
                <a:cubicBezTo>
                  <a:pt x="73" y="74"/>
                  <a:pt x="75" y="74"/>
                  <a:pt x="76" y="74"/>
                </a:cubicBezTo>
                <a:cubicBezTo>
                  <a:pt x="76" y="73"/>
                  <a:pt x="75" y="73"/>
                  <a:pt x="75" y="74"/>
                </a:cubicBezTo>
                <a:cubicBezTo>
                  <a:pt x="75" y="73"/>
                  <a:pt x="74" y="74"/>
                  <a:pt x="75" y="73"/>
                </a:cubicBezTo>
                <a:cubicBezTo>
                  <a:pt x="74" y="73"/>
                  <a:pt x="74" y="73"/>
                  <a:pt x="74" y="74"/>
                </a:cubicBezTo>
                <a:cubicBezTo>
                  <a:pt x="73" y="73"/>
                  <a:pt x="74" y="73"/>
                  <a:pt x="73" y="73"/>
                </a:cubicBezTo>
                <a:cubicBezTo>
                  <a:pt x="74" y="73"/>
                  <a:pt x="74" y="73"/>
                  <a:pt x="74" y="72"/>
                </a:cubicBezTo>
                <a:cubicBezTo>
                  <a:pt x="74" y="72"/>
                  <a:pt x="73" y="72"/>
                  <a:pt x="73" y="72"/>
                </a:cubicBezTo>
                <a:cubicBezTo>
                  <a:pt x="73" y="72"/>
                  <a:pt x="73" y="72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3"/>
                  <a:pt x="73" y="73"/>
                </a:cubicBezTo>
                <a:cubicBezTo>
                  <a:pt x="73" y="73"/>
                  <a:pt x="73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2"/>
                </a:cubicBezTo>
                <a:cubicBezTo>
                  <a:pt x="72" y="72"/>
                  <a:pt x="72" y="72"/>
                  <a:pt x="72" y="73"/>
                </a:cubicBezTo>
                <a:cubicBezTo>
                  <a:pt x="72" y="72"/>
                  <a:pt x="72" y="72"/>
                  <a:pt x="72" y="72"/>
                </a:cubicBezTo>
                <a:cubicBezTo>
                  <a:pt x="71" y="72"/>
                  <a:pt x="71" y="73"/>
                  <a:pt x="71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4"/>
                  <a:pt x="70" y="74"/>
                </a:cubicBezTo>
                <a:cubicBezTo>
                  <a:pt x="70" y="74"/>
                  <a:pt x="70" y="73"/>
                  <a:pt x="70" y="73"/>
                </a:cubicBezTo>
                <a:cubicBezTo>
                  <a:pt x="70" y="73"/>
                  <a:pt x="70" y="74"/>
                  <a:pt x="70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8" y="74"/>
                  <a:pt x="68" y="74"/>
                  <a:pt x="68" y="74"/>
                </a:cubicBezTo>
                <a:cubicBezTo>
                  <a:pt x="67" y="74"/>
                  <a:pt x="67" y="74"/>
                  <a:pt x="67" y="73"/>
                </a:cubicBezTo>
                <a:cubicBezTo>
                  <a:pt x="67" y="74"/>
                  <a:pt x="67" y="74"/>
                  <a:pt x="68" y="75"/>
                </a:cubicBezTo>
                <a:cubicBezTo>
                  <a:pt x="67" y="75"/>
                  <a:pt x="67" y="74"/>
                  <a:pt x="66" y="75"/>
                </a:cubicBezTo>
                <a:cubicBezTo>
                  <a:pt x="66" y="74"/>
                  <a:pt x="67" y="74"/>
                  <a:pt x="66" y="73"/>
                </a:cubicBezTo>
                <a:cubicBezTo>
                  <a:pt x="66" y="73"/>
                  <a:pt x="66" y="74"/>
                  <a:pt x="66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3" y="75"/>
                  <a:pt x="64" y="75"/>
                  <a:pt x="65" y="75"/>
                </a:cubicBezTo>
                <a:cubicBezTo>
                  <a:pt x="64" y="75"/>
                  <a:pt x="64" y="77"/>
                  <a:pt x="64" y="76"/>
                </a:cubicBezTo>
                <a:cubicBezTo>
                  <a:pt x="63" y="76"/>
                  <a:pt x="64" y="76"/>
                  <a:pt x="64" y="76"/>
                </a:cubicBezTo>
                <a:cubicBezTo>
                  <a:pt x="63" y="75"/>
                  <a:pt x="64" y="76"/>
                  <a:pt x="63" y="75"/>
                </a:cubicBezTo>
                <a:cubicBezTo>
                  <a:pt x="63" y="76"/>
                  <a:pt x="63" y="76"/>
                  <a:pt x="63" y="77"/>
                </a:cubicBezTo>
                <a:cubicBezTo>
                  <a:pt x="63" y="76"/>
                  <a:pt x="63" y="76"/>
                  <a:pt x="63" y="76"/>
                </a:cubicBezTo>
                <a:cubicBezTo>
                  <a:pt x="62" y="75"/>
                  <a:pt x="63" y="77"/>
                  <a:pt x="62" y="77"/>
                </a:cubicBezTo>
                <a:cubicBezTo>
                  <a:pt x="62" y="76"/>
                  <a:pt x="62" y="76"/>
                  <a:pt x="62" y="75"/>
                </a:cubicBezTo>
                <a:cubicBezTo>
                  <a:pt x="61" y="76"/>
                  <a:pt x="62" y="76"/>
                  <a:pt x="61" y="76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76"/>
                  <a:pt x="61" y="76"/>
                  <a:pt x="61" y="75"/>
                </a:cubicBezTo>
                <a:cubicBezTo>
                  <a:pt x="61" y="76"/>
                  <a:pt x="61" y="75"/>
                  <a:pt x="60" y="75"/>
                </a:cubicBezTo>
                <a:cubicBezTo>
                  <a:pt x="59" y="75"/>
                  <a:pt x="58" y="76"/>
                  <a:pt x="57" y="76"/>
                </a:cubicBezTo>
                <a:cubicBezTo>
                  <a:pt x="58" y="75"/>
                  <a:pt x="56" y="76"/>
                  <a:pt x="55" y="76"/>
                </a:cubicBezTo>
                <a:cubicBezTo>
                  <a:pt x="55" y="75"/>
                  <a:pt x="56" y="76"/>
                  <a:pt x="56" y="75"/>
                </a:cubicBezTo>
                <a:cubicBezTo>
                  <a:pt x="55" y="74"/>
                  <a:pt x="55" y="76"/>
                  <a:pt x="54" y="75"/>
                </a:cubicBezTo>
                <a:cubicBezTo>
                  <a:pt x="54" y="75"/>
                  <a:pt x="54" y="76"/>
                  <a:pt x="54" y="76"/>
                </a:cubicBezTo>
                <a:cubicBezTo>
                  <a:pt x="54" y="76"/>
                  <a:pt x="54" y="76"/>
                  <a:pt x="53" y="76"/>
                </a:cubicBezTo>
                <a:cubicBezTo>
                  <a:pt x="52" y="75"/>
                  <a:pt x="52" y="77"/>
                  <a:pt x="51" y="76"/>
                </a:cubicBezTo>
                <a:cubicBezTo>
                  <a:pt x="50" y="77"/>
                  <a:pt x="49" y="77"/>
                  <a:pt x="49" y="78"/>
                </a:cubicBezTo>
                <a:cubicBezTo>
                  <a:pt x="49" y="78"/>
                  <a:pt x="49" y="78"/>
                  <a:pt x="50" y="78"/>
                </a:cubicBezTo>
                <a:cubicBezTo>
                  <a:pt x="49" y="79"/>
                  <a:pt x="48" y="78"/>
                  <a:pt x="47" y="77"/>
                </a:cubicBezTo>
                <a:cubicBezTo>
                  <a:pt x="47" y="77"/>
                  <a:pt x="48" y="78"/>
                  <a:pt x="48" y="78"/>
                </a:cubicBezTo>
                <a:cubicBezTo>
                  <a:pt x="47" y="78"/>
                  <a:pt x="47" y="79"/>
                  <a:pt x="46" y="78"/>
                </a:cubicBezTo>
                <a:cubicBezTo>
                  <a:pt x="46" y="78"/>
                  <a:pt x="47" y="78"/>
                  <a:pt x="47" y="78"/>
                </a:cubicBezTo>
                <a:cubicBezTo>
                  <a:pt x="47" y="78"/>
                  <a:pt x="45" y="78"/>
                  <a:pt x="45" y="78"/>
                </a:cubicBezTo>
                <a:cubicBezTo>
                  <a:pt x="45" y="78"/>
                  <a:pt x="44" y="77"/>
                  <a:pt x="45" y="77"/>
                </a:cubicBezTo>
                <a:cubicBezTo>
                  <a:pt x="45" y="77"/>
                  <a:pt x="44" y="78"/>
                  <a:pt x="44" y="78"/>
                </a:cubicBezTo>
                <a:cubicBezTo>
                  <a:pt x="44" y="78"/>
                  <a:pt x="44" y="78"/>
                  <a:pt x="45" y="78"/>
                </a:cubicBezTo>
                <a:cubicBezTo>
                  <a:pt x="44" y="78"/>
                  <a:pt x="42" y="77"/>
                  <a:pt x="41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7"/>
                  <a:pt x="38" y="79"/>
                  <a:pt x="37" y="78"/>
                </a:cubicBezTo>
                <a:cubicBezTo>
                  <a:pt x="36" y="79"/>
                  <a:pt x="35" y="79"/>
                  <a:pt x="34" y="78"/>
                </a:cubicBezTo>
                <a:cubicBezTo>
                  <a:pt x="34" y="78"/>
                  <a:pt x="34" y="77"/>
                  <a:pt x="35" y="77"/>
                </a:cubicBezTo>
                <a:cubicBezTo>
                  <a:pt x="34" y="77"/>
                  <a:pt x="33" y="79"/>
                  <a:pt x="32" y="78"/>
                </a:cubicBezTo>
                <a:cubicBezTo>
                  <a:pt x="33" y="79"/>
                  <a:pt x="32" y="80"/>
                  <a:pt x="33" y="81"/>
                </a:cubicBezTo>
                <a:cubicBezTo>
                  <a:pt x="32" y="81"/>
                  <a:pt x="32" y="81"/>
                  <a:pt x="31" y="81"/>
                </a:cubicBezTo>
                <a:cubicBezTo>
                  <a:pt x="31" y="82"/>
                  <a:pt x="33" y="80"/>
                  <a:pt x="33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33" y="82"/>
                  <a:pt x="32" y="82"/>
                  <a:pt x="32" y="83"/>
                </a:cubicBezTo>
                <a:cubicBezTo>
                  <a:pt x="32" y="82"/>
                  <a:pt x="32" y="82"/>
                  <a:pt x="31" y="82"/>
                </a:cubicBezTo>
                <a:cubicBezTo>
                  <a:pt x="31" y="82"/>
                  <a:pt x="31" y="82"/>
                  <a:pt x="31" y="83"/>
                </a:cubicBezTo>
                <a:cubicBezTo>
                  <a:pt x="30" y="83"/>
                  <a:pt x="29" y="82"/>
                  <a:pt x="30" y="83"/>
                </a:cubicBezTo>
                <a:cubicBezTo>
                  <a:pt x="29" y="83"/>
                  <a:pt x="29" y="82"/>
                  <a:pt x="29" y="82"/>
                </a:cubicBezTo>
                <a:cubicBezTo>
                  <a:pt x="28" y="82"/>
                  <a:pt x="29" y="82"/>
                  <a:pt x="29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7" y="82"/>
                  <a:pt x="28" y="81"/>
                  <a:pt x="27" y="81"/>
                </a:cubicBezTo>
                <a:cubicBezTo>
                  <a:pt x="27" y="81"/>
                  <a:pt x="27" y="82"/>
                  <a:pt x="27" y="82"/>
                </a:cubicBezTo>
                <a:cubicBezTo>
                  <a:pt x="27" y="82"/>
                  <a:pt x="27" y="82"/>
                  <a:pt x="27" y="83"/>
                </a:cubicBezTo>
                <a:cubicBezTo>
                  <a:pt x="27" y="83"/>
                  <a:pt x="27" y="83"/>
                  <a:pt x="27" y="84"/>
                </a:cubicBezTo>
                <a:cubicBezTo>
                  <a:pt x="27" y="84"/>
                  <a:pt x="26" y="83"/>
                  <a:pt x="26" y="84"/>
                </a:cubicBezTo>
                <a:cubicBezTo>
                  <a:pt x="26" y="84"/>
                  <a:pt x="26" y="84"/>
                  <a:pt x="27" y="84"/>
                </a:cubicBezTo>
                <a:cubicBezTo>
                  <a:pt x="26" y="85"/>
                  <a:pt x="26" y="84"/>
                  <a:pt x="26" y="85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84"/>
                  <a:pt x="25" y="84"/>
                  <a:pt x="25" y="84"/>
                </a:cubicBezTo>
                <a:cubicBezTo>
                  <a:pt x="25" y="85"/>
                  <a:pt x="24" y="85"/>
                  <a:pt x="22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3" y="85"/>
                  <a:pt x="23" y="85"/>
                  <a:pt x="23" y="86"/>
                </a:cubicBezTo>
                <a:cubicBezTo>
                  <a:pt x="23" y="85"/>
                  <a:pt x="23" y="85"/>
                  <a:pt x="23" y="85"/>
                </a:cubicBezTo>
                <a:cubicBezTo>
                  <a:pt x="24" y="85"/>
                  <a:pt x="25" y="85"/>
                  <a:pt x="26" y="85"/>
                </a:cubicBezTo>
                <a:cubicBezTo>
                  <a:pt x="25" y="86"/>
                  <a:pt x="24" y="85"/>
                  <a:pt x="24" y="86"/>
                </a:cubicBezTo>
                <a:cubicBezTo>
                  <a:pt x="24" y="86"/>
                  <a:pt x="24" y="86"/>
                  <a:pt x="25" y="86"/>
                </a:cubicBezTo>
                <a:cubicBezTo>
                  <a:pt x="25" y="86"/>
                  <a:pt x="24" y="86"/>
                  <a:pt x="24" y="87"/>
                </a:cubicBezTo>
                <a:cubicBezTo>
                  <a:pt x="24" y="87"/>
                  <a:pt x="24" y="86"/>
                  <a:pt x="23" y="86"/>
                </a:cubicBezTo>
                <a:cubicBezTo>
                  <a:pt x="23" y="86"/>
                  <a:pt x="23" y="86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2" y="86"/>
                </a:cubicBezTo>
                <a:cubicBezTo>
                  <a:pt x="22" y="87"/>
                  <a:pt x="22" y="86"/>
                  <a:pt x="22" y="87"/>
                </a:cubicBezTo>
                <a:cubicBezTo>
                  <a:pt x="21" y="87"/>
                  <a:pt x="21" y="86"/>
                  <a:pt x="21" y="86"/>
                </a:cubicBezTo>
                <a:cubicBezTo>
                  <a:pt x="21" y="87"/>
                  <a:pt x="20" y="86"/>
                  <a:pt x="19" y="86"/>
                </a:cubicBezTo>
                <a:cubicBezTo>
                  <a:pt x="19" y="87"/>
                  <a:pt x="19" y="86"/>
                  <a:pt x="18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5"/>
                  <a:pt x="17" y="86"/>
                  <a:pt x="17" y="86"/>
                </a:cubicBezTo>
                <a:cubicBezTo>
                  <a:pt x="16" y="86"/>
                  <a:pt x="16" y="87"/>
                  <a:pt x="17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5" y="88"/>
                  <a:pt x="16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88"/>
                  <a:pt x="15" y="89"/>
                  <a:pt x="14" y="89"/>
                </a:cubicBezTo>
                <a:cubicBezTo>
                  <a:pt x="14" y="88"/>
                  <a:pt x="14" y="88"/>
                  <a:pt x="14" y="87"/>
                </a:cubicBezTo>
                <a:cubicBezTo>
                  <a:pt x="14" y="87"/>
                  <a:pt x="15" y="88"/>
                  <a:pt x="15" y="87"/>
                </a:cubicBezTo>
                <a:cubicBezTo>
                  <a:pt x="15" y="87"/>
                  <a:pt x="14" y="87"/>
                  <a:pt x="14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2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9"/>
                  <a:pt x="10" y="88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2" y="89"/>
                  <a:pt x="11" y="90"/>
                  <a:pt x="12" y="90"/>
                </a:cubicBezTo>
                <a:cubicBezTo>
                  <a:pt x="12" y="91"/>
                  <a:pt x="11" y="90"/>
                  <a:pt x="11" y="90"/>
                </a:cubicBezTo>
                <a:cubicBezTo>
                  <a:pt x="11" y="91"/>
                  <a:pt x="12" y="90"/>
                  <a:pt x="12" y="91"/>
                </a:cubicBezTo>
                <a:cubicBezTo>
                  <a:pt x="12" y="90"/>
                  <a:pt x="12" y="90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2" y="90"/>
                  <a:pt x="12" y="90"/>
                  <a:pt x="12" y="89"/>
                </a:cubicBezTo>
                <a:cubicBezTo>
                  <a:pt x="12" y="89"/>
                  <a:pt x="13" y="90"/>
                  <a:pt x="13" y="89"/>
                </a:cubicBezTo>
                <a:cubicBezTo>
                  <a:pt x="13" y="90"/>
                  <a:pt x="13" y="90"/>
                  <a:pt x="14" y="90"/>
                </a:cubicBezTo>
                <a:cubicBezTo>
                  <a:pt x="13" y="89"/>
                  <a:pt x="14" y="90"/>
                  <a:pt x="14" y="90"/>
                </a:cubicBezTo>
                <a:cubicBezTo>
                  <a:pt x="14" y="90"/>
                  <a:pt x="15" y="90"/>
                  <a:pt x="14" y="91"/>
                </a:cubicBezTo>
                <a:cubicBezTo>
                  <a:pt x="15" y="91"/>
                  <a:pt x="16" y="91"/>
                  <a:pt x="16" y="91"/>
                </a:cubicBezTo>
                <a:cubicBezTo>
                  <a:pt x="17" y="91"/>
                  <a:pt x="17" y="91"/>
                  <a:pt x="18" y="91"/>
                </a:cubicBezTo>
                <a:cubicBezTo>
                  <a:pt x="18" y="91"/>
                  <a:pt x="18" y="91"/>
                  <a:pt x="18" y="90"/>
                </a:cubicBezTo>
                <a:cubicBezTo>
                  <a:pt x="19" y="91"/>
                  <a:pt x="18" y="91"/>
                  <a:pt x="18" y="91"/>
                </a:cubicBezTo>
                <a:cubicBezTo>
                  <a:pt x="19" y="92"/>
                  <a:pt x="19" y="91"/>
                  <a:pt x="20" y="91"/>
                </a:cubicBezTo>
                <a:cubicBezTo>
                  <a:pt x="20" y="91"/>
                  <a:pt x="20" y="91"/>
                  <a:pt x="19" y="91"/>
                </a:cubicBezTo>
                <a:cubicBezTo>
                  <a:pt x="19" y="90"/>
                  <a:pt x="20" y="91"/>
                  <a:pt x="20" y="90"/>
                </a:cubicBezTo>
                <a:cubicBezTo>
                  <a:pt x="20" y="90"/>
                  <a:pt x="20" y="91"/>
                  <a:pt x="20" y="90"/>
                </a:cubicBezTo>
                <a:cubicBezTo>
                  <a:pt x="21" y="91"/>
                  <a:pt x="21" y="91"/>
                  <a:pt x="20" y="91"/>
                </a:cubicBezTo>
                <a:cubicBezTo>
                  <a:pt x="21" y="91"/>
                  <a:pt x="21" y="91"/>
                  <a:pt x="22" y="91"/>
                </a:cubicBezTo>
                <a:cubicBezTo>
                  <a:pt x="22" y="90"/>
                  <a:pt x="23" y="92"/>
                  <a:pt x="23" y="90"/>
                </a:cubicBezTo>
                <a:cubicBezTo>
                  <a:pt x="23" y="91"/>
                  <a:pt x="24" y="90"/>
                  <a:pt x="24" y="91"/>
                </a:cubicBezTo>
                <a:cubicBezTo>
                  <a:pt x="24" y="91"/>
                  <a:pt x="23" y="92"/>
                  <a:pt x="23" y="91"/>
                </a:cubicBezTo>
                <a:cubicBezTo>
                  <a:pt x="23" y="92"/>
                  <a:pt x="22" y="92"/>
                  <a:pt x="21" y="91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1"/>
                  <a:pt x="24" y="93"/>
                  <a:pt x="24" y="91"/>
                </a:cubicBezTo>
                <a:cubicBezTo>
                  <a:pt x="25" y="91"/>
                  <a:pt x="26" y="90"/>
                  <a:pt x="26" y="91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7" y="89"/>
                  <a:pt x="27" y="89"/>
                </a:cubicBezTo>
                <a:cubicBezTo>
                  <a:pt x="27" y="90"/>
                  <a:pt x="26" y="89"/>
                  <a:pt x="26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0"/>
                </a:cubicBezTo>
                <a:cubicBezTo>
                  <a:pt x="28" y="90"/>
                  <a:pt x="28" y="90"/>
                  <a:pt x="28" y="91"/>
                </a:cubicBezTo>
                <a:cubicBezTo>
                  <a:pt x="29" y="91"/>
                  <a:pt x="28" y="89"/>
                  <a:pt x="29" y="9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9"/>
                  <a:pt x="29" y="88"/>
                  <a:pt x="29" y="88"/>
                </a:cubicBezTo>
                <a:cubicBezTo>
                  <a:pt x="29" y="90"/>
                  <a:pt x="31" y="89"/>
                  <a:pt x="32" y="90"/>
                </a:cubicBezTo>
                <a:cubicBezTo>
                  <a:pt x="31" y="90"/>
                  <a:pt x="29" y="90"/>
                  <a:pt x="30" y="91"/>
                </a:cubicBezTo>
                <a:cubicBezTo>
                  <a:pt x="29" y="91"/>
                  <a:pt x="29" y="91"/>
                  <a:pt x="28" y="91"/>
                </a:cubicBezTo>
                <a:cubicBezTo>
                  <a:pt x="28" y="92"/>
                  <a:pt x="29" y="91"/>
                  <a:pt x="29" y="92"/>
                </a:cubicBezTo>
                <a:cubicBezTo>
                  <a:pt x="29" y="92"/>
                  <a:pt x="29" y="92"/>
                  <a:pt x="29" y="93"/>
                </a:cubicBezTo>
                <a:cubicBezTo>
                  <a:pt x="28" y="92"/>
                  <a:pt x="28" y="93"/>
                  <a:pt x="27" y="92"/>
                </a:cubicBezTo>
                <a:cubicBezTo>
                  <a:pt x="27" y="92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6" y="93"/>
                  <a:pt x="26" y="93"/>
                  <a:pt x="25" y="93"/>
                </a:cubicBezTo>
                <a:cubicBezTo>
                  <a:pt x="25" y="93"/>
                  <a:pt x="24" y="93"/>
                  <a:pt x="24" y="94"/>
                </a:cubicBezTo>
                <a:cubicBezTo>
                  <a:pt x="23" y="94"/>
                  <a:pt x="24" y="93"/>
                  <a:pt x="24" y="93"/>
                </a:cubicBezTo>
                <a:cubicBezTo>
                  <a:pt x="24" y="93"/>
                  <a:pt x="25" y="93"/>
                  <a:pt x="25" y="92"/>
                </a:cubicBezTo>
                <a:cubicBezTo>
                  <a:pt x="24" y="92"/>
                  <a:pt x="24" y="92"/>
                  <a:pt x="24" y="93"/>
                </a:cubicBezTo>
                <a:cubicBezTo>
                  <a:pt x="24" y="93"/>
                  <a:pt x="24" y="92"/>
                  <a:pt x="24" y="92"/>
                </a:cubicBezTo>
                <a:cubicBezTo>
                  <a:pt x="23" y="93"/>
                  <a:pt x="23" y="93"/>
                  <a:pt x="23" y="93"/>
                </a:cubicBezTo>
                <a:cubicBezTo>
                  <a:pt x="22" y="93"/>
                  <a:pt x="23" y="94"/>
                  <a:pt x="23" y="94"/>
                </a:cubicBezTo>
                <a:cubicBezTo>
                  <a:pt x="23" y="94"/>
                  <a:pt x="23" y="94"/>
                  <a:pt x="23" y="94"/>
                </a:cubicBezTo>
                <a:cubicBezTo>
                  <a:pt x="22" y="94"/>
                  <a:pt x="22" y="94"/>
                  <a:pt x="22" y="93"/>
                </a:cubicBezTo>
                <a:cubicBezTo>
                  <a:pt x="22" y="93"/>
                  <a:pt x="22" y="94"/>
                  <a:pt x="21" y="93"/>
                </a:cubicBezTo>
                <a:cubicBezTo>
                  <a:pt x="21" y="93"/>
                  <a:pt x="21" y="94"/>
                  <a:pt x="21" y="94"/>
                </a:cubicBezTo>
                <a:cubicBezTo>
                  <a:pt x="21" y="94"/>
                  <a:pt x="20" y="93"/>
                  <a:pt x="20" y="95"/>
                </a:cubicBezTo>
                <a:cubicBezTo>
                  <a:pt x="18" y="95"/>
                  <a:pt x="18" y="95"/>
                  <a:pt x="17" y="95"/>
                </a:cubicBezTo>
                <a:cubicBezTo>
                  <a:pt x="17" y="96"/>
                  <a:pt x="16" y="95"/>
                  <a:pt x="16" y="95"/>
                </a:cubicBezTo>
                <a:cubicBezTo>
                  <a:pt x="16" y="96"/>
                  <a:pt x="16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7" y="97"/>
                  <a:pt x="17" y="97"/>
                  <a:pt x="17" y="96"/>
                </a:cubicBezTo>
                <a:cubicBezTo>
                  <a:pt x="17" y="96"/>
                  <a:pt x="18" y="96"/>
                  <a:pt x="18" y="95"/>
                </a:cubicBezTo>
                <a:cubicBezTo>
                  <a:pt x="19" y="96"/>
                  <a:pt x="18" y="97"/>
                  <a:pt x="18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20" y="97"/>
                  <a:pt x="20" y="96"/>
                  <a:pt x="21" y="97"/>
                </a:cubicBezTo>
                <a:cubicBezTo>
                  <a:pt x="21" y="97"/>
                  <a:pt x="21" y="97"/>
                  <a:pt x="20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97"/>
                  <a:pt x="21" y="97"/>
                  <a:pt x="22" y="98"/>
                </a:cubicBezTo>
                <a:cubicBezTo>
                  <a:pt x="22" y="97"/>
                  <a:pt x="24" y="98"/>
                  <a:pt x="24" y="97"/>
                </a:cubicBezTo>
                <a:cubicBezTo>
                  <a:pt x="25" y="97"/>
                  <a:pt x="24" y="98"/>
                  <a:pt x="24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8"/>
                  <a:pt x="25" y="97"/>
                  <a:pt x="24" y="97"/>
                </a:cubicBezTo>
                <a:cubicBezTo>
                  <a:pt x="24" y="97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5" y="96"/>
                  <a:pt x="24" y="97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6"/>
                  <a:pt x="25" y="96"/>
                  <a:pt x="26" y="97"/>
                </a:cubicBezTo>
                <a:cubicBezTo>
                  <a:pt x="25" y="97"/>
                  <a:pt x="25" y="96"/>
                  <a:pt x="25" y="97"/>
                </a:cubicBezTo>
                <a:cubicBezTo>
                  <a:pt x="28" y="97"/>
                  <a:pt x="31" y="96"/>
                  <a:pt x="34" y="95"/>
                </a:cubicBezTo>
                <a:cubicBezTo>
                  <a:pt x="34" y="94"/>
                  <a:pt x="35" y="94"/>
                  <a:pt x="36" y="95"/>
                </a:cubicBezTo>
                <a:cubicBezTo>
                  <a:pt x="36" y="94"/>
                  <a:pt x="35" y="94"/>
                  <a:pt x="35" y="93"/>
                </a:cubicBezTo>
                <a:cubicBezTo>
                  <a:pt x="36" y="93"/>
                  <a:pt x="36" y="94"/>
                  <a:pt x="36" y="93"/>
                </a:cubicBezTo>
                <a:cubicBezTo>
                  <a:pt x="37" y="94"/>
                  <a:pt x="37" y="94"/>
                  <a:pt x="36" y="94"/>
                </a:cubicBezTo>
                <a:cubicBezTo>
                  <a:pt x="37" y="94"/>
                  <a:pt x="37" y="93"/>
                  <a:pt x="38" y="93"/>
                </a:cubicBezTo>
                <a:cubicBezTo>
                  <a:pt x="38" y="95"/>
                  <a:pt x="39" y="94"/>
                  <a:pt x="41" y="94"/>
                </a:cubicBezTo>
                <a:cubicBezTo>
                  <a:pt x="41" y="94"/>
                  <a:pt x="40" y="94"/>
                  <a:pt x="4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4"/>
                  <a:pt x="41" y="94"/>
                  <a:pt x="41" y="93"/>
                </a:cubicBezTo>
                <a:cubicBezTo>
                  <a:pt x="41" y="93"/>
                  <a:pt x="41" y="93"/>
                  <a:pt x="42" y="93"/>
                </a:cubicBezTo>
                <a:cubicBezTo>
                  <a:pt x="42" y="93"/>
                  <a:pt x="42" y="93"/>
                  <a:pt x="42" y="92"/>
                </a:cubicBezTo>
                <a:cubicBezTo>
                  <a:pt x="42" y="92"/>
                  <a:pt x="42" y="93"/>
                  <a:pt x="43" y="92"/>
                </a:cubicBezTo>
                <a:cubicBezTo>
                  <a:pt x="43" y="92"/>
                  <a:pt x="43" y="93"/>
                  <a:pt x="43" y="93"/>
                </a:cubicBezTo>
                <a:cubicBezTo>
                  <a:pt x="44" y="93"/>
                  <a:pt x="44" y="93"/>
                  <a:pt x="45" y="93"/>
                </a:cubicBezTo>
                <a:cubicBezTo>
                  <a:pt x="46" y="93"/>
                  <a:pt x="46" y="93"/>
                  <a:pt x="45" y="93"/>
                </a:cubicBezTo>
                <a:cubicBezTo>
                  <a:pt x="46" y="93"/>
                  <a:pt x="46" y="93"/>
                  <a:pt x="46" y="92"/>
                </a:cubicBezTo>
                <a:cubicBezTo>
                  <a:pt x="47" y="93"/>
                  <a:pt x="47" y="93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ubicBezTo>
                  <a:pt x="48" y="92"/>
                  <a:pt x="48" y="92"/>
                  <a:pt x="48" y="92"/>
                </a:cubicBezTo>
                <a:cubicBezTo>
                  <a:pt x="49" y="92"/>
                  <a:pt x="49" y="92"/>
                  <a:pt x="49" y="91"/>
                </a:cubicBezTo>
                <a:cubicBezTo>
                  <a:pt x="49" y="91"/>
                  <a:pt x="49" y="91"/>
                  <a:pt x="49" y="92"/>
                </a:cubicBezTo>
                <a:cubicBezTo>
                  <a:pt x="50" y="91"/>
                  <a:pt x="52" y="92"/>
                  <a:pt x="53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2"/>
                  <a:pt x="53" y="91"/>
                  <a:pt x="53" y="92"/>
                </a:cubicBezTo>
                <a:cubicBezTo>
                  <a:pt x="54" y="91"/>
                  <a:pt x="55" y="90"/>
                  <a:pt x="56" y="90"/>
                </a:cubicBezTo>
                <a:cubicBezTo>
                  <a:pt x="56" y="90"/>
                  <a:pt x="55" y="90"/>
                  <a:pt x="55" y="89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89"/>
                  <a:pt x="57" y="90"/>
                  <a:pt x="56" y="89"/>
                </a:cubicBezTo>
                <a:cubicBezTo>
                  <a:pt x="56" y="89"/>
                  <a:pt x="57" y="89"/>
                  <a:pt x="57" y="89"/>
                </a:cubicBezTo>
                <a:cubicBezTo>
                  <a:pt x="57" y="89"/>
                  <a:pt x="57" y="90"/>
                  <a:pt x="57" y="90"/>
                </a:cubicBezTo>
                <a:cubicBezTo>
                  <a:pt x="58" y="89"/>
                  <a:pt x="59" y="88"/>
                  <a:pt x="60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9"/>
                  <a:pt x="60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8"/>
                </a:cubicBezTo>
                <a:cubicBezTo>
                  <a:pt x="61" y="88"/>
                  <a:pt x="61" y="89"/>
                  <a:pt x="62" y="89"/>
                </a:cubicBezTo>
                <a:cubicBezTo>
                  <a:pt x="62" y="89"/>
                  <a:pt x="62" y="89"/>
                  <a:pt x="62" y="88"/>
                </a:cubicBezTo>
                <a:cubicBezTo>
                  <a:pt x="62" y="89"/>
                  <a:pt x="62" y="89"/>
                  <a:pt x="62" y="89"/>
                </a:cubicBezTo>
                <a:cubicBezTo>
                  <a:pt x="63" y="89"/>
                  <a:pt x="63" y="89"/>
                  <a:pt x="63" y="90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8"/>
                  <a:pt x="64" y="88"/>
                  <a:pt x="64" y="87"/>
                </a:cubicBezTo>
                <a:cubicBezTo>
                  <a:pt x="65" y="87"/>
                  <a:pt x="64" y="88"/>
                  <a:pt x="64" y="88"/>
                </a:cubicBezTo>
                <a:cubicBezTo>
                  <a:pt x="65" y="88"/>
                  <a:pt x="65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7"/>
                  <a:pt x="66" y="87"/>
                </a:cubicBezTo>
                <a:cubicBezTo>
                  <a:pt x="66" y="87"/>
                  <a:pt x="66" y="88"/>
                  <a:pt x="66" y="88"/>
                </a:cubicBezTo>
                <a:cubicBezTo>
                  <a:pt x="66" y="88"/>
                  <a:pt x="67" y="88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8"/>
                  <a:pt x="67" y="89"/>
                </a:cubicBezTo>
                <a:cubicBezTo>
                  <a:pt x="67" y="89"/>
                  <a:pt x="67" y="89"/>
                  <a:pt x="68" y="89"/>
                </a:cubicBezTo>
                <a:cubicBezTo>
                  <a:pt x="67" y="89"/>
                  <a:pt x="67" y="88"/>
                  <a:pt x="68" y="88"/>
                </a:cubicBezTo>
                <a:cubicBezTo>
                  <a:pt x="68" y="88"/>
                  <a:pt x="68" y="88"/>
                  <a:pt x="67" y="88"/>
                </a:cubicBezTo>
                <a:cubicBezTo>
                  <a:pt x="68" y="87"/>
                  <a:pt x="68" y="87"/>
                  <a:pt x="68" y="86"/>
                </a:cubicBezTo>
                <a:cubicBezTo>
                  <a:pt x="69" y="87"/>
                  <a:pt x="68" y="87"/>
                  <a:pt x="69" y="87"/>
                </a:cubicBezTo>
                <a:cubicBezTo>
                  <a:pt x="69" y="87"/>
                  <a:pt x="69" y="87"/>
                  <a:pt x="69" y="86"/>
                </a:cubicBezTo>
                <a:cubicBezTo>
                  <a:pt x="70" y="86"/>
                  <a:pt x="71" y="86"/>
                  <a:pt x="71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7"/>
                  <a:pt x="73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5" y="87"/>
                </a:cubicBezTo>
                <a:cubicBezTo>
                  <a:pt x="74" y="87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4" y="85"/>
                  <a:pt x="74" y="85"/>
                  <a:pt x="74" y="86"/>
                </a:cubicBezTo>
                <a:cubicBezTo>
                  <a:pt x="75" y="85"/>
                  <a:pt x="74" y="85"/>
                  <a:pt x="74" y="85"/>
                </a:cubicBezTo>
                <a:cubicBezTo>
                  <a:pt x="75" y="85"/>
                  <a:pt x="75" y="86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5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6"/>
                  <a:pt x="74" y="86"/>
                  <a:pt x="74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7"/>
                  <a:pt x="75" y="86"/>
                </a:cubicBezTo>
                <a:cubicBezTo>
                  <a:pt x="75" y="86"/>
                  <a:pt x="75" y="86"/>
                  <a:pt x="76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6"/>
                  <a:pt x="78" y="86"/>
                  <a:pt x="78" y="87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79" y="86"/>
                  <a:pt x="79" y="86"/>
                </a:cubicBezTo>
                <a:cubicBezTo>
                  <a:pt x="79" y="85"/>
                  <a:pt x="79" y="85"/>
                  <a:pt x="79" y="85"/>
                </a:cubicBezTo>
                <a:cubicBezTo>
                  <a:pt x="80" y="85"/>
                  <a:pt x="80" y="86"/>
                  <a:pt x="80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1" y="84"/>
                  <a:pt x="81" y="84"/>
                </a:cubicBezTo>
                <a:cubicBezTo>
                  <a:pt x="81" y="84"/>
                  <a:pt x="81" y="85"/>
                  <a:pt x="81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5"/>
                  <a:pt x="82" y="85"/>
                  <a:pt x="82" y="85"/>
                </a:cubicBezTo>
                <a:cubicBezTo>
                  <a:pt x="82" y="85"/>
                  <a:pt x="82" y="86"/>
                  <a:pt x="82" y="86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5"/>
                  <a:pt x="82" y="85"/>
                  <a:pt x="82" y="85"/>
                </a:cubicBezTo>
                <a:cubicBezTo>
                  <a:pt x="83" y="85"/>
                  <a:pt x="82" y="85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5"/>
                </a:cubicBezTo>
                <a:cubicBezTo>
                  <a:pt x="83" y="84"/>
                  <a:pt x="84" y="85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5" y="85"/>
                  <a:pt x="85" y="85"/>
                </a:cubicBezTo>
                <a:cubicBezTo>
                  <a:pt x="84" y="85"/>
                  <a:pt x="84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4"/>
                  <a:pt x="86" y="84"/>
                </a:cubicBezTo>
                <a:cubicBezTo>
                  <a:pt x="86" y="84"/>
                  <a:pt x="86" y="84"/>
                  <a:pt x="86" y="84"/>
                </a:cubicBezTo>
                <a:cubicBezTo>
                  <a:pt x="87" y="84"/>
                  <a:pt x="87" y="83"/>
                  <a:pt x="88" y="83"/>
                </a:cubicBezTo>
                <a:cubicBezTo>
                  <a:pt x="88" y="83"/>
                  <a:pt x="89" y="83"/>
                  <a:pt x="89" y="83"/>
                </a:cubicBezTo>
                <a:cubicBezTo>
                  <a:pt x="89" y="83"/>
                  <a:pt x="89" y="83"/>
                  <a:pt x="90" y="83"/>
                </a:cubicBezTo>
                <a:cubicBezTo>
                  <a:pt x="90" y="83"/>
                  <a:pt x="90" y="82"/>
                  <a:pt x="90" y="83"/>
                </a:cubicBezTo>
                <a:cubicBezTo>
                  <a:pt x="90" y="82"/>
                  <a:pt x="90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1" y="82"/>
                  <a:pt x="91" y="82"/>
                </a:cubicBezTo>
                <a:cubicBezTo>
                  <a:pt x="91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3" y="82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3" y="82"/>
                  <a:pt x="93" y="82"/>
                  <a:pt x="94" y="82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4" y="82"/>
                  <a:pt x="94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2"/>
                  <a:pt x="93" y="82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2" y="83"/>
                  <a:pt x="91" y="83"/>
                </a:cubicBezTo>
                <a:cubicBezTo>
                  <a:pt x="91" y="83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89" y="85"/>
                  <a:pt x="89" y="85"/>
                </a:cubicBezTo>
                <a:cubicBezTo>
                  <a:pt x="89" y="85"/>
                  <a:pt x="89" y="85"/>
                  <a:pt x="89" y="85"/>
                </a:cubicBezTo>
                <a:cubicBezTo>
                  <a:pt x="89" y="85"/>
                  <a:pt x="89" y="84"/>
                  <a:pt x="89" y="84"/>
                </a:cubicBezTo>
                <a:cubicBezTo>
                  <a:pt x="89" y="85"/>
                  <a:pt x="89" y="85"/>
                  <a:pt x="88" y="86"/>
                </a:cubicBezTo>
                <a:cubicBezTo>
                  <a:pt x="88" y="86"/>
                  <a:pt x="88" y="85"/>
                  <a:pt x="88" y="85"/>
                </a:cubicBezTo>
                <a:cubicBezTo>
                  <a:pt x="88" y="86"/>
                  <a:pt x="87" y="86"/>
                  <a:pt x="87" y="86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8" y="84"/>
                  <a:pt x="87" y="84"/>
                </a:cubicBezTo>
                <a:cubicBezTo>
                  <a:pt x="87" y="84"/>
                  <a:pt x="87" y="84"/>
                  <a:pt x="87" y="84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6" y="85"/>
                  <a:pt x="8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6"/>
                  <a:pt x="85" y="85"/>
                  <a:pt x="85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7"/>
                </a:cubicBezTo>
                <a:cubicBezTo>
                  <a:pt x="86" y="87"/>
                  <a:pt x="85" y="87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86"/>
                  <a:pt x="85" y="86"/>
                  <a:pt x="85" y="87"/>
                </a:cubicBezTo>
                <a:cubicBezTo>
                  <a:pt x="85" y="86"/>
                  <a:pt x="85" y="86"/>
                  <a:pt x="85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3" y="87"/>
                  <a:pt x="83" y="87"/>
                  <a:pt x="83" y="86"/>
                </a:cubicBezTo>
                <a:cubicBezTo>
                  <a:pt x="83" y="86"/>
                  <a:pt x="83" y="87"/>
                  <a:pt x="83" y="87"/>
                </a:cubicBezTo>
                <a:cubicBezTo>
                  <a:pt x="83" y="87"/>
                  <a:pt x="83" y="86"/>
                  <a:pt x="83" y="86"/>
                </a:cubicBezTo>
                <a:cubicBezTo>
                  <a:pt x="82" y="86"/>
                  <a:pt x="82" y="86"/>
                  <a:pt x="81" y="86"/>
                </a:cubicBezTo>
                <a:cubicBezTo>
                  <a:pt x="81" y="86"/>
                  <a:pt x="82" y="86"/>
                  <a:pt x="82" y="87"/>
                </a:cubicBezTo>
                <a:cubicBezTo>
                  <a:pt x="82" y="87"/>
                  <a:pt x="81" y="86"/>
                  <a:pt x="82" y="86"/>
                </a:cubicBezTo>
                <a:cubicBezTo>
                  <a:pt x="83" y="87"/>
                  <a:pt x="83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2" y="88"/>
                  <a:pt x="80" y="87"/>
                  <a:pt x="80" y="88"/>
                </a:cubicBezTo>
                <a:cubicBezTo>
                  <a:pt x="79" y="87"/>
                  <a:pt x="80" y="87"/>
                  <a:pt x="80" y="87"/>
                </a:cubicBezTo>
                <a:cubicBezTo>
                  <a:pt x="80" y="86"/>
                  <a:pt x="80" y="87"/>
                  <a:pt x="79" y="87"/>
                </a:cubicBezTo>
                <a:cubicBezTo>
                  <a:pt x="79" y="87"/>
                  <a:pt x="79" y="87"/>
                  <a:pt x="80" y="88"/>
                </a:cubicBezTo>
                <a:cubicBezTo>
                  <a:pt x="79" y="88"/>
                  <a:pt x="79" y="87"/>
                  <a:pt x="79" y="88"/>
                </a:cubicBezTo>
                <a:cubicBezTo>
                  <a:pt x="79" y="88"/>
                  <a:pt x="79" y="89"/>
                  <a:pt x="78" y="88"/>
                </a:cubicBezTo>
                <a:cubicBezTo>
                  <a:pt x="78" y="89"/>
                  <a:pt x="77" y="89"/>
                  <a:pt x="77" y="88"/>
                </a:cubicBezTo>
                <a:cubicBezTo>
                  <a:pt x="77" y="90"/>
                  <a:pt x="76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3" y="89"/>
                </a:cubicBezTo>
                <a:cubicBezTo>
                  <a:pt x="72" y="90"/>
                  <a:pt x="72" y="90"/>
                  <a:pt x="71" y="90"/>
                </a:cubicBezTo>
                <a:cubicBezTo>
                  <a:pt x="71" y="90"/>
                  <a:pt x="71" y="91"/>
                  <a:pt x="71" y="91"/>
                </a:cubicBezTo>
                <a:cubicBezTo>
                  <a:pt x="71" y="91"/>
                  <a:pt x="71" y="90"/>
                  <a:pt x="71" y="90"/>
                </a:cubicBezTo>
                <a:cubicBezTo>
                  <a:pt x="71" y="91"/>
                  <a:pt x="70" y="92"/>
                  <a:pt x="69" y="91"/>
                </a:cubicBezTo>
                <a:cubicBezTo>
                  <a:pt x="69" y="91"/>
                  <a:pt x="69" y="91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8" y="91"/>
                  <a:pt x="68" y="92"/>
                </a:cubicBezTo>
                <a:cubicBezTo>
                  <a:pt x="68" y="91"/>
                  <a:pt x="68" y="91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7" y="91"/>
                  <a:pt x="68" y="91"/>
                  <a:pt x="67" y="91"/>
                </a:cubicBezTo>
                <a:cubicBezTo>
                  <a:pt x="67" y="92"/>
                  <a:pt x="67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66" y="92"/>
                  <a:pt x="66" y="91"/>
                  <a:pt x="66" y="91"/>
                </a:cubicBezTo>
                <a:cubicBezTo>
                  <a:pt x="66" y="91"/>
                  <a:pt x="67" y="91"/>
                  <a:pt x="67" y="92"/>
                </a:cubicBezTo>
                <a:cubicBezTo>
                  <a:pt x="67" y="92"/>
                  <a:pt x="67" y="92"/>
                  <a:pt x="66" y="92"/>
                </a:cubicBezTo>
                <a:cubicBezTo>
                  <a:pt x="66" y="92"/>
                  <a:pt x="67" y="92"/>
                  <a:pt x="66" y="93"/>
                </a:cubicBezTo>
                <a:cubicBezTo>
                  <a:pt x="66" y="92"/>
                  <a:pt x="65" y="93"/>
                  <a:pt x="64" y="93"/>
                </a:cubicBezTo>
                <a:cubicBezTo>
                  <a:pt x="64" y="93"/>
                  <a:pt x="65" y="93"/>
                  <a:pt x="65" y="93"/>
                </a:cubicBezTo>
                <a:cubicBezTo>
                  <a:pt x="65" y="93"/>
                  <a:pt x="65" y="93"/>
                  <a:pt x="65" y="94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93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3" y="93"/>
                  <a:pt x="64" y="93"/>
                  <a:pt x="64" y="93"/>
                </a:cubicBezTo>
                <a:cubicBezTo>
                  <a:pt x="63" y="93"/>
                  <a:pt x="64" y="94"/>
                  <a:pt x="63" y="93"/>
                </a:cubicBezTo>
                <a:cubicBezTo>
                  <a:pt x="63" y="92"/>
                  <a:pt x="62" y="94"/>
                  <a:pt x="61" y="93"/>
                </a:cubicBezTo>
                <a:cubicBezTo>
                  <a:pt x="61" y="94"/>
                  <a:pt x="60" y="94"/>
                  <a:pt x="60" y="95"/>
                </a:cubicBezTo>
                <a:cubicBezTo>
                  <a:pt x="59" y="94"/>
                  <a:pt x="58" y="95"/>
                  <a:pt x="58" y="96"/>
                </a:cubicBezTo>
                <a:cubicBezTo>
                  <a:pt x="58" y="96"/>
                  <a:pt x="58" y="96"/>
                  <a:pt x="58" y="95"/>
                </a:cubicBezTo>
                <a:cubicBezTo>
                  <a:pt x="58" y="96"/>
                  <a:pt x="57" y="96"/>
                  <a:pt x="57" y="96"/>
                </a:cubicBezTo>
                <a:cubicBezTo>
                  <a:pt x="56" y="95"/>
                  <a:pt x="56" y="96"/>
                  <a:pt x="56" y="97"/>
                </a:cubicBezTo>
                <a:cubicBezTo>
                  <a:pt x="55" y="97"/>
                  <a:pt x="55" y="96"/>
                  <a:pt x="55" y="96"/>
                </a:cubicBezTo>
                <a:cubicBezTo>
                  <a:pt x="54" y="97"/>
                  <a:pt x="53" y="97"/>
                  <a:pt x="52" y="98"/>
                </a:cubicBezTo>
                <a:cubicBezTo>
                  <a:pt x="52" y="97"/>
                  <a:pt x="52" y="97"/>
                  <a:pt x="51" y="97"/>
                </a:cubicBezTo>
                <a:cubicBezTo>
                  <a:pt x="52" y="98"/>
                  <a:pt x="51" y="98"/>
                  <a:pt x="50" y="97"/>
                </a:cubicBezTo>
                <a:cubicBezTo>
                  <a:pt x="51" y="98"/>
                  <a:pt x="50" y="99"/>
                  <a:pt x="50" y="99"/>
                </a:cubicBezTo>
                <a:cubicBezTo>
                  <a:pt x="49" y="98"/>
                  <a:pt x="50" y="98"/>
                  <a:pt x="50" y="98"/>
                </a:cubicBezTo>
                <a:cubicBezTo>
                  <a:pt x="50" y="98"/>
                  <a:pt x="50" y="98"/>
                  <a:pt x="49" y="98"/>
                </a:cubicBezTo>
                <a:cubicBezTo>
                  <a:pt x="49" y="98"/>
                  <a:pt x="50" y="98"/>
                  <a:pt x="49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8" y="98"/>
                  <a:pt x="49" y="98"/>
                </a:cubicBezTo>
                <a:cubicBezTo>
                  <a:pt x="48" y="99"/>
                  <a:pt x="48" y="98"/>
                  <a:pt x="48" y="98"/>
                </a:cubicBezTo>
                <a:cubicBezTo>
                  <a:pt x="48" y="98"/>
                  <a:pt x="48" y="99"/>
                  <a:pt x="47" y="99"/>
                </a:cubicBezTo>
                <a:cubicBezTo>
                  <a:pt x="47" y="98"/>
                  <a:pt x="47" y="99"/>
                  <a:pt x="47" y="99"/>
                </a:cubicBezTo>
                <a:cubicBezTo>
                  <a:pt x="47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4" y="99"/>
                  <a:pt x="45" y="100"/>
                </a:cubicBezTo>
                <a:cubicBezTo>
                  <a:pt x="44" y="100"/>
                  <a:pt x="44" y="101"/>
                  <a:pt x="44" y="101"/>
                </a:cubicBezTo>
                <a:cubicBezTo>
                  <a:pt x="43" y="101"/>
                  <a:pt x="44" y="100"/>
                  <a:pt x="44" y="100"/>
                </a:cubicBezTo>
                <a:cubicBezTo>
                  <a:pt x="44" y="100"/>
                  <a:pt x="43" y="100"/>
                  <a:pt x="43" y="100"/>
                </a:cubicBezTo>
                <a:cubicBezTo>
                  <a:pt x="43" y="102"/>
                  <a:pt x="42" y="101"/>
                  <a:pt x="41" y="102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3" y="100"/>
                </a:cubicBezTo>
                <a:cubicBezTo>
                  <a:pt x="42" y="100"/>
                  <a:pt x="42" y="101"/>
                  <a:pt x="41" y="100"/>
                </a:cubicBezTo>
                <a:cubicBezTo>
                  <a:pt x="41" y="100"/>
                  <a:pt x="41" y="100"/>
                  <a:pt x="41" y="101"/>
                </a:cubicBezTo>
                <a:cubicBezTo>
                  <a:pt x="40" y="100"/>
                  <a:pt x="38" y="102"/>
                  <a:pt x="37" y="102"/>
                </a:cubicBezTo>
                <a:cubicBezTo>
                  <a:pt x="37" y="102"/>
                  <a:pt x="37" y="103"/>
                  <a:pt x="37" y="103"/>
                </a:cubicBezTo>
                <a:cubicBezTo>
                  <a:pt x="37" y="104"/>
                  <a:pt x="36" y="103"/>
                  <a:pt x="36" y="104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2"/>
                  <a:pt x="36" y="103"/>
                  <a:pt x="37" y="103"/>
                </a:cubicBezTo>
                <a:cubicBezTo>
                  <a:pt x="37" y="102"/>
                  <a:pt x="36" y="102"/>
                  <a:pt x="37" y="102"/>
                </a:cubicBezTo>
                <a:cubicBezTo>
                  <a:pt x="36" y="102"/>
                  <a:pt x="36" y="102"/>
                  <a:pt x="36" y="103"/>
                </a:cubicBezTo>
                <a:cubicBezTo>
                  <a:pt x="36" y="103"/>
                  <a:pt x="35" y="103"/>
                  <a:pt x="35" y="102"/>
                </a:cubicBezTo>
                <a:cubicBezTo>
                  <a:pt x="35" y="103"/>
                  <a:pt x="36" y="103"/>
                  <a:pt x="36" y="103"/>
                </a:cubicBezTo>
                <a:cubicBezTo>
                  <a:pt x="36" y="104"/>
                  <a:pt x="35" y="103"/>
                  <a:pt x="35" y="104"/>
                </a:cubicBezTo>
                <a:cubicBezTo>
                  <a:pt x="37" y="104"/>
                  <a:pt x="38" y="104"/>
                  <a:pt x="40" y="103"/>
                </a:cubicBezTo>
                <a:cubicBezTo>
                  <a:pt x="40" y="103"/>
                  <a:pt x="40" y="104"/>
                  <a:pt x="40" y="104"/>
                </a:cubicBezTo>
                <a:cubicBezTo>
                  <a:pt x="41" y="104"/>
                  <a:pt x="40" y="104"/>
                  <a:pt x="40" y="103"/>
                </a:cubicBezTo>
                <a:cubicBezTo>
                  <a:pt x="41" y="103"/>
                  <a:pt x="41" y="104"/>
                  <a:pt x="40" y="105"/>
                </a:cubicBezTo>
                <a:cubicBezTo>
                  <a:pt x="40" y="105"/>
                  <a:pt x="38" y="104"/>
                  <a:pt x="38" y="105"/>
                </a:cubicBezTo>
                <a:cubicBezTo>
                  <a:pt x="37" y="106"/>
                  <a:pt x="37" y="105"/>
                  <a:pt x="37" y="105"/>
                </a:cubicBezTo>
                <a:cubicBezTo>
                  <a:pt x="37" y="106"/>
                  <a:pt x="37" y="106"/>
                  <a:pt x="36" y="106"/>
                </a:cubicBezTo>
                <a:cubicBezTo>
                  <a:pt x="36" y="106"/>
                  <a:pt x="36" y="106"/>
                  <a:pt x="36" y="107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34" y="107"/>
                  <a:pt x="34" y="106"/>
                  <a:pt x="34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3" y="107"/>
                  <a:pt x="34" y="106"/>
                  <a:pt x="33" y="106"/>
                </a:cubicBezTo>
                <a:cubicBezTo>
                  <a:pt x="33" y="107"/>
                  <a:pt x="33" y="107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7"/>
                  <a:pt x="31" y="107"/>
                  <a:pt x="30" y="107"/>
                </a:cubicBezTo>
                <a:cubicBezTo>
                  <a:pt x="31" y="108"/>
                  <a:pt x="30" y="107"/>
                  <a:pt x="30" y="108"/>
                </a:cubicBezTo>
                <a:cubicBezTo>
                  <a:pt x="29" y="107"/>
                  <a:pt x="30" y="107"/>
                  <a:pt x="30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07"/>
                  <a:pt x="29" y="108"/>
                  <a:pt x="28" y="108"/>
                </a:cubicBezTo>
                <a:cubicBezTo>
                  <a:pt x="29" y="108"/>
                  <a:pt x="29" y="108"/>
                  <a:pt x="28" y="109"/>
                </a:cubicBezTo>
                <a:cubicBezTo>
                  <a:pt x="29" y="109"/>
                  <a:pt x="30" y="109"/>
                  <a:pt x="30" y="109"/>
                </a:cubicBezTo>
                <a:cubicBezTo>
                  <a:pt x="31" y="109"/>
                  <a:pt x="30" y="109"/>
                  <a:pt x="30" y="110"/>
                </a:cubicBezTo>
                <a:cubicBezTo>
                  <a:pt x="31" y="109"/>
                  <a:pt x="31" y="109"/>
                  <a:pt x="30" y="108"/>
                </a:cubicBezTo>
                <a:cubicBezTo>
                  <a:pt x="30" y="108"/>
                  <a:pt x="31" y="108"/>
                  <a:pt x="31" y="108"/>
                </a:cubicBezTo>
                <a:cubicBezTo>
                  <a:pt x="31" y="108"/>
                  <a:pt x="32" y="108"/>
                  <a:pt x="32" y="108"/>
                </a:cubicBezTo>
                <a:cubicBezTo>
                  <a:pt x="32" y="108"/>
                  <a:pt x="32" y="108"/>
                  <a:pt x="32" y="109"/>
                </a:cubicBezTo>
                <a:cubicBezTo>
                  <a:pt x="32" y="109"/>
                  <a:pt x="32" y="109"/>
                  <a:pt x="32" y="108"/>
                </a:cubicBezTo>
                <a:cubicBezTo>
                  <a:pt x="32" y="108"/>
                  <a:pt x="33" y="109"/>
                  <a:pt x="33" y="109"/>
                </a:cubicBezTo>
                <a:cubicBezTo>
                  <a:pt x="33" y="108"/>
                  <a:pt x="34" y="108"/>
                  <a:pt x="34" y="107"/>
                </a:cubicBezTo>
                <a:cubicBezTo>
                  <a:pt x="34" y="108"/>
                  <a:pt x="34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9"/>
                  <a:pt x="36" y="109"/>
                  <a:pt x="36" y="109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39" y="107"/>
                  <a:pt x="40" y="108"/>
                  <a:pt x="41" y="107"/>
                </a:cubicBezTo>
                <a:cubicBezTo>
                  <a:pt x="42" y="108"/>
                  <a:pt x="43" y="106"/>
                  <a:pt x="44" y="107"/>
                </a:cubicBezTo>
                <a:cubicBezTo>
                  <a:pt x="44" y="107"/>
                  <a:pt x="44" y="107"/>
                  <a:pt x="44" y="106"/>
                </a:cubicBezTo>
                <a:cubicBezTo>
                  <a:pt x="45" y="107"/>
                  <a:pt x="45" y="107"/>
                  <a:pt x="46" y="107"/>
                </a:cubicBezTo>
                <a:cubicBezTo>
                  <a:pt x="45" y="107"/>
                  <a:pt x="45" y="107"/>
                  <a:pt x="45" y="108"/>
                </a:cubicBezTo>
                <a:cubicBezTo>
                  <a:pt x="45" y="107"/>
                  <a:pt x="45" y="108"/>
                  <a:pt x="44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45" y="109"/>
                  <a:pt x="44" y="109"/>
                  <a:pt x="43" y="109"/>
                </a:cubicBezTo>
                <a:cubicBezTo>
                  <a:pt x="43" y="108"/>
                  <a:pt x="44" y="108"/>
                  <a:pt x="44" y="108"/>
                </a:cubicBezTo>
                <a:cubicBezTo>
                  <a:pt x="44" y="108"/>
                  <a:pt x="43" y="109"/>
                  <a:pt x="42" y="109"/>
                </a:cubicBezTo>
                <a:cubicBezTo>
                  <a:pt x="43" y="109"/>
                  <a:pt x="43" y="108"/>
                  <a:pt x="43" y="109"/>
                </a:cubicBezTo>
                <a:cubicBezTo>
                  <a:pt x="42" y="109"/>
                  <a:pt x="42" y="110"/>
                  <a:pt x="41" y="110"/>
                </a:cubicBezTo>
                <a:cubicBezTo>
                  <a:pt x="41" y="110"/>
                  <a:pt x="42" y="109"/>
                  <a:pt x="41" y="109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0" y="110"/>
                  <a:pt x="39" y="110"/>
                  <a:pt x="39" y="111"/>
                </a:cubicBezTo>
                <a:cubicBezTo>
                  <a:pt x="39" y="110"/>
                  <a:pt x="38" y="111"/>
                  <a:pt x="37" y="111"/>
                </a:cubicBezTo>
                <a:cubicBezTo>
                  <a:pt x="38" y="111"/>
                  <a:pt x="37" y="111"/>
                  <a:pt x="38" y="111"/>
                </a:cubicBezTo>
                <a:cubicBezTo>
                  <a:pt x="38" y="113"/>
                  <a:pt x="37" y="111"/>
                  <a:pt x="37" y="112"/>
                </a:cubicBezTo>
                <a:cubicBezTo>
                  <a:pt x="36" y="112"/>
                  <a:pt x="36" y="111"/>
                  <a:pt x="36" y="111"/>
                </a:cubicBezTo>
                <a:cubicBezTo>
                  <a:pt x="36" y="111"/>
                  <a:pt x="36" y="112"/>
                  <a:pt x="36" y="112"/>
                </a:cubicBezTo>
                <a:cubicBezTo>
                  <a:pt x="35" y="113"/>
                  <a:pt x="34" y="112"/>
                  <a:pt x="34" y="113"/>
                </a:cubicBezTo>
                <a:cubicBezTo>
                  <a:pt x="34" y="113"/>
                  <a:pt x="34" y="113"/>
                  <a:pt x="34" y="112"/>
                </a:cubicBezTo>
                <a:cubicBezTo>
                  <a:pt x="33" y="113"/>
                  <a:pt x="32" y="114"/>
                  <a:pt x="31" y="113"/>
                </a:cubicBezTo>
                <a:cubicBezTo>
                  <a:pt x="31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0" y="112"/>
                  <a:pt x="31" y="113"/>
                  <a:pt x="31" y="112"/>
                </a:cubicBezTo>
                <a:cubicBezTo>
                  <a:pt x="31" y="113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1" y="114"/>
                  <a:pt x="30" y="113"/>
                </a:cubicBezTo>
                <a:cubicBezTo>
                  <a:pt x="29" y="113"/>
                  <a:pt x="29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7" y="115"/>
                  <a:pt x="27" y="116"/>
                  <a:pt x="27" y="115"/>
                </a:cubicBezTo>
                <a:cubicBezTo>
                  <a:pt x="26" y="115"/>
                  <a:pt x="27" y="115"/>
                  <a:pt x="27" y="114"/>
                </a:cubicBezTo>
                <a:cubicBezTo>
                  <a:pt x="26" y="115"/>
                  <a:pt x="25" y="116"/>
                  <a:pt x="24" y="115"/>
                </a:cubicBezTo>
                <a:cubicBezTo>
                  <a:pt x="24" y="115"/>
                  <a:pt x="24" y="115"/>
                  <a:pt x="24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3" y="11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16"/>
                  <a:pt x="23" y="116"/>
                  <a:pt x="24" y="116"/>
                </a:cubicBezTo>
                <a:cubicBezTo>
                  <a:pt x="24" y="116"/>
                  <a:pt x="23" y="116"/>
                  <a:pt x="23" y="116"/>
                </a:cubicBezTo>
                <a:cubicBezTo>
                  <a:pt x="24" y="116"/>
                  <a:pt x="24" y="117"/>
                  <a:pt x="24" y="117"/>
                </a:cubicBezTo>
                <a:cubicBezTo>
                  <a:pt x="23" y="116"/>
                  <a:pt x="22" y="118"/>
                  <a:pt x="22" y="117"/>
                </a:cubicBezTo>
                <a:cubicBezTo>
                  <a:pt x="22" y="117"/>
                  <a:pt x="22" y="116"/>
                  <a:pt x="22" y="116"/>
                </a:cubicBezTo>
                <a:cubicBezTo>
                  <a:pt x="22" y="116"/>
                  <a:pt x="21" y="116"/>
                  <a:pt x="20" y="117"/>
                </a:cubicBezTo>
                <a:cubicBezTo>
                  <a:pt x="20" y="117"/>
                  <a:pt x="20" y="116"/>
                  <a:pt x="21" y="117"/>
                </a:cubicBezTo>
                <a:cubicBezTo>
                  <a:pt x="21" y="118"/>
                  <a:pt x="20" y="117"/>
                  <a:pt x="20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21" y="119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19"/>
                  <a:pt x="19" y="119"/>
                </a:cubicBezTo>
                <a:cubicBezTo>
                  <a:pt x="19" y="118"/>
                  <a:pt x="20" y="119"/>
                  <a:pt x="20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8"/>
                  <a:pt x="18" y="119"/>
                  <a:pt x="18" y="119"/>
                </a:cubicBezTo>
                <a:cubicBezTo>
                  <a:pt x="18" y="119"/>
                  <a:pt x="18" y="119"/>
                  <a:pt x="18" y="118"/>
                </a:cubicBezTo>
                <a:cubicBezTo>
                  <a:pt x="18" y="118"/>
                  <a:pt x="18" y="118"/>
                  <a:pt x="17" y="118"/>
                </a:cubicBezTo>
                <a:cubicBezTo>
                  <a:pt x="17" y="118"/>
                  <a:pt x="18" y="119"/>
                  <a:pt x="18" y="119"/>
                </a:cubicBezTo>
                <a:cubicBezTo>
                  <a:pt x="17" y="120"/>
                  <a:pt x="16" y="119"/>
                  <a:pt x="16" y="120"/>
                </a:cubicBezTo>
                <a:cubicBezTo>
                  <a:pt x="16" y="120"/>
                  <a:pt x="16" y="119"/>
                  <a:pt x="16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6" y="120"/>
                  <a:pt x="16" y="120"/>
                  <a:pt x="16" y="121"/>
                </a:cubicBezTo>
                <a:cubicBezTo>
                  <a:pt x="16" y="122"/>
                  <a:pt x="16" y="121"/>
                  <a:pt x="16" y="121"/>
                </a:cubicBezTo>
                <a:cubicBezTo>
                  <a:pt x="17" y="121"/>
                  <a:pt x="16" y="121"/>
                  <a:pt x="17" y="121"/>
                </a:cubicBezTo>
                <a:cubicBezTo>
                  <a:pt x="17" y="122"/>
                  <a:pt x="16" y="122"/>
                  <a:pt x="17" y="123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2"/>
                  <a:pt x="17" y="121"/>
                  <a:pt x="17" y="121"/>
                </a:cubicBezTo>
                <a:cubicBezTo>
                  <a:pt x="18" y="121"/>
                  <a:pt x="19" y="121"/>
                  <a:pt x="19" y="120"/>
                </a:cubicBezTo>
                <a:cubicBezTo>
                  <a:pt x="20" y="121"/>
                  <a:pt x="20" y="120"/>
                  <a:pt x="21" y="120"/>
                </a:cubicBezTo>
                <a:cubicBezTo>
                  <a:pt x="22" y="121"/>
                  <a:pt x="20" y="121"/>
                  <a:pt x="21" y="121"/>
                </a:cubicBezTo>
                <a:cubicBezTo>
                  <a:pt x="22" y="121"/>
                  <a:pt x="23" y="121"/>
                  <a:pt x="23" y="120"/>
                </a:cubicBezTo>
                <a:cubicBezTo>
                  <a:pt x="24" y="120"/>
                  <a:pt x="24" y="121"/>
                  <a:pt x="24" y="120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5" y="122"/>
                  <a:pt x="25" y="121"/>
                  <a:pt x="25" y="121"/>
                </a:cubicBezTo>
                <a:cubicBezTo>
                  <a:pt x="25" y="121"/>
                  <a:pt x="25" y="120"/>
                  <a:pt x="25" y="120"/>
                </a:cubicBezTo>
                <a:cubicBezTo>
                  <a:pt x="26" y="120"/>
                  <a:pt x="26" y="119"/>
                  <a:pt x="27" y="119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6" y="122"/>
                  <a:pt x="27" y="120"/>
                  <a:pt x="27" y="119"/>
                </a:cubicBezTo>
                <a:cubicBezTo>
                  <a:pt x="28" y="120"/>
                  <a:pt x="28" y="120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9" y="119"/>
                  <a:pt x="28" y="119"/>
                  <a:pt x="29" y="119"/>
                </a:cubicBezTo>
                <a:cubicBezTo>
                  <a:pt x="30" y="119"/>
                  <a:pt x="30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20"/>
                </a:cubicBezTo>
                <a:cubicBezTo>
                  <a:pt x="31" y="120"/>
                  <a:pt x="31" y="119"/>
                  <a:pt x="32" y="120"/>
                </a:cubicBezTo>
                <a:cubicBezTo>
                  <a:pt x="32" y="119"/>
                  <a:pt x="31" y="119"/>
                  <a:pt x="31" y="119"/>
                </a:cubicBezTo>
                <a:cubicBezTo>
                  <a:pt x="31" y="119"/>
                  <a:pt x="31" y="119"/>
                  <a:pt x="32" y="119"/>
                </a:cubicBezTo>
                <a:cubicBezTo>
                  <a:pt x="32" y="119"/>
                  <a:pt x="32" y="120"/>
                  <a:pt x="33" y="119"/>
                </a:cubicBezTo>
                <a:cubicBezTo>
                  <a:pt x="33" y="119"/>
                  <a:pt x="32" y="119"/>
                  <a:pt x="33" y="119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19"/>
                  <a:pt x="32" y="118"/>
                  <a:pt x="32" y="119"/>
                </a:cubicBezTo>
                <a:cubicBezTo>
                  <a:pt x="31" y="118"/>
                  <a:pt x="31" y="118"/>
                  <a:pt x="32" y="117"/>
                </a:cubicBezTo>
                <a:cubicBezTo>
                  <a:pt x="32" y="118"/>
                  <a:pt x="33" y="118"/>
                  <a:pt x="32" y="118"/>
                </a:cubicBezTo>
                <a:cubicBezTo>
                  <a:pt x="33" y="119"/>
                  <a:pt x="33" y="118"/>
                  <a:pt x="33" y="118"/>
                </a:cubicBezTo>
                <a:cubicBezTo>
                  <a:pt x="34" y="118"/>
                  <a:pt x="33" y="119"/>
                  <a:pt x="33" y="119"/>
                </a:cubicBezTo>
                <a:cubicBezTo>
                  <a:pt x="33" y="119"/>
                  <a:pt x="33" y="119"/>
                  <a:pt x="33" y="120"/>
                </a:cubicBezTo>
                <a:cubicBezTo>
                  <a:pt x="34" y="120"/>
                  <a:pt x="34" y="119"/>
                  <a:pt x="34" y="120"/>
                </a:cubicBezTo>
                <a:cubicBezTo>
                  <a:pt x="34" y="120"/>
                  <a:pt x="34" y="120"/>
                  <a:pt x="34" y="121"/>
                </a:cubicBezTo>
                <a:cubicBezTo>
                  <a:pt x="35" y="121"/>
                  <a:pt x="35" y="120"/>
                  <a:pt x="35" y="121"/>
                </a:cubicBezTo>
                <a:cubicBezTo>
                  <a:pt x="35" y="120"/>
                  <a:pt x="35" y="121"/>
                  <a:pt x="34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19"/>
                  <a:pt x="35" y="119"/>
                </a:cubicBezTo>
                <a:cubicBezTo>
                  <a:pt x="35" y="119"/>
                  <a:pt x="35" y="119"/>
                  <a:pt x="35" y="118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8"/>
                  <a:pt x="38" y="118"/>
                  <a:pt x="38" y="119"/>
                </a:cubicBezTo>
                <a:cubicBezTo>
                  <a:pt x="38" y="118"/>
                  <a:pt x="39" y="119"/>
                  <a:pt x="38" y="118"/>
                </a:cubicBezTo>
                <a:cubicBezTo>
                  <a:pt x="39" y="118"/>
                  <a:pt x="39" y="119"/>
                  <a:pt x="39" y="119"/>
                </a:cubicBezTo>
                <a:cubicBezTo>
                  <a:pt x="39" y="119"/>
                  <a:pt x="39" y="120"/>
                  <a:pt x="38" y="120"/>
                </a:cubicBezTo>
                <a:cubicBezTo>
                  <a:pt x="38" y="120"/>
                  <a:pt x="40" y="120"/>
                  <a:pt x="40" y="119"/>
                </a:cubicBezTo>
                <a:cubicBezTo>
                  <a:pt x="40" y="120"/>
                  <a:pt x="40" y="120"/>
                  <a:pt x="41" y="120"/>
                </a:cubicBezTo>
                <a:cubicBezTo>
                  <a:pt x="41" y="119"/>
                  <a:pt x="41" y="119"/>
                  <a:pt x="42" y="119"/>
                </a:cubicBezTo>
                <a:cubicBezTo>
                  <a:pt x="42" y="119"/>
                  <a:pt x="42" y="119"/>
                  <a:pt x="42" y="118"/>
                </a:cubicBezTo>
                <a:cubicBezTo>
                  <a:pt x="42" y="119"/>
                  <a:pt x="42" y="118"/>
                  <a:pt x="43" y="118"/>
                </a:cubicBezTo>
                <a:cubicBezTo>
                  <a:pt x="42" y="117"/>
                  <a:pt x="44" y="117"/>
                  <a:pt x="43" y="117"/>
                </a:cubicBezTo>
                <a:cubicBezTo>
                  <a:pt x="44" y="117"/>
                  <a:pt x="43" y="118"/>
                  <a:pt x="44" y="118"/>
                </a:cubicBezTo>
                <a:cubicBezTo>
                  <a:pt x="44" y="117"/>
                  <a:pt x="44" y="117"/>
                  <a:pt x="45" y="117"/>
                </a:cubicBezTo>
                <a:cubicBezTo>
                  <a:pt x="45" y="117"/>
                  <a:pt x="45" y="118"/>
                  <a:pt x="45" y="118"/>
                </a:cubicBezTo>
                <a:cubicBezTo>
                  <a:pt x="44" y="119"/>
                  <a:pt x="43" y="119"/>
                  <a:pt x="42" y="119"/>
                </a:cubicBezTo>
                <a:cubicBezTo>
                  <a:pt x="43" y="120"/>
                  <a:pt x="43" y="119"/>
                  <a:pt x="43" y="120"/>
                </a:cubicBezTo>
                <a:cubicBezTo>
                  <a:pt x="44" y="118"/>
                  <a:pt x="46" y="120"/>
                  <a:pt x="47" y="118"/>
                </a:cubicBezTo>
                <a:cubicBezTo>
                  <a:pt x="48" y="119"/>
                  <a:pt x="50" y="117"/>
                  <a:pt x="51" y="117"/>
                </a:cubicBezTo>
                <a:cubicBezTo>
                  <a:pt x="51" y="117"/>
                  <a:pt x="51" y="118"/>
                  <a:pt x="51" y="118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20"/>
                  <a:pt x="50" y="120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50" y="119"/>
                  <a:pt x="49" y="119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19"/>
                  <a:pt x="49" y="119"/>
                  <a:pt x="48" y="120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19"/>
                  <a:pt x="48" y="119"/>
                  <a:pt x="47" y="119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5" y="120"/>
                  <a:pt x="45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1"/>
                  <a:pt x="44" y="120"/>
                </a:cubicBezTo>
                <a:cubicBezTo>
                  <a:pt x="44" y="120"/>
                  <a:pt x="44" y="121"/>
                  <a:pt x="44" y="121"/>
                </a:cubicBezTo>
                <a:cubicBezTo>
                  <a:pt x="44" y="121"/>
                  <a:pt x="44" y="121"/>
                  <a:pt x="43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4" y="121"/>
                  <a:pt x="44" y="121"/>
                  <a:pt x="44" y="121"/>
                </a:cubicBezTo>
                <a:cubicBezTo>
                  <a:pt x="46" y="121"/>
                  <a:pt x="47" y="120"/>
                  <a:pt x="48" y="120"/>
                </a:cubicBezTo>
                <a:cubicBezTo>
                  <a:pt x="48" y="121"/>
                  <a:pt x="47" y="121"/>
                  <a:pt x="47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2"/>
                  <a:pt x="46" y="121"/>
                </a:cubicBezTo>
                <a:cubicBezTo>
                  <a:pt x="46" y="122"/>
                  <a:pt x="46" y="123"/>
                  <a:pt x="45" y="123"/>
                </a:cubicBezTo>
                <a:cubicBezTo>
                  <a:pt x="44" y="123"/>
                  <a:pt x="45" y="122"/>
                  <a:pt x="45" y="122"/>
                </a:cubicBezTo>
                <a:cubicBezTo>
                  <a:pt x="45" y="122"/>
                  <a:pt x="45" y="121"/>
                  <a:pt x="45" y="121"/>
                </a:cubicBezTo>
                <a:cubicBezTo>
                  <a:pt x="45" y="121"/>
                  <a:pt x="45" y="123"/>
                  <a:pt x="43" y="123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3" y="122"/>
                  <a:pt x="43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2"/>
                  <a:pt x="41" y="122"/>
                </a:cubicBezTo>
                <a:cubicBezTo>
                  <a:pt x="41" y="122"/>
                  <a:pt x="41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0" y="123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3"/>
                  <a:pt x="39" y="123"/>
                  <a:pt x="39" y="124"/>
                </a:cubicBezTo>
                <a:cubicBezTo>
                  <a:pt x="38" y="123"/>
                  <a:pt x="39" y="123"/>
                  <a:pt x="38" y="123"/>
                </a:cubicBezTo>
                <a:cubicBezTo>
                  <a:pt x="37" y="123"/>
                  <a:pt x="37" y="123"/>
                  <a:pt x="36" y="12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5" y="123"/>
                  <a:pt x="36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4"/>
                  <a:pt x="35" y="124"/>
                  <a:pt x="34" y="124"/>
                </a:cubicBezTo>
                <a:cubicBezTo>
                  <a:pt x="34" y="124"/>
                  <a:pt x="34" y="125"/>
                  <a:pt x="34" y="125"/>
                </a:cubicBezTo>
                <a:cubicBezTo>
                  <a:pt x="34" y="125"/>
                  <a:pt x="34" y="124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6"/>
                  <a:pt x="32" y="126"/>
                </a:cubicBezTo>
                <a:cubicBezTo>
                  <a:pt x="32" y="125"/>
                  <a:pt x="33" y="125"/>
                  <a:pt x="33" y="125"/>
                </a:cubicBezTo>
                <a:cubicBezTo>
                  <a:pt x="33" y="125"/>
                  <a:pt x="34" y="124"/>
                  <a:pt x="34" y="124"/>
                </a:cubicBezTo>
                <a:cubicBezTo>
                  <a:pt x="34" y="124"/>
                  <a:pt x="32" y="124"/>
                  <a:pt x="32" y="125"/>
                </a:cubicBezTo>
                <a:cubicBezTo>
                  <a:pt x="31" y="125"/>
                  <a:pt x="32" y="124"/>
                  <a:pt x="31" y="124"/>
                </a:cubicBezTo>
                <a:cubicBezTo>
                  <a:pt x="31" y="125"/>
                  <a:pt x="30" y="125"/>
                  <a:pt x="28" y="126"/>
                </a:cubicBezTo>
                <a:cubicBezTo>
                  <a:pt x="28" y="125"/>
                  <a:pt x="29" y="125"/>
                  <a:pt x="29" y="125"/>
                </a:cubicBezTo>
                <a:cubicBezTo>
                  <a:pt x="28" y="125"/>
                  <a:pt x="28" y="125"/>
                  <a:pt x="28" y="124"/>
                </a:cubicBezTo>
                <a:cubicBezTo>
                  <a:pt x="27" y="125"/>
                  <a:pt x="27" y="125"/>
                  <a:pt x="26" y="126"/>
                </a:cubicBezTo>
                <a:cubicBezTo>
                  <a:pt x="25" y="125"/>
                  <a:pt x="25" y="126"/>
                  <a:pt x="24" y="127"/>
                </a:cubicBezTo>
                <a:cubicBezTo>
                  <a:pt x="25" y="127"/>
                  <a:pt x="25" y="127"/>
                  <a:pt x="26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6"/>
                  <a:pt x="26" y="126"/>
                  <a:pt x="26" y="126"/>
                </a:cubicBezTo>
                <a:cubicBezTo>
                  <a:pt x="26" y="127"/>
                  <a:pt x="28" y="127"/>
                  <a:pt x="28" y="126"/>
                </a:cubicBezTo>
                <a:cubicBezTo>
                  <a:pt x="29" y="127"/>
                  <a:pt x="30" y="127"/>
                  <a:pt x="31" y="126"/>
                </a:cubicBezTo>
                <a:cubicBezTo>
                  <a:pt x="31" y="126"/>
                  <a:pt x="31" y="127"/>
                  <a:pt x="32" y="126"/>
                </a:cubicBezTo>
                <a:cubicBezTo>
                  <a:pt x="33" y="126"/>
                  <a:pt x="35" y="126"/>
                  <a:pt x="36" y="125"/>
                </a:cubicBezTo>
                <a:cubicBezTo>
                  <a:pt x="36" y="126"/>
                  <a:pt x="37" y="125"/>
                  <a:pt x="37" y="126"/>
                </a:cubicBezTo>
                <a:cubicBezTo>
                  <a:pt x="37" y="126"/>
                  <a:pt x="37" y="126"/>
                  <a:pt x="38" y="126"/>
                </a:cubicBezTo>
                <a:cubicBezTo>
                  <a:pt x="38" y="126"/>
                  <a:pt x="38" y="126"/>
                  <a:pt x="38" y="127"/>
                </a:cubicBezTo>
                <a:cubicBezTo>
                  <a:pt x="38" y="127"/>
                  <a:pt x="37" y="127"/>
                  <a:pt x="37" y="127"/>
                </a:cubicBezTo>
                <a:cubicBezTo>
                  <a:pt x="37" y="127"/>
                  <a:pt x="37" y="126"/>
                  <a:pt x="37" y="126"/>
                </a:cubicBezTo>
                <a:cubicBezTo>
                  <a:pt x="37" y="126"/>
                  <a:pt x="37" y="127"/>
                  <a:pt x="37" y="127"/>
                </a:cubicBezTo>
                <a:cubicBezTo>
                  <a:pt x="36" y="126"/>
                  <a:pt x="36" y="127"/>
                  <a:pt x="35" y="126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35" y="126"/>
                  <a:pt x="34" y="127"/>
                  <a:pt x="34" y="127"/>
                </a:cubicBezTo>
                <a:cubicBezTo>
                  <a:pt x="34" y="126"/>
                  <a:pt x="34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8"/>
                  <a:pt x="33" y="127"/>
                  <a:pt x="33" y="128"/>
                </a:cubicBezTo>
                <a:cubicBezTo>
                  <a:pt x="33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8"/>
                  <a:pt x="32" y="128"/>
                  <a:pt x="31" y="128"/>
                </a:cubicBezTo>
                <a:cubicBezTo>
                  <a:pt x="31" y="128"/>
                  <a:pt x="31" y="129"/>
                  <a:pt x="31" y="129"/>
                </a:cubicBezTo>
                <a:cubicBezTo>
                  <a:pt x="31" y="129"/>
                  <a:pt x="32" y="129"/>
                  <a:pt x="32" y="129"/>
                </a:cubicBezTo>
                <a:cubicBezTo>
                  <a:pt x="32" y="129"/>
                  <a:pt x="32" y="128"/>
                  <a:pt x="32" y="128"/>
                </a:cubicBezTo>
                <a:cubicBezTo>
                  <a:pt x="32" y="128"/>
                  <a:pt x="32" y="128"/>
                  <a:pt x="32" y="12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9"/>
                  <a:pt x="33" y="129"/>
                  <a:pt x="33" y="129"/>
                </a:cubicBezTo>
                <a:cubicBezTo>
                  <a:pt x="33" y="128"/>
                  <a:pt x="33" y="128"/>
                  <a:pt x="34" y="127"/>
                </a:cubicBezTo>
                <a:cubicBezTo>
                  <a:pt x="34" y="127"/>
                  <a:pt x="34" y="127"/>
                  <a:pt x="34" y="127"/>
                </a:cubicBezTo>
                <a:cubicBezTo>
                  <a:pt x="34" y="127"/>
                  <a:pt x="34" y="128"/>
                  <a:pt x="34" y="128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28"/>
                  <a:pt x="33" y="128"/>
                  <a:pt x="33" y="129"/>
                </a:cubicBezTo>
                <a:cubicBezTo>
                  <a:pt x="34" y="129"/>
                  <a:pt x="34" y="128"/>
                  <a:pt x="35" y="129"/>
                </a:cubicBezTo>
                <a:cubicBezTo>
                  <a:pt x="35" y="129"/>
                  <a:pt x="35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5" y="128"/>
                  <a:pt x="35" y="128"/>
                  <a:pt x="36" y="128"/>
                </a:cubicBezTo>
                <a:cubicBezTo>
                  <a:pt x="36" y="128"/>
                  <a:pt x="36" y="128"/>
                  <a:pt x="35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6" y="127"/>
                  <a:pt x="38" y="127"/>
                  <a:pt x="38" y="128"/>
                </a:cubicBezTo>
                <a:cubicBezTo>
                  <a:pt x="38" y="128"/>
                  <a:pt x="38" y="127"/>
                  <a:pt x="38" y="127"/>
                </a:cubicBezTo>
                <a:cubicBezTo>
                  <a:pt x="39" y="128"/>
                  <a:pt x="39" y="128"/>
                  <a:pt x="38" y="128"/>
                </a:cubicBezTo>
                <a:cubicBezTo>
                  <a:pt x="39" y="129"/>
                  <a:pt x="40" y="128"/>
                  <a:pt x="39" y="128"/>
                </a:cubicBezTo>
                <a:cubicBezTo>
                  <a:pt x="39" y="127"/>
                  <a:pt x="40" y="128"/>
                  <a:pt x="4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27"/>
                  <a:pt x="40" y="128"/>
                  <a:pt x="40" y="128"/>
                </a:cubicBezTo>
                <a:cubicBezTo>
                  <a:pt x="41" y="128"/>
                  <a:pt x="41" y="127"/>
                  <a:pt x="41" y="128"/>
                </a:cubicBezTo>
                <a:cubicBezTo>
                  <a:pt x="42" y="128"/>
                  <a:pt x="42" y="128"/>
                  <a:pt x="41" y="128"/>
                </a:cubicBezTo>
                <a:cubicBezTo>
                  <a:pt x="42" y="127"/>
                  <a:pt x="42" y="127"/>
                  <a:pt x="43" y="128"/>
                </a:cubicBezTo>
                <a:cubicBezTo>
                  <a:pt x="43" y="127"/>
                  <a:pt x="42" y="127"/>
                  <a:pt x="42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6"/>
                  <a:pt x="45" y="126"/>
                  <a:pt x="46" y="126"/>
                </a:cubicBezTo>
                <a:cubicBezTo>
                  <a:pt x="46" y="126"/>
                  <a:pt x="45" y="126"/>
                  <a:pt x="45" y="127"/>
                </a:cubicBezTo>
                <a:cubicBezTo>
                  <a:pt x="46" y="127"/>
                  <a:pt x="46" y="126"/>
                  <a:pt x="46" y="127"/>
                </a:cubicBezTo>
                <a:cubicBezTo>
                  <a:pt x="47" y="126"/>
                  <a:pt x="47" y="128"/>
                  <a:pt x="48" y="127"/>
                </a:cubicBezTo>
                <a:cubicBezTo>
                  <a:pt x="47" y="127"/>
                  <a:pt x="47" y="127"/>
                  <a:pt x="47" y="127"/>
                </a:cubicBezTo>
                <a:cubicBezTo>
                  <a:pt x="47" y="126"/>
                  <a:pt x="47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7"/>
                </a:cubicBezTo>
                <a:cubicBezTo>
                  <a:pt x="48" y="127"/>
                  <a:pt x="48" y="126"/>
                  <a:pt x="48" y="127"/>
                </a:cubicBezTo>
                <a:cubicBezTo>
                  <a:pt x="48" y="126"/>
                  <a:pt x="50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2" y="125"/>
                  <a:pt x="52" y="125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6"/>
                  <a:pt x="52" y="126"/>
                  <a:pt x="53" y="126"/>
                </a:cubicBezTo>
                <a:cubicBezTo>
                  <a:pt x="53" y="125"/>
                  <a:pt x="52" y="125"/>
                  <a:pt x="5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6"/>
                </a:cubicBezTo>
                <a:cubicBezTo>
                  <a:pt x="55" y="126"/>
                  <a:pt x="55" y="125"/>
                  <a:pt x="55" y="125"/>
                </a:cubicBezTo>
                <a:cubicBezTo>
                  <a:pt x="55" y="124"/>
                  <a:pt x="55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4"/>
                </a:cubicBezTo>
                <a:cubicBezTo>
                  <a:pt x="57" y="125"/>
                  <a:pt x="57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3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1" y="124"/>
                  <a:pt x="61" y="124"/>
                  <a:pt x="61" y="125"/>
                </a:cubicBezTo>
                <a:cubicBezTo>
                  <a:pt x="61" y="125"/>
                  <a:pt x="61" y="125"/>
                  <a:pt x="61" y="124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0" y="125"/>
                  <a:pt x="60" y="124"/>
                </a:cubicBezTo>
                <a:cubicBezTo>
                  <a:pt x="60" y="125"/>
                  <a:pt x="59" y="125"/>
                  <a:pt x="59" y="125"/>
                </a:cubicBezTo>
                <a:cubicBezTo>
                  <a:pt x="59" y="126"/>
                  <a:pt x="60" y="125"/>
                  <a:pt x="61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125"/>
                  <a:pt x="62" y="125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2" y="124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2" y="123"/>
                  <a:pt x="62" y="123"/>
                  <a:pt x="62" y="124"/>
                </a:cubicBezTo>
                <a:cubicBezTo>
                  <a:pt x="62" y="124"/>
                  <a:pt x="62" y="124"/>
                  <a:pt x="61" y="124"/>
                </a:cubicBezTo>
                <a:cubicBezTo>
                  <a:pt x="61" y="124"/>
                  <a:pt x="62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2" y="124"/>
                  <a:pt x="62" y="125"/>
                  <a:pt x="63" y="125"/>
                </a:cubicBezTo>
                <a:cubicBezTo>
                  <a:pt x="63" y="125"/>
                  <a:pt x="63" y="124"/>
                  <a:pt x="63" y="124"/>
                </a:cubicBezTo>
                <a:cubicBezTo>
                  <a:pt x="64" y="124"/>
                  <a:pt x="65" y="124"/>
                  <a:pt x="6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5" y="123"/>
                  <a:pt x="64" y="123"/>
                  <a:pt x="64" y="123"/>
                </a:cubicBezTo>
                <a:cubicBezTo>
                  <a:pt x="64" y="123"/>
                  <a:pt x="65" y="122"/>
                  <a:pt x="65" y="122"/>
                </a:cubicBezTo>
                <a:cubicBezTo>
                  <a:pt x="65" y="122"/>
                  <a:pt x="65" y="123"/>
                  <a:pt x="65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8" y="123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3"/>
                  <a:pt x="69" y="123"/>
                </a:cubicBezTo>
                <a:cubicBezTo>
                  <a:pt x="69" y="123"/>
                  <a:pt x="70" y="123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1" y="122"/>
                  <a:pt x="71" y="122"/>
                  <a:pt x="71" y="121"/>
                </a:cubicBezTo>
                <a:cubicBezTo>
                  <a:pt x="71" y="121"/>
                  <a:pt x="72" y="121"/>
                  <a:pt x="72" y="121"/>
                </a:cubicBezTo>
                <a:cubicBezTo>
                  <a:pt x="72" y="121"/>
                  <a:pt x="72" y="121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22"/>
                  <a:pt x="72" y="122"/>
                  <a:pt x="73" y="121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4" y="121"/>
                  <a:pt x="75" y="12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6" y="121"/>
                  <a:pt x="77" y="120"/>
                  <a:pt x="78" y="121"/>
                </a:cubicBezTo>
                <a:cubicBezTo>
                  <a:pt x="77" y="121"/>
                  <a:pt x="77" y="121"/>
                  <a:pt x="76" y="121"/>
                </a:cubicBezTo>
                <a:cubicBezTo>
                  <a:pt x="77" y="122"/>
                  <a:pt x="78" y="121"/>
                  <a:pt x="78" y="121"/>
                </a:cubicBezTo>
                <a:cubicBezTo>
                  <a:pt x="78" y="121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0" y="119"/>
                  <a:pt x="80" y="120"/>
                  <a:pt x="81" y="119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1" y="119"/>
                  <a:pt x="80" y="120"/>
                  <a:pt x="81" y="120"/>
                </a:cubicBezTo>
                <a:cubicBezTo>
                  <a:pt x="81" y="119"/>
                  <a:pt x="82" y="119"/>
                  <a:pt x="82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2" y="119"/>
                  <a:pt x="81" y="119"/>
                  <a:pt x="82" y="120"/>
                </a:cubicBezTo>
                <a:cubicBezTo>
                  <a:pt x="82" y="119"/>
                  <a:pt x="82" y="119"/>
                  <a:pt x="83" y="119"/>
                </a:cubicBezTo>
                <a:cubicBezTo>
                  <a:pt x="83" y="119"/>
                  <a:pt x="82" y="119"/>
                  <a:pt x="83" y="120"/>
                </a:cubicBezTo>
                <a:cubicBezTo>
                  <a:pt x="84" y="120"/>
                  <a:pt x="84" y="119"/>
                  <a:pt x="85" y="118"/>
                </a:cubicBezTo>
                <a:cubicBezTo>
                  <a:pt x="85" y="119"/>
                  <a:pt x="85" y="119"/>
                  <a:pt x="86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6" y="119"/>
                  <a:pt x="86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7" y="118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19"/>
                  <a:pt x="86" y="120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4" y="119"/>
                  <a:pt x="85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6" y="120"/>
                  <a:pt x="86" y="120"/>
                  <a:pt x="87" y="120"/>
                </a:cubicBezTo>
                <a:cubicBezTo>
                  <a:pt x="87" y="120"/>
                  <a:pt x="86" y="120"/>
                  <a:pt x="87" y="120"/>
                </a:cubicBezTo>
                <a:cubicBezTo>
                  <a:pt x="87" y="120"/>
                  <a:pt x="87" y="120"/>
                  <a:pt x="86" y="120"/>
                </a:cubicBezTo>
                <a:cubicBezTo>
                  <a:pt x="86" y="120"/>
                  <a:pt x="86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1"/>
                  <a:pt x="85" y="121"/>
                  <a:pt x="84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4" y="121"/>
                  <a:pt x="84" y="122"/>
                  <a:pt x="84" y="122"/>
                </a:cubicBezTo>
                <a:cubicBezTo>
                  <a:pt x="84" y="122"/>
                  <a:pt x="84" y="121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3" y="122"/>
                  <a:pt x="83" y="121"/>
                </a:cubicBezTo>
                <a:cubicBezTo>
                  <a:pt x="83" y="121"/>
                  <a:pt x="83" y="122"/>
                  <a:pt x="83" y="122"/>
                </a:cubicBezTo>
                <a:cubicBezTo>
                  <a:pt x="83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1"/>
                  <a:pt x="81" y="12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1"/>
                  <a:pt x="81" y="121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0" y="122"/>
                  <a:pt x="80" y="122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80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79" y="121"/>
                  <a:pt x="79" y="121"/>
                  <a:pt x="79" y="122"/>
                </a:cubicBezTo>
                <a:cubicBezTo>
                  <a:pt x="78" y="122"/>
                  <a:pt x="78" y="123"/>
                  <a:pt x="78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8" y="123"/>
                  <a:pt x="78" y="123"/>
                  <a:pt x="78" y="122"/>
                </a:cubicBezTo>
                <a:cubicBezTo>
                  <a:pt x="78" y="123"/>
                  <a:pt x="77" y="123"/>
                  <a:pt x="77" y="123"/>
                </a:cubicBezTo>
                <a:cubicBezTo>
                  <a:pt x="76" y="123"/>
                  <a:pt x="77" y="123"/>
                  <a:pt x="76" y="122"/>
                </a:cubicBezTo>
                <a:cubicBezTo>
                  <a:pt x="75" y="122"/>
                  <a:pt x="74" y="123"/>
                  <a:pt x="74" y="124"/>
                </a:cubicBezTo>
                <a:cubicBezTo>
                  <a:pt x="74" y="124"/>
                  <a:pt x="73" y="124"/>
                  <a:pt x="74" y="123"/>
                </a:cubicBezTo>
                <a:cubicBezTo>
                  <a:pt x="74" y="123"/>
                  <a:pt x="74" y="124"/>
                  <a:pt x="74" y="123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4"/>
                  <a:pt x="71" y="124"/>
                  <a:pt x="70" y="124"/>
                </a:cubicBezTo>
                <a:cubicBezTo>
                  <a:pt x="70" y="125"/>
                  <a:pt x="71" y="124"/>
                  <a:pt x="71" y="125"/>
                </a:cubicBezTo>
                <a:cubicBezTo>
                  <a:pt x="71" y="125"/>
                  <a:pt x="70" y="124"/>
                  <a:pt x="70" y="125"/>
                </a:cubicBezTo>
                <a:cubicBezTo>
                  <a:pt x="69" y="125"/>
                  <a:pt x="70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7" y="124"/>
                  <a:pt x="66" y="125"/>
                </a:cubicBezTo>
                <a:cubicBezTo>
                  <a:pt x="66" y="125"/>
                  <a:pt x="66" y="125"/>
                  <a:pt x="67" y="125"/>
                </a:cubicBezTo>
                <a:cubicBezTo>
                  <a:pt x="67" y="125"/>
                  <a:pt x="66" y="126"/>
                  <a:pt x="67" y="126"/>
                </a:cubicBezTo>
                <a:cubicBezTo>
                  <a:pt x="67" y="125"/>
                  <a:pt x="67" y="125"/>
                  <a:pt x="67" y="126"/>
                </a:cubicBezTo>
                <a:cubicBezTo>
                  <a:pt x="67" y="126"/>
                  <a:pt x="67" y="127"/>
                  <a:pt x="66" y="127"/>
                </a:cubicBezTo>
                <a:cubicBezTo>
                  <a:pt x="66" y="126"/>
                  <a:pt x="67" y="126"/>
                  <a:pt x="66" y="126"/>
                </a:cubicBezTo>
                <a:cubicBezTo>
                  <a:pt x="66" y="125"/>
                  <a:pt x="66" y="126"/>
                  <a:pt x="66" y="126"/>
                </a:cubicBezTo>
                <a:cubicBezTo>
                  <a:pt x="65" y="126"/>
                  <a:pt x="66" y="127"/>
                  <a:pt x="65" y="127"/>
                </a:cubicBezTo>
                <a:cubicBezTo>
                  <a:pt x="65" y="127"/>
                  <a:pt x="65" y="127"/>
                  <a:pt x="65" y="126"/>
                </a:cubicBezTo>
                <a:cubicBezTo>
                  <a:pt x="64" y="126"/>
                  <a:pt x="65" y="127"/>
                  <a:pt x="64" y="127"/>
                </a:cubicBezTo>
                <a:cubicBezTo>
                  <a:pt x="64" y="127"/>
                  <a:pt x="64" y="126"/>
                  <a:pt x="64" y="126"/>
                </a:cubicBezTo>
                <a:cubicBezTo>
                  <a:pt x="63" y="126"/>
                  <a:pt x="64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6"/>
                  <a:pt x="63" y="126"/>
                </a:cubicBezTo>
                <a:cubicBezTo>
                  <a:pt x="62" y="126"/>
                  <a:pt x="62" y="126"/>
                  <a:pt x="62" y="125"/>
                </a:cubicBezTo>
                <a:cubicBezTo>
                  <a:pt x="60" y="125"/>
                  <a:pt x="59" y="126"/>
                  <a:pt x="58" y="127"/>
                </a:cubicBezTo>
                <a:cubicBezTo>
                  <a:pt x="59" y="126"/>
                  <a:pt x="57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5" y="126"/>
                </a:cubicBezTo>
                <a:cubicBezTo>
                  <a:pt x="55" y="126"/>
                  <a:pt x="57" y="126"/>
                  <a:pt x="57" y="125"/>
                </a:cubicBezTo>
                <a:cubicBezTo>
                  <a:pt x="56" y="125"/>
                  <a:pt x="55" y="127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2" y="126"/>
                  <a:pt x="52" y="128"/>
                  <a:pt x="51" y="127"/>
                </a:cubicBezTo>
                <a:cubicBezTo>
                  <a:pt x="50" y="128"/>
                  <a:pt x="49" y="127"/>
                  <a:pt x="48" y="129"/>
                </a:cubicBezTo>
                <a:cubicBezTo>
                  <a:pt x="49" y="129"/>
                  <a:pt x="48" y="129"/>
                  <a:pt x="49" y="129"/>
                </a:cubicBezTo>
                <a:cubicBezTo>
                  <a:pt x="48" y="130"/>
                  <a:pt x="47" y="129"/>
                  <a:pt x="47" y="128"/>
                </a:cubicBezTo>
                <a:cubicBezTo>
                  <a:pt x="46" y="128"/>
                  <a:pt x="47" y="129"/>
                  <a:pt x="47" y="129"/>
                </a:cubicBezTo>
                <a:cubicBezTo>
                  <a:pt x="46" y="130"/>
                  <a:pt x="46" y="130"/>
                  <a:pt x="45" y="130"/>
                </a:cubicBezTo>
                <a:cubicBezTo>
                  <a:pt x="45" y="129"/>
                  <a:pt x="46" y="129"/>
                  <a:pt x="46" y="129"/>
                </a:cubicBezTo>
                <a:cubicBezTo>
                  <a:pt x="45" y="129"/>
                  <a:pt x="44" y="129"/>
                  <a:pt x="43" y="129"/>
                </a:cubicBezTo>
                <a:cubicBezTo>
                  <a:pt x="43" y="129"/>
                  <a:pt x="43" y="128"/>
                  <a:pt x="43" y="129"/>
                </a:cubicBezTo>
                <a:cubicBezTo>
                  <a:pt x="43" y="128"/>
                  <a:pt x="43" y="129"/>
                  <a:pt x="43" y="129"/>
                </a:cubicBezTo>
                <a:cubicBezTo>
                  <a:pt x="42" y="129"/>
                  <a:pt x="43" y="129"/>
                  <a:pt x="43" y="129"/>
                </a:cubicBezTo>
                <a:cubicBezTo>
                  <a:pt x="42" y="130"/>
                  <a:pt x="40" y="129"/>
                  <a:pt x="39" y="130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30"/>
                  <a:pt x="37" y="129"/>
                  <a:pt x="37" y="130"/>
                </a:cubicBezTo>
                <a:cubicBezTo>
                  <a:pt x="36" y="129"/>
                  <a:pt x="35" y="130"/>
                  <a:pt x="34" y="129"/>
                </a:cubicBezTo>
                <a:cubicBezTo>
                  <a:pt x="33" y="130"/>
                  <a:pt x="32" y="130"/>
                  <a:pt x="30" y="130"/>
                </a:cubicBezTo>
                <a:cubicBezTo>
                  <a:pt x="31" y="129"/>
                  <a:pt x="31" y="129"/>
                  <a:pt x="31" y="128"/>
                </a:cubicBezTo>
                <a:cubicBezTo>
                  <a:pt x="30" y="129"/>
                  <a:pt x="29" y="130"/>
                  <a:pt x="28" y="129"/>
                </a:cubicBezTo>
                <a:cubicBezTo>
                  <a:pt x="28" y="129"/>
                  <a:pt x="28" y="129"/>
                  <a:pt x="27" y="128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8" y="129"/>
                  <a:pt x="28" y="129"/>
                  <a:pt x="28" y="130"/>
                </a:cubicBezTo>
                <a:cubicBezTo>
                  <a:pt x="28" y="130"/>
                  <a:pt x="28" y="130"/>
                  <a:pt x="28" y="129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8" y="132"/>
                  <a:pt x="27" y="132"/>
                  <a:pt x="26" y="132"/>
                </a:cubicBezTo>
                <a:cubicBezTo>
                  <a:pt x="26" y="132"/>
                  <a:pt x="27" y="133"/>
                  <a:pt x="27" y="133"/>
                </a:cubicBezTo>
                <a:cubicBezTo>
                  <a:pt x="26" y="133"/>
                  <a:pt x="26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4"/>
                  <a:pt x="26" y="134"/>
                  <a:pt x="26" y="135"/>
                </a:cubicBezTo>
                <a:cubicBezTo>
                  <a:pt x="26" y="134"/>
                  <a:pt x="25" y="134"/>
                  <a:pt x="25" y="134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5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3" y="133"/>
                  <a:pt x="23" y="133"/>
                  <a:pt x="22" y="134"/>
                </a:cubicBezTo>
                <a:cubicBezTo>
                  <a:pt x="22" y="134"/>
                  <a:pt x="22" y="133"/>
                  <a:pt x="22" y="133"/>
                </a:cubicBezTo>
                <a:cubicBezTo>
                  <a:pt x="22" y="133"/>
                  <a:pt x="22" y="134"/>
                  <a:pt x="21" y="134"/>
                </a:cubicBezTo>
                <a:cubicBezTo>
                  <a:pt x="21" y="134"/>
                  <a:pt x="21" y="134"/>
                  <a:pt x="21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0" y="135"/>
                  <a:pt x="19" y="135"/>
                  <a:pt x="17" y="136"/>
                </a:cubicBezTo>
                <a:cubicBezTo>
                  <a:pt x="17" y="136"/>
                  <a:pt x="17" y="136"/>
                  <a:pt x="17" y="137"/>
                </a:cubicBezTo>
                <a:cubicBezTo>
                  <a:pt x="17" y="137"/>
                  <a:pt x="17" y="137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36"/>
                  <a:pt x="16" y="136"/>
                  <a:pt x="16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37"/>
                  <a:pt x="16" y="138"/>
                  <a:pt x="16" y="138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8"/>
                  <a:pt x="16" y="138"/>
                  <a:pt x="16" y="137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7" y="137"/>
                  <a:pt x="16" y="137"/>
                  <a:pt x="16" y="137"/>
                </a:cubicBezTo>
                <a:cubicBezTo>
                  <a:pt x="16" y="137"/>
                  <a:pt x="16" y="137"/>
                  <a:pt x="17" y="137"/>
                </a:cubicBezTo>
                <a:cubicBezTo>
                  <a:pt x="17" y="137"/>
                  <a:pt x="17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8"/>
                  <a:pt x="18" y="138"/>
                  <a:pt x="19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8"/>
                  <a:pt x="18" y="138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8"/>
                  <a:pt x="17" y="138"/>
                </a:cubicBezTo>
                <a:cubicBezTo>
                  <a:pt x="17" y="138"/>
                  <a:pt x="16" y="138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8"/>
                  <a:pt x="16" y="138"/>
                  <a:pt x="15" y="138"/>
                </a:cubicBezTo>
                <a:cubicBezTo>
                  <a:pt x="15" y="139"/>
                  <a:pt x="14" y="139"/>
                  <a:pt x="15" y="139"/>
                </a:cubicBezTo>
                <a:cubicBezTo>
                  <a:pt x="14" y="139"/>
                  <a:pt x="14" y="138"/>
                  <a:pt x="14" y="138"/>
                </a:cubicBezTo>
                <a:cubicBezTo>
                  <a:pt x="13" y="139"/>
                  <a:pt x="13" y="139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8"/>
                  <a:pt x="12" y="138"/>
                  <a:pt x="11" y="138"/>
                </a:cubicBezTo>
                <a:cubicBezTo>
                  <a:pt x="11" y="138"/>
                  <a:pt x="12" y="138"/>
                  <a:pt x="12" y="138"/>
                </a:cubicBezTo>
                <a:cubicBezTo>
                  <a:pt x="11" y="139"/>
                  <a:pt x="11" y="138"/>
                  <a:pt x="10" y="139"/>
                </a:cubicBezTo>
                <a:cubicBezTo>
                  <a:pt x="10" y="138"/>
                  <a:pt x="11" y="138"/>
                  <a:pt x="11" y="138"/>
                </a:cubicBezTo>
                <a:cubicBezTo>
                  <a:pt x="10" y="138"/>
                  <a:pt x="9" y="138"/>
                  <a:pt x="8" y="138"/>
                </a:cubicBezTo>
                <a:cubicBezTo>
                  <a:pt x="8" y="139"/>
                  <a:pt x="8" y="139"/>
                  <a:pt x="8" y="140"/>
                </a:cubicBezTo>
                <a:cubicBezTo>
                  <a:pt x="8" y="140"/>
                  <a:pt x="7" y="140"/>
                  <a:pt x="8" y="141"/>
                </a:cubicBezTo>
                <a:cubicBezTo>
                  <a:pt x="7" y="141"/>
                  <a:pt x="8" y="140"/>
                  <a:pt x="7" y="140"/>
                </a:cubicBezTo>
                <a:cubicBezTo>
                  <a:pt x="7" y="140"/>
                  <a:pt x="6" y="141"/>
                  <a:pt x="6" y="140"/>
                </a:cubicBezTo>
                <a:cubicBezTo>
                  <a:pt x="6" y="141"/>
                  <a:pt x="6" y="141"/>
                  <a:pt x="5" y="141"/>
                </a:cubicBezTo>
                <a:cubicBezTo>
                  <a:pt x="5" y="141"/>
                  <a:pt x="6" y="140"/>
                  <a:pt x="6" y="140"/>
                </a:cubicBezTo>
                <a:cubicBezTo>
                  <a:pt x="6" y="139"/>
                  <a:pt x="6" y="140"/>
                  <a:pt x="6" y="139"/>
                </a:cubicBezTo>
                <a:cubicBezTo>
                  <a:pt x="6" y="139"/>
                  <a:pt x="5" y="139"/>
                  <a:pt x="5" y="140"/>
                </a:cubicBezTo>
                <a:cubicBezTo>
                  <a:pt x="4" y="140"/>
                  <a:pt x="4" y="139"/>
                  <a:pt x="4" y="139"/>
                </a:cubicBezTo>
                <a:cubicBezTo>
                  <a:pt x="4" y="140"/>
                  <a:pt x="3" y="141"/>
                  <a:pt x="2" y="140"/>
                </a:cubicBezTo>
                <a:cubicBezTo>
                  <a:pt x="2" y="140"/>
                  <a:pt x="2" y="141"/>
                  <a:pt x="2" y="141"/>
                </a:cubicBezTo>
                <a:cubicBezTo>
                  <a:pt x="2" y="141"/>
                  <a:pt x="1" y="141"/>
                  <a:pt x="1" y="141"/>
                </a:cubicBezTo>
                <a:cubicBezTo>
                  <a:pt x="1" y="141"/>
                  <a:pt x="0" y="141"/>
                  <a:pt x="0" y="142"/>
                </a:cubicBezTo>
                <a:cubicBezTo>
                  <a:pt x="0" y="141"/>
                  <a:pt x="1" y="142"/>
                  <a:pt x="2" y="141"/>
                </a:cubicBezTo>
                <a:cubicBezTo>
                  <a:pt x="2" y="141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2" y="142"/>
                </a:cubicBezTo>
                <a:cubicBezTo>
                  <a:pt x="2" y="142"/>
                  <a:pt x="2" y="142"/>
                  <a:pt x="3" y="142"/>
                </a:cubicBezTo>
                <a:cubicBezTo>
                  <a:pt x="2" y="143"/>
                  <a:pt x="2" y="143"/>
                  <a:pt x="2" y="143"/>
                </a:cubicBezTo>
                <a:cubicBezTo>
                  <a:pt x="2" y="143"/>
                  <a:pt x="2" y="142"/>
                  <a:pt x="2" y="142"/>
                </a:cubicBezTo>
                <a:cubicBezTo>
                  <a:pt x="1" y="142"/>
                  <a:pt x="1" y="143"/>
                  <a:pt x="0" y="143"/>
                </a:cubicBezTo>
                <a:cubicBezTo>
                  <a:pt x="1" y="143"/>
                  <a:pt x="1" y="143"/>
                  <a:pt x="2" y="143"/>
                </a:cubicBezTo>
                <a:cubicBezTo>
                  <a:pt x="2" y="143"/>
                  <a:pt x="2" y="143"/>
                  <a:pt x="2" y="144"/>
                </a:cubicBezTo>
                <a:cubicBezTo>
                  <a:pt x="3" y="143"/>
                  <a:pt x="3" y="143"/>
                  <a:pt x="3" y="143"/>
                </a:cubicBezTo>
                <a:cubicBezTo>
                  <a:pt x="3" y="143"/>
                  <a:pt x="4" y="143"/>
                  <a:pt x="4" y="142"/>
                </a:cubicBezTo>
                <a:cubicBezTo>
                  <a:pt x="3" y="142"/>
                  <a:pt x="3" y="143"/>
                  <a:pt x="3" y="142"/>
                </a:cubicBezTo>
                <a:cubicBezTo>
                  <a:pt x="3" y="142"/>
                  <a:pt x="4" y="142"/>
                  <a:pt x="4" y="142"/>
                </a:cubicBezTo>
                <a:cubicBezTo>
                  <a:pt x="4" y="142"/>
                  <a:pt x="4" y="143"/>
                  <a:pt x="4" y="143"/>
                </a:cubicBezTo>
                <a:cubicBezTo>
                  <a:pt x="4" y="142"/>
                  <a:pt x="5" y="142"/>
                  <a:pt x="5" y="142"/>
                </a:cubicBezTo>
                <a:cubicBezTo>
                  <a:pt x="5" y="142"/>
                  <a:pt x="6" y="143"/>
                  <a:pt x="5" y="143"/>
                </a:cubicBezTo>
                <a:cubicBezTo>
                  <a:pt x="6" y="143"/>
                  <a:pt x="7" y="143"/>
                  <a:pt x="7" y="143"/>
                </a:cubicBezTo>
                <a:cubicBezTo>
                  <a:pt x="8" y="144"/>
                  <a:pt x="8" y="143"/>
                  <a:pt x="9" y="144"/>
                </a:cubicBezTo>
                <a:cubicBezTo>
                  <a:pt x="10" y="143"/>
                  <a:pt x="9" y="143"/>
                  <a:pt x="10" y="143"/>
                </a:cubicBezTo>
                <a:cubicBezTo>
                  <a:pt x="10" y="143"/>
                  <a:pt x="10" y="143"/>
                  <a:pt x="10" y="143"/>
                </a:cubicBezTo>
                <a:cubicBezTo>
                  <a:pt x="11" y="144"/>
                  <a:pt x="11" y="143"/>
                  <a:pt x="12" y="144"/>
                </a:cubicBezTo>
                <a:cubicBezTo>
                  <a:pt x="12" y="143"/>
                  <a:pt x="12" y="143"/>
                  <a:pt x="11" y="143"/>
                </a:cubicBezTo>
                <a:cubicBezTo>
                  <a:pt x="11" y="142"/>
                  <a:pt x="12" y="143"/>
                  <a:pt x="12" y="142"/>
                </a:cubicBezTo>
                <a:cubicBezTo>
                  <a:pt x="12" y="142"/>
                  <a:pt x="12" y="143"/>
                  <a:pt x="13" y="143"/>
                </a:cubicBezTo>
                <a:cubicBezTo>
                  <a:pt x="13" y="143"/>
                  <a:pt x="13" y="143"/>
                  <a:pt x="12" y="143"/>
                </a:cubicBezTo>
                <a:cubicBezTo>
                  <a:pt x="13" y="144"/>
                  <a:pt x="14" y="143"/>
                  <a:pt x="15" y="144"/>
                </a:cubicBezTo>
                <a:cubicBezTo>
                  <a:pt x="14" y="142"/>
                  <a:pt x="16" y="144"/>
                  <a:pt x="16" y="143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6" y="143"/>
                  <a:pt x="16" y="144"/>
                  <a:pt x="15" y="143"/>
                </a:cubicBezTo>
                <a:cubicBezTo>
                  <a:pt x="15" y="144"/>
                  <a:pt x="14" y="144"/>
                  <a:pt x="13" y="144"/>
                </a:cubicBezTo>
                <a:cubicBezTo>
                  <a:pt x="13" y="144"/>
                  <a:pt x="13" y="144"/>
                  <a:pt x="13" y="145"/>
                </a:cubicBezTo>
                <a:cubicBezTo>
                  <a:pt x="14" y="144"/>
                  <a:pt x="17" y="146"/>
                  <a:pt x="17" y="143"/>
                </a:cubicBezTo>
                <a:cubicBezTo>
                  <a:pt x="18" y="143"/>
                  <a:pt x="19" y="142"/>
                  <a:pt x="20" y="143"/>
                </a:cubicBezTo>
                <a:cubicBezTo>
                  <a:pt x="20" y="142"/>
                  <a:pt x="20" y="142"/>
                  <a:pt x="19" y="142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20" y="141"/>
                  <a:pt x="20" y="141"/>
                  <a:pt x="21" y="141"/>
                </a:cubicBezTo>
                <a:cubicBezTo>
                  <a:pt x="20" y="142"/>
                  <a:pt x="20" y="141"/>
                  <a:pt x="20" y="142"/>
                </a:cubicBezTo>
                <a:cubicBezTo>
                  <a:pt x="20" y="142"/>
                  <a:pt x="20" y="142"/>
                  <a:pt x="21" y="143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2"/>
                  <a:pt x="22" y="142"/>
                  <a:pt x="22" y="142"/>
                </a:cubicBezTo>
                <a:cubicBezTo>
                  <a:pt x="22" y="142"/>
                  <a:pt x="22" y="142"/>
                  <a:pt x="22" y="143"/>
                </a:cubicBezTo>
                <a:cubicBezTo>
                  <a:pt x="23" y="143"/>
                  <a:pt x="22" y="141"/>
                  <a:pt x="23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0"/>
                  <a:pt x="23" y="140"/>
                </a:cubicBezTo>
                <a:cubicBezTo>
                  <a:pt x="23" y="142"/>
                  <a:pt x="25" y="141"/>
                  <a:pt x="26" y="142"/>
                </a:cubicBezTo>
                <a:cubicBezTo>
                  <a:pt x="25" y="142"/>
                  <a:pt x="23" y="142"/>
                  <a:pt x="24" y="143"/>
                </a:cubicBezTo>
                <a:cubicBezTo>
                  <a:pt x="23" y="143"/>
                  <a:pt x="22" y="143"/>
                  <a:pt x="22" y="143"/>
                </a:cubicBezTo>
                <a:cubicBezTo>
                  <a:pt x="22" y="144"/>
                  <a:pt x="23" y="143"/>
                  <a:pt x="23" y="144"/>
                </a:cubicBezTo>
                <a:cubicBezTo>
                  <a:pt x="22" y="144"/>
                  <a:pt x="22" y="144"/>
                  <a:pt x="22" y="145"/>
                </a:cubicBezTo>
                <a:cubicBezTo>
                  <a:pt x="22" y="144"/>
                  <a:pt x="21" y="145"/>
                  <a:pt x="21" y="144"/>
                </a:cubicBezTo>
                <a:cubicBezTo>
                  <a:pt x="20" y="144"/>
                  <a:pt x="21" y="145"/>
                  <a:pt x="21" y="145"/>
                </a:cubicBezTo>
                <a:cubicBezTo>
                  <a:pt x="21" y="146"/>
                  <a:pt x="20" y="145"/>
                  <a:pt x="20" y="145"/>
                </a:cubicBezTo>
                <a:cubicBezTo>
                  <a:pt x="20" y="145"/>
                  <a:pt x="20" y="145"/>
                  <a:pt x="20" y="146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8" y="146"/>
                  <a:pt x="18" y="145"/>
                  <a:pt x="18" y="145"/>
                </a:cubicBezTo>
                <a:cubicBezTo>
                  <a:pt x="17" y="146"/>
                  <a:pt x="17" y="145"/>
                  <a:pt x="16" y="146"/>
                </a:cubicBezTo>
                <a:cubicBezTo>
                  <a:pt x="16" y="146"/>
                  <a:pt x="16" y="146"/>
                  <a:pt x="16" y="145"/>
                </a:cubicBezTo>
                <a:cubicBezTo>
                  <a:pt x="16" y="145"/>
                  <a:pt x="18" y="145"/>
                  <a:pt x="17" y="144"/>
                </a:cubicBezTo>
                <a:cubicBezTo>
                  <a:pt x="17" y="144"/>
                  <a:pt x="17" y="145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6" y="145"/>
                  <a:pt x="16" y="145"/>
                  <a:pt x="15" y="145"/>
                </a:cubicBezTo>
                <a:cubicBezTo>
                  <a:pt x="14" y="146"/>
                  <a:pt x="15" y="146"/>
                  <a:pt x="1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4" y="146"/>
                  <a:pt x="14" y="146"/>
                </a:cubicBezTo>
                <a:cubicBezTo>
                  <a:pt x="14" y="145"/>
                  <a:pt x="14" y="146"/>
                  <a:pt x="13" y="146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1" y="146"/>
                  <a:pt x="11" y="147"/>
                </a:cubicBezTo>
                <a:cubicBezTo>
                  <a:pt x="10" y="147"/>
                  <a:pt x="9" y="148"/>
                  <a:pt x="7" y="147"/>
                </a:cubicBezTo>
                <a:cubicBezTo>
                  <a:pt x="7" y="148"/>
                  <a:pt x="7" y="148"/>
                  <a:pt x="6" y="148"/>
                </a:cubicBezTo>
                <a:cubicBezTo>
                  <a:pt x="6" y="149"/>
                  <a:pt x="7" y="149"/>
                  <a:pt x="6" y="149"/>
                </a:cubicBezTo>
                <a:cubicBezTo>
                  <a:pt x="7" y="150"/>
                  <a:pt x="7" y="150"/>
                  <a:pt x="8" y="150"/>
                </a:cubicBezTo>
                <a:cubicBezTo>
                  <a:pt x="8" y="149"/>
                  <a:pt x="8" y="150"/>
                  <a:pt x="8" y="149"/>
                </a:cubicBezTo>
                <a:cubicBezTo>
                  <a:pt x="8" y="149"/>
                  <a:pt x="9" y="149"/>
                  <a:pt x="9" y="148"/>
                </a:cubicBezTo>
                <a:cubicBezTo>
                  <a:pt x="10" y="148"/>
                  <a:pt x="9" y="149"/>
                  <a:pt x="9" y="150"/>
                </a:cubicBezTo>
                <a:cubicBezTo>
                  <a:pt x="10" y="150"/>
                  <a:pt x="10" y="149"/>
                  <a:pt x="10" y="150"/>
                </a:cubicBezTo>
                <a:cubicBezTo>
                  <a:pt x="11" y="150"/>
                  <a:pt x="12" y="149"/>
                  <a:pt x="13" y="149"/>
                </a:cubicBezTo>
                <a:cubicBezTo>
                  <a:pt x="13" y="150"/>
                  <a:pt x="12" y="150"/>
                  <a:pt x="12" y="150"/>
                </a:cubicBezTo>
                <a:cubicBezTo>
                  <a:pt x="12" y="150"/>
                  <a:pt x="12" y="150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4" y="149"/>
                  <a:pt x="15" y="150"/>
                  <a:pt x="16" y="150"/>
                </a:cubicBezTo>
                <a:cubicBezTo>
                  <a:pt x="17" y="150"/>
                  <a:pt x="16" y="150"/>
                  <a:pt x="16" y="150"/>
                </a:cubicBezTo>
                <a:cubicBezTo>
                  <a:pt x="17" y="151"/>
                  <a:pt x="17" y="150"/>
                  <a:pt x="17" y="150"/>
                </a:cubicBezTo>
                <a:cubicBezTo>
                  <a:pt x="17" y="150"/>
                  <a:pt x="17" y="150"/>
                  <a:pt x="16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6" y="148"/>
                  <a:pt x="16" y="148"/>
                  <a:pt x="17" y="14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49"/>
                  <a:pt x="17" y="149"/>
                  <a:pt x="17" y="148"/>
                </a:cubicBezTo>
                <a:cubicBezTo>
                  <a:pt x="17" y="148"/>
                  <a:pt x="18" y="148"/>
                  <a:pt x="18" y="148"/>
                </a:cubicBezTo>
                <a:cubicBezTo>
                  <a:pt x="18" y="149"/>
                  <a:pt x="18" y="149"/>
                  <a:pt x="18" y="149"/>
                </a:cubicBezTo>
                <a:cubicBezTo>
                  <a:pt x="18" y="150"/>
                  <a:pt x="17" y="149"/>
                  <a:pt x="17" y="150"/>
                </a:cubicBezTo>
                <a:cubicBezTo>
                  <a:pt x="21" y="149"/>
                  <a:pt x="25" y="148"/>
                  <a:pt x="29" y="147"/>
                </a:cubicBezTo>
                <a:cubicBezTo>
                  <a:pt x="28" y="146"/>
                  <a:pt x="30" y="146"/>
                  <a:pt x="30" y="147"/>
                </a:cubicBezTo>
                <a:cubicBezTo>
                  <a:pt x="30" y="146"/>
                  <a:pt x="30" y="146"/>
                  <a:pt x="30" y="145"/>
                </a:cubicBezTo>
                <a:cubicBezTo>
                  <a:pt x="31" y="145"/>
                  <a:pt x="31" y="146"/>
                  <a:pt x="31" y="145"/>
                </a:cubicBezTo>
                <a:cubicBezTo>
                  <a:pt x="32" y="145"/>
                  <a:pt x="31" y="146"/>
                  <a:pt x="31" y="146"/>
                </a:cubicBezTo>
                <a:cubicBezTo>
                  <a:pt x="32" y="146"/>
                  <a:pt x="32" y="145"/>
                  <a:pt x="33" y="145"/>
                </a:cubicBezTo>
                <a:cubicBezTo>
                  <a:pt x="33" y="147"/>
                  <a:pt x="35" y="146"/>
                  <a:pt x="36" y="146"/>
                </a:cubicBezTo>
                <a:cubicBezTo>
                  <a:pt x="37" y="146"/>
                  <a:pt x="36" y="146"/>
                  <a:pt x="36" y="146"/>
                </a:cubicBezTo>
                <a:cubicBezTo>
                  <a:pt x="37" y="145"/>
                  <a:pt x="36" y="146"/>
                  <a:pt x="37" y="146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7" y="145"/>
                  <a:pt x="37" y="145"/>
                  <a:pt x="38" y="145"/>
                </a:cubicBezTo>
                <a:cubicBezTo>
                  <a:pt x="38" y="145"/>
                  <a:pt x="38" y="144"/>
                  <a:pt x="38" y="144"/>
                </a:cubicBezTo>
                <a:cubicBezTo>
                  <a:pt x="38" y="144"/>
                  <a:pt x="39" y="145"/>
                  <a:pt x="39" y="144"/>
                </a:cubicBezTo>
                <a:cubicBezTo>
                  <a:pt x="39" y="144"/>
                  <a:pt x="39" y="144"/>
                  <a:pt x="39" y="145"/>
                </a:cubicBezTo>
                <a:cubicBezTo>
                  <a:pt x="41" y="145"/>
                  <a:pt x="40" y="145"/>
                  <a:pt x="42" y="144"/>
                </a:cubicBezTo>
                <a:cubicBezTo>
                  <a:pt x="42" y="144"/>
                  <a:pt x="42" y="145"/>
                  <a:pt x="42" y="145"/>
                </a:cubicBezTo>
                <a:cubicBezTo>
                  <a:pt x="43" y="144"/>
                  <a:pt x="45" y="144"/>
                  <a:pt x="45" y="143"/>
                </a:cubicBezTo>
                <a:cubicBezTo>
                  <a:pt x="46" y="143"/>
                  <a:pt x="46" y="144"/>
                  <a:pt x="46" y="144"/>
                </a:cubicBezTo>
                <a:cubicBezTo>
                  <a:pt x="46" y="144"/>
                  <a:pt x="46" y="143"/>
                  <a:pt x="47" y="142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8" y="142"/>
                  <a:pt x="50" y="143"/>
                  <a:pt x="51" y="142"/>
                </a:cubicBezTo>
                <a:cubicBezTo>
                  <a:pt x="52" y="142"/>
                  <a:pt x="51" y="142"/>
                  <a:pt x="52" y="142"/>
                </a:cubicBezTo>
                <a:cubicBezTo>
                  <a:pt x="52" y="143"/>
                  <a:pt x="51" y="142"/>
                  <a:pt x="51" y="143"/>
                </a:cubicBezTo>
                <a:cubicBezTo>
                  <a:pt x="52" y="142"/>
                  <a:pt x="54" y="141"/>
                  <a:pt x="55" y="141"/>
                </a:cubicBezTo>
                <a:cubicBezTo>
                  <a:pt x="55" y="141"/>
                  <a:pt x="54" y="141"/>
                  <a:pt x="55" y="140"/>
                </a:cubicBezTo>
                <a:cubicBezTo>
                  <a:pt x="55" y="141"/>
                  <a:pt x="56" y="141"/>
                  <a:pt x="57" y="141"/>
                </a:cubicBezTo>
                <a:cubicBezTo>
                  <a:pt x="57" y="140"/>
                  <a:pt x="56" y="141"/>
                  <a:pt x="56" y="140"/>
                </a:cubicBezTo>
                <a:cubicBezTo>
                  <a:pt x="56" y="140"/>
                  <a:pt x="56" y="140"/>
                  <a:pt x="57" y="140"/>
                </a:cubicBezTo>
                <a:cubicBezTo>
                  <a:pt x="57" y="140"/>
                  <a:pt x="57" y="141"/>
                  <a:pt x="57" y="141"/>
                </a:cubicBezTo>
                <a:cubicBezTo>
                  <a:pt x="58" y="140"/>
                  <a:pt x="59" y="139"/>
                  <a:pt x="60" y="139"/>
                </a:cubicBezTo>
                <a:cubicBezTo>
                  <a:pt x="60" y="139"/>
                  <a:pt x="60" y="140"/>
                  <a:pt x="60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9"/>
                  <a:pt x="61" y="139"/>
                  <a:pt x="62" y="139"/>
                </a:cubicBezTo>
                <a:cubicBezTo>
                  <a:pt x="62" y="139"/>
                  <a:pt x="62" y="140"/>
                  <a:pt x="62" y="140"/>
                </a:cubicBezTo>
                <a:cubicBezTo>
                  <a:pt x="63" y="139"/>
                  <a:pt x="64" y="139"/>
                  <a:pt x="64" y="139"/>
                </a:cubicBezTo>
                <a:cubicBezTo>
                  <a:pt x="65" y="139"/>
                  <a:pt x="64" y="140"/>
                  <a:pt x="64" y="139"/>
                </a:cubicBezTo>
                <a:cubicBezTo>
                  <a:pt x="64" y="140"/>
                  <a:pt x="65" y="139"/>
                  <a:pt x="65" y="138"/>
                </a:cubicBezTo>
                <a:cubicBezTo>
                  <a:pt x="66" y="138"/>
                  <a:pt x="66" y="139"/>
                  <a:pt x="65" y="139"/>
                </a:cubicBezTo>
                <a:cubicBezTo>
                  <a:pt x="66" y="139"/>
                  <a:pt x="67" y="138"/>
                  <a:pt x="68" y="138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8" y="139"/>
                  <a:pt x="68" y="139"/>
                  <a:pt x="69" y="139"/>
                </a:cubicBezTo>
                <a:cubicBezTo>
                  <a:pt x="69" y="139"/>
                  <a:pt x="68" y="139"/>
                  <a:pt x="69" y="139"/>
                </a:cubicBezTo>
                <a:cubicBezTo>
                  <a:pt x="69" y="139"/>
                  <a:pt x="68" y="139"/>
                  <a:pt x="68" y="140"/>
                </a:cubicBezTo>
                <a:cubicBezTo>
                  <a:pt x="69" y="140"/>
                  <a:pt x="69" y="139"/>
                  <a:pt x="69" y="139"/>
                </a:cubicBezTo>
                <a:cubicBezTo>
                  <a:pt x="69" y="139"/>
                  <a:pt x="69" y="138"/>
                  <a:pt x="70" y="139"/>
                </a:cubicBezTo>
                <a:cubicBezTo>
                  <a:pt x="70" y="138"/>
                  <a:pt x="70" y="139"/>
                  <a:pt x="69" y="138"/>
                </a:cubicBezTo>
                <a:cubicBezTo>
                  <a:pt x="70" y="138"/>
                  <a:pt x="70" y="138"/>
                  <a:pt x="70" y="137"/>
                </a:cubicBezTo>
                <a:cubicBezTo>
                  <a:pt x="71" y="137"/>
                  <a:pt x="70" y="138"/>
                  <a:pt x="71" y="138"/>
                </a:cubicBezTo>
                <a:cubicBezTo>
                  <a:pt x="71" y="137"/>
                  <a:pt x="72" y="137"/>
                  <a:pt x="72" y="137"/>
                </a:cubicBezTo>
                <a:cubicBezTo>
                  <a:pt x="73" y="136"/>
                  <a:pt x="74" y="136"/>
                  <a:pt x="74" y="136"/>
                </a:cubicBezTo>
                <a:cubicBezTo>
                  <a:pt x="74" y="136"/>
                  <a:pt x="74" y="136"/>
                  <a:pt x="74" y="137"/>
                </a:cubicBezTo>
                <a:cubicBezTo>
                  <a:pt x="74" y="137"/>
                  <a:pt x="75" y="137"/>
                  <a:pt x="75" y="136"/>
                </a:cubicBezTo>
                <a:cubicBezTo>
                  <a:pt x="75" y="136"/>
                  <a:pt x="75" y="136"/>
                  <a:pt x="74" y="136"/>
                </a:cubicBezTo>
                <a:cubicBezTo>
                  <a:pt x="74" y="136"/>
                  <a:pt x="75" y="136"/>
                  <a:pt x="75" y="136"/>
                </a:cubicBezTo>
                <a:cubicBezTo>
                  <a:pt x="75" y="136"/>
                  <a:pt x="74" y="135"/>
                  <a:pt x="75" y="135"/>
                </a:cubicBezTo>
                <a:cubicBezTo>
                  <a:pt x="75" y="136"/>
                  <a:pt x="75" y="136"/>
                  <a:pt x="76" y="136"/>
                </a:cubicBezTo>
                <a:cubicBezTo>
                  <a:pt x="76" y="137"/>
                  <a:pt x="75" y="136"/>
                  <a:pt x="75" y="137"/>
                </a:cubicBezTo>
                <a:cubicBezTo>
                  <a:pt x="75" y="137"/>
                  <a:pt x="76" y="136"/>
                  <a:pt x="77" y="136"/>
                </a:cubicBezTo>
                <a:cubicBezTo>
                  <a:pt x="77" y="136"/>
                  <a:pt x="76" y="136"/>
                  <a:pt x="77" y="136"/>
                </a:cubicBezTo>
                <a:cubicBezTo>
                  <a:pt x="77" y="136"/>
                  <a:pt x="77" y="135"/>
                  <a:pt x="78" y="136"/>
                </a:cubicBezTo>
                <a:cubicBezTo>
                  <a:pt x="78" y="136"/>
                  <a:pt x="78" y="135"/>
                  <a:pt x="78" y="135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8" y="135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79" y="136"/>
                  <a:pt x="79" y="137"/>
                </a:cubicBezTo>
                <a:cubicBezTo>
                  <a:pt x="79" y="137"/>
                  <a:pt x="79" y="136"/>
                  <a:pt x="79" y="136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80" y="135"/>
                  <a:pt x="80" y="136"/>
                </a:cubicBezTo>
                <a:cubicBezTo>
                  <a:pt x="80" y="136"/>
                  <a:pt x="80" y="135"/>
                  <a:pt x="80" y="135"/>
                </a:cubicBezTo>
                <a:cubicBezTo>
                  <a:pt x="80" y="136"/>
                  <a:pt x="80" y="136"/>
                  <a:pt x="79" y="136"/>
                </a:cubicBezTo>
                <a:cubicBezTo>
                  <a:pt x="80" y="136"/>
                  <a:pt x="81" y="136"/>
                  <a:pt x="82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2" y="137"/>
                  <a:pt x="82" y="135"/>
                  <a:pt x="83" y="136"/>
                </a:cubicBezTo>
                <a:cubicBezTo>
                  <a:pt x="83" y="136"/>
                  <a:pt x="82" y="136"/>
                  <a:pt x="83" y="136"/>
                </a:cubicBezTo>
                <a:cubicBezTo>
                  <a:pt x="83" y="136"/>
                  <a:pt x="83" y="136"/>
                  <a:pt x="83" y="135"/>
                </a:cubicBezTo>
                <a:cubicBezTo>
                  <a:pt x="83" y="135"/>
                  <a:pt x="84" y="136"/>
                  <a:pt x="84" y="137"/>
                </a:cubicBezTo>
                <a:cubicBezTo>
                  <a:pt x="82" y="137"/>
                  <a:pt x="81" y="138"/>
                  <a:pt x="79" y="137"/>
                </a:cubicBezTo>
                <a:cubicBezTo>
                  <a:pt x="80" y="136"/>
                  <a:pt x="81" y="137"/>
                  <a:pt x="81" y="136"/>
                </a:cubicBezTo>
                <a:cubicBezTo>
                  <a:pt x="81" y="137"/>
                  <a:pt x="80" y="136"/>
                  <a:pt x="80" y="137"/>
                </a:cubicBezTo>
                <a:cubicBezTo>
                  <a:pt x="80" y="137"/>
                  <a:pt x="79" y="136"/>
                  <a:pt x="79" y="136"/>
                </a:cubicBezTo>
                <a:cubicBezTo>
                  <a:pt x="79" y="136"/>
                  <a:pt x="79" y="137"/>
                  <a:pt x="79" y="137"/>
                </a:cubicBezTo>
                <a:cubicBezTo>
                  <a:pt x="79" y="137"/>
                  <a:pt x="79" y="137"/>
                  <a:pt x="78" y="137"/>
                </a:cubicBezTo>
                <a:cubicBezTo>
                  <a:pt x="79" y="138"/>
                  <a:pt x="77" y="138"/>
                  <a:pt x="78" y="139"/>
                </a:cubicBezTo>
                <a:cubicBezTo>
                  <a:pt x="78" y="137"/>
                  <a:pt x="80" y="138"/>
                  <a:pt x="81" y="139"/>
                </a:cubicBezTo>
                <a:cubicBezTo>
                  <a:pt x="82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81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38"/>
                  <a:pt x="82" y="138"/>
                  <a:pt x="81" y="138"/>
                </a:cubicBezTo>
                <a:cubicBezTo>
                  <a:pt x="82" y="139"/>
                  <a:pt x="81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8"/>
                  <a:pt x="80" y="138"/>
                  <a:pt x="80" y="138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40"/>
                  <a:pt x="77" y="139"/>
                  <a:pt x="77" y="140"/>
                </a:cubicBezTo>
                <a:cubicBezTo>
                  <a:pt x="76" y="139"/>
                  <a:pt x="76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1"/>
                  <a:pt x="74" y="140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0"/>
                  <a:pt x="73" y="140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2" y="140"/>
                  <a:pt x="72" y="141"/>
                </a:cubicBezTo>
                <a:cubicBezTo>
                  <a:pt x="72" y="141"/>
                  <a:pt x="73" y="141"/>
                  <a:pt x="73" y="141"/>
                </a:cubicBezTo>
                <a:cubicBezTo>
                  <a:pt x="73" y="141"/>
                  <a:pt x="72" y="142"/>
                  <a:pt x="72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2" y="141"/>
                  <a:pt x="72" y="142"/>
                  <a:pt x="72" y="142"/>
                </a:cubicBezTo>
                <a:cubicBezTo>
                  <a:pt x="72" y="141"/>
                  <a:pt x="71" y="141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2"/>
                  <a:pt x="70" y="143"/>
                  <a:pt x="70" y="143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1"/>
                  <a:pt x="70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41"/>
                  <a:pt x="69" y="141"/>
                  <a:pt x="69" y="142"/>
                </a:cubicBezTo>
                <a:cubicBezTo>
                  <a:pt x="68" y="142"/>
                  <a:pt x="68" y="141"/>
                  <a:pt x="67" y="141"/>
                </a:cubicBezTo>
                <a:cubicBezTo>
                  <a:pt x="67" y="142"/>
                  <a:pt x="66" y="141"/>
                  <a:pt x="66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7" y="142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6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4" y="142"/>
                  <a:pt x="63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59" y="145"/>
                  <a:pt x="59" y="145"/>
                </a:cubicBezTo>
                <a:cubicBezTo>
                  <a:pt x="59" y="144"/>
                  <a:pt x="60" y="145"/>
                  <a:pt x="60" y="144"/>
                </a:cubicBezTo>
                <a:cubicBezTo>
                  <a:pt x="60" y="144"/>
                  <a:pt x="59" y="144"/>
                  <a:pt x="59" y="144"/>
                </a:cubicBezTo>
                <a:cubicBezTo>
                  <a:pt x="59" y="145"/>
                  <a:pt x="60" y="145"/>
                  <a:pt x="59" y="145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5"/>
                  <a:pt x="57" y="147"/>
                  <a:pt x="57" y="147"/>
                </a:cubicBezTo>
                <a:cubicBezTo>
                  <a:pt x="57" y="147"/>
                  <a:pt x="56" y="147"/>
                  <a:pt x="57" y="147"/>
                </a:cubicBezTo>
                <a:cubicBezTo>
                  <a:pt x="56" y="147"/>
                  <a:pt x="56" y="147"/>
                  <a:pt x="55" y="147"/>
                </a:cubicBezTo>
                <a:cubicBezTo>
                  <a:pt x="55" y="147"/>
                  <a:pt x="55" y="148"/>
                  <a:pt x="54" y="148"/>
                </a:cubicBezTo>
                <a:cubicBezTo>
                  <a:pt x="54" y="148"/>
                  <a:pt x="54" y="148"/>
                  <a:pt x="53" y="147"/>
                </a:cubicBezTo>
                <a:cubicBezTo>
                  <a:pt x="52" y="149"/>
                  <a:pt x="51" y="148"/>
                  <a:pt x="49" y="149"/>
                </a:cubicBezTo>
                <a:cubicBezTo>
                  <a:pt x="49" y="149"/>
                  <a:pt x="49" y="148"/>
                  <a:pt x="49" y="149"/>
                </a:cubicBezTo>
                <a:cubicBezTo>
                  <a:pt x="49" y="150"/>
                  <a:pt x="48" y="149"/>
                  <a:pt x="48" y="149"/>
                </a:cubicBezTo>
                <a:cubicBezTo>
                  <a:pt x="48" y="149"/>
                  <a:pt x="47" y="150"/>
                  <a:pt x="47" y="150"/>
                </a:cubicBezTo>
                <a:cubicBezTo>
                  <a:pt x="46" y="150"/>
                  <a:pt x="47" y="150"/>
                  <a:pt x="47" y="149"/>
                </a:cubicBezTo>
                <a:cubicBezTo>
                  <a:pt x="47" y="149"/>
                  <a:pt x="47" y="149"/>
                  <a:pt x="46" y="149"/>
                </a:cubicBezTo>
                <a:cubicBezTo>
                  <a:pt x="46" y="149"/>
                  <a:pt x="47" y="150"/>
                  <a:pt x="46" y="150"/>
                </a:cubicBezTo>
                <a:cubicBezTo>
                  <a:pt x="46" y="150"/>
                  <a:pt x="46" y="149"/>
                  <a:pt x="46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0"/>
                  <a:pt x="45" y="149"/>
                  <a:pt x="45" y="149"/>
                </a:cubicBezTo>
                <a:cubicBezTo>
                  <a:pt x="45" y="150"/>
                  <a:pt x="44" y="150"/>
                  <a:pt x="44" y="151"/>
                </a:cubicBezTo>
                <a:cubicBezTo>
                  <a:pt x="43" y="150"/>
                  <a:pt x="43" y="151"/>
                  <a:pt x="43" y="150"/>
                </a:cubicBezTo>
                <a:cubicBezTo>
                  <a:pt x="43" y="151"/>
                  <a:pt x="42" y="151"/>
                  <a:pt x="42" y="151"/>
                </a:cubicBezTo>
                <a:cubicBezTo>
                  <a:pt x="42" y="151"/>
                  <a:pt x="42" y="151"/>
                  <a:pt x="42" y="150"/>
                </a:cubicBezTo>
                <a:cubicBezTo>
                  <a:pt x="42" y="151"/>
                  <a:pt x="40" y="151"/>
                  <a:pt x="40" y="152"/>
                </a:cubicBezTo>
                <a:cubicBezTo>
                  <a:pt x="40" y="152"/>
                  <a:pt x="40" y="153"/>
                  <a:pt x="39" y="153"/>
                </a:cubicBezTo>
                <a:cubicBezTo>
                  <a:pt x="39" y="152"/>
                  <a:pt x="39" y="152"/>
                  <a:pt x="40" y="152"/>
                </a:cubicBezTo>
                <a:cubicBezTo>
                  <a:pt x="39" y="152"/>
                  <a:pt x="39" y="152"/>
                  <a:pt x="38" y="152"/>
                </a:cubicBezTo>
                <a:cubicBezTo>
                  <a:pt x="39" y="154"/>
                  <a:pt x="37" y="153"/>
                  <a:pt x="36" y="154"/>
                </a:cubicBezTo>
                <a:cubicBezTo>
                  <a:pt x="36" y="153"/>
                  <a:pt x="37" y="153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7" y="153"/>
                  <a:pt x="38" y="152"/>
                </a:cubicBezTo>
                <a:cubicBezTo>
                  <a:pt x="37" y="152"/>
                  <a:pt x="37" y="153"/>
                  <a:pt x="36" y="152"/>
                </a:cubicBezTo>
                <a:cubicBezTo>
                  <a:pt x="35" y="152"/>
                  <a:pt x="36" y="152"/>
                  <a:pt x="36" y="153"/>
                </a:cubicBezTo>
                <a:cubicBezTo>
                  <a:pt x="35" y="152"/>
                  <a:pt x="32" y="154"/>
                  <a:pt x="31" y="154"/>
                </a:cubicBezTo>
                <a:cubicBezTo>
                  <a:pt x="31" y="154"/>
                  <a:pt x="30" y="155"/>
                  <a:pt x="31" y="155"/>
                </a:cubicBezTo>
                <a:cubicBezTo>
                  <a:pt x="31" y="156"/>
                  <a:pt x="30" y="155"/>
                  <a:pt x="30" y="156"/>
                </a:cubicBezTo>
                <a:cubicBezTo>
                  <a:pt x="29" y="156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1" y="154"/>
                  <a:pt x="30" y="154"/>
                  <a:pt x="30" y="154"/>
                </a:cubicBezTo>
                <a:cubicBezTo>
                  <a:pt x="30" y="154"/>
                  <a:pt x="30" y="154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6"/>
                </a:cubicBezTo>
                <a:cubicBezTo>
                  <a:pt x="29" y="156"/>
                  <a:pt x="28" y="156"/>
                  <a:pt x="28" y="156"/>
                </a:cubicBezTo>
                <a:cubicBezTo>
                  <a:pt x="30" y="156"/>
                  <a:pt x="32" y="156"/>
                  <a:pt x="34" y="155"/>
                </a:cubicBezTo>
                <a:cubicBezTo>
                  <a:pt x="35" y="155"/>
                  <a:pt x="34" y="156"/>
                  <a:pt x="35" y="156"/>
                </a:cubicBezTo>
                <a:cubicBezTo>
                  <a:pt x="35" y="156"/>
                  <a:pt x="35" y="156"/>
                  <a:pt x="35" y="155"/>
                </a:cubicBezTo>
                <a:cubicBezTo>
                  <a:pt x="36" y="156"/>
                  <a:pt x="35" y="156"/>
                  <a:pt x="35" y="157"/>
                </a:cubicBezTo>
                <a:cubicBezTo>
                  <a:pt x="34" y="157"/>
                  <a:pt x="32" y="156"/>
                  <a:pt x="31" y="158"/>
                </a:cubicBezTo>
                <a:cubicBezTo>
                  <a:pt x="31" y="158"/>
                  <a:pt x="30" y="157"/>
                  <a:pt x="30" y="158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29" y="158"/>
                  <a:pt x="30" y="159"/>
                  <a:pt x="30" y="159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7" y="160"/>
                  <a:pt x="26" y="160"/>
                  <a:pt x="26" y="160"/>
                </a:cubicBezTo>
                <a:cubicBezTo>
                  <a:pt x="26" y="159"/>
                  <a:pt x="27" y="159"/>
                  <a:pt x="26" y="159"/>
                </a:cubicBezTo>
                <a:cubicBezTo>
                  <a:pt x="26" y="159"/>
                  <a:pt x="26" y="159"/>
                  <a:pt x="25" y="159"/>
                </a:cubicBezTo>
                <a:cubicBezTo>
                  <a:pt x="25" y="159"/>
                  <a:pt x="25" y="159"/>
                  <a:pt x="25" y="160"/>
                </a:cubicBezTo>
                <a:cubicBezTo>
                  <a:pt x="24" y="160"/>
                  <a:pt x="24" y="160"/>
                  <a:pt x="22" y="159"/>
                </a:cubicBezTo>
                <a:cubicBezTo>
                  <a:pt x="23" y="161"/>
                  <a:pt x="22" y="159"/>
                  <a:pt x="21" y="160"/>
                </a:cubicBezTo>
                <a:cubicBezTo>
                  <a:pt x="21" y="160"/>
                  <a:pt x="22" y="160"/>
                  <a:pt x="22" y="159"/>
                </a:cubicBezTo>
                <a:cubicBezTo>
                  <a:pt x="21" y="160"/>
                  <a:pt x="21" y="160"/>
                  <a:pt x="20" y="160"/>
                </a:cubicBezTo>
                <a:cubicBezTo>
                  <a:pt x="20" y="160"/>
                  <a:pt x="20" y="161"/>
                  <a:pt x="20" y="160"/>
                </a:cubicBezTo>
                <a:cubicBezTo>
                  <a:pt x="20" y="161"/>
                  <a:pt x="20" y="161"/>
                  <a:pt x="20" y="162"/>
                </a:cubicBezTo>
                <a:cubicBezTo>
                  <a:pt x="20" y="161"/>
                  <a:pt x="21" y="162"/>
                  <a:pt x="22" y="161"/>
                </a:cubicBezTo>
                <a:cubicBezTo>
                  <a:pt x="22" y="162"/>
                  <a:pt x="21" y="162"/>
                  <a:pt x="22" y="162"/>
                </a:cubicBezTo>
                <a:cubicBezTo>
                  <a:pt x="22" y="162"/>
                  <a:pt x="22" y="161"/>
                  <a:pt x="22" y="161"/>
                </a:cubicBezTo>
                <a:cubicBezTo>
                  <a:pt x="22" y="161"/>
                  <a:pt x="23" y="161"/>
                  <a:pt x="23" y="160"/>
                </a:cubicBezTo>
                <a:cubicBezTo>
                  <a:pt x="23" y="161"/>
                  <a:pt x="24" y="160"/>
                  <a:pt x="24" y="160"/>
                </a:cubicBezTo>
                <a:cubicBezTo>
                  <a:pt x="25" y="161"/>
                  <a:pt x="24" y="161"/>
                  <a:pt x="24" y="161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5" y="161"/>
                  <a:pt x="25" y="161"/>
                  <a:pt x="26" y="161"/>
                </a:cubicBezTo>
                <a:cubicBezTo>
                  <a:pt x="26" y="161"/>
                  <a:pt x="26" y="160"/>
                  <a:pt x="26" y="160"/>
                </a:cubicBezTo>
                <a:cubicBezTo>
                  <a:pt x="27" y="160"/>
                  <a:pt x="26" y="161"/>
                  <a:pt x="27" y="161"/>
                </a:cubicBezTo>
                <a:cubicBezTo>
                  <a:pt x="27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61"/>
                  <a:pt x="28" y="161"/>
                  <a:pt x="29" y="161"/>
                </a:cubicBezTo>
                <a:cubicBezTo>
                  <a:pt x="30" y="161"/>
                  <a:pt x="31" y="161"/>
                  <a:pt x="32" y="161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36" y="161"/>
                  <a:pt x="37" y="158"/>
                  <a:pt x="39" y="159"/>
                </a:cubicBezTo>
                <a:cubicBezTo>
                  <a:pt x="39" y="159"/>
                  <a:pt x="39" y="159"/>
                  <a:pt x="39" y="158"/>
                </a:cubicBezTo>
                <a:cubicBezTo>
                  <a:pt x="40" y="159"/>
                  <a:pt x="40" y="159"/>
                  <a:pt x="41" y="159"/>
                </a:cubicBezTo>
                <a:cubicBezTo>
                  <a:pt x="40" y="159"/>
                  <a:pt x="40" y="159"/>
                  <a:pt x="40" y="160"/>
                </a:cubicBezTo>
                <a:cubicBezTo>
                  <a:pt x="40" y="159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1"/>
                  <a:pt x="38" y="161"/>
                  <a:pt x="38" y="161"/>
                </a:cubicBezTo>
                <a:cubicBezTo>
                  <a:pt x="38" y="161"/>
                  <a:pt x="38" y="160"/>
                  <a:pt x="39" y="160"/>
                </a:cubicBezTo>
                <a:cubicBezTo>
                  <a:pt x="38" y="160"/>
                  <a:pt x="37" y="161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1"/>
                  <a:pt x="36" y="162"/>
                  <a:pt x="35" y="162"/>
                </a:cubicBezTo>
                <a:cubicBezTo>
                  <a:pt x="35" y="162"/>
                  <a:pt x="36" y="162"/>
                  <a:pt x="35" y="161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3" y="162"/>
                  <a:pt x="32" y="163"/>
                  <a:pt x="32" y="163"/>
                </a:cubicBezTo>
                <a:cubicBezTo>
                  <a:pt x="32" y="163"/>
                  <a:pt x="31" y="163"/>
                  <a:pt x="30" y="163"/>
                </a:cubicBezTo>
                <a:cubicBezTo>
                  <a:pt x="30" y="164"/>
                  <a:pt x="30" y="164"/>
                  <a:pt x="31" y="164"/>
                </a:cubicBezTo>
                <a:cubicBezTo>
                  <a:pt x="30" y="165"/>
                  <a:pt x="30" y="164"/>
                  <a:pt x="29" y="165"/>
                </a:cubicBezTo>
                <a:cubicBezTo>
                  <a:pt x="29" y="164"/>
                  <a:pt x="29" y="164"/>
                  <a:pt x="29" y="163"/>
                </a:cubicBezTo>
                <a:cubicBezTo>
                  <a:pt x="28" y="163"/>
                  <a:pt x="28" y="164"/>
                  <a:pt x="28" y="165"/>
                </a:cubicBezTo>
                <a:cubicBezTo>
                  <a:pt x="28" y="165"/>
                  <a:pt x="26" y="164"/>
                  <a:pt x="27" y="165"/>
                </a:cubicBezTo>
                <a:cubicBezTo>
                  <a:pt x="26" y="165"/>
                  <a:pt x="25" y="165"/>
                  <a:pt x="26" y="165"/>
                </a:cubicBezTo>
                <a:cubicBezTo>
                  <a:pt x="25" y="166"/>
                  <a:pt x="24" y="166"/>
                  <a:pt x="23" y="166"/>
                </a:cubicBezTo>
                <a:cubicBezTo>
                  <a:pt x="23" y="166"/>
                  <a:pt x="23" y="166"/>
                  <a:pt x="23" y="165"/>
                </a:cubicBezTo>
                <a:cubicBezTo>
                  <a:pt x="23" y="165"/>
                  <a:pt x="23" y="165"/>
                  <a:pt x="22" y="164"/>
                </a:cubicBezTo>
                <a:cubicBezTo>
                  <a:pt x="22" y="165"/>
                  <a:pt x="23" y="165"/>
                  <a:pt x="22" y="165"/>
                </a:cubicBezTo>
                <a:cubicBezTo>
                  <a:pt x="22" y="166"/>
                  <a:pt x="23" y="165"/>
                  <a:pt x="23" y="165"/>
                </a:cubicBezTo>
                <a:cubicBezTo>
                  <a:pt x="23" y="166"/>
                  <a:pt x="22" y="167"/>
                  <a:pt x="21" y="166"/>
                </a:cubicBezTo>
                <a:cubicBezTo>
                  <a:pt x="20" y="166"/>
                  <a:pt x="20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8" y="168"/>
                  <a:pt x="18" y="168"/>
                  <a:pt x="18" y="167"/>
                </a:cubicBezTo>
                <a:cubicBezTo>
                  <a:pt x="18" y="167"/>
                  <a:pt x="18" y="169"/>
                  <a:pt x="17" y="168"/>
                </a:cubicBezTo>
                <a:cubicBezTo>
                  <a:pt x="17" y="168"/>
                  <a:pt x="17" y="168"/>
                  <a:pt x="17" y="167"/>
                </a:cubicBezTo>
                <a:cubicBezTo>
                  <a:pt x="16" y="168"/>
                  <a:pt x="15" y="169"/>
                  <a:pt x="14" y="168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3" y="169"/>
                  <a:pt x="13" y="170"/>
                  <a:pt x="13" y="170"/>
                </a:cubicBezTo>
                <a:cubicBezTo>
                  <a:pt x="12" y="169"/>
                  <a:pt x="11" y="171"/>
                  <a:pt x="10" y="170"/>
                </a:cubicBezTo>
                <a:cubicBezTo>
                  <a:pt x="11" y="170"/>
                  <a:pt x="11" y="169"/>
                  <a:pt x="11" y="170"/>
                </a:cubicBezTo>
                <a:cubicBezTo>
                  <a:pt x="11" y="169"/>
                  <a:pt x="9" y="170"/>
                  <a:pt x="9" y="170"/>
                </a:cubicBezTo>
                <a:cubicBezTo>
                  <a:pt x="8" y="171"/>
                  <a:pt x="9" y="170"/>
                  <a:pt x="10" y="170"/>
                </a:cubicBezTo>
                <a:cubicBezTo>
                  <a:pt x="9" y="171"/>
                  <a:pt x="9" y="170"/>
                  <a:pt x="9" y="171"/>
                </a:cubicBezTo>
                <a:cubicBezTo>
                  <a:pt x="9" y="171"/>
                  <a:pt x="9" y="172"/>
                  <a:pt x="9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9" y="172"/>
                  <a:pt x="9" y="172"/>
                  <a:pt x="9" y="173"/>
                </a:cubicBezTo>
                <a:cubicBezTo>
                  <a:pt x="8" y="172"/>
                  <a:pt x="8" y="172"/>
                  <a:pt x="7" y="172"/>
                </a:cubicBezTo>
                <a:cubicBezTo>
                  <a:pt x="7" y="171"/>
                  <a:pt x="8" y="172"/>
                  <a:pt x="8" y="171"/>
                </a:cubicBezTo>
                <a:cubicBezTo>
                  <a:pt x="8" y="171"/>
                  <a:pt x="7" y="171"/>
                  <a:pt x="7" y="171"/>
                </a:cubicBezTo>
                <a:cubicBezTo>
                  <a:pt x="7" y="171"/>
                  <a:pt x="6" y="172"/>
                  <a:pt x="6" y="172"/>
                </a:cubicBezTo>
                <a:cubicBezTo>
                  <a:pt x="6" y="172"/>
                  <a:pt x="6" y="172"/>
                  <a:pt x="6" y="172"/>
                </a:cubicBezTo>
                <a:cubicBezTo>
                  <a:pt x="5" y="171"/>
                  <a:pt x="5" y="172"/>
                  <a:pt x="5" y="171"/>
                </a:cubicBezTo>
                <a:cubicBezTo>
                  <a:pt x="5" y="172"/>
                  <a:pt x="5" y="172"/>
                  <a:pt x="5" y="172"/>
                </a:cubicBezTo>
                <a:cubicBezTo>
                  <a:pt x="5" y="173"/>
                  <a:pt x="4" y="173"/>
                  <a:pt x="3" y="173"/>
                </a:cubicBezTo>
                <a:cubicBezTo>
                  <a:pt x="3" y="174"/>
                  <a:pt x="3" y="173"/>
                  <a:pt x="4" y="173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4"/>
                  <a:pt x="3" y="174"/>
                </a:cubicBezTo>
                <a:cubicBezTo>
                  <a:pt x="3" y="175"/>
                  <a:pt x="4" y="175"/>
                  <a:pt x="4" y="174"/>
                </a:cubicBezTo>
                <a:cubicBezTo>
                  <a:pt x="4" y="174"/>
                  <a:pt x="3" y="175"/>
                  <a:pt x="4" y="175"/>
                </a:cubicBezTo>
                <a:cubicBezTo>
                  <a:pt x="4" y="175"/>
                  <a:pt x="3" y="176"/>
                  <a:pt x="4" y="176"/>
                </a:cubicBezTo>
                <a:cubicBezTo>
                  <a:pt x="4" y="176"/>
                  <a:pt x="4" y="176"/>
                  <a:pt x="4" y="175"/>
                </a:cubicBezTo>
                <a:cubicBezTo>
                  <a:pt x="4" y="175"/>
                  <a:pt x="4" y="175"/>
                  <a:pt x="5" y="175"/>
                </a:cubicBezTo>
                <a:cubicBezTo>
                  <a:pt x="5" y="175"/>
                  <a:pt x="5" y="175"/>
                  <a:pt x="5" y="174"/>
                </a:cubicBezTo>
                <a:cubicBezTo>
                  <a:pt x="6" y="174"/>
                  <a:pt x="6" y="174"/>
                  <a:pt x="7" y="173"/>
                </a:cubicBezTo>
                <a:cubicBezTo>
                  <a:pt x="8" y="174"/>
                  <a:pt x="9" y="173"/>
                  <a:pt x="10" y="173"/>
                </a:cubicBezTo>
                <a:cubicBezTo>
                  <a:pt x="10" y="174"/>
                  <a:pt x="8" y="174"/>
                  <a:pt x="9" y="175"/>
                </a:cubicBezTo>
                <a:cubicBezTo>
                  <a:pt x="10" y="174"/>
                  <a:pt x="11" y="175"/>
                  <a:pt x="12" y="173"/>
                </a:cubicBezTo>
                <a:cubicBezTo>
                  <a:pt x="13" y="174"/>
                  <a:pt x="13" y="174"/>
                  <a:pt x="13" y="173"/>
                </a:cubicBezTo>
                <a:cubicBezTo>
                  <a:pt x="14" y="173"/>
                  <a:pt x="14" y="174"/>
                  <a:pt x="14" y="174"/>
                </a:cubicBezTo>
                <a:cubicBezTo>
                  <a:pt x="14" y="175"/>
                  <a:pt x="14" y="174"/>
                  <a:pt x="14" y="174"/>
                </a:cubicBezTo>
                <a:cubicBezTo>
                  <a:pt x="14" y="174"/>
                  <a:pt x="14" y="173"/>
                  <a:pt x="14" y="173"/>
                </a:cubicBezTo>
                <a:cubicBezTo>
                  <a:pt x="15" y="174"/>
                  <a:pt x="15" y="172"/>
                  <a:pt x="16" y="172"/>
                </a:cubicBezTo>
                <a:cubicBezTo>
                  <a:pt x="15" y="173"/>
                  <a:pt x="15" y="174"/>
                  <a:pt x="15" y="174"/>
                </a:cubicBezTo>
                <a:cubicBezTo>
                  <a:pt x="15" y="175"/>
                  <a:pt x="16" y="173"/>
                  <a:pt x="17" y="173"/>
                </a:cubicBezTo>
                <a:cubicBezTo>
                  <a:pt x="17" y="173"/>
                  <a:pt x="18" y="173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8" y="172"/>
                  <a:pt x="18" y="172"/>
                  <a:pt x="18" y="172"/>
                </a:cubicBezTo>
                <a:cubicBezTo>
                  <a:pt x="19" y="172"/>
                  <a:pt x="18" y="172"/>
                  <a:pt x="19" y="172"/>
                </a:cubicBezTo>
                <a:cubicBezTo>
                  <a:pt x="20" y="172"/>
                  <a:pt x="21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1" y="172"/>
                  <a:pt x="21" y="172"/>
                  <a:pt x="20" y="173"/>
                </a:cubicBezTo>
                <a:cubicBezTo>
                  <a:pt x="21" y="173"/>
                  <a:pt x="21" y="172"/>
                  <a:pt x="22" y="172"/>
                </a:cubicBezTo>
                <a:cubicBezTo>
                  <a:pt x="23" y="172"/>
                  <a:pt x="22" y="172"/>
                  <a:pt x="22" y="172"/>
                </a:cubicBezTo>
                <a:cubicBezTo>
                  <a:pt x="22" y="172"/>
                  <a:pt x="22" y="172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1"/>
                  <a:pt x="23" y="172"/>
                  <a:pt x="23" y="172"/>
                </a:cubicBezTo>
                <a:cubicBezTo>
                  <a:pt x="23" y="172"/>
                  <a:pt x="22" y="171"/>
                  <a:pt x="22" y="171"/>
                </a:cubicBezTo>
                <a:cubicBezTo>
                  <a:pt x="22" y="171"/>
                  <a:pt x="22" y="170"/>
                  <a:pt x="23" y="170"/>
                </a:cubicBezTo>
                <a:cubicBezTo>
                  <a:pt x="22" y="171"/>
                  <a:pt x="24" y="171"/>
                  <a:pt x="23" y="171"/>
                </a:cubicBezTo>
                <a:cubicBezTo>
                  <a:pt x="24" y="171"/>
                  <a:pt x="24" y="170"/>
                  <a:pt x="24" y="170"/>
                </a:cubicBezTo>
                <a:cubicBezTo>
                  <a:pt x="25" y="171"/>
                  <a:pt x="24" y="171"/>
                  <a:pt x="24" y="172"/>
                </a:cubicBezTo>
                <a:cubicBezTo>
                  <a:pt x="23" y="172"/>
                  <a:pt x="24" y="172"/>
                  <a:pt x="24" y="173"/>
                </a:cubicBezTo>
                <a:cubicBezTo>
                  <a:pt x="25" y="173"/>
                  <a:pt x="25" y="172"/>
                  <a:pt x="25" y="172"/>
                </a:cubicBezTo>
                <a:cubicBezTo>
                  <a:pt x="25" y="173"/>
                  <a:pt x="25" y="173"/>
                  <a:pt x="25" y="174"/>
                </a:cubicBezTo>
                <a:cubicBezTo>
                  <a:pt x="26" y="174"/>
                  <a:pt x="26" y="173"/>
                  <a:pt x="26" y="174"/>
                </a:cubicBezTo>
                <a:cubicBezTo>
                  <a:pt x="26" y="173"/>
                  <a:pt x="26" y="174"/>
                  <a:pt x="25" y="173"/>
                </a:cubicBezTo>
                <a:cubicBezTo>
                  <a:pt x="26" y="173"/>
                  <a:pt x="26" y="173"/>
                  <a:pt x="27" y="173"/>
                </a:cubicBezTo>
                <a:cubicBezTo>
                  <a:pt x="26" y="172"/>
                  <a:pt x="26" y="172"/>
                  <a:pt x="26" y="171"/>
                </a:cubicBezTo>
                <a:cubicBezTo>
                  <a:pt x="26" y="171"/>
                  <a:pt x="26" y="171"/>
                  <a:pt x="26" y="171"/>
                </a:cubicBezTo>
                <a:cubicBezTo>
                  <a:pt x="27" y="171"/>
                  <a:pt x="26" y="172"/>
                  <a:pt x="27" y="172"/>
                </a:cubicBezTo>
                <a:cubicBezTo>
                  <a:pt x="27" y="171"/>
                  <a:pt x="30" y="171"/>
                  <a:pt x="30" y="172"/>
                </a:cubicBezTo>
                <a:cubicBezTo>
                  <a:pt x="30" y="171"/>
                  <a:pt x="31" y="171"/>
                  <a:pt x="31" y="171"/>
                </a:cubicBezTo>
                <a:cubicBezTo>
                  <a:pt x="31" y="171"/>
                  <a:pt x="31" y="171"/>
                  <a:pt x="32" y="172"/>
                </a:cubicBezTo>
                <a:cubicBezTo>
                  <a:pt x="31" y="172"/>
                  <a:pt x="31" y="172"/>
                  <a:pt x="30" y="172"/>
                </a:cubicBezTo>
                <a:cubicBezTo>
                  <a:pt x="30" y="173"/>
                  <a:pt x="32" y="172"/>
                  <a:pt x="32" y="172"/>
                </a:cubicBezTo>
                <a:cubicBezTo>
                  <a:pt x="33" y="172"/>
                  <a:pt x="32" y="172"/>
                  <a:pt x="33" y="173"/>
                </a:cubicBezTo>
                <a:cubicBezTo>
                  <a:pt x="33" y="172"/>
                  <a:pt x="34" y="171"/>
                  <a:pt x="35" y="172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171"/>
                  <a:pt x="35" y="170"/>
                  <a:pt x="36" y="170"/>
                </a:cubicBezTo>
                <a:cubicBezTo>
                  <a:pt x="36" y="170"/>
                  <a:pt x="36" y="170"/>
                  <a:pt x="36" y="170"/>
                </a:cubicBezTo>
                <a:cubicBezTo>
                  <a:pt x="36" y="170"/>
                  <a:pt x="36" y="170"/>
                  <a:pt x="37" y="169"/>
                </a:cubicBezTo>
                <a:cubicBezTo>
                  <a:pt x="37" y="169"/>
                  <a:pt x="37" y="169"/>
                  <a:pt x="37" y="169"/>
                </a:cubicBezTo>
                <a:cubicBezTo>
                  <a:pt x="38" y="169"/>
                  <a:pt x="36" y="170"/>
                  <a:pt x="37" y="170"/>
                </a:cubicBezTo>
                <a:cubicBezTo>
                  <a:pt x="37" y="169"/>
                  <a:pt x="38" y="169"/>
                  <a:pt x="38" y="169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37" y="171"/>
                  <a:pt x="36" y="171"/>
                  <a:pt x="35" y="172"/>
                </a:cubicBezTo>
                <a:cubicBezTo>
                  <a:pt x="35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6" y="172"/>
                  <a:pt x="37" y="172"/>
                  <a:pt x="36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6" y="172"/>
                </a:cubicBezTo>
                <a:cubicBezTo>
                  <a:pt x="37" y="170"/>
                  <a:pt x="40" y="172"/>
                  <a:pt x="41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1" y="171"/>
                  <a:pt x="41" y="171"/>
                  <a:pt x="40" y="172"/>
                </a:cubicBezTo>
                <a:cubicBezTo>
                  <a:pt x="41" y="171"/>
                  <a:pt x="41" y="171"/>
                  <a:pt x="42" y="171"/>
                </a:cubicBezTo>
                <a:cubicBezTo>
                  <a:pt x="42" y="171"/>
                  <a:pt x="42" y="171"/>
                  <a:pt x="42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0"/>
                  <a:pt x="42" y="170"/>
                  <a:pt x="43" y="170"/>
                </a:cubicBezTo>
                <a:cubicBezTo>
                  <a:pt x="42" y="170"/>
                  <a:pt x="42" y="170"/>
                  <a:pt x="42" y="170"/>
                </a:cubicBezTo>
                <a:cubicBezTo>
                  <a:pt x="42" y="171"/>
                  <a:pt x="44" y="172"/>
                  <a:pt x="44" y="171"/>
                </a:cubicBezTo>
                <a:cubicBezTo>
                  <a:pt x="45" y="171"/>
                  <a:pt x="46" y="171"/>
                  <a:pt x="47" y="170"/>
                </a:cubicBezTo>
                <a:cubicBezTo>
                  <a:pt x="47" y="170"/>
                  <a:pt x="47" y="171"/>
                  <a:pt x="48" y="170"/>
                </a:cubicBezTo>
                <a:cubicBezTo>
                  <a:pt x="49" y="170"/>
                  <a:pt x="51" y="170"/>
                  <a:pt x="52" y="169"/>
                </a:cubicBezTo>
                <a:cubicBezTo>
                  <a:pt x="52" y="170"/>
                  <a:pt x="53" y="169"/>
                  <a:pt x="53" y="169"/>
                </a:cubicBezTo>
                <a:cubicBezTo>
                  <a:pt x="53" y="170"/>
                  <a:pt x="53" y="170"/>
                  <a:pt x="52" y="170"/>
                </a:cubicBezTo>
                <a:cubicBezTo>
                  <a:pt x="53" y="170"/>
                  <a:pt x="53" y="170"/>
                  <a:pt x="53" y="171"/>
                </a:cubicBezTo>
                <a:cubicBezTo>
                  <a:pt x="53" y="170"/>
                  <a:pt x="54" y="170"/>
                  <a:pt x="55" y="169"/>
                </a:cubicBezTo>
                <a:cubicBezTo>
                  <a:pt x="54" y="170"/>
                  <a:pt x="54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4" y="169"/>
                  <a:pt x="53" y="169"/>
                </a:cubicBezTo>
                <a:cubicBezTo>
                  <a:pt x="53" y="169"/>
                  <a:pt x="54" y="169"/>
                  <a:pt x="54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6" y="169"/>
                  <a:pt x="56" y="169"/>
                  <a:pt x="56" y="168"/>
                </a:cubicBezTo>
                <a:cubicBezTo>
                  <a:pt x="56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6" y="170"/>
                </a:cubicBezTo>
                <a:cubicBezTo>
                  <a:pt x="56" y="170"/>
                  <a:pt x="57" y="170"/>
                  <a:pt x="58" y="170"/>
                </a:cubicBezTo>
                <a:cubicBezTo>
                  <a:pt x="58" y="170"/>
                  <a:pt x="58" y="170"/>
                  <a:pt x="58" y="169"/>
                </a:cubicBezTo>
                <a:cubicBezTo>
                  <a:pt x="58" y="169"/>
                  <a:pt x="58" y="169"/>
                  <a:pt x="58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61" y="169"/>
                  <a:pt x="60" y="168"/>
                  <a:pt x="60" y="168"/>
                </a:cubicBezTo>
                <a:cubicBezTo>
                  <a:pt x="61" y="168"/>
                  <a:pt x="61" y="168"/>
                  <a:pt x="61" y="167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2" y="168"/>
                  <a:pt x="62" y="168"/>
                  <a:pt x="62" y="168"/>
                </a:cubicBezTo>
                <a:cubicBezTo>
                  <a:pt x="63" y="168"/>
                  <a:pt x="62" y="168"/>
                  <a:pt x="62" y="169"/>
                </a:cubicBezTo>
                <a:cubicBezTo>
                  <a:pt x="63" y="169"/>
                  <a:pt x="63" y="168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8"/>
                  <a:pt x="64" y="168"/>
                  <a:pt x="65" y="168"/>
                </a:cubicBezTo>
                <a:cubicBezTo>
                  <a:pt x="65" y="168"/>
                  <a:pt x="65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5" y="166"/>
                  <a:pt x="66" y="167"/>
                  <a:pt x="66" y="166"/>
                </a:cubicBezTo>
                <a:cubicBezTo>
                  <a:pt x="65" y="166"/>
                  <a:pt x="66" y="167"/>
                  <a:pt x="65" y="167"/>
                </a:cubicBezTo>
                <a:cubicBezTo>
                  <a:pt x="65" y="166"/>
                  <a:pt x="65" y="166"/>
                  <a:pt x="64" y="166"/>
                </a:cubicBezTo>
                <a:cubicBezTo>
                  <a:pt x="65" y="165"/>
                  <a:pt x="66" y="165"/>
                  <a:pt x="66" y="165"/>
                </a:cubicBezTo>
                <a:cubicBezTo>
                  <a:pt x="66" y="166"/>
                  <a:pt x="65" y="165"/>
                  <a:pt x="65" y="166"/>
                </a:cubicBezTo>
                <a:cubicBezTo>
                  <a:pt x="66" y="166"/>
                  <a:pt x="66" y="166"/>
                  <a:pt x="66" y="167"/>
                </a:cubicBezTo>
                <a:cubicBezTo>
                  <a:pt x="66" y="167"/>
                  <a:pt x="67" y="167"/>
                  <a:pt x="67" y="167"/>
                </a:cubicBezTo>
                <a:cubicBezTo>
                  <a:pt x="68" y="167"/>
                  <a:pt x="68" y="166"/>
                  <a:pt x="68" y="166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8" y="167"/>
                  <a:pt x="68" y="167"/>
                </a:cubicBezTo>
                <a:cubicBezTo>
                  <a:pt x="68" y="167"/>
                  <a:pt x="67" y="167"/>
                  <a:pt x="67" y="168"/>
                </a:cubicBezTo>
                <a:cubicBezTo>
                  <a:pt x="68" y="168"/>
                  <a:pt x="68" y="167"/>
                  <a:pt x="68" y="167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7"/>
                  <a:pt x="69" y="168"/>
                  <a:pt x="69" y="167"/>
                </a:cubicBezTo>
                <a:cubicBezTo>
                  <a:pt x="70" y="167"/>
                  <a:pt x="69" y="167"/>
                  <a:pt x="69" y="167"/>
                </a:cubicBezTo>
                <a:cubicBezTo>
                  <a:pt x="69" y="166"/>
                  <a:pt x="70" y="166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1" y="167"/>
                  <a:pt x="72" y="167"/>
                  <a:pt x="72" y="167"/>
                </a:cubicBezTo>
                <a:cubicBezTo>
                  <a:pt x="71" y="167"/>
                  <a:pt x="71" y="167"/>
                  <a:pt x="71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8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9"/>
                  <a:pt x="69" y="168"/>
                </a:cubicBezTo>
                <a:cubicBezTo>
                  <a:pt x="68" y="168"/>
                  <a:pt x="69" y="168"/>
                  <a:pt x="69" y="168"/>
                </a:cubicBezTo>
                <a:cubicBezTo>
                  <a:pt x="68" y="167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8" y="168"/>
                  <a:pt x="67" y="168"/>
                  <a:pt x="67" y="169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7" y="169"/>
                  <a:pt x="65" y="170"/>
                  <a:pt x="64" y="169"/>
                </a:cubicBezTo>
                <a:cubicBezTo>
                  <a:pt x="64" y="169"/>
                  <a:pt x="64" y="169"/>
                  <a:pt x="64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2" y="169"/>
                  <a:pt x="61" y="170"/>
                  <a:pt x="61" y="169"/>
                </a:cubicBezTo>
                <a:cubicBezTo>
                  <a:pt x="61" y="171"/>
                  <a:pt x="58" y="169"/>
                  <a:pt x="58" y="171"/>
                </a:cubicBezTo>
                <a:cubicBezTo>
                  <a:pt x="58" y="171"/>
                  <a:pt x="57" y="171"/>
                  <a:pt x="57" y="171"/>
                </a:cubicBezTo>
                <a:cubicBezTo>
                  <a:pt x="57" y="171"/>
                  <a:pt x="57" y="171"/>
                  <a:pt x="57" y="171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58" y="170"/>
                  <a:pt x="59" y="170"/>
                  <a:pt x="59" y="169"/>
                </a:cubicBezTo>
                <a:cubicBezTo>
                  <a:pt x="58" y="170"/>
                  <a:pt x="57" y="170"/>
                  <a:pt x="56" y="170"/>
                </a:cubicBezTo>
                <a:cubicBezTo>
                  <a:pt x="56" y="170"/>
                  <a:pt x="56" y="170"/>
                  <a:pt x="56" y="170"/>
                </a:cubicBezTo>
                <a:cubicBezTo>
                  <a:pt x="55" y="170"/>
                  <a:pt x="56" y="170"/>
                  <a:pt x="56" y="171"/>
                </a:cubicBezTo>
                <a:cubicBezTo>
                  <a:pt x="56" y="171"/>
                  <a:pt x="56" y="171"/>
                  <a:pt x="57" y="171"/>
                </a:cubicBezTo>
                <a:cubicBezTo>
                  <a:pt x="56" y="171"/>
                  <a:pt x="55" y="171"/>
                  <a:pt x="55" y="171"/>
                </a:cubicBezTo>
                <a:cubicBezTo>
                  <a:pt x="54" y="171"/>
                  <a:pt x="55" y="171"/>
                  <a:pt x="54" y="171"/>
                </a:cubicBezTo>
                <a:cubicBezTo>
                  <a:pt x="54" y="172"/>
                  <a:pt x="52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1"/>
                  <a:pt x="52" y="172"/>
                  <a:pt x="51" y="171"/>
                </a:cubicBezTo>
                <a:cubicBezTo>
                  <a:pt x="51" y="171"/>
                  <a:pt x="51" y="172"/>
                  <a:pt x="51" y="171"/>
                </a:cubicBezTo>
                <a:cubicBezTo>
                  <a:pt x="51" y="172"/>
                  <a:pt x="50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9" y="173"/>
                  <a:pt x="48" y="173"/>
                  <a:pt x="47" y="173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6" y="174"/>
                  <a:pt x="46" y="174"/>
                </a:cubicBezTo>
                <a:cubicBezTo>
                  <a:pt x="47" y="173"/>
                  <a:pt x="47" y="173"/>
                  <a:pt x="47" y="172"/>
                </a:cubicBezTo>
                <a:cubicBezTo>
                  <a:pt x="46" y="173"/>
                  <a:pt x="45" y="174"/>
                  <a:pt x="44" y="174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4" y="174"/>
                  <a:pt x="44" y="174"/>
                  <a:pt x="43" y="174"/>
                </a:cubicBezTo>
                <a:cubicBezTo>
                  <a:pt x="43" y="175"/>
                  <a:pt x="44" y="175"/>
                  <a:pt x="44" y="175"/>
                </a:cubicBezTo>
                <a:cubicBezTo>
                  <a:pt x="44" y="175"/>
                  <a:pt x="43" y="175"/>
                  <a:pt x="43" y="176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43" y="176"/>
                  <a:pt x="42" y="175"/>
                  <a:pt x="41" y="176"/>
                </a:cubicBezTo>
                <a:cubicBezTo>
                  <a:pt x="41" y="175"/>
                  <a:pt x="41" y="175"/>
                  <a:pt x="40" y="175"/>
                </a:cubicBezTo>
                <a:cubicBezTo>
                  <a:pt x="40" y="176"/>
                  <a:pt x="37" y="176"/>
                  <a:pt x="37" y="177"/>
                </a:cubicBezTo>
                <a:cubicBezTo>
                  <a:pt x="36" y="177"/>
                  <a:pt x="35" y="177"/>
                  <a:pt x="36" y="176"/>
                </a:cubicBezTo>
                <a:cubicBezTo>
                  <a:pt x="35" y="176"/>
                  <a:pt x="35" y="177"/>
                  <a:pt x="36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6"/>
                  <a:pt x="34" y="177"/>
                </a:cubicBezTo>
                <a:cubicBezTo>
                  <a:pt x="34" y="177"/>
                  <a:pt x="34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35" y="177"/>
                  <a:pt x="34" y="178"/>
                  <a:pt x="34" y="178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77"/>
                  <a:pt x="34" y="178"/>
                  <a:pt x="34" y="178"/>
                </a:cubicBezTo>
                <a:cubicBezTo>
                  <a:pt x="33" y="178"/>
                  <a:pt x="32" y="178"/>
                  <a:pt x="32" y="178"/>
                </a:cubicBezTo>
                <a:cubicBezTo>
                  <a:pt x="31" y="178"/>
                  <a:pt x="31" y="179"/>
                  <a:pt x="31" y="179"/>
                </a:cubicBezTo>
                <a:cubicBezTo>
                  <a:pt x="31" y="178"/>
                  <a:pt x="31" y="178"/>
                  <a:pt x="30" y="178"/>
                </a:cubicBezTo>
                <a:cubicBezTo>
                  <a:pt x="30" y="178"/>
                  <a:pt x="31" y="178"/>
                  <a:pt x="31" y="179"/>
                </a:cubicBezTo>
                <a:cubicBezTo>
                  <a:pt x="30" y="179"/>
                  <a:pt x="30" y="179"/>
                  <a:pt x="29" y="179"/>
                </a:cubicBezTo>
                <a:cubicBezTo>
                  <a:pt x="29" y="179"/>
                  <a:pt x="29" y="179"/>
                  <a:pt x="29" y="178"/>
                </a:cubicBezTo>
                <a:cubicBezTo>
                  <a:pt x="28" y="179"/>
                  <a:pt x="29" y="179"/>
                  <a:pt x="29" y="180"/>
                </a:cubicBezTo>
                <a:cubicBezTo>
                  <a:pt x="29" y="180"/>
                  <a:pt x="28" y="180"/>
                  <a:pt x="28" y="180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8" y="180"/>
                  <a:pt x="28" y="179"/>
                  <a:pt x="28" y="179"/>
                </a:cubicBezTo>
                <a:cubicBezTo>
                  <a:pt x="28" y="179"/>
                  <a:pt x="27" y="179"/>
                  <a:pt x="28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6" y="179"/>
                  <a:pt x="27" y="180"/>
                  <a:pt x="26" y="179"/>
                </a:cubicBezTo>
                <a:cubicBezTo>
                  <a:pt x="25" y="180"/>
                  <a:pt x="25" y="180"/>
                  <a:pt x="24" y="180"/>
                </a:cubicBezTo>
                <a:cubicBezTo>
                  <a:pt x="24" y="180"/>
                  <a:pt x="25" y="180"/>
                  <a:pt x="24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1"/>
                  <a:pt x="25" y="181"/>
                  <a:pt x="26" y="181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26" y="181"/>
                  <a:pt x="26" y="180"/>
                  <a:pt x="27" y="180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7" y="180"/>
                  <a:pt x="28" y="181"/>
                  <a:pt x="28" y="181"/>
                </a:cubicBezTo>
                <a:cubicBezTo>
                  <a:pt x="28" y="181"/>
                  <a:pt x="28" y="181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1"/>
                  <a:pt x="29" y="181"/>
                  <a:pt x="29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30" y="181"/>
                  <a:pt x="29" y="181"/>
                  <a:pt x="29" y="181"/>
                </a:cubicBezTo>
                <a:cubicBezTo>
                  <a:pt x="29" y="181"/>
                  <a:pt x="31" y="181"/>
                  <a:pt x="30" y="181"/>
                </a:cubicBezTo>
                <a:cubicBezTo>
                  <a:pt x="30" y="180"/>
                  <a:pt x="31" y="181"/>
                  <a:pt x="31" y="180"/>
                </a:cubicBezTo>
                <a:cubicBezTo>
                  <a:pt x="32" y="180"/>
                  <a:pt x="31" y="180"/>
                  <a:pt x="31" y="181"/>
                </a:cubicBezTo>
                <a:cubicBezTo>
                  <a:pt x="32" y="181"/>
                  <a:pt x="33" y="180"/>
                  <a:pt x="33" y="181"/>
                </a:cubicBezTo>
                <a:cubicBezTo>
                  <a:pt x="33" y="181"/>
                  <a:pt x="33" y="180"/>
                  <a:pt x="33" y="180"/>
                </a:cubicBezTo>
                <a:cubicBezTo>
                  <a:pt x="33" y="180"/>
                  <a:pt x="34" y="180"/>
                  <a:pt x="34" y="180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5" y="180"/>
                  <a:pt x="35" y="179"/>
                </a:cubicBezTo>
                <a:cubicBezTo>
                  <a:pt x="35" y="179"/>
                  <a:pt x="35" y="180"/>
                  <a:pt x="35" y="180"/>
                </a:cubicBezTo>
                <a:cubicBezTo>
                  <a:pt x="36" y="179"/>
                  <a:pt x="37" y="179"/>
                  <a:pt x="38" y="179"/>
                </a:cubicBezTo>
                <a:cubicBezTo>
                  <a:pt x="38" y="179"/>
                  <a:pt x="38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36" y="180"/>
                  <a:pt x="36" y="180"/>
                  <a:pt x="36" y="181"/>
                </a:cubicBezTo>
                <a:cubicBezTo>
                  <a:pt x="35" y="181"/>
                  <a:pt x="35" y="180"/>
                  <a:pt x="35" y="180"/>
                </a:cubicBezTo>
                <a:cubicBezTo>
                  <a:pt x="35" y="181"/>
                  <a:pt x="34" y="181"/>
                  <a:pt x="32" y="181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1"/>
                  <a:pt x="32" y="181"/>
                  <a:pt x="31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2" y="182"/>
                  <a:pt x="32" y="182"/>
                  <a:pt x="32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1"/>
                  <a:pt x="35" y="182"/>
                  <a:pt x="36" y="182"/>
                </a:cubicBezTo>
                <a:cubicBezTo>
                  <a:pt x="35" y="182"/>
                  <a:pt x="34" y="182"/>
                  <a:pt x="34" y="182"/>
                </a:cubicBezTo>
                <a:cubicBezTo>
                  <a:pt x="34" y="182"/>
                  <a:pt x="35" y="182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34" y="183"/>
                  <a:pt x="34" y="183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2" y="183"/>
                  <a:pt x="33" y="183"/>
                  <a:pt x="33" y="183"/>
                </a:cubicBezTo>
                <a:cubicBezTo>
                  <a:pt x="32" y="182"/>
                  <a:pt x="32" y="183"/>
                  <a:pt x="32" y="183"/>
                </a:cubicBezTo>
                <a:cubicBezTo>
                  <a:pt x="32" y="183"/>
                  <a:pt x="31" y="183"/>
                  <a:pt x="31" y="184"/>
                </a:cubicBezTo>
                <a:cubicBezTo>
                  <a:pt x="30" y="184"/>
                  <a:pt x="31" y="183"/>
                  <a:pt x="30" y="183"/>
                </a:cubicBezTo>
                <a:cubicBezTo>
                  <a:pt x="30" y="184"/>
                  <a:pt x="29" y="183"/>
                  <a:pt x="28" y="183"/>
                </a:cubicBezTo>
                <a:cubicBezTo>
                  <a:pt x="28" y="184"/>
                  <a:pt x="28" y="183"/>
                  <a:pt x="27" y="184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6" y="183"/>
                  <a:pt x="26" y="183"/>
                  <a:pt x="25" y="183"/>
                </a:cubicBezTo>
                <a:cubicBezTo>
                  <a:pt x="25" y="184"/>
                  <a:pt x="25" y="184"/>
                  <a:pt x="25" y="185"/>
                </a:cubicBezTo>
                <a:cubicBezTo>
                  <a:pt x="25" y="185"/>
                  <a:pt x="24" y="185"/>
                  <a:pt x="24" y="186"/>
                </a:cubicBezTo>
                <a:cubicBezTo>
                  <a:pt x="24" y="186"/>
                  <a:pt x="24" y="185"/>
                  <a:pt x="24" y="185"/>
                </a:cubicBezTo>
                <a:cubicBezTo>
                  <a:pt x="23" y="185"/>
                  <a:pt x="23" y="186"/>
                  <a:pt x="23" y="185"/>
                </a:cubicBezTo>
                <a:cubicBezTo>
                  <a:pt x="22" y="186"/>
                  <a:pt x="23" y="186"/>
                  <a:pt x="22" y="186"/>
                </a:cubicBezTo>
                <a:cubicBezTo>
                  <a:pt x="22" y="186"/>
                  <a:pt x="22" y="185"/>
                  <a:pt x="22" y="185"/>
                </a:cubicBezTo>
                <a:cubicBezTo>
                  <a:pt x="22" y="184"/>
                  <a:pt x="23" y="185"/>
                  <a:pt x="23" y="185"/>
                </a:cubicBezTo>
                <a:cubicBezTo>
                  <a:pt x="23" y="184"/>
                  <a:pt x="22" y="185"/>
                  <a:pt x="22" y="185"/>
                </a:cubicBezTo>
                <a:cubicBezTo>
                  <a:pt x="21" y="185"/>
                  <a:pt x="21" y="185"/>
                  <a:pt x="21" y="185"/>
                </a:cubicBezTo>
                <a:cubicBezTo>
                  <a:pt x="20" y="185"/>
                  <a:pt x="19" y="186"/>
                  <a:pt x="19" y="186"/>
                </a:cubicBezTo>
                <a:cubicBezTo>
                  <a:pt x="19" y="186"/>
                  <a:pt x="19" y="186"/>
                  <a:pt x="19" y="186"/>
                </a:cubicBezTo>
                <a:cubicBezTo>
                  <a:pt x="18" y="186"/>
                  <a:pt x="18" y="187"/>
                  <a:pt x="17" y="186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87"/>
                  <a:pt x="18" y="188"/>
                  <a:pt x="18" y="187"/>
                </a:cubicBezTo>
                <a:cubicBezTo>
                  <a:pt x="19" y="187"/>
                  <a:pt x="19" y="188"/>
                  <a:pt x="20" y="188"/>
                </a:cubicBezTo>
                <a:cubicBezTo>
                  <a:pt x="19" y="189"/>
                  <a:pt x="19" y="188"/>
                  <a:pt x="18" y="188"/>
                </a:cubicBezTo>
                <a:cubicBezTo>
                  <a:pt x="18" y="189"/>
                  <a:pt x="19" y="188"/>
                  <a:pt x="19" y="189"/>
                </a:cubicBezTo>
                <a:cubicBezTo>
                  <a:pt x="19" y="188"/>
                  <a:pt x="20" y="188"/>
                  <a:pt x="20" y="189"/>
                </a:cubicBezTo>
                <a:cubicBezTo>
                  <a:pt x="20" y="188"/>
                  <a:pt x="21" y="188"/>
                  <a:pt x="20" y="188"/>
                </a:cubicBezTo>
                <a:cubicBezTo>
                  <a:pt x="20" y="188"/>
                  <a:pt x="20" y="188"/>
                  <a:pt x="20" y="187"/>
                </a:cubicBezTo>
                <a:cubicBezTo>
                  <a:pt x="20" y="187"/>
                  <a:pt x="20" y="188"/>
                  <a:pt x="20" y="187"/>
                </a:cubicBezTo>
                <a:cubicBezTo>
                  <a:pt x="21" y="187"/>
                  <a:pt x="20" y="188"/>
                  <a:pt x="21" y="188"/>
                </a:cubicBezTo>
                <a:cubicBezTo>
                  <a:pt x="21" y="187"/>
                  <a:pt x="22" y="188"/>
                  <a:pt x="22" y="187"/>
                </a:cubicBezTo>
                <a:cubicBezTo>
                  <a:pt x="22" y="188"/>
                  <a:pt x="22" y="188"/>
                  <a:pt x="22" y="188"/>
                </a:cubicBezTo>
                <a:cubicBezTo>
                  <a:pt x="23" y="188"/>
                  <a:pt x="24" y="189"/>
                  <a:pt x="24" y="188"/>
                </a:cubicBezTo>
                <a:cubicBezTo>
                  <a:pt x="25" y="189"/>
                  <a:pt x="25" y="188"/>
                  <a:pt x="26" y="189"/>
                </a:cubicBezTo>
                <a:cubicBezTo>
                  <a:pt x="27" y="188"/>
                  <a:pt x="26" y="188"/>
                  <a:pt x="27" y="188"/>
                </a:cubicBezTo>
                <a:cubicBezTo>
                  <a:pt x="27" y="188"/>
                  <a:pt x="27" y="188"/>
                  <a:pt x="27" y="188"/>
                </a:cubicBezTo>
                <a:cubicBezTo>
                  <a:pt x="28" y="189"/>
                  <a:pt x="28" y="188"/>
                  <a:pt x="29" y="189"/>
                </a:cubicBezTo>
                <a:cubicBezTo>
                  <a:pt x="29" y="188"/>
                  <a:pt x="29" y="188"/>
                  <a:pt x="28" y="188"/>
                </a:cubicBezTo>
                <a:cubicBezTo>
                  <a:pt x="28" y="187"/>
                  <a:pt x="29" y="188"/>
                  <a:pt x="29" y="187"/>
                </a:cubicBezTo>
                <a:cubicBezTo>
                  <a:pt x="29" y="187"/>
                  <a:pt x="29" y="188"/>
                  <a:pt x="29" y="187"/>
                </a:cubicBezTo>
                <a:cubicBezTo>
                  <a:pt x="30" y="188"/>
                  <a:pt x="30" y="188"/>
                  <a:pt x="29" y="188"/>
                </a:cubicBezTo>
                <a:cubicBezTo>
                  <a:pt x="30" y="188"/>
                  <a:pt x="31" y="188"/>
                  <a:pt x="32" y="188"/>
                </a:cubicBezTo>
                <a:cubicBezTo>
                  <a:pt x="31" y="187"/>
                  <a:pt x="33" y="189"/>
                  <a:pt x="33" y="187"/>
                </a:cubicBezTo>
                <a:cubicBezTo>
                  <a:pt x="33" y="188"/>
                  <a:pt x="33" y="187"/>
                  <a:pt x="34" y="188"/>
                </a:cubicBezTo>
                <a:cubicBezTo>
                  <a:pt x="33" y="188"/>
                  <a:pt x="33" y="188"/>
                  <a:pt x="32" y="188"/>
                </a:cubicBezTo>
                <a:cubicBezTo>
                  <a:pt x="32" y="189"/>
                  <a:pt x="31" y="189"/>
                  <a:pt x="30" y="188"/>
                </a:cubicBezTo>
                <a:cubicBezTo>
                  <a:pt x="30" y="189"/>
                  <a:pt x="30" y="189"/>
                  <a:pt x="30" y="190"/>
                </a:cubicBezTo>
                <a:cubicBezTo>
                  <a:pt x="31" y="188"/>
                  <a:pt x="34" y="190"/>
                  <a:pt x="34" y="188"/>
                </a:cubicBezTo>
                <a:cubicBezTo>
                  <a:pt x="35" y="187"/>
                  <a:pt x="36" y="187"/>
                  <a:pt x="36" y="187"/>
                </a:cubicBezTo>
                <a:cubicBezTo>
                  <a:pt x="37" y="187"/>
                  <a:pt x="36" y="187"/>
                  <a:pt x="36" y="187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7" y="186"/>
                  <a:pt x="37" y="186"/>
                  <a:pt x="36" y="187"/>
                </a:cubicBezTo>
                <a:cubicBezTo>
                  <a:pt x="37" y="187"/>
                  <a:pt x="37" y="187"/>
                  <a:pt x="38" y="187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8" y="186"/>
                  <a:pt x="38" y="186"/>
                  <a:pt x="39" y="186"/>
                </a:cubicBezTo>
                <a:cubicBezTo>
                  <a:pt x="39" y="186"/>
                  <a:pt x="39" y="187"/>
                  <a:pt x="39" y="187"/>
                </a:cubicBezTo>
                <a:cubicBezTo>
                  <a:pt x="40" y="187"/>
                  <a:pt x="39" y="186"/>
                  <a:pt x="40" y="186"/>
                </a:cubicBezTo>
                <a:cubicBezTo>
                  <a:pt x="40" y="186"/>
                  <a:pt x="40" y="185"/>
                  <a:pt x="39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6"/>
                  <a:pt x="42" y="186"/>
                  <a:pt x="43" y="186"/>
                </a:cubicBezTo>
                <a:cubicBezTo>
                  <a:pt x="42" y="187"/>
                  <a:pt x="40" y="186"/>
                  <a:pt x="41" y="187"/>
                </a:cubicBezTo>
                <a:cubicBezTo>
                  <a:pt x="40" y="188"/>
                  <a:pt x="39" y="187"/>
                  <a:pt x="38" y="188"/>
                </a:cubicBezTo>
                <a:cubicBezTo>
                  <a:pt x="39" y="189"/>
                  <a:pt x="39" y="188"/>
                  <a:pt x="40" y="188"/>
                </a:cubicBezTo>
                <a:cubicBezTo>
                  <a:pt x="39" y="189"/>
                  <a:pt x="39" y="188"/>
                  <a:pt x="39" y="189"/>
                </a:cubicBezTo>
                <a:cubicBezTo>
                  <a:pt x="38" y="188"/>
                  <a:pt x="38" y="189"/>
                  <a:pt x="38" y="188"/>
                </a:cubicBezTo>
                <a:cubicBezTo>
                  <a:pt x="37" y="189"/>
                  <a:pt x="38" y="189"/>
                  <a:pt x="38" y="190"/>
                </a:cubicBezTo>
                <a:cubicBezTo>
                  <a:pt x="38" y="190"/>
                  <a:pt x="37" y="189"/>
                  <a:pt x="37" y="189"/>
                </a:cubicBezTo>
                <a:cubicBezTo>
                  <a:pt x="37" y="190"/>
                  <a:pt x="37" y="189"/>
                  <a:pt x="36" y="190"/>
                </a:cubicBezTo>
                <a:cubicBezTo>
                  <a:pt x="36" y="190"/>
                  <a:pt x="36" y="190"/>
                  <a:pt x="36" y="189"/>
                </a:cubicBezTo>
                <a:cubicBezTo>
                  <a:pt x="35" y="190"/>
                  <a:pt x="35" y="190"/>
                  <a:pt x="35" y="190"/>
                </a:cubicBezTo>
                <a:cubicBezTo>
                  <a:pt x="34" y="190"/>
                  <a:pt x="34" y="190"/>
                  <a:pt x="33" y="191"/>
                </a:cubicBezTo>
                <a:cubicBezTo>
                  <a:pt x="33" y="191"/>
                  <a:pt x="33" y="190"/>
                  <a:pt x="33" y="190"/>
                </a:cubicBezTo>
                <a:cubicBezTo>
                  <a:pt x="33" y="190"/>
                  <a:pt x="35" y="190"/>
                  <a:pt x="34" y="189"/>
                </a:cubicBezTo>
                <a:cubicBezTo>
                  <a:pt x="34" y="189"/>
                  <a:pt x="34" y="189"/>
                  <a:pt x="33" y="190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33" y="190"/>
                  <a:pt x="33" y="190"/>
                  <a:pt x="32" y="190"/>
                </a:cubicBezTo>
                <a:cubicBezTo>
                  <a:pt x="31" y="190"/>
                  <a:pt x="32" y="191"/>
                  <a:pt x="32" y="191"/>
                </a:cubicBezTo>
                <a:cubicBezTo>
                  <a:pt x="32" y="191"/>
                  <a:pt x="32" y="191"/>
                  <a:pt x="32" y="192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1" y="190"/>
                  <a:pt x="31" y="191"/>
                  <a:pt x="30" y="190"/>
                </a:cubicBezTo>
                <a:cubicBezTo>
                  <a:pt x="30" y="191"/>
                  <a:pt x="30" y="191"/>
                  <a:pt x="30" y="191"/>
                </a:cubicBezTo>
                <a:cubicBezTo>
                  <a:pt x="30" y="192"/>
                  <a:pt x="28" y="191"/>
                  <a:pt x="28" y="192"/>
                </a:cubicBezTo>
                <a:cubicBezTo>
                  <a:pt x="27" y="192"/>
                  <a:pt x="26" y="193"/>
                  <a:pt x="25" y="193"/>
                </a:cubicBezTo>
                <a:cubicBezTo>
                  <a:pt x="24" y="193"/>
                  <a:pt x="24" y="193"/>
                  <a:pt x="23" y="193"/>
                </a:cubicBezTo>
                <a:cubicBezTo>
                  <a:pt x="24" y="194"/>
                  <a:pt x="24" y="194"/>
                  <a:pt x="24" y="195"/>
                </a:cubicBezTo>
                <a:cubicBezTo>
                  <a:pt x="24" y="195"/>
                  <a:pt x="24" y="195"/>
                  <a:pt x="25" y="195"/>
                </a:cubicBezTo>
                <a:cubicBezTo>
                  <a:pt x="25" y="194"/>
                  <a:pt x="25" y="195"/>
                  <a:pt x="25" y="194"/>
                </a:cubicBezTo>
                <a:cubicBezTo>
                  <a:pt x="25" y="194"/>
                  <a:pt x="26" y="194"/>
                  <a:pt x="26" y="193"/>
                </a:cubicBezTo>
                <a:cubicBezTo>
                  <a:pt x="27" y="193"/>
                  <a:pt x="26" y="194"/>
                  <a:pt x="26" y="195"/>
                </a:cubicBezTo>
                <a:cubicBezTo>
                  <a:pt x="27" y="195"/>
                  <a:pt x="27" y="194"/>
                  <a:pt x="28" y="195"/>
                </a:cubicBezTo>
                <a:cubicBezTo>
                  <a:pt x="28" y="195"/>
                  <a:pt x="29" y="194"/>
                  <a:pt x="30" y="194"/>
                </a:cubicBezTo>
                <a:cubicBezTo>
                  <a:pt x="30" y="195"/>
                  <a:pt x="29" y="195"/>
                  <a:pt x="29" y="195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0" y="195"/>
                  <a:pt x="30" y="195"/>
                  <a:pt x="31" y="195"/>
                </a:cubicBezTo>
                <a:cubicBezTo>
                  <a:pt x="31" y="194"/>
                  <a:pt x="33" y="195"/>
                  <a:pt x="33" y="194"/>
                </a:cubicBezTo>
                <a:cubicBezTo>
                  <a:pt x="34" y="194"/>
                  <a:pt x="33" y="195"/>
                  <a:pt x="33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4" y="195"/>
                  <a:pt x="34" y="194"/>
                  <a:pt x="33" y="194"/>
                </a:cubicBezTo>
                <a:cubicBezTo>
                  <a:pt x="33" y="194"/>
                  <a:pt x="33" y="194"/>
                  <a:pt x="33" y="193"/>
                </a:cubicBezTo>
                <a:cubicBezTo>
                  <a:pt x="33" y="193"/>
                  <a:pt x="34" y="193"/>
                  <a:pt x="34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5" y="193"/>
                  <a:pt x="34" y="193"/>
                  <a:pt x="34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3"/>
                  <a:pt x="35" y="194"/>
                </a:cubicBezTo>
                <a:cubicBezTo>
                  <a:pt x="35" y="194"/>
                  <a:pt x="34" y="193"/>
                  <a:pt x="34" y="194"/>
                </a:cubicBezTo>
                <a:cubicBezTo>
                  <a:pt x="38" y="193"/>
                  <a:pt x="42" y="192"/>
                  <a:pt x="46" y="191"/>
                </a:cubicBezTo>
                <a:cubicBezTo>
                  <a:pt x="45" y="190"/>
                  <a:pt x="47" y="190"/>
                  <a:pt x="47" y="191"/>
                </a:cubicBezTo>
                <a:cubicBezTo>
                  <a:pt x="47" y="190"/>
                  <a:pt x="47" y="190"/>
                  <a:pt x="47" y="189"/>
                </a:cubicBezTo>
                <a:cubicBezTo>
                  <a:pt x="47" y="189"/>
                  <a:pt x="48" y="190"/>
                  <a:pt x="48" y="189"/>
                </a:cubicBezTo>
                <a:cubicBezTo>
                  <a:pt x="49" y="189"/>
                  <a:pt x="48" y="190"/>
                  <a:pt x="48" y="190"/>
                </a:cubicBezTo>
                <a:cubicBezTo>
                  <a:pt x="49" y="190"/>
                  <a:pt x="49" y="189"/>
                  <a:pt x="50" y="189"/>
                </a:cubicBezTo>
                <a:cubicBezTo>
                  <a:pt x="50" y="189"/>
                  <a:pt x="50" y="190"/>
                  <a:pt x="50" y="190"/>
                </a:cubicBezTo>
                <a:cubicBezTo>
                  <a:pt x="50" y="190"/>
                  <a:pt x="50" y="190"/>
                  <a:pt x="49" y="189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48" y="192"/>
                  <a:pt x="48" y="191"/>
                  <a:pt x="49" y="191"/>
                </a:cubicBezTo>
                <a:cubicBezTo>
                  <a:pt x="47" y="193"/>
                  <a:pt x="44" y="193"/>
                  <a:pt x="42" y="192"/>
                </a:cubicBezTo>
                <a:cubicBezTo>
                  <a:pt x="42" y="193"/>
                  <a:pt x="42" y="193"/>
                  <a:pt x="41" y="193"/>
                </a:cubicBezTo>
                <a:cubicBezTo>
                  <a:pt x="40" y="196"/>
                  <a:pt x="38" y="197"/>
                  <a:pt x="36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8"/>
                  <a:pt x="34" y="198"/>
                  <a:pt x="34" y="199"/>
                </a:cubicBezTo>
                <a:cubicBezTo>
                  <a:pt x="33" y="199"/>
                  <a:pt x="33" y="199"/>
                  <a:pt x="33" y="198"/>
                </a:cubicBezTo>
                <a:cubicBezTo>
                  <a:pt x="32" y="199"/>
                  <a:pt x="30" y="200"/>
                  <a:pt x="29" y="201"/>
                </a:cubicBezTo>
                <a:cubicBezTo>
                  <a:pt x="27" y="202"/>
                  <a:pt x="25" y="202"/>
                  <a:pt x="23" y="204"/>
                </a:cubicBezTo>
                <a:cubicBezTo>
                  <a:pt x="22" y="204"/>
                  <a:pt x="20" y="206"/>
                  <a:pt x="19" y="207"/>
                </a:cubicBezTo>
                <a:cubicBezTo>
                  <a:pt x="17" y="208"/>
                  <a:pt x="16" y="209"/>
                  <a:pt x="15" y="211"/>
                </a:cubicBezTo>
                <a:cubicBezTo>
                  <a:pt x="15" y="211"/>
                  <a:pt x="15" y="211"/>
                  <a:pt x="16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6" y="212"/>
                  <a:pt x="16" y="212"/>
                </a:cubicBezTo>
                <a:cubicBezTo>
                  <a:pt x="16" y="211"/>
                  <a:pt x="18" y="213"/>
                  <a:pt x="18" y="212"/>
                </a:cubicBezTo>
                <a:cubicBezTo>
                  <a:pt x="18" y="211"/>
                  <a:pt x="18" y="212"/>
                  <a:pt x="19" y="212"/>
                </a:cubicBezTo>
                <a:cubicBezTo>
                  <a:pt x="20" y="212"/>
                  <a:pt x="20" y="212"/>
                  <a:pt x="21" y="212"/>
                </a:cubicBezTo>
                <a:cubicBezTo>
                  <a:pt x="21" y="212"/>
                  <a:pt x="20" y="212"/>
                  <a:pt x="19" y="214"/>
                </a:cubicBezTo>
                <a:cubicBezTo>
                  <a:pt x="22" y="213"/>
                  <a:pt x="26" y="212"/>
                  <a:pt x="29" y="210"/>
                </a:cubicBezTo>
                <a:cubicBezTo>
                  <a:pt x="30" y="209"/>
                  <a:pt x="30" y="210"/>
                  <a:pt x="31" y="210"/>
                </a:cubicBezTo>
                <a:cubicBezTo>
                  <a:pt x="31" y="210"/>
                  <a:pt x="30" y="209"/>
                  <a:pt x="30" y="209"/>
                </a:cubicBezTo>
                <a:cubicBezTo>
                  <a:pt x="31" y="209"/>
                  <a:pt x="31" y="209"/>
                  <a:pt x="31" y="209"/>
                </a:cubicBezTo>
                <a:cubicBezTo>
                  <a:pt x="32" y="210"/>
                  <a:pt x="33" y="207"/>
                  <a:pt x="34" y="207"/>
                </a:cubicBezTo>
                <a:cubicBezTo>
                  <a:pt x="34" y="207"/>
                  <a:pt x="34" y="207"/>
                  <a:pt x="33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34" y="209"/>
                  <a:pt x="34" y="209"/>
                  <a:pt x="33" y="210"/>
                </a:cubicBezTo>
                <a:cubicBezTo>
                  <a:pt x="34" y="210"/>
                  <a:pt x="34" y="209"/>
                  <a:pt x="34" y="209"/>
                </a:cubicBezTo>
                <a:cubicBezTo>
                  <a:pt x="35" y="209"/>
                  <a:pt x="34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9"/>
                  <a:pt x="35" y="209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09"/>
                  <a:pt x="34" y="210"/>
                  <a:pt x="33" y="210"/>
                </a:cubicBezTo>
                <a:cubicBezTo>
                  <a:pt x="33" y="210"/>
                  <a:pt x="33" y="210"/>
                  <a:pt x="33" y="210"/>
                </a:cubicBezTo>
                <a:cubicBezTo>
                  <a:pt x="32" y="210"/>
                  <a:pt x="32" y="210"/>
                  <a:pt x="32" y="211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1" y="210"/>
                  <a:pt x="31" y="210"/>
                </a:cubicBezTo>
                <a:cubicBezTo>
                  <a:pt x="31" y="210"/>
                  <a:pt x="31" y="210"/>
                  <a:pt x="31" y="210"/>
                </a:cubicBezTo>
                <a:cubicBezTo>
                  <a:pt x="31" y="211"/>
                  <a:pt x="30" y="211"/>
                  <a:pt x="31" y="211"/>
                </a:cubicBezTo>
                <a:cubicBezTo>
                  <a:pt x="29" y="211"/>
                  <a:pt x="28" y="212"/>
                  <a:pt x="27" y="213"/>
                </a:cubicBezTo>
                <a:cubicBezTo>
                  <a:pt x="28" y="214"/>
                  <a:pt x="29" y="212"/>
                  <a:pt x="29" y="212"/>
                </a:cubicBezTo>
                <a:cubicBezTo>
                  <a:pt x="29" y="213"/>
                  <a:pt x="28" y="214"/>
                  <a:pt x="27" y="213"/>
                </a:cubicBezTo>
                <a:cubicBezTo>
                  <a:pt x="26" y="214"/>
                  <a:pt x="25" y="215"/>
                  <a:pt x="24" y="215"/>
                </a:cubicBezTo>
                <a:cubicBezTo>
                  <a:pt x="21" y="217"/>
                  <a:pt x="18" y="217"/>
                  <a:pt x="15" y="219"/>
                </a:cubicBezTo>
                <a:cubicBezTo>
                  <a:pt x="15" y="219"/>
                  <a:pt x="16" y="219"/>
                  <a:pt x="16" y="219"/>
                </a:cubicBezTo>
                <a:cubicBezTo>
                  <a:pt x="16" y="219"/>
                  <a:pt x="16" y="219"/>
                  <a:pt x="16" y="219"/>
                </a:cubicBezTo>
                <a:cubicBezTo>
                  <a:pt x="16" y="220"/>
                  <a:pt x="17" y="220"/>
                  <a:pt x="17" y="219"/>
                </a:cubicBezTo>
                <a:cubicBezTo>
                  <a:pt x="17" y="219"/>
                  <a:pt x="17" y="219"/>
                  <a:pt x="17" y="219"/>
                </a:cubicBezTo>
                <a:cubicBezTo>
                  <a:pt x="17" y="219"/>
                  <a:pt x="17" y="219"/>
                  <a:pt x="17" y="220"/>
                </a:cubicBezTo>
                <a:cubicBezTo>
                  <a:pt x="18" y="219"/>
                  <a:pt x="19" y="219"/>
                  <a:pt x="20" y="220"/>
                </a:cubicBezTo>
                <a:cubicBezTo>
                  <a:pt x="20" y="220"/>
                  <a:pt x="20" y="219"/>
                  <a:pt x="20" y="219"/>
                </a:cubicBezTo>
                <a:cubicBezTo>
                  <a:pt x="20" y="220"/>
                  <a:pt x="21" y="219"/>
                  <a:pt x="21" y="219"/>
                </a:cubicBezTo>
                <a:cubicBezTo>
                  <a:pt x="21" y="219"/>
                  <a:pt x="21" y="220"/>
                  <a:pt x="21" y="220"/>
                </a:cubicBezTo>
                <a:cubicBezTo>
                  <a:pt x="21" y="220"/>
                  <a:pt x="21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1"/>
                  <a:pt x="22" y="221"/>
                  <a:pt x="22" y="220"/>
                </a:cubicBezTo>
                <a:cubicBezTo>
                  <a:pt x="22" y="221"/>
                  <a:pt x="22" y="221"/>
                  <a:pt x="22" y="221"/>
                </a:cubicBezTo>
                <a:cubicBezTo>
                  <a:pt x="23" y="221"/>
                  <a:pt x="23" y="221"/>
                  <a:pt x="22" y="221"/>
                </a:cubicBezTo>
                <a:cubicBezTo>
                  <a:pt x="22" y="220"/>
                  <a:pt x="23" y="221"/>
                  <a:pt x="23" y="221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3" y="220"/>
                  <a:pt x="23" y="220"/>
                  <a:pt x="23" y="220"/>
                </a:cubicBezTo>
                <a:cubicBezTo>
                  <a:pt x="24" y="220"/>
                  <a:pt x="23" y="221"/>
                  <a:pt x="24" y="221"/>
                </a:cubicBezTo>
                <a:cubicBezTo>
                  <a:pt x="25" y="221"/>
                  <a:pt x="25" y="220"/>
                  <a:pt x="26" y="220"/>
                </a:cubicBezTo>
                <a:cubicBezTo>
                  <a:pt x="27" y="221"/>
                  <a:pt x="25" y="221"/>
                  <a:pt x="25" y="222"/>
                </a:cubicBezTo>
                <a:cubicBezTo>
                  <a:pt x="25" y="222"/>
                  <a:pt x="25" y="222"/>
                  <a:pt x="26" y="222"/>
                </a:cubicBezTo>
                <a:cubicBezTo>
                  <a:pt x="26" y="222"/>
                  <a:pt x="25" y="222"/>
                  <a:pt x="25" y="222"/>
                </a:cubicBezTo>
                <a:cubicBezTo>
                  <a:pt x="26" y="221"/>
                  <a:pt x="26" y="222"/>
                  <a:pt x="26" y="221"/>
                </a:cubicBezTo>
                <a:cubicBezTo>
                  <a:pt x="27" y="221"/>
                  <a:pt x="27" y="222"/>
                  <a:pt x="27" y="222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30" y="221"/>
                  <a:pt x="30" y="220"/>
                  <a:pt x="29" y="220"/>
                </a:cubicBezTo>
                <a:cubicBezTo>
                  <a:pt x="29" y="220"/>
                  <a:pt x="30" y="220"/>
                  <a:pt x="30" y="219"/>
                </a:cubicBezTo>
                <a:cubicBezTo>
                  <a:pt x="30" y="220"/>
                  <a:pt x="30" y="220"/>
                  <a:pt x="31" y="221"/>
                </a:cubicBezTo>
                <a:cubicBezTo>
                  <a:pt x="30" y="221"/>
                  <a:pt x="28" y="223"/>
                  <a:pt x="28" y="224"/>
                </a:cubicBezTo>
                <a:cubicBezTo>
                  <a:pt x="27" y="224"/>
                  <a:pt x="25" y="225"/>
                  <a:pt x="23" y="225"/>
                </a:cubicBezTo>
                <a:cubicBezTo>
                  <a:pt x="24" y="226"/>
                  <a:pt x="23" y="226"/>
                  <a:pt x="22" y="226"/>
                </a:cubicBezTo>
                <a:cubicBezTo>
                  <a:pt x="22" y="225"/>
                  <a:pt x="23" y="225"/>
                  <a:pt x="23" y="225"/>
                </a:cubicBezTo>
                <a:cubicBezTo>
                  <a:pt x="22" y="224"/>
                  <a:pt x="22" y="226"/>
                  <a:pt x="21" y="226"/>
                </a:cubicBezTo>
                <a:cubicBezTo>
                  <a:pt x="20" y="226"/>
                  <a:pt x="21" y="225"/>
                  <a:pt x="20" y="225"/>
                </a:cubicBezTo>
                <a:cubicBezTo>
                  <a:pt x="20" y="226"/>
                  <a:pt x="19" y="227"/>
                  <a:pt x="18" y="226"/>
                </a:cubicBezTo>
                <a:cubicBezTo>
                  <a:pt x="17" y="227"/>
                  <a:pt x="16" y="227"/>
                  <a:pt x="15" y="228"/>
                </a:cubicBezTo>
                <a:cubicBezTo>
                  <a:pt x="15" y="229"/>
                  <a:pt x="16" y="228"/>
                  <a:pt x="16" y="228"/>
                </a:cubicBezTo>
                <a:cubicBezTo>
                  <a:pt x="16" y="228"/>
                  <a:pt x="13" y="230"/>
                  <a:pt x="12" y="229"/>
                </a:cubicBezTo>
                <a:cubicBezTo>
                  <a:pt x="11" y="230"/>
                  <a:pt x="7" y="230"/>
                  <a:pt x="7" y="232"/>
                </a:cubicBezTo>
                <a:cubicBezTo>
                  <a:pt x="6" y="232"/>
                  <a:pt x="6" y="233"/>
                  <a:pt x="5" y="233"/>
                </a:cubicBezTo>
                <a:cubicBezTo>
                  <a:pt x="5" y="232"/>
                  <a:pt x="5" y="232"/>
                  <a:pt x="5" y="232"/>
                </a:cubicBezTo>
                <a:cubicBezTo>
                  <a:pt x="3" y="233"/>
                  <a:pt x="1" y="234"/>
                  <a:pt x="1" y="236"/>
                </a:cubicBezTo>
                <a:cubicBezTo>
                  <a:pt x="2" y="237"/>
                  <a:pt x="3" y="237"/>
                  <a:pt x="2" y="238"/>
                </a:cubicBezTo>
                <a:cubicBezTo>
                  <a:pt x="4" y="238"/>
                  <a:pt x="5" y="238"/>
                  <a:pt x="6" y="240"/>
                </a:cubicBezTo>
                <a:cubicBezTo>
                  <a:pt x="6" y="239"/>
                  <a:pt x="7" y="239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9" y="238"/>
                  <a:pt x="9" y="239"/>
                  <a:pt x="8" y="239"/>
                </a:cubicBezTo>
                <a:cubicBezTo>
                  <a:pt x="9" y="239"/>
                  <a:pt x="9" y="239"/>
                  <a:pt x="9" y="239"/>
                </a:cubicBezTo>
                <a:cubicBezTo>
                  <a:pt x="10" y="240"/>
                  <a:pt x="12" y="238"/>
                  <a:pt x="13" y="238"/>
                </a:cubicBezTo>
                <a:cubicBezTo>
                  <a:pt x="15" y="239"/>
                  <a:pt x="16" y="237"/>
                  <a:pt x="17" y="236"/>
                </a:cubicBezTo>
                <a:cubicBezTo>
                  <a:pt x="18" y="236"/>
                  <a:pt x="18" y="236"/>
                  <a:pt x="18" y="236"/>
                </a:cubicBezTo>
                <a:cubicBezTo>
                  <a:pt x="17" y="238"/>
                  <a:pt x="16" y="238"/>
                  <a:pt x="15" y="239"/>
                </a:cubicBezTo>
                <a:cubicBezTo>
                  <a:pt x="15" y="239"/>
                  <a:pt x="16" y="239"/>
                  <a:pt x="16" y="239"/>
                </a:cubicBezTo>
                <a:cubicBezTo>
                  <a:pt x="18" y="238"/>
                  <a:pt x="19" y="238"/>
                  <a:pt x="21" y="237"/>
                </a:cubicBezTo>
                <a:cubicBezTo>
                  <a:pt x="22" y="237"/>
                  <a:pt x="22" y="237"/>
                  <a:pt x="22" y="237"/>
                </a:cubicBezTo>
                <a:cubicBezTo>
                  <a:pt x="21" y="237"/>
                  <a:pt x="20" y="238"/>
                  <a:pt x="19" y="239"/>
                </a:cubicBezTo>
                <a:cubicBezTo>
                  <a:pt x="20" y="239"/>
                  <a:pt x="20" y="239"/>
                  <a:pt x="21" y="239"/>
                </a:cubicBezTo>
                <a:cubicBezTo>
                  <a:pt x="20" y="238"/>
                  <a:pt x="21" y="238"/>
                  <a:pt x="21" y="239"/>
                </a:cubicBezTo>
                <a:cubicBezTo>
                  <a:pt x="21" y="238"/>
                  <a:pt x="21" y="238"/>
                  <a:pt x="21" y="237"/>
                </a:cubicBezTo>
                <a:cubicBezTo>
                  <a:pt x="22" y="238"/>
                  <a:pt x="24" y="237"/>
                  <a:pt x="23" y="236"/>
                </a:cubicBezTo>
                <a:cubicBezTo>
                  <a:pt x="23" y="235"/>
                  <a:pt x="23" y="237"/>
                  <a:pt x="24" y="236"/>
                </a:cubicBezTo>
                <a:cubicBezTo>
                  <a:pt x="24" y="237"/>
                  <a:pt x="23" y="237"/>
                  <a:pt x="24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5"/>
                  <a:pt x="25" y="236"/>
                  <a:pt x="25" y="237"/>
                </a:cubicBezTo>
                <a:cubicBezTo>
                  <a:pt x="26" y="236"/>
                  <a:pt x="25" y="236"/>
                  <a:pt x="26" y="235"/>
                </a:cubicBezTo>
                <a:cubicBezTo>
                  <a:pt x="26" y="235"/>
                  <a:pt x="26" y="236"/>
                  <a:pt x="26" y="236"/>
                </a:cubicBezTo>
                <a:cubicBezTo>
                  <a:pt x="26" y="236"/>
                  <a:pt x="26" y="235"/>
                  <a:pt x="26" y="235"/>
                </a:cubicBezTo>
                <a:cubicBezTo>
                  <a:pt x="26" y="235"/>
                  <a:pt x="27" y="235"/>
                  <a:pt x="27" y="236"/>
                </a:cubicBezTo>
                <a:cubicBezTo>
                  <a:pt x="27" y="236"/>
                  <a:pt x="27" y="236"/>
                  <a:pt x="26" y="236"/>
                </a:cubicBezTo>
                <a:cubicBezTo>
                  <a:pt x="27" y="237"/>
                  <a:pt x="27" y="236"/>
                  <a:pt x="27" y="235"/>
                </a:cubicBezTo>
                <a:cubicBezTo>
                  <a:pt x="28" y="235"/>
                  <a:pt x="29" y="235"/>
                  <a:pt x="29" y="234"/>
                </a:cubicBezTo>
                <a:cubicBezTo>
                  <a:pt x="30" y="234"/>
                  <a:pt x="29" y="234"/>
                  <a:pt x="30" y="235"/>
                </a:cubicBezTo>
                <a:cubicBezTo>
                  <a:pt x="29" y="235"/>
                  <a:pt x="29" y="235"/>
                  <a:pt x="28" y="235"/>
                </a:cubicBezTo>
                <a:cubicBezTo>
                  <a:pt x="29" y="236"/>
                  <a:pt x="29" y="236"/>
                  <a:pt x="29" y="237"/>
                </a:cubicBezTo>
                <a:cubicBezTo>
                  <a:pt x="29" y="237"/>
                  <a:pt x="29" y="237"/>
                  <a:pt x="29" y="236"/>
                </a:cubicBezTo>
                <a:cubicBezTo>
                  <a:pt x="29" y="237"/>
                  <a:pt x="30" y="237"/>
                  <a:pt x="30" y="237"/>
                </a:cubicBezTo>
                <a:cubicBezTo>
                  <a:pt x="29" y="238"/>
                  <a:pt x="28" y="238"/>
                  <a:pt x="28" y="239"/>
                </a:cubicBezTo>
                <a:cubicBezTo>
                  <a:pt x="28" y="239"/>
                  <a:pt x="28" y="239"/>
                  <a:pt x="28" y="240"/>
                </a:cubicBezTo>
                <a:cubicBezTo>
                  <a:pt x="28" y="240"/>
                  <a:pt x="28" y="240"/>
                  <a:pt x="27" y="240"/>
                </a:cubicBezTo>
                <a:cubicBezTo>
                  <a:pt x="28" y="241"/>
                  <a:pt x="28" y="240"/>
                  <a:pt x="29" y="241"/>
                </a:cubicBezTo>
                <a:cubicBezTo>
                  <a:pt x="29" y="240"/>
                  <a:pt x="31" y="241"/>
                  <a:pt x="31" y="240"/>
                </a:cubicBezTo>
                <a:cubicBezTo>
                  <a:pt x="31" y="240"/>
                  <a:pt x="31" y="240"/>
                  <a:pt x="32" y="240"/>
                </a:cubicBezTo>
                <a:cubicBezTo>
                  <a:pt x="32" y="240"/>
                  <a:pt x="33" y="240"/>
                  <a:pt x="34" y="240"/>
                </a:cubicBezTo>
                <a:cubicBezTo>
                  <a:pt x="33" y="241"/>
                  <a:pt x="33" y="241"/>
                  <a:pt x="32" y="242"/>
                </a:cubicBezTo>
                <a:cubicBezTo>
                  <a:pt x="35" y="241"/>
                  <a:pt x="39" y="241"/>
                  <a:pt x="42" y="238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9"/>
                </a:cubicBezTo>
                <a:cubicBezTo>
                  <a:pt x="43" y="239"/>
                  <a:pt x="43" y="239"/>
                  <a:pt x="43" y="238"/>
                </a:cubicBezTo>
                <a:cubicBezTo>
                  <a:pt x="44" y="238"/>
                  <a:pt x="44" y="238"/>
                  <a:pt x="44" y="239"/>
                </a:cubicBezTo>
                <a:cubicBezTo>
                  <a:pt x="44" y="238"/>
                  <a:pt x="44" y="238"/>
                  <a:pt x="43" y="238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44" y="238"/>
                  <a:pt x="44" y="238"/>
                  <a:pt x="44" y="237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5" y="238"/>
                  <a:pt x="45" y="238"/>
                  <a:pt x="44" y="238"/>
                </a:cubicBezTo>
                <a:cubicBezTo>
                  <a:pt x="45" y="239"/>
                  <a:pt x="46" y="238"/>
                  <a:pt x="47" y="239"/>
                </a:cubicBezTo>
                <a:cubicBezTo>
                  <a:pt x="46" y="239"/>
                  <a:pt x="46" y="239"/>
                  <a:pt x="46" y="239"/>
                </a:cubicBezTo>
                <a:cubicBezTo>
                  <a:pt x="46" y="239"/>
                  <a:pt x="46" y="239"/>
                  <a:pt x="46" y="238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240"/>
                  <a:pt x="45" y="240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5" y="239"/>
                  <a:pt x="45" y="239"/>
                  <a:pt x="45" y="239"/>
                </a:cubicBezTo>
                <a:cubicBezTo>
                  <a:pt x="44" y="239"/>
                  <a:pt x="43" y="239"/>
                  <a:pt x="43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43" y="240"/>
                  <a:pt x="44" y="240"/>
                  <a:pt x="44" y="240"/>
                </a:cubicBezTo>
                <a:cubicBezTo>
                  <a:pt x="42" y="240"/>
                  <a:pt x="41" y="241"/>
                  <a:pt x="40" y="242"/>
                </a:cubicBezTo>
                <a:cubicBezTo>
                  <a:pt x="41" y="242"/>
                  <a:pt x="41" y="241"/>
                  <a:pt x="42" y="241"/>
                </a:cubicBezTo>
                <a:cubicBezTo>
                  <a:pt x="42" y="242"/>
                  <a:pt x="40" y="243"/>
                  <a:pt x="39" y="242"/>
                </a:cubicBezTo>
                <a:cubicBezTo>
                  <a:pt x="39" y="243"/>
                  <a:pt x="38" y="244"/>
                  <a:pt x="37" y="243"/>
                </a:cubicBezTo>
                <a:cubicBezTo>
                  <a:pt x="34" y="245"/>
                  <a:pt x="31" y="245"/>
                  <a:pt x="28" y="247"/>
                </a:cubicBezTo>
                <a:cubicBezTo>
                  <a:pt x="28" y="247"/>
                  <a:pt x="29" y="247"/>
                  <a:pt x="30" y="248"/>
                </a:cubicBezTo>
                <a:cubicBezTo>
                  <a:pt x="31" y="247"/>
                  <a:pt x="31" y="247"/>
                  <a:pt x="32" y="248"/>
                </a:cubicBezTo>
                <a:cubicBezTo>
                  <a:pt x="32" y="248"/>
                  <a:pt x="32" y="248"/>
                  <a:pt x="32" y="247"/>
                </a:cubicBezTo>
                <a:cubicBezTo>
                  <a:pt x="33" y="248"/>
                  <a:pt x="33" y="247"/>
                  <a:pt x="34" y="248"/>
                </a:cubicBezTo>
                <a:cubicBezTo>
                  <a:pt x="34" y="248"/>
                  <a:pt x="34" y="248"/>
                  <a:pt x="34" y="249"/>
                </a:cubicBezTo>
                <a:cubicBezTo>
                  <a:pt x="34" y="249"/>
                  <a:pt x="35" y="249"/>
                  <a:pt x="36" y="249"/>
                </a:cubicBezTo>
                <a:cubicBezTo>
                  <a:pt x="36" y="249"/>
                  <a:pt x="35" y="249"/>
                  <a:pt x="36" y="250"/>
                </a:cubicBezTo>
                <a:cubicBezTo>
                  <a:pt x="37" y="250"/>
                  <a:pt x="37" y="249"/>
                  <a:pt x="39" y="248"/>
                </a:cubicBezTo>
                <a:cubicBezTo>
                  <a:pt x="39" y="249"/>
                  <a:pt x="38" y="250"/>
                  <a:pt x="37" y="250"/>
                </a:cubicBezTo>
                <a:cubicBezTo>
                  <a:pt x="37" y="250"/>
                  <a:pt x="38" y="250"/>
                  <a:pt x="38" y="251"/>
                </a:cubicBezTo>
                <a:cubicBezTo>
                  <a:pt x="38" y="251"/>
                  <a:pt x="38" y="250"/>
                  <a:pt x="38" y="250"/>
                </a:cubicBezTo>
                <a:cubicBezTo>
                  <a:pt x="38" y="250"/>
                  <a:pt x="39" y="250"/>
                  <a:pt x="39" y="250"/>
                </a:cubicBezTo>
                <a:cubicBezTo>
                  <a:pt x="39" y="250"/>
                  <a:pt x="39" y="250"/>
                  <a:pt x="39" y="250"/>
                </a:cubicBezTo>
                <a:cubicBezTo>
                  <a:pt x="40" y="250"/>
                  <a:pt x="41" y="250"/>
                  <a:pt x="42" y="250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42" y="248"/>
                  <a:pt x="42" y="248"/>
                  <a:pt x="42" y="248"/>
                </a:cubicBezTo>
                <a:cubicBezTo>
                  <a:pt x="43" y="249"/>
                  <a:pt x="43" y="249"/>
                  <a:pt x="43" y="250"/>
                </a:cubicBezTo>
                <a:cubicBezTo>
                  <a:pt x="42" y="250"/>
                  <a:pt x="41" y="251"/>
                  <a:pt x="40" y="252"/>
                </a:cubicBezTo>
                <a:cubicBezTo>
                  <a:pt x="39" y="253"/>
                  <a:pt x="37" y="253"/>
                  <a:pt x="36" y="253"/>
                </a:cubicBezTo>
                <a:cubicBezTo>
                  <a:pt x="36" y="254"/>
                  <a:pt x="35" y="254"/>
                  <a:pt x="34" y="254"/>
                </a:cubicBezTo>
                <a:cubicBezTo>
                  <a:pt x="34" y="253"/>
                  <a:pt x="35" y="254"/>
                  <a:pt x="35" y="253"/>
                </a:cubicBezTo>
                <a:cubicBezTo>
                  <a:pt x="34" y="253"/>
                  <a:pt x="34" y="254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ubicBezTo>
                  <a:pt x="33" y="255"/>
                  <a:pt x="31" y="255"/>
                  <a:pt x="30" y="255"/>
                </a:cubicBezTo>
                <a:cubicBezTo>
                  <a:pt x="29" y="256"/>
                  <a:pt x="28" y="255"/>
                  <a:pt x="27" y="256"/>
                </a:cubicBezTo>
                <a:cubicBezTo>
                  <a:pt x="27" y="257"/>
                  <a:pt x="28" y="256"/>
                  <a:pt x="28" y="256"/>
                </a:cubicBezTo>
                <a:cubicBezTo>
                  <a:pt x="28" y="257"/>
                  <a:pt x="25" y="258"/>
                  <a:pt x="24" y="257"/>
                </a:cubicBezTo>
                <a:cubicBezTo>
                  <a:pt x="23" y="258"/>
                  <a:pt x="19" y="257"/>
                  <a:pt x="19" y="260"/>
                </a:cubicBezTo>
                <a:cubicBezTo>
                  <a:pt x="18" y="259"/>
                  <a:pt x="17" y="261"/>
                  <a:pt x="17" y="260"/>
                </a:cubicBezTo>
                <a:cubicBezTo>
                  <a:pt x="17" y="260"/>
                  <a:pt x="17" y="260"/>
                  <a:pt x="17" y="259"/>
                </a:cubicBezTo>
                <a:cubicBezTo>
                  <a:pt x="15" y="260"/>
                  <a:pt x="13" y="262"/>
                  <a:pt x="13" y="264"/>
                </a:cubicBezTo>
                <a:cubicBezTo>
                  <a:pt x="13" y="264"/>
                  <a:pt x="14" y="265"/>
                  <a:pt x="14" y="265"/>
                </a:cubicBezTo>
                <a:cubicBezTo>
                  <a:pt x="15" y="266"/>
                  <a:pt x="17" y="266"/>
                  <a:pt x="17" y="267"/>
                </a:cubicBezTo>
                <a:cubicBezTo>
                  <a:pt x="18" y="266"/>
                  <a:pt x="19" y="267"/>
                  <a:pt x="19" y="266"/>
                </a:cubicBezTo>
                <a:cubicBezTo>
                  <a:pt x="19" y="266"/>
                  <a:pt x="19" y="266"/>
                  <a:pt x="18" y="266"/>
                </a:cubicBezTo>
                <a:cubicBezTo>
                  <a:pt x="18" y="266"/>
                  <a:pt x="18" y="266"/>
                  <a:pt x="19" y="265"/>
                </a:cubicBezTo>
                <a:cubicBezTo>
                  <a:pt x="19" y="266"/>
                  <a:pt x="20" y="266"/>
                  <a:pt x="20" y="266"/>
                </a:cubicBezTo>
                <a:cubicBezTo>
                  <a:pt x="20" y="266"/>
                  <a:pt x="20" y="267"/>
                  <a:pt x="20" y="267"/>
                </a:cubicBezTo>
                <a:cubicBezTo>
                  <a:pt x="20" y="267"/>
                  <a:pt x="20" y="267"/>
                  <a:pt x="20" y="266"/>
                </a:cubicBezTo>
                <a:cubicBezTo>
                  <a:pt x="21" y="267"/>
                  <a:pt x="23" y="266"/>
                  <a:pt x="24" y="266"/>
                </a:cubicBezTo>
                <a:cubicBezTo>
                  <a:pt x="26" y="267"/>
                  <a:pt x="27" y="265"/>
                  <a:pt x="29" y="264"/>
                </a:cubicBezTo>
                <a:cubicBezTo>
                  <a:pt x="29" y="264"/>
                  <a:pt x="29" y="264"/>
                  <a:pt x="29" y="264"/>
                </a:cubicBezTo>
                <a:cubicBezTo>
                  <a:pt x="29" y="266"/>
                  <a:pt x="27" y="266"/>
                  <a:pt x="27" y="267"/>
                </a:cubicBezTo>
                <a:cubicBezTo>
                  <a:pt x="27" y="267"/>
                  <a:pt x="27" y="267"/>
                  <a:pt x="27" y="267"/>
                </a:cubicBezTo>
                <a:cubicBezTo>
                  <a:pt x="30" y="266"/>
                  <a:pt x="31" y="266"/>
                  <a:pt x="33" y="265"/>
                </a:cubicBezTo>
                <a:cubicBezTo>
                  <a:pt x="33" y="265"/>
                  <a:pt x="33" y="265"/>
                  <a:pt x="33" y="265"/>
                </a:cubicBezTo>
                <a:cubicBezTo>
                  <a:pt x="33" y="266"/>
                  <a:pt x="31" y="266"/>
                  <a:pt x="31" y="267"/>
                </a:cubicBezTo>
                <a:cubicBezTo>
                  <a:pt x="31" y="268"/>
                  <a:pt x="32" y="267"/>
                  <a:pt x="32" y="267"/>
                </a:cubicBezTo>
                <a:cubicBezTo>
                  <a:pt x="32" y="267"/>
                  <a:pt x="32" y="267"/>
                  <a:pt x="33" y="267"/>
                </a:cubicBezTo>
                <a:cubicBezTo>
                  <a:pt x="33" y="267"/>
                  <a:pt x="33" y="266"/>
                  <a:pt x="33" y="266"/>
                </a:cubicBezTo>
                <a:cubicBezTo>
                  <a:pt x="33" y="266"/>
                  <a:pt x="35" y="265"/>
                  <a:pt x="35" y="264"/>
                </a:cubicBezTo>
                <a:cubicBezTo>
                  <a:pt x="35" y="264"/>
                  <a:pt x="35" y="265"/>
                  <a:pt x="35" y="265"/>
                </a:cubicBezTo>
                <a:cubicBezTo>
                  <a:pt x="36" y="265"/>
                  <a:pt x="35" y="265"/>
                  <a:pt x="35" y="266"/>
                </a:cubicBezTo>
                <a:cubicBezTo>
                  <a:pt x="36" y="266"/>
                  <a:pt x="36" y="264"/>
                  <a:pt x="36" y="264"/>
                </a:cubicBezTo>
                <a:cubicBezTo>
                  <a:pt x="36" y="264"/>
                  <a:pt x="36" y="265"/>
                  <a:pt x="37" y="265"/>
                </a:cubicBezTo>
                <a:cubicBezTo>
                  <a:pt x="37" y="265"/>
                  <a:pt x="37" y="264"/>
                  <a:pt x="37" y="264"/>
                </a:cubicBezTo>
                <a:cubicBezTo>
                  <a:pt x="38" y="263"/>
                  <a:pt x="38" y="264"/>
                  <a:pt x="38" y="264"/>
                </a:cubicBezTo>
                <a:cubicBezTo>
                  <a:pt x="38" y="265"/>
                  <a:pt x="38" y="264"/>
                  <a:pt x="38" y="263"/>
                </a:cubicBezTo>
                <a:cubicBezTo>
                  <a:pt x="38" y="264"/>
                  <a:pt x="39" y="264"/>
                  <a:pt x="39" y="264"/>
                </a:cubicBezTo>
                <a:cubicBezTo>
                  <a:pt x="39" y="265"/>
                  <a:pt x="38" y="265"/>
                  <a:pt x="38" y="265"/>
                </a:cubicBezTo>
                <a:cubicBezTo>
                  <a:pt x="39" y="265"/>
                  <a:pt x="39" y="264"/>
                  <a:pt x="39" y="264"/>
                </a:cubicBezTo>
                <a:cubicBezTo>
                  <a:pt x="40" y="264"/>
                  <a:pt x="41" y="263"/>
                  <a:pt x="41" y="262"/>
                </a:cubicBezTo>
                <a:cubicBezTo>
                  <a:pt x="42" y="263"/>
                  <a:pt x="41" y="263"/>
                  <a:pt x="42" y="263"/>
                </a:cubicBezTo>
                <a:cubicBezTo>
                  <a:pt x="41" y="264"/>
                  <a:pt x="41" y="264"/>
                  <a:pt x="40" y="264"/>
                </a:cubicBezTo>
                <a:cubicBezTo>
                  <a:pt x="41" y="265"/>
                  <a:pt x="41" y="265"/>
                  <a:pt x="40" y="266"/>
                </a:cubicBezTo>
                <a:cubicBezTo>
                  <a:pt x="40" y="266"/>
                  <a:pt x="41" y="266"/>
                  <a:pt x="41" y="265"/>
                </a:cubicBezTo>
                <a:cubicBezTo>
                  <a:pt x="41" y="266"/>
                  <a:pt x="41" y="265"/>
                  <a:pt x="42" y="266"/>
                </a:cubicBezTo>
                <a:cubicBezTo>
                  <a:pt x="42" y="265"/>
                  <a:pt x="43" y="265"/>
                  <a:pt x="44" y="265"/>
                </a:cubicBezTo>
                <a:cubicBezTo>
                  <a:pt x="44" y="265"/>
                  <a:pt x="43" y="266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66"/>
                  <a:pt x="44" y="266"/>
                  <a:pt x="44" y="265"/>
                </a:cubicBezTo>
                <a:cubicBezTo>
                  <a:pt x="45" y="266"/>
                  <a:pt x="44" y="266"/>
                  <a:pt x="45" y="267"/>
                </a:cubicBezTo>
                <a:cubicBezTo>
                  <a:pt x="45" y="266"/>
                  <a:pt x="45" y="267"/>
                  <a:pt x="46" y="266"/>
                </a:cubicBezTo>
                <a:cubicBezTo>
                  <a:pt x="46" y="266"/>
                  <a:pt x="46" y="267"/>
                  <a:pt x="46" y="267"/>
                </a:cubicBezTo>
                <a:cubicBezTo>
                  <a:pt x="47" y="267"/>
                  <a:pt x="46" y="266"/>
                  <a:pt x="47" y="266"/>
                </a:cubicBezTo>
                <a:cubicBezTo>
                  <a:pt x="47" y="267"/>
                  <a:pt x="47" y="267"/>
                  <a:pt x="47" y="267"/>
                </a:cubicBezTo>
                <a:cubicBezTo>
                  <a:pt x="48" y="267"/>
                  <a:pt x="49" y="267"/>
                  <a:pt x="50" y="267"/>
                </a:cubicBezTo>
                <a:cubicBezTo>
                  <a:pt x="50" y="267"/>
                  <a:pt x="49" y="267"/>
                  <a:pt x="49" y="268"/>
                </a:cubicBezTo>
                <a:cubicBezTo>
                  <a:pt x="49" y="268"/>
                  <a:pt x="50" y="267"/>
                  <a:pt x="50" y="268"/>
                </a:cubicBezTo>
                <a:cubicBezTo>
                  <a:pt x="50" y="267"/>
                  <a:pt x="50" y="267"/>
                  <a:pt x="50" y="267"/>
                </a:cubicBezTo>
                <a:cubicBezTo>
                  <a:pt x="52" y="267"/>
                  <a:pt x="54" y="266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ubicBezTo>
                  <a:pt x="55" y="267"/>
                  <a:pt x="56" y="266"/>
                  <a:pt x="56" y="266"/>
                </a:cubicBezTo>
                <a:cubicBezTo>
                  <a:pt x="56" y="267"/>
                  <a:pt x="55" y="268"/>
                  <a:pt x="54" y="267"/>
                </a:cubicBezTo>
                <a:cubicBezTo>
                  <a:pt x="53" y="267"/>
                  <a:pt x="53" y="270"/>
                  <a:pt x="52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1" y="269"/>
                  <a:pt x="51" y="269"/>
                  <a:pt x="51" y="268"/>
                </a:cubicBezTo>
                <a:cubicBezTo>
                  <a:pt x="51" y="268"/>
                  <a:pt x="51" y="270"/>
                  <a:pt x="50" y="269"/>
                </a:cubicBezTo>
                <a:cubicBezTo>
                  <a:pt x="50" y="269"/>
                  <a:pt x="50" y="269"/>
                  <a:pt x="50" y="268"/>
                </a:cubicBezTo>
                <a:cubicBezTo>
                  <a:pt x="49" y="269"/>
                  <a:pt x="48" y="270"/>
                  <a:pt x="47" y="269"/>
                </a:cubicBezTo>
                <a:cubicBezTo>
                  <a:pt x="46" y="269"/>
                  <a:pt x="46" y="269"/>
                  <a:pt x="46" y="270"/>
                </a:cubicBezTo>
                <a:cubicBezTo>
                  <a:pt x="46" y="270"/>
                  <a:pt x="46" y="270"/>
                  <a:pt x="46" y="271"/>
                </a:cubicBezTo>
                <a:cubicBezTo>
                  <a:pt x="45" y="270"/>
                  <a:pt x="44" y="271"/>
                  <a:pt x="43" y="271"/>
                </a:cubicBezTo>
                <a:cubicBezTo>
                  <a:pt x="43" y="270"/>
                  <a:pt x="44" y="270"/>
                  <a:pt x="44" y="270"/>
                </a:cubicBezTo>
                <a:cubicBezTo>
                  <a:pt x="44" y="270"/>
                  <a:pt x="42" y="270"/>
                  <a:pt x="42" y="270"/>
                </a:cubicBezTo>
                <a:cubicBezTo>
                  <a:pt x="41" y="271"/>
                  <a:pt x="42" y="270"/>
                  <a:pt x="42" y="271"/>
                </a:cubicBezTo>
                <a:cubicBezTo>
                  <a:pt x="42" y="271"/>
                  <a:pt x="42" y="271"/>
                  <a:pt x="41" y="272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2" y="273"/>
                  <a:pt x="42" y="272"/>
                  <a:pt x="42" y="273"/>
                </a:cubicBezTo>
                <a:cubicBezTo>
                  <a:pt x="42" y="273"/>
                  <a:pt x="42" y="273"/>
                  <a:pt x="42" y="273"/>
                </a:cubicBezTo>
                <a:cubicBezTo>
                  <a:pt x="41" y="272"/>
                  <a:pt x="41" y="273"/>
                  <a:pt x="40" y="272"/>
                </a:cubicBezTo>
                <a:cubicBezTo>
                  <a:pt x="40" y="271"/>
                  <a:pt x="41" y="273"/>
                  <a:pt x="41" y="272"/>
                </a:cubicBezTo>
                <a:cubicBezTo>
                  <a:pt x="41" y="271"/>
                  <a:pt x="40" y="272"/>
                  <a:pt x="40" y="271"/>
                </a:cubicBezTo>
                <a:cubicBezTo>
                  <a:pt x="40" y="272"/>
                  <a:pt x="39" y="273"/>
                  <a:pt x="39" y="273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8" y="271"/>
                  <a:pt x="38" y="272"/>
                  <a:pt x="38" y="271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8" y="273"/>
                  <a:pt x="37" y="273"/>
                  <a:pt x="36" y="273"/>
                </a:cubicBezTo>
                <a:cubicBezTo>
                  <a:pt x="36" y="274"/>
                  <a:pt x="36" y="273"/>
                  <a:pt x="37" y="273"/>
                </a:cubicBezTo>
                <a:cubicBezTo>
                  <a:pt x="37" y="273"/>
                  <a:pt x="37" y="274"/>
                  <a:pt x="37" y="274"/>
                </a:cubicBezTo>
                <a:cubicBezTo>
                  <a:pt x="36" y="274"/>
                  <a:pt x="36" y="274"/>
                  <a:pt x="36" y="275"/>
                </a:cubicBezTo>
                <a:cubicBezTo>
                  <a:pt x="36" y="276"/>
                  <a:pt x="37" y="275"/>
                  <a:pt x="37" y="274"/>
                </a:cubicBezTo>
                <a:cubicBezTo>
                  <a:pt x="37" y="275"/>
                  <a:pt x="36" y="276"/>
                  <a:pt x="37" y="275"/>
                </a:cubicBezTo>
                <a:cubicBezTo>
                  <a:pt x="37" y="276"/>
                  <a:pt x="36" y="276"/>
                  <a:pt x="37" y="277"/>
                </a:cubicBezTo>
                <a:cubicBezTo>
                  <a:pt x="37" y="277"/>
                  <a:pt x="37" y="276"/>
                  <a:pt x="37" y="276"/>
                </a:cubicBezTo>
                <a:cubicBezTo>
                  <a:pt x="37" y="276"/>
                  <a:pt x="37" y="276"/>
                  <a:pt x="38" y="276"/>
                </a:cubicBezTo>
                <a:cubicBezTo>
                  <a:pt x="38" y="276"/>
                  <a:pt x="38" y="275"/>
                  <a:pt x="38" y="275"/>
                </a:cubicBezTo>
                <a:cubicBezTo>
                  <a:pt x="39" y="275"/>
                  <a:pt x="39" y="275"/>
                  <a:pt x="40" y="274"/>
                </a:cubicBezTo>
                <a:cubicBezTo>
                  <a:pt x="41" y="276"/>
                  <a:pt x="42" y="274"/>
                  <a:pt x="43" y="274"/>
                </a:cubicBezTo>
                <a:cubicBezTo>
                  <a:pt x="43" y="275"/>
                  <a:pt x="42" y="275"/>
                  <a:pt x="42" y="276"/>
                </a:cubicBezTo>
                <a:cubicBezTo>
                  <a:pt x="43" y="275"/>
                  <a:pt x="44" y="276"/>
                  <a:pt x="45" y="274"/>
                </a:cubicBezTo>
                <a:cubicBezTo>
                  <a:pt x="46" y="275"/>
                  <a:pt x="46" y="276"/>
                  <a:pt x="47" y="274"/>
                </a:cubicBezTo>
                <a:cubicBezTo>
                  <a:pt x="47" y="275"/>
                  <a:pt x="47" y="276"/>
                  <a:pt x="47" y="276"/>
                </a:cubicBezTo>
                <a:cubicBezTo>
                  <a:pt x="47" y="277"/>
                  <a:pt x="47" y="276"/>
                  <a:pt x="47" y="276"/>
                </a:cubicBezTo>
                <a:cubicBezTo>
                  <a:pt x="47" y="276"/>
                  <a:pt x="48" y="275"/>
                  <a:pt x="47" y="275"/>
                </a:cubicBezTo>
                <a:cubicBezTo>
                  <a:pt x="48" y="275"/>
                  <a:pt x="48" y="274"/>
                  <a:pt x="49" y="274"/>
                </a:cubicBezTo>
                <a:cubicBezTo>
                  <a:pt x="48" y="275"/>
                  <a:pt x="48" y="276"/>
                  <a:pt x="48" y="276"/>
                </a:cubicBezTo>
                <a:cubicBezTo>
                  <a:pt x="48" y="277"/>
                  <a:pt x="49" y="275"/>
                  <a:pt x="50" y="274"/>
                </a:cubicBezTo>
                <a:cubicBezTo>
                  <a:pt x="50" y="275"/>
                  <a:pt x="51" y="275"/>
                  <a:pt x="51" y="275"/>
                </a:cubicBezTo>
                <a:cubicBezTo>
                  <a:pt x="52" y="274"/>
                  <a:pt x="51" y="274"/>
                  <a:pt x="51" y="274"/>
                </a:cubicBezTo>
                <a:cubicBezTo>
                  <a:pt x="51" y="274"/>
                  <a:pt x="52" y="274"/>
                  <a:pt x="52" y="274"/>
                </a:cubicBezTo>
                <a:cubicBezTo>
                  <a:pt x="52" y="274"/>
                  <a:pt x="52" y="274"/>
                  <a:pt x="52" y="274"/>
                </a:cubicBezTo>
                <a:cubicBezTo>
                  <a:pt x="53" y="274"/>
                  <a:pt x="54" y="273"/>
                  <a:pt x="55" y="273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4" y="274"/>
                  <a:pt x="54" y="275"/>
                  <a:pt x="53" y="275"/>
                </a:cubicBezTo>
                <a:cubicBezTo>
                  <a:pt x="54" y="276"/>
                  <a:pt x="55" y="275"/>
                  <a:pt x="56" y="275"/>
                </a:cubicBezTo>
                <a:cubicBezTo>
                  <a:pt x="56" y="274"/>
                  <a:pt x="55" y="275"/>
                  <a:pt x="55" y="275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6" y="274"/>
                  <a:pt x="56" y="275"/>
                  <a:pt x="57" y="275"/>
                </a:cubicBezTo>
                <a:cubicBezTo>
                  <a:pt x="57" y="275"/>
                  <a:pt x="56" y="274"/>
                  <a:pt x="57" y="274"/>
                </a:cubicBezTo>
                <a:cubicBezTo>
                  <a:pt x="57" y="274"/>
                  <a:pt x="56" y="274"/>
                  <a:pt x="56" y="274"/>
                </a:cubicBezTo>
                <a:cubicBezTo>
                  <a:pt x="56" y="274"/>
                  <a:pt x="56" y="273"/>
                  <a:pt x="56" y="274"/>
                </a:cubicBezTo>
                <a:cubicBezTo>
                  <a:pt x="55" y="273"/>
                  <a:pt x="55" y="273"/>
                  <a:pt x="56" y="273"/>
                </a:cubicBezTo>
                <a:cubicBezTo>
                  <a:pt x="55" y="273"/>
                  <a:pt x="57" y="273"/>
                  <a:pt x="57" y="274"/>
                </a:cubicBezTo>
                <a:cubicBezTo>
                  <a:pt x="57" y="274"/>
                  <a:pt x="57" y="273"/>
                  <a:pt x="57" y="273"/>
                </a:cubicBezTo>
                <a:cubicBezTo>
                  <a:pt x="58" y="273"/>
                  <a:pt x="57" y="274"/>
                  <a:pt x="57" y="274"/>
                </a:cubicBezTo>
                <a:cubicBezTo>
                  <a:pt x="57" y="275"/>
                  <a:pt x="57" y="275"/>
                  <a:pt x="57" y="276"/>
                </a:cubicBezTo>
                <a:cubicBezTo>
                  <a:pt x="58" y="276"/>
                  <a:pt x="58" y="275"/>
                  <a:pt x="59" y="275"/>
                </a:cubicBezTo>
                <a:cubicBezTo>
                  <a:pt x="59" y="276"/>
                  <a:pt x="58" y="276"/>
                  <a:pt x="58" y="277"/>
                </a:cubicBezTo>
                <a:cubicBezTo>
                  <a:pt x="59" y="278"/>
                  <a:pt x="59" y="276"/>
                  <a:pt x="60" y="277"/>
                </a:cubicBezTo>
                <a:cubicBezTo>
                  <a:pt x="60" y="276"/>
                  <a:pt x="59" y="277"/>
                  <a:pt x="59" y="276"/>
                </a:cubicBezTo>
                <a:cubicBezTo>
                  <a:pt x="59" y="276"/>
                  <a:pt x="59" y="276"/>
                  <a:pt x="60" y="276"/>
                </a:cubicBezTo>
                <a:cubicBezTo>
                  <a:pt x="59" y="276"/>
                  <a:pt x="59" y="275"/>
                  <a:pt x="59" y="274"/>
                </a:cubicBezTo>
                <a:cubicBezTo>
                  <a:pt x="59" y="274"/>
                  <a:pt x="59" y="274"/>
                  <a:pt x="60" y="274"/>
                </a:cubicBezTo>
                <a:cubicBezTo>
                  <a:pt x="60" y="274"/>
                  <a:pt x="59" y="275"/>
                  <a:pt x="60" y="275"/>
                </a:cubicBezTo>
                <a:cubicBezTo>
                  <a:pt x="60" y="274"/>
                  <a:pt x="63" y="274"/>
                  <a:pt x="63" y="275"/>
                </a:cubicBezTo>
                <a:cubicBezTo>
                  <a:pt x="64" y="274"/>
                  <a:pt x="64" y="275"/>
                  <a:pt x="64" y="274"/>
                </a:cubicBezTo>
                <a:cubicBezTo>
                  <a:pt x="65" y="274"/>
                  <a:pt x="64" y="275"/>
                  <a:pt x="65" y="275"/>
                </a:cubicBezTo>
                <a:cubicBezTo>
                  <a:pt x="64" y="275"/>
                  <a:pt x="64" y="276"/>
                  <a:pt x="63" y="276"/>
                </a:cubicBezTo>
                <a:cubicBezTo>
                  <a:pt x="64" y="276"/>
                  <a:pt x="65" y="276"/>
                  <a:pt x="66" y="276"/>
                </a:cubicBezTo>
                <a:cubicBezTo>
                  <a:pt x="66" y="276"/>
                  <a:pt x="66" y="276"/>
                  <a:pt x="66" y="277"/>
                </a:cubicBezTo>
                <a:cubicBezTo>
                  <a:pt x="67" y="276"/>
                  <a:pt x="67" y="275"/>
                  <a:pt x="68" y="276"/>
                </a:cubicBezTo>
                <a:cubicBezTo>
                  <a:pt x="68" y="275"/>
                  <a:pt x="69" y="275"/>
                  <a:pt x="68" y="274"/>
                </a:cubicBezTo>
                <a:cubicBezTo>
                  <a:pt x="68" y="275"/>
                  <a:pt x="69" y="274"/>
                  <a:pt x="69" y="274"/>
                </a:cubicBezTo>
                <a:cubicBezTo>
                  <a:pt x="69" y="273"/>
                  <a:pt x="70" y="273"/>
                  <a:pt x="70" y="273"/>
                </a:cubicBezTo>
                <a:cubicBezTo>
                  <a:pt x="71" y="273"/>
                  <a:pt x="70" y="274"/>
                  <a:pt x="71" y="274"/>
                </a:cubicBezTo>
                <a:cubicBezTo>
                  <a:pt x="71" y="273"/>
                  <a:pt x="71" y="273"/>
                  <a:pt x="72" y="273"/>
                </a:cubicBez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69" y="275"/>
                  <a:pt x="69" y="276"/>
                </a:cubicBezTo>
                <a:cubicBezTo>
                  <a:pt x="69" y="277"/>
                  <a:pt x="69" y="276"/>
                  <a:pt x="70" y="276"/>
                </a:cubicBezTo>
                <a:cubicBezTo>
                  <a:pt x="71" y="274"/>
                  <a:pt x="73" y="276"/>
                  <a:pt x="74" y="275"/>
                </a:cubicBezTo>
                <a:cubicBezTo>
                  <a:pt x="76" y="276"/>
                  <a:pt x="78" y="273"/>
                  <a:pt x="80" y="275"/>
                </a:cubicBezTo>
                <a:cubicBezTo>
                  <a:pt x="80" y="275"/>
                  <a:pt x="81" y="275"/>
                  <a:pt x="81" y="275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4"/>
                  <a:pt x="84" y="273"/>
                  <a:pt x="84" y="274"/>
                </a:cubicBezTo>
                <a:cubicBezTo>
                  <a:pt x="85" y="273"/>
                  <a:pt x="87" y="274"/>
                  <a:pt x="88" y="273"/>
                </a:cubicBezTo>
                <a:cubicBezTo>
                  <a:pt x="87" y="273"/>
                  <a:pt x="88" y="272"/>
                  <a:pt x="88" y="272"/>
                </a:cubicBezTo>
                <a:cubicBezTo>
                  <a:pt x="88" y="272"/>
                  <a:pt x="88" y="273"/>
                  <a:pt x="88" y="273"/>
                </a:cubicBezTo>
                <a:cubicBezTo>
                  <a:pt x="88" y="273"/>
                  <a:pt x="89" y="273"/>
                  <a:pt x="89" y="273"/>
                </a:cubicBezTo>
                <a:cubicBezTo>
                  <a:pt x="88" y="274"/>
                  <a:pt x="88" y="274"/>
                  <a:pt x="88" y="275"/>
                </a:cubicBezTo>
                <a:cubicBezTo>
                  <a:pt x="88" y="275"/>
                  <a:pt x="88" y="275"/>
                  <a:pt x="88" y="275"/>
                </a:cubicBezTo>
                <a:cubicBezTo>
                  <a:pt x="87" y="275"/>
                  <a:pt x="86" y="274"/>
                  <a:pt x="86" y="276"/>
                </a:cubicBezTo>
                <a:cubicBezTo>
                  <a:pt x="86" y="276"/>
                  <a:pt x="87" y="276"/>
                  <a:pt x="87" y="276"/>
                </a:cubicBezTo>
                <a:cubicBezTo>
                  <a:pt x="87" y="276"/>
                  <a:pt x="87" y="276"/>
                  <a:pt x="88" y="276"/>
                </a:cubicBezTo>
                <a:cubicBezTo>
                  <a:pt x="88" y="276"/>
                  <a:pt x="88" y="276"/>
                  <a:pt x="88" y="276"/>
                </a:cubicBezTo>
                <a:cubicBezTo>
                  <a:pt x="88" y="276"/>
                  <a:pt x="88" y="276"/>
                  <a:pt x="89" y="276"/>
                </a:cubicBezTo>
                <a:cubicBezTo>
                  <a:pt x="89" y="275"/>
                  <a:pt x="90" y="276"/>
                  <a:pt x="90" y="275"/>
                </a:cubicBezTo>
                <a:cubicBezTo>
                  <a:pt x="90" y="275"/>
                  <a:pt x="91" y="276"/>
                  <a:pt x="91" y="276"/>
                </a:cubicBezTo>
                <a:cubicBezTo>
                  <a:pt x="91" y="276"/>
                  <a:pt x="91" y="276"/>
                  <a:pt x="92" y="276"/>
                </a:cubicBezTo>
                <a:cubicBezTo>
                  <a:pt x="92" y="276"/>
                  <a:pt x="92" y="276"/>
                  <a:pt x="92" y="276"/>
                </a:cubicBezTo>
                <a:cubicBezTo>
                  <a:pt x="92" y="276"/>
                  <a:pt x="93" y="276"/>
                  <a:pt x="93" y="276"/>
                </a:cubicBezTo>
                <a:cubicBezTo>
                  <a:pt x="92" y="276"/>
                  <a:pt x="92" y="276"/>
                  <a:pt x="92" y="277"/>
                </a:cubicBezTo>
                <a:cubicBezTo>
                  <a:pt x="90" y="277"/>
                  <a:pt x="90" y="278"/>
                  <a:pt x="88" y="278"/>
                </a:cubicBezTo>
                <a:cubicBezTo>
                  <a:pt x="88" y="277"/>
                  <a:pt x="89" y="277"/>
                  <a:pt x="88" y="277"/>
                </a:cubicBezTo>
                <a:cubicBezTo>
                  <a:pt x="87" y="279"/>
                  <a:pt x="85" y="277"/>
                  <a:pt x="84" y="279"/>
                </a:cubicBezTo>
                <a:cubicBezTo>
                  <a:pt x="84" y="279"/>
                  <a:pt x="84" y="279"/>
                  <a:pt x="84" y="279"/>
                </a:cubicBezTo>
                <a:cubicBezTo>
                  <a:pt x="84" y="279"/>
                  <a:pt x="84" y="279"/>
                  <a:pt x="84" y="280"/>
                </a:cubicBezTo>
                <a:cubicBezTo>
                  <a:pt x="84" y="280"/>
                  <a:pt x="83" y="279"/>
                  <a:pt x="82" y="279"/>
                </a:cubicBezTo>
                <a:cubicBezTo>
                  <a:pt x="82" y="280"/>
                  <a:pt x="82" y="279"/>
                  <a:pt x="83" y="280"/>
                </a:cubicBezTo>
                <a:cubicBezTo>
                  <a:pt x="83" y="280"/>
                  <a:pt x="82" y="280"/>
                  <a:pt x="82" y="280"/>
                </a:cubicBezTo>
                <a:cubicBezTo>
                  <a:pt x="82" y="280"/>
                  <a:pt x="82" y="280"/>
                  <a:pt x="81" y="280"/>
                </a:cubicBezTo>
                <a:cubicBezTo>
                  <a:pt x="81" y="282"/>
                  <a:pt x="79" y="280"/>
                  <a:pt x="79" y="281"/>
                </a:cubicBezTo>
                <a:cubicBezTo>
                  <a:pt x="78" y="281"/>
                  <a:pt x="78" y="281"/>
                  <a:pt x="78" y="280"/>
                </a:cubicBezTo>
                <a:cubicBezTo>
                  <a:pt x="78" y="279"/>
                  <a:pt x="78" y="280"/>
                  <a:pt x="77" y="280"/>
                </a:cubicBezTo>
                <a:cubicBezTo>
                  <a:pt x="77" y="280"/>
                  <a:pt x="78" y="280"/>
                  <a:pt x="78" y="281"/>
                </a:cubicBezTo>
                <a:cubicBezTo>
                  <a:pt x="78" y="281"/>
                  <a:pt x="77" y="281"/>
                  <a:pt x="77" y="282"/>
                </a:cubicBezTo>
                <a:cubicBezTo>
                  <a:pt x="77" y="281"/>
                  <a:pt x="77" y="281"/>
                  <a:pt x="77" y="280"/>
                </a:cubicBezTo>
                <a:cubicBezTo>
                  <a:pt x="76" y="281"/>
                  <a:pt x="75" y="281"/>
                  <a:pt x="74" y="281"/>
                </a:cubicBezTo>
                <a:cubicBezTo>
                  <a:pt x="74" y="281"/>
                  <a:pt x="75" y="281"/>
                  <a:pt x="74" y="280"/>
                </a:cubicBezTo>
                <a:cubicBezTo>
                  <a:pt x="74" y="282"/>
                  <a:pt x="71" y="282"/>
                  <a:pt x="70" y="283"/>
                </a:cubicBezTo>
                <a:cubicBezTo>
                  <a:pt x="70" y="282"/>
                  <a:pt x="69" y="282"/>
                  <a:pt x="70" y="282"/>
                </a:cubicBezTo>
                <a:cubicBezTo>
                  <a:pt x="69" y="282"/>
                  <a:pt x="69" y="282"/>
                  <a:pt x="69" y="283"/>
                </a:cubicBezTo>
                <a:cubicBezTo>
                  <a:pt x="69" y="283"/>
                  <a:pt x="68" y="281"/>
                  <a:pt x="68" y="282"/>
                </a:cubicBezTo>
                <a:cubicBezTo>
                  <a:pt x="68" y="283"/>
                  <a:pt x="68" y="282"/>
                  <a:pt x="68" y="282"/>
                </a:cubicBezTo>
                <a:cubicBezTo>
                  <a:pt x="68" y="282"/>
                  <a:pt x="68" y="283"/>
                  <a:pt x="68" y="283"/>
                </a:cubicBezTo>
                <a:cubicBezTo>
                  <a:pt x="67" y="283"/>
                  <a:pt x="66" y="282"/>
                  <a:pt x="65" y="284"/>
                </a:cubicBezTo>
                <a:cubicBezTo>
                  <a:pt x="65" y="283"/>
                  <a:pt x="65" y="283"/>
                  <a:pt x="64" y="282"/>
                </a:cubicBezTo>
                <a:cubicBezTo>
                  <a:pt x="64" y="283"/>
                  <a:pt x="64" y="283"/>
                  <a:pt x="65" y="284"/>
                </a:cubicBezTo>
                <a:cubicBezTo>
                  <a:pt x="65" y="285"/>
                  <a:pt x="63" y="283"/>
                  <a:pt x="63" y="285"/>
                </a:cubicBezTo>
                <a:cubicBezTo>
                  <a:pt x="62" y="284"/>
                  <a:pt x="63" y="283"/>
                  <a:pt x="62" y="283"/>
                </a:cubicBezTo>
                <a:cubicBezTo>
                  <a:pt x="62" y="284"/>
                  <a:pt x="62" y="284"/>
                  <a:pt x="62" y="285"/>
                </a:cubicBezTo>
                <a:cubicBezTo>
                  <a:pt x="62" y="286"/>
                  <a:pt x="62" y="284"/>
                  <a:pt x="62" y="285"/>
                </a:cubicBezTo>
                <a:cubicBezTo>
                  <a:pt x="61" y="284"/>
                  <a:pt x="62" y="284"/>
                  <a:pt x="62" y="284"/>
                </a:cubicBezTo>
                <a:cubicBezTo>
                  <a:pt x="61" y="284"/>
                  <a:pt x="61" y="284"/>
                  <a:pt x="61" y="285"/>
                </a:cubicBezTo>
                <a:cubicBezTo>
                  <a:pt x="60" y="284"/>
                  <a:pt x="60" y="285"/>
                  <a:pt x="59" y="284"/>
                </a:cubicBezTo>
                <a:cubicBezTo>
                  <a:pt x="59" y="285"/>
                  <a:pt x="59" y="285"/>
                  <a:pt x="58" y="284"/>
                </a:cubicBezTo>
                <a:cubicBezTo>
                  <a:pt x="58" y="285"/>
                  <a:pt x="58" y="285"/>
                  <a:pt x="58" y="286"/>
                </a:cubicBezTo>
                <a:cubicBezTo>
                  <a:pt x="59" y="286"/>
                  <a:pt x="59" y="286"/>
                  <a:pt x="59" y="286"/>
                </a:cubicBezTo>
                <a:cubicBezTo>
                  <a:pt x="59" y="286"/>
                  <a:pt x="59" y="285"/>
                  <a:pt x="59" y="286"/>
                </a:cubicBezTo>
                <a:cubicBezTo>
                  <a:pt x="60" y="286"/>
                  <a:pt x="59" y="286"/>
                  <a:pt x="59" y="286"/>
                </a:cubicBezTo>
                <a:cubicBezTo>
                  <a:pt x="60" y="285"/>
                  <a:pt x="62" y="284"/>
                  <a:pt x="62" y="286"/>
                </a:cubicBezTo>
                <a:cubicBezTo>
                  <a:pt x="63" y="286"/>
                  <a:pt x="63" y="285"/>
                  <a:pt x="63" y="285"/>
                </a:cubicBezTo>
                <a:cubicBezTo>
                  <a:pt x="63" y="286"/>
                  <a:pt x="63" y="286"/>
                  <a:pt x="63" y="287"/>
                </a:cubicBezTo>
                <a:cubicBezTo>
                  <a:pt x="63" y="287"/>
                  <a:pt x="64" y="287"/>
                  <a:pt x="64" y="286"/>
                </a:cubicBezTo>
                <a:cubicBezTo>
                  <a:pt x="64" y="286"/>
                  <a:pt x="65" y="286"/>
                  <a:pt x="65" y="285"/>
                </a:cubicBezTo>
                <a:cubicBezTo>
                  <a:pt x="65" y="285"/>
                  <a:pt x="65" y="286"/>
                  <a:pt x="65" y="286"/>
                </a:cubicBezTo>
                <a:cubicBezTo>
                  <a:pt x="66" y="287"/>
                  <a:pt x="66" y="285"/>
                  <a:pt x="67" y="287"/>
                </a:cubicBezTo>
                <a:cubicBezTo>
                  <a:pt x="67" y="287"/>
                  <a:pt x="67" y="286"/>
                  <a:pt x="67" y="286"/>
                </a:cubicBezTo>
                <a:cubicBezTo>
                  <a:pt x="67" y="286"/>
                  <a:pt x="67" y="286"/>
                  <a:pt x="68" y="286"/>
                </a:cubicBezTo>
                <a:cubicBezTo>
                  <a:pt x="68" y="286"/>
                  <a:pt x="68" y="286"/>
                  <a:pt x="68" y="285"/>
                </a:cubicBezTo>
                <a:cubicBezTo>
                  <a:pt x="68" y="285"/>
                  <a:pt x="69" y="285"/>
                  <a:pt x="69" y="285"/>
                </a:cubicBezTo>
                <a:cubicBezTo>
                  <a:pt x="69" y="285"/>
                  <a:pt x="69" y="285"/>
                  <a:pt x="69" y="286"/>
                </a:cubicBezTo>
                <a:cubicBezTo>
                  <a:pt x="70" y="285"/>
                  <a:pt x="71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6"/>
                  <a:pt x="72" y="285"/>
                  <a:pt x="73" y="286"/>
                </a:cubicBezTo>
                <a:cubicBezTo>
                  <a:pt x="73" y="284"/>
                  <a:pt x="74" y="287"/>
                  <a:pt x="75" y="286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85"/>
                  <a:pt x="74" y="286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5"/>
                  <a:pt x="75" y="285"/>
                  <a:pt x="75" y="285"/>
                </a:cubicBezTo>
                <a:cubicBezTo>
                  <a:pt x="75" y="284"/>
                  <a:pt x="77" y="284"/>
                  <a:pt x="79" y="284"/>
                </a:cubicBezTo>
                <a:cubicBezTo>
                  <a:pt x="79" y="285"/>
                  <a:pt x="79" y="285"/>
                  <a:pt x="79" y="285"/>
                </a:cubicBezTo>
                <a:cubicBezTo>
                  <a:pt x="80" y="284"/>
                  <a:pt x="81" y="284"/>
                  <a:pt x="83" y="284"/>
                </a:cubicBezTo>
                <a:cubicBezTo>
                  <a:pt x="83" y="284"/>
                  <a:pt x="83" y="284"/>
                  <a:pt x="83" y="285"/>
                </a:cubicBezTo>
                <a:cubicBezTo>
                  <a:pt x="84" y="285"/>
                  <a:pt x="84" y="284"/>
                  <a:pt x="83" y="284"/>
                </a:cubicBezTo>
                <a:cubicBezTo>
                  <a:pt x="84" y="283"/>
                  <a:pt x="84" y="285"/>
                  <a:pt x="84" y="285"/>
                </a:cubicBezTo>
                <a:cubicBezTo>
                  <a:pt x="85" y="284"/>
                  <a:pt x="84" y="284"/>
                  <a:pt x="84" y="284"/>
                </a:cubicBezTo>
                <a:cubicBezTo>
                  <a:pt x="85" y="284"/>
                  <a:pt x="86" y="282"/>
                  <a:pt x="87" y="283"/>
                </a:cubicBezTo>
                <a:cubicBezTo>
                  <a:pt x="87" y="282"/>
                  <a:pt x="88" y="282"/>
                  <a:pt x="88" y="282"/>
                </a:cubicBezTo>
                <a:cubicBezTo>
                  <a:pt x="88" y="282"/>
                  <a:pt x="89" y="282"/>
                  <a:pt x="89" y="282"/>
                </a:cubicBezTo>
                <a:cubicBezTo>
                  <a:pt x="88" y="282"/>
                  <a:pt x="88" y="282"/>
                  <a:pt x="88" y="282"/>
                </a:cubicBezTo>
                <a:cubicBezTo>
                  <a:pt x="89" y="283"/>
                  <a:pt x="89" y="282"/>
                  <a:pt x="90" y="283"/>
                </a:cubicBezTo>
                <a:cubicBezTo>
                  <a:pt x="90" y="283"/>
                  <a:pt x="91" y="283"/>
                  <a:pt x="91" y="283"/>
                </a:cubicBezTo>
                <a:cubicBezTo>
                  <a:pt x="90" y="283"/>
                  <a:pt x="89" y="283"/>
                  <a:pt x="88" y="284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1" y="283"/>
                  <a:pt x="91" y="283"/>
                  <a:pt x="92" y="284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84"/>
                  <a:pt x="93" y="283"/>
                  <a:pt x="93" y="283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4" y="285"/>
                  <a:pt x="94" y="284"/>
                  <a:pt x="95" y="284"/>
                </a:cubicBezTo>
                <a:cubicBezTo>
                  <a:pt x="95" y="285"/>
                  <a:pt x="94" y="285"/>
                  <a:pt x="95" y="285"/>
                </a:cubicBezTo>
                <a:cubicBezTo>
                  <a:pt x="96" y="286"/>
                  <a:pt x="96" y="284"/>
                  <a:pt x="97" y="284"/>
                </a:cubicBezTo>
                <a:cubicBezTo>
                  <a:pt x="97" y="285"/>
                  <a:pt x="96" y="286"/>
                  <a:pt x="96" y="286"/>
                </a:cubicBezTo>
                <a:cubicBezTo>
                  <a:pt x="96" y="286"/>
                  <a:pt x="96" y="286"/>
                  <a:pt x="96" y="286"/>
                </a:cubicBezTo>
                <a:cubicBezTo>
                  <a:pt x="97" y="286"/>
                  <a:pt x="96" y="286"/>
                  <a:pt x="96" y="286"/>
                </a:cubicBezTo>
                <a:cubicBezTo>
                  <a:pt x="97" y="286"/>
                  <a:pt x="97" y="286"/>
                  <a:pt x="97" y="285"/>
                </a:cubicBezTo>
                <a:cubicBezTo>
                  <a:pt x="97" y="286"/>
                  <a:pt x="97" y="286"/>
                  <a:pt x="98" y="286"/>
                </a:cubicBezTo>
                <a:cubicBezTo>
                  <a:pt x="98" y="285"/>
                  <a:pt x="99" y="285"/>
                  <a:pt x="100" y="286"/>
                </a:cubicBezTo>
                <a:cubicBezTo>
                  <a:pt x="100" y="285"/>
                  <a:pt x="100" y="285"/>
                  <a:pt x="99" y="284"/>
                </a:cubicBezTo>
                <a:cubicBezTo>
                  <a:pt x="100" y="284"/>
                  <a:pt x="100" y="284"/>
                  <a:pt x="100" y="284"/>
                </a:cubicBezTo>
                <a:cubicBezTo>
                  <a:pt x="100" y="284"/>
                  <a:pt x="100" y="285"/>
                  <a:pt x="101" y="285"/>
                </a:cubicBezTo>
                <a:cubicBezTo>
                  <a:pt x="100" y="286"/>
                  <a:pt x="99" y="287"/>
                  <a:pt x="99" y="288"/>
                </a:cubicBezTo>
                <a:cubicBezTo>
                  <a:pt x="97" y="289"/>
                  <a:pt x="96" y="289"/>
                  <a:pt x="95" y="289"/>
                </a:cubicBezTo>
                <a:cubicBezTo>
                  <a:pt x="95" y="290"/>
                  <a:pt x="94" y="290"/>
                  <a:pt x="94" y="289"/>
                </a:cubicBezTo>
                <a:cubicBezTo>
                  <a:pt x="93" y="289"/>
                  <a:pt x="94" y="289"/>
                  <a:pt x="94" y="289"/>
                </a:cubicBezTo>
                <a:cubicBezTo>
                  <a:pt x="94" y="288"/>
                  <a:pt x="93" y="290"/>
                  <a:pt x="93" y="290"/>
                </a:cubicBezTo>
                <a:cubicBezTo>
                  <a:pt x="92" y="290"/>
                  <a:pt x="93" y="289"/>
                  <a:pt x="92" y="289"/>
                </a:cubicBezTo>
                <a:cubicBezTo>
                  <a:pt x="92" y="290"/>
                  <a:pt x="91" y="290"/>
                  <a:pt x="90" y="290"/>
                </a:cubicBezTo>
                <a:cubicBezTo>
                  <a:pt x="90" y="291"/>
                  <a:pt x="89" y="291"/>
                  <a:pt x="88" y="291"/>
                </a:cubicBezTo>
                <a:cubicBezTo>
                  <a:pt x="88" y="292"/>
                  <a:pt x="89" y="291"/>
                  <a:pt x="89" y="292"/>
                </a:cubicBezTo>
                <a:cubicBezTo>
                  <a:pt x="88" y="292"/>
                  <a:pt x="87" y="293"/>
                  <a:pt x="85" y="293"/>
                </a:cubicBezTo>
                <a:cubicBezTo>
                  <a:pt x="85" y="294"/>
                  <a:pt x="82" y="293"/>
                  <a:pt x="82" y="295"/>
                </a:cubicBezTo>
                <a:cubicBezTo>
                  <a:pt x="81" y="295"/>
                  <a:pt x="81" y="296"/>
                  <a:pt x="80" y="296"/>
                </a:cubicBezTo>
                <a:cubicBezTo>
                  <a:pt x="80" y="295"/>
                  <a:pt x="80" y="296"/>
                  <a:pt x="80" y="295"/>
                </a:cubicBezTo>
                <a:cubicBezTo>
                  <a:pt x="79" y="296"/>
                  <a:pt x="77" y="298"/>
                  <a:pt x="77" y="299"/>
                </a:cubicBezTo>
                <a:cubicBezTo>
                  <a:pt x="78" y="300"/>
                  <a:pt x="78" y="300"/>
                  <a:pt x="78" y="301"/>
                </a:cubicBezTo>
                <a:cubicBezTo>
                  <a:pt x="79" y="301"/>
                  <a:pt x="81" y="301"/>
                  <a:pt x="81" y="303"/>
                </a:cubicBezTo>
                <a:cubicBezTo>
                  <a:pt x="81" y="302"/>
                  <a:pt x="82" y="302"/>
                  <a:pt x="82" y="301"/>
                </a:cubicBezTo>
                <a:cubicBezTo>
                  <a:pt x="82" y="301"/>
                  <a:pt x="82" y="302"/>
                  <a:pt x="82" y="302"/>
                </a:cubicBezTo>
                <a:cubicBezTo>
                  <a:pt x="81" y="301"/>
                  <a:pt x="82" y="301"/>
                  <a:pt x="82" y="301"/>
                </a:cubicBezTo>
                <a:cubicBezTo>
                  <a:pt x="82" y="302"/>
                  <a:pt x="83" y="302"/>
                  <a:pt x="83" y="302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83" y="303"/>
                  <a:pt x="83" y="302"/>
                  <a:pt x="83" y="302"/>
                </a:cubicBezTo>
                <a:cubicBezTo>
                  <a:pt x="84" y="303"/>
                  <a:pt x="85" y="302"/>
                  <a:pt x="86" y="301"/>
                </a:cubicBezTo>
                <a:cubicBezTo>
                  <a:pt x="88" y="302"/>
                  <a:pt x="89" y="301"/>
                  <a:pt x="90" y="299"/>
                </a:cubicBezTo>
                <a:cubicBezTo>
                  <a:pt x="90" y="300"/>
                  <a:pt x="90" y="300"/>
                  <a:pt x="90" y="300"/>
                </a:cubicBezTo>
                <a:cubicBezTo>
                  <a:pt x="90" y="301"/>
                  <a:pt x="89" y="301"/>
                  <a:pt x="88" y="302"/>
                </a:cubicBezTo>
                <a:cubicBezTo>
                  <a:pt x="88" y="303"/>
                  <a:pt x="89" y="302"/>
                  <a:pt x="89" y="303"/>
                </a:cubicBezTo>
                <a:cubicBezTo>
                  <a:pt x="90" y="301"/>
                  <a:pt x="92" y="302"/>
                  <a:pt x="93" y="301"/>
                </a:cubicBezTo>
                <a:cubicBezTo>
                  <a:pt x="93" y="301"/>
                  <a:pt x="93" y="301"/>
                  <a:pt x="93" y="301"/>
                </a:cubicBezTo>
                <a:cubicBezTo>
                  <a:pt x="93" y="301"/>
                  <a:pt x="92" y="302"/>
                  <a:pt x="92" y="303"/>
                </a:cubicBezTo>
                <a:cubicBezTo>
                  <a:pt x="92" y="303"/>
                  <a:pt x="92" y="303"/>
                  <a:pt x="92" y="303"/>
                </a:cubicBezTo>
                <a:cubicBezTo>
                  <a:pt x="92" y="302"/>
                  <a:pt x="93" y="302"/>
                  <a:pt x="93" y="302"/>
                </a:cubicBezTo>
                <a:cubicBezTo>
                  <a:pt x="93" y="302"/>
                  <a:pt x="93" y="302"/>
                  <a:pt x="93" y="301"/>
                </a:cubicBezTo>
                <a:cubicBezTo>
                  <a:pt x="94" y="302"/>
                  <a:pt x="95" y="301"/>
                  <a:pt x="94" y="300"/>
                </a:cubicBezTo>
                <a:cubicBezTo>
                  <a:pt x="95" y="299"/>
                  <a:pt x="95" y="301"/>
                  <a:pt x="95" y="300"/>
                </a:cubicBezTo>
                <a:cubicBezTo>
                  <a:pt x="95" y="301"/>
                  <a:pt x="95" y="301"/>
                  <a:pt x="95" y="301"/>
                </a:cubicBezTo>
                <a:cubicBezTo>
                  <a:pt x="95" y="301"/>
                  <a:pt x="96" y="300"/>
                  <a:pt x="95" y="300"/>
                </a:cubicBezTo>
                <a:cubicBezTo>
                  <a:pt x="96" y="299"/>
                  <a:pt x="96" y="300"/>
                  <a:pt x="96" y="301"/>
                </a:cubicBezTo>
                <a:cubicBezTo>
                  <a:pt x="97" y="300"/>
                  <a:pt x="96" y="300"/>
                  <a:pt x="96" y="299"/>
                </a:cubicBezTo>
                <a:cubicBezTo>
                  <a:pt x="97" y="299"/>
                  <a:pt x="97" y="300"/>
                  <a:pt x="97" y="300"/>
                </a:cubicBezTo>
                <a:cubicBezTo>
                  <a:pt x="97" y="300"/>
                  <a:pt x="97" y="299"/>
                  <a:pt x="97" y="299"/>
                </a:cubicBezTo>
                <a:cubicBezTo>
                  <a:pt x="97" y="299"/>
                  <a:pt x="98" y="299"/>
                  <a:pt x="98" y="300"/>
                </a:cubicBezTo>
                <a:cubicBezTo>
                  <a:pt x="98" y="300"/>
                  <a:pt x="97" y="300"/>
                  <a:pt x="97" y="301"/>
                </a:cubicBezTo>
                <a:cubicBezTo>
                  <a:pt x="98" y="301"/>
                  <a:pt x="98" y="300"/>
                  <a:pt x="98" y="299"/>
                </a:cubicBezTo>
                <a:cubicBezTo>
                  <a:pt x="99" y="299"/>
                  <a:pt x="99" y="299"/>
                  <a:pt x="100" y="298"/>
                </a:cubicBezTo>
                <a:cubicBezTo>
                  <a:pt x="100" y="298"/>
                  <a:pt x="100" y="299"/>
                  <a:pt x="100" y="299"/>
                </a:cubicBezTo>
                <a:cubicBezTo>
                  <a:pt x="99" y="299"/>
                  <a:pt x="99" y="299"/>
                  <a:pt x="99" y="300"/>
                </a:cubicBezTo>
                <a:cubicBezTo>
                  <a:pt x="99" y="300"/>
                  <a:pt x="99" y="301"/>
                  <a:pt x="99" y="301"/>
                </a:cubicBezTo>
                <a:cubicBezTo>
                  <a:pt x="99" y="301"/>
                  <a:pt x="99" y="301"/>
                  <a:pt x="99" y="301"/>
                </a:cubicBezTo>
                <a:cubicBezTo>
                  <a:pt x="99" y="301"/>
                  <a:pt x="100" y="301"/>
                  <a:pt x="100" y="302"/>
                </a:cubicBezTo>
                <a:cubicBezTo>
                  <a:pt x="101" y="301"/>
                  <a:pt x="101" y="301"/>
                  <a:pt x="102" y="301"/>
                </a:cubicBezTo>
                <a:cubicBezTo>
                  <a:pt x="102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1"/>
                  <a:pt x="101" y="301"/>
                  <a:pt x="101" y="301"/>
                </a:cubicBezTo>
                <a:cubicBezTo>
                  <a:pt x="101" y="302"/>
                  <a:pt x="102" y="301"/>
                  <a:pt x="102" y="301"/>
                </a:cubicBezTo>
                <a:cubicBezTo>
                  <a:pt x="102" y="302"/>
                  <a:pt x="102" y="302"/>
                  <a:pt x="103" y="303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4" y="302"/>
                  <a:pt x="103" y="302"/>
                  <a:pt x="104" y="303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4" y="302"/>
                  <a:pt x="104" y="303"/>
                  <a:pt x="104" y="303"/>
                </a:cubicBezTo>
                <a:cubicBezTo>
                  <a:pt x="105" y="302"/>
                  <a:pt x="106" y="302"/>
                  <a:pt x="106" y="302"/>
                </a:cubicBezTo>
                <a:cubicBezTo>
                  <a:pt x="107" y="303"/>
                  <a:pt x="106" y="303"/>
                  <a:pt x="106" y="303"/>
                </a:cubicBezTo>
                <a:cubicBezTo>
                  <a:pt x="106" y="304"/>
                  <a:pt x="107" y="303"/>
                  <a:pt x="107" y="303"/>
                </a:cubicBezTo>
                <a:cubicBezTo>
                  <a:pt x="107" y="303"/>
                  <a:pt x="107" y="303"/>
                  <a:pt x="107" y="303"/>
                </a:cubicBezTo>
                <a:cubicBezTo>
                  <a:pt x="109" y="303"/>
                  <a:pt x="110" y="302"/>
                  <a:pt x="112" y="302"/>
                </a:cubicBezTo>
                <a:cubicBezTo>
                  <a:pt x="112" y="302"/>
                  <a:pt x="111" y="301"/>
                  <a:pt x="111" y="301"/>
                </a:cubicBezTo>
                <a:cubicBezTo>
                  <a:pt x="111" y="301"/>
                  <a:pt x="112" y="301"/>
                  <a:pt x="112" y="301"/>
                </a:cubicBezTo>
                <a:cubicBezTo>
                  <a:pt x="113" y="303"/>
                  <a:pt x="114" y="300"/>
                  <a:pt x="115" y="300"/>
                </a:cubicBezTo>
                <a:cubicBezTo>
                  <a:pt x="115" y="302"/>
                  <a:pt x="114" y="302"/>
                  <a:pt x="113" y="303"/>
                </a:cubicBezTo>
                <a:cubicBezTo>
                  <a:pt x="113" y="303"/>
                  <a:pt x="114" y="302"/>
                  <a:pt x="114" y="303"/>
                </a:cubicBezTo>
                <a:cubicBezTo>
                  <a:pt x="115" y="302"/>
                  <a:pt x="115" y="302"/>
                  <a:pt x="115" y="302"/>
                </a:cubicBezTo>
                <a:cubicBezTo>
                  <a:pt x="115" y="302"/>
                  <a:pt x="115" y="302"/>
                  <a:pt x="115" y="303"/>
                </a:cubicBezTo>
                <a:cubicBezTo>
                  <a:pt x="115" y="303"/>
                  <a:pt x="115" y="303"/>
                  <a:pt x="114" y="303"/>
                </a:cubicBezTo>
                <a:cubicBezTo>
                  <a:pt x="114" y="304"/>
                  <a:pt x="114" y="303"/>
                  <a:pt x="114" y="304"/>
                </a:cubicBezTo>
                <a:cubicBezTo>
                  <a:pt x="115" y="305"/>
                  <a:pt x="115" y="302"/>
                  <a:pt x="115" y="304"/>
                </a:cubicBezTo>
                <a:cubicBezTo>
                  <a:pt x="116" y="303"/>
                  <a:pt x="116" y="302"/>
                  <a:pt x="117" y="301"/>
                </a:cubicBezTo>
                <a:cubicBezTo>
                  <a:pt x="117" y="301"/>
                  <a:pt x="117" y="302"/>
                  <a:pt x="117" y="302"/>
                </a:cubicBezTo>
                <a:cubicBezTo>
                  <a:pt x="117" y="303"/>
                  <a:pt x="117" y="302"/>
                  <a:pt x="118" y="302"/>
                </a:cubicBezTo>
                <a:cubicBezTo>
                  <a:pt x="118" y="302"/>
                  <a:pt x="118" y="302"/>
                  <a:pt x="118" y="301"/>
                </a:cubicBezTo>
                <a:cubicBezTo>
                  <a:pt x="118" y="301"/>
                  <a:pt x="118" y="302"/>
                  <a:pt x="117" y="301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119" y="300"/>
                  <a:pt x="119" y="300"/>
                  <a:pt x="119" y="300"/>
                </a:cubicBezTo>
                <a:cubicBezTo>
                  <a:pt x="120" y="300"/>
                  <a:pt x="119" y="300"/>
                  <a:pt x="120" y="300"/>
                </a:cubicBezTo>
                <a:cubicBezTo>
                  <a:pt x="120" y="301"/>
                  <a:pt x="120" y="301"/>
                  <a:pt x="120" y="301"/>
                </a:cubicBezTo>
                <a:cubicBezTo>
                  <a:pt x="120" y="300"/>
                  <a:pt x="121" y="300"/>
                  <a:pt x="121" y="299"/>
                </a:cubicBezTo>
                <a:cubicBezTo>
                  <a:pt x="122" y="299"/>
                  <a:pt x="123" y="299"/>
                  <a:pt x="123" y="300"/>
                </a:cubicBezTo>
                <a:cubicBezTo>
                  <a:pt x="124" y="298"/>
                  <a:pt x="124" y="298"/>
                  <a:pt x="125" y="297"/>
                </a:cubicBezTo>
                <a:cubicBezTo>
                  <a:pt x="125" y="297"/>
                  <a:pt x="125" y="298"/>
                  <a:pt x="125" y="298"/>
                </a:cubicBezTo>
                <a:cubicBezTo>
                  <a:pt x="126" y="298"/>
                  <a:pt x="126" y="296"/>
                  <a:pt x="127" y="295"/>
                </a:cubicBezTo>
                <a:cubicBezTo>
                  <a:pt x="126" y="295"/>
                  <a:pt x="126" y="297"/>
                  <a:pt x="125" y="297"/>
                </a:cubicBezTo>
                <a:cubicBezTo>
                  <a:pt x="125" y="297"/>
                  <a:pt x="125" y="297"/>
                  <a:pt x="125" y="296"/>
                </a:cubicBezTo>
                <a:cubicBezTo>
                  <a:pt x="125" y="296"/>
                  <a:pt x="124" y="297"/>
                  <a:pt x="125" y="297"/>
                </a:cubicBezTo>
                <a:cubicBezTo>
                  <a:pt x="124" y="296"/>
                  <a:pt x="122" y="300"/>
                  <a:pt x="121" y="298"/>
                </a:cubicBezTo>
                <a:cubicBezTo>
                  <a:pt x="121" y="297"/>
                  <a:pt x="123" y="296"/>
                  <a:pt x="124" y="297"/>
                </a:cubicBezTo>
                <a:cubicBezTo>
                  <a:pt x="124" y="295"/>
                  <a:pt x="126" y="295"/>
                  <a:pt x="127" y="294"/>
                </a:cubicBezTo>
                <a:cubicBezTo>
                  <a:pt x="127" y="295"/>
                  <a:pt x="127" y="296"/>
                  <a:pt x="127" y="297"/>
                </a:cubicBezTo>
                <a:cubicBezTo>
                  <a:pt x="127" y="296"/>
                  <a:pt x="127" y="296"/>
                  <a:pt x="128" y="296"/>
                </a:cubicBezTo>
                <a:cubicBezTo>
                  <a:pt x="129" y="297"/>
                  <a:pt x="129" y="295"/>
                  <a:pt x="130" y="296"/>
                </a:cubicBezTo>
                <a:cubicBezTo>
                  <a:pt x="131" y="295"/>
                  <a:pt x="130" y="295"/>
                  <a:pt x="131" y="295"/>
                </a:cubicBezTo>
                <a:cubicBezTo>
                  <a:pt x="131" y="295"/>
                  <a:pt x="131" y="294"/>
                  <a:pt x="131" y="294"/>
                </a:cubicBezTo>
                <a:cubicBezTo>
                  <a:pt x="131" y="294"/>
                  <a:pt x="132" y="294"/>
                  <a:pt x="132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32" y="295"/>
                  <a:pt x="133" y="294"/>
                  <a:pt x="133" y="293"/>
                </a:cubicBezTo>
                <a:cubicBezTo>
                  <a:pt x="133" y="293"/>
                  <a:pt x="134" y="293"/>
                  <a:pt x="134" y="294"/>
                </a:cubicBezTo>
                <a:cubicBezTo>
                  <a:pt x="135" y="294"/>
                  <a:pt x="135" y="292"/>
                  <a:pt x="136" y="292"/>
                </a:cubicBezTo>
                <a:cubicBezTo>
                  <a:pt x="136" y="293"/>
                  <a:pt x="136" y="294"/>
                  <a:pt x="135" y="295"/>
                </a:cubicBezTo>
                <a:cubicBezTo>
                  <a:pt x="136" y="295"/>
                  <a:pt x="136" y="293"/>
                  <a:pt x="137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8" y="293"/>
                  <a:pt x="137" y="294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3"/>
                  <a:pt x="137" y="293"/>
                  <a:pt x="136" y="29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37" y="292"/>
                  <a:pt x="137" y="293"/>
                  <a:pt x="137" y="293"/>
                </a:cubicBezTo>
                <a:cubicBezTo>
                  <a:pt x="137" y="293"/>
                  <a:pt x="137" y="293"/>
                  <a:pt x="137" y="292"/>
                </a:cubicBezTo>
                <a:cubicBezTo>
                  <a:pt x="138" y="292"/>
                  <a:pt x="138" y="292"/>
                  <a:pt x="138" y="292"/>
                </a:cubicBezTo>
                <a:cubicBezTo>
                  <a:pt x="138" y="293"/>
                  <a:pt x="138" y="293"/>
                  <a:pt x="138" y="293"/>
                </a:cubicBezTo>
                <a:cubicBezTo>
                  <a:pt x="138" y="293"/>
                  <a:pt x="138" y="293"/>
                  <a:pt x="138" y="292"/>
                </a:cubicBezTo>
                <a:cubicBezTo>
                  <a:pt x="138" y="293"/>
                  <a:pt x="138" y="293"/>
                  <a:pt x="138" y="294"/>
                </a:cubicBezTo>
                <a:cubicBezTo>
                  <a:pt x="139" y="291"/>
                  <a:pt x="140" y="291"/>
                  <a:pt x="142" y="290"/>
                </a:cubicBezTo>
                <a:cubicBezTo>
                  <a:pt x="142" y="290"/>
                  <a:pt x="142" y="290"/>
                  <a:pt x="142" y="290"/>
                </a:cubicBezTo>
                <a:cubicBezTo>
                  <a:pt x="142" y="290"/>
                  <a:pt x="143" y="289"/>
                  <a:pt x="144" y="289"/>
                </a:cubicBezTo>
                <a:cubicBezTo>
                  <a:pt x="144" y="290"/>
                  <a:pt x="143" y="290"/>
                  <a:pt x="143" y="290"/>
                </a:cubicBezTo>
                <a:cubicBezTo>
                  <a:pt x="143" y="290"/>
                  <a:pt x="142" y="290"/>
                  <a:pt x="143" y="291"/>
                </a:cubicBezTo>
                <a:cubicBezTo>
                  <a:pt x="144" y="290"/>
                  <a:pt x="145" y="289"/>
                  <a:pt x="146" y="289"/>
                </a:cubicBezTo>
                <a:cubicBezTo>
                  <a:pt x="146" y="290"/>
                  <a:pt x="145" y="290"/>
                  <a:pt x="145" y="291"/>
                </a:cubicBezTo>
                <a:cubicBezTo>
                  <a:pt x="145" y="291"/>
                  <a:pt x="146" y="291"/>
                  <a:pt x="146" y="290"/>
                </a:cubicBezTo>
                <a:cubicBezTo>
                  <a:pt x="147" y="291"/>
                  <a:pt x="149" y="288"/>
                  <a:pt x="151" y="288"/>
                </a:cubicBezTo>
                <a:cubicBezTo>
                  <a:pt x="151" y="288"/>
                  <a:pt x="150" y="289"/>
                  <a:pt x="151" y="289"/>
                </a:cubicBezTo>
                <a:cubicBezTo>
                  <a:pt x="151" y="288"/>
                  <a:pt x="151" y="288"/>
                  <a:pt x="152" y="288"/>
                </a:cubicBezTo>
                <a:cubicBezTo>
                  <a:pt x="151" y="288"/>
                  <a:pt x="151" y="287"/>
                  <a:pt x="151" y="288"/>
                </a:cubicBezTo>
                <a:cubicBezTo>
                  <a:pt x="151" y="288"/>
                  <a:pt x="151" y="287"/>
                  <a:pt x="150" y="287"/>
                </a:cubicBezTo>
                <a:cubicBezTo>
                  <a:pt x="151" y="287"/>
                  <a:pt x="152" y="288"/>
                  <a:pt x="152" y="286"/>
                </a:cubicBezTo>
                <a:cubicBezTo>
                  <a:pt x="153" y="287"/>
                  <a:pt x="152" y="287"/>
                  <a:pt x="153" y="287"/>
                </a:cubicBezTo>
                <a:cubicBezTo>
                  <a:pt x="153" y="286"/>
                  <a:pt x="154" y="287"/>
                  <a:pt x="154" y="286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5" y="287"/>
                  <a:pt x="155" y="287"/>
                  <a:pt x="155" y="287"/>
                </a:cubicBezTo>
                <a:cubicBezTo>
                  <a:pt x="157" y="286"/>
                  <a:pt x="158" y="286"/>
                  <a:pt x="160" y="285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1" y="286"/>
                </a:cubicBezTo>
                <a:cubicBezTo>
                  <a:pt x="161" y="285"/>
                  <a:pt x="160" y="285"/>
                  <a:pt x="161" y="285"/>
                </a:cubicBezTo>
                <a:cubicBezTo>
                  <a:pt x="161" y="285"/>
                  <a:pt x="162" y="285"/>
                  <a:pt x="162" y="284"/>
                </a:cubicBezTo>
                <a:cubicBezTo>
                  <a:pt x="163" y="284"/>
                  <a:pt x="162" y="285"/>
                  <a:pt x="163" y="285"/>
                </a:cubicBezTo>
                <a:cubicBezTo>
                  <a:pt x="163" y="285"/>
                  <a:pt x="163" y="284"/>
                  <a:pt x="163" y="284"/>
                </a:cubicBezTo>
                <a:cubicBezTo>
                  <a:pt x="163" y="285"/>
                  <a:pt x="163" y="284"/>
                  <a:pt x="164" y="284"/>
                </a:cubicBezTo>
                <a:cubicBezTo>
                  <a:pt x="164" y="284"/>
                  <a:pt x="164" y="284"/>
                  <a:pt x="164" y="284"/>
                </a:cubicBezTo>
                <a:cubicBezTo>
                  <a:pt x="165" y="284"/>
                  <a:pt x="164" y="284"/>
                  <a:pt x="164" y="284"/>
                </a:cubicBezTo>
                <a:cubicBezTo>
                  <a:pt x="165" y="283"/>
                  <a:pt x="166" y="284"/>
                  <a:pt x="167" y="285"/>
                </a:cubicBezTo>
                <a:cubicBezTo>
                  <a:pt x="167" y="284"/>
                  <a:pt x="166" y="284"/>
                  <a:pt x="166" y="283"/>
                </a:cubicBezTo>
                <a:cubicBezTo>
                  <a:pt x="166" y="283"/>
                  <a:pt x="166" y="284"/>
                  <a:pt x="167" y="284"/>
                </a:cubicBezTo>
                <a:cubicBezTo>
                  <a:pt x="167" y="283"/>
                  <a:pt x="168" y="284"/>
                  <a:pt x="168" y="283"/>
                </a:cubicBezTo>
                <a:cubicBezTo>
                  <a:pt x="168" y="282"/>
                  <a:pt x="169" y="282"/>
                  <a:pt x="169" y="283"/>
                </a:cubicBezTo>
                <a:cubicBezTo>
                  <a:pt x="170" y="282"/>
                  <a:pt x="170" y="282"/>
                  <a:pt x="170" y="282"/>
                </a:cubicBezTo>
                <a:cubicBezTo>
                  <a:pt x="169" y="282"/>
                  <a:pt x="170" y="283"/>
                  <a:pt x="169" y="282"/>
                </a:cubicBezTo>
                <a:cubicBezTo>
                  <a:pt x="169" y="281"/>
                  <a:pt x="171" y="282"/>
                  <a:pt x="172" y="281"/>
                </a:cubicBezTo>
                <a:cubicBezTo>
                  <a:pt x="172" y="281"/>
                  <a:pt x="172" y="282"/>
                  <a:pt x="171" y="282"/>
                </a:cubicBezTo>
                <a:cubicBezTo>
                  <a:pt x="172" y="283"/>
                  <a:pt x="172" y="281"/>
                  <a:pt x="173" y="281"/>
                </a:cubicBezTo>
                <a:cubicBezTo>
                  <a:pt x="173" y="281"/>
                  <a:pt x="174" y="281"/>
                  <a:pt x="174" y="280"/>
                </a:cubicBezTo>
                <a:cubicBezTo>
                  <a:pt x="175" y="281"/>
                  <a:pt x="175" y="280"/>
                  <a:pt x="176" y="280"/>
                </a:cubicBezTo>
                <a:cubicBezTo>
                  <a:pt x="176" y="281"/>
                  <a:pt x="175" y="280"/>
                  <a:pt x="175" y="281"/>
                </a:cubicBezTo>
                <a:cubicBezTo>
                  <a:pt x="176" y="281"/>
                  <a:pt x="175" y="282"/>
                  <a:pt x="175" y="282"/>
                </a:cubicBezTo>
                <a:cubicBezTo>
                  <a:pt x="176" y="281"/>
                  <a:pt x="177" y="281"/>
                  <a:pt x="177" y="280"/>
                </a:cubicBezTo>
                <a:cubicBezTo>
                  <a:pt x="177" y="280"/>
                  <a:pt x="177" y="280"/>
                  <a:pt x="178" y="280"/>
                </a:cubicBezTo>
                <a:cubicBezTo>
                  <a:pt x="178" y="281"/>
                  <a:pt x="177" y="280"/>
                  <a:pt x="178" y="281"/>
                </a:cubicBezTo>
                <a:cubicBezTo>
                  <a:pt x="177" y="282"/>
                  <a:pt x="177" y="281"/>
                  <a:pt x="177" y="282"/>
                </a:cubicBezTo>
                <a:cubicBezTo>
                  <a:pt x="177" y="282"/>
                  <a:pt x="178" y="281"/>
                  <a:pt x="178" y="282"/>
                </a:cubicBezTo>
                <a:cubicBezTo>
                  <a:pt x="178" y="281"/>
                  <a:pt x="179" y="282"/>
                  <a:pt x="179" y="281"/>
                </a:cubicBezTo>
                <a:cubicBezTo>
                  <a:pt x="179" y="282"/>
                  <a:pt x="180" y="281"/>
                  <a:pt x="180" y="281"/>
                </a:cubicBezTo>
                <a:cubicBezTo>
                  <a:pt x="180" y="281"/>
                  <a:pt x="181" y="281"/>
                  <a:pt x="181" y="281"/>
                </a:cubicBezTo>
                <a:cubicBezTo>
                  <a:pt x="181" y="281"/>
                  <a:pt x="181" y="281"/>
                  <a:pt x="182" y="280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1" y="279"/>
                  <a:pt x="181" y="280"/>
                </a:cubicBezTo>
                <a:cubicBezTo>
                  <a:pt x="181" y="279"/>
                  <a:pt x="182" y="279"/>
                  <a:pt x="182" y="279"/>
                </a:cubicBezTo>
                <a:cubicBezTo>
                  <a:pt x="182" y="279"/>
                  <a:pt x="182" y="280"/>
                  <a:pt x="182" y="280"/>
                </a:cubicBezTo>
                <a:cubicBezTo>
                  <a:pt x="182" y="280"/>
                  <a:pt x="183" y="280"/>
                  <a:pt x="183" y="281"/>
                </a:cubicBezTo>
                <a:cubicBezTo>
                  <a:pt x="183" y="280"/>
                  <a:pt x="183" y="281"/>
                  <a:pt x="184" y="280"/>
                </a:cubicBezTo>
                <a:cubicBezTo>
                  <a:pt x="183" y="279"/>
                  <a:pt x="183" y="280"/>
                  <a:pt x="183" y="279"/>
                </a:cubicBezTo>
                <a:cubicBezTo>
                  <a:pt x="183" y="279"/>
                  <a:pt x="183" y="279"/>
                  <a:pt x="184" y="279"/>
                </a:cubicBezTo>
                <a:cubicBezTo>
                  <a:pt x="184" y="279"/>
                  <a:pt x="184" y="279"/>
                  <a:pt x="184" y="280"/>
                </a:cubicBezTo>
                <a:cubicBezTo>
                  <a:pt x="184" y="280"/>
                  <a:pt x="184" y="280"/>
                  <a:pt x="184" y="280"/>
                </a:cubicBezTo>
                <a:cubicBezTo>
                  <a:pt x="185" y="280"/>
                  <a:pt x="184" y="279"/>
                  <a:pt x="185" y="280"/>
                </a:cubicBezTo>
                <a:cubicBezTo>
                  <a:pt x="184" y="279"/>
                  <a:pt x="184" y="279"/>
                  <a:pt x="184" y="278"/>
                </a:cubicBezTo>
                <a:cubicBezTo>
                  <a:pt x="185" y="278"/>
                  <a:pt x="184" y="279"/>
                  <a:pt x="185" y="279"/>
                </a:cubicBezTo>
                <a:cubicBezTo>
                  <a:pt x="185" y="279"/>
                  <a:pt x="185" y="279"/>
                  <a:pt x="185" y="278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86" y="279"/>
                  <a:pt x="185" y="279"/>
                  <a:pt x="186" y="280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86" y="278"/>
                  <a:pt x="186" y="279"/>
                  <a:pt x="187" y="278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7" y="279"/>
                  <a:pt x="187" y="279"/>
                  <a:pt x="187" y="279"/>
                </a:cubicBezTo>
                <a:cubicBezTo>
                  <a:pt x="188" y="279"/>
                  <a:pt x="188" y="279"/>
                  <a:pt x="189" y="279"/>
                </a:cubicBezTo>
                <a:cubicBezTo>
                  <a:pt x="189" y="279"/>
                  <a:pt x="189" y="279"/>
                  <a:pt x="189" y="279"/>
                </a:cubicBezTo>
                <a:cubicBezTo>
                  <a:pt x="189" y="279"/>
                  <a:pt x="189" y="279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89" y="278"/>
                  <a:pt x="189" y="278"/>
                </a:cubicBezTo>
                <a:cubicBezTo>
                  <a:pt x="189" y="278"/>
                  <a:pt x="190" y="278"/>
                  <a:pt x="190" y="278"/>
                </a:cubicBezTo>
                <a:cubicBezTo>
                  <a:pt x="190" y="278"/>
                  <a:pt x="190" y="278"/>
                  <a:pt x="190" y="278"/>
                </a:cubicBezTo>
                <a:cubicBezTo>
                  <a:pt x="190" y="278"/>
                  <a:pt x="190" y="279"/>
                  <a:pt x="190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91" y="279"/>
                  <a:pt x="191" y="279"/>
                  <a:pt x="191" y="278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191" y="278"/>
                  <a:pt x="191" y="278"/>
                  <a:pt x="192" y="278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2" y="277"/>
                  <a:pt x="192" y="277"/>
                  <a:pt x="192" y="278"/>
                </a:cubicBezTo>
                <a:cubicBezTo>
                  <a:pt x="192" y="278"/>
                  <a:pt x="192" y="278"/>
                  <a:pt x="193" y="278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4" y="278"/>
                  <a:pt x="195" y="277"/>
                  <a:pt x="195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5" y="278"/>
                  <a:pt x="194" y="277"/>
                  <a:pt x="194" y="279"/>
                </a:cubicBezTo>
                <a:cubicBezTo>
                  <a:pt x="193" y="279"/>
                  <a:pt x="193" y="279"/>
                  <a:pt x="192" y="279"/>
                </a:cubicBezTo>
                <a:cubicBezTo>
                  <a:pt x="193" y="280"/>
                  <a:pt x="192" y="280"/>
                  <a:pt x="192" y="280"/>
                </a:cubicBezTo>
                <a:cubicBezTo>
                  <a:pt x="192" y="281"/>
                  <a:pt x="192" y="280"/>
                  <a:pt x="192" y="281"/>
                </a:cubicBezTo>
                <a:cubicBezTo>
                  <a:pt x="192" y="281"/>
                  <a:pt x="193" y="280"/>
                  <a:pt x="193" y="281"/>
                </a:cubicBezTo>
                <a:cubicBezTo>
                  <a:pt x="192" y="281"/>
                  <a:pt x="192" y="281"/>
                  <a:pt x="191" y="282"/>
                </a:cubicBezTo>
                <a:cubicBezTo>
                  <a:pt x="191" y="282"/>
                  <a:pt x="191" y="282"/>
                  <a:pt x="191" y="283"/>
                </a:cubicBezTo>
                <a:cubicBezTo>
                  <a:pt x="191" y="283"/>
                  <a:pt x="191" y="283"/>
                  <a:pt x="191" y="283"/>
                </a:cubicBezTo>
                <a:cubicBezTo>
                  <a:pt x="191" y="283"/>
                  <a:pt x="191" y="283"/>
                  <a:pt x="192" y="284"/>
                </a:cubicBezTo>
                <a:cubicBezTo>
                  <a:pt x="191" y="284"/>
                  <a:pt x="192" y="284"/>
                  <a:pt x="192" y="284"/>
                </a:cubicBezTo>
                <a:cubicBezTo>
                  <a:pt x="192" y="285"/>
                  <a:pt x="191" y="285"/>
                  <a:pt x="191" y="285"/>
                </a:cubicBezTo>
                <a:cubicBezTo>
                  <a:pt x="192" y="285"/>
                  <a:pt x="193" y="286"/>
                  <a:pt x="193" y="285"/>
                </a:cubicBezTo>
                <a:cubicBezTo>
                  <a:pt x="192" y="285"/>
                  <a:pt x="192" y="284"/>
                  <a:pt x="192" y="283"/>
                </a:cubicBezTo>
                <a:cubicBezTo>
                  <a:pt x="193" y="284"/>
                  <a:pt x="194" y="283"/>
                  <a:pt x="194" y="284"/>
                </a:cubicBezTo>
                <a:cubicBezTo>
                  <a:pt x="195" y="284"/>
                  <a:pt x="195" y="284"/>
                  <a:pt x="195" y="283"/>
                </a:cubicBezTo>
                <a:cubicBezTo>
                  <a:pt x="195" y="283"/>
                  <a:pt x="196" y="284"/>
                  <a:pt x="196" y="285"/>
                </a:cubicBezTo>
                <a:cubicBezTo>
                  <a:pt x="196" y="284"/>
                  <a:pt x="196" y="285"/>
                  <a:pt x="196" y="285"/>
                </a:cubicBezTo>
                <a:cubicBezTo>
                  <a:pt x="196" y="285"/>
                  <a:pt x="195" y="285"/>
                  <a:pt x="195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4" y="285"/>
                  <a:pt x="194" y="286"/>
                  <a:pt x="194" y="286"/>
                </a:cubicBezTo>
                <a:cubicBezTo>
                  <a:pt x="194" y="286"/>
                  <a:pt x="194" y="287"/>
                  <a:pt x="193" y="287"/>
                </a:cubicBezTo>
                <a:cubicBezTo>
                  <a:pt x="193" y="288"/>
                  <a:pt x="193" y="288"/>
                  <a:pt x="193" y="288"/>
                </a:cubicBezTo>
                <a:cubicBezTo>
                  <a:pt x="194" y="288"/>
                  <a:pt x="194" y="287"/>
                  <a:pt x="194" y="288"/>
                </a:cubicBezTo>
                <a:cubicBezTo>
                  <a:pt x="194" y="288"/>
                  <a:pt x="194" y="289"/>
                  <a:pt x="194" y="289"/>
                </a:cubicBezTo>
                <a:cubicBezTo>
                  <a:pt x="194" y="290"/>
                  <a:pt x="194" y="290"/>
                  <a:pt x="193" y="290"/>
                </a:cubicBezTo>
                <a:cubicBezTo>
                  <a:pt x="194" y="290"/>
                  <a:pt x="194" y="291"/>
                  <a:pt x="194" y="291"/>
                </a:cubicBezTo>
                <a:cubicBezTo>
                  <a:pt x="194" y="291"/>
                  <a:pt x="194" y="291"/>
                  <a:pt x="194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5" y="291"/>
                  <a:pt x="195" y="292"/>
                  <a:pt x="195" y="292"/>
                </a:cubicBezTo>
                <a:cubicBezTo>
                  <a:pt x="195" y="292"/>
                  <a:pt x="195" y="293"/>
                  <a:pt x="195" y="294"/>
                </a:cubicBezTo>
                <a:cubicBezTo>
                  <a:pt x="195" y="294"/>
                  <a:pt x="195" y="294"/>
                  <a:pt x="195" y="294"/>
                </a:cubicBezTo>
                <a:cubicBezTo>
                  <a:pt x="195" y="293"/>
                  <a:pt x="196" y="295"/>
                  <a:pt x="196" y="294"/>
                </a:cubicBezTo>
                <a:cubicBezTo>
                  <a:pt x="196" y="294"/>
                  <a:pt x="196" y="295"/>
                  <a:pt x="196" y="295"/>
                </a:cubicBezTo>
                <a:cubicBezTo>
                  <a:pt x="196" y="295"/>
                  <a:pt x="196" y="295"/>
                  <a:pt x="196" y="295"/>
                </a:cubicBezTo>
                <a:cubicBezTo>
                  <a:pt x="196" y="295"/>
                  <a:pt x="197" y="295"/>
                  <a:pt x="197" y="294"/>
                </a:cubicBezTo>
                <a:cubicBezTo>
                  <a:pt x="197" y="295"/>
                  <a:pt x="198" y="295"/>
                  <a:pt x="198" y="295"/>
                </a:cubicBezTo>
                <a:cubicBezTo>
                  <a:pt x="197" y="295"/>
                  <a:pt x="197" y="295"/>
                  <a:pt x="197" y="295"/>
                </a:cubicBezTo>
                <a:cubicBezTo>
                  <a:pt x="198" y="296"/>
                  <a:pt x="198" y="296"/>
                  <a:pt x="198" y="295"/>
                </a:cubicBezTo>
                <a:cubicBezTo>
                  <a:pt x="199" y="296"/>
                  <a:pt x="199" y="295"/>
                  <a:pt x="199" y="296"/>
                </a:cubicBezTo>
                <a:cubicBezTo>
                  <a:pt x="200" y="296"/>
                  <a:pt x="199" y="295"/>
                  <a:pt x="199" y="295"/>
                </a:cubicBezTo>
                <a:cubicBezTo>
                  <a:pt x="200" y="296"/>
                  <a:pt x="202" y="295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4" y="294"/>
                  <a:pt x="206" y="295"/>
                  <a:pt x="206" y="293"/>
                </a:cubicBezTo>
                <a:cubicBezTo>
                  <a:pt x="207" y="293"/>
                  <a:pt x="206" y="293"/>
                  <a:pt x="207" y="294"/>
                </a:cubicBezTo>
                <a:cubicBezTo>
                  <a:pt x="207" y="293"/>
                  <a:pt x="207" y="293"/>
                  <a:pt x="207" y="293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7" y="294"/>
                  <a:pt x="206" y="294"/>
                  <a:pt x="207" y="294"/>
                </a:cubicBezTo>
                <a:cubicBezTo>
                  <a:pt x="208" y="294"/>
                  <a:pt x="211" y="294"/>
                  <a:pt x="212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213" y="293"/>
                  <a:pt x="213" y="292"/>
                  <a:pt x="213" y="292"/>
                </a:cubicBezTo>
                <a:cubicBezTo>
                  <a:pt x="214" y="293"/>
                  <a:pt x="215" y="292"/>
                  <a:pt x="215" y="292"/>
                </a:cubicBezTo>
                <a:cubicBezTo>
                  <a:pt x="217" y="292"/>
                  <a:pt x="218" y="290"/>
                  <a:pt x="219" y="291"/>
                </a:cubicBezTo>
                <a:cubicBezTo>
                  <a:pt x="220" y="290"/>
                  <a:pt x="223" y="291"/>
                  <a:pt x="223" y="289"/>
                </a:cubicBezTo>
                <a:cubicBezTo>
                  <a:pt x="223" y="289"/>
                  <a:pt x="224" y="289"/>
                  <a:pt x="224" y="289"/>
                </a:cubicBezTo>
                <a:cubicBezTo>
                  <a:pt x="224" y="289"/>
                  <a:pt x="224" y="288"/>
                  <a:pt x="224" y="288"/>
                </a:cubicBezTo>
                <a:cubicBezTo>
                  <a:pt x="225" y="288"/>
                  <a:pt x="225" y="289"/>
                  <a:pt x="225" y="289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6" y="288"/>
                  <a:pt x="226" y="289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9" y="287"/>
                  <a:pt x="231" y="287"/>
                  <a:pt x="233" y="285"/>
                </a:cubicBezTo>
                <a:cubicBezTo>
                  <a:pt x="233" y="285"/>
                  <a:pt x="232" y="286"/>
                  <a:pt x="232" y="285"/>
                </a:cubicBezTo>
                <a:cubicBezTo>
                  <a:pt x="232" y="286"/>
                  <a:pt x="231" y="286"/>
                  <a:pt x="231" y="287"/>
                </a:cubicBezTo>
                <a:cubicBezTo>
                  <a:pt x="230" y="286"/>
                  <a:pt x="229" y="287"/>
                  <a:pt x="229" y="287"/>
                </a:cubicBezTo>
                <a:cubicBezTo>
                  <a:pt x="229" y="287"/>
                  <a:pt x="229" y="287"/>
                  <a:pt x="228" y="287"/>
                </a:cubicBezTo>
                <a:cubicBezTo>
                  <a:pt x="228" y="287"/>
                  <a:pt x="228" y="287"/>
                  <a:pt x="228" y="287"/>
                </a:cubicBezTo>
                <a:cubicBezTo>
                  <a:pt x="228" y="285"/>
                  <a:pt x="229" y="286"/>
                  <a:pt x="231" y="285"/>
                </a:cubicBezTo>
                <a:cubicBezTo>
                  <a:pt x="229" y="285"/>
                  <a:pt x="228" y="285"/>
                  <a:pt x="227" y="286"/>
                </a:cubicBezTo>
                <a:cubicBezTo>
                  <a:pt x="227" y="285"/>
                  <a:pt x="227" y="285"/>
                  <a:pt x="226" y="285"/>
                </a:cubicBezTo>
                <a:cubicBezTo>
                  <a:pt x="226" y="287"/>
                  <a:pt x="224" y="287"/>
                  <a:pt x="223" y="286"/>
                </a:cubicBezTo>
                <a:cubicBezTo>
                  <a:pt x="222" y="287"/>
                  <a:pt x="221" y="288"/>
                  <a:pt x="220" y="287"/>
                </a:cubicBezTo>
                <a:cubicBezTo>
                  <a:pt x="221" y="288"/>
                  <a:pt x="219" y="289"/>
                  <a:pt x="219" y="288"/>
                </a:cubicBezTo>
                <a:cubicBezTo>
                  <a:pt x="219" y="287"/>
                  <a:pt x="219" y="288"/>
                  <a:pt x="219" y="287"/>
                </a:cubicBezTo>
                <a:cubicBezTo>
                  <a:pt x="219" y="287"/>
                  <a:pt x="218" y="288"/>
                  <a:pt x="218" y="287"/>
                </a:cubicBezTo>
                <a:cubicBezTo>
                  <a:pt x="218" y="289"/>
                  <a:pt x="215" y="288"/>
                  <a:pt x="215" y="289"/>
                </a:cubicBezTo>
                <a:cubicBezTo>
                  <a:pt x="215" y="289"/>
                  <a:pt x="214" y="289"/>
                  <a:pt x="214" y="288"/>
                </a:cubicBezTo>
                <a:cubicBezTo>
                  <a:pt x="214" y="289"/>
                  <a:pt x="214" y="289"/>
                  <a:pt x="213" y="290"/>
                </a:cubicBezTo>
                <a:cubicBezTo>
                  <a:pt x="212" y="288"/>
                  <a:pt x="210" y="291"/>
                  <a:pt x="209" y="289"/>
                </a:cubicBezTo>
                <a:cubicBezTo>
                  <a:pt x="210" y="288"/>
                  <a:pt x="213" y="288"/>
                  <a:pt x="215" y="286"/>
                </a:cubicBezTo>
                <a:cubicBezTo>
                  <a:pt x="214" y="286"/>
                  <a:pt x="213" y="286"/>
                  <a:pt x="213" y="287"/>
                </a:cubicBezTo>
                <a:cubicBezTo>
                  <a:pt x="213" y="286"/>
                  <a:pt x="212" y="287"/>
                  <a:pt x="212" y="286"/>
                </a:cubicBezTo>
                <a:cubicBezTo>
                  <a:pt x="213" y="286"/>
                  <a:pt x="215" y="284"/>
                  <a:pt x="215" y="286"/>
                </a:cubicBezTo>
                <a:cubicBezTo>
                  <a:pt x="215" y="285"/>
                  <a:pt x="215" y="285"/>
                  <a:pt x="215" y="285"/>
                </a:cubicBezTo>
                <a:cubicBezTo>
                  <a:pt x="215" y="284"/>
                  <a:pt x="216" y="286"/>
                  <a:pt x="217" y="284"/>
                </a:cubicBezTo>
                <a:cubicBezTo>
                  <a:pt x="217" y="285"/>
                  <a:pt x="217" y="284"/>
                  <a:pt x="217" y="285"/>
                </a:cubicBezTo>
                <a:cubicBezTo>
                  <a:pt x="218" y="284"/>
                  <a:pt x="220" y="284"/>
                  <a:pt x="221" y="284"/>
                </a:cubicBezTo>
                <a:cubicBezTo>
                  <a:pt x="221" y="284"/>
                  <a:pt x="222" y="285"/>
                  <a:pt x="222" y="284"/>
                </a:cubicBezTo>
                <a:cubicBezTo>
                  <a:pt x="222" y="284"/>
                  <a:pt x="223" y="284"/>
                  <a:pt x="223" y="284"/>
                </a:cubicBezTo>
                <a:cubicBezTo>
                  <a:pt x="223" y="284"/>
                  <a:pt x="224" y="284"/>
                  <a:pt x="224" y="284"/>
                </a:cubicBezTo>
                <a:cubicBezTo>
                  <a:pt x="225" y="284"/>
                  <a:pt x="225" y="284"/>
                  <a:pt x="226" y="283"/>
                </a:cubicBezTo>
                <a:cubicBezTo>
                  <a:pt x="226" y="284"/>
                  <a:pt x="227" y="283"/>
                  <a:pt x="227" y="284"/>
                </a:cubicBezTo>
                <a:cubicBezTo>
                  <a:pt x="227" y="283"/>
                  <a:pt x="227" y="283"/>
                  <a:pt x="228" y="283"/>
                </a:cubicBezTo>
                <a:cubicBezTo>
                  <a:pt x="228" y="283"/>
                  <a:pt x="229" y="284"/>
                  <a:pt x="229" y="283"/>
                </a:cubicBezTo>
                <a:cubicBezTo>
                  <a:pt x="230" y="283"/>
                  <a:pt x="231" y="282"/>
                  <a:pt x="232" y="282"/>
                </a:cubicBezTo>
                <a:cubicBezTo>
                  <a:pt x="232" y="282"/>
                  <a:pt x="232" y="281"/>
                  <a:pt x="232" y="281"/>
                </a:cubicBezTo>
                <a:cubicBezTo>
                  <a:pt x="233" y="281"/>
                  <a:pt x="234" y="280"/>
                  <a:pt x="235" y="281"/>
                </a:cubicBezTo>
                <a:cubicBezTo>
                  <a:pt x="235" y="280"/>
                  <a:pt x="236" y="280"/>
                  <a:pt x="237" y="280"/>
                </a:cubicBezTo>
                <a:cubicBezTo>
                  <a:pt x="237" y="280"/>
                  <a:pt x="238" y="278"/>
                  <a:pt x="239" y="280"/>
                </a:cubicBezTo>
                <a:cubicBezTo>
                  <a:pt x="239" y="279"/>
                  <a:pt x="239" y="279"/>
                  <a:pt x="239" y="279"/>
                </a:cubicBezTo>
                <a:cubicBezTo>
                  <a:pt x="239" y="279"/>
                  <a:pt x="239" y="279"/>
                  <a:pt x="240" y="279"/>
                </a:cubicBezTo>
                <a:cubicBezTo>
                  <a:pt x="240" y="278"/>
                  <a:pt x="241" y="279"/>
                  <a:pt x="242" y="278"/>
                </a:cubicBezTo>
                <a:cubicBezTo>
                  <a:pt x="243" y="279"/>
                  <a:pt x="244" y="277"/>
                  <a:pt x="245" y="277"/>
                </a:cubicBezTo>
                <a:cubicBezTo>
                  <a:pt x="246" y="277"/>
                  <a:pt x="246" y="278"/>
                  <a:pt x="246" y="277"/>
                </a:cubicBezTo>
                <a:cubicBezTo>
                  <a:pt x="246" y="277"/>
                  <a:pt x="245" y="277"/>
                  <a:pt x="246" y="276"/>
                </a:cubicBezTo>
                <a:cubicBezTo>
                  <a:pt x="246" y="276"/>
                  <a:pt x="247" y="277"/>
                  <a:pt x="247" y="277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247" y="276"/>
                  <a:pt x="249" y="276"/>
                  <a:pt x="249" y="275"/>
                </a:cubicBezTo>
                <a:cubicBezTo>
                  <a:pt x="250" y="275"/>
                  <a:pt x="252" y="275"/>
                  <a:pt x="253" y="274"/>
                </a:cubicBezTo>
                <a:cubicBezTo>
                  <a:pt x="253" y="275"/>
                  <a:pt x="254" y="274"/>
                  <a:pt x="255" y="274"/>
                </a:cubicBezTo>
                <a:cubicBezTo>
                  <a:pt x="255" y="274"/>
                  <a:pt x="256" y="274"/>
                  <a:pt x="256" y="274"/>
                </a:cubicBezTo>
                <a:cubicBezTo>
                  <a:pt x="257" y="274"/>
                  <a:pt x="257" y="274"/>
                  <a:pt x="258" y="274"/>
                </a:cubicBezTo>
                <a:cubicBezTo>
                  <a:pt x="259" y="274"/>
                  <a:pt x="260" y="273"/>
                  <a:pt x="261" y="273"/>
                </a:cubicBezTo>
                <a:cubicBezTo>
                  <a:pt x="261" y="273"/>
                  <a:pt x="261" y="273"/>
                  <a:pt x="261" y="273"/>
                </a:cubicBezTo>
                <a:cubicBezTo>
                  <a:pt x="261" y="273"/>
                  <a:pt x="261" y="273"/>
                  <a:pt x="262" y="272"/>
                </a:cubicBezTo>
                <a:cubicBezTo>
                  <a:pt x="262" y="273"/>
                  <a:pt x="263" y="272"/>
                  <a:pt x="263" y="273"/>
                </a:cubicBezTo>
                <a:cubicBezTo>
                  <a:pt x="264" y="273"/>
                  <a:pt x="263" y="272"/>
                  <a:pt x="264" y="272"/>
                </a:cubicBezTo>
                <a:cubicBezTo>
                  <a:pt x="264" y="272"/>
                  <a:pt x="264" y="272"/>
                  <a:pt x="265" y="272"/>
                </a:cubicBezTo>
                <a:cubicBezTo>
                  <a:pt x="265" y="271"/>
                  <a:pt x="265" y="271"/>
                  <a:pt x="265" y="271"/>
                </a:cubicBezTo>
                <a:cubicBezTo>
                  <a:pt x="265" y="271"/>
                  <a:pt x="266" y="271"/>
                  <a:pt x="265" y="272"/>
                </a:cubicBezTo>
                <a:cubicBezTo>
                  <a:pt x="267" y="270"/>
                  <a:pt x="268" y="271"/>
                  <a:pt x="269" y="271"/>
                </a:cubicBezTo>
                <a:cubicBezTo>
                  <a:pt x="269" y="271"/>
                  <a:pt x="269" y="270"/>
                  <a:pt x="269" y="270"/>
                </a:cubicBezTo>
                <a:cubicBezTo>
                  <a:pt x="269" y="271"/>
                  <a:pt x="270" y="271"/>
                  <a:pt x="271" y="271"/>
                </a:cubicBezTo>
                <a:cubicBezTo>
                  <a:pt x="271" y="270"/>
                  <a:pt x="270" y="271"/>
                  <a:pt x="270" y="270"/>
                </a:cubicBezTo>
                <a:cubicBezTo>
                  <a:pt x="271" y="270"/>
                  <a:pt x="271" y="271"/>
                  <a:pt x="271" y="270"/>
                </a:cubicBezTo>
                <a:cubicBezTo>
                  <a:pt x="271" y="270"/>
                  <a:pt x="271" y="270"/>
                  <a:pt x="272" y="270"/>
                </a:cubicBezTo>
                <a:cubicBezTo>
                  <a:pt x="271" y="270"/>
                  <a:pt x="271" y="269"/>
                  <a:pt x="272" y="269"/>
                </a:cubicBezTo>
                <a:cubicBezTo>
                  <a:pt x="272" y="270"/>
                  <a:pt x="272" y="270"/>
                  <a:pt x="272" y="270"/>
                </a:cubicBezTo>
                <a:cubicBezTo>
                  <a:pt x="274" y="269"/>
                  <a:pt x="277" y="269"/>
                  <a:pt x="279" y="267"/>
                </a:cubicBezTo>
                <a:cubicBezTo>
                  <a:pt x="280" y="267"/>
                  <a:pt x="282" y="267"/>
                  <a:pt x="283" y="266"/>
                </a:cubicBezTo>
                <a:cubicBezTo>
                  <a:pt x="285" y="266"/>
                  <a:pt x="286" y="265"/>
                  <a:pt x="287" y="265"/>
                </a:cubicBezTo>
                <a:cubicBezTo>
                  <a:pt x="287" y="265"/>
                  <a:pt x="288" y="265"/>
                  <a:pt x="288" y="265"/>
                </a:cubicBezTo>
                <a:cubicBezTo>
                  <a:pt x="288" y="265"/>
                  <a:pt x="288" y="264"/>
                  <a:pt x="288" y="264"/>
                </a:cubicBezTo>
                <a:cubicBezTo>
                  <a:pt x="288" y="264"/>
                  <a:pt x="289" y="265"/>
                  <a:pt x="289" y="265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5"/>
                  <a:pt x="290" y="263"/>
                  <a:pt x="292" y="264"/>
                </a:cubicBezTo>
                <a:cubicBezTo>
                  <a:pt x="293" y="262"/>
                  <a:pt x="296" y="263"/>
                  <a:pt x="296" y="260"/>
                </a:cubicBezTo>
                <a:cubicBezTo>
                  <a:pt x="296" y="260"/>
                  <a:pt x="296" y="262"/>
                  <a:pt x="295" y="261"/>
                </a:cubicBezTo>
                <a:cubicBezTo>
                  <a:pt x="296" y="259"/>
                  <a:pt x="297" y="260"/>
                  <a:pt x="298" y="258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7"/>
                  <a:pt x="300" y="257"/>
                  <a:pt x="300" y="257"/>
                </a:cubicBezTo>
                <a:cubicBezTo>
                  <a:pt x="301" y="256"/>
                  <a:pt x="303" y="257"/>
                  <a:pt x="304" y="256"/>
                </a:cubicBezTo>
                <a:cubicBezTo>
                  <a:pt x="304" y="256"/>
                  <a:pt x="304" y="256"/>
                  <a:pt x="304" y="256"/>
                </a:cubicBezTo>
                <a:cubicBezTo>
                  <a:pt x="304" y="256"/>
                  <a:pt x="305" y="257"/>
                  <a:pt x="305" y="257"/>
                </a:cubicBezTo>
                <a:cubicBezTo>
                  <a:pt x="305" y="255"/>
                  <a:pt x="307" y="257"/>
                  <a:pt x="307" y="255"/>
                </a:cubicBezTo>
                <a:cubicBezTo>
                  <a:pt x="308" y="256"/>
                  <a:pt x="308" y="255"/>
                  <a:pt x="309" y="255"/>
                </a:cubicBezTo>
                <a:cubicBezTo>
                  <a:pt x="309" y="254"/>
                  <a:pt x="310" y="254"/>
                  <a:pt x="311" y="254"/>
                </a:cubicBezTo>
                <a:cubicBezTo>
                  <a:pt x="311" y="253"/>
                  <a:pt x="311" y="253"/>
                  <a:pt x="311" y="253"/>
                </a:cubicBezTo>
                <a:cubicBezTo>
                  <a:pt x="311" y="253"/>
                  <a:pt x="311" y="253"/>
                  <a:pt x="311" y="252"/>
                </a:cubicBezTo>
                <a:cubicBezTo>
                  <a:pt x="311" y="252"/>
                  <a:pt x="312" y="253"/>
                  <a:pt x="312" y="252"/>
                </a:cubicBezTo>
                <a:cubicBezTo>
                  <a:pt x="312" y="252"/>
                  <a:pt x="312" y="253"/>
                  <a:pt x="312" y="253"/>
                </a:cubicBezTo>
                <a:cubicBezTo>
                  <a:pt x="312" y="251"/>
                  <a:pt x="313" y="251"/>
                  <a:pt x="314" y="251"/>
                </a:cubicBezTo>
                <a:cubicBezTo>
                  <a:pt x="313" y="250"/>
                  <a:pt x="314" y="251"/>
                  <a:pt x="314" y="250"/>
                </a:cubicBezTo>
                <a:cubicBezTo>
                  <a:pt x="314" y="250"/>
                  <a:pt x="314" y="250"/>
                  <a:pt x="313" y="249"/>
                </a:cubicBezTo>
                <a:cubicBezTo>
                  <a:pt x="313" y="250"/>
                  <a:pt x="313" y="250"/>
                  <a:pt x="313" y="250"/>
                </a:cubicBezTo>
                <a:cubicBezTo>
                  <a:pt x="313" y="250"/>
                  <a:pt x="313" y="250"/>
                  <a:pt x="312" y="250"/>
                </a:cubicBezTo>
                <a:cubicBezTo>
                  <a:pt x="313" y="249"/>
                  <a:pt x="313" y="249"/>
                  <a:pt x="313" y="249"/>
                </a:cubicBezTo>
                <a:cubicBezTo>
                  <a:pt x="313" y="249"/>
                  <a:pt x="313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2" y="249"/>
                  <a:pt x="312" y="249"/>
                  <a:pt x="312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1" y="249"/>
                  <a:pt x="311" y="249"/>
                  <a:pt x="311" y="250"/>
                </a:cubicBezTo>
                <a:cubicBezTo>
                  <a:pt x="311" y="249"/>
                  <a:pt x="311" y="249"/>
                  <a:pt x="311" y="249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10" y="249"/>
                  <a:pt x="310" y="249"/>
                  <a:pt x="310" y="248"/>
                </a:cubicBezTo>
                <a:cubicBezTo>
                  <a:pt x="311" y="249"/>
                  <a:pt x="310" y="249"/>
                  <a:pt x="310" y="249"/>
                </a:cubicBezTo>
                <a:cubicBezTo>
                  <a:pt x="310" y="248"/>
                  <a:pt x="311" y="248"/>
                  <a:pt x="311" y="249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11" y="248"/>
                  <a:pt x="312" y="248"/>
                  <a:pt x="312" y="248"/>
                </a:cubicBezTo>
                <a:cubicBezTo>
                  <a:pt x="312" y="248"/>
                  <a:pt x="312" y="247"/>
                  <a:pt x="313" y="248"/>
                </a:cubicBezTo>
                <a:cubicBezTo>
                  <a:pt x="313" y="248"/>
                  <a:pt x="313" y="247"/>
                  <a:pt x="313" y="247"/>
                </a:cubicBezTo>
                <a:cubicBezTo>
                  <a:pt x="314" y="247"/>
                  <a:pt x="313" y="248"/>
                  <a:pt x="313" y="248"/>
                </a:cubicBezTo>
                <a:cubicBezTo>
                  <a:pt x="314" y="248"/>
                  <a:pt x="315" y="248"/>
                  <a:pt x="315" y="247"/>
                </a:cubicBezTo>
                <a:cubicBezTo>
                  <a:pt x="315" y="247"/>
                  <a:pt x="316" y="247"/>
                  <a:pt x="315" y="248"/>
                </a:cubicBezTo>
                <a:cubicBezTo>
                  <a:pt x="316" y="248"/>
                  <a:pt x="317" y="246"/>
                  <a:pt x="317" y="245"/>
                </a:cubicBezTo>
                <a:cubicBezTo>
                  <a:pt x="317" y="245"/>
                  <a:pt x="317" y="245"/>
                  <a:pt x="318" y="244"/>
                </a:cubicBezTo>
                <a:cubicBezTo>
                  <a:pt x="318" y="245"/>
                  <a:pt x="318" y="245"/>
                  <a:pt x="318" y="246"/>
                </a:cubicBezTo>
                <a:cubicBezTo>
                  <a:pt x="318" y="246"/>
                  <a:pt x="318" y="246"/>
                  <a:pt x="317" y="246"/>
                </a:cubicBezTo>
                <a:cubicBezTo>
                  <a:pt x="317" y="246"/>
                  <a:pt x="317" y="247"/>
                  <a:pt x="318" y="247"/>
                </a:cubicBezTo>
                <a:cubicBezTo>
                  <a:pt x="318" y="247"/>
                  <a:pt x="318" y="247"/>
                  <a:pt x="317" y="247"/>
                </a:cubicBezTo>
                <a:cubicBezTo>
                  <a:pt x="318" y="247"/>
                  <a:pt x="318" y="246"/>
                  <a:pt x="318" y="246"/>
                </a:cubicBezTo>
                <a:cubicBezTo>
                  <a:pt x="319" y="247"/>
                  <a:pt x="318" y="247"/>
                  <a:pt x="318" y="247"/>
                </a:cubicBezTo>
                <a:cubicBezTo>
                  <a:pt x="319" y="248"/>
                  <a:pt x="318" y="247"/>
                  <a:pt x="319" y="247"/>
                </a:cubicBezTo>
                <a:cubicBezTo>
                  <a:pt x="319" y="246"/>
                  <a:pt x="320" y="246"/>
                  <a:pt x="321" y="247"/>
                </a:cubicBezTo>
                <a:cubicBezTo>
                  <a:pt x="321" y="246"/>
                  <a:pt x="321" y="245"/>
                  <a:pt x="321" y="245"/>
                </a:cubicBezTo>
                <a:cubicBezTo>
                  <a:pt x="321" y="246"/>
                  <a:pt x="320" y="246"/>
                  <a:pt x="320" y="246"/>
                </a:cubicBezTo>
                <a:cubicBezTo>
                  <a:pt x="320" y="246"/>
                  <a:pt x="320" y="246"/>
                  <a:pt x="320" y="246"/>
                </a:cubicBezTo>
                <a:cubicBezTo>
                  <a:pt x="320" y="245"/>
                  <a:pt x="319" y="246"/>
                  <a:pt x="318" y="246"/>
                </a:cubicBezTo>
                <a:cubicBezTo>
                  <a:pt x="320" y="244"/>
                  <a:pt x="322" y="244"/>
                  <a:pt x="324" y="243"/>
                </a:cubicBezTo>
                <a:cubicBezTo>
                  <a:pt x="324" y="243"/>
                  <a:pt x="324" y="244"/>
                  <a:pt x="324" y="244"/>
                </a:cubicBezTo>
                <a:cubicBezTo>
                  <a:pt x="325" y="244"/>
                  <a:pt x="325" y="244"/>
                  <a:pt x="325" y="243"/>
                </a:cubicBezTo>
                <a:cubicBezTo>
                  <a:pt x="325" y="244"/>
                  <a:pt x="325" y="243"/>
                  <a:pt x="326" y="244"/>
                </a:cubicBezTo>
                <a:cubicBezTo>
                  <a:pt x="326" y="244"/>
                  <a:pt x="325" y="244"/>
                  <a:pt x="326" y="244"/>
                </a:cubicBezTo>
                <a:cubicBezTo>
                  <a:pt x="326" y="244"/>
                  <a:pt x="327" y="244"/>
                  <a:pt x="327" y="244"/>
                </a:cubicBezTo>
                <a:cubicBezTo>
                  <a:pt x="327" y="243"/>
                  <a:pt x="328" y="243"/>
                  <a:pt x="328" y="243"/>
                </a:cubicBezTo>
                <a:cubicBezTo>
                  <a:pt x="329" y="243"/>
                  <a:pt x="329" y="243"/>
                  <a:pt x="329" y="242"/>
                </a:cubicBezTo>
                <a:cubicBezTo>
                  <a:pt x="331" y="244"/>
                  <a:pt x="332" y="242"/>
                  <a:pt x="334" y="242"/>
                </a:cubicBezTo>
                <a:cubicBezTo>
                  <a:pt x="334" y="242"/>
                  <a:pt x="335" y="241"/>
                  <a:pt x="335" y="242"/>
                </a:cubicBezTo>
                <a:cubicBezTo>
                  <a:pt x="335" y="241"/>
                  <a:pt x="335" y="241"/>
                  <a:pt x="335" y="241"/>
                </a:cubicBezTo>
                <a:cubicBezTo>
                  <a:pt x="335" y="241"/>
                  <a:pt x="335" y="240"/>
                  <a:pt x="335" y="241"/>
                </a:cubicBezTo>
                <a:cubicBezTo>
                  <a:pt x="335" y="241"/>
                  <a:pt x="336" y="241"/>
                  <a:pt x="335" y="242"/>
                </a:cubicBezTo>
                <a:cubicBezTo>
                  <a:pt x="336" y="242"/>
                  <a:pt x="335" y="241"/>
                  <a:pt x="336" y="241"/>
                </a:cubicBezTo>
                <a:cubicBezTo>
                  <a:pt x="336" y="240"/>
                  <a:pt x="336" y="241"/>
                  <a:pt x="337" y="240"/>
                </a:cubicBezTo>
                <a:cubicBezTo>
                  <a:pt x="337" y="241"/>
                  <a:pt x="337" y="241"/>
                  <a:pt x="337" y="241"/>
                </a:cubicBezTo>
                <a:cubicBezTo>
                  <a:pt x="338" y="240"/>
                  <a:pt x="339" y="241"/>
                  <a:pt x="339" y="239"/>
                </a:cubicBezTo>
                <a:cubicBezTo>
                  <a:pt x="340" y="238"/>
                  <a:pt x="340" y="239"/>
                  <a:pt x="340" y="239"/>
                </a:cubicBezTo>
                <a:cubicBezTo>
                  <a:pt x="341" y="239"/>
                  <a:pt x="340" y="240"/>
                  <a:pt x="341" y="240"/>
                </a:cubicBezTo>
                <a:cubicBezTo>
                  <a:pt x="341" y="239"/>
                  <a:pt x="341" y="239"/>
                  <a:pt x="341" y="239"/>
                </a:cubicBezTo>
                <a:cubicBezTo>
                  <a:pt x="341" y="239"/>
                  <a:pt x="341" y="238"/>
                  <a:pt x="341" y="238"/>
                </a:cubicBezTo>
                <a:cubicBezTo>
                  <a:pt x="342" y="239"/>
                  <a:pt x="341" y="240"/>
                  <a:pt x="341" y="240"/>
                </a:cubicBezTo>
                <a:cubicBezTo>
                  <a:pt x="341" y="240"/>
                  <a:pt x="341" y="240"/>
                  <a:pt x="341" y="240"/>
                </a:cubicBezTo>
                <a:cubicBezTo>
                  <a:pt x="342" y="241"/>
                  <a:pt x="343" y="241"/>
                  <a:pt x="344" y="239"/>
                </a:cubicBezTo>
                <a:cubicBezTo>
                  <a:pt x="344" y="240"/>
                  <a:pt x="344" y="240"/>
                  <a:pt x="344" y="240"/>
                </a:cubicBezTo>
                <a:cubicBezTo>
                  <a:pt x="344" y="240"/>
                  <a:pt x="346" y="240"/>
                  <a:pt x="346" y="240"/>
                </a:cubicBezTo>
                <a:cubicBezTo>
                  <a:pt x="346" y="239"/>
                  <a:pt x="346" y="239"/>
                  <a:pt x="346" y="239"/>
                </a:cubicBezTo>
                <a:cubicBezTo>
                  <a:pt x="346" y="239"/>
                  <a:pt x="346" y="239"/>
                  <a:pt x="347" y="240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7" y="239"/>
                  <a:pt x="347" y="239"/>
                  <a:pt x="347" y="239"/>
                </a:cubicBezTo>
                <a:cubicBezTo>
                  <a:pt x="348" y="240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8" y="239"/>
                  <a:pt x="348" y="239"/>
                  <a:pt x="348" y="239"/>
                </a:cubicBezTo>
                <a:cubicBezTo>
                  <a:pt x="349" y="239"/>
                  <a:pt x="351" y="239"/>
                  <a:pt x="351" y="238"/>
                </a:cubicBezTo>
                <a:cubicBezTo>
                  <a:pt x="352" y="239"/>
                  <a:pt x="352" y="238"/>
                  <a:pt x="352" y="238"/>
                </a:cubicBezTo>
                <a:cubicBezTo>
                  <a:pt x="352" y="237"/>
                  <a:pt x="353" y="237"/>
                  <a:pt x="353" y="236"/>
                </a:cubicBezTo>
                <a:cubicBezTo>
                  <a:pt x="353" y="236"/>
                  <a:pt x="353" y="236"/>
                  <a:pt x="352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4" y="236"/>
                  <a:pt x="355" y="236"/>
                  <a:pt x="355" y="236"/>
                </a:cubicBezTo>
                <a:cubicBezTo>
                  <a:pt x="356" y="236"/>
                  <a:pt x="355" y="237"/>
                  <a:pt x="355" y="237"/>
                </a:cubicBezTo>
                <a:cubicBezTo>
                  <a:pt x="356" y="237"/>
                  <a:pt x="356" y="237"/>
                  <a:pt x="356" y="236"/>
                </a:cubicBezTo>
                <a:cubicBezTo>
                  <a:pt x="356" y="235"/>
                  <a:pt x="359" y="236"/>
                  <a:pt x="359" y="235"/>
                </a:cubicBezTo>
                <a:cubicBezTo>
                  <a:pt x="358" y="235"/>
                  <a:pt x="357" y="235"/>
                  <a:pt x="356" y="236"/>
                </a:cubicBezTo>
                <a:cubicBezTo>
                  <a:pt x="356" y="235"/>
                  <a:pt x="356" y="235"/>
                  <a:pt x="357" y="235"/>
                </a:cubicBezTo>
                <a:cubicBezTo>
                  <a:pt x="357" y="234"/>
                  <a:pt x="356" y="235"/>
                  <a:pt x="356" y="235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357" y="234"/>
                  <a:pt x="357" y="234"/>
                  <a:pt x="357" y="235"/>
                </a:cubicBezTo>
                <a:cubicBezTo>
                  <a:pt x="358" y="234"/>
                  <a:pt x="357" y="233"/>
                  <a:pt x="358" y="233"/>
                </a:cubicBezTo>
                <a:cubicBezTo>
                  <a:pt x="359" y="233"/>
                  <a:pt x="358" y="234"/>
                  <a:pt x="358" y="234"/>
                </a:cubicBezTo>
                <a:cubicBezTo>
                  <a:pt x="358" y="234"/>
                  <a:pt x="358" y="235"/>
                  <a:pt x="358" y="235"/>
                </a:cubicBezTo>
                <a:cubicBezTo>
                  <a:pt x="358" y="235"/>
                  <a:pt x="358" y="233"/>
                  <a:pt x="359" y="233"/>
                </a:cubicBezTo>
                <a:cubicBezTo>
                  <a:pt x="360" y="234"/>
                  <a:pt x="360" y="234"/>
                  <a:pt x="359" y="234"/>
                </a:cubicBezTo>
                <a:cubicBezTo>
                  <a:pt x="360" y="234"/>
                  <a:pt x="360" y="233"/>
                  <a:pt x="360" y="233"/>
                </a:cubicBezTo>
                <a:cubicBezTo>
                  <a:pt x="361" y="233"/>
                  <a:pt x="360" y="234"/>
                  <a:pt x="361" y="234"/>
                </a:cubicBezTo>
                <a:cubicBezTo>
                  <a:pt x="361" y="234"/>
                  <a:pt x="361" y="234"/>
                  <a:pt x="361" y="234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1" y="233"/>
                  <a:pt x="362" y="233"/>
                  <a:pt x="362" y="232"/>
                </a:cubicBezTo>
                <a:cubicBezTo>
                  <a:pt x="362" y="232"/>
                  <a:pt x="362" y="232"/>
                  <a:pt x="362" y="232"/>
                </a:cubicBezTo>
                <a:cubicBezTo>
                  <a:pt x="363" y="232"/>
                  <a:pt x="362" y="233"/>
                  <a:pt x="362" y="234"/>
                </a:cubicBezTo>
                <a:cubicBezTo>
                  <a:pt x="363" y="233"/>
                  <a:pt x="363" y="233"/>
                  <a:pt x="363" y="233"/>
                </a:cubicBezTo>
                <a:cubicBezTo>
                  <a:pt x="363" y="233"/>
                  <a:pt x="363" y="233"/>
                  <a:pt x="364" y="233"/>
                </a:cubicBezTo>
                <a:cubicBezTo>
                  <a:pt x="364" y="233"/>
                  <a:pt x="365" y="233"/>
                  <a:pt x="366" y="233"/>
                </a:cubicBezTo>
                <a:cubicBezTo>
                  <a:pt x="366" y="233"/>
                  <a:pt x="365" y="233"/>
                  <a:pt x="365" y="233"/>
                </a:cubicBezTo>
                <a:cubicBezTo>
                  <a:pt x="366" y="234"/>
                  <a:pt x="366" y="232"/>
                  <a:pt x="367" y="233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31"/>
                  <a:pt x="367" y="232"/>
                  <a:pt x="367" y="231"/>
                </a:cubicBezTo>
                <a:cubicBezTo>
                  <a:pt x="367" y="231"/>
                  <a:pt x="367" y="231"/>
                  <a:pt x="367" y="231"/>
                </a:cubicBezTo>
                <a:cubicBezTo>
                  <a:pt x="368" y="231"/>
                  <a:pt x="368" y="231"/>
                  <a:pt x="369" y="231"/>
                </a:cubicBezTo>
                <a:cubicBezTo>
                  <a:pt x="369" y="232"/>
                  <a:pt x="368" y="232"/>
                  <a:pt x="368" y="231"/>
                </a:cubicBezTo>
                <a:cubicBezTo>
                  <a:pt x="368" y="232"/>
                  <a:pt x="367" y="232"/>
                  <a:pt x="367" y="232"/>
                </a:cubicBezTo>
                <a:cubicBezTo>
                  <a:pt x="367" y="232"/>
                  <a:pt x="369" y="233"/>
                  <a:pt x="369" y="232"/>
                </a:cubicBezTo>
                <a:cubicBezTo>
                  <a:pt x="369" y="232"/>
                  <a:pt x="369" y="232"/>
                  <a:pt x="369" y="233"/>
                </a:cubicBezTo>
                <a:cubicBezTo>
                  <a:pt x="370" y="232"/>
                  <a:pt x="371" y="231"/>
                  <a:pt x="372" y="231"/>
                </a:cubicBezTo>
                <a:cubicBezTo>
                  <a:pt x="372" y="231"/>
                  <a:pt x="371" y="231"/>
                  <a:pt x="371" y="232"/>
                </a:cubicBezTo>
                <a:cubicBezTo>
                  <a:pt x="372" y="231"/>
                  <a:pt x="372" y="232"/>
                  <a:pt x="372" y="232"/>
                </a:cubicBezTo>
                <a:cubicBezTo>
                  <a:pt x="373" y="232"/>
                  <a:pt x="373" y="232"/>
                  <a:pt x="374" y="231"/>
                </a:cubicBezTo>
                <a:cubicBezTo>
                  <a:pt x="375" y="232"/>
                  <a:pt x="374" y="231"/>
                  <a:pt x="375" y="229"/>
                </a:cubicBezTo>
                <a:cubicBezTo>
                  <a:pt x="375" y="230"/>
                  <a:pt x="374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31"/>
                  <a:pt x="374" y="231"/>
                  <a:pt x="373" y="231"/>
                </a:cubicBezTo>
                <a:cubicBezTo>
                  <a:pt x="373" y="231"/>
                  <a:pt x="373" y="230"/>
                  <a:pt x="374" y="230"/>
                </a:cubicBezTo>
                <a:cubicBezTo>
                  <a:pt x="373" y="230"/>
                  <a:pt x="372" y="229"/>
                  <a:pt x="372" y="230"/>
                </a:cubicBezTo>
                <a:cubicBezTo>
                  <a:pt x="371" y="230"/>
                  <a:pt x="370" y="230"/>
                  <a:pt x="369" y="230"/>
                </a:cubicBezTo>
                <a:cubicBezTo>
                  <a:pt x="369" y="230"/>
                  <a:pt x="369" y="230"/>
                  <a:pt x="369" y="231"/>
                </a:cubicBezTo>
                <a:cubicBezTo>
                  <a:pt x="368" y="230"/>
                  <a:pt x="366" y="230"/>
                  <a:pt x="366" y="231"/>
                </a:cubicBezTo>
                <a:cubicBezTo>
                  <a:pt x="365" y="230"/>
                  <a:pt x="364" y="231"/>
                  <a:pt x="364" y="230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4" y="231"/>
                  <a:pt x="364" y="231"/>
                  <a:pt x="364" y="232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3" y="231"/>
                  <a:pt x="363" y="231"/>
                  <a:pt x="363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1" y="231"/>
                  <a:pt x="361" y="231"/>
                </a:cubicBezTo>
                <a:cubicBezTo>
                  <a:pt x="361" y="231"/>
                  <a:pt x="362" y="230"/>
                  <a:pt x="361" y="230"/>
                </a:cubicBezTo>
                <a:cubicBezTo>
                  <a:pt x="361" y="231"/>
                  <a:pt x="359" y="232"/>
                  <a:pt x="358" y="231"/>
                </a:cubicBezTo>
                <a:cubicBezTo>
                  <a:pt x="358" y="231"/>
                  <a:pt x="358" y="231"/>
                  <a:pt x="358" y="232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1"/>
                  <a:pt x="357" y="231"/>
                </a:cubicBezTo>
                <a:cubicBezTo>
                  <a:pt x="357" y="232"/>
                  <a:pt x="355" y="232"/>
                  <a:pt x="354" y="232"/>
                </a:cubicBezTo>
                <a:cubicBezTo>
                  <a:pt x="354" y="233"/>
                  <a:pt x="354" y="232"/>
                  <a:pt x="354" y="233"/>
                </a:cubicBezTo>
                <a:cubicBezTo>
                  <a:pt x="354" y="233"/>
                  <a:pt x="354" y="232"/>
                  <a:pt x="355" y="232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55" y="234"/>
                  <a:pt x="354" y="234"/>
                  <a:pt x="354" y="234"/>
                </a:cubicBezTo>
                <a:cubicBezTo>
                  <a:pt x="354" y="233"/>
                  <a:pt x="354" y="234"/>
                  <a:pt x="354" y="233"/>
                </a:cubicBezTo>
                <a:cubicBezTo>
                  <a:pt x="354" y="233"/>
                  <a:pt x="353" y="233"/>
                  <a:pt x="354" y="232"/>
                </a:cubicBezTo>
                <a:cubicBezTo>
                  <a:pt x="353" y="232"/>
                  <a:pt x="352" y="232"/>
                  <a:pt x="352" y="232"/>
                </a:cubicBezTo>
                <a:cubicBezTo>
                  <a:pt x="352" y="232"/>
                  <a:pt x="352" y="232"/>
                  <a:pt x="351" y="232"/>
                </a:cubicBezTo>
                <a:cubicBezTo>
                  <a:pt x="351" y="232"/>
                  <a:pt x="352" y="232"/>
                  <a:pt x="352" y="232"/>
                </a:cubicBezTo>
                <a:cubicBezTo>
                  <a:pt x="352" y="232"/>
                  <a:pt x="352" y="232"/>
                  <a:pt x="352" y="231"/>
                </a:cubicBezTo>
                <a:cubicBezTo>
                  <a:pt x="352" y="232"/>
                  <a:pt x="351" y="231"/>
                  <a:pt x="351" y="231"/>
                </a:cubicBezTo>
                <a:cubicBezTo>
                  <a:pt x="351" y="232"/>
                  <a:pt x="351" y="232"/>
                  <a:pt x="351" y="232"/>
                </a:cubicBezTo>
                <a:cubicBezTo>
                  <a:pt x="351" y="233"/>
                  <a:pt x="350" y="232"/>
                  <a:pt x="350" y="233"/>
                </a:cubicBezTo>
                <a:cubicBezTo>
                  <a:pt x="350" y="234"/>
                  <a:pt x="350" y="234"/>
                  <a:pt x="350" y="234"/>
                </a:cubicBezTo>
                <a:cubicBezTo>
                  <a:pt x="350" y="235"/>
                  <a:pt x="350" y="234"/>
                  <a:pt x="349" y="234"/>
                </a:cubicBezTo>
                <a:cubicBezTo>
                  <a:pt x="349" y="233"/>
                  <a:pt x="350" y="233"/>
                  <a:pt x="350" y="233"/>
                </a:cubicBezTo>
                <a:cubicBezTo>
                  <a:pt x="349" y="232"/>
                  <a:pt x="348" y="233"/>
                  <a:pt x="347" y="233"/>
                </a:cubicBezTo>
                <a:cubicBezTo>
                  <a:pt x="346" y="234"/>
                  <a:pt x="345" y="233"/>
                  <a:pt x="344" y="234"/>
                </a:cubicBezTo>
                <a:cubicBezTo>
                  <a:pt x="344" y="233"/>
                  <a:pt x="345" y="233"/>
                  <a:pt x="344" y="232"/>
                </a:cubicBezTo>
                <a:cubicBezTo>
                  <a:pt x="344" y="232"/>
                  <a:pt x="344" y="233"/>
                  <a:pt x="343" y="232"/>
                </a:cubicBezTo>
                <a:cubicBezTo>
                  <a:pt x="343" y="233"/>
                  <a:pt x="343" y="233"/>
                  <a:pt x="344" y="233"/>
                </a:cubicBezTo>
                <a:cubicBezTo>
                  <a:pt x="343" y="234"/>
                  <a:pt x="342" y="234"/>
                  <a:pt x="342" y="234"/>
                </a:cubicBezTo>
                <a:cubicBezTo>
                  <a:pt x="342" y="235"/>
                  <a:pt x="341" y="235"/>
                  <a:pt x="340" y="235"/>
                </a:cubicBezTo>
                <a:cubicBezTo>
                  <a:pt x="340" y="235"/>
                  <a:pt x="340" y="234"/>
                  <a:pt x="340" y="234"/>
                </a:cubicBezTo>
                <a:cubicBezTo>
                  <a:pt x="341" y="234"/>
                  <a:pt x="341" y="234"/>
                  <a:pt x="341" y="235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1" y="234"/>
                </a:cubicBezTo>
                <a:cubicBezTo>
                  <a:pt x="341" y="234"/>
                  <a:pt x="341" y="234"/>
                  <a:pt x="340" y="234"/>
                </a:cubicBezTo>
                <a:cubicBezTo>
                  <a:pt x="340" y="233"/>
                  <a:pt x="340" y="234"/>
                  <a:pt x="341" y="233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340" y="232"/>
                  <a:pt x="339" y="233"/>
                  <a:pt x="338" y="233"/>
                </a:cubicBezTo>
                <a:cubicBezTo>
                  <a:pt x="338" y="233"/>
                  <a:pt x="338" y="234"/>
                  <a:pt x="338" y="234"/>
                </a:cubicBezTo>
                <a:cubicBezTo>
                  <a:pt x="338" y="233"/>
                  <a:pt x="338" y="234"/>
                  <a:pt x="337" y="233"/>
                </a:cubicBezTo>
                <a:cubicBezTo>
                  <a:pt x="337" y="233"/>
                  <a:pt x="337" y="233"/>
                  <a:pt x="337" y="233"/>
                </a:cubicBezTo>
                <a:cubicBezTo>
                  <a:pt x="337" y="234"/>
                  <a:pt x="337" y="234"/>
                  <a:pt x="337" y="235"/>
                </a:cubicBezTo>
                <a:cubicBezTo>
                  <a:pt x="336" y="235"/>
                  <a:pt x="335" y="234"/>
                  <a:pt x="335" y="235"/>
                </a:cubicBezTo>
                <a:cubicBezTo>
                  <a:pt x="335" y="235"/>
                  <a:pt x="335" y="234"/>
                  <a:pt x="335" y="234"/>
                </a:cubicBezTo>
                <a:cubicBezTo>
                  <a:pt x="334" y="234"/>
                  <a:pt x="333" y="234"/>
                  <a:pt x="333" y="234"/>
                </a:cubicBezTo>
                <a:cubicBezTo>
                  <a:pt x="333" y="234"/>
                  <a:pt x="333" y="234"/>
                  <a:pt x="333" y="234"/>
                </a:cubicBezTo>
                <a:cubicBezTo>
                  <a:pt x="333" y="235"/>
                  <a:pt x="333" y="235"/>
                  <a:pt x="333" y="235"/>
                </a:cubicBezTo>
                <a:cubicBezTo>
                  <a:pt x="334" y="234"/>
                  <a:pt x="334" y="235"/>
                  <a:pt x="335" y="234"/>
                </a:cubicBezTo>
                <a:cubicBezTo>
                  <a:pt x="334" y="235"/>
                  <a:pt x="334" y="234"/>
                  <a:pt x="333" y="235"/>
                </a:cubicBezTo>
                <a:cubicBezTo>
                  <a:pt x="333" y="234"/>
                  <a:pt x="332" y="235"/>
                  <a:pt x="331" y="234"/>
                </a:cubicBezTo>
                <a:cubicBezTo>
                  <a:pt x="331" y="234"/>
                  <a:pt x="331" y="234"/>
                  <a:pt x="332" y="234"/>
                </a:cubicBezTo>
                <a:cubicBezTo>
                  <a:pt x="332" y="233"/>
                  <a:pt x="331" y="234"/>
                  <a:pt x="331" y="234"/>
                </a:cubicBezTo>
                <a:cubicBezTo>
                  <a:pt x="331" y="234"/>
                  <a:pt x="331" y="235"/>
                  <a:pt x="331" y="235"/>
                </a:cubicBezTo>
                <a:cubicBezTo>
                  <a:pt x="330" y="236"/>
                  <a:pt x="330" y="235"/>
                  <a:pt x="330" y="234"/>
                </a:cubicBezTo>
                <a:cubicBezTo>
                  <a:pt x="330" y="235"/>
                  <a:pt x="330" y="235"/>
                  <a:pt x="330" y="235"/>
                </a:cubicBezTo>
                <a:cubicBezTo>
                  <a:pt x="330" y="235"/>
                  <a:pt x="329" y="235"/>
                  <a:pt x="329" y="235"/>
                </a:cubicBezTo>
                <a:cubicBezTo>
                  <a:pt x="329" y="236"/>
                  <a:pt x="328" y="235"/>
                  <a:pt x="328" y="236"/>
                </a:cubicBezTo>
                <a:cubicBezTo>
                  <a:pt x="327" y="236"/>
                  <a:pt x="329" y="235"/>
                  <a:pt x="328" y="235"/>
                </a:cubicBezTo>
                <a:cubicBezTo>
                  <a:pt x="328" y="236"/>
                  <a:pt x="328" y="236"/>
                  <a:pt x="327" y="236"/>
                </a:cubicBezTo>
                <a:cubicBezTo>
                  <a:pt x="327" y="236"/>
                  <a:pt x="328" y="236"/>
                  <a:pt x="328" y="235"/>
                </a:cubicBezTo>
                <a:cubicBezTo>
                  <a:pt x="327" y="235"/>
                  <a:pt x="327" y="235"/>
                  <a:pt x="327" y="236"/>
                </a:cubicBezTo>
                <a:cubicBezTo>
                  <a:pt x="326" y="236"/>
                  <a:pt x="327" y="236"/>
                  <a:pt x="327" y="235"/>
                </a:cubicBezTo>
                <a:cubicBezTo>
                  <a:pt x="327" y="235"/>
                  <a:pt x="326" y="235"/>
                  <a:pt x="326" y="235"/>
                </a:cubicBezTo>
                <a:cubicBezTo>
                  <a:pt x="327" y="235"/>
                  <a:pt x="327" y="235"/>
                  <a:pt x="327" y="234"/>
                </a:cubicBezTo>
                <a:cubicBezTo>
                  <a:pt x="327" y="235"/>
                  <a:pt x="326" y="234"/>
                  <a:pt x="326" y="235"/>
                </a:cubicBezTo>
                <a:cubicBezTo>
                  <a:pt x="325" y="236"/>
                  <a:pt x="325" y="236"/>
                  <a:pt x="325" y="236"/>
                </a:cubicBezTo>
                <a:cubicBezTo>
                  <a:pt x="325" y="236"/>
                  <a:pt x="325" y="236"/>
                  <a:pt x="324" y="236"/>
                </a:cubicBezTo>
                <a:cubicBezTo>
                  <a:pt x="324" y="236"/>
                  <a:pt x="323" y="236"/>
                  <a:pt x="323" y="236"/>
                </a:cubicBezTo>
                <a:cubicBezTo>
                  <a:pt x="323" y="236"/>
                  <a:pt x="323" y="236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5"/>
                  <a:pt x="323" y="235"/>
                </a:cubicBezTo>
                <a:cubicBezTo>
                  <a:pt x="323" y="235"/>
                  <a:pt x="323" y="236"/>
                  <a:pt x="323" y="236"/>
                </a:cubicBezTo>
                <a:cubicBezTo>
                  <a:pt x="323" y="236"/>
                  <a:pt x="323" y="236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4" y="235"/>
                  <a:pt x="324" y="235"/>
                  <a:pt x="324" y="235"/>
                </a:cubicBezTo>
                <a:cubicBezTo>
                  <a:pt x="324" y="235"/>
                  <a:pt x="324" y="235"/>
                  <a:pt x="325" y="235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5" y="234"/>
                  <a:pt x="325" y="234"/>
                  <a:pt x="325" y="234"/>
                </a:cubicBezTo>
                <a:cubicBezTo>
                  <a:pt x="324" y="234"/>
                  <a:pt x="324" y="234"/>
                  <a:pt x="324" y="234"/>
                </a:cubicBezTo>
                <a:cubicBezTo>
                  <a:pt x="325" y="233"/>
                  <a:pt x="325" y="234"/>
                  <a:pt x="325" y="234"/>
                </a:cubicBezTo>
                <a:cubicBezTo>
                  <a:pt x="325" y="234"/>
                  <a:pt x="325" y="234"/>
                  <a:pt x="326" y="234"/>
                </a:cubicBezTo>
                <a:cubicBezTo>
                  <a:pt x="325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4"/>
                  <a:pt x="326" y="234"/>
                </a:cubicBezTo>
                <a:cubicBezTo>
                  <a:pt x="326" y="234"/>
                  <a:pt x="327" y="233"/>
                  <a:pt x="327" y="233"/>
                </a:cubicBezTo>
                <a:cubicBezTo>
                  <a:pt x="327" y="233"/>
                  <a:pt x="327" y="233"/>
                  <a:pt x="327" y="233"/>
                </a:cubicBezTo>
                <a:cubicBezTo>
                  <a:pt x="327" y="233"/>
                  <a:pt x="327" y="234"/>
                  <a:pt x="328" y="233"/>
                </a:cubicBezTo>
                <a:cubicBezTo>
                  <a:pt x="328" y="233"/>
                  <a:pt x="327" y="233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7" y="232"/>
                  <a:pt x="328" y="232"/>
                  <a:pt x="328" y="232"/>
                </a:cubicBezTo>
                <a:cubicBezTo>
                  <a:pt x="328" y="230"/>
                  <a:pt x="330" y="230"/>
                  <a:pt x="332" y="230"/>
                </a:cubicBezTo>
                <a:cubicBezTo>
                  <a:pt x="332" y="230"/>
                  <a:pt x="331" y="231"/>
                  <a:pt x="332" y="231"/>
                </a:cubicBezTo>
                <a:cubicBezTo>
                  <a:pt x="330" y="231"/>
                  <a:pt x="329" y="231"/>
                  <a:pt x="328" y="231"/>
                </a:cubicBezTo>
                <a:cubicBezTo>
                  <a:pt x="328" y="232"/>
                  <a:pt x="329" y="232"/>
                  <a:pt x="329" y="231"/>
                </a:cubicBezTo>
                <a:cubicBezTo>
                  <a:pt x="329" y="232"/>
                  <a:pt x="329" y="231"/>
                  <a:pt x="329" y="232"/>
                </a:cubicBezTo>
                <a:cubicBezTo>
                  <a:pt x="329" y="232"/>
                  <a:pt x="330" y="232"/>
                  <a:pt x="330" y="232"/>
                </a:cubicBezTo>
                <a:cubicBezTo>
                  <a:pt x="330" y="232"/>
                  <a:pt x="330" y="232"/>
                  <a:pt x="330" y="232"/>
                </a:cubicBezTo>
                <a:cubicBezTo>
                  <a:pt x="330" y="232"/>
                  <a:pt x="330" y="233"/>
                  <a:pt x="330" y="233"/>
                </a:cubicBezTo>
                <a:cubicBezTo>
                  <a:pt x="330" y="233"/>
                  <a:pt x="330" y="233"/>
                  <a:pt x="331" y="233"/>
                </a:cubicBezTo>
                <a:cubicBezTo>
                  <a:pt x="331" y="233"/>
                  <a:pt x="331" y="233"/>
                  <a:pt x="331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33"/>
                  <a:pt x="331" y="233"/>
                  <a:pt x="331" y="233"/>
                </a:cubicBezTo>
                <a:cubicBezTo>
                  <a:pt x="331" y="233"/>
                  <a:pt x="331" y="232"/>
                  <a:pt x="331" y="232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1" y="232"/>
                  <a:pt x="331" y="232"/>
                  <a:pt x="331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2" y="233"/>
                  <a:pt x="332" y="233"/>
                </a:cubicBezTo>
                <a:cubicBezTo>
                  <a:pt x="332" y="233"/>
                  <a:pt x="333" y="232"/>
                  <a:pt x="333" y="232"/>
                </a:cubicBezTo>
                <a:cubicBezTo>
                  <a:pt x="333" y="232"/>
                  <a:pt x="333" y="232"/>
                  <a:pt x="334" y="232"/>
                </a:cubicBezTo>
                <a:cubicBezTo>
                  <a:pt x="334" y="232"/>
                  <a:pt x="333" y="232"/>
                  <a:pt x="333" y="232"/>
                </a:cubicBezTo>
                <a:cubicBezTo>
                  <a:pt x="333" y="232"/>
                  <a:pt x="334" y="231"/>
                  <a:pt x="334" y="231"/>
                </a:cubicBezTo>
                <a:cubicBezTo>
                  <a:pt x="334" y="231"/>
                  <a:pt x="334" y="232"/>
                  <a:pt x="334" y="232"/>
                </a:cubicBezTo>
                <a:cubicBezTo>
                  <a:pt x="334" y="232"/>
                  <a:pt x="334" y="231"/>
                  <a:pt x="334" y="232"/>
                </a:cubicBezTo>
                <a:cubicBezTo>
                  <a:pt x="334" y="232"/>
                  <a:pt x="335" y="232"/>
                  <a:pt x="336" y="232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36" y="231"/>
                  <a:pt x="336" y="231"/>
                  <a:pt x="337" y="232"/>
                </a:cubicBezTo>
                <a:cubicBezTo>
                  <a:pt x="337" y="231"/>
                  <a:pt x="336" y="231"/>
                  <a:pt x="336" y="231"/>
                </a:cubicBezTo>
                <a:cubicBezTo>
                  <a:pt x="336" y="230"/>
                  <a:pt x="337" y="231"/>
                  <a:pt x="337" y="230"/>
                </a:cubicBezTo>
                <a:cubicBezTo>
                  <a:pt x="338" y="231"/>
                  <a:pt x="337" y="231"/>
                  <a:pt x="338" y="232"/>
                </a:cubicBezTo>
                <a:cubicBezTo>
                  <a:pt x="338" y="232"/>
                  <a:pt x="338" y="232"/>
                  <a:pt x="338" y="231"/>
                </a:cubicBezTo>
                <a:cubicBezTo>
                  <a:pt x="338" y="231"/>
                  <a:pt x="339" y="231"/>
                  <a:pt x="340" y="231"/>
                </a:cubicBezTo>
                <a:cubicBezTo>
                  <a:pt x="340" y="230"/>
                  <a:pt x="339" y="230"/>
                  <a:pt x="339" y="230"/>
                </a:cubicBezTo>
                <a:cubicBezTo>
                  <a:pt x="339" y="230"/>
                  <a:pt x="339" y="228"/>
                  <a:pt x="340" y="229"/>
                </a:cubicBezTo>
                <a:cubicBezTo>
                  <a:pt x="340" y="229"/>
                  <a:pt x="340" y="229"/>
                  <a:pt x="340" y="230"/>
                </a:cubicBezTo>
                <a:cubicBezTo>
                  <a:pt x="340" y="230"/>
                  <a:pt x="340" y="229"/>
                  <a:pt x="341" y="230"/>
                </a:cubicBezTo>
                <a:cubicBezTo>
                  <a:pt x="341" y="229"/>
                  <a:pt x="340" y="229"/>
                  <a:pt x="341" y="229"/>
                </a:cubicBezTo>
                <a:cubicBezTo>
                  <a:pt x="341" y="229"/>
                  <a:pt x="341" y="229"/>
                  <a:pt x="341" y="229"/>
                </a:cubicBezTo>
                <a:cubicBezTo>
                  <a:pt x="342" y="230"/>
                  <a:pt x="341" y="228"/>
                  <a:pt x="342" y="228"/>
                </a:cubicBezTo>
                <a:cubicBezTo>
                  <a:pt x="342" y="229"/>
                  <a:pt x="342" y="229"/>
                  <a:pt x="342" y="230"/>
                </a:cubicBezTo>
                <a:cubicBezTo>
                  <a:pt x="342" y="229"/>
                  <a:pt x="342" y="229"/>
                  <a:pt x="342" y="229"/>
                </a:cubicBezTo>
                <a:cubicBezTo>
                  <a:pt x="342" y="228"/>
                  <a:pt x="342" y="228"/>
                  <a:pt x="343" y="228"/>
                </a:cubicBezTo>
                <a:cubicBezTo>
                  <a:pt x="343" y="229"/>
                  <a:pt x="342" y="229"/>
                  <a:pt x="343" y="230"/>
                </a:cubicBezTo>
                <a:cubicBezTo>
                  <a:pt x="343" y="229"/>
                  <a:pt x="343" y="230"/>
                  <a:pt x="344" y="230"/>
                </a:cubicBezTo>
                <a:cubicBezTo>
                  <a:pt x="345" y="230"/>
                  <a:pt x="346" y="229"/>
                  <a:pt x="346" y="229"/>
                </a:cubicBezTo>
                <a:cubicBezTo>
                  <a:pt x="346" y="230"/>
                  <a:pt x="348" y="229"/>
                  <a:pt x="349" y="229"/>
                </a:cubicBezTo>
                <a:cubicBezTo>
                  <a:pt x="349" y="230"/>
                  <a:pt x="348" y="230"/>
                  <a:pt x="348" y="230"/>
                </a:cubicBezTo>
                <a:cubicBezTo>
                  <a:pt x="349" y="231"/>
                  <a:pt x="349" y="229"/>
                  <a:pt x="350" y="230"/>
                </a:cubicBezTo>
                <a:cubicBezTo>
                  <a:pt x="350" y="230"/>
                  <a:pt x="350" y="230"/>
                  <a:pt x="350" y="229"/>
                </a:cubicBezTo>
                <a:cubicBezTo>
                  <a:pt x="350" y="229"/>
                  <a:pt x="350" y="229"/>
                  <a:pt x="350" y="229"/>
                </a:cubicBezTo>
                <a:cubicBezTo>
                  <a:pt x="351" y="230"/>
                  <a:pt x="352" y="228"/>
                  <a:pt x="353" y="229"/>
                </a:cubicBezTo>
                <a:cubicBezTo>
                  <a:pt x="353" y="228"/>
                  <a:pt x="354" y="229"/>
                  <a:pt x="355" y="227"/>
                </a:cubicBezTo>
                <a:cubicBezTo>
                  <a:pt x="354" y="228"/>
                  <a:pt x="355" y="227"/>
                  <a:pt x="354" y="227"/>
                </a:cubicBezTo>
                <a:cubicBezTo>
                  <a:pt x="355" y="226"/>
                  <a:pt x="356" y="227"/>
                  <a:pt x="356" y="228"/>
                </a:cubicBezTo>
                <a:cubicBezTo>
                  <a:pt x="356" y="228"/>
                  <a:pt x="356" y="227"/>
                  <a:pt x="356" y="227"/>
                </a:cubicBezTo>
                <a:cubicBezTo>
                  <a:pt x="356" y="227"/>
                  <a:pt x="357" y="226"/>
                  <a:pt x="357" y="227"/>
                </a:cubicBezTo>
                <a:cubicBezTo>
                  <a:pt x="358" y="227"/>
                  <a:pt x="357" y="227"/>
                  <a:pt x="357" y="227"/>
                </a:cubicBezTo>
                <a:cubicBezTo>
                  <a:pt x="357" y="227"/>
                  <a:pt x="359" y="227"/>
                  <a:pt x="359" y="227"/>
                </a:cubicBezTo>
                <a:cubicBezTo>
                  <a:pt x="359" y="227"/>
                  <a:pt x="359" y="228"/>
                  <a:pt x="359" y="228"/>
                </a:cubicBezTo>
                <a:cubicBezTo>
                  <a:pt x="359" y="228"/>
                  <a:pt x="359" y="227"/>
                  <a:pt x="359" y="227"/>
                </a:cubicBezTo>
                <a:cubicBezTo>
                  <a:pt x="360" y="227"/>
                  <a:pt x="359" y="227"/>
                  <a:pt x="359" y="227"/>
                </a:cubicBezTo>
                <a:cubicBezTo>
                  <a:pt x="360" y="227"/>
                  <a:pt x="362" y="228"/>
                  <a:pt x="363" y="227"/>
                </a:cubicBezTo>
                <a:cubicBezTo>
                  <a:pt x="363" y="227"/>
                  <a:pt x="363" y="227"/>
                  <a:pt x="363" y="227"/>
                </a:cubicBezTo>
                <a:cubicBezTo>
                  <a:pt x="363" y="227"/>
                  <a:pt x="364" y="227"/>
                  <a:pt x="364" y="227"/>
                </a:cubicBezTo>
                <a:cubicBezTo>
                  <a:pt x="365" y="228"/>
                  <a:pt x="366" y="226"/>
                  <a:pt x="367" y="227"/>
                </a:cubicBezTo>
                <a:cubicBezTo>
                  <a:pt x="368" y="226"/>
                  <a:pt x="369" y="226"/>
                  <a:pt x="370" y="227"/>
                </a:cubicBezTo>
                <a:cubicBezTo>
                  <a:pt x="369" y="227"/>
                  <a:pt x="369" y="228"/>
                  <a:pt x="369" y="228"/>
                </a:cubicBezTo>
                <a:cubicBezTo>
                  <a:pt x="370" y="228"/>
                  <a:pt x="371" y="227"/>
                  <a:pt x="372" y="227"/>
                </a:cubicBezTo>
                <a:cubicBezTo>
                  <a:pt x="371" y="226"/>
                  <a:pt x="372" y="225"/>
                  <a:pt x="371" y="224"/>
                </a:cubicBezTo>
                <a:cubicBezTo>
                  <a:pt x="371" y="224"/>
                  <a:pt x="372" y="224"/>
                  <a:pt x="373" y="224"/>
                </a:cubicBezTo>
                <a:cubicBezTo>
                  <a:pt x="372" y="223"/>
                  <a:pt x="371" y="225"/>
                  <a:pt x="370" y="223"/>
                </a:cubicBezTo>
                <a:cubicBezTo>
                  <a:pt x="370" y="223"/>
                  <a:pt x="371" y="223"/>
                  <a:pt x="371" y="224"/>
                </a:cubicBezTo>
                <a:cubicBezTo>
                  <a:pt x="371" y="223"/>
                  <a:pt x="372" y="223"/>
                  <a:pt x="372" y="222"/>
                </a:cubicBezTo>
                <a:cubicBezTo>
                  <a:pt x="372" y="223"/>
                  <a:pt x="372" y="223"/>
                  <a:pt x="373" y="223"/>
                </a:cubicBezTo>
                <a:cubicBezTo>
                  <a:pt x="373" y="223"/>
                  <a:pt x="373" y="223"/>
                  <a:pt x="373" y="222"/>
                </a:cubicBezTo>
                <a:cubicBezTo>
                  <a:pt x="374" y="222"/>
                  <a:pt x="374" y="223"/>
                  <a:pt x="374" y="222"/>
                </a:cubicBezTo>
                <a:cubicBezTo>
                  <a:pt x="375" y="222"/>
                  <a:pt x="375" y="223"/>
                  <a:pt x="375" y="223"/>
                </a:cubicBezTo>
                <a:cubicBezTo>
                  <a:pt x="375" y="223"/>
                  <a:pt x="375" y="223"/>
                  <a:pt x="375" y="223"/>
                </a:cubicBezTo>
                <a:cubicBezTo>
                  <a:pt x="375" y="223"/>
                  <a:pt x="376" y="223"/>
                  <a:pt x="376" y="223"/>
                </a:cubicBezTo>
                <a:cubicBezTo>
                  <a:pt x="377" y="223"/>
                  <a:pt x="376" y="224"/>
                  <a:pt x="377" y="224"/>
                </a:cubicBezTo>
                <a:cubicBezTo>
                  <a:pt x="377" y="224"/>
                  <a:pt x="376" y="223"/>
                  <a:pt x="377" y="223"/>
                </a:cubicBezTo>
                <a:cubicBezTo>
                  <a:pt x="377" y="223"/>
                  <a:pt x="377" y="223"/>
                  <a:pt x="377" y="222"/>
                </a:cubicBezTo>
                <a:cubicBezTo>
                  <a:pt x="377" y="222"/>
                  <a:pt x="377" y="222"/>
                  <a:pt x="377" y="221"/>
                </a:cubicBezTo>
                <a:cubicBezTo>
                  <a:pt x="377" y="221"/>
                  <a:pt x="378" y="222"/>
                  <a:pt x="378" y="221"/>
                </a:cubicBezTo>
                <a:cubicBezTo>
                  <a:pt x="378" y="221"/>
                  <a:pt x="377" y="221"/>
                  <a:pt x="377" y="221"/>
                </a:cubicBezTo>
                <a:cubicBezTo>
                  <a:pt x="377" y="221"/>
                  <a:pt x="378" y="221"/>
                  <a:pt x="378" y="220"/>
                </a:cubicBezTo>
                <a:cubicBezTo>
                  <a:pt x="378" y="221"/>
                  <a:pt x="378" y="221"/>
                  <a:pt x="378" y="221"/>
                </a:cubicBezTo>
                <a:cubicBezTo>
                  <a:pt x="378" y="221"/>
                  <a:pt x="379" y="221"/>
                  <a:pt x="379" y="221"/>
                </a:cubicBezTo>
                <a:cubicBezTo>
                  <a:pt x="379" y="220"/>
                  <a:pt x="380" y="220"/>
                  <a:pt x="381" y="221"/>
                </a:cubicBezTo>
                <a:cubicBezTo>
                  <a:pt x="381" y="221"/>
                  <a:pt x="381" y="220"/>
                  <a:pt x="381" y="220"/>
                </a:cubicBezTo>
                <a:cubicBezTo>
                  <a:pt x="381" y="220"/>
                  <a:pt x="381" y="220"/>
                  <a:pt x="380" y="219"/>
                </a:cubicBezTo>
                <a:cubicBezTo>
                  <a:pt x="380" y="220"/>
                  <a:pt x="381" y="220"/>
                  <a:pt x="381" y="220"/>
                </a:cubicBezTo>
                <a:cubicBezTo>
                  <a:pt x="380" y="220"/>
                  <a:pt x="379" y="220"/>
                  <a:pt x="378" y="220"/>
                </a:cubicBezTo>
                <a:cubicBezTo>
                  <a:pt x="378" y="219"/>
                  <a:pt x="380" y="220"/>
                  <a:pt x="380" y="219"/>
                </a:cubicBezTo>
                <a:cubicBezTo>
                  <a:pt x="380" y="219"/>
                  <a:pt x="379" y="219"/>
                  <a:pt x="379" y="219"/>
                </a:cubicBezTo>
                <a:cubicBezTo>
                  <a:pt x="379" y="219"/>
                  <a:pt x="380" y="219"/>
                  <a:pt x="380" y="218"/>
                </a:cubicBezTo>
                <a:cubicBezTo>
                  <a:pt x="380" y="218"/>
                  <a:pt x="380" y="219"/>
                  <a:pt x="380" y="219"/>
                </a:cubicBezTo>
                <a:cubicBezTo>
                  <a:pt x="380" y="219"/>
                  <a:pt x="381" y="219"/>
                  <a:pt x="381" y="219"/>
                </a:cubicBezTo>
                <a:cubicBezTo>
                  <a:pt x="381" y="219"/>
                  <a:pt x="381" y="219"/>
                  <a:pt x="381" y="219"/>
                </a:cubicBezTo>
                <a:cubicBezTo>
                  <a:pt x="381" y="219"/>
                  <a:pt x="381" y="219"/>
                  <a:pt x="382" y="219"/>
                </a:cubicBezTo>
                <a:cubicBezTo>
                  <a:pt x="381" y="218"/>
                  <a:pt x="382" y="219"/>
                  <a:pt x="382" y="218"/>
                </a:cubicBezTo>
                <a:cubicBezTo>
                  <a:pt x="383" y="218"/>
                  <a:pt x="382" y="219"/>
                  <a:pt x="383" y="219"/>
                </a:cubicBezTo>
                <a:cubicBezTo>
                  <a:pt x="383" y="219"/>
                  <a:pt x="384" y="219"/>
                  <a:pt x="384" y="219"/>
                </a:cubicBezTo>
                <a:cubicBezTo>
                  <a:pt x="385" y="218"/>
                  <a:pt x="385" y="219"/>
                  <a:pt x="386" y="219"/>
                </a:cubicBezTo>
                <a:cubicBezTo>
                  <a:pt x="386" y="219"/>
                  <a:pt x="385" y="219"/>
                  <a:pt x="385" y="219"/>
                </a:cubicBezTo>
                <a:cubicBezTo>
                  <a:pt x="386" y="220"/>
                  <a:pt x="386" y="219"/>
                  <a:pt x="387" y="219"/>
                </a:cubicBezTo>
                <a:cubicBezTo>
                  <a:pt x="387" y="219"/>
                  <a:pt x="387" y="218"/>
                  <a:pt x="387" y="218"/>
                </a:cubicBezTo>
                <a:cubicBezTo>
                  <a:pt x="387" y="218"/>
                  <a:pt x="388" y="217"/>
                  <a:pt x="388" y="217"/>
                </a:cubicBezTo>
                <a:cubicBezTo>
                  <a:pt x="388" y="217"/>
                  <a:pt x="388" y="217"/>
                  <a:pt x="388" y="217"/>
                </a:cubicBezTo>
                <a:cubicBezTo>
                  <a:pt x="389" y="217"/>
                  <a:pt x="389" y="217"/>
                  <a:pt x="389" y="217"/>
                </a:cubicBezTo>
                <a:cubicBezTo>
                  <a:pt x="389" y="217"/>
                  <a:pt x="389" y="217"/>
                  <a:pt x="389" y="216"/>
                </a:cubicBezTo>
                <a:cubicBezTo>
                  <a:pt x="390" y="217"/>
                  <a:pt x="389" y="217"/>
                  <a:pt x="390" y="218"/>
                </a:cubicBezTo>
                <a:cubicBezTo>
                  <a:pt x="389" y="218"/>
                  <a:pt x="389" y="217"/>
                  <a:pt x="389" y="218"/>
                </a:cubicBezTo>
                <a:cubicBezTo>
                  <a:pt x="389" y="218"/>
                  <a:pt x="390" y="218"/>
                  <a:pt x="390" y="218"/>
                </a:cubicBezTo>
                <a:cubicBezTo>
                  <a:pt x="391" y="218"/>
                  <a:pt x="390" y="218"/>
                  <a:pt x="391" y="218"/>
                </a:cubicBezTo>
                <a:cubicBezTo>
                  <a:pt x="391" y="218"/>
                  <a:pt x="392" y="217"/>
                  <a:pt x="392" y="217"/>
                </a:cubicBezTo>
                <a:cubicBezTo>
                  <a:pt x="393" y="217"/>
                  <a:pt x="392" y="217"/>
                  <a:pt x="392" y="217"/>
                </a:cubicBezTo>
                <a:cubicBezTo>
                  <a:pt x="393" y="217"/>
                  <a:pt x="393" y="216"/>
                  <a:pt x="394" y="217"/>
                </a:cubicBezTo>
                <a:cubicBezTo>
                  <a:pt x="394" y="216"/>
                  <a:pt x="394" y="216"/>
                  <a:pt x="394" y="216"/>
                </a:cubicBezTo>
                <a:cubicBezTo>
                  <a:pt x="394" y="216"/>
                  <a:pt x="393" y="215"/>
                  <a:pt x="393" y="216"/>
                </a:cubicBezTo>
                <a:close/>
                <a:moveTo>
                  <a:pt x="384" y="211"/>
                </a:moveTo>
                <a:cubicBezTo>
                  <a:pt x="383" y="211"/>
                  <a:pt x="383" y="211"/>
                  <a:pt x="383" y="210"/>
                </a:cubicBezTo>
                <a:cubicBezTo>
                  <a:pt x="383" y="211"/>
                  <a:pt x="384" y="210"/>
                  <a:pt x="384" y="211"/>
                </a:cubicBezTo>
                <a:close/>
                <a:moveTo>
                  <a:pt x="382" y="210"/>
                </a:moveTo>
                <a:cubicBezTo>
                  <a:pt x="382" y="211"/>
                  <a:pt x="383" y="211"/>
                  <a:pt x="382" y="211"/>
                </a:cubicBezTo>
                <a:cubicBezTo>
                  <a:pt x="382" y="210"/>
                  <a:pt x="382" y="211"/>
                  <a:pt x="382" y="211"/>
                </a:cubicBezTo>
                <a:cubicBezTo>
                  <a:pt x="382" y="211"/>
                  <a:pt x="381" y="211"/>
                  <a:pt x="381" y="210"/>
                </a:cubicBezTo>
                <a:cubicBezTo>
                  <a:pt x="382" y="210"/>
                  <a:pt x="382" y="211"/>
                  <a:pt x="382" y="210"/>
                </a:cubicBezTo>
                <a:close/>
                <a:moveTo>
                  <a:pt x="382" y="208"/>
                </a:moveTo>
                <a:cubicBezTo>
                  <a:pt x="381" y="208"/>
                  <a:pt x="381" y="209"/>
                  <a:pt x="380" y="209"/>
                </a:cubicBezTo>
                <a:cubicBezTo>
                  <a:pt x="380" y="208"/>
                  <a:pt x="382" y="208"/>
                  <a:pt x="382" y="208"/>
                </a:cubicBezTo>
                <a:close/>
                <a:moveTo>
                  <a:pt x="381" y="210"/>
                </a:moveTo>
                <a:cubicBezTo>
                  <a:pt x="381" y="210"/>
                  <a:pt x="380" y="210"/>
                  <a:pt x="380" y="210"/>
                </a:cubicBezTo>
                <a:cubicBezTo>
                  <a:pt x="380" y="210"/>
                  <a:pt x="380" y="209"/>
                  <a:pt x="381" y="210"/>
                </a:cubicBezTo>
                <a:close/>
                <a:moveTo>
                  <a:pt x="377" y="211"/>
                </a:move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7" y="211"/>
                  <a:pt x="377" y="211"/>
                </a:cubicBezTo>
                <a:close/>
                <a:moveTo>
                  <a:pt x="365" y="203"/>
                </a:moveTo>
                <a:cubicBezTo>
                  <a:pt x="365" y="203"/>
                  <a:pt x="365" y="204"/>
                  <a:pt x="364" y="204"/>
                </a:cubicBezTo>
                <a:cubicBezTo>
                  <a:pt x="364" y="204"/>
                  <a:pt x="364" y="203"/>
                  <a:pt x="365" y="203"/>
                </a:cubicBezTo>
                <a:close/>
                <a:moveTo>
                  <a:pt x="363" y="203"/>
                </a:moveTo>
                <a:cubicBezTo>
                  <a:pt x="363" y="203"/>
                  <a:pt x="364" y="203"/>
                  <a:pt x="363" y="204"/>
                </a:cubicBezTo>
                <a:cubicBezTo>
                  <a:pt x="363" y="203"/>
                  <a:pt x="363" y="203"/>
                  <a:pt x="363" y="203"/>
                </a:cubicBezTo>
                <a:cubicBezTo>
                  <a:pt x="363" y="203"/>
                  <a:pt x="363" y="203"/>
                  <a:pt x="363" y="203"/>
                </a:cubicBezTo>
                <a:close/>
                <a:moveTo>
                  <a:pt x="384" y="185"/>
                </a:moveTo>
                <a:cubicBezTo>
                  <a:pt x="385" y="186"/>
                  <a:pt x="385" y="185"/>
                  <a:pt x="386" y="185"/>
                </a:cubicBezTo>
                <a:cubicBezTo>
                  <a:pt x="385" y="186"/>
                  <a:pt x="385" y="186"/>
                  <a:pt x="384" y="186"/>
                </a:cubicBezTo>
                <a:cubicBezTo>
                  <a:pt x="385" y="186"/>
                  <a:pt x="384" y="186"/>
                  <a:pt x="384" y="185"/>
                </a:cubicBezTo>
                <a:close/>
                <a:moveTo>
                  <a:pt x="370" y="187"/>
                </a:moveTo>
                <a:cubicBezTo>
                  <a:pt x="370" y="188"/>
                  <a:pt x="370" y="188"/>
                  <a:pt x="370" y="187"/>
                </a:cubicBezTo>
                <a:cubicBezTo>
                  <a:pt x="370" y="187"/>
                  <a:pt x="370" y="187"/>
                  <a:pt x="370" y="187"/>
                </a:cubicBezTo>
                <a:close/>
                <a:moveTo>
                  <a:pt x="361" y="196"/>
                </a:moveTo>
                <a:cubicBezTo>
                  <a:pt x="361" y="196"/>
                  <a:pt x="360" y="197"/>
                  <a:pt x="360" y="196"/>
                </a:cubicBezTo>
                <a:cubicBezTo>
                  <a:pt x="360" y="196"/>
                  <a:pt x="360" y="195"/>
                  <a:pt x="361" y="196"/>
                </a:cubicBezTo>
                <a:close/>
                <a:moveTo>
                  <a:pt x="354" y="206"/>
                </a:moveTo>
                <a:cubicBezTo>
                  <a:pt x="355" y="206"/>
                  <a:pt x="355" y="206"/>
                  <a:pt x="356" y="206"/>
                </a:cubicBezTo>
                <a:cubicBezTo>
                  <a:pt x="355" y="206"/>
                  <a:pt x="355" y="207"/>
                  <a:pt x="354" y="206"/>
                </a:cubicBezTo>
                <a:close/>
                <a:moveTo>
                  <a:pt x="362" y="201"/>
                </a:moveTo>
                <a:cubicBezTo>
                  <a:pt x="363" y="201"/>
                  <a:pt x="362" y="201"/>
                  <a:pt x="363" y="202"/>
                </a:cubicBezTo>
                <a:cubicBezTo>
                  <a:pt x="362" y="202"/>
                  <a:pt x="362" y="202"/>
                  <a:pt x="362" y="202"/>
                </a:cubicBezTo>
                <a:cubicBezTo>
                  <a:pt x="362" y="202"/>
                  <a:pt x="362" y="201"/>
                  <a:pt x="362" y="201"/>
                </a:cubicBezTo>
                <a:close/>
                <a:moveTo>
                  <a:pt x="359" y="201"/>
                </a:moveTo>
                <a:cubicBezTo>
                  <a:pt x="359" y="202"/>
                  <a:pt x="359" y="201"/>
                  <a:pt x="360" y="202"/>
                </a:cubicBezTo>
                <a:cubicBezTo>
                  <a:pt x="360" y="202"/>
                  <a:pt x="361" y="201"/>
                  <a:pt x="361" y="201"/>
                </a:cubicBezTo>
                <a:cubicBezTo>
                  <a:pt x="361" y="201"/>
                  <a:pt x="361" y="201"/>
                  <a:pt x="361" y="202"/>
                </a:cubicBezTo>
                <a:cubicBezTo>
                  <a:pt x="361" y="201"/>
                  <a:pt x="361" y="201"/>
                  <a:pt x="362" y="202"/>
                </a:cubicBezTo>
                <a:cubicBezTo>
                  <a:pt x="362" y="202"/>
                  <a:pt x="361" y="202"/>
                  <a:pt x="361" y="202"/>
                </a:cubicBezTo>
                <a:cubicBezTo>
                  <a:pt x="361" y="202"/>
                  <a:pt x="360" y="202"/>
                  <a:pt x="361" y="203"/>
                </a:cubicBezTo>
                <a:cubicBezTo>
                  <a:pt x="360" y="202"/>
                  <a:pt x="359" y="204"/>
                  <a:pt x="359" y="203"/>
                </a:cubicBezTo>
                <a:cubicBezTo>
                  <a:pt x="359" y="204"/>
                  <a:pt x="358" y="204"/>
                  <a:pt x="358" y="204"/>
                </a:cubicBezTo>
                <a:cubicBezTo>
                  <a:pt x="359" y="203"/>
                  <a:pt x="358" y="202"/>
                  <a:pt x="359" y="201"/>
                </a:cubicBezTo>
                <a:close/>
                <a:moveTo>
                  <a:pt x="356" y="188"/>
                </a:moveTo>
                <a:cubicBezTo>
                  <a:pt x="356" y="188"/>
                  <a:pt x="355" y="188"/>
                  <a:pt x="355" y="188"/>
                </a:cubicBezTo>
                <a:cubicBezTo>
                  <a:pt x="355" y="188"/>
                  <a:pt x="355" y="187"/>
                  <a:pt x="356" y="188"/>
                </a:cubicBezTo>
                <a:close/>
                <a:moveTo>
                  <a:pt x="354" y="203"/>
                </a:moveTo>
                <a:cubicBezTo>
                  <a:pt x="354" y="203"/>
                  <a:pt x="354" y="203"/>
                  <a:pt x="354" y="202"/>
                </a:cubicBezTo>
                <a:cubicBezTo>
                  <a:pt x="355" y="202"/>
                  <a:pt x="355" y="202"/>
                  <a:pt x="355" y="203"/>
                </a:cubicBezTo>
                <a:cubicBezTo>
                  <a:pt x="355" y="202"/>
                  <a:pt x="356" y="202"/>
                  <a:pt x="357" y="202"/>
                </a:cubicBezTo>
                <a:cubicBezTo>
                  <a:pt x="357" y="202"/>
                  <a:pt x="357" y="203"/>
                  <a:pt x="357" y="202"/>
                </a:cubicBezTo>
                <a:cubicBezTo>
                  <a:pt x="358" y="202"/>
                  <a:pt x="358" y="203"/>
                  <a:pt x="358" y="203"/>
                </a:cubicBezTo>
                <a:cubicBezTo>
                  <a:pt x="358" y="203"/>
                  <a:pt x="358" y="202"/>
                  <a:pt x="357" y="202"/>
                </a:cubicBezTo>
                <a:cubicBezTo>
                  <a:pt x="358" y="204"/>
                  <a:pt x="357" y="204"/>
                  <a:pt x="356" y="204"/>
                </a:cubicBezTo>
                <a:cubicBezTo>
                  <a:pt x="355" y="204"/>
                  <a:pt x="355" y="204"/>
                  <a:pt x="355" y="204"/>
                </a:cubicBezTo>
                <a:cubicBezTo>
                  <a:pt x="355" y="204"/>
                  <a:pt x="355" y="205"/>
                  <a:pt x="354" y="205"/>
                </a:cubicBezTo>
                <a:cubicBezTo>
                  <a:pt x="354" y="204"/>
                  <a:pt x="355" y="203"/>
                  <a:pt x="355" y="203"/>
                </a:cubicBezTo>
                <a:cubicBezTo>
                  <a:pt x="355" y="203"/>
                  <a:pt x="355" y="203"/>
                  <a:pt x="356" y="203"/>
                </a:cubicBezTo>
                <a:cubicBezTo>
                  <a:pt x="355" y="203"/>
                  <a:pt x="355" y="203"/>
                  <a:pt x="354" y="203"/>
                </a:cubicBezTo>
                <a:cubicBezTo>
                  <a:pt x="354" y="204"/>
                  <a:pt x="354" y="204"/>
                  <a:pt x="353" y="204"/>
                </a:cubicBezTo>
                <a:cubicBezTo>
                  <a:pt x="354" y="204"/>
                  <a:pt x="354" y="203"/>
                  <a:pt x="354" y="203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3" y="189"/>
                  <a:pt x="353" y="189"/>
                </a:cubicBezTo>
                <a:close/>
                <a:moveTo>
                  <a:pt x="353" y="189"/>
                </a:moveTo>
                <a:cubicBezTo>
                  <a:pt x="353" y="189"/>
                  <a:pt x="353" y="189"/>
                  <a:pt x="353" y="189"/>
                </a:cubicBezTo>
                <a:cubicBezTo>
                  <a:pt x="353" y="189"/>
                  <a:pt x="352" y="189"/>
                  <a:pt x="352" y="189"/>
                </a:cubicBezTo>
                <a:cubicBezTo>
                  <a:pt x="352" y="189"/>
                  <a:pt x="353" y="188"/>
                  <a:pt x="353" y="189"/>
                </a:cubicBezTo>
                <a:close/>
                <a:moveTo>
                  <a:pt x="352" y="204"/>
                </a:moveTo>
                <a:cubicBezTo>
                  <a:pt x="352" y="205"/>
                  <a:pt x="353" y="205"/>
                  <a:pt x="353" y="204"/>
                </a:cubicBezTo>
                <a:cubicBezTo>
                  <a:pt x="353" y="204"/>
                  <a:pt x="353" y="204"/>
                  <a:pt x="353" y="204"/>
                </a:cubicBezTo>
                <a:cubicBezTo>
                  <a:pt x="353" y="205"/>
                  <a:pt x="352" y="205"/>
                  <a:pt x="352" y="205"/>
                </a:cubicBezTo>
                <a:lnTo>
                  <a:pt x="352" y="204"/>
                </a:lnTo>
                <a:close/>
                <a:moveTo>
                  <a:pt x="358" y="185"/>
                </a:move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7" y="185"/>
                </a:cubicBezTo>
                <a:cubicBezTo>
                  <a:pt x="357" y="185"/>
                  <a:pt x="357" y="185"/>
                  <a:pt x="358" y="185"/>
                </a:cubicBezTo>
                <a:close/>
                <a:moveTo>
                  <a:pt x="377" y="179"/>
                </a:moveTo>
                <a:cubicBezTo>
                  <a:pt x="377" y="179"/>
                  <a:pt x="377" y="179"/>
                  <a:pt x="376" y="180"/>
                </a:cubicBezTo>
                <a:cubicBezTo>
                  <a:pt x="376" y="179"/>
                  <a:pt x="376" y="180"/>
                  <a:pt x="376" y="180"/>
                </a:cubicBezTo>
                <a:cubicBezTo>
                  <a:pt x="376" y="180"/>
                  <a:pt x="376" y="179"/>
                  <a:pt x="376" y="179"/>
                </a:cubicBezTo>
                <a:cubicBezTo>
                  <a:pt x="376" y="179"/>
                  <a:pt x="376" y="179"/>
                  <a:pt x="377" y="179"/>
                </a:cubicBezTo>
                <a:close/>
                <a:moveTo>
                  <a:pt x="369" y="181"/>
                </a:moveTo>
                <a:cubicBezTo>
                  <a:pt x="368" y="181"/>
                  <a:pt x="367" y="182"/>
                  <a:pt x="367" y="181"/>
                </a:cubicBezTo>
                <a:cubicBezTo>
                  <a:pt x="367" y="181"/>
                  <a:pt x="368" y="181"/>
                  <a:pt x="369" y="181"/>
                </a:cubicBezTo>
                <a:close/>
                <a:moveTo>
                  <a:pt x="397" y="164"/>
                </a:moveTo>
                <a:cubicBezTo>
                  <a:pt x="397" y="164"/>
                  <a:pt x="397" y="164"/>
                  <a:pt x="397" y="165"/>
                </a:cubicBezTo>
                <a:cubicBezTo>
                  <a:pt x="397" y="165"/>
                  <a:pt x="397" y="165"/>
                  <a:pt x="396" y="165"/>
                </a:cubicBezTo>
                <a:cubicBezTo>
                  <a:pt x="397" y="164"/>
                  <a:pt x="397" y="164"/>
                  <a:pt x="397" y="164"/>
                </a:cubicBezTo>
                <a:close/>
                <a:moveTo>
                  <a:pt x="394" y="165"/>
                </a:moveTo>
                <a:cubicBezTo>
                  <a:pt x="395" y="166"/>
                  <a:pt x="395" y="164"/>
                  <a:pt x="395" y="165"/>
                </a:cubicBezTo>
                <a:cubicBezTo>
                  <a:pt x="396" y="165"/>
                  <a:pt x="394" y="166"/>
                  <a:pt x="394" y="165"/>
                </a:cubicBezTo>
                <a:close/>
                <a:moveTo>
                  <a:pt x="391" y="164"/>
                </a:moveTo>
                <a:cubicBezTo>
                  <a:pt x="391" y="165"/>
                  <a:pt x="391" y="165"/>
                  <a:pt x="391" y="165"/>
                </a:cubicBezTo>
                <a:cubicBezTo>
                  <a:pt x="391" y="166"/>
                  <a:pt x="390" y="165"/>
                  <a:pt x="389" y="165"/>
                </a:cubicBezTo>
                <a:cubicBezTo>
                  <a:pt x="390" y="164"/>
                  <a:pt x="390" y="165"/>
                  <a:pt x="391" y="164"/>
                </a:cubicBezTo>
                <a:close/>
                <a:moveTo>
                  <a:pt x="386" y="164"/>
                </a:moveTo>
                <a:cubicBezTo>
                  <a:pt x="386" y="164"/>
                  <a:pt x="386" y="164"/>
                  <a:pt x="386" y="163"/>
                </a:cubicBezTo>
                <a:cubicBezTo>
                  <a:pt x="387" y="164"/>
                  <a:pt x="386" y="165"/>
                  <a:pt x="385" y="165"/>
                </a:cubicBezTo>
                <a:cubicBezTo>
                  <a:pt x="385" y="164"/>
                  <a:pt x="385" y="164"/>
                  <a:pt x="386" y="164"/>
                </a:cubicBezTo>
                <a:close/>
                <a:moveTo>
                  <a:pt x="396" y="132"/>
                </a:moveTo>
                <a:cubicBezTo>
                  <a:pt x="397" y="133"/>
                  <a:pt x="397" y="131"/>
                  <a:pt x="398" y="132"/>
                </a:cubicBezTo>
                <a:cubicBezTo>
                  <a:pt x="398" y="133"/>
                  <a:pt x="396" y="133"/>
                  <a:pt x="396" y="132"/>
                </a:cubicBezTo>
                <a:cubicBezTo>
                  <a:pt x="397" y="133"/>
                  <a:pt x="396" y="132"/>
                  <a:pt x="396" y="132"/>
                </a:cubicBezTo>
                <a:close/>
                <a:moveTo>
                  <a:pt x="396" y="119"/>
                </a:moveTo>
                <a:cubicBezTo>
                  <a:pt x="397" y="120"/>
                  <a:pt x="396" y="121"/>
                  <a:pt x="396" y="121"/>
                </a:cubicBezTo>
                <a:cubicBezTo>
                  <a:pt x="396" y="120"/>
                  <a:pt x="396" y="119"/>
                  <a:pt x="396" y="119"/>
                </a:cubicBezTo>
                <a:close/>
                <a:moveTo>
                  <a:pt x="374" y="113"/>
                </a:moveTo>
                <a:cubicBezTo>
                  <a:pt x="375" y="113"/>
                  <a:pt x="375" y="113"/>
                  <a:pt x="375" y="113"/>
                </a:cubicBezTo>
                <a:cubicBezTo>
                  <a:pt x="375" y="113"/>
                  <a:pt x="374" y="114"/>
                  <a:pt x="374" y="113"/>
                </a:cubicBezTo>
                <a:close/>
                <a:moveTo>
                  <a:pt x="374" y="113"/>
                </a:moveTo>
                <a:cubicBezTo>
                  <a:pt x="374" y="113"/>
                  <a:pt x="374" y="113"/>
                  <a:pt x="374" y="114"/>
                </a:cubicBezTo>
                <a:cubicBezTo>
                  <a:pt x="373" y="113"/>
                  <a:pt x="373" y="114"/>
                  <a:pt x="373" y="114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3" y="113"/>
                  <a:pt x="373" y="113"/>
                  <a:pt x="373" y="113"/>
                </a:cubicBezTo>
                <a:lnTo>
                  <a:pt x="374" y="113"/>
                </a:lnTo>
                <a:close/>
                <a:moveTo>
                  <a:pt x="373" y="111"/>
                </a:moveTo>
                <a:cubicBezTo>
                  <a:pt x="373" y="111"/>
                  <a:pt x="372" y="112"/>
                  <a:pt x="371" y="112"/>
                </a:cubicBezTo>
                <a:cubicBezTo>
                  <a:pt x="372" y="111"/>
                  <a:pt x="373" y="110"/>
                  <a:pt x="373" y="111"/>
                </a:cubicBezTo>
                <a:close/>
                <a:moveTo>
                  <a:pt x="372" y="113"/>
                </a:moveTo>
                <a:cubicBezTo>
                  <a:pt x="372" y="113"/>
                  <a:pt x="371" y="113"/>
                  <a:pt x="371" y="113"/>
                </a:cubicBezTo>
                <a:cubicBezTo>
                  <a:pt x="371" y="113"/>
                  <a:pt x="371" y="112"/>
                  <a:pt x="372" y="113"/>
                </a:cubicBezTo>
                <a:close/>
                <a:moveTo>
                  <a:pt x="367" y="114"/>
                </a:moveTo>
                <a:cubicBezTo>
                  <a:pt x="368" y="114"/>
                  <a:pt x="368" y="114"/>
                  <a:pt x="368" y="114"/>
                </a:cubicBezTo>
                <a:cubicBezTo>
                  <a:pt x="368" y="115"/>
                  <a:pt x="367" y="115"/>
                  <a:pt x="367" y="115"/>
                </a:cubicBezTo>
                <a:lnTo>
                  <a:pt x="367" y="114"/>
                </a:lnTo>
                <a:close/>
                <a:moveTo>
                  <a:pt x="378" y="95"/>
                </a:moveTo>
                <a:cubicBezTo>
                  <a:pt x="378" y="96"/>
                  <a:pt x="378" y="96"/>
                  <a:pt x="378" y="96"/>
                </a:cubicBezTo>
                <a:cubicBezTo>
                  <a:pt x="378" y="96"/>
                  <a:pt x="377" y="97"/>
                  <a:pt x="377" y="96"/>
                </a:cubicBezTo>
                <a:cubicBezTo>
                  <a:pt x="377" y="96"/>
                  <a:pt x="378" y="96"/>
                  <a:pt x="378" y="95"/>
                </a:cubicBezTo>
                <a:close/>
                <a:moveTo>
                  <a:pt x="394" y="72"/>
                </a:moveTo>
                <a:cubicBezTo>
                  <a:pt x="394" y="73"/>
                  <a:pt x="393" y="73"/>
                  <a:pt x="393" y="73"/>
                </a:cubicBezTo>
                <a:cubicBezTo>
                  <a:pt x="393" y="73"/>
                  <a:pt x="394" y="72"/>
                  <a:pt x="394" y="72"/>
                </a:cubicBezTo>
                <a:close/>
                <a:moveTo>
                  <a:pt x="371" y="85"/>
                </a:moveTo>
                <a:cubicBezTo>
                  <a:pt x="372" y="85"/>
                  <a:pt x="372" y="84"/>
                  <a:pt x="372" y="84"/>
                </a:cubicBezTo>
                <a:cubicBezTo>
                  <a:pt x="372" y="84"/>
                  <a:pt x="372" y="84"/>
                  <a:pt x="372" y="85"/>
                </a:cubicBezTo>
                <a:cubicBezTo>
                  <a:pt x="372" y="84"/>
                  <a:pt x="372" y="85"/>
                  <a:pt x="373" y="85"/>
                </a:cubicBezTo>
                <a:cubicBezTo>
                  <a:pt x="372" y="85"/>
                  <a:pt x="371" y="85"/>
                  <a:pt x="372" y="86"/>
                </a:cubicBezTo>
                <a:cubicBezTo>
                  <a:pt x="371" y="86"/>
                  <a:pt x="371" y="85"/>
                  <a:pt x="371" y="85"/>
                </a:cubicBezTo>
                <a:close/>
                <a:moveTo>
                  <a:pt x="372" y="94"/>
                </a:moveTo>
                <a:cubicBezTo>
                  <a:pt x="372" y="94"/>
                  <a:pt x="372" y="94"/>
                  <a:pt x="372" y="94"/>
                </a:cubicBezTo>
                <a:cubicBezTo>
                  <a:pt x="372" y="94"/>
                  <a:pt x="372" y="93"/>
                  <a:pt x="373" y="93"/>
                </a:cubicBezTo>
                <a:cubicBezTo>
                  <a:pt x="373" y="94"/>
                  <a:pt x="372" y="94"/>
                  <a:pt x="372" y="94"/>
                </a:cubicBezTo>
                <a:close/>
                <a:moveTo>
                  <a:pt x="373" y="85"/>
                </a:moveTo>
                <a:cubicBezTo>
                  <a:pt x="374" y="86"/>
                  <a:pt x="373" y="86"/>
                  <a:pt x="373" y="86"/>
                </a:cubicBezTo>
                <a:cubicBezTo>
                  <a:pt x="373" y="85"/>
                  <a:pt x="373" y="85"/>
                  <a:pt x="373" y="85"/>
                </a:cubicBezTo>
                <a:close/>
                <a:moveTo>
                  <a:pt x="371" y="70"/>
                </a:moveTo>
                <a:cubicBezTo>
                  <a:pt x="371" y="70"/>
                  <a:pt x="371" y="70"/>
                  <a:pt x="371" y="70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373" y="70"/>
                  <a:pt x="373" y="70"/>
                  <a:pt x="373" y="71"/>
                </a:cubicBezTo>
                <a:cubicBezTo>
                  <a:pt x="374" y="70"/>
                  <a:pt x="373" y="70"/>
                  <a:pt x="373" y="69"/>
                </a:cubicBezTo>
                <a:cubicBezTo>
                  <a:pt x="374" y="69"/>
                  <a:pt x="374" y="71"/>
                  <a:pt x="373" y="72"/>
                </a:cubicBezTo>
                <a:cubicBezTo>
                  <a:pt x="372" y="71"/>
                  <a:pt x="372" y="73"/>
                  <a:pt x="371" y="72"/>
                </a:cubicBezTo>
                <a:cubicBezTo>
                  <a:pt x="370" y="72"/>
                  <a:pt x="371" y="72"/>
                  <a:pt x="371" y="71"/>
                </a:cubicBezTo>
                <a:cubicBezTo>
                  <a:pt x="371" y="72"/>
                  <a:pt x="370" y="72"/>
                  <a:pt x="370" y="71"/>
                </a:cubicBezTo>
                <a:cubicBezTo>
                  <a:pt x="370" y="71"/>
                  <a:pt x="370" y="71"/>
                  <a:pt x="371" y="70"/>
                </a:cubicBezTo>
                <a:close/>
                <a:moveTo>
                  <a:pt x="370" y="72"/>
                </a:moveTo>
                <a:cubicBezTo>
                  <a:pt x="370" y="73"/>
                  <a:pt x="370" y="73"/>
                  <a:pt x="369" y="72"/>
                </a:cubicBezTo>
                <a:cubicBezTo>
                  <a:pt x="370" y="72"/>
                  <a:pt x="370" y="72"/>
                  <a:pt x="370" y="72"/>
                </a:cubicBezTo>
                <a:close/>
                <a:moveTo>
                  <a:pt x="367" y="72"/>
                </a:moveTo>
                <a:cubicBezTo>
                  <a:pt x="367" y="72"/>
                  <a:pt x="367" y="72"/>
                  <a:pt x="368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6" y="73"/>
                </a:cubicBezTo>
                <a:cubicBezTo>
                  <a:pt x="367" y="73"/>
                  <a:pt x="367" y="73"/>
                  <a:pt x="367" y="72"/>
                </a:cubicBezTo>
                <a:close/>
                <a:moveTo>
                  <a:pt x="368" y="96"/>
                </a:moveTo>
                <a:cubicBezTo>
                  <a:pt x="367" y="97"/>
                  <a:pt x="367" y="97"/>
                  <a:pt x="366" y="99"/>
                </a:cubicBezTo>
                <a:cubicBezTo>
                  <a:pt x="366" y="98"/>
                  <a:pt x="366" y="98"/>
                  <a:pt x="366" y="98"/>
                </a:cubicBezTo>
                <a:cubicBezTo>
                  <a:pt x="366" y="98"/>
                  <a:pt x="367" y="96"/>
                  <a:pt x="368" y="96"/>
                </a:cubicBezTo>
                <a:close/>
                <a:moveTo>
                  <a:pt x="365" y="67"/>
                </a:move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5" y="67"/>
                  <a:pt x="365" y="67"/>
                </a:cubicBezTo>
                <a:cubicBezTo>
                  <a:pt x="365" y="67"/>
                  <a:pt x="364" y="67"/>
                  <a:pt x="364" y="67"/>
                </a:cubicBezTo>
                <a:cubicBezTo>
                  <a:pt x="364" y="67"/>
                  <a:pt x="365" y="67"/>
                  <a:pt x="365" y="67"/>
                </a:cubicBezTo>
                <a:close/>
                <a:moveTo>
                  <a:pt x="365" y="98"/>
                </a:moveTo>
                <a:cubicBezTo>
                  <a:pt x="365" y="98"/>
                  <a:pt x="365" y="98"/>
                  <a:pt x="365" y="99"/>
                </a:cubicBezTo>
                <a:cubicBezTo>
                  <a:pt x="365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8"/>
                  <a:pt x="365" y="98"/>
                  <a:pt x="365" y="98"/>
                </a:cubicBezTo>
                <a:close/>
                <a:moveTo>
                  <a:pt x="363" y="99"/>
                </a:moveTo>
                <a:cubicBezTo>
                  <a:pt x="363" y="99"/>
                  <a:pt x="364" y="99"/>
                  <a:pt x="364" y="99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4" y="99"/>
                  <a:pt x="363" y="100"/>
                  <a:pt x="363" y="100"/>
                </a:cubicBezTo>
                <a:cubicBezTo>
                  <a:pt x="363" y="99"/>
                  <a:pt x="363" y="99"/>
                  <a:pt x="363" y="99"/>
                </a:cubicBezTo>
                <a:close/>
                <a:moveTo>
                  <a:pt x="363" y="100"/>
                </a:move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ubicBezTo>
                  <a:pt x="363" y="100"/>
                  <a:pt x="363" y="100"/>
                  <a:pt x="363" y="100"/>
                </a:cubicBezTo>
                <a:close/>
                <a:moveTo>
                  <a:pt x="361" y="99"/>
                </a:moveTo>
                <a:cubicBezTo>
                  <a:pt x="362" y="99"/>
                  <a:pt x="362" y="99"/>
                  <a:pt x="361" y="100"/>
                </a:cubicBezTo>
                <a:cubicBezTo>
                  <a:pt x="361" y="100"/>
                  <a:pt x="361" y="100"/>
                  <a:pt x="360" y="100"/>
                </a:cubicBezTo>
                <a:cubicBezTo>
                  <a:pt x="360" y="100"/>
                  <a:pt x="360" y="100"/>
                  <a:pt x="360" y="101"/>
                </a:cubicBezTo>
                <a:cubicBezTo>
                  <a:pt x="360" y="101"/>
                  <a:pt x="360" y="101"/>
                  <a:pt x="360" y="101"/>
                </a:cubicBezTo>
                <a:cubicBezTo>
                  <a:pt x="360" y="101"/>
                  <a:pt x="359" y="100"/>
                  <a:pt x="359" y="100"/>
                </a:cubicBezTo>
                <a:cubicBezTo>
                  <a:pt x="360" y="100"/>
                  <a:pt x="361" y="99"/>
                  <a:pt x="361" y="99"/>
                </a:cubicBezTo>
                <a:close/>
                <a:moveTo>
                  <a:pt x="382" y="44"/>
                </a:moveTo>
                <a:cubicBezTo>
                  <a:pt x="382" y="45"/>
                  <a:pt x="382" y="45"/>
                  <a:pt x="381" y="45"/>
                </a:cubicBezTo>
                <a:cubicBezTo>
                  <a:pt x="381" y="45"/>
                  <a:pt x="382" y="44"/>
                  <a:pt x="382" y="44"/>
                </a:cubicBezTo>
                <a:close/>
                <a:moveTo>
                  <a:pt x="359" y="57"/>
                </a:moveTo>
                <a:cubicBezTo>
                  <a:pt x="359" y="57"/>
                  <a:pt x="359" y="56"/>
                  <a:pt x="359" y="56"/>
                </a:cubicBezTo>
                <a:cubicBezTo>
                  <a:pt x="359" y="56"/>
                  <a:pt x="359" y="55"/>
                  <a:pt x="359" y="55"/>
                </a:cubicBezTo>
                <a:cubicBezTo>
                  <a:pt x="360" y="55"/>
                  <a:pt x="360" y="55"/>
                  <a:pt x="360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56"/>
                  <a:pt x="359" y="56"/>
                  <a:pt x="359" y="57"/>
                </a:cubicBezTo>
                <a:close/>
                <a:moveTo>
                  <a:pt x="361" y="57"/>
                </a:moveTo>
                <a:cubicBezTo>
                  <a:pt x="361" y="57"/>
                  <a:pt x="361" y="57"/>
                  <a:pt x="360" y="57"/>
                </a:cubicBezTo>
                <a:cubicBezTo>
                  <a:pt x="361" y="57"/>
                  <a:pt x="360" y="56"/>
                  <a:pt x="361" y="57"/>
                </a:cubicBezTo>
                <a:close/>
                <a:moveTo>
                  <a:pt x="358" y="41"/>
                </a:moveTo>
                <a:cubicBezTo>
                  <a:pt x="359" y="41"/>
                  <a:pt x="359" y="41"/>
                  <a:pt x="359" y="41"/>
                </a:cubicBezTo>
                <a:cubicBezTo>
                  <a:pt x="359" y="41"/>
                  <a:pt x="358" y="42"/>
                  <a:pt x="358" y="41"/>
                </a:cubicBezTo>
                <a:cubicBezTo>
                  <a:pt x="358" y="41"/>
                  <a:pt x="358" y="41"/>
                  <a:pt x="358" y="41"/>
                </a:cubicBezTo>
                <a:close/>
                <a:moveTo>
                  <a:pt x="359" y="41"/>
                </a:moveTo>
                <a:cubicBezTo>
                  <a:pt x="360" y="42"/>
                  <a:pt x="360" y="41"/>
                  <a:pt x="360" y="41"/>
                </a:cubicBezTo>
                <a:cubicBezTo>
                  <a:pt x="361" y="41"/>
                  <a:pt x="361" y="41"/>
                  <a:pt x="361" y="42"/>
                </a:cubicBezTo>
                <a:cubicBezTo>
                  <a:pt x="362" y="42"/>
                  <a:pt x="361" y="41"/>
                  <a:pt x="361" y="41"/>
                </a:cubicBezTo>
                <a:cubicBezTo>
                  <a:pt x="362" y="41"/>
                  <a:pt x="362" y="42"/>
                  <a:pt x="362" y="43"/>
                </a:cubicBezTo>
                <a:cubicBezTo>
                  <a:pt x="361" y="42"/>
                  <a:pt x="360" y="44"/>
                  <a:pt x="359" y="43"/>
                </a:cubicBezTo>
                <a:cubicBezTo>
                  <a:pt x="358" y="43"/>
                  <a:pt x="359" y="43"/>
                  <a:pt x="359" y="43"/>
                </a:cubicBezTo>
                <a:cubicBezTo>
                  <a:pt x="359" y="43"/>
                  <a:pt x="358" y="43"/>
                  <a:pt x="358" y="43"/>
                </a:cubicBezTo>
                <a:cubicBezTo>
                  <a:pt x="359" y="42"/>
                  <a:pt x="359" y="42"/>
                  <a:pt x="359" y="41"/>
                </a:cubicBezTo>
                <a:close/>
                <a:moveTo>
                  <a:pt x="359" y="43"/>
                </a:moveTo>
                <a:cubicBezTo>
                  <a:pt x="358" y="44"/>
                  <a:pt x="358" y="44"/>
                  <a:pt x="358" y="44"/>
                </a:cubicBezTo>
                <a:cubicBezTo>
                  <a:pt x="358" y="43"/>
                  <a:pt x="358" y="43"/>
                  <a:pt x="359" y="43"/>
                </a:cubicBezTo>
                <a:close/>
                <a:moveTo>
                  <a:pt x="307" y="31"/>
                </a:moveTo>
                <a:cubicBezTo>
                  <a:pt x="307" y="31"/>
                  <a:pt x="307" y="32"/>
                  <a:pt x="307" y="32"/>
                </a:cubicBezTo>
                <a:cubicBezTo>
                  <a:pt x="307" y="32"/>
                  <a:pt x="307" y="32"/>
                  <a:pt x="306" y="32"/>
                </a:cubicBezTo>
                <a:cubicBezTo>
                  <a:pt x="306" y="31"/>
                  <a:pt x="307" y="32"/>
                  <a:pt x="307" y="31"/>
                </a:cubicBezTo>
                <a:close/>
                <a:moveTo>
                  <a:pt x="320" y="9"/>
                </a:moveTo>
                <a:cubicBezTo>
                  <a:pt x="320" y="9"/>
                  <a:pt x="319" y="9"/>
                  <a:pt x="319" y="9"/>
                </a:cubicBezTo>
                <a:cubicBezTo>
                  <a:pt x="319" y="9"/>
                  <a:pt x="320" y="8"/>
                  <a:pt x="320" y="9"/>
                </a:cubicBezTo>
                <a:close/>
                <a:moveTo>
                  <a:pt x="302" y="21"/>
                </a:moveTo>
                <a:cubicBezTo>
                  <a:pt x="302" y="21"/>
                  <a:pt x="302" y="21"/>
                  <a:pt x="302" y="20"/>
                </a:cubicBezTo>
                <a:cubicBezTo>
                  <a:pt x="302" y="20"/>
                  <a:pt x="302" y="20"/>
                  <a:pt x="302" y="19"/>
                </a:cubicBezTo>
                <a:cubicBezTo>
                  <a:pt x="303" y="19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2" y="20"/>
                  <a:pt x="302" y="20"/>
                  <a:pt x="302" y="21"/>
                </a:cubicBezTo>
                <a:close/>
                <a:moveTo>
                  <a:pt x="303" y="21"/>
                </a:moveTo>
                <a:cubicBezTo>
                  <a:pt x="303" y="21"/>
                  <a:pt x="303" y="22"/>
                  <a:pt x="303" y="21"/>
                </a:cubicBezTo>
                <a:cubicBezTo>
                  <a:pt x="303" y="21"/>
                  <a:pt x="303" y="20"/>
                  <a:pt x="303" y="21"/>
                </a:cubicBezTo>
                <a:close/>
                <a:moveTo>
                  <a:pt x="302" y="5"/>
                </a:moveTo>
                <a:cubicBezTo>
                  <a:pt x="302" y="6"/>
                  <a:pt x="302" y="6"/>
                  <a:pt x="302" y="5"/>
                </a:cubicBezTo>
                <a:cubicBezTo>
                  <a:pt x="303" y="6"/>
                  <a:pt x="303" y="6"/>
                  <a:pt x="303" y="7"/>
                </a:cubicBezTo>
                <a:cubicBezTo>
                  <a:pt x="304" y="6"/>
                  <a:pt x="303" y="5"/>
                  <a:pt x="303" y="5"/>
                </a:cubicBezTo>
                <a:cubicBezTo>
                  <a:pt x="304" y="5"/>
                  <a:pt x="304" y="6"/>
                  <a:pt x="303" y="7"/>
                </a:cubicBezTo>
                <a:cubicBezTo>
                  <a:pt x="303" y="6"/>
                  <a:pt x="302" y="8"/>
                  <a:pt x="301" y="8"/>
                </a:cubicBezTo>
                <a:cubicBezTo>
                  <a:pt x="301" y="7"/>
                  <a:pt x="302" y="7"/>
                  <a:pt x="301" y="7"/>
                </a:cubicBezTo>
                <a:cubicBezTo>
                  <a:pt x="301" y="7"/>
                  <a:pt x="301" y="7"/>
                  <a:pt x="300" y="7"/>
                </a:cubicBezTo>
                <a:cubicBezTo>
                  <a:pt x="301" y="6"/>
                  <a:pt x="301" y="6"/>
                  <a:pt x="302" y="5"/>
                </a:cubicBezTo>
                <a:close/>
                <a:moveTo>
                  <a:pt x="301" y="5"/>
                </a:moveTo>
                <a:cubicBezTo>
                  <a:pt x="301" y="5"/>
                  <a:pt x="301" y="5"/>
                  <a:pt x="301" y="5"/>
                </a:cubicBezTo>
                <a:cubicBezTo>
                  <a:pt x="302" y="5"/>
                  <a:pt x="301" y="6"/>
                  <a:pt x="300" y="6"/>
                </a:cubicBezTo>
                <a:cubicBezTo>
                  <a:pt x="301" y="5"/>
                  <a:pt x="301" y="5"/>
                  <a:pt x="301" y="5"/>
                </a:cubicBezTo>
                <a:close/>
                <a:moveTo>
                  <a:pt x="301" y="8"/>
                </a:moveTo>
                <a:cubicBezTo>
                  <a:pt x="301" y="8"/>
                  <a:pt x="301" y="8"/>
                  <a:pt x="300" y="8"/>
                </a:cubicBezTo>
                <a:cubicBezTo>
                  <a:pt x="301" y="7"/>
                  <a:pt x="301" y="7"/>
                  <a:pt x="301" y="8"/>
                </a:cubicBezTo>
                <a:close/>
                <a:moveTo>
                  <a:pt x="299" y="8"/>
                </a:moveTo>
                <a:cubicBezTo>
                  <a:pt x="298" y="8"/>
                  <a:pt x="298" y="9"/>
                  <a:pt x="297" y="8"/>
                </a:cubicBezTo>
                <a:cubicBezTo>
                  <a:pt x="298" y="8"/>
                  <a:pt x="298" y="7"/>
                  <a:pt x="299" y="8"/>
                </a:cubicBezTo>
                <a:close/>
                <a:moveTo>
                  <a:pt x="299" y="31"/>
                </a:moveTo>
                <a:cubicBezTo>
                  <a:pt x="298" y="32"/>
                  <a:pt x="298" y="32"/>
                  <a:pt x="297" y="34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8" y="33"/>
                  <a:pt x="298" y="31"/>
                  <a:pt x="299" y="31"/>
                </a:cubicBezTo>
                <a:close/>
                <a:moveTo>
                  <a:pt x="296" y="8"/>
                </a:moveTo>
                <a:cubicBezTo>
                  <a:pt x="296" y="7"/>
                  <a:pt x="296" y="8"/>
                  <a:pt x="295" y="8"/>
                </a:cubicBezTo>
                <a:cubicBezTo>
                  <a:pt x="295" y="7"/>
                  <a:pt x="296" y="7"/>
                  <a:pt x="296" y="8"/>
                </a:cubicBezTo>
                <a:close/>
                <a:moveTo>
                  <a:pt x="296" y="33"/>
                </a:moveTo>
                <a:cubicBezTo>
                  <a:pt x="297" y="33"/>
                  <a:pt x="297" y="33"/>
                  <a:pt x="297" y="34"/>
                </a:cubicBezTo>
                <a:cubicBezTo>
                  <a:pt x="296" y="34"/>
                  <a:pt x="295" y="34"/>
                  <a:pt x="295" y="34"/>
                </a:cubicBezTo>
                <a:cubicBezTo>
                  <a:pt x="295" y="34"/>
                  <a:pt x="296" y="33"/>
                  <a:pt x="296" y="33"/>
                </a:cubicBezTo>
                <a:close/>
                <a:moveTo>
                  <a:pt x="292" y="47"/>
                </a:moveTo>
                <a:cubicBezTo>
                  <a:pt x="291" y="47"/>
                  <a:pt x="291" y="47"/>
                  <a:pt x="291" y="47"/>
                </a:cubicBezTo>
                <a:cubicBezTo>
                  <a:pt x="291" y="47"/>
                  <a:pt x="291" y="47"/>
                  <a:pt x="292" y="47"/>
                </a:cubicBezTo>
                <a:cubicBezTo>
                  <a:pt x="292" y="47"/>
                  <a:pt x="292" y="47"/>
                  <a:pt x="292" y="47"/>
                </a:cubicBezTo>
                <a:close/>
                <a:moveTo>
                  <a:pt x="294" y="33"/>
                </a:moveTo>
                <a:cubicBezTo>
                  <a:pt x="294" y="33"/>
                  <a:pt x="294" y="34"/>
                  <a:pt x="294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4"/>
                  <a:pt x="293" y="33"/>
                  <a:pt x="294" y="33"/>
                </a:cubicBezTo>
                <a:close/>
                <a:moveTo>
                  <a:pt x="291" y="35"/>
                </a:moveTo>
                <a:cubicBezTo>
                  <a:pt x="292" y="35"/>
                  <a:pt x="292" y="34"/>
                  <a:pt x="292" y="3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3" y="35"/>
                  <a:pt x="293" y="35"/>
                  <a:pt x="293" y="35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2" y="35"/>
                  <a:pt x="292" y="36"/>
                  <a:pt x="292" y="36"/>
                </a:cubicBezTo>
                <a:cubicBezTo>
                  <a:pt x="292" y="36"/>
                  <a:pt x="291" y="35"/>
                  <a:pt x="291" y="35"/>
                </a:cubicBezTo>
                <a:close/>
                <a:moveTo>
                  <a:pt x="283" y="50"/>
                </a:move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cubicBezTo>
                  <a:pt x="283" y="50"/>
                  <a:pt x="283" y="50"/>
                  <a:pt x="283" y="50"/>
                </a:cubicBezTo>
                <a:close/>
                <a:moveTo>
                  <a:pt x="283" y="6"/>
                </a:moveTo>
                <a:cubicBezTo>
                  <a:pt x="283" y="6"/>
                  <a:pt x="283" y="5"/>
                  <a:pt x="283" y="5"/>
                </a:cubicBezTo>
                <a:cubicBezTo>
                  <a:pt x="284" y="6"/>
                  <a:pt x="283" y="7"/>
                  <a:pt x="284" y="7"/>
                </a:cubicBezTo>
                <a:cubicBezTo>
                  <a:pt x="284" y="7"/>
                  <a:pt x="283" y="8"/>
                  <a:pt x="283" y="7"/>
                </a:cubicBezTo>
                <a:cubicBezTo>
                  <a:pt x="284" y="7"/>
                  <a:pt x="284" y="6"/>
                  <a:pt x="283" y="6"/>
                </a:cubicBezTo>
                <a:close/>
                <a:moveTo>
                  <a:pt x="211" y="24"/>
                </a:moveTo>
                <a:cubicBezTo>
                  <a:pt x="211" y="25"/>
                  <a:pt x="210" y="25"/>
                  <a:pt x="210" y="25"/>
                </a:cubicBezTo>
                <a:cubicBezTo>
                  <a:pt x="210" y="25"/>
                  <a:pt x="210" y="24"/>
                  <a:pt x="210" y="24"/>
                </a:cubicBezTo>
                <a:cubicBezTo>
                  <a:pt x="210" y="24"/>
                  <a:pt x="210" y="24"/>
                  <a:pt x="211" y="24"/>
                </a:cubicBezTo>
                <a:close/>
                <a:moveTo>
                  <a:pt x="176" y="19"/>
                </a:moveTo>
                <a:cubicBezTo>
                  <a:pt x="175" y="18"/>
                  <a:pt x="177" y="17"/>
                  <a:pt x="177" y="17"/>
                </a:cubicBezTo>
                <a:cubicBezTo>
                  <a:pt x="177" y="17"/>
                  <a:pt x="177" y="18"/>
                  <a:pt x="177" y="18"/>
                </a:cubicBezTo>
                <a:cubicBezTo>
                  <a:pt x="178" y="18"/>
                  <a:pt x="177" y="18"/>
                  <a:pt x="178" y="18"/>
                </a:cubicBezTo>
                <a:cubicBezTo>
                  <a:pt x="177" y="18"/>
                  <a:pt x="177" y="18"/>
                  <a:pt x="176" y="19"/>
                </a:cubicBezTo>
                <a:close/>
                <a:moveTo>
                  <a:pt x="179" y="18"/>
                </a:moveTo>
                <a:cubicBezTo>
                  <a:pt x="180" y="17"/>
                  <a:pt x="181" y="16"/>
                  <a:pt x="181" y="16"/>
                </a:cubicBezTo>
                <a:cubicBezTo>
                  <a:pt x="181" y="18"/>
                  <a:pt x="180" y="18"/>
                  <a:pt x="179" y="18"/>
                </a:cubicBezTo>
                <a:close/>
                <a:moveTo>
                  <a:pt x="183" y="16"/>
                </a:moveTo>
                <a:cubicBezTo>
                  <a:pt x="182" y="15"/>
                  <a:pt x="183" y="15"/>
                  <a:pt x="183" y="15"/>
                </a:cubicBezTo>
                <a:cubicBezTo>
                  <a:pt x="183" y="16"/>
                  <a:pt x="183" y="16"/>
                  <a:pt x="183" y="16"/>
                </a:cubicBezTo>
                <a:close/>
                <a:moveTo>
                  <a:pt x="194" y="15"/>
                </a:moveTo>
                <a:cubicBezTo>
                  <a:pt x="193" y="14"/>
                  <a:pt x="194" y="15"/>
                  <a:pt x="195" y="15"/>
                </a:cubicBezTo>
                <a:cubicBezTo>
                  <a:pt x="195" y="15"/>
                  <a:pt x="194" y="15"/>
                  <a:pt x="194" y="15"/>
                </a:cubicBezTo>
                <a:close/>
                <a:moveTo>
                  <a:pt x="31" y="75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75"/>
                  <a:pt x="32" y="74"/>
                  <a:pt x="31" y="74"/>
                </a:cubicBezTo>
                <a:cubicBezTo>
                  <a:pt x="32" y="74"/>
                  <a:pt x="32" y="74"/>
                  <a:pt x="32" y="75"/>
                </a:cubicBezTo>
                <a:cubicBezTo>
                  <a:pt x="31" y="75"/>
                  <a:pt x="31" y="75"/>
                  <a:pt x="31" y="75"/>
                </a:cubicBezTo>
                <a:close/>
                <a:moveTo>
                  <a:pt x="38" y="73"/>
                </a:moveTo>
                <a:cubicBezTo>
                  <a:pt x="38" y="73"/>
                  <a:pt x="39" y="72"/>
                  <a:pt x="39" y="73"/>
                </a:cubicBezTo>
                <a:cubicBezTo>
                  <a:pt x="39" y="73"/>
                  <a:pt x="38" y="73"/>
                  <a:pt x="38" y="73"/>
                </a:cubicBezTo>
                <a:close/>
                <a:moveTo>
                  <a:pt x="40" y="73"/>
                </a:moveTo>
                <a:cubicBezTo>
                  <a:pt x="40" y="72"/>
                  <a:pt x="41" y="73"/>
                  <a:pt x="41" y="73"/>
                </a:cubicBezTo>
                <a:cubicBezTo>
                  <a:pt x="40" y="73"/>
                  <a:pt x="40" y="73"/>
                  <a:pt x="40" y="73"/>
                </a:cubicBezTo>
                <a:close/>
                <a:moveTo>
                  <a:pt x="47" y="73"/>
                </a:moveTo>
                <a:cubicBezTo>
                  <a:pt x="48" y="72"/>
                  <a:pt x="48" y="71"/>
                  <a:pt x="48" y="72"/>
                </a:cubicBezTo>
                <a:cubicBezTo>
                  <a:pt x="48" y="72"/>
                  <a:pt x="48" y="73"/>
                  <a:pt x="47" y="73"/>
                </a:cubicBezTo>
                <a:close/>
                <a:moveTo>
                  <a:pt x="49" y="71"/>
                </a:moveTo>
                <a:cubicBezTo>
                  <a:pt x="48" y="70"/>
                  <a:pt x="48" y="71"/>
                  <a:pt x="48" y="70"/>
                </a:cubicBezTo>
                <a:cubicBezTo>
                  <a:pt x="48" y="70"/>
                  <a:pt x="48" y="68"/>
                  <a:pt x="49" y="69"/>
                </a:cubicBezTo>
                <a:cubicBezTo>
                  <a:pt x="49" y="70"/>
                  <a:pt x="49" y="70"/>
                  <a:pt x="49" y="71"/>
                </a:cubicBezTo>
                <a:close/>
                <a:moveTo>
                  <a:pt x="49" y="69"/>
                </a:moveTo>
                <a:cubicBezTo>
                  <a:pt x="50" y="69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0"/>
                  <a:pt x="49" y="69"/>
                  <a:pt x="49" y="69"/>
                </a:cubicBezTo>
                <a:close/>
                <a:moveTo>
                  <a:pt x="50" y="72"/>
                </a:moveTo>
                <a:cubicBezTo>
                  <a:pt x="50" y="72"/>
                  <a:pt x="51" y="71"/>
                  <a:pt x="51" y="71"/>
                </a:cubicBezTo>
                <a:cubicBezTo>
                  <a:pt x="50" y="70"/>
                  <a:pt x="50" y="71"/>
                  <a:pt x="50" y="71"/>
                </a:cubicBezTo>
                <a:cubicBezTo>
                  <a:pt x="50" y="71"/>
                  <a:pt x="50" y="70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2"/>
                  <a:pt x="51" y="72"/>
                  <a:pt x="50" y="72"/>
                </a:cubicBezTo>
                <a:close/>
                <a:moveTo>
                  <a:pt x="50" y="70"/>
                </a:moveTo>
                <a:cubicBezTo>
                  <a:pt x="50" y="69"/>
                  <a:pt x="51" y="70"/>
                  <a:pt x="51" y="70"/>
                </a:cubicBezTo>
                <a:cubicBezTo>
                  <a:pt x="51" y="70"/>
                  <a:pt x="51" y="70"/>
                  <a:pt x="50" y="70"/>
                </a:cubicBezTo>
                <a:close/>
                <a:moveTo>
                  <a:pt x="55" y="70"/>
                </a:moveTo>
                <a:cubicBezTo>
                  <a:pt x="55" y="70"/>
                  <a:pt x="55" y="69"/>
                  <a:pt x="54" y="70"/>
                </a:cubicBezTo>
                <a:cubicBezTo>
                  <a:pt x="54" y="71"/>
                  <a:pt x="55" y="70"/>
                  <a:pt x="55" y="71"/>
                </a:cubicBezTo>
                <a:cubicBezTo>
                  <a:pt x="55" y="71"/>
                  <a:pt x="54" y="71"/>
                  <a:pt x="54" y="70"/>
                </a:cubicBezTo>
                <a:cubicBezTo>
                  <a:pt x="54" y="70"/>
                  <a:pt x="55" y="69"/>
                  <a:pt x="56" y="70"/>
                </a:cubicBezTo>
                <a:cubicBezTo>
                  <a:pt x="55" y="70"/>
                  <a:pt x="56" y="70"/>
                  <a:pt x="55" y="70"/>
                </a:cubicBezTo>
                <a:close/>
                <a:moveTo>
                  <a:pt x="57" y="70"/>
                </a:moveTo>
                <a:cubicBezTo>
                  <a:pt x="57" y="70"/>
                  <a:pt x="57" y="70"/>
                  <a:pt x="56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70"/>
                  <a:pt x="57" y="70"/>
                </a:cubicBezTo>
                <a:close/>
                <a:moveTo>
                  <a:pt x="56" y="67"/>
                </a:moveTo>
                <a:cubicBezTo>
                  <a:pt x="56" y="66"/>
                  <a:pt x="57" y="66"/>
                  <a:pt x="57" y="66"/>
                </a:cubicBezTo>
                <a:cubicBezTo>
                  <a:pt x="57" y="67"/>
                  <a:pt x="56" y="67"/>
                  <a:pt x="56" y="67"/>
                </a:cubicBezTo>
                <a:close/>
                <a:moveTo>
                  <a:pt x="58" y="70"/>
                </a:moveTo>
                <a:cubicBezTo>
                  <a:pt x="58" y="70"/>
                  <a:pt x="59" y="70"/>
                  <a:pt x="59" y="70"/>
                </a:cubicBezTo>
                <a:cubicBezTo>
                  <a:pt x="59" y="71"/>
                  <a:pt x="59" y="71"/>
                  <a:pt x="58" y="70"/>
                </a:cubicBezTo>
                <a:close/>
                <a:moveTo>
                  <a:pt x="60" y="68"/>
                </a:moveTo>
                <a:cubicBezTo>
                  <a:pt x="59" y="67"/>
                  <a:pt x="60" y="68"/>
                  <a:pt x="60" y="67"/>
                </a:cubicBezTo>
                <a:cubicBezTo>
                  <a:pt x="61" y="67"/>
                  <a:pt x="60" y="67"/>
                  <a:pt x="60" y="68"/>
                </a:cubicBezTo>
                <a:cubicBezTo>
                  <a:pt x="61" y="68"/>
                  <a:pt x="61" y="67"/>
                  <a:pt x="61" y="67"/>
                </a:cubicBezTo>
                <a:cubicBezTo>
                  <a:pt x="61" y="68"/>
                  <a:pt x="60" y="68"/>
                  <a:pt x="60" y="68"/>
                </a:cubicBezTo>
                <a:close/>
                <a:moveTo>
                  <a:pt x="61" y="70"/>
                </a:moveTo>
                <a:cubicBezTo>
                  <a:pt x="61" y="70"/>
                  <a:pt x="61" y="69"/>
                  <a:pt x="62" y="69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63" y="69"/>
                </a:moveTo>
                <a:cubicBezTo>
                  <a:pt x="63" y="68"/>
                  <a:pt x="63" y="67"/>
                  <a:pt x="63" y="67"/>
                </a:cubicBezTo>
                <a:cubicBezTo>
                  <a:pt x="63" y="68"/>
                  <a:pt x="64" y="68"/>
                  <a:pt x="63" y="69"/>
                </a:cubicBezTo>
                <a:close/>
                <a:moveTo>
                  <a:pt x="65" y="68"/>
                </a:moveTo>
                <a:cubicBezTo>
                  <a:pt x="64" y="67"/>
                  <a:pt x="64" y="68"/>
                  <a:pt x="64" y="67"/>
                </a:cubicBezTo>
                <a:cubicBezTo>
                  <a:pt x="64" y="67"/>
                  <a:pt x="64" y="67"/>
                  <a:pt x="65" y="66"/>
                </a:cubicBezTo>
                <a:cubicBezTo>
                  <a:pt x="65" y="67"/>
                  <a:pt x="65" y="67"/>
                  <a:pt x="65" y="67"/>
                </a:cubicBezTo>
                <a:cubicBezTo>
                  <a:pt x="65" y="67"/>
                  <a:pt x="65" y="67"/>
                  <a:pt x="65" y="68"/>
                </a:cubicBezTo>
                <a:close/>
                <a:moveTo>
                  <a:pt x="66" y="70"/>
                </a:moveTo>
                <a:cubicBezTo>
                  <a:pt x="66" y="70"/>
                  <a:pt x="66" y="71"/>
                  <a:pt x="66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0"/>
                  <a:pt x="66" y="70"/>
                  <a:pt x="66" y="70"/>
                </a:cubicBezTo>
                <a:close/>
                <a:moveTo>
                  <a:pt x="67" y="68"/>
                </a:moveTo>
                <a:cubicBezTo>
                  <a:pt x="67" y="68"/>
                  <a:pt x="67" y="68"/>
                  <a:pt x="67" y="68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8" y="68"/>
                  <a:pt x="67" y="68"/>
                </a:cubicBezTo>
                <a:close/>
                <a:moveTo>
                  <a:pt x="66" y="67"/>
                </a:moveTo>
                <a:cubicBezTo>
                  <a:pt x="66" y="67"/>
                  <a:pt x="68" y="65"/>
                  <a:pt x="68" y="67"/>
                </a:cubicBezTo>
                <a:cubicBezTo>
                  <a:pt x="67" y="66"/>
                  <a:pt x="66" y="68"/>
                  <a:pt x="66" y="67"/>
                </a:cubicBezTo>
                <a:close/>
                <a:moveTo>
                  <a:pt x="71" y="66"/>
                </a:move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5"/>
                  <a:pt x="72" y="66"/>
                </a:cubicBezTo>
                <a:cubicBezTo>
                  <a:pt x="71" y="66"/>
                  <a:pt x="71" y="66"/>
                  <a:pt x="71" y="66"/>
                </a:cubicBezTo>
                <a:close/>
                <a:moveTo>
                  <a:pt x="76" y="66"/>
                </a:move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6" y="66"/>
                  <a:pt x="76" y="66"/>
                </a:cubicBezTo>
                <a:close/>
                <a:moveTo>
                  <a:pt x="15" y="89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88"/>
                  <a:pt x="15" y="88"/>
                  <a:pt x="16" y="88"/>
                </a:cubicBezTo>
                <a:cubicBezTo>
                  <a:pt x="16" y="89"/>
                  <a:pt x="15" y="89"/>
                  <a:pt x="15" y="89"/>
                </a:cubicBezTo>
                <a:close/>
                <a:moveTo>
                  <a:pt x="18" y="88"/>
                </a:moveTo>
                <a:cubicBezTo>
                  <a:pt x="17" y="87"/>
                  <a:pt x="17" y="88"/>
                  <a:pt x="17" y="88"/>
                </a:cubicBezTo>
                <a:cubicBezTo>
                  <a:pt x="16" y="87"/>
                  <a:pt x="18" y="87"/>
                  <a:pt x="18" y="88"/>
                </a:cubicBezTo>
                <a:close/>
                <a:moveTo>
                  <a:pt x="21" y="88"/>
                </a:moveTo>
                <a:cubicBezTo>
                  <a:pt x="20" y="88"/>
                  <a:pt x="20" y="87"/>
                  <a:pt x="20" y="88"/>
                </a:cubicBezTo>
                <a:cubicBezTo>
                  <a:pt x="20" y="86"/>
                  <a:pt x="21" y="88"/>
                  <a:pt x="22" y="88"/>
                </a:cubicBezTo>
                <a:cubicBezTo>
                  <a:pt x="21" y="89"/>
                  <a:pt x="21" y="88"/>
                  <a:pt x="21" y="88"/>
                </a:cubicBezTo>
                <a:close/>
                <a:moveTo>
                  <a:pt x="25" y="89"/>
                </a:moveTo>
                <a:cubicBezTo>
                  <a:pt x="25" y="89"/>
                  <a:pt x="24" y="89"/>
                  <a:pt x="24" y="90"/>
                </a:cubicBezTo>
                <a:cubicBezTo>
                  <a:pt x="24" y="89"/>
                  <a:pt x="24" y="88"/>
                  <a:pt x="25" y="88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20" y="94"/>
                </a:moveTo>
                <a:cubicBezTo>
                  <a:pt x="20" y="94"/>
                  <a:pt x="21" y="94"/>
                  <a:pt x="21" y="95"/>
                </a:cubicBezTo>
                <a:cubicBezTo>
                  <a:pt x="20" y="94"/>
                  <a:pt x="20" y="95"/>
                  <a:pt x="20" y="94"/>
                </a:cubicBezTo>
                <a:close/>
                <a:moveTo>
                  <a:pt x="21" y="95"/>
                </a:moveTo>
                <a:cubicBezTo>
                  <a:pt x="21" y="95"/>
                  <a:pt x="21" y="94"/>
                  <a:pt x="21" y="94"/>
                </a:cubicBezTo>
                <a:cubicBezTo>
                  <a:pt x="22" y="95"/>
                  <a:pt x="22" y="94"/>
                  <a:pt x="22" y="94"/>
                </a:cubicBezTo>
                <a:cubicBezTo>
                  <a:pt x="22" y="94"/>
                  <a:pt x="22" y="95"/>
                  <a:pt x="22" y="95"/>
                </a:cubicBezTo>
                <a:cubicBezTo>
                  <a:pt x="22" y="95"/>
                  <a:pt x="22" y="94"/>
                  <a:pt x="22" y="95"/>
                </a:cubicBezTo>
                <a:lnTo>
                  <a:pt x="21" y="95"/>
                </a:lnTo>
                <a:close/>
                <a:moveTo>
                  <a:pt x="22" y="97"/>
                </a:moveTo>
                <a:cubicBezTo>
                  <a:pt x="22" y="97"/>
                  <a:pt x="23" y="96"/>
                  <a:pt x="24" y="96"/>
                </a:cubicBezTo>
                <a:cubicBezTo>
                  <a:pt x="23" y="97"/>
                  <a:pt x="22" y="97"/>
                  <a:pt x="22" y="97"/>
                </a:cubicBezTo>
                <a:close/>
                <a:moveTo>
                  <a:pt x="23" y="95"/>
                </a:moveTo>
                <a:cubicBezTo>
                  <a:pt x="23" y="95"/>
                  <a:pt x="23" y="95"/>
                  <a:pt x="24" y="95"/>
                </a:cubicBezTo>
                <a:cubicBezTo>
                  <a:pt x="23" y="95"/>
                  <a:pt x="23" y="96"/>
                  <a:pt x="23" y="95"/>
                </a:cubicBezTo>
                <a:close/>
                <a:moveTo>
                  <a:pt x="26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93"/>
                  <a:pt x="26" y="94"/>
                  <a:pt x="27" y="94"/>
                </a:cubicBezTo>
                <a:lnTo>
                  <a:pt x="26" y="94"/>
                </a:lnTo>
                <a:close/>
                <a:moveTo>
                  <a:pt x="33" y="79"/>
                </a:moveTo>
                <a:cubicBezTo>
                  <a:pt x="33" y="80"/>
                  <a:pt x="34" y="80"/>
                  <a:pt x="34" y="80"/>
                </a:cubicBezTo>
                <a:cubicBezTo>
                  <a:pt x="33" y="80"/>
                  <a:pt x="33" y="79"/>
                  <a:pt x="33" y="79"/>
                </a:cubicBezTo>
                <a:close/>
                <a:moveTo>
                  <a:pt x="33" y="84"/>
                </a:moveTo>
                <a:cubicBezTo>
                  <a:pt x="33" y="84"/>
                  <a:pt x="32" y="84"/>
                  <a:pt x="33" y="83"/>
                </a:cubicBezTo>
                <a:cubicBezTo>
                  <a:pt x="33" y="83"/>
                  <a:pt x="33" y="84"/>
                  <a:pt x="34" y="84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5"/>
                  <a:pt x="33" y="85"/>
                  <a:pt x="33" y="84"/>
                </a:cubicBezTo>
                <a:cubicBezTo>
                  <a:pt x="33" y="84"/>
                  <a:pt x="33" y="84"/>
                  <a:pt x="33" y="84"/>
                </a:cubicBezTo>
                <a:close/>
                <a:moveTo>
                  <a:pt x="33" y="86"/>
                </a:moveTo>
                <a:cubicBezTo>
                  <a:pt x="33" y="86"/>
                  <a:pt x="32" y="86"/>
                  <a:pt x="32" y="86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3" y="85"/>
                  <a:pt x="33" y="86"/>
                </a:cubicBezTo>
                <a:close/>
                <a:moveTo>
                  <a:pt x="28" y="89"/>
                </a:moveTo>
                <a:cubicBezTo>
                  <a:pt x="27" y="89"/>
                  <a:pt x="27" y="89"/>
                  <a:pt x="27" y="88"/>
                </a:cubicBezTo>
                <a:cubicBezTo>
                  <a:pt x="27" y="88"/>
                  <a:pt x="27" y="88"/>
                  <a:pt x="28" y="88"/>
                </a:cubicBezTo>
                <a:lnTo>
                  <a:pt x="28" y="89"/>
                </a:lnTo>
                <a:close/>
                <a:moveTo>
                  <a:pt x="2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87"/>
                  <a:pt x="28" y="86"/>
                  <a:pt x="28" y="87"/>
                </a:cubicBezTo>
                <a:cubicBezTo>
                  <a:pt x="28" y="88"/>
                  <a:pt x="29" y="87"/>
                  <a:pt x="29" y="88"/>
                </a:cubicBezTo>
                <a:cubicBezTo>
                  <a:pt x="29" y="87"/>
                  <a:pt x="28" y="89"/>
                  <a:pt x="28" y="88"/>
                </a:cubicBezTo>
                <a:close/>
                <a:moveTo>
                  <a:pt x="28" y="85"/>
                </a:moveTo>
                <a:cubicBezTo>
                  <a:pt x="28" y="85"/>
                  <a:pt x="28" y="85"/>
                  <a:pt x="28" y="85"/>
                </a:cubicBezTo>
                <a:cubicBezTo>
                  <a:pt x="28" y="84"/>
                  <a:pt x="28" y="84"/>
                  <a:pt x="28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84"/>
                  <a:pt x="29" y="84"/>
                  <a:pt x="29" y="85"/>
                </a:cubicBezTo>
                <a:cubicBezTo>
                  <a:pt x="30" y="83"/>
                  <a:pt x="30" y="84"/>
                  <a:pt x="31" y="83"/>
                </a:cubicBezTo>
                <a:cubicBezTo>
                  <a:pt x="31" y="84"/>
                  <a:pt x="32" y="84"/>
                  <a:pt x="32" y="84"/>
                </a:cubicBezTo>
                <a:cubicBezTo>
                  <a:pt x="32" y="85"/>
                  <a:pt x="31" y="85"/>
                  <a:pt x="30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5"/>
                  <a:pt x="28" y="86"/>
                  <a:pt x="28" y="85"/>
                </a:cubicBezTo>
                <a:close/>
                <a:moveTo>
                  <a:pt x="31" y="86"/>
                </a:moveTo>
                <a:cubicBezTo>
                  <a:pt x="31" y="86"/>
                  <a:pt x="30" y="86"/>
                  <a:pt x="30" y="86"/>
                </a:cubicBezTo>
                <a:cubicBezTo>
                  <a:pt x="31" y="86"/>
                  <a:pt x="31" y="86"/>
                  <a:pt x="31" y="86"/>
                </a:cubicBezTo>
                <a:close/>
                <a:moveTo>
                  <a:pt x="30" y="88"/>
                </a:moveTo>
                <a:cubicBezTo>
                  <a:pt x="30" y="87"/>
                  <a:pt x="30" y="87"/>
                  <a:pt x="29" y="87"/>
                </a:cubicBezTo>
                <a:cubicBezTo>
                  <a:pt x="30" y="87"/>
                  <a:pt x="31" y="87"/>
                  <a:pt x="31" y="87"/>
                </a:cubicBezTo>
                <a:cubicBezTo>
                  <a:pt x="31" y="87"/>
                  <a:pt x="30" y="87"/>
                  <a:pt x="30" y="88"/>
                </a:cubicBezTo>
                <a:close/>
                <a:moveTo>
                  <a:pt x="31" y="87"/>
                </a:moveTo>
                <a:cubicBezTo>
                  <a:pt x="31" y="87"/>
                  <a:pt x="32" y="87"/>
                  <a:pt x="32" y="87"/>
                </a:cubicBezTo>
                <a:cubicBezTo>
                  <a:pt x="31" y="87"/>
                  <a:pt x="31" y="88"/>
                  <a:pt x="31" y="87"/>
                </a:cubicBezTo>
                <a:close/>
                <a:moveTo>
                  <a:pt x="29" y="94"/>
                </a:moveTo>
                <a:cubicBezTo>
                  <a:pt x="30" y="94"/>
                  <a:pt x="30" y="93"/>
                  <a:pt x="30" y="93"/>
                </a:cubicBezTo>
                <a:cubicBezTo>
                  <a:pt x="30" y="94"/>
                  <a:pt x="30" y="94"/>
                  <a:pt x="29" y="94"/>
                </a:cubicBezTo>
                <a:close/>
                <a:moveTo>
                  <a:pt x="31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0" y="92"/>
                  <a:pt x="30" y="92"/>
                </a:cubicBezTo>
                <a:cubicBezTo>
                  <a:pt x="31" y="92"/>
                  <a:pt x="31" y="91"/>
                  <a:pt x="31" y="92"/>
                </a:cubicBezTo>
                <a:cubicBezTo>
                  <a:pt x="31" y="92"/>
                  <a:pt x="31" y="93"/>
                  <a:pt x="31" y="93"/>
                </a:cubicBezTo>
                <a:close/>
                <a:moveTo>
                  <a:pt x="3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0"/>
                  <a:pt x="32" y="90"/>
                  <a:pt x="33" y="90"/>
                </a:cubicBezTo>
                <a:cubicBezTo>
                  <a:pt x="32" y="90"/>
                  <a:pt x="33" y="90"/>
                  <a:pt x="33" y="90"/>
                </a:cubicBezTo>
                <a:lnTo>
                  <a:pt x="33" y="91"/>
                </a:lnTo>
                <a:close/>
                <a:moveTo>
                  <a:pt x="33" y="87"/>
                </a:moveTo>
                <a:cubicBezTo>
                  <a:pt x="33" y="86"/>
                  <a:pt x="33" y="86"/>
                  <a:pt x="33" y="86"/>
                </a:cubicBezTo>
                <a:cubicBezTo>
                  <a:pt x="34" y="86"/>
                  <a:pt x="33" y="86"/>
                  <a:pt x="34" y="86"/>
                </a:cubicBezTo>
                <a:cubicBezTo>
                  <a:pt x="34" y="87"/>
                  <a:pt x="33" y="87"/>
                  <a:pt x="33" y="87"/>
                </a:cubicBezTo>
                <a:close/>
                <a:moveTo>
                  <a:pt x="34" y="91"/>
                </a:moveTo>
                <a:cubicBezTo>
                  <a:pt x="34" y="90"/>
                  <a:pt x="35" y="90"/>
                  <a:pt x="35" y="91"/>
                </a:cubicBezTo>
                <a:cubicBezTo>
                  <a:pt x="35" y="90"/>
                  <a:pt x="34" y="91"/>
                  <a:pt x="34" y="91"/>
                </a:cubicBezTo>
                <a:close/>
                <a:moveTo>
                  <a:pt x="34" y="86"/>
                </a:moveTo>
                <a:cubicBezTo>
                  <a:pt x="35" y="86"/>
                  <a:pt x="35" y="85"/>
                  <a:pt x="36" y="85"/>
                </a:cubicBezTo>
                <a:cubicBezTo>
                  <a:pt x="36" y="85"/>
                  <a:pt x="35" y="86"/>
                  <a:pt x="35" y="86"/>
                </a:cubicBezTo>
                <a:cubicBezTo>
                  <a:pt x="35" y="86"/>
                  <a:pt x="34" y="86"/>
                  <a:pt x="34" y="86"/>
                </a:cubicBezTo>
                <a:close/>
                <a:moveTo>
                  <a:pt x="35" y="90"/>
                </a:moveTo>
                <a:cubicBezTo>
                  <a:pt x="36" y="90"/>
                  <a:pt x="35" y="89"/>
                  <a:pt x="36" y="89"/>
                </a:cubicBezTo>
                <a:cubicBezTo>
                  <a:pt x="36" y="89"/>
                  <a:pt x="36" y="90"/>
                  <a:pt x="35" y="90"/>
                </a:cubicBezTo>
                <a:close/>
                <a:moveTo>
                  <a:pt x="36" y="92"/>
                </a:moveTo>
                <a:cubicBezTo>
                  <a:pt x="37" y="92"/>
                  <a:pt x="37" y="91"/>
                  <a:pt x="36" y="91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6" y="91"/>
                  <a:pt x="36" y="92"/>
                  <a:pt x="37" y="91"/>
                </a:cubicBezTo>
                <a:cubicBezTo>
                  <a:pt x="37" y="91"/>
                  <a:pt x="36" y="91"/>
                  <a:pt x="36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92"/>
                  <a:pt x="37" y="92"/>
                  <a:pt x="36" y="92"/>
                </a:cubicBezTo>
                <a:close/>
                <a:moveTo>
                  <a:pt x="37" y="82"/>
                </a:moveTo>
                <a:cubicBezTo>
                  <a:pt x="37" y="81"/>
                  <a:pt x="37" y="82"/>
                  <a:pt x="37" y="81"/>
                </a:cubicBezTo>
                <a:cubicBezTo>
                  <a:pt x="36" y="82"/>
                  <a:pt x="36" y="82"/>
                  <a:pt x="35" y="82"/>
                </a:cubicBezTo>
                <a:cubicBezTo>
                  <a:pt x="35" y="82"/>
                  <a:pt x="35" y="82"/>
                  <a:pt x="34" y="82"/>
                </a:cubicBezTo>
                <a:cubicBezTo>
                  <a:pt x="34" y="82"/>
                  <a:pt x="35" y="82"/>
                  <a:pt x="35" y="82"/>
                </a:cubicBezTo>
                <a:cubicBezTo>
                  <a:pt x="33" y="82"/>
                  <a:pt x="34" y="81"/>
                  <a:pt x="34" y="80"/>
                </a:cubicBezTo>
                <a:cubicBezTo>
                  <a:pt x="34" y="80"/>
                  <a:pt x="34" y="80"/>
                  <a:pt x="34" y="81"/>
                </a:cubicBezTo>
                <a:cubicBezTo>
                  <a:pt x="34" y="80"/>
                  <a:pt x="34" y="81"/>
                  <a:pt x="35" y="81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0"/>
                  <a:pt x="35" y="80"/>
                  <a:pt x="34" y="79"/>
                </a:cubicBezTo>
                <a:cubicBezTo>
                  <a:pt x="35" y="79"/>
                  <a:pt x="35" y="79"/>
                  <a:pt x="35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5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0"/>
                  <a:pt x="36" y="81"/>
                </a:cubicBezTo>
                <a:cubicBezTo>
                  <a:pt x="36" y="81"/>
                  <a:pt x="37" y="81"/>
                  <a:pt x="37" y="81"/>
                </a:cubicBezTo>
                <a:cubicBezTo>
                  <a:pt x="37" y="81"/>
                  <a:pt x="38" y="82"/>
                  <a:pt x="37" y="82"/>
                </a:cubicBezTo>
                <a:close/>
                <a:moveTo>
                  <a:pt x="37" y="81"/>
                </a:moveTo>
                <a:cubicBezTo>
                  <a:pt x="37" y="80"/>
                  <a:pt x="38" y="81"/>
                  <a:pt x="38" y="81"/>
                </a:cubicBezTo>
                <a:cubicBezTo>
                  <a:pt x="37" y="81"/>
                  <a:pt x="37" y="81"/>
                  <a:pt x="37" y="81"/>
                </a:cubicBezTo>
                <a:close/>
                <a:moveTo>
                  <a:pt x="38" y="88"/>
                </a:move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9" y="87"/>
                  <a:pt x="39" y="88"/>
                </a:cubicBezTo>
                <a:cubicBezTo>
                  <a:pt x="38" y="87"/>
                  <a:pt x="38" y="88"/>
                  <a:pt x="38" y="88"/>
                </a:cubicBezTo>
                <a:close/>
                <a:moveTo>
                  <a:pt x="39" y="93"/>
                </a:moveTo>
                <a:cubicBezTo>
                  <a:pt x="39" y="93"/>
                  <a:pt x="39" y="93"/>
                  <a:pt x="40" y="93"/>
                </a:cubicBezTo>
                <a:cubicBezTo>
                  <a:pt x="40" y="94"/>
                  <a:pt x="39" y="94"/>
                  <a:pt x="39" y="93"/>
                </a:cubicBezTo>
                <a:close/>
                <a:moveTo>
                  <a:pt x="40" y="87"/>
                </a:moveTo>
                <a:cubicBezTo>
                  <a:pt x="40" y="87"/>
                  <a:pt x="40" y="87"/>
                  <a:pt x="41" y="87"/>
                </a:cubicBezTo>
                <a:cubicBezTo>
                  <a:pt x="40" y="87"/>
                  <a:pt x="40" y="88"/>
                  <a:pt x="40" y="87"/>
                </a:cubicBezTo>
                <a:close/>
                <a:moveTo>
                  <a:pt x="43" y="85"/>
                </a:moveTo>
                <a:cubicBezTo>
                  <a:pt x="43" y="85"/>
                  <a:pt x="42" y="86"/>
                  <a:pt x="42" y="85"/>
                </a:cubicBezTo>
                <a:cubicBezTo>
                  <a:pt x="42" y="85"/>
                  <a:pt x="43" y="84"/>
                  <a:pt x="43" y="84"/>
                </a:cubicBezTo>
                <a:lnTo>
                  <a:pt x="43" y="85"/>
                </a:lnTo>
                <a:close/>
                <a:moveTo>
                  <a:pt x="42" y="83"/>
                </a:moveTo>
                <a:cubicBezTo>
                  <a:pt x="41" y="84"/>
                  <a:pt x="42" y="86"/>
                  <a:pt x="41" y="86"/>
                </a:cubicBezTo>
                <a:cubicBezTo>
                  <a:pt x="42" y="85"/>
                  <a:pt x="42" y="83"/>
                  <a:pt x="41" y="83"/>
                </a:cubicBezTo>
                <a:cubicBezTo>
                  <a:pt x="40" y="83"/>
                  <a:pt x="41" y="83"/>
                  <a:pt x="41" y="82"/>
                </a:cubicBezTo>
                <a:cubicBezTo>
                  <a:pt x="42" y="83"/>
                  <a:pt x="42" y="82"/>
                  <a:pt x="42" y="83"/>
                </a:cubicBezTo>
                <a:cubicBezTo>
                  <a:pt x="42" y="83"/>
                  <a:pt x="43" y="82"/>
                  <a:pt x="43" y="83"/>
                </a:cubicBezTo>
                <a:cubicBezTo>
                  <a:pt x="43" y="84"/>
                  <a:pt x="42" y="83"/>
                  <a:pt x="42" y="83"/>
                </a:cubicBezTo>
                <a:close/>
                <a:moveTo>
                  <a:pt x="43" y="89"/>
                </a:moveTo>
                <a:cubicBezTo>
                  <a:pt x="43" y="88"/>
                  <a:pt x="44" y="88"/>
                  <a:pt x="45" y="89"/>
                </a:cubicBezTo>
                <a:cubicBezTo>
                  <a:pt x="44" y="88"/>
                  <a:pt x="44" y="89"/>
                  <a:pt x="43" y="89"/>
                </a:cubicBezTo>
                <a:close/>
                <a:moveTo>
                  <a:pt x="44" y="92"/>
                </a:moveTo>
                <a:cubicBezTo>
                  <a:pt x="44" y="92"/>
                  <a:pt x="45" y="92"/>
                  <a:pt x="45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5" y="92"/>
                  <a:pt x="44" y="93"/>
                  <a:pt x="44" y="92"/>
                </a:cubicBezTo>
                <a:close/>
                <a:moveTo>
                  <a:pt x="49" y="79"/>
                </a:moveTo>
                <a:cubicBezTo>
                  <a:pt x="50" y="79"/>
                  <a:pt x="50" y="78"/>
                  <a:pt x="50" y="78"/>
                </a:cubicBezTo>
                <a:cubicBezTo>
                  <a:pt x="51" y="79"/>
                  <a:pt x="49" y="79"/>
                  <a:pt x="49" y="79"/>
                </a:cubicBezTo>
                <a:close/>
                <a:moveTo>
                  <a:pt x="51" y="90"/>
                </a:moveTo>
                <a:cubicBezTo>
                  <a:pt x="52" y="90"/>
                  <a:pt x="52" y="90"/>
                  <a:pt x="52" y="90"/>
                </a:cubicBezTo>
                <a:cubicBezTo>
                  <a:pt x="53" y="90"/>
                  <a:pt x="52" y="91"/>
                  <a:pt x="51" y="90"/>
                </a:cubicBezTo>
                <a:close/>
                <a:moveTo>
                  <a:pt x="52" y="79"/>
                </a:moveTo>
                <a:cubicBezTo>
                  <a:pt x="52" y="79"/>
                  <a:pt x="52" y="79"/>
                  <a:pt x="51" y="79"/>
                </a:cubicBezTo>
                <a:cubicBezTo>
                  <a:pt x="52" y="78"/>
                  <a:pt x="52" y="78"/>
                  <a:pt x="52" y="77"/>
                </a:cubicBezTo>
                <a:cubicBezTo>
                  <a:pt x="52" y="78"/>
                  <a:pt x="52" y="78"/>
                  <a:pt x="53" y="78"/>
                </a:cubicBezTo>
                <a:cubicBezTo>
                  <a:pt x="53" y="78"/>
                  <a:pt x="52" y="78"/>
                  <a:pt x="52" y="79"/>
                </a:cubicBezTo>
                <a:close/>
                <a:moveTo>
                  <a:pt x="55" y="77"/>
                </a:moveTo>
                <a:cubicBezTo>
                  <a:pt x="56" y="77"/>
                  <a:pt x="56" y="77"/>
                  <a:pt x="56" y="77"/>
                </a:cubicBezTo>
                <a:cubicBezTo>
                  <a:pt x="56" y="77"/>
                  <a:pt x="56" y="78"/>
                  <a:pt x="55" y="77"/>
                </a:cubicBezTo>
                <a:close/>
                <a:moveTo>
                  <a:pt x="57" y="88"/>
                </a:moveTo>
                <a:cubicBezTo>
                  <a:pt x="58" y="87"/>
                  <a:pt x="58" y="87"/>
                  <a:pt x="58" y="88"/>
                </a:cubicBezTo>
                <a:cubicBezTo>
                  <a:pt x="58" y="88"/>
                  <a:pt x="58" y="88"/>
                  <a:pt x="57" y="88"/>
                </a:cubicBezTo>
                <a:close/>
                <a:moveTo>
                  <a:pt x="59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60" y="77"/>
                  <a:pt x="59" y="76"/>
                </a:cubicBezTo>
                <a:close/>
                <a:moveTo>
                  <a:pt x="60" y="76"/>
                </a:moveTo>
                <a:cubicBezTo>
                  <a:pt x="60" y="76"/>
                  <a:pt x="60" y="76"/>
                  <a:pt x="59" y="76"/>
                </a:cubicBezTo>
                <a:cubicBezTo>
                  <a:pt x="59" y="76"/>
                  <a:pt x="60" y="76"/>
                  <a:pt x="60" y="76"/>
                </a:cubicBezTo>
                <a:close/>
                <a:moveTo>
                  <a:pt x="60" y="79"/>
                </a:moveTo>
                <a:cubicBezTo>
                  <a:pt x="60" y="79"/>
                  <a:pt x="60" y="79"/>
                  <a:pt x="60" y="78"/>
                </a:cubicBezTo>
                <a:cubicBezTo>
                  <a:pt x="60" y="79"/>
                  <a:pt x="61" y="78"/>
                  <a:pt x="61" y="78"/>
                </a:cubicBezTo>
                <a:cubicBezTo>
                  <a:pt x="61" y="79"/>
                  <a:pt x="61" y="79"/>
                  <a:pt x="60" y="79"/>
                </a:cubicBezTo>
                <a:cubicBezTo>
                  <a:pt x="60" y="79"/>
                  <a:pt x="60" y="79"/>
                  <a:pt x="60" y="79"/>
                </a:cubicBezTo>
                <a:close/>
                <a:moveTo>
                  <a:pt x="61" y="81"/>
                </a:moveTo>
                <a:cubicBezTo>
                  <a:pt x="61" y="81"/>
                  <a:pt x="61" y="81"/>
                  <a:pt x="60" y="81"/>
                </a:cubicBezTo>
                <a:cubicBezTo>
                  <a:pt x="60" y="80"/>
                  <a:pt x="61" y="80"/>
                  <a:pt x="61" y="81"/>
                </a:cubicBezTo>
                <a:close/>
                <a:moveTo>
                  <a:pt x="61" y="88"/>
                </a:moveTo>
                <a:cubicBezTo>
                  <a:pt x="61" y="88"/>
                  <a:pt x="61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7"/>
                  <a:pt x="61" y="87"/>
                  <a:pt x="62" y="88"/>
                </a:cubicBezTo>
                <a:cubicBezTo>
                  <a:pt x="61" y="87"/>
                  <a:pt x="61" y="88"/>
                  <a:pt x="61" y="88"/>
                </a:cubicBezTo>
                <a:close/>
                <a:moveTo>
                  <a:pt x="63" y="89"/>
                </a:move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lose/>
                <a:moveTo>
                  <a:pt x="63" y="88"/>
                </a:move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63" y="88"/>
                  <a:pt x="63" y="88"/>
                  <a:pt x="63" y="88"/>
                </a:cubicBezTo>
                <a:close/>
                <a:moveTo>
                  <a:pt x="64" y="79"/>
                </a:moveTo>
                <a:cubicBezTo>
                  <a:pt x="63" y="78"/>
                  <a:pt x="63" y="78"/>
                  <a:pt x="63" y="79"/>
                </a:cubicBezTo>
                <a:cubicBezTo>
                  <a:pt x="63" y="79"/>
                  <a:pt x="62" y="78"/>
                  <a:pt x="62" y="78"/>
                </a:cubicBezTo>
                <a:cubicBezTo>
                  <a:pt x="62" y="78"/>
                  <a:pt x="63" y="78"/>
                  <a:pt x="63" y="77"/>
                </a:cubicBezTo>
                <a:cubicBezTo>
                  <a:pt x="63" y="78"/>
                  <a:pt x="64" y="78"/>
                  <a:pt x="64" y="78"/>
                </a:cubicBezTo>
                <a:cubicBezTo>
                  <a:pt x="64" y="78"/>
                  <a:pt x="64" y="78"/>
                  <a:pt x="64" y="79"/>
                </a:cubicBezTo>
                <a:close/>
                <a:moveTo>
                  <a:pt x="65" y="76"/>
                </a:moveTo>
                <a:cubicBezTo>
                  <a:pt x="65" y="76"/>
                  <a:pt x="65" y="76"/>
                  <a:pt x="65" y="76"/>
                </a:cubicBezTo>
                <a:cubicBezTo>
                  <a:pt x="65" y="77"/>
                  <a:pt x="64" y="76"/>
                  <a:pt x="65" y="76"/>
                </a:cubicBezTo>
                <a:close/>
                <a:moveTo>
                  <a:pt x="66" y="76"/>
                </a:moveTo>
                <a:cubicBezTo>
                  <a:pt x="66" y="75"/>
                  <a:pt x="66" y="75"/>
                  <a:pt x="67" y="75"/>
                </a:cubicBezTo>
                <a:cubicBezTo>
                  <a:pt x="66" y="75"/>
                  <a:pt x="66" y="76"/>
                  <a:pt x="66" y="76"/>
                </a:cubicBezTo>
                <a:close/>
                <a:moveTo>
                  <a:pt x="72" y="73"/>
                </a:move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4"/>
                  <a:pt x="71" y="74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2" y="73"/>
                </a:cubicBezTo>
                <a:close/>
                <a:moveTo>
                  <a:pt x="71" y="75"/>
                </a:moveTo>
                <a:cubicBezTo>
                  <a:pt x="71" y="76"/>
                  <a:pt x="70" y="76"/>
                  <a:pt x="69" y="76"/>
                </a:cubicBezTo>
                <a:cubicBezTo>
                  <a:pt x="69" y="75"/>
                  <a:pt x="70" y="75"/>
                  <a:pt x="71" y="75"/>
                </a:cubicBezTo>
                <a:close/>
                <a:moveTo>
                  <a:pt x="69" y="74"/>
                </a:moveTo>
                <a:cubicBezTo>
                  <a:pt x="68" y="74"/>
                  <a:pt x="68" y="74"/>
                  <a:pt x="68" y="74"/>
                </a:cubicBezTo>
                <a:cubicBezTo>
                  <a:pt x="69" y="73"/>
                  <a:pt x="69" y="74"/>
                  <a:pt x="70" y="74"/>
                </a:cubicBezTo>
                <a:cubicBezTo>
                  <a:pt x="70" y="74"/>
                  <a:pt x="70" y="74"/>
                  <a:pt x="70" y="75"/>
                </a:cubicBezTo>
                <a:cubicBezTo>
                  <a:pt x="69" y="75"/>
                  <a:pt x="69" y="74"/>
                  <a:pt x="69" y="74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8" y="75"/>
                  <a:pt x="68" y="75"/>
                </a:cubicBezTo>
                <a:cubicBezTo>
                  <a:pt x="68" y="74"/>
                  <a:pt x="68" y="74"/>
                  <a:pt x="69" y="74"/>
                </a:cubicBezTo>
                <a:close/>
                <a:moveTo>
                  <a:pt x="68" y="75"/>
                </a:moveTo>
                <a:cubicBezTo>
                  <a:pt x="68" y="76"/>
                  <a:pt x="68" y="76"/>
                  <a:pt x="68" y="76"/>
                </a:cubicBezTo>
                <a:cubicBezTo>
                  <a:pt x="67" y="75"/>
                  <a:pt x="68" y="75"/>
                  <a:pt x="68" y="75"/>
                </a:cubicBezTo>
                <a:close/>
                <a:moveTo>
                  <a:pt x="70" y="77"/>
                </a:moveTo>
                <a:cubicBezTo>
                  <a:pt x="70" y="77"/>
                  <a:pt x="69" y="77"/>
                  <a:pt x="69" y="77"/>
                </a:cubicBezTo>
                <a:cubicBezTo>
                  <a:pt x="69" y="78"/>
                  <a:pt x="68" y="78"/>
                  <a:pt x="68" y="77"/>
                </a:cubicBezTo>
                <a:cubicBezTo>
                  <a:pt x="69" y="77"/>
                  <a:pt x="69" y="76"/>
                  <a:pt x="69" y="77"/>
                </a:cubicBezTo>
                <a:cubicBezTo>
                  <a:pt x="69" y="76"/>
                  <a:pt x="70" y="76"/>
                  <a:pt x="70" y="77"/>
                </a:cubicBezTo>
                <a:cubicBezTo>
                  <a:pt x="70" y="77"/>
                  <a:pt x="70" y="77"/>
                  <a:pt x="70" y="77"/>
                </a:cubicBezTo>
                <a:close/>
                <a:moveTo>
                  <a:pt x="70" y="86"/>
                </a:move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5"/>
                  <a:pt x="70" y="85"/>
                  <a:pt x="70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6"/>
                  <a:pt x="71" y="86"/>
                  <a:pt x="70" y="86"/>
                </a:cubicBezTo>
                <a:close/>
                <a:moveTo>
                  <a:pt x="71" y="75"/>
                </a:moveTo>
                <a:cubicBezTo>
                  <a:pt x="72" y="75"/>
                  <a:pt x="71" y="74"/>
                  <a:pt x="72" y="74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lose/>
                <a:moveTo>
                  <a:pt x="72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6"/>
                </a:cubicBezTo>
                <a:cubicBezTo>
                  <a:pt x="72" y="86"/>
                  <a:pt x="72" y="86"/>
                  <a:pt x="72" y="86"/>
                </a:cubicBezTo>
                <a:close/>
                <a:moveTo>
                  <a:pt x="73" y="86"/>
                </a:move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6"/>
                  <a:pt x="72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72" y="76"/>
                </a:moveTo>
                <a:cubicBezTo>
                  <a:pt x="73" y="75"/>
                  <a:pt x="74" y="76"/>
                  <a:pt x="74" y="77"/>
                </a:cubicBezTo>
                <a:cubicBezTo>
                  <a:pt x="73" y="77"/>
                  <a:pt x="73" y="76"/>
                  <a:pt x="72" y="76"/>
                </a:cubicBezTo>
                <a:close/>
                <a:moveTo>
                  <a:pt x="78" y="72"/>
                </a:moveTo>
                <a:cubicBezTo>
                  <a:pt x="78" y="73"/>
                  <a:pt x="77" y="72"/>
                  <a:pt x="77" y="72"/>
                </a:cubicBezTo>
                <a:cubicBezTo>
                  <a:pt x="77" y="72"/>
                  <a:pt x="78" y="72"/>
                  <a:pt x="78" y="72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4"/>
                  <a:pt x="78" y="84"/>
                </a:cubicBezTo>
                <a:cubicBezTo>
                  <a:pt x="78" y="85"/>
                  <a:pt x="78" y="85"/>
                  <a:pt x="77" y="85"/>
                </a:cubicBezTo>
                <a:close/>
                <a:moveTo>
                  <a:pt x="78" y="73"/>
                </a:move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6" y="74"/>
                  <a:pt x="76" y="74"/>
                </a:cubicBezTo>
                <a:cubicBezTo>
                  <a:pt x="76" y="74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lose/>
                <a:moveTo>
                  <a:pt x="80" y="71"/>
                </a:move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1" y="71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82" y="70"/>
                </a:move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78" y="65"/>
                </a:moveTo>
                <a:cubicBezTo>
                  <a:pt x="78" y="65"/>
                  <a:pt x="78" y="64"/>
                  <a:pt x="78" y="64"/>
                </a:cubicBezTo>
                <a:cubicBezTo>
                  <a:pt x="78" y="65"/>
                  <a:pt x="78" y="66"/>
                  <a:pt x="78" y="65"/>
                </a:cubicBezTo>
                <a:close/>
                <a:moveTo>
                  <a:pt x="78" y="65"/>
                </a:moveTo>
                <a:cubicBezTo>
                  <a:pt x="79" y="64"/>
                  <a:pt x="79" y="64"/>
                  <a:pt x="80" y="64"/>
                </a:cubicBezTo>
                <a:cubicBezTo>
                  <a:pt x="80" y="65"/>
                  <a:pt x="79" y="65"/>
                  <a:pt x="78" y="65"/>
                </a:cubicBezTo>
                <a:close/>
                <a:moveTo>
                  <a:pt x="80" y="64"/>
                </a:moveTo>
                <a:cubicBezTo>
                  <a:pt x="80" y="64"/>
                  <a:pt x="81" y="64"/>
                  <a:pt x="81" y="64"/>
                </a:cubicBezTo>
                <a:cubicBezTo>
                  <a:pt x="81" y="64"/>
                  <a:pt x="81" y="65"/>
                  <a:pt x="80" y="64"/>
                </a:cubicBezTo>
                <a:close/>
                <a:moveTo>
                  <a:pt x="81" y="69"/>
                </a:moveTo>
                <a:cubicBezTo>
                  <a:pt x="81" y="68"/>
                  <a:pt x="81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lose/>
                <a:moveTo>
                  <a:pt x="82" y="70"/>
                </a:moveTo>
                <a:cubicBezTo>
                  <a:pt x="82" y="70"/>
                  <a:pt x="81" y="70"/>
                  <a:pt x="81" y="70"/>
                </a:cubicBezTo>
                <a:cubicBezTo>
                  <a:pt x="81" y="70"/>
                  <a:pt x="81" y="70"/>
                  <a:pt x="82" y="70"/>
                </a:cubicBezTo>
                <a:cubicBezTo>
                  <a:pt x="82" y="70"/>
                  <a:pt x="82" y="70"/>
                  <a:pt x="82" y="70"/>
                </a:cubicBezTo>
                <a:close/>
                <a:moveTo>
                  <a:pt x="82" y="72"/>
                </a:moveTo>
                <a:cubicBezTo>
                  <a:pt x="82" y="72"/>
                  <a:pt x="81" y="72"/>
                  <a:pt x="81" y="71"/>
                </a:cubicBezTo>
                <a:cubicBezTo>
                  <a:pt x="81" y="71"/>
                  <a:pt x="82" y="71"/>
                  <a:pt x="82" y="71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1"/>
                  <a:pt x="82" y="71"/>
                  <a:pt x="83" y="71"/>
                </a:cubicBezTo>
                <a:cubicBezTo>
                  <a:pt x="82" y="71"/>
                  <a:pt x="82" y="71"/>
                  <a:pt x="82" y="72"/>
                </a:cubicBezTo>
                <a:close/>
                <a:moveTo>
                  <a:pt x="84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4" y="69"/>
                  <a:pt x="84" y="69"/>
                </a:cubicBezTo>
                <a:close/>
                <a:moveTo>
                  <a:pt x="84" y="68"/>
                </a:moveTo>
                <a:cubicBezTo>
                  <a:pt x="84" y="68"/>
                  <a:pt x="84" y="68"/>
                  <a:pt x="83" y="68"/>
                </a:cubicBezTo>
                <a:cubicBezTo>
                  <a:pt x="83" y="67"/>
                  <a:pt x="84" y="68"/>
                  <a:pt x="84" y="68"/>
                </a:cubicBezTo>
                <a:close/>
                <a:moveTo>
                  <a:pt x="87" y="70"/>
                </a:moveTo>
                <a:cubicBezTo>
                  <a:pt x="87" y="70"/>
                  <a:pt x="87" y="70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lose/>
                <a:moveTo>
                  <a:pt x="87" y="68"/>
                </a:move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69"/>
                </a:move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9"/>
                </a:cubicBezTo>
                <a:close/>
                <a:moveTo>
                  <a:pt x="86" y="64"/>
                </a:moveTo>
                <a:cubicBezTo>
                  <a:pt x="85" y="64"/>
                  <a:pt x="85" y="64"/>
                  <a:pt x="85" y="64"/>
                </a:cubicBezTo>
                <a:cubicBezTo>
                  <a:pt x="85" y="64"/>
                  <a:pt x="85" y="63"/>
                  <a:pt x="86" y="64"/>
                </a:cubicBezTo>
                <a:close/>
                <a:moveTo>
                  <a:pt x="8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lose/>
                <a:moveTo>
                  <a:pt x="85" y="70"/>
                </a:move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lose/>
                <a:moveTo>
                  <a:pt x="85" y="71"/>
                </a:move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0"/>
                  <a:pt x="85" y="70"/>
                  <a:pt x="85" y="70"/>
                </a:cubicBezTo>
                <a:cubicBezTo>
                  <a:pt x="85" y="70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lose/>
                <a:moveTo>
                  <a:pt x="85" y="84"/>
                </a:move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4"/>
                  <a:pt x="85" y="83"/>
                  <a:pt x="85" y="83"/>
                </a:cubicBezTo>
                <a:cubicBezTo>
                  <a:pt x="86" y="83"/>
                  <a:pt x="85" y="83"/>
                  <a:pt x="85" y="84"/>
                </a:cubicBezTo>
                <a:close/>
                <a:moveTo>
                  <a:pt x="85" y="68"/>
                </a:moveTo>
                <a:cubicBezTo>
                  <a:pt x="85" y="68"/>
                  <a:pt x="86" y="68"/>
                  <a:pt x="86" y="68"/>
                </a:cubicBezTo>
                <a:cubicBezTo>
                  <a:pt x="86" y="68"/>
                  <a:pt x="85" y="69"/>
                  <a:pt x="85" y="68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86" y="71"/>
                </a:moveTo>
                <a:cubicBezTo>
                  <a:pt x="86" y="71"/>
                  <a:pt x="86" y="71"/>
                  <a:pt x="86" y="71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7" y="70"/>
                  <a:pt x="86" y="70"/>
                  <a:pt x="86" y="71"/>
                </a:cubicBezTo>
                <a:close/>
                <a:moveTo>
                  <a:pt x="87" y="84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7" y="84"/>
                </a:cubicBezTo>
                <a:close/>
                <a:moveTo>
                  <a:pt x="87" y="83"/>
                </a:moveTo>
                <a:cubicBezTo>
                  <a:pt x="87" y="83"/>
                  <a:pt x="87" y="83"/>
                  <a:pt x="87" y="83"/>
                </a:cubicBezTo>
                <a:cubicBezTo>
                  <a:pt x="87" y="83"/>
                  <a:pt x="87" y="83"/>
                  <a:pt x="88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88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8" y="59"/>
                  <a:pt x="88" y="58"/>
                  <a:pt x="88" y="58"/>
                </a:cubicBezTo>
                <a:cubicBezTo>
                  <a:pt x="89" y="58"/>
                  <a:pt x="88" y="58"/>
                  <a:pt x="88" y="59"/>
                </a:cubicBezTo>
                <a:cubicBezTo>
                  <a:pt x="88" y="59"/>
                  <a:pt x="88" y="59"/>
                  <a:pt x="88" y="59"/>
                </a:cubicBezTo>
                <a:close/>
                <a:moveTo>
                  <a:pt x="88" y="67"/>
                </a:moveTo>
                <a:cubicBezTo>
                  <a:pt x="88" y="67"/>
                  <a:pt x="88" y="68"/>
                  <a:pt x="88" y="68"/>
                </a:cubicBezTo>
                <a:cubicBezTo>
                  <a:pt x="88" y="68"/>
                  <a:pt x="88" y="67"/>
                  <a:pt x="88" y="67"/>
                </a:cubicBezTo>
                <a:cubicBezTo>
                  <a:pt x="88" y="67"/>
                  <a:pt x="88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8" y="67"/>
                </a:cubicBezTo>
                <a:close/>
                <a:moveTo>
                  <a:pt x="89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3"/>
                  <a:pt x="89" y="72"/>
                  <a:pt x="89" y="73"/>
                </a:cubicBezTo>
                <a:close/>
                <a:moveTo>
                  <a:pt x="89" y="68"/>
                </a:moveTo>
                <a:cubicBezTo>
                  <a:pt x="89" y="68"/>
                  <a:pt x="89" y="68"/>
                  <a:pt x="89" y="67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9" y="68"/>
                </a:cubicBezTo>
                <a:close/>
                <a:moveTo>
                  <a:pt x="89" y="67"/>
                </a:move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lose/>
                <a:moveTo>
                  <a:pt x="89" y="58"/>
                </a:moveTo>
                <a:cubicBezTo>
                  <a:pt x="89" y="58"/>
                  <a:pt x="89" y="57"/>
                  <a:pt x="90" y="57"/>
                </a:cubicBezTo>
                <a:cubicBezTo>
                  <a:pt x="90" y="58"/>
                  <a:pt x="90" y="58"/>
                  <a:pt x="89" y="58"/>
                </a:cubicBezTo>
                <a:cubicBezTo>
                  <a:pt x="90" y="58"/>
                  <a:pt x="90" y="58"/>
                  <a:pt x="90" y="59"/>
                </a:cubicBezTo>
                <a:cubicBezTo>
                  <a:pt x="90" y="59"/>
                  <a:pt x="89" y="59"/>
                  <a:pt x="89" y="58"/>
                </a:cubicBezTo>
                <a:close/>
                <a:moveTo>
                  <a:pt x="90" y="68"/>
                </a:move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7"/>
                </a:cubicBezTo>
                <a:cubicBezTo>
                  <a:pt x="90" y="68"/>
                  <a:pt x="90" y="68"/>
                  <a:pt x="90" y="68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7"/>
                  <a:pt x="90" y="67"/>
                </a:cubicBezTo>
                <a:close/>
                <a:moveTo>
                  <a:pt x="90" y="67"/>
                </a:move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1" y="67"/>
                  <a:pt x="91" y="67"/>
                </a:cubicBezTo>
                <a:cubicBezTo>
                  <a:pt x="91" y="67"/>
                  <a:pt x="91" y="67"/>
                  <a:pt x="90" y="67"/>
                </a:cubicBezTo>
                <a:close/>
                <a:moveTo>
                  <a:pt x="90" y="58"/>
                </a:moveTo>
                <a:cubicBezTo>
                  <a:pt x="91" y="59"/>
                  <a:pt x="91" y="58"/>
                  <a:pt x="91" y="58"/>
                </a:cubicBezTo>
                <a:cubicBezTo>
                  <a:pt x="91" y="58"/>
                  <a:pt x="91" y="59"/>
                  <a:pt x="91" y="59"/>
                </a:cubicBezTo>
                <a:cubicBezTo>
                  <a:pt x="91" y="59"/>
                  <a:pt x="90" y="59"/>
                  <a:pt x="90" y="58"/>
                </a:cubicBezTo>
                <a:close/>
                <a:moveTo>
                  <a:pt x="91" y="60"/>
                </a:moveTo>
                <a:cubicBezTo>
                  <a:pt x="92" y="60"/>
                  <a:pt x="91" y="61"/>
                  <a:pt x="91" y="61"/>
                </a:cubicBezTo>
                <a:cubicBezTo>
                  <a:pt x="91" y="60"/>
                  <a:pt x="91" y="60"/>
                  <a:pt x="91" y="60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1" y="67"/>
                </a:cubicBezTo>
                <a:close/>
                <a:moveTo>
                  <a:pt x="91" y="68"/>
                </a:move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8"/>
                  <a:pt x="91" y="68"/>
                  <a:pt x="91" y="68"/>
                </a:cubicBezTo>
                <a:close/>
                <a:moveTo>
                  <a:pt x="91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1" y="67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lose/>
                <a:moveTo>
                  <a:pt x="93" y="67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92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2" y="58"/>
                  <a:pt x="93" y="58"/>
                  <a:pt x="93" y="58"/>
                </a:cubicBezTo>
                <a:cubicBezTo>
                  <a:pt x="93" y="58"/>
                  <a:pt x="92" y="58"/>
                  <a:pt x="92" y="58"/>
                </a:cubicBezTo>
                <a:close/>
                <a:moveTo>
                  <a:pt x="39" y="102"/>
                </a:moveTo>
                <a:cubicBezTo>
                  <a:pt x="39" y="102"/>
                  <a:pt x="39" y="101"/>
                  <a:pt x="39" y="101"/>
                </a:cubicBezTo>
                <a:cubicBezTo>
                  <a:pt x="39" y="101"/>
                  <a:pt x="39" y="102"/>
                  <a:pt x="39" y="102"/>
                </a:cubicBezTo>
                <a:close/>
                <a:moveTo>
                  <a:pt x="40" y="102"/>
                </a:moveTo>
                <a:cubicBezTo>
                  <a:pt x="41" y="102"/>
                  <a:pt x="40" y="102"/>
                  <a:pt x="40" y="101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2"/>
                  <a:pt x="41" y="102"/>
                  <a:pt x="40" y="102"/>
                </a:cubicBezTo>
                <a:close/>
                <a:moveTo>
                  <a:pt x="19" y="120"/>
                </a:moveTo>
                <a:cubicBezTo>
                  <a:pt x="19" y="119"/>
                  <a:pt x="19" y="120"/>
                  <a:pt x="18" y="120"/>
                </a:cubicBezTo>
                <a:cubicBezTo>
                  <a:pt x="18" y="119"/>
                  <a:pt x="19" y="119"/>
                  <a:pt x="19" y="119"/>
                </a:cubicBezTo>
                <a:cubicBezTo>
                  <a:pt x="19" y="119"/>
                  <a:pt x="19" y="120"/>
                  <a:pt x="19" y="120"/>
                </a:cubicBezTo>
                <a:close/>
                <a:moveTo>
                  <a:pt x="33" y="118"/>
                </a:moveTo>
                <a:cubicBezTo>
                  <a:pt x="33" y="117"/>
                  <a:pt x="34" y="118"/>
                  <a:pt x="34" y="118"/>
                </a:cubicBezTo>
                <a:cubicBezTo>
                  <a:pt x="34" y="118"/>
                  <a:pt x="34" y="118"/>
                  <a:pt x="33" y="118"/>
                </a:cubicBezTo>
                <a:close/>
                <a:moveTo>
                  <a:pt x="43" y="110"/>
                </a:moveTo>
                <a:cubicBezTo>
                  <a:pt x="43" y="109"/>
                  <a:pt x="44" y="109"/>
                  <a:pt x="44" y="109"/>
                </a:cubicBezTo>
                <a:cubicBezTo>
                  <a:pt x="44" y="109"/>
                  <a:pt x="44" y="110"/>
                  <a:pt x="43" y="110"/>
                </a:cubicBezTo>
                <a:close/>
                <a:moveTo>
                  <a:pt x="49" y="99"/>
                </a:moveTo>
                <a:cubicBezTo>
                  <a:pt x="49" y="99"/>
                  <a:pt x="48" y="99"/>
                  <a:pt x="48" y="99"/>
                </a:cubicBezTo>
                <a:cubicBezTo>
                  <a:pt x="48" y="99"/>
                  <a:pt x="49" y="98"/>
                  <a:pt x="49" y="99"/>
                </a:cubicBezTo>
                <a:close/>
                <a:moveTo>
                  <a:pt x="41" y="104"/>
                </a:moveTo>
                <a:cubicBezTo>
                  <a:pt x="41" y="104"/>
                  <a:pt x="42" y="104"/>
                  <a:pt x="41" y="103"/>
                </a:cubicBezTo>
                <a:cubicBezTo>
                  <a:pt x="41" y="103"/>
                  <a:pt x="41" y="103"/>
                  <a:pt x="42" y="103"/>
                </a:cubicBezTo>
                <a:cubicBezTo>
                  <a:pt x="41" y="103"/>
                  <a:pt x="42" y="105"/>
                  <a:pt x="41" y="104"/>
                </a:cubicBezTo>
                <a:close/>
                <a:moveTo>
                  <a:pt x="45" y="104"/>
                </a:moveTo>
                <a:cubicBezTo>
                  <a:pt x="44" y="103"/>
                  <a:pt x="45" y="104"/>
                  <a:pt x="44" y="103"/>
                </a:cubicBezTo>
                <a:cubicBezTo>
                  <a:pt x="44" y="104"/>
                  <a:pt x="43" y="104"/>
                  <a:pt x="43" y="104"/>
                </a:cubicBezTo>
                <a:cubicBezTo>
                  <a:pt x="43" y="104"/>
                  <a:pt x="43" y="104"/>
                  <a:pt x="43" y="103"/>
                </a:cubicBezTo>
                <a:cubicBezTo>
                  <a:pt x="43" y="104"/>
                  <a:pt x="42" y="104"/>
                  <a:pt x="42" y="104"/>
                </a:cubicBezTo>
                <a:cubicBezTo>
                  <a:pt x="42" y="103"/>
                  <a:pt x="42" y="103"/>
                  <a:pt x="43" y="104"/>
                </a:cubicBezTo>
                <a:cubicBezTo>
                  <a:pt x="43" y="103"/>
                  <a:pt x="43" y="103"/>
                  <a:pt x="43" y="102"/>
                </a:cubicBezTo>
                <a:cubicBezTo>
                  <a:pt x="44" y="103"/>
                  <a:pt x="44" y="101"/>
                  <a:pt x="45" y="102"/>
                </a:cubicBezTo>
                <a:cubicBezTo>
                  <a:pt x="45" y="101"/>
                  <a:pt x="46" y="101"/>
                  <a:pt x="46" y="102"/>
                </a:cubicBezTo>
                <a:cubicBezTo>
                  <a:pt x="45" y="102"/>
                  <a:pt x="46" y="103"/>
                  <a:pt x="45" y="104"/>
                </a:cubicBezTo>
                <a:close/>
                <a:moveTo>
                  <a:pt x="48" y="117"/>
                </a:moveTo>
                <a:cubicBezTo>
                  <a:pt x="48" y="117"/>
                  <a:pt x="48" y="117"/>
                  <a:pt x="49" y="117"/>
                </a:cubicBezTo>
                <a:cubicBezTo>
                  <a:pt x="49" y="118"/>
                  <a:pt x="48" y="118"/>
                  <a:pt x="48" y="117"/>
                </a:cubicBezTo>
                <a:close/>
                <a:moveTo>
                  <a:pt x="50" y="102"/>
                </a:moveTo>
                <a:cubicBezTo>
                  <a:pt x="50" y="102"/>
                  <a:pt x="49" y="102"/>
                  <a:pt x="49" y="103"/>
                </a:cubicBezTo>
                <a:cubicBezTo>
                  <a:pt x="49" y="103"/>
                  <a:pt x="49" y="103"/>
                  <a:pt x="49" y="102"/>
                </a:cubicBezTo>
                <a:cubicBezTo>
                  <a:pt x="48" y="103"/>
                  <a:pt x="47" y="103"/>
                  <a:pt x="47" y="103"/>
                </a:cubicBezTo>
                <a:cubicBezTo>
                  <a:pt x="47" y="103"/>
                  <a:pt x="47" y="102"/>
                  <a:pt x="46" y="103"/>
                </a:cubicBezTo>
                <a:cubicBezTo>
                  <a:pt x="46" y="103"/>
                  <a:pt x="45" y="102"/>
                  <a:pt x="46" y="102"/>
                </a:cubicBezTo>
                <a:cubicBezTo>
                  <a:pt x="46" y="102"/>
                  <a:pt x="46" y="103"/>
                  <a:pt x="46" y="103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49" y="100"/>
                  <a:pt x="49" y="100"/>
                </a:cubicBezTo>
                <a:cubicBezTo>
                  <a:pt x="50" y="101"/>
                  <a:pt x="49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8" y="102"/>
                  <a:pt x="49" y="102"/>
                  <a:pt x="49" y="102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50" y="101"/>
                  <a:pt x="50" y="102"/>
                  <a:pt x="50" y="102"/>
                </a:cubicBezTo>
                <a:close/>
                <a:moveTo>
                  <a:pt x="51" y="116"/>
                </a:moveTo>
                <a:cubicBezTo>
                  <a:pt x="51" y="116"/>
                  <a:pt x="50" y="116"/>
                  <a:pt x="50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1" y="116"/>
                </a:cubicBezTo>
                <a:close/>
                <a:moveTo>
                  <a:pt x="51" y="116"/>
                </a:moveTo>
                <a:cubicBezTo>
                  <a:pt x="51" y="116"/>
                  <a:pt x="51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6"/>
                  <a:pt x="51" y="117"/>
                  <a:pt x="51" y="116"/>
                </a:cubicBezTo>
                <a:close/>
                <a:moveTo>
                  <a:pt x="52" y="101"/>
                </a:moveTo>
                <a:cubicBezTo>
                  <a:pt x="51" y="100"/>
                  <a:pt x="51" y="100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1" y="100"/>
                  <a:pt x="51" y="100"/>
                  <a:pt x="52" y="100"/>
                </a:cubicBezTo>
                <a:lnTo>
                  <a:pt x="52" y="101"/>
                </a:lnTo>
                <a:close/>
                <a:moveTo>
                  <a:pt x="46" y="120"/>
                </a:move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7" y="120"/>
                  <a:pt x="46" y="120"/>
                  <a:pt x="46" y="120"/>
                </a:cubicBezTo>
                <a:close/>
                <a:moveTo>
                  <a:pt x="27" y="126"/>
                </a:moveTo>
                <a:cubicBezTo>
                  <a:pt x="27" y="126"/>
                  <a:pt x="27" y="126"/>
                  <a:pt x="27" y="125"/>
                </a:cubicBezTo>
                <a:cubicBezTo>
                  <a:pt x="27" y="126"/>
                  <a:pt x="28" y="125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7" y="126"/>
                  <a:pt x="28" y="126"/>
                  <a:pt x="27" y="126"/>
                </a:cubicBezTo>
                <a:close/>
                <a:moveTo>
                  <a:pt x="35" y="124"/>
                </a:moveTo>
                <a:cubicBezTo>
                  <a:pt x="36" y="124"/>
                  <a:pt x="37" y="124"/>
                  <a:pt x="37" y="124"/>
                </a:cubicBezTo>
                <a:cubicBezTo>
                  <a:pt x="36" y="124"/>
                  <a:pt x="36" y="125"/>
                  <a:pt x="35" y="124"/>
                </a:cubicBezTo>
                <a:close/>
                <a:moveTo>
                  <a:pt x="39" y="124"/>
                </a:moveTo>
                <a:cubicBezTo>
                  <a:pt x="39" y="124"/>
                  <a:pt x="38" y="124"/>
                  <a:pt x="38" y="124"/>
                </a:cubicBezTo>
                <a:cubicBezTo>
                  <a:pt x="38" y="123"/>
                  <a:pt x="39" y="124"/>
                  <a:pt x="39" y="124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9" y="127"/>
                  <a:pt x="38" y="126"/>
                  <a:pt x="38" y="127"/>
                </a:cubicBezTo>
                <a:cubicBezTo>
                  <a:pt x="38" y="126"/>
                  <a:pt x="38" y="126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7" y="125"/>
                </a:cubicBezTo>
                <a:cubicBezTo>
                  <a:pt x="37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8" y="125"/>
                </a:cubicBezTo>
                <a:cubicBezTo>
                  <a:pt x="39" y="125"/>
                  <a:pt x="39" y="125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6"/>
                </a:moveTo>
                <a:cubicBezTo>
                  <a:pt x="40" y="126"/>
                  <a:pt x="40" y="126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25"/>
                  <a:pt x="40" y="125"/>
                  <a:pt x="40" y="125"/>
                </a:cubicBezTo>
                <a:cubicBezTo>
                  <a:pt x="40" y="125"/>
                  <a:pt x="40" y="126"/>
                  <a:pt x="40" y="126"/>
                </a:cubicBezTo>
                <a:cubicBezTo>
                  <a:pt x="40" y="126"/>
                  <a:pt x="40" y="126"/>
                  <a:pt x="40" y="126"/>
                </a:cubicBezTo>
                <a:close/>
                <a:moveTo>
                  <a:pt x="40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4"/>
                  <a:pt x="40" y="123"/>
                  <a:pt x="40" y="123"/>
                </a:cubicBezTo>
                <a:cubicBezTo>
                  <a:pt x="40" y="123"/>
                  <a:pt x="40" y="123"/>
                  <a:pt x="41" y="124"/>
                </a:cubicBezTo>
                <a:cubicBezTo>
                  <a:pt x="40" y="123"/>
                  <a:pt x="40" y="124"/>
                  <a:pt x="40" y="124"/>
                </a:cubicBezTo>
                <a:close/>
                <a:moveTo>
                  <a:pt x="45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lose/>
                <a:moveTo>
                  <a:pt x="51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0"/>
                  <a:pt x="52" y="119"/>
                  <a:pt x="52" y="120"/>
                </a:cubicBezTo>
                <a:cubicBezTo>
                  <a:pt x="52" y="120"/>
                  <a:pt x="51" y="120"/>
                  <a:pt x="51" y="120"/>
                </a:cubicBezTo>
                <a:cubicBezTo>
                  <a:pt x="51" y="120"/>
                  <a:pt x="51" y="120"/>
                  <a:pt x="51" y="119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50" y="120"/>
                </a:moveTo>
                <a:cubicBezTo>
                  <a:pt x="50" y="120"/>
                  <a:pt x="50" y="120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lose/>
                <a:moveTo>
                  <a:pt x="48" y="123"/>
                </a:moveTo>
                <a:cubicBezTo>
                  <a:pt x="48" y="123"/>
                  <a:pt x="48" y="123"/>
                  <a:pt x="47" y="123"/>
                </a:cubicBezTo>
                <a:cubicBezTo>
                  <a:pt x="47" y="123"/>
                  <a:pt x="47" y="123"/>
                  <a:pt x="47" y="123"/>
                </a:cubicBezTo>
                <a:cubicBezTo>
                  <a:pt x="47" y="123"/>
                  <a:pt x="48" y="122"/>
                  <a:pt x="48" y="123"/>
                </a:cubicBezTo>
                <a:cubicBezTo>
                  <a:pt x="48" y="123"/>
                  <a:pt x="48" y="123"/>
                  <a:pt x="48" y="123"/>
                </a:cubicBezTo>
                <a:close/>
                <a:moveTo>
                  <a:pt x="48" y="121"/>
                </a:moveTo>
                <a:cubicBezTo>
                  <a:pt x="48" y="121"/>
                  <a:pt x="49" y="119"/>
                  <a:pt x="49" y="120"/>
                </a:cubicBezTo>
                <a:cubicBezTo>
                  <a:pt x="49" y="120"/>
                  <a:pt x="49" y="121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lose/>
                <a:moveTo>
                  <a:pt x="50" y="123"/>
                </a:moveTo>
                <a:cubicBezTo>
                  <a:pt x="50" y="123"/>
                  <a:pt x="50" y="123"/>
                  <a:pt x="49" y="123"/>
                </a:cubicBezTo>
                <a:cubicBezTo>
                  <a:pt x="49" y="123"/>
                  <a:pt x="49" y="123"/>
                  <a:pt x="49" y="122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9" y="122"/>
                  <a:pt x="49" y="122"/>
                  <a:pt x="50" y="122"/>
                </a:cubicBezTo>
                <a:cubicBezTo>
                  <a:pt x="50" y="122"/>
                  <a:pt x="50" y="122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0" y="122"/>
                  <a:pt x="49" y="122"/>
                  <a:pt x="49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lose/>
                <a:moveTo>
                  <a:pt x="50" y="122"/>
                </a:move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lose/>
                <a:moveTo>
                  <a:pt x="51" y="122"/>
                </a:moveTo>
                <a:cubicBezTo>
                  <a:pt x="51" y="122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1"/>
                  <a:pt x="50" y="122"/>
                  <a:pt x="50" y="121"/>
                </a:cubicBezTo>
                <a:cubicBezTo>
                  <a:pt x="50" y="121"/>
                  <a:pt x="51" y="121"/>
                  <a:pt x="51" y="121"/>
                </a:cubicBezTo>
                <a:cubicBezTo>
                  <a:pt x="51" y="122"/>
                  <a:pt x="51" y="122"/>
                  <a:pt x="52" y="122"/>
                </a:cubicBezTo>
                <a:cubicBezTo>
                  <a:pt x="52" y="122"/>
                  <a:pt x="52" y="122"/>
                  <a:pt x="51" y="122"/>
                </a:cubicBezTo>
                <a:close/>
                <a:moveTo>
                  <a:pt x="51" y="121"/>
                </a:moveTo>
                <a:cubicBezTo>
                  <a:pt x="51" y="120"/>
                  <a:pt x="52" y="120"/>
                  <a:pt x="52" y="121"/>
                </a:cubicBezTo>
                <a:cubicBezTo>
                  <a:pt x="52" y="121"/>
                  <a:pt x="51" y="121"/>
                  <a:pt x="51" y="121"/>
                </a:cubicBezTo>
                <a:close/>
                <a:moveTo>
                  <a:pt x="6" y="141"/>
                </a:moveTo>
                <a:cubicBezTo>
                  <a:pt x="6" y="141"/>
                  <a:pt x="6" y="141"/>
                  <a:pt x="6" y="140"/>
                </a:cubicBezTo>
                <a:cubicBezTo>
                  <a:pt x="7" y="141"/>
                  <a:pt x="7" y="140"/>
                  <a:pt x="7" y="141"/>
                </a:cubicBezTo>
                <a:cubicBezTo>
                  <a:pt x="7" y="141"/>
                  <a:pt x="7" y="141"/>
                  <a:pt x="6" y="141"/>
                </a:cubicBezTo>
                <a:close/>
                <a:moveTo>
                  <a:pt x="10" y="140"/>
                </a:moveTo>
                <a:cubicBezTo>
                  <a:pt x="9" y="140"/>
                  <a:pt x="9" y="141"/>
                  <a:pt x="9" y="140"/>
                </a:cubicBezTo>
                <a:cubicBezTo>
                  <a:pt x="8" y="140"/>
                  <a:pt x="10" y="139"/>
                  <a:pt x="10" y="140"/>
                </a:cubicBezTo>
                <a:close/>
                <a:moveTo>
                  <a:pt x="13" y="141"/>
                </a:moveTo>
                <a:cubicBezTo>
                  <a:pt x="13" y="140"/>
                  <a:pt x="13" y="140"/>
                  <a:pt x="12" y="140"/>
                </a:cubicBezTo>
                <a:cubicBezTo>
                  <a:pt x="13" y="139"/>
                  <a:pt x="13" y="140"/>
                  <a:pt x="14" y="140"/>
                </a:cubicBezTo>
                <a:cubicBezTo>
                  <a:pt x="14" y="141"/>
                  <a:pt x="13" y="140"/>
                  <a:pt x="13" y="141"/>
                </a:cubicBezTo>
                <a:close/>
                <a:moveTo>
                  <a:pt x="18" y="141"/>
                </a:moveTo>
                <a:cubicBezTo>
                  <a:pt x="18" y="141"/>
                  <a:pt x="17" y="141"/>
                  <a:pt x="17" y="142"/>
                </a:cubicBezTo>
                <a:cubicBezTo>
                  <a:pt x="17" y="141"/>
                  <a:pt x="18" y="140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37"/>
                </a:move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7"/>
                  <a:pt x="17" y="137"/>
                  <a:pt x="17" y="137"/>
                </a:cubicBezTo>
                <a:close/>
                <a:moveTo>
                  <a:pt x="17" y="138"/>
                </a:moveTo>
                <a:cubicBezTo>
                  <a:pt x="17" y="137"/>
                  <a:pt x="18" y="137"/>
                  <a:pt x="18" y="137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9" y="137"/>
                  <a:pt x="19" y="137"/>
                  <a:pt x="20" y="137"/>
                </a:cubicBezTo>
                <a:cubicBezTo>
                  <a:pt x="19" y="138"/>
                  <a:pt x="18" y="137"/>
                  <a:pt x="17" y="138"/>
                </a:cubicBezTo>
                <a:close/>
                <a:moveTo>
                  <a:pt x="12" y="147"/>
                </a:moveTo>
                <a:cubicBezTo>
                  <a:pt x="12" y="147"/>
                  <a:pt x="11" y="148"/>
                  <a:pt x="11" y="147"/>
                </a:cubicBezTo>
                <a:cubicBezTo>
                  <a:pt x="12" y="147"/>
                  <a:pt x="12" y="146"/>
                  <a:pt x="12" y="147"/>
                </a:cubicBezTo>
                <a:close/>
                <a:moveTo>
                  <a:pt x="13" y="147"/>
                </a:moveTo>
                <a:cubicBezTo>
                  <a:pt x="13" y="147"/>
                  <a:pt x="13" y="147"/>
                  <a:pt x="13" y="146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3" y="147"/>
                </a:cubicBezTo>
                <a:close/>
                <a:moveTo>
                  <a:pt x="13" y="149"/>
                </a:moveTo>
                <a:cubicBezTo>
                  <a:pt x="14" y="149"/>
                  <a:pt x="15" y="149"/>
                  <a:pt x="16" y="149"/>
                </a:cubicBezTo>
                <a:cubicBezTo>
                  <a:pt x="15" y="150"/>
                  <a:pt x="14" y="150"/>
                  <a:pt x="13" y="149"/>
                </a:cubicBezTo>
                <a:close/>
                <a:moveTo>
                  <a:pt x="15" y="148"/>
                </a:moveTo>
                <a:cubicBezTo>
                  <a:pt x="15" y="147"/>
                  <a:pt x="15" y="147"/>
                  <a:pt x="16" y="147"/>
                </a:cubicBezTo>
                <a:cubicBezTo>
                  <a:pt x="16" y="148"/>
                  <a:pt x="15" y="148"/>
                  <a:pt x="15" y="148"/>
                </a:cubicBezTo>
                <a:close/>
                <a:moveTo>
                  <a:pt x="19" y="146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6"/>
                  <a:pt x="19" y="146"/>
                  <a:pt x="20" y="146"/>
                </a:cubicBezTo>
                <a:lnTo>
                  <a:pt x="19" y="146"/>
                </a:lnTo>
                <a:close/>
                <a:moveTo>
                  <a:pt x="23" y="146"/>
                </a:moveTo>
                <a:cubicBezTo>
                  <a:pt x="23" y="146"/>
                  <a:pt x="23" y="145"/>
                  <a:pt x="24" y="145"/>
                </a:cubicBezTo>
                <a:cubicBezTo>
                  <a:pt x="24" y="146"/>
                  <a:pt x="23" y="146"/>
                  <a:pt x="23" y="146"/>
                </a:cubicBezTo>
                <a:close/>
                <a:moveTo>
                  <a:pt x="34" y="132"/>
                </a:moveTo>
                <a:cubicBezTo>
                  <a:pt x="34" y="132"/>
                  <a:pt x="35" y="132"/>
                  <a:pt x="35" y="133"/>
                </a:cubicBezTo>
                <a:cubicBezTo>
                  <a:pt x="34" y="133"/>
                  <a:pt x="34" y="132"/>
                  <a:pt x="34" y="132"/>
                </a:cubicBezTo>
                <a:close/>
                <a:moveTo>
                  <a:pt x="33" y="132"/>
                </a:move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lose/>
                <a:moveTo>
                  <a:pt x="30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3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lose/>
                <a:moveTo>
                  <a:pt x="29" y="131"/>
                </a:moveTo>
                <a:cubicBezTo>
                  <a:pt x="29" y="131"/>
                  <a:pt x="30" y="131"/>
                  <a:pt x="30" y="132"/>
                </a:cubicBezTo>
                <a:cubicBezTo>
                  <a:pt x="29" y="132"/>
                  <a:pt x="29" y="131"/>
                  <a:pt x="29" y="131"/>
                </a:cubicBezTo>
                <a:close/>
                <a:moveTo>
                  <a:pt x="29" y="133"/>
                </a:move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4"/>
                  <a:pt x="29" y="134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lose/>
                <a:moveTo>
                  <a:pt x="28" y="133"/>
                </a:move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8" y="134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35"/>
                </a:moveTo>
                <a:cubicBezTo>
                  <a:pt x="29" y="135"/>
                  <a:pt x="28" y="136"/>
                  <a:pt x="29" y="136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6"/>
                  <a:pt x="28" y="137"/>
                  <a:pt x="28" y="136"/>
                </a:cubicBezTo>
                <a:cubicBezTo>
                  <a:pt x="28" y="136"/>
                  <a:pt x="29" y="136"/>
                  <a:pt x="29" y="136"/>
                </a:cubicBezTo>
                <a:cubicBezTo>
                  <a:pt x="29" y="136"/>
                  <a:pt x="28" y="136"/>
                  <a:pt x="28" y="135"/>
                </a:cubicBezTo>
                <a:close/>
                <a:moveTo>
                  <a:pt x="26" y="133"/>
                </a:move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4"/>
                  <a:pt x="28" y="134"/>
                </a:cubicBezTo>
                <a:cubicBezTo>
                  <a:pt x="28" y="134"/>
                  <a:pt x="27" y="134"/>
                  <a:pt x="27" y="134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27" y="133"/>
                  <a:pt x="28" y="134"/>
                  <a:pt x="27" y="133"/>
                </a:cubicBezTo>
                <a:cubicBezTo>
                  <a:pt x="27" y="133"/>
                  <a:pt x="27" y="134"/>
                  <a:pt x="26" y="133"/>
                </a:cubicBezTo>
                <a:close/>
                <a:moveTo>
                  <a:pt x="20" y="137"/>
                </a:moveTo>
                <a:cubicBezTo>
                  <a:pt x="20" y="137"/>
                  <a:pt x="20" y="136"/>
                  <a:pt x="20" y="136"/>
                </a:cubicBezTo>
                <a:cubicBezTo>
                  <a:pt x="20" y="136"/>
                  <a:pt x="20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7"/>
                </a:cubicBezTo>
                <a:close/>
                <a:moveTo>
                  <a:pt x="21" y="136"/>
                </a:move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1" y="136"/>
                  <a:pt x="21" y="136"/>
                </a:cubicBezTo>
                <a:close/>
                <a:moveTo>
                  <a:pt x="21" y="141"/>
                </a:moveTo>
                <a:cubicBezTo>
                  <a:pt x="21" y="141"/>
                  <a:pt x="21" y="141"/>
                  <a:pt x="21" y="140"/>
                </a:cubicBezTo>
                <a:cubicBezTo>
                  <a:pt x="21" y="140"/>
                  <a:pt x="21" y="140"/>
                  <a:pt x="22" y="140"/>
                </a:cubicBezTo>
                <a:lnTo>
                  <a:pt x="21" y="141"/>
                </a:lnTo>
                <a:close/>
                <a:moveTo>
                  <a:pt x="22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39"/>
                  <a:pt x="22" y="138"/>
                  <a:pt x="22" y="139"/>
                </a:cubicBezTo>
                <a:cubicBezTo>
                  <a:pt x="22" y="140"/>
                  <a:pt x="23" y="139"/>
                  <a:pt x="23" y="140"/>
                </a:cubicBezTo>
                <a:cubicBezTo>
                  <a:pt x="23" y="139"/>
                  <a:pt x="22" y="141"/>
                  <a:pt x="22" y="140"/>
                </a:cubicBezTo>
                <a:close/>
                <a:moveTo>
                  <a:pt x="22" y="137"/>
                </a:moveTo>
                <a:cubicBezTo>
                  <a:pt x="23" y="137"/>
                  <a:pt x="22" y="137"/>
                  <a:pt x="23" y="137"/>
                </a:cubicBezTo>
                <a:cubicBezTo>
                  <a:pt x="23" y="136"/>
                  <a:pt x="23" y="136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5"/>
                  <a:pt x="25" y="135"/>
                  <a:pt x="26" y="135"/>
                </a:cubicBezTo>
                <a:cubicBezTo>
                  <a:pt x="26" y="136"/>
                  <a:pt x="27" y="136"/>
                  <a:pt x="28" y="136"/>
                </a:cubicBezTo>
                <a:cubicBezTo>
                  <a:pt x="28" y="136"/>
                  <a:pt x="26" y="136"/>
                  <a:pt x="25" y="136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4" y="137"/>
                  <a:pt x="23" y="138"/>
                  <a:pt x="22" y="137"/>
                </a:cubicBezTo>
                <a:close/>
                <a:moveTo>
                  <a:pt x="26" y="138"/>
                </a:moveTo>
                <a:cubicBezTo>
                  <a:pt x="26" y="138"/>
                  <a:pt x="26" y="138"/>
                  <a:pt x="26" y="138"/>
                </a:cubicBezTo>
                <a:cubicBezTo>
                  <a:pt x="26" y="138"/>
                  <a:pt x="26" y="138"/>
                  <a:pt x="25" y="138"/>
                </a:cubicBezTo>
                <a:cubicBezTo>
                  <a:pt x="25" y="138"/>
                  <a:pt x="26" y="138"/>
                  <a:pt x="26" y="138"/>
                </a:cubicBezTo>
                <a:close/>
                <a:moveTo>
                  <a:pt x="25" y="138"/>
                </a:move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5" y="138"/>
                  <a:pt x="25" y="138"/>
                  <a:pt x="25" y="138"/>
                </a:cubicBezTo>
                <a:close/>
                <a:moveTo>
                  <a:pt x="24" y="140"/>
                </a:moveTo>
                <a:cubicBezTo>
                  <a:pt x="24" y="139"/>
                  <a:pt x="24" y="139"/>
                  <a:pt x="24" y="139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5" y="139"/>
                  <a:pt x="25" y="139"/>
                  <a:pt x="24" y="140"/>
                </a:cubicBezTo>
                <a:close/>
                <a:moveTo>
                  <a:pt x="25" y="139"/>
                </a:moveTo>
                <a:cubicBezTo>
                  <a:pt x="26" y="139"/>
                  <a:pt x="27" y="139"/>
                  <a:pt x="27" y="139"/>
                </a:cubicBezTo>
                <a:cubicBezTo>
                  <a:pt x="26" y="139"/>
                  <a:pt x="26" y="140"/>
                  <a:pt x="25" y="139"/>
                </a:cubicBezTo>
                <a:close/>
                <a:moveTo>
                  <a:pt x="25" y="145"/>
                </a:moveTo>
                <a:cubicBezTo>
                  <a:pt x="24" y="145"/>
                  <a:pt x="24" y="145"/>
                  <a:pt x="24" y="145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44"/>
                  <a:pt x="24" y="144"/>
                  <a:pt x="24" y="144"/>
                </a:cubicBezTo>
                <a:cubicBezTo>
                  <a:pt x="25" y="144"/>
                  <a:pt x="25" y="143"/>
                  <a:pt x="25" y="144"/>
                </a:cubicBezTo>
                <a:cubicBezTo>
                  <a:pt x="25" y="144"/>
                  <a:pt x="25" y="145"/>
                  <a:pt x="25" y="145"/>
                </a:cubicBezTo>
                <a:close/>
                <a:moveTo>
                  <a:pt x="27" y="143"/>
                </a:moveTo>
                <a:cubicBezTo>
                  <a:pt x="27" y="143"/>
                  <a:pt x="26" y="143"/>
                  <a:pt x="26" y="143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2"/>
                  <a:pt x="27" y="142"/>
                  <a:pt x="28" y="142"/>
                </a:cubicBezTo>
                <a:lnTo>
                  <a:pt x="27" y="143"/>
                </a:lnTo>
                <a:close/>
                <a:moveTo>
                  <a:pt x="28" y="138"/>
                </a:moveTo>
                <a:cubicBezTo>
                  <a:pt x="28" y="138"/>
                  <a:pt x="28" y="138"/>
                  <a:pt x="28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7" y="138"/>
                  <a:pt x="27" y="138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8" y="138"/>
                  <a:pt x="28" y="138"/>
                  <a:pt x="28" y="138"/>
                </a:cubicBezTo>
                <a:close/>
                <a:moveTo>
                  <a:pt x="28" y="139"/>
                </a:moveTo>
                <a:cubicBezTo>
                  <a:pt x="28" y="138"/>
                  <a:pt x="28" y="138"/>
                  <a:pt x="29" y="138"/>
                </a:cubicBezTo>
                <a:cubicBezTo>
                  <a:pt x="29" y="138"/>
                  <a:pt x="28" y="138"/>
                  <a:pt x="29" y="138"/>
                </a:cubicBezTo>
                <a:cubicBezTo>
                  <a:pt x="29" y="139"/>
                  <a:pt x="28" y="139"/>
                  <a:pt x="28" y="139"/>
                </a:cubicBezTo>
                <a:close/>
                <a:moveTo>
                  <a:pt x="29" y="143"/>
                </a:moveTo>
                <a:cubicBezTo>
                  <a:pt x="28" y="141"/>
                  <a:pt x="30" y="142"/>
                  <a:pt x="30" y="143"/>
                </a:cubicBezTo>
                <a:cubicBezTo>
                  <a:pt x="30" y="142"/>
                  <a:pt x="29" y="143"/>
                  <a:pt x="29" y="143"/>
                </a:cubicBezTo>
                <a:close/>
                <a:moveTo>
                  <a:pt x="30" y="138"/>
                </a:moveTo>
                <a:cubicBezTo>
                  <a:pt x="30" y="138"/>
                  <a:pt x="30" y="137"/>
                  <a:pt x="30" y="137"/>
                </a:cubicBezTo>
                <a:cubicBezTo>
                  <a:pt x="31" y="138"/>
                  <a:pt x="31" y="137"/>
                  <a:pt x="32" y="137"/>
                </a:cubicBezTo>
                <a:cubicBezTo>
                  <a:pt x="31" y="137"/>
                  <a:pt x="31" y="138"/>
                  <a:pt x="30" y="138"/>
                </a:cubicBezTo>
                <a:close/>
                <a:moveTo>
                  <a:pt x="30" y="142"/>
                </a:moveTo>
                <a:cubicBezTo>
                  <a:pt x="31" y="141"/>
                  <a:pt x="30" y="141"/>
                  <a:pt x="31" y="141"/>
                </a:cubicBezTo>
                <a:cubicBezTo>
                  <a:pt x="31" y="141"/>
                  <a:pt x="31" y="142"/>
                  <a:pt x="30" y="142"/>
                </a:cubicBezTo>
                <a:close/>
                <a:moveTo>
                  <a:pt x="32" y="144"/>
                </a:moveTo>
                <a:cubicBezTo>
                  <a:pt x="32" y="143"/>
                  <a:pt x="32" y="143"/>
                  <a:pt x="31" y="143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0" y="144"/>
                  <a:pt x="31" y="143"/>
                  <a:pt x="31" y="143"/>
                </a:cubicBezTo>
                <a:cubicBezTo>
                  <a:pt x="32" y="143"/>
                  <a:pt x="31" y="143"/>
                  <a:pt x="32" y="143"/>
                </a:cubicBezTo>
                <a:cubicBezTo>
                  <a:pt x="32" y="143"/>
                  <a:pt x="31" y="142"/>
                  <a:pt x="32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3"/>
                  <a:pt x="32" y="144"/>
                  <a:pt x="32" y="144"/>
                </a:cubicBezTo>
                <a:close/>
                <a:moveTo>
                  <a:pt x="33" y="133"/>
                </a:moveTo>
                <a:cubicBezTo>
                  <a:pt x="33" y="134"/>
                  <a:pt x="32" y="133"/>
                  <a:pt x="32" y="134"/>
                </a:cubicBezTo>
                <a:cubicBezTo>
                  <a:pt x="31" y="133"/>
                  <a:pt x="31" y="133"/>
                  <a:pt x="30" y="133"/>
                </a:cubicBezTo>
                <a:cubicBezTo>
                  <a:pt x="30" y="134"/>
                  <a:pt x="31" y="134"/>
                  <a:pt x="30" y="134"/>
                </a:cubicBezTo>
                <a:cubicBezTo>
                  <a:pt x="30" y="134"/>
                  <a:pt x="30" y="133"/>
                  <a:pt x="30" y="133"/>
                </a:cubicBezTo>
                <a:cubicBezTo>
                  <a:pt x="30" y="133"/>
                  <a:pt x="30" y="132"/>
                  <a:pt x="31" y="133"/>
                </a:cubicBezTo>
                <a:cubicBezTo>
                  <a:pt x="31" y="132"/>
                  <a:pt x="31" y="132"/>
                  <a:pt x="30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1"/>
                  <a:pt x="31" y="131"/>
                  <a:pt x="31" y="131"/>
                </a:cubicBezTo>
                <a:cubicBezTo>
                  <a:pt x="31" y="131"/>
                  <a:pt x="31" y="130"/>
                  <a:pt x="32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1"/>
                  <a:pt x="32" y="131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2" y="132"/>
                  <a:pt x="32" y="132"/>
                  <a:pt x="31" y="132"/>
                </a:cubicBezTo>
                <a:cubicBezTo>
                  <a:pt x="31" y="132"/>
                  <a:pt x="31" y="132"/>
                  <a:pt x="32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2" y="133"/>
                  <a:pt x="32" y="132"/>
                  <a:pt x="32" y="133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3" y="133"/>
                  <a:pt x="33" y="132"/>
                  <a:pt x="34" y="133"/>
                </a:cubicBezTo>
                <a:cubicBezTo>
                  <a:pt x="34" y="133"/>
                  <a:pt x="35" y="133"/>
                  <a:pt x="34" y="133"/>
                </a:cubicBezTo>
                <a:cubicBezTo>
                  <a:pt x="34" y="133"/>
                  <a:pt x="33" y="133"/>
                  <a:pt x="33" y="133"/>
                </a:cubicBezTo>
                <a:close/>
                <a:moveTo>
                  <a:pt x="34" y="139"/>
                </a:move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5" y="139"/>
                  <a:pt x="35" y="139"/>
                </a:cubicBezTo>
                <a:cubicBezTo>
                  <a:pt x="34" y="139"/>
                  <a:pt x="34" y="140"/>
                  <a:pt x="34" y="139"/>
                </a:cubicBezTo>
                <a:close/>
                <a:moveTo>
                  <a:pt x="34" y="145"/>
                </a:moveTo>
                <a:cubicBezTo>
                  <a:pt x="34" y="145"/>
                  <a:pt x="35" y="145"/>
                  <a:pt x="36" y="145"/>
                </a:cubicBezTo>
                <a:cubicBezTo>
                  <a:pt x="35" y="146"/>
                  <a:pt x="35" y="146"/>
                  <a:pt x="34" y="145"/>
                </a:cubicBezTo>
                <a:close/>
                <a:moveTo>
                  <a:pt x="36" y="139"/>
                </a:moveTo>
                <a:cubicBezTo>
                  <a:pt x="36" y="138"/>
                  <a:pt x="37" y="139"/>
                  <a:pt x="37" y="139"/>
                </a:cubicBezTo>
                <a:cubicBezTo>
                  <a:pt x="37" y="139"/>
                  <a:pt x="36" y="139"/>
                  <a:pt x="36" y="139"/>
                </a:cubicBezTo>
                <a:close/>
                <a:moveTo>
                  <a:pt x="38" y="137"/>
                </a:moveTo>
                <a:cubicBezTo>
                  <a:pt x="39" y="136"/>
                  <a:pt x="39" y="135"/>
                  <a:pt x="38" y="135"/>
                </a:cubicBezTo>
                <a:cubicBezTo>
                  <a:pt x="37" y="134"/>
                  <a:pt x="38" y="134"/>
                  <a:pt x="38" y="134"/>
                </a:cubicBezTo>
                <a:cubicBezTo>
                  <a:pt x="39" y="135"/>
                  <a:pt x="39" y="134"/>
                  <a:pt x="40" y="134"/>
                </a:cubicBezTo>
                <a:cubicBezTo>
                  <a:pt x="40" y="135"/>
                  <a:pt x="40" y="134"/>
                  <a:pt x="41" y="134"/>
                </a:cubicBezTo>
                <a:cubicBezTo>
                  <a:pt x="41" y="134"/>
                  <a:pt x="41" y="134"/>
                  <a:pt x="41" y="135"/>
                </a:cubicBezTo>
                <a:cubicBezTo>
                  <a:pt x="41" y="135"/>
                  <a:pt x="40" y="135"/>
                  <a:pt x="40" y="135"/>
                </a:cubicBezTo>
                <a:cubicBezTo>
                  <a:pt x="40" y="134"/>
                  <a:pt x="40" y="134"/>
                  <a:pt x="40" y="135"/>
                </a:cubicBezTo>
                <a:cubicBezTo>
                  <a:pt x="40" y="135"/>
                  <a:pt x="39" y="135"/>
                  <a:pt x="39" y="135"/>
                </a:cubicBezTo>
                <a:cubicBezTo>
                  <a:pt x="38" y="136"/>
                  <a:pt x="39" y="137"/>
                  <a:pt x="38" y="137"/>
                </a:cubicBezTo>
                <a:close/>
                <a:moveTo>
                  <a:pt x="39" y="137"/>
                </a:moveTo>
                <a:cubicBezTo>
                  <a:pt x="39" y="136"/>
                  <a:pt x="40" y="135"/>
                  <a:pt x="41" y="136"/>
                </a:cubicBezTo>
                <a:cubicBezTo>
                  <a:pt x="40" y="137"/>
                  <a:pt x="40" y="137"/>
                  <a:pt x="40" y="137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2" y="140"/>
                </a:moveTo>
                <a:cubicBezTo>
                  <a:pt x="41" y="140"/>
                  <a:pt x="41" y="140"/>
                  <a:pt x="40" y="140"/>
                </a:cubicBezTo>
                <a:cubicBezTo>
                  <a:pt x="40" y="139"/>
                  <a:pt x="42" y="140"/>
                  <a:pt x="42" y="140"/>
                </a:cubicBezTo>
                <a:close/>
                <a:moveTo>
                  <a:pt x="40" y="144"/>
                </a:moveTo>
                <a:cubicBezTo>
                  <a:pt x="41" y="143"/>
                  <a:pt x="41" y="144"/>
                  <a:pt x="41" y="143"/>
                </a:cubicBezTo>
                <a:cubicBezTo>
                  <a:pt x="42" y="143"/>
                  <a:pt x="42" y="143"/>
                  <a:pt x="42" y="144"/>
                </a:cubicBezTo>
                <a:cubicBezTo>
                  <a:pt x="42" y="144"/>
                  <a:pt x="41" y="144"/>
                  <a:pt x="40" y="144"/>
                </a:cubicBezTo>
                <a:close/>
                <a:moveTo>
                  <a:pt x="48" y="130"/>
                </a:moveTo>
                <a:cubicBezTo>
                  <a:pt x="49" y="130"/>
                  <a:pt x="49" y="129"/>
                  <a:pt x="50" y="129"/>
                </a:cubicBezTo>
                <a:cubicBezTo>
                  <a:pt x="50" y="130"/>
                  <a:pt x="48" y="130"/>
                  <a:pt x="48" y="130"/>
                </a:cubicBezTo>
                <a:close/>
                <a:moveTo>
                  <a:pt x="50" y="142"/>
                </a:moveTo>
                <a:cubicBezTo>
                  <a:pt x="50" y="141"/>
                  <a:pt x="50" y="141"/>
                  <a:pt x="50" y="141"/>
                </a:cubicBezTo>
                <a:cubicBezTo>
                  <a:pt x="51" y="141"/>
                  <a:pt x="50" y="142"/>
                  <a:pt x="50" y="142"/>
                </a:cubicBezTo>
                <a:close/>
                <a:moveTo>
                  <a:pt x="53" y="129"/>
                </a:moveTo>
                <a:cubicBezTo>
                  <a:pt x="53" y="129"/>
                  <a:pt x="52" y="129"/>
                  <a:pt x="52" y="129"/>
                </a:cubicBezTo>
                <a:cubicBezTo>
                  <a:pt x="52" y="129"/>
                  <a:pt x="52" y="129"/>
                  <a:pt x="52" y="130"/>
                </a:cubicBezTo>
                <a:cubicBezTo>
                  <a:pt x="52" y="130"/>
                  <a:pt x="51" y="130"/>
                  <a:pt x="51" y="130"/>
                </a:cubicBezTo>
                <a:cubicBezTo>
                  <a:pt x="51" y="129"/>
                  <a:pt x="51" y="129"/>
                  <a:pt x="52" y="128"/>
                </a:cubicBezTo>
                <a:cubicBezTo>
                  <a:pt x="52" y="129"/>
                  <a:pt x="52" y="128"/>
                  <a:pt x="53" y="129"/>
                </a:cubicBezTo>
                <a:cubicBezTo>
                  <a:pt x="53" y="129"/>
                  <a:pt x="53" y="129"/>
                  <a:pt x="53" y="129"/>
                </a:cubicBezTo>
                <a:close/>
                <a:moveTo>
                  <a:pt x="56" y="128"/>
                </a:moveTo>
                <a:cubicBezTo>
                  <a:pt x="56" y="128"/>
                  <a:pt x="57" y="128"/>
                  <a:pt x="57" y="128"/>
                </a:cubicBezTo>
                <a:cubicBezTo>
                  <a:pt x="57" y="128"/>
                  <a:pt x="56" y="128"/>
                  <a:pt x="56" y="128"/>
                </a:cubicBezTo>
                <a:close/>
                <a:moveTo>
                  <a:pt x="57" y="139"/>
                </a:moveTo>
                <a:cubicBezTo>
                  <a:pt x="57" y="138"/>
                  <a:pt x="58" y="138"/>
                  <a:pt x="58" y="139"/>
                </a:cubicBezTo>
                <a:cubicBezTo>
                  <a:pt x="58" y="139"/>
                  <a:pt x="58" y="139"/>
                  <a:pt x="57" y="139"/>
                </a:cubicBezTo>
                <a:close/>
                <a:moveTo>
                  <a:pt x="62" y="127"/>
                </a:moveTo>
                <a:cubicBezTo>
                  <a:pt x="62" y="126"/>
                  <a:pt x="61" y="127"/>
                  <a:pt x="61" y="127"/>
                </a:cubicBezTo>
                <a:cubicBezTo>
                  <a:pt x="61" y="126"/>
                  <a:pt x="62" y="126"/>
                  <a:pt x="62" y="127"/>
                </a:cubicBezTo>
                <a:close/>
                <a:moveTo>
                  <a:pt x="60" y="126"/>
                </a:moveTo>
                <a:cubicBezTo>
                  <a:pt x="61" y="126"/>
                  <a:pt x="61" y="127"/>
                  <a:pt x="61" y="127"/>
                </a:cubicBezTo>
                <a:cubicBezTo>
                  <a:pt x="61" y="127"/>
                  <a:pt x="60" y="127"/>
                  <a:pt x="60" y="126"/>
                </a:cubicBezTo>
                <a:close/>
                <a:moveTo>
                  <a:pt x="61" y="139"/>
                </a:moveTo>
                <a:cubicBezTo>
                  <a:pt x="61" y="139"/>
                  <a:pt x="60" y="139"/>
                  <a:pt x="60" y="139"/>
                </a:cubicBezTo>
                <a:cubicBezTo>
                  <a:pt x="61" y="138"/>
                  <a:pt x="62" y="138"/>
                  <a:pt x="62" y="139"/>
                </a:cubicBezTo>
                <a:cubicBezTo>
                  <a:pt x="62" y="138"/>
                  <a:pt x="61" y="139"/>
                  <a:pt x="61" y="139"/>
                </a:cubicBezTo>
                <a:close/>
                <a:moveTo>
                  <a:pt x="61" y="131"/>
                </a:moveTo>
                <a:cubicBezTo>
                  <a:pt x="62" y="131"/>
                  <a:pt x="62" y="131"/>
                  <a:pt x="62" y="131"/>
                </a:cubicBezTo>
                <a:cubicBezTo>
                  <a:pt x="62" y="132"/>
                  <a:pt x="62" y="132"/>
                  <a:pt x="61" y="131"/>
                </a:cubicBezTo>
                <a:close/>
                <a:moveTo>
                  <a:pt x="61" y="130"/>
                </a:moveTo>
                <a:cubicBezTo>
                  <a:pt x="61" y="130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9"/>
                  <a:pt x="62" y="129"/>
                  <a:pt x="61" y="130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5" y="128"/>
                  <a:pt x="65" y="128"/>
                </a:cubicBezTo>
                <a:cubicBezTo>
                  <a:pt x="65" y="128"/>
                  <a:pt x="66" y="128"/>
                  <a:pt x="66" y="128"/>
                </a:cubicBezTo>
                <a:cubicBezTo>
                  <a:pt x="66" y="129"/>
                  <a:pt x="66" y="128"/>
                  <a:pt x="66" y="129"/>
                </a:cubicBezTo>
                <a:close/>
                <a:moveTo>
                  <a:pt x="67" y="126"/>
                </a:moveTo>
                <a:cubicBezTo>
                  <a:pt x="67" y="126"/>
                  <a:pt x="68" y="126"/>
                  <a:pt x="68" y="126"/>
                </a:cubicBezTo>
                <a:cubicBezTo>
                  <a:pt x="68" y="127"/>
                  <a:pt x="67" y="126"/>
                  <a:pt x="67" y="126"/>
                </a:cubicBezTo>
                <a:close/>
                <a:moveTo>
                  <a:pt x="69" y="126"/>
                </a:moveTo>
                <a:cubicBezTo>
                  <a:pt x="69" y="126"/>
                  <a:pt x="69" y="125"/>
                  <a:pt x="70" y="126"/>
                </a:cubicBezTo>
                <a:cubicBezTo>
                  <a:pt x="69" y="126"/>
                  <a:pt x="69" y="127"/>
                  <a:pt x="69" y="126"/>
                </a:cubicBezTo>
                <a:close/>
                <a:moveTo>
                  <a:pt x="72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3" y="124"/>
                  <a:pt x="74" y="124"/>
                </a:cubicBezTo>
                <a:cubicBezTo>
                  <a:pt x="73" y="124"/>
                  <a:pt x="74" y="125"/>
                  <a:pt x="73" y="125"/>
                </a:cubicBezTo>
                <a:cubicBezTo>
                  <a:pt x="73" y="125"/>
                  <a:pt x="73" y="124"/>
                  <a:pt x="73" y="124"/>
                </a:cubicBezTo>
                <a:cubicBezTo>
                  <a:pt x="72" y="125"/>
                  <a:pt x="72" y="125"/>
                  <a:pt x="72" y="126"/>
                </a:cubicBezTo>
                <a:cubicBezTo>
                  <a:pt x="72" y="126"/>
                  <a:pt x="72" y="125"/>
                  <a:pt x="71" y="125"/>
                </a:cubicBezTo>
                <a:cubicBezTo>
                  <a:pt x="72" y="124"/>
                  <a:pt x="72" y="125"/>
                  <a:pt x="72" y="124"/>
                </a:cubicBezTo>
                <a:close/>
                <a:moveTo>
                  <a:pt x="71" y="126"/>
                </a:moveTo>
                <a:cubicBezTo>
                  <a:pt x="70" y="125"/>
                  <a:pt x="71" y="125"/>
                  <a:pt x="72" y="126"/>
                </a:cubicBezTo>
                <a:cubicBezTo>
                  <a:pt x="71" y="126"/>
                  <a:pt x="71" y="126"/>
                  <a:pt x="71" y="126"/>
                </a:cubicBezTo>
                <a:close/>
                <a:moveTo>
                  <a:pt x="71" y="127"/>
                </a:moveTo>
                <a:cubicBezTo>
                  <a:pt x="72" y="128"/>
                  <a:pt x="72" y="126"/>
                  <a:pt x="73" y="127"/>
                </a:cubicBezTo>
                <a:cubicBezTo>
                  <a:pt x="73" y="126"/>
                  <a:pt x="73" y="126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7"/>
                  <a:pt x="73" y="127"/>
                  <a:pt x="73" y="128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72" y="128"/>
                  <a:pt x="71" y="128"/>
                  <a:pt x="71" y="127"/>
                </a:cubicBezTo>
                <a:close/>
                <a:moveTo>
                  <a:pt x="73" y="136"/>
                </a:moveTo>
                <a:cubicBezTo>
                  <a:pt x="73" y="135"/>
                  <a:pt x="74" y="135"/>
                  <a:pt x="74" y="135"/>
                </a:cubicBezTo>
                <a:cubicBezTo>
                  <a:pt x="74" y="136"/>
                  <a:pt x="73" y="136"/>
                  <a:pt x="73" y="136"/>
                </a:cubicBezTo>
                <a:close/>
                <a:moveTo>
                  <a:pt x="75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74" y="126"/>
                  <a:pt x="73" y="126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72" y="125"/>
                  <a:pt x="74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76" y="125"/>
                </a:move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4"/>
                </a:cubicBezTo>
                <a:cubicBezTo>
                  <a:pt x="76" y="124"/>
                  <a:pt x="76" y="124"/>
                  <a:pt x="76" y="125"/>
                </a:cubicBezTo>
                <a:close/>
                <a:moveTo>
                  <a:pt x="75" y="123"/>
                </a:moveTo>
                <a:cubicBezTo>
                  <a:pt x="75" y="123"/>
                  <a:pt x="76" y="123"/>
                  <a:pt x="76" y="123"/>
                </a:cubicBezTo>
                <a:cubicBezTo>
                  <a:pt x="76" y="124"/>
                  <a:pt x="76" y="124"/>
                  <a:pt x="75" y="123"/>
                </a:cubicBezTo>
                <a:close/>
                <a:moveTo>
                  <a:pt x="78" y="125"/>
                </a:moveTo>
                <a:cubicBezTo>
                  <a:pt x="77" y="125"/>
                  <a:pt x="77" y="125"/>
                  <a:pt x="76" y="125"/>
                </a:cubicBezTo>
                <a:cubicBezTo>
                  <a:pt x="76" y="125"/>
                  <a:pt x="77" y="124"/>
                  <a:pt x="76" y="124"/>
                </a:cubicBezTo>
                <a:cubicBezTo>
                  <a:pt x="77" y="124"/>
                  <a:pt x="77" y="124"/>
                  <a:pt x="78" y="124"/>
                </a:cubicBezTo>
                <a:cubicBezTo>
                  <a:pt x="78" y="124"/>
                  <a:pt x="77" y="124"/>
                  <a:pt x="77" y="125"/>
                </a:cubicBezTo>
                <a:cubicBezTo>
                  <a:pt x="77" y="125"/>
                  <a:pt x="78" y="125"/>
                  <a:pt x="78" y="125"/>
                </a:cubicBezTo>
                <a:close/>
                <a:moveTo>
                  <a:pt x="81" y="123"/>
                </a:moveTo>
                <a:cubicBezTo>
                  <a:pt x="81" y="123"/>
                  <a:pt x="81" y="123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2"/>
                  <a:pt x="82" y="123"/>
                  <a:pt x="82" y="123"/>
                </a:cubicBezTo>
                <a:cubicBezTo>
                  <a:pt x="81" y="123"/>
                  <a:pt x="81" y="124"/>
                  <a:pt x="81" y="123"/>
                </a:cubicBezTo>
                <a:cubicBezTo>
                  <a:pt x="81" y="123"/>
                  <a:pt x="81" y="123"/>
                  <a:pt x="81" y="123"/>
                </a:cubicBezTo>
                <a:close/>
                <a:moveTo>
                  <a:pt x="79" y="135"/>
                </a:move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35"/>
                  <a:pt x="79" y="135"/>
                  <a:pt x="79" y="135"/>
                </a:cubicBezTo>
                <a:close/>
                <a:moveTo>
                  <a:pt x="79" y="125"/>
                </a:moveTo>
                <a:cubicBezTo>
                  <a:pt x="79" y="125"/>
                  <a:pt x="79" y="125"/>
                  <a:pt x="79" y="124"/>
                </a:cubicBezTo>
                <a:cubicBezTo>
                  <a:pt x="79" y="124"/>
                  <a:pt x="79" y="125"/>
                  <a:pt x="80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5"/>
                  <a:pt x="79" y="125"/>
                  <a:pt x="79" y="125"/>
                </a:cubicBezTo>
                <a:close/>
                <a:moveTo>
                  <a:pt x="81" y="135"/>
                </a:moveTo>
                <a:cubicBezTo>
                  <a:pt x="81" y="135"/>
                  <a:pt x="80" y="135"/>
                  <a:pt x="80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lose/>
                <a:moveTo>
                  <a:pt x="81" y="134"/>
                </a:moveTo>
                <a:cubicBezTo>
                  <a:pt x="81" y="134"/>
                  <a:pt x="81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81" y="134"/>
                  <a:pt x="81" y="134"/>
                </a:cubicBezTo>
                <a:close/>
                <a:moveTo>
                  <a:pt x="82" y="124"/>
                </a:moveTo>
                <a:cubicBezTo>
                  <a:pt x="82" y="124"/>
                  <a:pt x="82" y="124"/>
                  <a:pt x="82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lose/>
                <a:moveTo>
                  <a:pt x="83" y="123"/>
                </a:moveTo>
                <a:cubicBezTo>
                  <a:pt x="83" y="123"/>
                  <a:pt x="83" y="123"/>
                  <a:pt x="82" y="124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lose/>
                <a:moveTo>
                  <a:pt x="33" y="154"/>
                </a:moveTo>
                <a:cubicBezTo>
                  <a:pt x="33" y="154"/>
                  <a:pt x="34" y="153"/>
                  <a:pt x="34" y="153"/>
                </a:cubicBezTo>
                <a:cubicBezTo>
                  <a:pt x="34" y="153"/>
                  <a:pt x="34" y="154"/>
                  <a:pt x="33" y="154"/>
                </a:cubicBezTo>
                <a:close/>
                <a:moveTo>
                  <a:pt x="7" y="173"/>
                </a:moveTo>
                <a:cubicBezTo>
                  <a:pt x="7" y="172"/>
                  <a:pt x="7" y="174"/>
                  <a:pt x="6" y="173"/>
                </a:cubicBezTo>
                <a:cubicBezTo>
                  <a:pt x="6" y="172"/>
                  <a:pt x="7" y="172"/>
                  <a:pt x="7" y="173"/>
                </a:cubicBezTo>
                <a:cubicBezTo>
                  <a:pt x="7" y="173"/>
                  <a:pt x="7" y="173"/>
                  <a:pt x="7" y="173"/>
                </a:cubicBezTo>
                <a:close/>
                <a:moveTo>
                  <a:pt x="24" y="171"/>
                </a:move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1"/>
                  <a:pt x="24" y="171"/>
                </a:cubicBezTo>
                <a:close/>
                <a:moveTo>
                  <a:pt x="37" y="162"/>
                </a:moveTo>
                <a:cubicBezTo>
                  <a:pt x="37" y="161"/>
                  <a:pt x="38" y="161"/>
                  <a:pt x="38" y="161"/>
                </a:cubicBezTo>
                <a:cubicBezTo>
                  <a:pt x="38" y="161"/>
                  <a:pt x="38" y="162"/>
                  <a:pt x="37" y="162"/>
                </a:cubicBezTo>
                <a:close/>
                <a:moveTo>
                  <a:pt x="46" y="150"/>
                </a:moveTo>
                <a:cubicBezTo>
                  <a:pt x="46" y="150"/>
                  <a:pt x="45" y="151"/>
                  <a:pt x="45" y="150"/>
                </a:cubicBezTo>
                <a:cubicBezTo>
                  <a:pt x="45" y="150"/>
                  <a:pt x="46" y="150"/>
                  <a:pt x="46" y="150"/>
                </a:cubicBezTo>
                <a:close/>
                <a:moveTo>
                  <a:pt x="35" y="154"/>
                </a:moveTo>
                <a:cubicBezTo>
                  <a:pt x="36" y="154"/>
                  <a:pt x="35" y="154"/>
                  <a:pt x="35" y="153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lose/>
                <a:moveTo>
                  <a:pt x="36" y="156"/>
                </a:moveTo>
                <a:cubicBezTo>
                  <a:pt x="35" y="156"/>
                  <a:pt x="36" y="156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7" y="157"/>
                  <a:pt x="36" y="156"/>
                </a:cubicBezTo>
                <a:close/>
                <a:moveTo>
                  <a:pt x="40" y="156"/>
                </a:moveTo>
                <a:cubicBezTo>
                  <a:pt x="40" y="155"/>
                  <a:pt x="40" y="156"/>
                  <a:pt x="39" y="155"/>
                </a:cubicBezTo>
                <a:cubicBezTo>
                  <a:pt x="39" y="155"/>
                  <a:pt x="38" y="156"/>
                  <a:pt x="37" y="156"/>
                </a:cubicBezTo>
                <a:cubicBezTo>
                  <a:pt x="37" y="156"/>
                  <a:pt x="38" y="156"/>
                  <a:pt x="38" y="155"/>
                </a:cubicBezTo>
                <a:cubicBezTo>
                  <a:pt x="37" y="156"/>
                  <a:pt x="37" y="156"/>
                  <a:pt x="36" y="156"/>
                </a:cubicBezTo>
                <a:cubicBezTo>
                  <a:pt x="37" y="155"/>
                  <a:pt x="37" y="155"/>
                  <a:pt x="38" y="156"/>
                </a:cubicBezTo>
                <a:cubicBezTo>
                  <a:pt x="38" y="155"/>
                  <a:pt x="39" y="155"/>
                  <a:pt x="38" y="154"/>
                </a:cubicBezTo>
                <a:cubicBezTo>
                  <a:pt x="39" y="155"/>
                  <a:pt x="40" y="153"/>
                  <a:pt x="41" y="154"/>
                </a:cubicBezTo>
                <a:cubicBezTo>
                  <a:pt x="40" y="153"/>
                  <a:pt x="41" y="153"/>
                  <a:pt x="42" y="153"/>
                </a:cubicBezTo>
                <a:cubicBezTo>
                  <a:pt x="41" y="154"/>
                  <a:pt x="41" y="155"/>
                  <a:pt x="40" y="156"/>
                </a:cubicBezTo>
                <a:close/>
                <a:moveTo>
                  <a:pt x="42" y="170"/>
                </a:moveTo>
                <a:cubicBezTo>
                  <a:pt x="42" y="170"/>
                  <a:pt x="42" y="170"/>
                  <a:pt x="42" y="170"/>
                </a:cubicBezTo>
                <a:cubicBezTo>
                  <a:pt x="42" y="169"/>
                  <a:pt x="43" y="169"/>
                  <a:pt x="43" y="169"/>
                </a:cubicBezTo>
                <a:cubicBezTo>
                  <a:pt x="43" y="169"/>
                  <a:pt x="42" y="169"/>
                  <a:pt x="42" y="170"/>
                </a:cubicBezTo>
                <a:close/>
                <a:moveTo>
                  <a:pt x="43" y="171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4" y="170"/>
                  <a:pt x="44" y="170"/>
                </a:cubicBezTo>
                <a:cubicBezTo>
                  <a:pt x="44" y="170"/>
                  <a:pt x="44" y="170"/>
                  <a:pt x="44" y="170"/>
                </a:cubicBezTo>
                <a:cubicBezTo>
                  <a:pt x="43" y="170"/>
                  <a:pt x="44" y="171"/>
                  <a:pt x="43" y="171"/>
                </a:cubicBezTo>
                <a:close/>
                <a:moveTo>
                  <a:pt x="44" y="170"/>
                </a:moveTo>
                <a:cubicBezTo>
                  <a:pt x="44" y="170"/>
                  <a:pt x="44" y="170"/>
                  <a:pt x="44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lose/>
                <a:moveTo>
                  <a:pt x="45" y="168"/>
                </a:moveTo>
                <a:cubicBezTo>
                  <a:pt x="46" y="168"/>
                  <a:pt x="46" y="168"/>
                  <a:pt x="47" y="168"/>
                </a:cubicBezTo>
                <a:cubicBezTo>
                  <a:pt x="47" y="169"/>
                  <a:pt x="46" y="169"/>
                  <a:pt x="45" y="168"/>
                </a:cubicBezTo>
                <a:close/>
                <a:moveTo>
                  <a:pt x="46" y="154"/>
                </a:moveTo>
                <a:cubicBezTo>
                  <a:pt x="46" y="153"/>
                  <a:pt x="46" y="154"/>
                  <a:pt x="46" y="154"/>
                </a:cubicBezTo>
                <a:cubicBezTo>
                  <a:pt x="46" y="155"/>
                  <a:pt x="45" y="154"/>
                  <a:pt x="45" y="154"/>
                </a:cubicBezTo>
                <a:cubicBezTo>
                  <a:pt x="45" y="155"/>
                  <a:pt x="43" y="154"/>
                  <a:pt x="43" y="155"/>
                </a:cubicBezTo>
                <a:cubicBezTo>
                  <a:pt x="42" y="155"/>
                  <a:pt x="42" y="154"/>
                  <a:pt x="42" y="155"/>
                </a:cubicBezTo>
                <a:cubicBezTo>
                  <a:pt x="42" y="155"/>
                  <a:pt x="41" y="154"/>
                  <a:pt x="42" y="154"/>
                </a:cubicBezTo>
                <a:cubicBezTo>
                  <a:pt x="42" y="154"/>
                  <a:pt x="42" y="154"/>
                  <a:pt x="42" y="155"/>
                </a:cubicBezTo>
                <a:cubicBezTo>
                  <a:pt x="42" y="153"/>
                  <a:pt x="43" y="153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2"/>
                  <a:pt x="46" y="152"/>
                </a:cubicBezTo>
                <a:cubicBezTo>
                  <a:pt x="46" y="153"/>
                  <a:pt x="45" y="154"/>
                  <a:pt x="44" y="153"/>
                </a:cubicBezTo>
                <a:cubicBezTo>
                  <a:pt x="45" y="154"/>
                  <a:pt x="44" y="154"/>
                  <a:pt x="44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3"/>
                  <a:pt x="46" y="152"/>
                  <a:pt x="47" y="153"/>
                </a:cubicBezTo>
                <a:cubicBezTo>
                  <a:pt x="46" y="153"/>
                  <a:pt x="47" y="154"/>
                  <a:pt x="46" y="154"/>
                </a:cubicBezTo>
                <a:close/>
                <a:moveTo>
                  <a:pt x="47" y="152"/>
                </a:moveTo>
                <a:cubicBezTo>
                  <a:pt x="48" y="152"/>
                  <a:pt x="48" y="152"/>
                  <a:pt x="49" y="152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48" y="152"/>
                  <a:pt x="48" y="152"/>
                  <a:pt x="48" y="153"/>
                </a:cubicBezTo>
                <a:lnTo>
                  <a:pt x="47" y="152"/>
                </a:lnTo>
                <a:close/>
                <a:moveTo>
                  <a:pt x="48" y="170"/>
                </a:moveTo>
                <a:cubicBezTo>
                  <a:pt x="48" y="169"/>
                  <a:pt x="48" y="169"/>
                  <a:pt x="48" y="169"/>
                </a:cubicBezTo>
                <a:cubicBezTo>
                  <a:pt x="48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9"/>
                  <a:pt x="48" y="170"/>
                  <a:pt x="48" y="170"/>
                </a:cubicBezTo>
                <a:close/>
                <a:moveTo>
                  <a:pt x="50" y="169"/>
                </a:moveTo>
                <a:cubicBezTo>
                  <a:pt x="50" y="169"/>
                  <a:pt x="50" y="169"/>
                  <a:pt x="49" y="169"/>
                </a:cubicBezTo>
                <a:cubicBezTo>
                  <a:pt x="49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ubicBezTo>
                  <a:pt x="50" y="169"/>
                  <a:pt x="50" y="169"/>
                  <a:pt x="50" y="169"/>
                </a:cubicBezTo>
                <a:close/>
                <a:moveTo>
                  <a:pt x="50" y="152"/>
                </a:moveTo>
                <a:cubicBezTo>
                  <a:pt x="50" y="151"/>
                  <a:pt x="51" y="152"/>
                  <a:pt x="51" y="152"/>
                </a:cubicBezTo>
                <a:cubicBezTo>
                  <a:pt x="51" y="152"/>
                  <a:pt x="51" y="152"/>
                  <a:pt x="50" y="152"/>
                </a:cubicBezTo>
                <a:close/>
                <a:moveTo>
                  <a:pt x="52" y="168"/>
                </a:moveTo>
                <a:cubicBezTo>
                  <a:pt x="52" y="168"/>
                  <a:pt x="52" y="168"/>
                  <a:pt x="52" y="168"/>
                </a:cubicBezTo>
                <a:cubicBezTo>
                  <a:pt x="52" y="168"/>
                  <a:pt x="52" y="168"/>
                  <a:pt x="52" y="168"/>
                </a:cubicBezTo>
                <a:close/>
                <a:moveTo>
                  <a:pt x="52" y="168"/>
                </a:moveTo>
                <a:cubicBezTo>
                  <a:pt x="52" y="168"/>
                  <a:pt x="53" y="168"/>
                  <a:pt x="53" y="168"/>
                </a:cubicBezTo>
                <a:cubicBezTo>
                  <a:pt x="53" y="168"/>
                  <a:pt x="52" y="168"/>
                  <a:pt x="52" y="168"/>
                </a:cubicBezTo>
                <a:close/>
                <a:moveTo>
                  <a:pt x="52" y="151"/>
                </a:moveTo>
                <a:cubicBezTo>
                  <a:pt x="53" y="152"/>
                  <a:pt x="53" y="152"/>
                  <a:pt x="53" y="153"/>
                </a:cubicBezTo>
                <a:cubicBezTo>
                  <a:pt x="52" y="153"/>
                  <a:pt x="52" y="153"/>
                  <a:pt x="51" y="153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1"/>
                  <a:pt x="51" y="152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3" y="150"/>
                  <a:pt x="53" y="151"/>
                  <a:pt x="54" y="15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3" y="151"/>
                  <a:pt x="53" y="151"/>
                  <a:pt x="52" y="151"/>
                </a:cubicBezTo>
                <a:close/>
                <a:moveTo>
                  <a:pt x="54" y="168"/>
                </a:moveTo>
                <a:cubicBezTo>
                  <a:pt x="54" y="168"/>
                  <a:pt x="54" y="168"/>
                  <a:pt x="54" y="168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4" y="167"/>
                  <a:pt x="54" y="168"/>
                  <a:pt x="54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5" y="168"/>
                  <a:pt x="54" y="168"/>
                  <a:pt x="54" y="168"/>
                </a:cubicBezTo>
                <a:close/>
                <a:moveTo>
                  <a:pt x="54" y="167"/>
                </a:moveTo>
                <a:cubicBezTo>
                  <a:pt x="54" y="167"/>
                  <a:pt x="54" y="167"/>
                  <a:pt x="54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4" y="167"/>
                  <a:pt x="54" y="167"/>
                  <a:pt x="54" y="167"/>
                </a:cubicBezTo>
                <a:close/>
                <a:moveTo>
                  <a:pt x="54" y="151"/>
                </a:move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5" y="151"/>
                  <a:pt x="54" y="151"/>
                </a:cubicBezTo>
                <a:close/>
                <a:moveTo>
                  <a:pt x="56" y="166"/>
                </a:moveTo>
                <a:cubicBezTo>
                  <a:pt x="56" y="166"/>
                  <a:pt x="56" y="166"/>
                  <a:pt x="57" y="166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lose/>
                <a:moveTo>
                  <a:pt x="56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7"/>
                  <a:pt x="57" y="167"/>
                  <a:pt x="57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57" y="167"/>
                  <a:pt x="56" y="167"/>
                  <a:pt x="56" y="168"/>
                </a:cubicBezTo>
                <a:close/>
                <a:moveTo>
                  <a:pt x="57" y="169"/>
                </a:moveTo>
                <a:cubicBezTo>
                  <a:pt x="57" y="169"/>
                  <a:pt x="58" y="169"/>
                  <a:pt x="58" y="169"/>
                </a:cubicBezTo>
                <a:cubicBezTo>
                  <a:pt x="58" y="169"/>
                  <a:pt x="57" y="169"/>
                  <a:pt x="57" y="169"/>
                </a:cubicBezTo>
                <a:close/>
                <a:moveTo>
                  <a:pt x="58" y="166"/>
                </a:move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58" y="167"/>
                  <a:pt x="58" y="167"/>
                </a:cubicBezTo>
                <a:cubicBezTo>
                  <a:pt x="58" y="167"/>
                  <a:pt x="58" y="166"/>
                  <a:pt x="58" y="166"/>
                </a:cubicBezTo>
                <a:close/>
                <a:moveTo>
                  <a:pt x="58" y="150"/>
                </a:moveTo>
                <a:cubicBezTo>
                  <a:pt x="59" y="149"/>
                  <a:pt x="59" y="149"/>
                  <a:pt x="60" y="149"/>
                </a:cubicBezTo>
                <a:cubicBezTo>
                  <a:pt x="60" y="150"/>
                  <a:pt x="58" y="151"/>
                  <a:pt x="58" y="150"/>
                </a:cubicBezTo>
                <a:close/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lose/>
                <a:moveTo>
                  <a:pt x="60" y="145"/>
                </a:move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1" y="146"/>
                  <a:pt x="60" y="146"/>
                </a:cubicBezTo>
                <a:cubicBezTo>
                  <a:pt x="60" y="146"/>
                  <a:pt x="60" y="146"/>
                  <a:pt x="60" y="145"/>
                </a:cubicBezTo>
                <a:close/>
                <a:moveTo>
                  <a:pt x="60" y="149"/>
                </a:moveTo>
                <a:cubicBezTo>
                  <a:pt x="60" y="149"/>
                  <a:pt x="61" y="149"/>
                  <a:pt x="61" y="149"/>
                </a:cubicBezTo>
                <a:cubicBezTo>
                  <a:pt x="61" y="149"/>
                  <a:pt x="61" y="150"/>
                  <a:pt x="60" y="149"/>
                </a:cubicBezTo>
                <a:close/>
                <a:moveTo>
                  <a:pt x="60" y="166"/>
                </a:moveTo>
                <a:cubicBezTo>
                  <a:pt x="60" y="166"/>
                  <a:pt x="60" y="166"/>
                  <a:pt x="60" y="166"/>
                </a:cubicBezTo>
                <a:cubicBezTo>
                  <a:pt x="61" y="166"/>
                  <a:pt x="61" y="166"/>
                  <a:pt x="62" y="166"/>
                </a:cubicBezTo>
                <a:cubicBezTo>
                  <a:pt x="61" y="166"/>
                  <a:pt x="61" y="167"/>
                  <a:pt x="60" y="166"/>
                </a:cubicBezTo>
                <a:close/>
                <a:moveTo>
                  <a:pt x="64" y="144"/>
                </a:move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lose/>
                <a:moveTo>
                  <a:pt x="63" y="164"/>
                </a:moveTo>
                <a:cubicBezTo>
                  <a:pt x="63" y="164"/>
                  <a:pt x="63" y="164"/>
                  <a:pt x="63" y="164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3" y="164"/>
                  <a:pt x="63" y="164"/>
                  <a:pt x="63" y="164"/>
                </a:cubicBezTo>
                <a:close/>
                <a:moveTo>
                  <a:pt x="63" y="148"/>
                </a:moveTo>
                <a:cubicBezTo>
                  <a:pt x="62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8"/>
                  <a:pt x="62" y="148"/>
                  <a:pt x="62" y="148"/>
                </a:cubicBezTo>
                <a:cubicBezTo>
                  <a:pt x="62" y="148"/>
                  <a:pt x="62" y="148"/>
                  <a:pt x="63" y="148"/>
                </a:cubicBezTo>
                <a:close/>
                <a:moveTo>
                  <a:pt x="62" y="149"/>
                </a:move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2" y="149"/>
                  <a:pt x="62" y="150"/>
                  <a:pt x="62" y="149"/>
                </a:cubicBezTo>
                <a:close/>
                <a:moveTo>
                  <a:pt x="62" y="168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4" y="167"/>
                </a:cubicBezTo>
                <a:cubicBezTo>
                  <a:pt x="63" y="168"/>
                  <a:pt x="63" y="168"/>
                  <a:pt x="62" y="168"/>
                </a:cubicBezTo>
                <a:close/>
                <a:moveTo>
                  <a:pt x="63" y="167"/>
                </a:move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3" y="166"/>
                  <a:pt x="63" y="165"/>
                  <a:pt x="64" y="166"/>
                </a:cubicBezTo>
                <a:cubicBezTo>
                  <a:pt x="64" y="166"/>
                  <a:pt x="63" y="167"/>
                  <a:pt x="63" y="167"/>
                </a:cubicBezTo>
                <a:close/>
                <a:moveTo>
                  <a:pt x="64" y="165"/>
                </a:moveTo>
                <a:cubicBezTo>
                  <a:pt x="64" y="164"/>
                  <a:pt x="64" y="165"/>
                  <a:pt x="63" y="164"/>
                </a:cubicBezTo>
                <a:cubicBezTo>
                  <a:pt x="63" y="164"/>
                  <a:pt x="64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4" y="164"/>
                  <a:pt x="64" y="164"/>
                  <a:pt x="64" y="165"/>
                </a:cubicBezTo>
                <a:close/>
                <a:moveTo>
                  <a:pt x="64" y="145"/>
                </a:move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5" y="144"/>
                  <a:pt x="65" y="145"/>
                </a:cubicBezTo>
                <a:cubicBezTo>
                  <a:pt x="64" y="145"/>
                  <a:pt x="64" y="145"/>
                  <a:pt x="64" y="145"/>
                </a:cubicBezTo>
                <a:close/>
                <a:moveTo>
                  <a:pt x="65" y="165"/>
                </a:moveTo>
                <a:cubicBezTo>
                  <a:pt x="65" y="165"/>
                  <a:pt x="64" y="165"/>
                  <a:pt x="64" y="165"/>
                </a:cubicBezTo>
                <a:cubicBezTo>
                  <a:pt x="64" y="165"/>
                  <a:pt x="64" y="165"/>
                  <a:pt x="64" y="165"/>
                </a:cubicBezTo>
                <a:cubicBezTo>
                  <a:pt x="65" y="165"/>
                  <a:pt x="65" y="165"/>
                  <a:pt x="65" y="165"/>
                </a:cubicBezTo>
                <a:cubicBezTo>
                  <a:pt x="65" y="165"/>
                  <a:pt x="65" y="165"/>
                  <a:pt x="65" y="165"/>
                </a:cubicBezTo>
                <a:close/>
                <a:moveTo>
                  <a:pt x="65" y="145"/>
                </a:moveTo>
                <a:cubicBezTo>
                  <a:pt x="65" y="144"/>
                  <a:pt x="65" y="144"/>
                  <a:pt x="66" y="144"/>
                </a:cubicBezTo>
                <a:cubicBezTo>
                  <a:pt x="65" y="144"/>
                  <a:pt x="65" y="144"/>
                  <a:pt x="65" y="145"/>
                </a:cubicBezTo>
                <a:close/>
                <a:moveTo>
                  <a:pt x="66" y="144"/>
                </a:moveTo>
                <a:cubicBezTo>
                  <a:pt x="65" y="144"/>
                  <a:pt x="65" y="144"/>
                  <a:pt x="65" y="144"/>
                </a:cubicBezTo>
                <a:cubicBezTo>
                  <a:pt x="65" y="144"/>
                  <a:pt x="65" y="144"/>
                  <a:pt x="66" y="144"/>
                </a:cubicBezTo>
                <a:cubicBezTo>
                  <a:pt x="66" y="144"/>
                  <a:pt x="66" y="144"/>
                  <a:pt x="66" y="144"/>
                </a:cubicBezTo>
                <a:close/>
                <a:moveTo>
                  <a:pt x="66" y="166"/>
                </a:moveTo>
                <a:cubicBezTo>
                  <a:pt x="67" y="165"/>
                  <a:pt x="67" y="165"/>
                  <a:pt x="67" y="165"/>
                </a:cubicBezTo>
                <a:cubicBezTo>
                  <a:pt x="66" y="164"/>
                  <a:pt x="66" y="165"/>
                  <a:pt x="66" y="165"/>
                </a:cubicBezTo>
                <a:cubicBezTo>
                  <a:pt x="66" y="165"/>
                  <a:pt x="66" y="164"/>
                  <a:pt x="66" y="164"/>
                </a:cubicBezTo>
                <a:cubicBezTo>
                  <a:pt x="67" y="164"/>
                  <a:pt x="67" y="164"/>
                  <a:pt x="67" y="165"/>
                </a:cubicBezTo>
                <a:cubicBezTo>
                  <a:pt x="67" y="165"/>
                  <a:pt x="67" y="165"/>
                  <a:pt x="68" y="165"/>
                </a:cubicBezTo>
                <a:cubicBezTo>
                  <a:pt x="67" y="166"/>
                  <a:pt x="67" y="166"/>
                  <a:pt x="66" y="166"/>
                </a:cubicBezTo>
                <a:close/>
                <a:moveTo>
                  <a:pt x="67" y="164"/>
                </a:moveTo>
                <a:cubicBezTo>
                  <a:pt x="67" y="164"/>
                  <a:pt x="68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4"/>
                  <a:pt x="67" y="164"/>
                  <a:pt x="67" y="164"/>
                </a:cubicBezTo>
                <a:close/>
                <a:moveTo>
                  <a:pt x="69" y="167"/>
                </a:move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67"/>
                  <a:pt x="69" y="167"/>
                  <a:pt x="69" y="167"/>
                </a:cubicBezTo>
                <a:close/>
                <a:moveTo>
                  <a:pt x="69" y="166"/>
                </a:move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69" y="166"/>
                  <a:pt x="69" y="166"/>
                  <a:pt x="69" y="166"/>
                </a:cubicBezTo>
                <a:close/>
                <a:moveTo>
                  <a:pt x="67" y="144"/>
                </a:moveTo>
                <a:cubicBezTo>
                  <a:pt x="68" y="143"/>
                  <a:pt x="69" y="143"/>
                  <a:pt x="70" y="143"/>
                </a:cubicBezTo>
                <a:cubicBezTo>
                  <a:pt x="68" y="144"/>
                  <a:pt x="68" y="144"/>
                  <a:pt x="67" y="144"/>
                </a:cubicBezTo>
                <a:close/>
                <a:moveTo>
                  <a:pt x="23" y="186"/>
                </a:moveTo>
                <a:cubicBezTo>
                  <a:pt x="23" y="186"/>
                  <a:pt x="23" y="186"/>
                  <a:pt x="23" y="185"/>
                </a:cubicBezTo>
                <a:cubicBezTo>
                  <a:pt x="23" y="186"/>
                  <a:pt x="24" y="185"/>
                  <a:pt x="24" y="186"/>
                </a:cubicBezTo>
                <a:cubicBezTo>
                  <a:pt x="24" y="186"/>
                  <a:pt x="24" y="187"/>
                  <a:pt x="23" y="186"/>
                </a:cubicBezTo>
                <a:close/>
                <a:moveTo>
                  <a:pt x="26" y="185"/>
                </a:moveTo>
                <a:cubicBezTo>
                  <a:pt x="26" y="185"/>
                  <a:pt x="26" y="186"/>
                  <a:pt x="25" y="185"/>
                </a:cubicBezTo>
                <a:cubicBezTo>
                  <a:pt x="25" y="185"/>
                  <a:pt x="27" y="184"/>
                  <a:pt x="26" y="185"/>
                </a:cubicBezTo>
                <a:close/>
                <a:moveTo>
                  <a:pt x="30" y="185"/>
                </a:moveTo>
                <a:cubicBezTo>
                  <a:pt x="29" y="185"/>
                  <a:pt x="30" y="185"/>
                  <a:pt x="29" y="185"/>
                </a:cubicBezTo>
                <a:cubicBezTo>
                  <a:pt x="29" y="184"/>
                  <a:pt x="30" y="185"/>
                  <a:pt x="31" y="185"/>
                </a:cubicBezTo>
                <a:cubicBezTo>
                  <a:pt x="31" y="186"/>
                  <a:pt x="30" y="185"/>
                  <a:pt x="30" y="185"/>
                </a:cubicBezTo>
                <a:close/>
                <a:moveTo>
                  <a:pt x="35" y="186"/>
                </a:moveTo>
                <a:cubicBezTo>
                  <a:pt x="34" y="185"/>
                  <a:pt x="34" y="186"/>
                  <a:pt x="34" y="186"/>
                </a:cubicBezTo>
                <a:cubicBezTo>
                  <a:pt x="33" y="186"/>
                  <a:pt x="34" y="185"/>
                  <a:pt x="35" y="185"/>
                </a:cubicBezTo>
                <a:cubicBezTo>
                  <a:pt x="35" y="185"/>
                  <a:pt x="35" y="186"/>
                  <a:pt x="35" y="186"/>
                </a:cubicBezTo>
                <a:close/>
                <a:moveTo>
                  <a:pt x="36" y="181"/>
                </a:moveTo>
                <a:cubicBezTo>
                  <a:pt x="36" y="181"/>
                  <a:pt x="36" y="181"/>
                  <a:pt x="36" y="181"/>
                </a:cubicBezTo>
                <a:cubicBezTo>
                  <a:pt x="36" y="181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7" y="181"/>
                  <a:pt x="37" y="181"/>
                  <a:pt x="36" y="181"/>
                </a:cubicBezTo>
                <a:close/>
                <a:moveTo>
                  <a:pt x="29" y="192"/>
                </a:moveTo>
                <a:cubicBezTo>
                  <a:pt x="29" y="192"/>
                  <a:pt x="29" y="193"/>
                  <a:pt x="28" y="192"/>
                </a:cubicBezTo>
                <a:cubicBezTo>
                  <a:pt x="29" y="192"/>
                  <a:pt x="29" y="191"/>
                  <a:pt x="29" y="192"/>
                </a:cubicBezTo>
                <a:close/>
                <a:moveTo>
                  <a:pt x="30" y="192"/>
                </a:moveTo>
                <a:cubicBezTo>
                  <a:pt x="30" y="192"/>
                  <a:pt x="30" y="192"/>
                  <a:pt x="30" y="191"/>
                </a:cubicBezTo>
                <a:cubicBezTo>
                  <a:pt x="31" y="192"/>
                  <a:pt x="31" y="191"/>
                  <a:pt x="31" y="191"/>
                </a:cubicBezTo>
                <a:cubicBezTo>
                  <a:pt x="31" y="192"/>
                  <a:pt x="32" y="192"/>
                  <a:pt x="31" y="192"/>
                </a:cubicBezTo>
                <a:cubicBezTo>
                  <a:pt x="31" y="192"/>
                  <a:pt x="31" y="192"/>
                  <a:pt x="30" y="192"/>
                </a:cubicBezTo>
                <a:close/>
                <a:moveTo>
                  <a:pt x="30" y="194"/>
                </a:moveTo>
                <a:cubicBezTo>
                  <a:pt x="31" y="194"/>
                  <a:pt x="32" y="193"/>
                  <a:pt x="33" y="193"/>
                </a:cubicBezTo>
                <a:cubicBezTo>
                  <a:pt x="32" y="194"/>
                  <a:pt x="31" y="195"/>
                  <a:pt x="30" y="194"/>
                </a:cubicBezTo>
                <a:close/>
                <a:moveTo>
                  <a:pt x="32" y="193"/>
                </a:moveTo>
                <a:cubicBezTo>
                  <a:pt x="32" y="192"/>
                  <a:pt x="32" y="192"/>
                  <a:pt x="33" y="192"/>
                </a:cubicBezTo>
                <a:cubicBezTo>
                  <a:pt x="33" y="192"/>
                  <a:pt x="32" y="193"/>
                  <a:pt x="32" y="193"/>
                </a:cubicBezTo>
                <a:close/>
                <a:moveTo>
                  <a:pt x="36" y="191"/>
                </a:move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90"/>
                  <a:pt x="37" y="190"/>
                </a:cubicBezTo>
                <a:lnTo>
                  <a:pt x="36" y="191"/>
                </a:lnTo>
                <a:close/>
                <a:moveTo>
                  <a:pt x="26" y="210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9"/>
                  <a:pt x="26" y="208"/>
                  <a:pt x="27" y="209"/>
                </a:cubicBezTo>
                <a:cubicBezTo>
                  <a:pt x="26" y="209"/>
                  <a:pt x="26" y="209"/>
                  <a:pt x="26" y="210"/>
                </a:cubicBezTo>
                <a:close/>
                <a:moveTo>
                  <a:pt x="10" y="233"/>
                </a:moveTo>
                <a:cubicBezTo>
                  <a:pt x="10" y="233"/>
                  <a:pt x="10" y="232"/>
                  <a:pt x="11" y="232"/>
                </a:cubicBezTo>
                <a:cubicBezTo>
                  <a:pt x="11" y="233"/>
                  <a:pt x="10" y="233"/>
                  <a:pt x="10" y="233"/>
                </a:cubicBezTo>
                <a:close/>
                <a:moveTo>
                  <a:pt x="21" y="261"/>
                </a:moveTo>
                <a:cubicBezTo>
                  <a:pt x="21" y="260"/>
                  <a:pt x="22" y="260"/>
                  <a:pt x="23" y="260"/>
                </a:cubicBezTo>
                <a:cubicBezTo>
                  <a:pt x="23" y="260"/>
                  <a:pt x="22" y="261"/>
                  <a:pt x="21" y="261"/>
                </a:cubicBezTo>
                <a:close/>
                <a:moveTo>
                  <a:pt x="40" y="274"/>
                </a:moveTo>
                <a:cubicBezTo>
                  <a:pt x="40" y="273"/>
                  <a:pt x="40" y="275"/>
                  <a:pt x="39" y="274"/>
                </a:cubicBezTo>
                <a:cubicBezTo>
                  <a:pt x="39" y="273"/>
                  <a:pt x="40" y="273"/>
                  <a:pt x="40" y="273"/>
                </a:cubicBezTo>
                <a:cubicBezTo>
                  <a:pt x="40" y="273"/>
                  <a:pt x="40" y="274"/>
                  <a:pt x="40" y="274"/>
                </a:cubicBezTo>
                <a:close/>
                <a:moveTo>
                  <a:pt x="84" y="296"/>
                </a:moveTo>
                <a:cubicBezTo>
                  <a:pt x="84" y="296"/>
                  <a:pt x="84" y="296"/>
                  <a:pt x="85" y="296"/>
                </a:cubicBezTo>
                <a:cubicBezTo>
                  <a:pt x="85" y="296"/>
                  <a:pt x="84" y="297"/>
                  <a:pt x="84" y="296"/>
                </a:cubicBezTo>
                <a:close/>
                <a:moveTo>
                  <a:pt x="193" y="281"/>
                </a:moveTo>
                <a:cubicBezTo>
                  <a:pt x="193" y="280"/>
                  <a:pt x="194" y="280"/>
                  <a:pt x="194" y="280"/>
                </a:cubicBezTo>
                <a:cubicBezTo>
                  <a:pt x="194" y="280"/>
                  <a:pt x="194" y="281"/>
                  <a:pt x="194" y="281"/>
                </a:cubicBezTo>
                <a:cubicBezTo>
                  <a:pt x="193" y="281"/>
                  <a:pt x="193" y="281"/>
                  <a:pt x="193" y="281"/>
                </a:cubicBezTo>
                <a:close/>
                <a:moveTo>
                  <a:pt x="227" y="286"/>
                </a:moveTo>
                <a:cubicBezTo>
                  <a:pt x="228" y="287"/>
                  <a:pt x="227" y="288"/>
                  <a:pt x="226" y="288"/>
                </a:cubicBezTo>
                <a:cubicBezTo>
                  <a:pt x="227" y="288"/>
                  <a:pt x="226" y="287"/>
                  <a:pt x="226" y="288"/>
                </a:cubicBezTo>
                <a:cubicBezTo>
                  <a:pt x="226" y="287"/>
                  <a:pt x="226" y="287"/>
                  <a:pt x="226" y="287"/>
                </a:cubicBezTo>
                <a:cubicBezTo>
                  <a:pt x="227" y="287"/>
                  <a:pt x="227" y="287"/>
                  <a:pt x="227" y="286"/>
                </a:cubicBezTo>
                <a:close/>
                <a:moveTo>
                  <a:pt x="225" y="287"/>
                </a:moveTo>
                <a:cubicBezTo>
                  <a:pt x="224" y="288"/>
                  <a:pt x="223" y="289"/>
                  <a:pt x="222" y="289"/>
                </a:cubicBezTo>
                <a:cubicBezTo>
                  <a:pt x="222" y="288"/>
                  <a:pt x="224" y="287"/>
                  <a:pt x="225" y="287"/>
                </a:cubicBezTo>
                <a:close/>
                <a:moveTo>
                  <a:pt x="221" y="289"/>
                </a:moveTo>
                <a:cubicBezTo>
                  <a:pt x="221" y="290"/>
                  <a:pt x="221" y="290"/>
                  <a:pt x="221" y="290"/>
                </a:cubicBezTo>
                <a:cubicBezTo>
                  <a:pt x="221" y="289"/>
                  <a:pt x="221" y="289"/>
                  <a:pt x="221" y="289"/>
                </a:cubicBezTo>
                <a:close/>
                <a:moveTo>
                  <a:pt x="210" y="290"/>
                </a:moveTo>
                <a:cubicBezTo>
                  <a:pt x="210" y="291"/>
                  <a:pt x="209" y="290"/>
                  <a:pt x="209" y="290"/>
                </a:cubicBezTo>
                <a:cubicBezTo>
                  <a:pt x="209" y="290"/>
                  <a:pt x="210" y="290"/>
                  <a:pt x="210" y="290"/>
                </a:cubicBezTo>
                <a:close/>
                <a:moveTo>
                  <a:pt x="310" y="239"/>
                </a:move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ubicBezTo>
                  <a:pt x="310" y="239"/>
                  <a:pt x="310" y="239"/>
                  <a:pt x="310" y="239"/>
                </a:cubicBezTo>
                <a:close/>
                <a:moveTo>
                  <a:pt x="303" y="223"/>
                </a:moveTo>
                <a:cubicBezTo>
                  <a:pt x="303" y="223"/>
                  <a:pt x="303" y="223"/>
                  <a:pt x="304" y="223"/>
                </a:cubicBezTo>
                <a:cubicBezTo>
                  <a:pt x="304" y="223"/>
                  <a:pt x="303" y="223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3"/>
                  <a:pt x="303" y="223"/>
                  <a:pt x="303" y="223"/>
                </a:cubicBezTo>
                <a:close/>
                <a:moveTo>
                  <a:pt x="303" y="224"/>
                </a:moveTo>
                <a:cubicBezTo>
                  <a:pt x="303" y="224"/>
                  <a:pt x="303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4"/>
                </a:cubicBezTo>
                <a:cubicBezTo>
                  <a:pt x="302" y="224"/>
                  <a:pt x="302" y="224"/>
                  <a:pt x="302" y="223"/>
                </a:cubicBezTo>
                <a:cubicBezTo>
                  <a:pt x="303" y="223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lose/>
                <a:moveTo>
                  <a:pt x="314" y="143"/>
                </a:moveTo>
                <a:cubicBezTo>
                  <a:pt x="314" y="142"/>
                  <a:pt x="314" y="142"/>
                  <a:pt x="314" y="142"/>
                </a:cubicBezTo>
                <a:cubicBezTo>
                  <a:pt x="314" y="142"/>
                  <a:pt x="315" y="142"/>
                  <a:pt x="315" y="142"/>
                </a:cubicBezTo>
                <a:cubicBezTo>
                  <a:pt x="315" y="143"/>
                  <a:pt x="314" y="143"/>
                  <a:pt x="314" y="143"/>
                </a:cubicBezTo>
                <a:cubicBezTo>
                  <a:pt x="314" y="143"/>
                  <a:pt x="314" y="143"/>
                  <a:pt x="314" y="143"/>
                </a:cubicBezTo>
                <a:close/>
                <a:moveTo>
                  <a:pt x="372" y="173"/>
                </a:move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ubicBezTo>
                  <a:pt x="372" y="173"/>
                  <a:pt x="372" y="173"/>
                  <a:pt x="372" y="173"/>
                </a:cubicBezTo>
                <a:close/>
                <a:moveTo>
                  <a:pt x="331" y="134"/>
                </a:move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lose/>
                <a:moveTo>
                  <a:pt x="336" y="132"/>
                </a:move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ubicBezTo>
                  <a:pt x="336" y="132"/>
                  <a:pt x="336" y="132"/>
                  <a:pt x="336" y="132"/>
                </a:cubicBezTo>
                <a:close/>
                <a:moveTo>
                  <a:pt x="347" y="125"/>
                </a:moveTo>
                <a:cubicBezTo>
                  <a:pt x="347" y="125"/>
                  <a:pt x="347" y="125"/>
                  <a:pt x="347" y="125"/>
                </a:cubicBezTo>
                <a:cubicBezTo>
                  <a:pt x="348" y="125"/>
                  <a:pt x="348" y="125"/>
                  <a:pt x="348" y="125"/>
                </a:cubicBezTo>
                <a:cubicBezTo>
                  <a:pt x="348" y="125"/>
                  <a:pt x="347" y="126"/>
                  <a:pt x="347" y="126"/>
                </a:cubicBezTo>
                <a:cubicBezTo>
                  <a:pt x="347" y="125"/>
                  <a:pt x="347" y="125"/>
                  <a:pt x="347" y="125"/>
                </a:cubicBezTo>
                <a:cubicBezTo>
                  <a:pt x="347" y="125"/>
                  <a:pt x="347" y="125"/>
                  <a:pt x="347" y="125"/>
                </a:cubicBezTo>
                <a:close/>
                <a:moveTo>
                  <a:pt x="349" y="127"/>
                </a:moveTo>
                <a:cubicBezTo>
                  <a:pt x="349" y="127"/>
                  <a:pt x="349" y="127"/>
                  <a:pt x="350" y="127"/>
                </a:cubicBezTo>
                <a:cubicBezTo>
                  <a:pt x="350" y="127"/>
                  <a:pt x="349" y="127"/>
                  <a:pt x="349" y="128"/>
                </a:cubicBezTo>
                <a:cubicBezTo>
                  <a:pt x="349" y="127"/>
                  <a:pt x="349" y="127"/>
                  <a:pt x="349" y="127"/>
                </a:cubicBezTo>
                <a:cubicBezTo>
                  <a:pt x="349" y="127"/>
                  <a:pt x="349" y="127"/>
                  <a:pt x="349" y="127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ubicBezTo>
                  <a:pt x="351" y="122"/>
                  <a:pt x="351" y="122"/>
                  <a:pt x="351" y="122"/>
                </a:cubicBezTo>
                <a:close/>
                <a:moveTo>
                  <a:pt x="375" y="122"/>
                </a:moveTo>
                <a:cubicBezTo>
                  <a:pt x="375" y="122"/>
                  <a:pt x="376" y="122"/>
                  <a:pt x="376" y="122"/>
                </a:cubicBezTo>
                <a:cubicBezTo>
                  <a:pt x="375" y="122"/>
                  <a:pt x="375" y="123"/>
                  <a:pt x="375" y="122"/>
                </a:cubicBezTo>
                <a:cubicBezTo>
                  <a:pt x="374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2"/>
                </a:cubicBezTo>
                <a:close/>
                <a:moveTo>
                  <a:pt x="330" y="139"/>
                </a:moveTo>
                <a:cubicBezTo>
                  <a:pt x="330" y="139"/>
                  <a:pt x="330" y="138"/>
                  <a:pt x="330" y="138"/>
                </a:cubicBezTo>
                <a:cubicBezTo>
                  <a:pt x="330" y="138"/>
                  <a:pt x="330" y="138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30" y="139"/>
                </a:move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ubicBezTo>
                  <a:pt x="330" y="139"/>
                  <a:pt x="330" y="139"/>
                  <a:pt x="330" y="139"/>
                </a:cubicBezTo>
                <a:close/>
                <a:moveTo>
                  <a:pt x="347" y="127"/>
                </a:moveTo>
                <a:cubicBezTo>
                  <a:pt x="347" y="127"/>
                  <a:pt x="347" y="127"/>
                  <a:pt x="346" y="127"/>
                </a:cubicBezTo>
                <a:cubicBezTo>
                  <a:pt x="347" y="127"/>
                  <a:pt x="347" y="127"/>
                  <a:pt x="347" y="127"/>
                </a:cubicBezTo>
                <a:cubicBezTo>
                  <a:pt x="347" y="127"/>
                  <a:pt x="347" y="127"/>
                  <a:pt x="347" y="127"/>
                </a:cubicBezTo>
                <a:close/>
                <a:moveTo>
                  <a:pt x="371" y="124"/>
                </a:moveTo>
                <a:cubicBezTo>
                  <a:pt x="371" y="124"/>
                  <a:pt x="370" y="124"/>
                  <a:pt x="370" y="124"/>
                </a:cubicBezTo>
                <a:cubicBezTo>
                  <a:pt x="370" y="124"/>
                  <a:pt x="370" y="124"/>
                  <a:pt x="370" y="124"/>
                </a:cubicBezTo>
                <a:cubicBezTo>
                  <a:pt x="370" y="124"/>
                  <a:pt x="371" y="124"/>
                  <a:pt x="371" y="124"/>
                </a:cubicBezTo>
                <a:close/>
                <a:moveTo>
                  <a:pt x="374" y="123"/>
                </a:moveTo>
                <a:cubicBezTo>
                  <a:pt x="374" y="123"/>
                  <a:pt x="374" y="123"/>
                  <a:pt x="373" y="123"/>
                </a:cubicBezTo>
                <a:cubicBezTo>
                  <a:pt x="374" y="122"/>
                  <a:pt x="374" y="122"/>
                  <a:pt x="374" y="123"/>
                </a:cubicBezTo>
                <a:close/>
                <a:moveTo>
                  <a:pt x="373" y="157"/>
                </a:moveTo>
                <a:cubicBezTo>
                  <a:pt x="373" y="156"/>
                  <a:pt x="374" y="155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4" y="156"/>
                  <a:pt x="374" y="156"/>
                  <a:pt x="373" y="157"/>
                </a:cubicBezTo>
                <a:close/>
                <a:moveTo>
                  <a:pt x="372" y="123"/>
                </a:moveTo>
                <a:cubicBezTo>
                  <a:pt x="372" y="123"/>
                  <a:pt x="372" y="123"/>
                  <a:pt x="372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3"/>
                  <a:pt x="372" y="123"/>
                  <a:pt x="372" y="123"/>
                </a:cubicBezTo>
                <a:close/>
                <a:moveTo>
                  <a:pt x="368" y="123"/>
                </a:moveTo>
                <a:cubicBezTo>
                  <a:pt x="368" y="123"/>
                  <a:pt x="368" y="123"/>
                  <a:pt x="368" y="123"/>
                </a:cubicBezTo>
                <a:cubicBezTo>
                  <a:pt x="368" y="123"/>
                  <a:pt x="368" y="123"/>
                  <a:pt x="368" y="123"/>
                </a:cubicBezTo>
                <a:close/>
                <a:moveTo>
                  <a:pt x="369" y="158"/>
                </a:moveTo>
                <a:cubicBezTo>
                  <a:pt x="370" y="157"/>
                  <a:pt x="371" y="156"/>
                  <a:pt x="371" y="155"/>
                </a:cubicBezTo>
                <a:cubicBezTo>
                  <a:pt x="372" y="156"/>
                  <a:pt x="372" y="156"/>
                  <a:pt x="372" y="157"/>
                </a:cubicBezTo>
                <a:cubicBezTo>
                  <a:pt x="372" y="157"/>
                  <a:pt x="371" y="157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1" y="158"/>
                  <a:pt x="371" y="158"/>
                </a:cubicBezTo>
                <a:cubicBezTo>
                  <a:pt x="371" y="158"/>
                  <a:pt x="370" y="158"/>
                  <a:pt x="370" y="159"/>
                </a:cubicBezTo>
                <a:cubicBezTo>
                  <a:pt x="370" y="159"/>
                  <a:pt x="369" y="158"/>
                  <a:pt x="369" y="158"/>
                </a:cubicBezTo>
                <a:close/>
                <a:moveTo>
                  <a:pt x="378" y="152"/>
                </a:moveTo>
                <a:cubicBezTo>
                  <a:pt x="377" y="153"/>
                  <a:pt x="376" y="154"/>
                  <a:pt x="376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6" y="154"/>
                  <a:pt x="376" y="152"/>
                  <a:pt x="378" y="152"/>
                </a:cubicBezTo>
                <a:close/>
                <a:moveTo>
                  <a:pt x="374" y="122"/>
                </a:move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lose/>
                <a:moveTo>
                  <a:pt x="371" y="123"/>
                </a:move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ubicBezTo>
                  <a:pt x="371" y="123"/>
                  <a:pt x="371" y="123"/>
                  <a:pt x="371" y="123"/>
                </a:cubicBezTo>
                <a:close/>
                <a:moveTo>
                  <a:pt x="348" y="127"/>
                </a:move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ubicBezTo>
                  <a:pt x="348" y="127"/>
                  <a:pt x="348" y="127"/>
                  <a:pt x="348" y="127"/>
                </a:cubicBezTo>
                <a:close/>
                <a:moveTo>
                  <a:pt x="378" y="167"/>
                </a:moveTo>
                <a:cubicBezTo>
                  <a:pt x="378" y="167"/>
                  <a:pt x="378" y="167"/>
                  <a:pt x="378" y="168"/>
                </a:cubicBezTo>
                <a:cubicBezTo>
                  <a:pt x="378" y="168"/>
                  <a:pt x="378" y="167"/>
                  <a:pt x="378" y="167"/>
                </a:cubicBezTo>
                <a:cubicBezTo>
                  <a:pt x="378" y="167"/>
                  <a:pt x="378" y="167"/>
                  <a:pt x="378" y="167"/>
                </a:cubicBezTo>
                <a:close/>
                <a:moveTo>
                  <a:pt x="379" y="167"/>
                </a:moveTo>
                <a:cubicBezTo>
                  <a:pt x="379" y="167"/>
                  <a:pt x="379" y="167"/>
                  <a:pt x="379" y="168"/>
                </a:cubicBezTo>
                <a:cubicBezTo>
                  <a:pt x="379" y="167"/>
                  <a:pt x="378" y="168"/>
                  <a:pt x="378" y="168"/>
                </a:cubicBezTo>
                <a:cubicBezTo>
                  <a:pt x="378" y="167"/>
                  <a:pt x="379" y="167"/>
                  <a:pt x="379" y="167"/>
                </a:cubicBezTo>
                <a:close/>
                <a:moveTo>
                  <a:pt x="378" y="166"/>
                </a:moveTo>
                <a:cubicBezTo>
                  <a:pt x="379" y="166"/>
                  <a:pt x="379" y="166"/>
                  <a:pt x="379" y="166"/>
                </a:cubicBezTo>
                <a:cubicBezTo>
                  <a:pt x="379" y="166"/>
                  <a:pt x="379" y="166"/>
                  <a:pt x="380" y="166"/>
                </a:cubicBezTo>
                <a:cubicBezTo>
                  <a:pt x="380" y="166"/>
                  <a:pt x="380" y="166"/>
                  <a:pt x="380" y="166"/>
                </a:cubicBezTo>
                <a:cubicBezTo>
                  <a:pt x="380" y="166"/>
                  <a:pt x="379" y="166"/>
                  <a:pt x="378" y="166"/>
                </a:cubicBezTo>
                <a:close/>
                <a:moveTo>
                  <a:pt x="384" y="137"/>
                </a:move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ubicBezTo>
                  <a:pt x="384" y="137"/>
                  <a:pt x="384" y="137"/>
                  <a:pt x="384" y="137"/>
                </a:cubicBezTo>
                <a:close/>
                <a:moveTo>
                  <a:pt x="381" y="135"/>
                </a:moveTo>
                <a:cubicBezTo>
                  <a:pt x="381" y="134"/>
                  <a:pt x="381" y="134"/>
                  <a:pt x="381" y="134"/>
                </a:cubicBezTo>
                <a:cubicBezTo>
                  <a:pt x="382" y="134"/>
                  <a:pt x="381" y="135"/>
                  <a:pt x="381" y="135"/>
                </a:cubicBezTo>
                <a:close/>
                <a:moveTo>
                  <a:pt x="378" y="120"/>
                </a:moveTo>
                <a:cubicBezTo>
                  <a:pt x="377" y="120"/>
                  <a:pt x="377" y="120"/>
                  <a:pt x="377" y="120"/>
                </a:cubicBezTo>
                <a:cubicBezTo>
                  <a:pt x="378" y="120"/>
                  <a:pt x="378" y="120"/>
                  <a:pt x="378" y="120"/>
                </a:cubicBezTo>
                <a:cubicBezTo>
                  <a:pt x="378" y="120"/>
                  <a:pt x="378" y="120"/>
                  <a:pt x="378" y="120"/>
                </a:cubicBezTo>
                <a:close/>
                <a:moveTo>
                  <a:pt x="375" y="120"/>
                </a:moveTo>
                <a:cubicBezTo>
                  <a:pt x="375" y="121"/>
                  <a:pt x="374" y="121"/>
                  <a:pt x="374" y="121"/>
                </a:cubicBezTo>
                <a:cubicBezTo>
                  <a:pt x="374" y="121"/>
                  <a:pt x="374" y="120"/>
                  <a:pt x="374" y="120"/>
                </a:cubicBezTo>
                <a:cubicBezTo>
                  <a:pt x="374" y="120"/>
                  <a:pt x="374" y="120"/>
                  <a:pt x="375" y="120"/>
                </a:cubicBezTo>
                <a:close/>
                <a:moveTo>
                  <a:pt x="374" y="120"/>
                </a:moveTo>
                <a:cubicBezTo>
                  <a:pt x="374" y="120"/>
                  <a:pt x="374" y="120"/>
                  <a:pt x="374" y="120"/>
                </a:cubicBezTo>
                <a:cubicBezTo>
                  <a:pt x="374" y="120"/>
                  <a:pt x="373" y="120"/>
                  <a:pt x="373" y="120"/>
                </a:cubicBezTo>
                <a:cubicBezTo>
                  <a:pt x="373" y="120"/>
                  <a:pt x="373" y="120"/>
                  <a:pt x="373" y="120"/>
                </a:cubicBezTo>
                <a:cubicBezTo>
                  <a:pt x="373" y="120"/>
                  <a:pt x="374" y="120"/>
                  <a:pt x="374" y="120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1" y="122"/>
                </a:moveTo>
                <a:cubicBezTo>
                  <a:pt x="351" y="122"/>
                  <a:pt x="351" y="122"/>
                  <a:pt x="351" y="123"/>
                </a:cubicBezTo>
                <a:cubicBezTo>
                  <a:pt x="351" y="123"/>
                  <a:pt x="350" y="123"/>
                  <a:pt x="350" y="123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50" y="123"/>
                  <a:pt x="351" y="122"/>
                  <a:pt x="351" y="122"/>
                </a:cubicBezTo>
                <a:close/>
                <a:moveTo>
                  <a:pt x="349" y="126"/>
                </a:moveTo>
                <a:cubicBezTo>
                  <a:pt x="349" y="127"/>
                  <a:pt x="349" y="127"/>
                  <a:pt x="348" y="127"/>
                </a:cubicBezTo>
                <a:cubicBezTo>
                  <a:pt x="348" y="127"/>
                  <a:pt x="348" y="126"/>
                  <a:pt x="348" y="126"/>
                </a:cubicBezTo>
                <a:cubicBezTo>
                  <a:pt x="349" y="125"/>
                  <a:pt x="348" y="124"/>
                  <a:pt x="349" y="124"/>
                </a:cubicBezTo>
                <a:cubicBezTo>
                  <a:pt x="349" y="125"/>
                  <a:pt x="348" y="126"/>
                  <a:pt x="349" y="126"/>
                </a:cubicBezTo>
                <a:close/>
                <a:moveTo>
                  <a:pt x="330" y="139"/>
                </a:move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29" y="139"/>
                </a:cubicBezTo>
                <a:cubicBezTo>
                  <a:pt x="329" y="139"/>
                  <a:pt x="329" y="139"/>
                  <a:pt x="330" y="139"/>
                </a:cubicBezTo>
                <a:close/>
                <a:moveTo>
                  <a:pt x="319" y="141"/>
                </a:move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ubicBezTo>
                  <a:pt x="319" y="141"/>
                  <a:pt x="319" y="141"/>
                  <a:pt x="319" y="141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6" y="142"/>
                </a:moveTo>
                <a:cubicBezTo>
                  <a:pt x="316" y="142"/>
                  <a:pt x="315" y="143"/>
                  <a:pt x="315" y="143"/>
                </a:cubicBezTo>
                <a:cubicBezTo>
                  <a:pt x="315" y="143"/>
                  <a:pt x="315" y="142"/>
                  <a:pt x="315" y="142"/>
                </a:cubicBezTo>
                <a:cubicBezTo>
                  <a:pt x="315" y="142"/>
                  <a:pt x="316" y="142"/>
                  <a:pt x="316" y="142"/>
                </a:cubicBezTo>
                <a:cubicBezTo>
                  <a:pt x="316" y="142"/>
                  <a:pt x="316" y="142"/>
                  <a:pt x="316" y="142"/>
                </a:cubicBezTo>
                <a:close/>
                <a:moveTo>
                  <a:pt x="313" y="221"/>
                </a:moveTo>
                <a:cubicBezTo>
                  <a:pt x="313" y="221"/>
                  <a:pt x="313" y="221"/>
                  <a:pt x="313" y="221"/>
                </a:cubicBezTo>
                <a:cubicBezTo>
                  <a:pt x="313" y="221"/>
                  <a:pt x="313" y="221"/>
                  <a:pt x="313" y="221"/>
                </a:cubicBezTo>
                <a:close/>
                <a:moveTo>
                  <a:pt x="313" y="220"/>
                </a:move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ubicBezTo>
                  <a:pt x="313" y="220"/>
                  <a:pt x="313" y="220"/>
                  <a:pt x="313" y="220"/>
                </a:cubicBezTo>
                <a:close/>
                <a:moveTo>
                  <a:pt x="314" y="219"/>
                </a:move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ubicBezTo>
                  <a:pt x="314" y="219"/>
                  <a:pt x="314" y="219"/>
                  <a:pt x="314" y="219"/>
                </a:cubicBezTo>
                <a:close/>
                <a:moveTo>
                  <a:pt x="317" y="220"/>
                </a:moveTo>
                <a:cubicBezTo>
                  <a:pt x="317" y="219"/>
                  <a:pt x="317" y="219"/>
                  <a:pt x="318" y="219"/>
                </a:cubicBezTo>
                <a:cubicBezTo>
                  <a:pt x="317" y="219"/>
                  <a:pt x="317" y="219"/>
                  <a:pt x="317" y="220"/>
                </a:cubicBezTo>
                <a:close/>
                <a:moveTo>
                  <a:pt x="318" y="219"/>
                </a:move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318" y="219"/>
                  <a:pt x="318" y="219"/>
                  <a:pt x="318" y="219"/>
                </a:cubicBezTo>
                <a:close/>
                <a:moveTo>
                  <a:pt x="319" y="213"/>
                </a:moveTo>
                <a:cubicBezTo>
                  <a:pt x="319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2"/>
                  <a:pt x="320" y="212"/>
                  <a:pt x="320" y="212"/>
                </a:cubicBezTo>
                <a:cubicBezTo>
                  <a:pt x="320" y="213"/>
                  <a:pt x="320" y="213"/>
                  <a:pt x="319" y="213"/>
                </a:cubicBezTo>
                <a:close/>
                <a:moveTo>
                  <a:pt x="323" y="217"/>
                </a:moveTo>
                <a:cubicBezTo>
                  <a:pt x="323" y="217"/>
                  <a:pt x="323" y="217"/>
                  <a:pt x="323" y="216"/>
                </a:cubicBezTo>
                <a:cubicBezTo>
                  <a:pt x="323" y="216"/>
                  <a:pt x="324" y="216"/>
                  <a:pt x="324" y="216"/>
                </a:cubicBezTo>
                <a:cubicBezTo>
                  <a:pt x="324" y="216"/>
                  <a:pt x="324" y="216"/>
                  <a:pt x="324" y="217"/>
                </a:cubicBezTo>
                <a:cubicBezTo>
                  <a:pt x="324" y="217"/>
                  <a:pt x="323" y="217"/>
                  <a:pt x="323" y="217"/>
                </a:cubicBezTo>
                <a:close/>
                <a:moveTo>
                  <a:pt x="329" y="215"/>
                </a:move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ubicBezTo>
                  <a:pt x="329" y="215"/>
                  <a:pt x="329" y="215"/>
                  <a:pt x="329" y="215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1" y="214"/>
                  <a:pt x="331" y="214"/>
                  <a:pt x="331" y="214"/>
                </a:cubicBezTo>
                <a:close/>
                <a:moveTo>
                  <a:pt x="331" y="214"/>
                </a:moveTo>
                <a:cubicBezTo>
                  <a:pt x="331" y="214"/>
                  <a:pt x="331" y="214"/>
                  <a:pt x="331" y="214"/>
                </a:cubicBezTo>
                <a:cubicBezTo>
                  <a:pt x="332" y="214"/>
                  <a:pt x="332" y="214"/>
                  <a:pt x="332" y="214"/>
                </a:cubicBezTo>
                <a:cubicBezTo>
                  <a:pt x="332" y="214"/>
                  <a:pt x="332" y="214"/>
                  <a:pt x="331" y="214"/>
                </a:cubicBezTo>
                <a:close/>
                <a:moveTo>
                  <a:pt x="333" y="208"/>
                </a:moveTo>
                <a:cubicBezTo>
                  <a:pt x="333" y="208"/>
                  <a:pt x="333" y="209"/>
                  <a:pt x="333" y="209"/>
                </a:cubicBezTo>
                <a:cubicBezTo>
                  <a:pt x="332" y="208"/>
                  <a:pt x="333" y="208"/>
                  <a:pt x="333" y="208"/>
                </a:cubicBezTo>
                <a:cubicBezTo>
                  <a:pt x="333" y="208"/>
                  <a:pt x="333" y="208"/>
                  <a:pt x="333" y="208"/>
                </a:cubicBezTo>
                <a:close/>
                <a:moveTo>
                  <a:pt x="335" y="213"/>
                </a:move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ubicBezTo>
                  <a:pt x="335" y="213"/>
                  <a:pt x="335" y="213"/>
                  <a:pt x="335" y="213"/>
                </a:cubicBezTo>
                <a:close/>
                <a:moveTo>
                  <a:pt x="336" y="213"/>
                </a:moveTo>
                <a:cubicBezTo>
                  <a:pt x="336" y="213"/>
                  <a:pt x="336" y="213"/>
                  <a:pt x="336" y="212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36" y="213"/>
                  <a:pt x="336" y="213"/>
                  <a:pt x="336" y="212"/>
                </a:cubicBezTo>
                <a:cubicBezTo>
                  <a:pt x="336" y="212"/>
                  <a:pt x="336" y="212"/>
                  <a:pt x="336" y="212"/>
                </a:cubicBezTo>
                <a:cubicBezTo>
                  <a:pt x="336" y="213"/>
                  <a:pt x="337" y="212"/>
                  <a:pt x="337" y="212"/>
                </a:cubicBezTo>
                <a:cubicBezTo>
                  <a:pt x="337" y="212"/>
                  <a:pt x="337" y="212"/>
                  <a:pt x="338" y="212"/>
                </a:cubicBezTo>
                <a:cubicBezTo>
                  <a:pt x="337" y="213"/>
                  <a:pt x="337" y="213"/>
                  <a:pt x="336" y="213"/>
                </a:cubicBezTo>
                <a:close/>
                <a:moveTo>
                  <a:pt x="341" y="208"/>
                </a:move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0" y="208"/>
                </a:cubicBezTo>
                <a:cubicBezTo>
                  <a:pt x="341" y="208"/>
                  <a:pt x="341" y="208"/>
                  <a:pt x="341" y="208"/>
                </a:cubicBezTo>
                <a:cubicBezTo>
                  <a:pt x="341" y="208"/>
                  <a:pt x="341" y="208"/>
                  <a:pt x="341" y="208"/>
                </a:cubicBezTo>
                <a:close/>
                <a:moveTo>
                  <a:pt x="341" y="207"/>
                </a:move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ubicBezTo>
                  <a:pt x="341" y="207"/>
                  <a:pt x="341" y="207"/>
                  <a:pt x="341" y="207"/>
                </a:cubicBezTo>
                <a:close/>
                <a:moveTo>
                  <a:pt x="343" y="207"/>
                </a:moveTo>
                <a:cubicBezTo>
                  <a:pt x="343" y="207"/>
                  <a:pt x="342" y="207"/>
                  <a:pt x="342" y="207"/>
                </a:cubicBezTo>
                <a:cubicBezTo>
                  <a:pt x="342" y="207"/>
                  <a:pt x="342" y="207"/>
                  <a:pt x="343" y="207"/>
                </a:cubicBezTo>
                <a:close/>
                <a:moveTo>
                  <a:pt x="342" y="211"/>
                </a:moveTo>
                <a:cubicBezTo>
                  <a:pt x="342" y="211"/>
                  <a:pt x="343" y="211"/>
                  <a:pt x="343" y="211"/>
                </a:cubicBezTo>
                <a:cubicBezTo>
                  <a:pt x="343" y="211"/>
                  <a:pt x="342" y="211"/>
                  <a:pt x="342" y="211"/>
                </a:cubicBezTo>
                <a:close/>
                <a:moveTo>
                  <a:pt x="343" y="211"/>
                </a:moveTo>
                <a:cubicBezTo>
                  <a:pt x="343" y="211"/>
                  <a:pt x="343" y="211"/>
                  <a:pt x="342" y="211"/>
                </a:cubicBezTo>
                <a:cubicBezTo>
                  <a:pt x="343" y="211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0"/>
                  <a:pt x="343" y="210"/>
                  <a:pt x="343" y="210"/>
                </a:cubicBezTo>
                <a:cubicBezTo>
                  <a:pt x="343" y="211"/>
                  <a:pt x="343" y="211"/>
                  <a:pt x="343" y="211"/>
                </a:cubicBezTo>
                <a:close/>
                <a:moveTo>
                  <a:pt x="343" y="207"/>
                </a:moveTo>
                <a:cubicBezTo>
                  <a:pt x="343" y="207"/>
                  <a:pt x="343" y="206"/>
                  <a:pt x="344" y="206"/>
                </a:cubicBezTo>
                <a:cubicBezTo>
                  <a:pt x="344" y="206"/>
                  <a:pt x="344" y="206"/>
                  <a:pt x="344" y="206"/>
                </a:cubicBezTo>
                <a:cubicBezTo>
                  <a:pt x="344" y="206"/>
                  <a:pt x="344" y="206"/>
                  <a:pt x="344" y="207"/>
                </a:cubicBezTo>
                <a:cubicBezTo>
                  <a:pt x="344" y="207"/>
                  <a:pt x="344" y="207"/>
                  <a:pt x="343" y="207"/>
                </a:cubicBezTo>
                <a:close/>
                <a:moveTo>
                  <a:pt x="347" y="206"/>
                </a:move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6"/>
                </a:cubicBezTo>
                <a:cubicBezTo>
                  <a:pt x="347" y="206"/>
                  <a:pt x="347" y="206"/>
                  <a:pt x="347" y="205"/>
                </a:cubicBezTo>
                <a:cubicBezTo>
                  <a:pt x="347" y="205"/>
                  <a:pt x="347" y="205"/>
                  <a:pt x="347" y="206"/>
                </a:cubicBezTo>
                <a:cubicBezTo>
                  <a:pt x="347" y="206"/>
                  <a:pt x="347" y="207"/>
                  <a:pt x="347" y="206"/>
                </a:cubicBezTo>
                <a:close/>
                <a:moveTo>
                  <a:pt x="350" y="206"/>
                </a:moveTo>
                <a:cubicBezTo>
                  <a:pt x="349" y="205"/>
                  <a:pt x="349" y="205"/>
                  <a:pt x="349" y="205"/>
                </a:cubicBezTo>
                <a:cubicBezTo>
                  <a:pt x="349" y="206"/>
                  <a:pt x="349" y="206"/>
                  <a:pt x="348" y="206"/>
                </a:cubicBezTo>
                <a:cubicBezTo>
                  <a:pt x="348" y="206"/>
                  <a:pt x="348" y="206"/>
                  <a:pt x="348" y="205"/>
                </a:cubicBezTo>
                <a:cubicBezTo>
                  <a:pt x="348" y="206"/>
                  <a:pt x="349" y="205"/>
                  <a:pt x="349" y="205"/>
                </a:cubicBezTo>
                <a:cubicBezTo>
                  <a:pt x="349" y="205"/>
                  <a:pt x="349" y="204"/>
                  <a:pt x="349" y="204"/>
                </a:cubicBezTo>
                <a:cubicBezTo>
                  <a:pt x="349" y="204"/>
                  <a:pt x="349" y="204"/>
                  <a:pt x="350" y="204"/>
                </a:cubicBezTo>
                <a:cubicBezTo>
                  <a:pt x="350" y="205"/>
                  <a:pt x="349" y="204"/>
                  <a:pt x="349" y="205"/>
                </a:cubicBezTo>
                <a:cubicBezTo>
                  <a:pt x="350" y="205"/>
                  <a:pt x="350" y="205"/>
                  <a:pt x="350" y="205"/>
                </a:cubicBezTo>
                <a:cubicBezTo>
                  <a:pt x="350" y="205"/>
                  <a:pt x="350" y="205"/>
                  <a:pt x="350" y="206"/>
                </a:cubicBezTo>
                <a:close/>
                <a:moveTo>
                  <a:pt x="350" y="205"/>
                </a:moveTo>
                <a:cubicBezTo>
                  <a:pt x="350" y="204"/>
                  <a:pt x="350" y="204"/>
                  <a:pt x="351" y="205"/>
                </a:cubicBezTo>
                <a:cubicBezTo>
                  <a:pt x="351" y="205"/>
                  <a:pt x="350" y="205"/>
                  <a:pt x="350" y="205"/>
                </a:cubicBezTo>
                <a:close/>
                <a:moveTo>
                  <a:pt x="351" y="188"/>
                </a:moveTo>
                <a:cubicBezTo>
                  <a:pt x="351" y="188"/>
                  <a:pt x="351" y="188"/>
                  <a:pt x="351" y="188"/>
                </a:cubicBezTo>
                <a:cubicBezTo>
                  <a:pt x="351" y="188"/>
                  <a:pt x="351" y="188"/>
                  <a:pt x="351" y="188"/>
                </a:cubicBezTo>
                <a:close/>
                <a:moveTo>
                  <a:pt x="359" y="181"/>
                </a:move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lose/>
                <a:moveTo>
                  <a:pt x="364" y="182"/>
                </a:moveTo>
                <a:cubicBezTo>
                  <a:pt x="364" y="182"/>
                  <a:pt x="363" y="182"/>
                  <a:pt x="363" y="182"/>
                </a:cubicBezTo>
                <a:cubicBezTo>
                  <a:pt x="364" y="182"/>
                  <a:pt x="364" y="181"/>
                  <a:pt x="363" y="181"/>
                </a:cubicBezTo>
                <a:cubicBezTo>
                  <a:pt x="363" y="181"/>
                  <a:pt x="363" y="181"/>
                  <a:pt x="363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1"/>
                  <a:pt x="364" y="181"/>
                </a:cubicBezTo>
                <a:cubicBezTo>
                  <a:pt x="364" y="181"/>
                  <a:pt x="364" y="182"/>
                  <a:pt x="364" y="182"/>
                </a:cubicBezTo>
                <a:close/>
                <a:moveTo>
                  <a:pt x="364" y="180"/>
                </a:move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ubicBezTo>
                  <a:pt x="364" y="180"/>
                  <a:pt x="364" y="180"/>
                  <a:pt x="364" y="180"/>
                </a:cubicBezTo>
                <a:close/>
                <a:moveTo>
                  <a:pt x="364" y="179"/>
                </a:move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lose/>
                <a:moveTo>
                  <a:pt x="365" y="181"/>
                </a:moveTo>
                <a:cubicBezTo>
                  <a:pt x="365" y="181"/>
                  <a:pt x="366" y="181"/>
                  <a:pt x="366" y="181"/>
                </a:cubicBezTo>
                <a:cubicBezTo>
                  <a:pt x="366" y="182"/>
                  <a:pt x="365" y="181"/>
                  <a:pt x="365" y="181"/>
                </a:cubicBezTo>
                <a:close/>
                <a:moveTo>
                  <a:pt x="366" y="180"/>
                </a:move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6" y="180"/>
                  <a:pt x="366" y="180"/>
                </a:cubicBezTo>
                <a:cubicBezTo>
                  <a:pt x="366" y="180"/>
                  <a:pt x="365" y="180"/>
                  <a:pt x="365" y="180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79"/>
                </a:cubicBezTo>
                <a:cubicBezTo>
                  <a:pt x="365" y="179"/>
                  <a:pt x="365" y="179"/>
                  <a:pt x="365" y="180"/>
                </a:cubicBezTo>
                <a:cubicBezTo>
                  <a:pt x="365" y="180"/>
                  <a:pt x="365" y="180"/>
                  <a:pt x="365" y="179"/>
                </a:cubicBezTo>
                <a:cubicBezTo>
                  <a:pt x="365" y="179"/>
                  <a:pt x="365" y="180"/>
                  <a:pt x="365" y="180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9"/>
                  <a:pt x="364" y="179"/>
                  <a:pt x="364" y="179"/>
                </a:cubicBezTo>
                <a:cubicBezTo>
                  <a:pt x="364" y="178"/>
                  <a:pt x="365" y="179"/>
                  <a:pt x="365" y="178"/>
                </a:cubicBezTo>
                <a:cubicBezTo>
                  <a:pt x="366" y="179"/>
                  <a:pt x="366" y="179"/>
                  <a:pt x="366" y="180"/>
                </a:cubicBezTo>
                <a:close/>
                <a:moveTo>
                  <a:pt x="371" y="173"/>
                </a:moveTo>
                <a:cubicBezTo>
                  <a:pt x="371" y="173"/>
                  <a:pt x="371" y="173"/>
                  <a:pt x="371" y="173"/>
                </a:cubicBezTo>
                <a:cubicBezTo>
                  <a:pt x="371" y="173"/>
                  <a:pt x="371" y="173"/>
                  <a:pt x="371" y="173"/>
                </a:cubicBezTo>
                <a:close/>
                <a:moveTo>
                  <a:pt x="373" y="174"/>
                </a:moveTo>
                <a:cubicBezTo>
                  <a:pt x="373" y="174"/>
                  <a:pt x="373" y="175"/>
                  <a:pt x="372" y="174"/>
                </a:cubicBezTo>
                <a:cubicBezTo>
                  <a:pt x="372" y="174"/>
                  <a:pt x="373" y="174"/>
                  <a:pt x="372" y="174"/>
                </a:cubicBezTo>
                <a:cubicBezTo>
                  <a:pt x="372" y="174"/>
                  <a:pt x="372" y="174"/>
                  <a:pt x="371" y="174"/>
                </a:cubicBezTo>
                <a:cubicBezTo>
                  <a:pt x="371" y="174"/>
                  <a:pt x="371" y="174"/>
                  <a:pt x="371" y="174"/>
                </a:cubicBezTo>
                <a:cubicBezTo>
                  <a:pt x="371" y="173"/>
                  <a:pt x="372" y="173"/>
                  <a:pt x="372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173"/>
                  <a:pt x="372" y="173"/>
                  <a:pt x="373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3"/>
                  <a:pt x="373" y="173"/>
                  <a:pt x="374" y="173"/>
                </a:cubicBezTo>
                <a:cubicBezTo>
                  <a:pt x="373" y="174"/>
                  <a:pt x="373" y="174"/>
                  <a:pt x="373" y="174"/>
                </a:cubicBezTo>
                <a:close/>
                <a:moveTo>
                  <a:pt x="374" y="173"/>
                </a:moveTo>
                <a:cubicBezTo>
                  <a:pt x="374" y="173"/>
                  <a:pt x="373" y="173"/>
                  <a:pt x="373" y="173"/>
                </a:cubicBezTo>
                <a:cubicBezTo>
                  <a:pt x="373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ubicBezTo>
                  <a:pt x="374" y="173"/>
                  <a:pt x="374" y="173"/>
                  <a:pt x="374" y="173"/>
                </a:cubicBezTo>
                <a:close/>
                <a:moveTo>
                  <a:pt x="374" y="174"/>
                </a:moveTo>
                <a:cubicBezTo>
                  <a:pt x="375" y="174"/>
                  <a:pt x="374" y="174"/>
                  <a:pt x="374" y="174"/>
                </a:cubicBezTo>
                <a:cubicBezTo>
                  <a:pt x="375" y="173"/>
                  <a:pt x="375" y="174"/>
                  <a:pt x="374" y="174"/>
                </a:cubicBezTo>
                <a:close/>
                <a:moveTo>
                  <a:pt x="375" y="172"/>
                </a:move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5" y="172"/>
                </a:moveTo>
                <a:cubicBezTo>
                  <a:pt x="375" y="172"/>
                  <a:pt x="375" y="171"/>
                  <a:pt x="375" y="171"/>
                </a:cubicBezTo>
                <a:cubicBezTo>
                  <a:pt x="375" y="171"/>
                  <a:pt x="375" y="172"/>
                  <a:pt x="375" y="172"/>
                </a:cubicBezTo>
                <a:cubicBezTo>
                  <a:pt x="375" y="172"/>
                  <a:pt x="375" y="172"/>
                  <a:pt x="375" y="172"/>
                </a:cubicBezTo>
                <a:close/>
                <a:moveTo>
                  <a:pt x="377" y="172"/>
                </a:moveTo>
                <a:cubicBezTo>
                  <a:pt x="377" y="172"/>
                  <a:pt x="377" y="172"/>
                  <a:pt x="377" y="172"/>
                </a:cubicBezTo>
                <a:cubicBezTo>
                  <a:pt x="377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2"/>
                  <a:pt x="376" y="172"/>
                </a:cubicBezTo>
                <a:cubicBezTo>
                  <a:pt x="376" y="172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6" y="171"/>
                </a:cubicBezTo>
                <a:cubicBezTo>
                  <a:pt x="376" y="171"/>
                  <a:pt x="376" y="171"/>
                  <a:pt x="377" y="171"/>
                </a:cubicBezTo>
                <a:cubicBezTo>
                  <a:pt x="377" y="171"/>
                  <a:pt x="377" y="171"/>
                  <a:pt x="377" y="171"/>
                </a:cubicBezTo>
                <a:cubicBezTo>
                  <a:pt x="377" y="172"/>
                  <a:pt x="376" y="171"/>
                  <a:pt x="376" y="172"/>
                </a:cubicBezTo>
                <a:cubicBezTo>
                  <a:pt x="377" y="172"/>
                  <a:pt x="377" y="171"/>
                  <a:pt x="377" y="172"/>
                </a:cubicBezTo>
                <a:close/>
                <a:moveTo>
                  <a:pt x="381" y="169"/>
                </a:moveTo>
                <a:cubicBezTo>
                  <a:pt x="381" y="169"/>
                  <a:pt x="381" y="169"/>
                  <a:pt x="381" y="170"/>
                </a:cubicBezTo>
                <a:cubicBezTo>
                  <a:pt x="381" y="170"/>
                  <a:pt x="381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0"/>
                </a:cubicBezTo>
                <a:cubicBezTo>
                  <a:pt x="380" y="170"/>
                  <a:pt x="380" y="169"/>
                  <a:pt x="380" y="169"/>
                </a:cubicBezTo>
                <a:cubicBezTo>
                  <a:pt x="379" y="170"/>
                  <a:pt x="379" y="170"/>
                  <a:pt x="378" y="170"/>
                </a:cubicBezTo>
                <a:cubicBezTo>
                  <a:pt x="377" y="169"/>
                  <a:pt x="377" y="169"/>
                  <a:pt x="376" y="169"/>
                </a:cubicBezTo>
                <a:cubicBezTo>
                  <a:pt x="376" y="169"/>
                  <a:pt x="377" y="169"/>
                  <a:pt x="377" y="169"/>
                </a:cubicBezTo>
                <a:cubicBezTo>
                  <a:pt x="377" y="169"/>
                  <a:pt x="378" y="169"/>
                  <a:pt x="378" y="169"/>
                </a:cubicBezTo>
                <a:cubicBezTo>
                  <a:pt x="378" y="168"/>
                  <a:pt x="378" y="168"/>
                  <a:pt x="378" y="168"/>
                </a:cubicBezTo>
                <a:cubicBezTo>
                  <a:pt x="379" y="168"/>
                  <a:pt x="379" y="168"/>
                  <a:pt x="379" y="168"/>
                </a:cubicBezTo>
                <a:cubicBezTo>
                  <a:pt x="379" y="168"/>
                  <a:pt x="381" y="167"/>
                  <a:pt x="382" y="168"/>
                </a:cubicBezTo>
                <a:cubicBezTo>
                  <a:pt x="381" y="168"/>
                  <a:pt x="381" y="168"/>
                  <a:pt x="381" y="169"/>
                </a:cubicBezTo>
                <a:close/>
                <a:moveTo>
                  <a:pt x="382" y="166"/>
                </a:moveTo>
                <a:cubicBezTo>
                  <a:pt x="382" y="166"/>
                  <a:pt x="382" y="167"/>
                  <a:pt x="381" y="166"/>
                </a:cubicBezTo>
                <a:cubicBezTo>
                  <a:pt x="382" y="165"/>
                  <a:pt x="380" y="166"/>
                  <a:pt x="380" y="166"/>
                </a:cubicBezTo>
                <a:cubicBezTo>
                  <a:pt x="381" y="166"/>
                  <a:pt x="381" y="166"/>
                  <a:pt x="381" y="166"/>
                </a:cubicBezTo>
                <a:cubicBezTo>
                  <a:pt x="381" y="166"/>
                  <a:pt x="381" y="166"/>
                  <a:pt x="381" y="165"/>
                </a:cubicBezTo>
                <a:cubicBezTo>
                  <a:pt x="381" y="165"/>
                  <a:pt x="382" y="165"/>
                  <a:pt x="382" y="165"/>
                </a:cubicBezTo>
                <a:cubicBezTo>
                  <a:pt x="382" y="165"/>
                  <a:pt x="382" y="165"/>
                  <a:pt x="382" y="165"/>
                </a:cubicBezTo>
                <a:cubicBezTo>
                  <a:pt x="382" y="166"/>
                  <a:pt x="382" y="166"/>
                  <a:pt x="382" y="166"/>
                </a:cubicBezTo>
                <a:close/>
                <a:moveTo>
                  <a:pt x="383" y="165"/>
                </a:moveTo>
                <a:cubicBezTo>
                  <a:pt x="382" y="165"/>
                  <a:pt x="383" y="165"/>
                  <a:pt x="382" y="165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2" y="164"/>
                  <a:pt x="382" y="164"/>
                  <a:pt x="382" y="164"/>
                </a:cubicBezTo>
                <a:cubicBezTo>
                  <a:pt x="383" y="164"/>
                  <a:pt x="383" y="164"/>
                  <a:pt x="383" y="165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lose/>
                <a:moveTo>
                  <a:pt x="383" y="169"/>
                </a:move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3" y="169"/>
                  <a:pt x="383" y="169"/>
                </a:cubicBezTo>
                <a:cubicBezTo>
                  <a:pt x="383" y="169"/>
                  <a:pt x="384" y="169"/>
                  <a:pt x="384" y="168"/>
                </a:cubicBezTo>
                <a:cubicBezTo>
                  <a:pt x="384" y="169"/>
                  <a:pt x="384" y="169"/>
                  <a:pt x="384" y="169"/>
                </a:cubicBezTo>
                <a:cubicBezTo>
                  <a:pt x="384" y="169"/>
                  <a:pt x="383" y="169"/>
                  <a:pt x="383" y="169"/>
                </a:cubicBezTo>
                <a:close/>
                <a:moveTo>
                  <a:pt x="383" y="164"/>
                </a:moveTo>
                <a:cubicBezTo>
                  <a:pt x="383" y="164"/>
                  <a:pt x="383" y="164"/>
                  <a:pt x="383" y="164"/>
                </a:cubicBezTo>
                <a:cubicBezTo>
                  <a:pt x="384" y="164"/>
                  <a:pt x="384" y="163"/>
                  <a:pt x="384" y="163"/>
                </a:cubicBezTo>
                <a:cubicBezTo>
                  <a:pt x="384" y="164"/>
                  <a:pt x="384" y="164"/>
                  <a:pt x="384" y="164"/>
                </a:cubicBezTo>
                <a:cubicBezTo>
                  <a:pt x="384" y="164"/>
                  <a:pt x="383" y="164"/>
                  <a:pt x="383" y="164"/>
                </a:cubicBezTo>
                <a:close/>
                <a:moveTo>
                  <a:pt x="386" y="168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lose/>
                <a:moveTo>
                  <a:pt x="387" y="167"/>
                </a:moveTo>
                <a:cubicBezTo>
                  <a:pt x="386" y="168"/>
                  <a:pt x="386" y="168"/>
                  <a:pt x="386" y="168"/>
                </a:cubicBezTo>
                <a:cubicBezTo>
                  <a:pt x="386" y="168"/>
                  <a:pt x="386" y="168"/>
                  <a:pt x="386" y="168"/>
                </a:cubicBezTo>
                <a:cubicBezTo>
                  <a:pt x="385" y="168"/>
                  <a:pt x="385" y="168"/>
                  <a:pt x="384" y="168"/>
                </a:cubicBezTo>
                <a:cubicBezTo>
                  <a:pt x="385" y="167"/>
                  <a:pt x="386" y="168"/>
                  <a:pt x="387" y="167"/>
                </a:cubicBezTo>
                <a:close/>
                <a:moveTo>
                  <a:pt x="391" y="159"/>
                </a:moveTo>
                <a:cubicBezTo>
                  <a:pt x="390" y="158"/>
                  <a:pt x="390" y="159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91" y="158"/>
                  <a:pt x="391" y="158"/>
                  <a:pt x="391" y="159"/>
                </a:cubicBezTo>
                <a:close/>
                <a:moveTo>
                  <a:pt x="392" y="158"/>
                </a:moveTo>
                <a:cubicBezTo>
                  <a:pt x="392" y="158"/>
                  <a:pt x="391" y="159"/>
                  <a:pt x="391" y="158"/>
                </a:cubicBezTo>
                <a:cubicBezTo>
                  <a:pt x="392" y="158"/>
                  <a:pt x="392" y="157"/>
                  <a:pt x="392" y="158"/>
                </a:cubicBezTo>
                <a:close/>
                <a:moveTo>
                  <a:pt x="388" y="146"/>
                </a:move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388" y="146"/>
                  <a:pt x="388" y="146"/>
                </a:cubicBezTo>
                <a:close/>
                <a:moveTo>
                  <a:pt x="387" y="150"/>
                </a:moveTo>
                <a:cubicBezTo>
                  <a:pt x="387" y="150"/>
                  <a:pt x="387" y="151"/>
                  <a:pt x="387" y="151"/>
                </a:cubicBezTo>
                <a:cubicBezTo>
                  <a:pt x="387" y="151"/>
                  <a:pt x="387" y="151"/>
                  <a:pt x="386" y="151"/>
                </a:cubicBezTo>
                <a:cubicBezTo>
                  <a:pt x="386" y="150"/>
                  <a:pt x="387" y="150"/>
                  <a:pt x="387" y="150"/>
                </a:cubicBezTo>
                <a:close/>
                <a:moveTo>
                  <a:pt x="382" y="133"/>
                </a:moveTo>
                <a:cubicBezTo>
                  <a:pt x="382" y="133"/>
                  <a:pt x="382" y="133"/>
                  <a:pt x="381" y="134"/>
                </a:cubicBezTo>
                <a:cubicBezTo>
                  <a:pt x="381" y="134"/>
                  <a:pt x="381" y="134"/>
                  <a:pt x="381" y="134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1" y="133"/>
                  <a:pt x="381" y="133"/>
                  <a:pt x="381" y="133"/>
                </a:cubicBezTo>
                <a:cubicBezTo>
                  <a:pt x="382" y="133"/>
                  <a:pt x="382" y="133"/>
                  <a:pt x="382" y="133"/>
                </a:cubicBezTo>
                <a:close/>
                <a:moveTo>
                  <a:pt x="380" y="119"/>
                </a:move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0" y="119"/>
                  <a:pt x="380" y="119"/>
                  <a:pt x="380" y="119"/>
                </a:cubicBezTo>
                <a:close/>
                <a:moveTo>
                  <a:pt x="375" y="118"/>
                </a:move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ubicBezTo>
                  <a:pt x="375" y="118"/>
                  <a:pt x="375" y="118"/>
                  <a:pt x="375" y="118"/>
                </a:cubicBezTo>
                <a:close/>
                <a:moveTo>
                  <a:pt x="373" y="116"/>
                </a:moveTo>
                <a:cubicBezTo>
                  <a:pt x="373" y="117"/>
                  <a:pt x="373" y="117"/>
                  <a:pt x="373" y="117"/>
                </a:cubicBezTo>
                <a:cubicBezTo>
                  <a:pt x="373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6"/>
                </a:cubicBezTo>
                <a:cubicBezTo>
                  <a:pt x="372" y="116"/>
                  <a:pt x="373" y="116"/>
                  <a:pt x="373" y="116"/>
                </a:cubicBezTo>
                <a:close/>
                <a:moveTo>
                  <a:pt x="372" y="117"/>
                </a:moveTo>
                <a:cubicBezTo>
                  <a:pt x="372" y="117"/>
                  <a:pt x="372" y="117"/>
                  <a:pt x="372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1" y="117"/>
                </a:cubicBezTo>
                <a:cubicBezTo>
                  <a:pt x="371" y="117"/>
                  <a:pt x="371" y="117"/>
                  <a:pt x="372" y="117"/>
                </a:cubicBezTo>
                <a:close/>
                <a:moveTo>
                  <a:pt x="364" y="115"/>
                </a:moveTo>
                <a:cubicBezTo>
                  <a:pt x="364" y="115"/>
                  <a:pt x="363" y="116"/>
                  <a:pt x="363" y="116"/>
                </a:cubicBezTo>
                <a:cubicBezTo>
                  <a:pt x="363" y="115"/>
                  <a:pt x="363" y="114"/>
                  <a:pt x="364" y="115"/>
                </a:cubicBezTo>
                <a:close/>
                <a:moveTo>
                  <a:pt x="362" y="116"/>
                </a:moveTo>
                <a:cubicBezTo>
                  <a:pt x="362" y="116"/>
                  <a:pt x="362" y="116"/>
                  <a:pt x="362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3" y="117"/>
                  <a:pt x="363" y="117"/>
                </a:cubicBezTo>
                <a:cubicBezTo>
                  <a:pt x="362" y="117"/>
                  <a:pt x="362" y="118"/>
                  <a:pt x="362" y="117"/>
                </a:cubicBezTo>
                <a:cubicBezTo>
                  <a:pt x="362" y="116"/>
                  <a:pt x="362" y="116"/>
                  <a:pt x="362" y="116"/>
                </a:cubicBezTo>
                <a:close/>
                <a:moveTo>
                  <a:pt x="361" y="118"/>
                </a:moveTo>
                <a:cubicBezTo>
                  <a:pt x="361" y="118"/>
                  <a:pt x="361" y="118"/>
                  <a:pt x="361" y="118"/>
                </a:cubicBezTo>
                <a:cubicBezTo>
                  <a:pt x="360" y="118"/>
                  <a:pt x="360" y="119"/>
                  <a:pt x="360" y="118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1" y="118"/>
                  <a:pt x="361" y="118"/>
                </a:cubicBezTo>
                <a:close/>
                <a:moveTo>
                  <a:pt x="358" y="119"/>
                </a:moveTo>
                <a:cubicBezTo>
                  <a:pt x="358" y="119"/>
                  <a:pt x="358" y="119"/>
                  <a:pt x="357" y="119"/>
                </a:cubicBezTo>
                <a:cubicBezTo>
                  <a:pt x="357" y="119"/>
                  <a:pt x="357" y="119"/>
                  <a:pt x="357" y="118"/>
                </a:cubicBezTo>
                <a:cubicBezTo>
                  <a:pt x="357" y="119"/>
                  <a:pt x="357" y="119"/>
                  <a:pt x="358" y="119"/>
                </a:cubicBezTo>
                <a:close/>
                <a:moveTo>
                  <a:pt x="355" y="117"/>
                </a:moveTo>
                <a:cubicBezTo>
                  <a:pt x="355" y="118"/>
                  <a:pt x="355" y="118"/>
                  <a:pt x="355" y="118"/>
                </a:cubicBezTo>
                <a:cubicBezTo>
                  <a:pt x="356" y="117"/>
                  <a:pt x="355" y="117"/>
                  <a:pt x="356" y="117"/>
                </a:cubicBezTo>
                <a:cubicBezTo>
                  <a:pt x="356" y="117"/>
                  <a:pt x="356" y="118"/>
                  <a:pt x="356" y="118"/>
                </a:cubicBezTo>
                <a:cubicBezTo>
                  <a:pt x="355" y="119"/>
                  <a:pt x="355" y="118"/>
                  <a:pt x="355" y="118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9"/>
                  <a:pt x="355" y="119"/>
                  <a:pt x="355" y="119"/>
                </a:cubicBezTo>
                <a:cubicBezTo>
                  <a:pt x="355" y="118"/>
                  <a:pt x="355" y="118"/>
                  <a:pt x="355" y="118"/>
                </a:cubicBezTo>
                <a:cubicBezTo>
                  <a:pt x="355" y="118"/>
                  <a:pt x="355" y="117"/>
                  <a:pt x="355" y="117"/>
                </a:cubicBezTo>
                <a:close/>
                <a:moveTo>
                  <a:pt x="354" y="67"/>
                </a:moveTo>
                <a:cubicBezTo>
                  <a:pt x="355" y="67"/>
                  <a:pt x="355" y="67"/>
                  <a:pt x="355" y="67"/>
                </a:cubicBezTo>
                <a:cubicBezTo>
                  <a:pt x="355" y="67"/>
                  <a:pt x="355" y="68"/>
                  <a:pt x="354" y="67"/>
                </a:cubicBezTo>
                <a:close/>
                <a:moveTo>
                  <a:pt x="356" y="68"/>
                </a:moveTo>
                <a:cubicBezTo>
                  <a:pt x="356" y="68"/>
                  <a:pt x="356" y="68"/>
                  <a:pt x="356" y="68"/>
                </a:cubicBezTo>
                <a:cubicBezTo>
                  <a:pt x="356" y="68"/>
                  <a:pt x="356" y="68"/>
                  <a:pt x="356" y="68"/>
                </a:cubicBezTo>
                <a:close/>
                <a:moveTo>
                  <a:pt x="356" y="43"/>
                </a:moveTo>
                <a:cubicBezTo>
                  <a:pt x="355" y="44"/>
                  <a:pt x="355" y="44"/>
                  <a:pt x="354" y="44"/>
                </a:cubicBezTo>
                <a:cubicBezTo>
                  <a:pt x="355" y="44"/>
                  <a:pt x="355" y="43"/>
                  <a:pt x="356" y="43"/>
                </a:cubicBezTo>
                <a:close/>
                <a:moveTo>
                  <a:pt x="353" y="69"/>
                </a:moveTo>
                <a:cubicBezTo>
                  <a:pt x="353" y="68"/>
                  <a:pt x="354" y="68"/>
                  <a:pt x="354" y="67"/>
                </a:cubicBezTo>
                <a:cubicBezTo>
                  <a:pt x="354" y="68"/>
                  <a:pt x="354" y="68"/>
                  <a:pt x="354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ubicBezTo>
                  <a:pt x="353" y="69"/>
                  <a:pt x="353" y="69"/>
                  <a:pt x="353" y="69"/>
                </a:cubicBezTo>
                <a:close/>
                <a:moveTo>
                  <a:pt x="353" y="122"/>
                </a:moveTo>
                <a:cubicBezTo>
                  <a:pt x="353" y="122"/>
                  <a:pt x="353" y="122"/>
                  <a:pt x="353" y="122"/>
                </a:cubicBezTo>
                <a:cubicBezTo>
                  <a:pt x="353" y="122"/>
                  <a:pt x="352" y="122"/>
                  <a:pt x="352" y="122"/>
                </a:cubicBezTo>
                <a:cubicBezTo>
                  <a:pt x="353" y="122"/>
                  <a:pt x="353" y="122"/>
                  <a:pt x="353" y="122"/>
                </a:cubicBezTo>
                <a:close/>
                <a:moveTo>
                  <a:pt x="352" y="44"/>
                </a:moveTo>
                <a:cubicBezTo>
                  <a:pt x="352" y="43"/>
                  <a:pt x="352" y="44"/>
                  <a:pt x="351" y="44"/>
                </a:cubicBezTo>
                <a:cubicBezTo>
                  <a:pt x="352" y="43"/>
                  <a:pt x="352" y="43"/>
                  <a:pt x="352" y="44"/>
                </a:cubicBezTo>
                <a:close/>
                <a:moveTo>
                  <a:pt x="352" y="69"/>
                </a:moveTo>
                <a:cubicBezTo>
                  <a:pt x="352" y="69"/>
                  <a:pt x="351" y="69"/>
                  <a:pt x="351" y="70"/>
                </a:cubicBezTo>
                <a:cubicBezTo>
                  <a:pt x="351" y="70"/>
                  <a:pt x="352" y="70"/>
                  <a:pt x="352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1" y="70"/>
                  <a:pt x="351" y="70"/>
                  <a:pt x="351" y="70"/>
                </a:cubicBezTo>
                <a:cubicBezTo>
                  <a:pt x="350" y="70"/>
                  <a:pt x="350" y="70"/>
                  <a:pt x="350" y="70"/>
                </a:cubicBezTo>
                <a:cubicBezTo>
                  <a:pt x="350" y="70"/>
                  <a:pt x="351" y="69"/>
                  <a:pt x="352" y="69"/>
                </a:cubicBezTo>
                <a:close/>
                <a:moveTo>
                  <a:pt x="349" y="117"/>
                </a:moveTo>
                <a:cubicBezTo>
                  <a:pt x="348" y="118"/>
                  <a:pt x="348" y="117"/>
                  <a:pt x="348" y="118"/>
                </a:cubicBezTo>
                <a:cubicBezTo>
                  <a:pt x="348" y="117"/>
                  <a:pt x="348" y="117"/>
                  <a:pt x="348" y="117"/>
                </a:cubicBezTo>
                <a:cubicBezTo>
                  <a:pt x="348" y="117"/>
                  <a:pt x="349" y="117"/>
                  <a:pt x="349" y="117"/>
                </a:cubicBezTo>
                <a:cubicBezTo>
                  <a:pt x="349" y="117"/>
                  <a:pt x="349" y="117"/>
                  <a:pt x="349" y="117"/>
                </a:cubicBezTo>
                <a:close/>
                <a:moveTo>
                  <a:pt x="346" y="71"/>
                </a:moveTo>
                <a:cubicBezTo>
                  <a:pt x="346" y="71"/>
                  <a:pt x="346" y="71"/>
                  <a:pt x="347" y="70"/>
                </a:cubicBezTo>
                <a:cubicBezTo>
                  <a:pt x="347" y="70"/>
                  <a:pt x="347" y="70"/>
                  <a:pt x="348" y="70"/>
                </a:cubicBezTo>
                <a:cubicBezTo>
                  <a:pt x="348" y="70"/>
                  <a:pt x="347" y="70"/>
                  <a:pt x="348" y="70"/>
                </a:cubicBezTo>
                <a:cubicBezTo>
                  <a:pt x="348" y="70"/>
                  <a:pt x="348" y="69"/>
                  <a:pt x="348" y="69"/>
                </a:cubicBezTo>
                <a:cubicBezTo>
                  <a:pt x="349" y="69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9" y="70"/>
                  <a:pt x="349" y="70"/>
                  <a:pt x="349" y="70"/>
                </a:cubicBezTo>
                <a:cubicBezTo>
                  <a:pt x="348" y="70"/>
                  <a:pt x="348" y="70"/>
                  <a:pt x="348" y="71"/>
                </a:cubicBezTo>
                <a:cubicBezTo>
                  <a:pt x="348" y="71"/>
                  <a:pt x="347" y="71"/>
                  <a:pt x="347" y="71"/>
                </a:cubicBezTo>
                <a:cubicBezTo>
                  <a:pt x="347" y="71"/>
                  <a:pt x="347" y="71"/>
                  <a:pt x="347" y="71"/>
                </a:cubicBezTo>
                <a:cubicBezTo>
                  <a:pt x="346" y="71"/>
                  <a:pt x="346" y="71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2"/>
                  <a:pt x="346" y="72"/>
                </a:cubicBezTo>
                <a:cubicBezTo>
                  <a:pt x="346" y="72"/>
                  <a:pt x="346" y="71"/>
                  <a:pt x="346" y="71"/>
                </a:cubicBezTo>
                <a:close/>
                <a:moveTo>
                  <a:pt x="346" y="118"/>
                </a:moveTo>
                <a:cubicBezTo>
                  <a:pt x="346" y="118"/>
                  <a:pt x="346" y="118"/>
                  <a:pt x="346" y="118"/>
                </a:cubicBezTo>
                <a:cubicBezTo>
                  <a:pt x="346" y="118"/>
                  <a:pt x="346" y="118"/>
                  <a:pt x="346" y="118"/>
                </a:cubicBezTo>
                <a:close/>
                <a:moveTo>
                  <a:pt x="345" y="118"/>
                </a:move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ubicBezTo>
                  <a:pt x="345" y="118"/>
                  <a:pt x="345" y="118"/>
                  <a:pt x="345" y="118"/>
                </a:cubicBezTo>
                <a:close/>
                <a:moveTo>
                  <a:pt x="347" y="121"/>
                </a:moveTo>
                <a:cubicBezTo>
                  <a:pt x="347" y="122"/>
                  <a:pt x="345" y="122"/>
                  <a:pt x="345" y="122"/>
                </a:cubicBezTo>
                <a:cubicBezTo>
                  <a:pt x="346" y="122"/>
                  <a:pt x="346" y="121"/>
                  <a:pt x="347" y="121"/>
                </a:cubicBezTo>
                <a:close/>
                <a:moveTo>
                  <a:pt x="336" y="42"/>
                </a:moveTo>
                <a:cubicBezTo>
                  <a:pt x="336" y="42"/>
                  <a:pt x="337" y="42"/>
                  <a:pt x="337" y="42"/>
                </a:cubicBezTo>
                <a:cubicBezTo>
                  <a:pt x="338" y="42"/>
                  <a:pt x="336" y="43"/>
                  <a:pt x="337" y="43"/>
                </a:cubicBezTo>
                <a:cubicBezTo>
                  <a:pt x="337" y="44"/>
                  <a:pt x="337" y="44"/>
                  <a:pt x="336" y="44"/>
                </a:cubicBezTo>
                <a:cubicBezTo>
                  <a:pt x="337" y="44"/>
                  <a:pt x="337" y="43"/>
                  <a:pt x="336" y="42"/>
                </a:cubicBezTo>
                <a:close/>
                <a:moveTo>
                  <a:pt x="328" y="47"/>
                </a:moveTo>
                <a:cubicBezTo>
                  <a:pt x="327" y="48"/>
                  <a:pt x="327" y="49"/>
                  <a:pt x="326" y="48"/>
                </a:cubicBezTo>
                <a:cubicBezTo>
                  <a:pt x="326" y="48"/>
                  <a:pt x="327" y="48"/>
                  <a:pt x="328" y="47"/>
                </a:cubicBezTo>
                <a:close/>
                <a:moveTo>
                  <a:pt x="326" y="131"/>
                </a:moveTo>
                <a:cubicBezTo>
                  <a:pt x="326" y="131"/>
                  <a:pt x="325" y="131"/>
                  <a:pt x="325" y="131"/>
                </a:cubicBezTo>
                <a:cubicBezTo>
                  <a:pt x="325" y="131"/>
                  <a:pt x="326" y="131"/>
                  <a:pt x="326" y="131"/>
                </a:cubicBezTo>
                <a:close/>
                <a:moveTo>
                  <a:pt x="326" y="133"/>
                </a:moveTo>
                <a:cubicBezTo>
                  <a:pt x="326" y="133"/>
                  <a:pt x="326" y="132"/>
                  <a:pt x="327" y="133"/>
                </a:cubicBezTo>
                <a:cubicBezTo>
                  <a:pt x="327" y="133"/>
                  <a:pt x="327" y="133"/>
                  <a:pt x="326" y="134"/>
                </a:cubicBezTo>
                <a:cubicBezTo>
                  <a:pt x="326" y="133"/>
                  <a:pt x="325" y="134"/>
                  <a:pt x="325" y="134"/>
                </a:cubicBezTo>
                <a:cubicBezTo>
                  <a:pt x="325" y="133"/>
                  <a:pt x="326" y="133"/>
                  <a:pt x="326" y="133"/>
                </a:cubicBezTo>
                <a:close/>
                <a:moveTo>
                  <a:pt x="322" y="134"/>
                </a:moveTo>
                <a:cubicBezTo>
                  <a:pt x="322" y="134"/>
                  <a:pt x="323" y="134"/>
                  <a:pt x="323" y="133"/>
                </a:cubicBezTo>
                <a:cubicBezTo>
                  <a:pt x="323" y="133"/>
                  <a:pt x="323" y="134"/>
                  <a:pt x="323" y="134"/>
                </a:cubicBezTo>
                <a:cubicBezTo>
                  <a:pt x="323" y="134"/>
                  <a:pt x="323" y="134"/>
                  <a:pt x="323" y="135"/>
                </a:cubicBezTo>
                <a:cubicBezTo>
                  <a:pt x="322" y="134"/>
                  <a:pt x="322" y="135"/>
                  <a:pt x="322" y="135"/>
                </a:cubicBezTo>
                <a:cubicBezTo>
                  <a:pt x="322" y="134"/>
                  <a:pt x="322" y="134"/>
                  <a:pt x="322" y="134"/>
                </a:cubicBezTo>
                <a:close/>
                <a:moveTo>
                  <a:pt x="319" y="143"/>
                </a:moveTo>
                <a:cubicBezTo>
                  <a:pt x="319" y="143"/>
                  <a:pt x="319" y="143"/>
                  <a:pt x="319" y="143"/>
                </a:cubicBezTo>
                <a:cubicBezTo>
                  <a:pt x="319" y="143"/>
                  <a:pt x="319" y="143"/>
                  <a:pt x="319" y="143"/>
                </a:cubicBezTo>
                <a:close/>
                <a:moveTo>
                  <a:pt x="319" y="142"/>
                </a:move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8" y="142"/>
                </a:cubicBezTo>
                <a:cubicBezTo>
                  <a:pt x="319" y="142"/>
                  <a:pt x="319" y="142"/>
                  <a:pt x="319" y="142"/>
                </a:cubicBezTo>
                <a:close/>
                <a:moveTo>
                  <a:pt x="317" y="140"/>
                </a:moveTo>
                <a:cubicBezTo>
                  <a:pt x="317" y="141"/>
                  <a:pt x="318" y="141"/>
                  <a:pt x="318" y="141"/>
                </a:cubicBezTo>
                <a:cubicBezTo>
                  <a:pt x="318" y="141"/>
                  <a:pt x="318" y="141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7" y="142"/>
                  <a:pt x="317" y="141"/>
                  <a:pt x="317" y="140"/>
                </a:cubicBezTo>
                <a:close/>
                <a:moveTo>
                  <a:pt x="317" y="145"/>
                </a:move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ubicBezTo>
                  <a:pt x="317" y="145"/>
                  <a:pt x="317" y="145"/>
                  <a:pt x="317" y="145"/>
                </a:cubicBezTo>
                <a:close/>
                <a:moveTo>
                  <a:pt x="314" y="136"/>
                </a:move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5" y="136"/>
                  <a:pt x="315" y="136"/>
                </a:cubicBezTo>
                <a:cubicBezTo>
                  <a:pt x="315" y="136"/>
                  <a:pt x="316" y="136"/>
                  <a:pt x="316" y="135"/>
                </a:cubicBezTo>
                <a:cubicBezTo>
                  <a:pt x="316" y="135"/>
                  <a:pt x="316" y="136"/>
                  <a:pt x="317" y="136"/>
                </a:cubicBezTo>
                <a:cubicBezTo>
                  <a:pt x="316" y="135"/>
                  <a:pt x="316" y="137"/>
                  <a:pt x="315" y="136"/>
                </a:cubicBezTo>
                <a:cubicBezTo>
                  <a:pt x="315" y="137"/>
                  <a:pt x="314" y="137"/>
                  <a:pt x="314" y="136"/>
                </a:cubicBezTo>
                <a:cubicBezTo>
                  <a:pt x="314" y="136"/>
                  <a:pt x="314" y="136"/>
                  <a:pt x="314" y="136"/>
                </a:cubicBezTo>
                <a:close/>
                <a:moveTo>
                  <a:pt x="315" y="137"/>
                </a:move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5" y="137"/>
                  <a:pt x="315" y="137"/>
                  <a:pt x="315" y="137"/>
                </a:cubicBezTo>
                <a:cubicBezTo>
                  <a:pt x="314" y="137"/>
                  <a:pt x="314" y="137"/>
                  <a:pt x="314" y="137"/>
                </a:cubicBezTo>
                <a:cubicBezTo>
                  <a:pt x="314" y="137"/>
                  <a:pt x="314" y="137"/>
                  <a:pt x="315" y="137"/>
                </a:cubicBezTo>
                <a:close/>
                <a:moveTo>
                  <a:pt x="311" y="137"/>
                </a:moveTo>
                <a:cubicBezTo>
                  <a:pt x="311" y="137"/>
                  <a:pt x="311" y="137"/>
                  <a:pt x="311" y="137"/>
                </a:cubicBezTo>
                <a:cubicBezTo>
                  <a:pt x="311" y="137"/>
                  <a:pt x="311" y="137"/>
                  <a:pt x="311" y="137"/>
                </a:cubicBezTo>
                <a:close/>
                <a:moveTo>
                  <a:pt x="311" y="137"/>
                </a:moveTo>
                <a:cubicBezTo>
                  <a:pt x="311" y="137"/>
                  <a:pt x="310" y="137"/>
                  <a:pt x="310" y="137"/>
                </a:cubicBezTo>
                <a:cubicBezTo>
                  <a:pt x="310" y="137"/>
                  <a:pt x="310" y="137"/>
                  <a:pt x="310" y="136"/>
                </a:cubicBezTo>
                <a:cubicBezTo>
                  <a:pt x="310" y="137"/>
                  <a:pt x="310" y="137"/>
                  <a:pt x="311" y="137"/>
                </a:cubicBezTo>
                <a:close/>
                <a:moveTo>
                  <a:pt x="310" y="138"/>
                </a:moveTo>
                <a:cubicBezTo>
                  <a:pt x="309" y="138"/>
                  <a:pt x="308" y="139"/>
                  <a:pt x="308" y="139"/>
                </a:cubicBezTo>
                <a:cubicBezTo>
                  <a:pt x="308" y="139"/>
                  <a:pt x="307" y="139"/>
                  <a:pt x="307" y="139"/>
                </a:cubicBezTo>
                <a:cubicBezTo>
                  <a:pt x="308" y="139"/>
                  <a:pt x="309" y="138"/>
                  <a:pt x="310" y="138"/>
                </a:cubicBezTo>
                <a:close/>
                <a:moveTo>
                  <a:pt x="306" y="51"/>
                </a:move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0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ubicBezTo>
                  <a:pt x="306" y="51"/>
                  <a:pt x="306" y="51"/>
                  <a:pt x="306" y="51"/>
                </a:cubicBezTo>
                <a:close/>
                <a:moveTo>
                  <a:pt x="303" y="145"/>
                </a:move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ubicBezTo>
                  <a:pt x="303" y="145"/>
                  <a:pt x="303" y="145"/>
                  <a:pt x="303" y="145"/>
                </a:cubicBezTo>
                <a:close/>
                <a:moveTo>
                  <a:pt x="295" y="55"/>
                </a:moveTo>
                <a:cubicBezTo>
                  <a:pt x="295" y="55"/>
                  <a:pt x="295" y="55"/>
                  <a:pt x="295" y="56"/>
                </a:cubicBezTo>
                <a:cubicBezTo>
                  <a:pt x="295" y="56"/>
                  <a:pt x="294" y="56"/>
                  <a:pt x="294" y="56"/>
                </a:cubicBezTo>
                <a:cubicBezTo>
                  <a:pt x="294" y="55"/>
                  <a:pt x="294" y="55"/>
                  <a:pt x="295" y="55"/>
                </a:cubicBezTo>
                <a:close/>
                <a:moveTo>
                  <a:pt x="280" y="52"/>
                </a:moveTo>
                <a:cubicBezTo>
                  <a:pt x="280" y="52"/>
                  <a:pt x="280" y="52"/>
                  <a:pt x="280" y="52"/>
                </a:cubicBezTo>
                <a:cubicBezTo>
                  <a:pt x="280" y="52"/>
                  <a:pt x="279" y="52"/>
                  <a:pt x="279" y="52"/>
                </a:cubicBezTo>
                <a:cubicBezTo>
                  <a:pt x="279" y="52"/>
                  <a:pt x="280" y="52"/>
                  <a:pt x="280" y="52"/>
                </a:cubicBezTo>
                <a:close/>
                <a:moveTo>
                  <a:pt x="278" y="53"/>
                </a:moveTo>
                <a:cubicBezTo>
                  <a:pt x="279" y="53"/>
                  <a:pt x="279" y="52"/>
                  <a:pt x="279" y="52"/>
                </a:cubicBezTo>
                <a:cubicBezTo>
                  <a:pt x="279" y="52"/>
                  <a:pt x="280" y="52"/>
                  <a:pt x="280" y="53"/>
                </a:cubicBezTo>
                <a:cubicBezTo>
                  <a:pt x="279" y="53"/>
                  <a:pt x="279" y="53"/>
                  <a:pt x="278" y="54"/>
                </a:cubicBezTo>
                <a:cubicBezTo>
                  <a:pt x="278" y="53"/>
                  <a:pt x="279" y="53"/>
                  <a:pt x="278" y="53"/>
                </a:cubicBezTo>
                <a:close/>
                <a:moveTo>
                  <a:pt x="278" y="54"/>
                </a:moveTo>
                <a:cubicBezTo>
                  <a:pt x="278" y="54"/>
                  <a:pt x="278" y="54"/>
                  <a:pt x="278" y="54"/>
                </a:cubicBezTo>
                <a:cubicBezTo>
                  <a:pt x="278" y="54"/>
                  <a:pt x="278" y="54"/>
                  <a:pt x="277" y="54"/>
                </a:cubicBezTo>
                <a:cubicBezTo>
                  <a:pt x="278" y="54"/>
                  <a:pt x="278" y="54"/>
                  <a:pt x="278" y="54"/>
                </a:cubicBezTo>
                <a:close/>
                <a:moveTo>
                  <a:pt x="101" y="285"/>
                </a:moveTo>
                <a:cubicBezTo>
                  <a:pt x="101" y="285"/>
                  <a:pt x="101" y="285"/>
                  <a:pt x="101" y="285"/>
                </a:cubicBezTo>
                <a:cubicBezTo>
                  <a:pt x="101" y="285"/>
                  <a:pt x="102" y="285"/>
                  <a:pt x="102" y="284"/>
                </a:cubicBezTo>
                <a:cubicBezTo>
                  <a:pt x="102" y="284"/>
                  <a:pt x="102" y="284"/>
                  <a:pt x="102" y="285"/>
                </a:cubicBezTo>
                <a:cubicBezTo>
                  <a:pt x="102" y="285"/>
                  <a:pt x="102" y="286"/>
                  <a:pt x="102" y="286"/>
                </a:cubicBezTo>
                <a:cubicBezTo>
                  <a:pt x="101" y="286"/>
                  <a:pt x="101" y="285"/>
                  <a:pt x="101" y="285"/>
                </a:cubicBezTo>
                <a:close/>
                <a:moveTo>
                  <a:pt x="71" y="264"/>
                </a:moveTo>
                <a:cubicBezTo>
                  <a:pt x="70" y="264"/>
                  <a:pt x="70" y="264"/>
                  <a:pt x="70" y="264"/>
                </a:cubicBezTo>
                <a:cubicBezTo>
                  <a:pt x="70" y="264"/>
                  <a:pt x="70" y="264"/>
                  <a:pt x="70" y="264"/>
                </a:cubicBezTo>
                <a:cubicBezTo>
                  <a:pt x="70" y="263"/>
                  <a:pt x="71" y="263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ubicBezTo>
                  <a:pt x="71" y="264"/>
                  <a:pt x="71" y="264"/>
                  <a:pt x="71" y="264"/>
                </a:cubicBezTo>
                <a:close/>
                <a:moveTo>
                  <a:pt x="68" y="263"/>
                </a:moveTo>
                <a:cubicBezTo>
                  <a:pt x="67" y="263"/>
                  <a:pt x="67" y="263"/>
                  <a:pt x="67" y="263"/>
                </a:cubicBezTo>
                <a:cubicBezTo>
                  <a:pt x="66" y="263"/>
                  <a:pt x="67" y="262"/>
                  <a:pt x="66" y="262"/>
                </a:cubicBezTo>
                <a:cubicBezTo>
                  <a:pt x="66" y="262"/>
                  <a:pt x="67" y="261"/>
                  <a:pt x="67" y="261"/>
                </a:cubicBezTo>
                <a:cubicBezTo>
                  <a:pt x="67" y="261"/>
                  <a:pt x="67" y="261"/>
                  <a:pt x="67" y="261"/>
                </a:cubicBezTo>
                <a:cubicBezTo>
                  <a:pt x="67" y="261"/>
                  <a:pt x="68" y="261"/>
                  <a:pt x="68" y="261"/>
                </a:cubicBezTo>
                <a:cubicBezTo>
                  <a:pt x="67" y="261"/>
                  <a:pt x="67" y="262"/>
                  <a:pt x="68" y="263"/>
                </a:cubicBezTo>
                <a:close/>
                <a:moveTo>
                  <a:pt x="63" y="265"/>
                </a:move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ubicBezTo>
                  <a:pt x="63" y="265"/>
                  <a:pt x="63" y="265"/>
                  <a:pt x="63" y="265"/>
                </a:cubicBezTo>
                <a:close/>
                <a:moveTo>
                  <a:pt x="60" y="267"/>
                </a:moveTo>
                <a:cubicBezTo>
                  <a:pt x="60" y="267"/>
                  <a:pt x="59" y="267"/>
                  <a:pt x="59" y="267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60" y="266"/>
                  <a:pt x="60" y="266"/>
                </a:cubicBezTo>
                <a:cubicBezTo>
                  <a:pt x="60" y="266"/>
                  <a:pt x="59" y="266"/>
                  <a:pt x="60" y="267"/>
                </a:cubicBezTo>
                <a:close/>
                <a:moveTo>
                  <a:pt x="44" y="249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9"/>
                  <a:pt x="45" y="249"/>
                  <a:pt x="44" y="248"/>
                </a:cubicBezTo>
                <a:cubicBezTo>
                  <a:pt x="45" y="248"/>
                  <a:pt x="45" y="249"/>
                  <a:pt x="45" y="249"/>
                </a:cubicBezTo>
                <a:cubicBezTo>
                  <a:pt x="45" y="249"/>
                  <a:pt x="44" y="250"/>
                  <a:pt x="44" y="250"/>
                </a:cubicBezTo>
                <a:cubicBezTo>
                  <a:pt x="44" y="250"/>
                  <a:pt x="44" y="250"/>
                  <a:pt x="44" y="249"/>
                </a:cubicBezTo>
                <a:close/>
                <a:moveTo>
                  <a:pt x="58" y="187"/>
                </a:move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58" y="187"/>
                  <a:pt x="58" y="187"/>
                  <a:pt x="58" y="187"/>
                </a:cubicBezTo>
                <a:close/>
                <a:moveTo>
                  <a:pt x="84" y="164"/>
                </a:moveTo>
                <a:cubicBezTo>
                  <a:pt x="84" y="164"/>
                  <a:pt x="85" y="164"/>
                  <a:pt x="8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5" y="164"/>
                  <a:pt x="85" y="164"/>
                  <a:pt x="84" y="164"/>
                </a:cubicBezTo>
                <a:close/>
                <a:moveTo>
                  <a:pt x="87" y="137"/>
                </a:moveTo>
                <a:cubicBezTo>
                  <a:pt x="88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8"/>
                  <a:pt x="87" y="138"/>
                  <a:pt x="86" y="138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7"/>
                  <a:pt x="87" y="137"/>
                  <a:pt x="87" y="137"/>
                </a:cubicBezTo>
                <a:close/>
                <a:moveTo>
                  <a:pt x="88" y="137"/>
                </a:move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88" y="137"/>
                  <a:pt x="88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9" y="136"/>
                  <a:pt x="88" y="137"/>
                  <a:pt x="88" y="137"/>
                </a:cubicBezTo>
                <a:close/>
                <a:moveTo>
                  <a:pt x="88" y="163"/>
                </a:moveTo>
                <a:cubicBezTo>
                  <a:pt x="88" y="163"/>
                  <a:pt x="88" y="162"/>
                  <a:pt x="88" y="162"/>
                </a:cubicBezTo>
                <a:cubicBezTo>
                  <a:pt x="89" y="162"/>
                  <a:pt x="89" y="163"/>
                  <a:pt x="89" y="163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63"/>
                  <a:pt x="88" y="163"/>
                  <a:pt x="88" y="163"/>
                </a:cubicBezTo>
                <a:close/>
                <a:moveTo>
                  <a:pt x="89" y="169"/>
                </a:moveTo>
                <a:cubicBezTo>
                  <a:pt x="89" y="169"/>
                  <a:pt x="89" y="168"/>
                  <a:pt x="90" y="169"/>
                </a:cubicBezTo>
                <a:cubicBezTo>
                  <a:pt x="90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9" y="169"/>
                  <a:pt x="89" y="169"/>
                  <a:pt x="89" y="169"/>
                </a:cubicBezTo>
                <a:cubicBezTo>
                  <a:pt x="88" y="169"/>
                  <a:pt x="88" y="170"/>
                  <a:pt x="87" y="170"/>
                </a:cubicBezTo>
                <a:cubicBezTo>
                  <a:pt x="87" y="170"/>
                  <a:pt x="87" y="170"/>
                  <a:pt x="87" y="169"/>
                </a:cubicBezTo>
                <a:cubicBezTo>
                  <a:pt x="88" y="170"/>
                  <a:pt x="88" y="169"/>
                  <a:pt x="89" y="169"/>
                </a:cubicBezTo>
                <a:close/>
                <a:moveTo>
                  <a:pt x="90" y="168"/>
                </a:moveTo>
                <a:cubicBezTo>
                  <a:pt x="90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89" y="168"/>
                  <a:pt x="90" y="168"/>
                  <a:pt x="90" y="168"/>
                </a:cubicBezTo>
                <a:close/>
                <a:moveTo>
                  <a:pt x="89" y="163"/>
                </a:moveTo>
                <a:cubicBezTo>
                  <a:pt x="89" y="162"/>
                  <a:pt x="89" y="162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63"/>
                  <a:pt x="90" y="163"/>
                  <a:pt x="89" y="163"/>
                </a:cubicBezTo>
                <a:cubicBezTo>
                  <a:pt x="89" y="163"/>
                  <a:pt x="89" y="163"/>
                  <a:pt x="89" y="163"/>
                </a:cubicBezTo>
                <a:close/>
                <a:moveTo>
                  <a:pt x="91" y="136"/>
                </a:moveTo>
                <a:cubicBezTo>
                  <a:pt x="91" y="136"/>
                  <a:pt x="92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lose/>
                <a:moveTo>
                  <a:pt x="91" y="135"/>
                </a:move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lose/>
                <a:moveTo>
                  <a:pt x="92" y="120"/>
                </a:moveTo>
                <a:cubicBezTo>
                  <a:pt x="92" y="119"/>
                  <a:pt x="92" y="120"/>
                  <a:pt x="93" y="120"/>
                </a:cubicBezTo>
                <a:cubicBezTo>
                  <a:pt x="93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1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2" y="120"/>
                  <a:pt x="92" y="120"/>
                  <a:pt x="92" y="120"/>
                </a:cubicBezTo>
                <a:close/>
                <a:moveTo>
                  <a:pt x="93" y="118"/>
                </a:moveTo>
                <a:cubicBezTo>
                  <a:pt x="93" y="118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2" y="120"/>
                </a:cubicBezTo>
                <a:cubicBezTo>
                  <a:pt x="92" y="120"/>
                  <a:pt x="92" y="120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9"/>
                  <a:pt x="92" y="118"/>
                  <a:pt x="92" y="118"/>
                </a:cubicBezTo>
                <a:cubicBezTo>
                  <a:pt x="92" y="118"/>
                  <a:pt x="92" y="118"/>
                  <a:pt x="93" y="118"/>
                </a:cubicBez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93" y="135"/>
                </a:moveTo>
                <a:cubicBezTo>
                  <a:pt x="93" y="135"/>
                  <a:pt x="94" y="135"/>
                  <a:pt x="94" y="135"/>
                </a:cubicBezTo>
                <a:cubicBezTo>
                  <a:pt x="94" y="135"/>
                  <a:pt x="93" y="135"/>
                  <a:pt x="93" y="135"/>
                </a:cubicBezTo>
                <a:cubicBezTo>
                  <a:pt x="93" y="135"/>
                  <a:pt x="93" y="135"/>
                  <a:pt x="93" y="136"/>
                </a:cubicBezTo>
                <a:cubicBezTo>
                  <a:pt x="93" y="136"/>
                  <a:pt x="92" y="136"/>
                  <a:pt x="92" y="136"/>
                </a:cubicBezTo>
                <a:cubicBezTo>
                  <a:pt x="92" y="136"/>
                  <a:pt x="92" y="136"/>
                  <a:pt x="92" y="135"/>
                </a:cubicBezTo>
                <a:cubicBezTo>
                  <a:pt x="92" y="135"/>
                  <a:pt x="93" y="135"/>
                  <a:pt x="93" y="135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4" y="132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3" y="133"/>
                  <a:pt x="93" y="133"/>
                  <a:pt x="93" y="132"/>
                </a:cubicBezTo>
                <a:close/>
                <a:moveTo>
                  <a:pt x="96" y="118"/>
                </a:moveTo>
                <a:cubicBezTo>
                  <a:pt x="96" y="117"/>
                  <a:pt x="96" y="117"/>
                  <a:pt x="97" y="117"/>
                </a:cubicBezTo>
                <a:cubicBezTo>
                  <a:pt x="97" y="117"/>
                  <a:pt x="97" y="118"/>
                  <a:pt x="96" y="118"/>
                </a:cubicBezTo>
                <a:cubicBezTo>
                  <a:pt x="96" y="118"/>
                  <a:pt x="96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7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6"/>
                  <a:pt x="96" y="117"/>
                  <a:pt x="96" y="117"/>
                </a:cubicBezTo>
                <a:cubicBezTo>
                  <a:pt x="96" y="117"/>
                  <a:pt x="96" y="116"/>
                  <a:pt x="96" y="116"/>
                </a:cubicBezTo>
                <a:close/>
                <a:moveTo>
                  <a:pt x="98" y="117"/>
                </a:moveTo>
                <a:cubicBezTo>
                  <a:pt x="98" y="117"/>
                  <a:pt x="99" y="117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100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8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100" y="117"/>
                </a:move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7"/>
                  <a:pt x="100" y="117"/>
                  <a:pt x="100" y="117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18"/>
                  <a:pt x="100" y="118"/>
                  <a:pt x="100" y="118"/>
                </a:cubicBezTo>
                <a:close/>
                <a:moveTo>
                  <a:pt x="100" y="160"/>
                </a:moveTo>
                <a:cubicBezTo>
                  <a:pt x="100" y="160"/>
                  <a:pt x="100" y="160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0" y="160"/>
                  <a:pt x="100" y="160"/>
                  <a:pt x="100" y="160"/>
                </a:cubicBezTo>
                <a:close/>
                <a:moveTo>
                  <a:pt x="103" y="107"/>
                </a:move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3" y="107"/>
                  <a:pt x="103" y="107"/>
                  <a:pt x="103" y="107"/>
                </a:cubicBezTo>
                <a:close/>
                <a:moveTo>
                  <a:pt x="103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6"/>
                  <a:pt x="103" y="106"/>
                  <a:pt x="103" y="106"/>
                </a:cubicBezTo>
                <a:close/>
                <a:moveTo>
                  <a:pt x="105" y="107"/>
                </a:moveTo>
                <a:cubicBezTo>
                  <a:pt x="105" y="107"/>
                  <a:pt x="105" y="107"/>
                  <a:pt x="105" y="107"/>
                </a:cubicBezTo>
                <a:cubicBezTo>
                  <a:pt x="105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4" y="106"/>
                  <a:pt x="105" y="106"/>
                  <a:pt x="105" y="107"/>
                </a:cubicBezTo>
                <a:close/>
                <a:moveTo>
                  <a:pt x="111" y="271"/>
                </a:moveTo>
                <a:cubicBezTo>
                  <a:pt x="111" y="271"/>
                  <a:pt x="111" y="271"/>
                  <a:pt x="111" y="271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1" y="270"/>
                  <a:pt x="111" y="270"/>
                </a:cubicBezTo>
                <a:cubicBezTo>
                  <a:pt x="111" y="270"/>
                  <a:pt x="112" y="270"/>
                  <a:pt x="112" y="270"/>
                </a:cubicBezTo>
                <a:cubicBezTo>
                  <a:pt x="112" y="270"/>
                  <a:pt x="112" y="269"/>
                  <a:pt x="112" y="269"/>
                </a:cubicBezTo>
                <a:cubicBezTo>
                  <a:pt x="112" y="270"/>
                  <a:pt x="112" y="270"/>
                  <a:pt x="112" y="270"/>
                </a:cubicBezTo>
                <a:cubicBezTo>
                  <a:pt x="112" y="270"/>
                  <a:pt x="112" y="270"/>
                  <a:pt x="112" y="271"/>
                </a:cubicBezTo>
                <a:cubicBezTo>
                  <a:pt x="111" y="271"/>
                  <a:pt x="111" y="271"/>
                  <a:pt x="111" y="271"/>
                </a:cubicBezTo>
                <a:close/>
                <a:moveTo>
                  <a:pt x="103" y="273"/>
                </a:move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ubicBezTo>
                  <a:pt x="103" y="273"/>
                  <a:pt x="103" y="273"/>
                  <a:pt x="103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ubicBezTo>
                  <a:pt x="97" y="273"/>
                  <a:pt x="97" y="273"/>
                  <a:pt x="97" y="273"/>
                </a:cubicBezTo>
                <a:close/>
                <a:moveTo>
                  <a:pt x="97" y="273"/>
                </a:moveTo>
                <a:cubicBezTo>
                  <a:pt x="97" y="273"/>
                  <a:pt x="97" y="273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3"/>
                </a:cubicBezTo>
                <a:close/>
                <a:moveTo>
                  <a:pt x="73" y="262"/>
                </a:move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ubicBezTo>
                  <a:pt x="73" y="262"/>
                  <a:pt x="73" y="262"/>
                  <a:pt x="73" y="262"/>
                </a:cubicBezTo>
                <a:close/>
                <a:moveTo>
                  <a:pt x="72" y="262"/>
                </a:moveTo>
                <a:cubicBezTo>
                  <a:pt x="72" y="263"/>
                  <a:pt x="71" y="263"/>
                  <a:pt x="71" y="263"/>
                </a:cubicBezTo>
                <a:cubicBezTo>
                  <a:pt x="71" y="263"/>
                  <a:pt x="71" y="263"/>
                  <a:pt x="71" y="263"/>
                </a:cubicBezTo>
                <a:cubicBezTo>
                  <a:pt x="71" y="263"/>
                  <a:pt x="71" y="262"/>
                  <a:pt x="71" y="262"/>
                </a:cubicBezTo>
                <a:cubicBezTo>
                  <a:pt x="71" y="262"/>
                  <a:pt x="71" y="262"/>
                  <a:pt x="72" y="262"/>
                </a:cubicBezTo>
                <a:cubicBezTo>
                  <a:pt x="71" y="262"/>
                  <a:pt x="71" y="262"/>
                  <a:pt x="71" y="262"/>
                </a:cubicBezTo>
                <a:cubicBezTo>
                  <a:pt x="72" y="262"/>
                  <a:pt x="72" y="261"/>
                  <a:pt x="73" y="261"/>
                </a:cubicBezTo>
                <a:cubicBezTo>
                  <a:pt x="73" y="261"/>
                  <a:pt x="73" y="261"/>
                  <a:pt x="73" y="261"/>
                </a:cubicBezTo>
                <a:cubicBezTo>
                  <a:pt x="72" y="261"/>
                  <a:pt x="72" y="262"/>
                  <a:pt x="72" y="262"/>
                </a:cubicBezTo>
                <a:cubicBezTo>
                  <a:pt x="72" y="262"/>
                  <a:pt x="72" y="262"/>
                  <a:pt x="72" y="262"/>
                </a:cubicBezTo>
                <a:close/>
                <a:moveTo>
                  <a:pt x="87" y="165"/>
                </a:moveTo>
                <a:cubicBezTo>
                  <a:pt x="86" y="164"/>
                  <a:pt x="86" y="164"/>
                  <a:pt x="86" y="164"/>
                </a:cubicBezTo>
                <a:cubicBezTo>
                  <a:pt x="86" y="164"/>
                  <a:pt x="86" y="164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3"/>
                  <a:pt x="87" y="164"/>
                  <a:pt x="87" y="165"/>
                </a:cubicBezTo>
                <a:close/>
                <a:moveTo>
                  <a:pt x="95" y="119"/>
                </a:moveTo>
                <a:cubicBezTo>
                  <a:pt x="95" y="119"/>
                  <a:pt x="95" y="120"/>
                  <a:pt x="95" y="120"/>
                </a:cubicBezTo>
                <a:cubicBezTo>
                  <a:pt x="95" y="120"/>
                  <a:pt x="95" y="119"/>
                  <a:pt x="95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5" y="119"/>
                  <a:pt x="95" y="119"/>
                  <a:pt x="95" y="119"/>
                </a:cubicBezTo>
                <a:close/>
                <a:moveTo>
                  <a:pt x="95" y="118"/>
                </a:move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5" y="118"/>
                  <a:pt x="95" y="118"/>
                  <a:pt x="94" y="119"/>
                </a:cubicBezTo>
                <a:cubicBezTo>
                  <a:pt x="94" y="118"/>
                  <a:pt x="95" y="118"/>
                  <a:pt x="95" y="118"/>
                </a:cubicBezTo>
                <a:close/>
                <a:moveTo>
                  <a:pt x="94" y="110"/>
                </a:moveTo>
                <a:cubicBezTo>
                  <a:pt x="94" y="110"/>
                  <a:pt x="95" y="110"/>
                  <a:pt x="95" y="110"/>
                </a:cubicBezTo>
                <a:cubicBezTo>
                  <a:pt x="95" y="110"/>
                  <a:pt x="94" y="110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lose/>
                <a:moveTo>
                  <a:pt x="95" y="110"/>
                </a:move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5" y="110"/>
                </a:cubicBezTo>
                <a:close/>
                <a:moveTo>
                  <a:pt x="95" y="134"/>
                </a:moveTo>
                <a:cubicBezTo>
                  <a:pt x="95" y="135"/>
                  <a:pt x="94" y="135"/>
                  <a:pt x="94" y="134"/>
                </a:cubicBezTo>
                <a:cubicBezTo>
                  <a:pt x="95" y="134"/>
                  <a:pt x="95" y="135"/>
                  <a:pt x="95" y="134"/>
                </a:cubicBezTo>
                <a:close/>
                <a:moveTo>
                  <a:pt x="94" y="135"/>
                </a:move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lose/>
                <a:moveTo>
                  <a:pt x="96" y="166"/>
                </a:moveTo>
                <a:cubicBezTo>
                  <a:pt x="96" y="166"/>
                  <a:pt x="96" y="166"/>
                  <a:pt x="97" y="166"/>
                </a:cubicBezTo>
                <a:cubicBezTo>
                  <a:pt x="96" y="166"/>
                  <a:pt x="95" y="167"/>
                  <a:pt x="94" y="167"/>
                </a:cubicBezTo>
                <a:cubicBezTo>
                  <a:pt x="95" y="167"/>
                  <a:pt x="95" y="166"/>
                  <a:pt x="96" y="166"/>
                </a:cubicBezTo>
                <a:close/>
                <a:moveTo>
                  <a:pt x="106" y="273"/>
                </a:moveTo>
                <a:cubicBezTo>
                  <a:pt x="106" y="273"/>
                  <a:pt x="106" y="273"/>
                  <a:pt x="106" y="273"/>
                </a:cubicBezTo>
                <a:cubicBezTo>
                  <a:pt x="106" y="273"/>
                  <a:pt x="106" y="272"/>
                  <a:pt x="106" y="272"/>
                </a:cubicBezTo>
                <a:cubicBezTo>
                  <a:pt x="106" y="272"/>
                  <a:pt x="106" y="273"/>
                  <a:pt x="106" y="273"/>
                </a:cubicBezTo>
                <a:close/>
                <a:moveTo>
                  <a:pt x="53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3" y="235"/>
                  <a:pt x="53" y="235"/>
                </a:cubicBezTo>
                <a:cubicBezTo>
                  <a:pt x="53" y="235"/>
                  <a:pt x="53" y="235"/>
                  <a:pt x="53" y="235"/>
                </a:cubicBezTo>
                <a:close/>
                <a:moveTo>
                  <a:pt x="57" y="235"/>
                </a:moveTo>
                <a:cubicBezTo>
                  <a:pt x="57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56" y="235"/>
                  <a:pt x="56" y="235"/>
                  <a:pt x="55" y="235"/>
                </a:cubicBezTo>
                <a:cubicBezTo>
                  <a:pt x="56" y="234"/>
                  <a:pt x="57" y="235"/>
                  <a:pt x="57" y="234"/>
                </a:cubicBezTo>
                <a:cubicBezTo>
                  <a:pt x="57" y="234"/>
                  <a:pt x="57" y="234"/>
                  <a:pt x="57" y="235"/>
                </a:cubicBezTo>
                <a:cubicBezTo>
                  <a:pt x="57" y="235"/>
                  <a:pt x="57" y="235"/>
                  <a:pt x="57" y="235"/>
                </a:cubicBezTo>
                <a:close/>
                <a:moveTo>
                  <a:pt x="57" y="233"/>
                </a:move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3"/>
                  <a:pt x="57" y="233"/>
                  <a:pt x="57" y="233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5" y="235"/>
                </a:move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ubicBezTo>
                  <a:pt x="55" y="235"/>
                  <a:pt x="55" y="235"/>
                  <a:pt x="55" y="235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7"/>
                </a:cubicBezTo>
                <a:close/>
                <a:moveTo>
                  <a:pt x="72" y="260"/>
                </a:move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1"/>
                </a:cubicBezTo>
                <a:cubicBezTo>
                  <a:pt x="72" y="261"/>
                  <a:pt x="72" y="261"/>
                  <a:pt x="72" y="260"/>
                </a:cubicBezTo>
                <a:close/>
                <a:moveTo>
                  <a:pt x="106" y="271"/>
                </a:move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106" y="272"/>
                  <a:pt x="106" y="272"/>
                  <a:pt x="106" y="271"/>
                </a:cubicBezTo>
                <a:close/>
                <a:moveTo>
                  <a:pt x="107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2"/>
                  <a:pt x="107" y="272"/>
                </a:cubicBezTo>
                <a:close/>
                <a:moveTo>
                  <a:pt x="108" y="271"/>
                </a:moveTo>
                <a:cubicBezTo>
                  <a:pt x="108" y="271"/>
                  <a:pt x="108" y="271"/>
                  <a:pt x="108" y="272"/>
                </a:cubicBezTo>
                <a:cubicBezTo>
                  <a:pt x="108" y="272"/>
                  <a:pt x="108" y="272"/>
                  <a:pt x="108" y="272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7" y="272"/>
                  <a:pt x="107" y="271"/>
                  <a:pt x="107" y="271"/>
                </a:cubicBezTo>
                <a:cubicBezTo>
                  <a:pt x="108" y="271"/>
                  <a:pt x="108" y="271"/>
                  <a:pt x="109" y="271"/>
                </a:cubicBezTo>
                <a:cubicBezTo>
                  <a:pt x="109" y="271"/>
                  <a:pt x="109" y="271"/>
                  <a:pt x="108" y="271"/>
                </a:cubicBezTo>
                <a:close/>
                <a:moveTo>
                  <a:pt x="97" y="117"/>
                </a:move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7" y="117"/>
                  <a:pt x="97" y="117"/>
                  <a:pt x="97" y="117"/>
                </a:cubicBezTo>
                <a:close/>
                <a:moveTo>
                  <a:pt x="97" y="122"/>
                </a:moveTo>
                <a:cubicBezTo>
                  <a:pt x="97" y="122"/>
                  <a:pt x="97" y="122"/>
                  <a:pt x="96" y="122"/>
                </a:cubicBezTo>
                <a:cubicBezTo>
                  <a:pt x="96" y="122"/>
                  <a:pt x="97" y="122"/>
                  <a:pt x="97" y="122"/>
                </a:cubicBezTo>
                <a:close/>
                <a:moveTo>
                  <a:pt x="94" y="169"/>
                </a:moveTo>
                <a:cubicBezTo>
                  <a:pt x="94" y="169"/>
                  <a:pt x="94" y="168"/>
                  <a:pt x="93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8"/>
                  <a:pt x="94" y="168"/>
                  <a:pt x="94" y="169"/>
                </a:cubicBezTo>
                <a:close/>
                <a:moveTo>
                  <a:pt x="93" y="168"/>
                </a:move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lose/>
                <a:moveTo>
                  <a:pt x="54" y="235"/>
                </a:move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ubicBezTo>
                  <a:pt x="54" y="235"/>
                  <a:pt x="54" y="235"/>
                  <a:pt x="54" y="235"/>
                </a:cubicBezTo>
                <a:close/>
                <a:moveTo>
                  <a:pt x="103" y="271"/>
                </a:moveTo>
                <a:cubicBezTo>
                  <a:pt x="104" y="272"/>
                  <a:pt x="103" y="272"/>
                  <a:pt x="103" y="273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103" y="272"/>
                  <a:pt x="103" y="272"/>
                  <a:pt x="103" y="271"/>
                </a:cubicBezTo>
                <a:close/>
                <a:moveTo>
                  <a:pt x="104" y="274"/>
                </a:moveTo>
                <a:cubicBezTo>
                  <a:pt x="105" y="273"/>
                  <a:pt x="105" y="273"/>
                  <a:pt x="106" y="273"/>
                </a:cubicBezTo>
                <a:cubicBezTo>
                  <a:pt x="106" y="273"/>
                  <a:pt x="106" y="273"/>
                  <a:pt x="106" y="273"/>
                </a:cubicBezTo>
                <a:cubicBezTo>
                  <a:pt x="105" y="274"/>
                  <a:pt x="105" y="274"/>
                  <a:pt x="104" y="274"/>
                </a:cubicBezTo>
                <a:close/>
                <a:moveTo>
                  <a:pt x="99" y="117"/>
                </a:moveTo>
                <a:cubicBezTo>
                  <a:pt x="99" y="117"/>
                  <a:pt x="100" y="118"/>
                  <a:pt x="100" y="118"/>
                </a:cubicBezTo>
                <a:cubicBezTo>
                  <a:pt x="99" y="118"/>
                  <a:pt x="99" y="118"/>
                  <a:pt x="99" y="117"/>
                </a:cubicBezTo>
                <a:close/>
                <a:moveTo>
                  <a:pt x="98" y="117"/>
                </a:move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lose/>
                <a:moveTo>
                  <a:pt x="97" y="118"/>
                </a:moveTo>
                <a:cubicBezTo>
                  <a:pt x="97" y="118"/>
                  <a:pt x="97" y="118"/>
                  <a:pt x="97" y="118"/>
                </a:cubicBezTo>
                <a:cubicBezTo>
                  <a:pt x="97" y="118"/>
                  <a:pt x="97" y="117"/>
                  <a:pt x="97" y="117"/>
                </a:cubicBezTo>
                <a:cubicBezTo>
                  <a:pt x="97" y="117"/>
                  <a:pt x="97" y="118"/>
                  <a:pt x="97" y="118"/>
                </a:cubicBezTo>
                <a:close/>
                <a:moveTo>
                  <a:pt x="97" y="107"/>
                </a:moveTo>
                <a:cubicBezTo>
                  <a:pt x="97" y="107"/>
                  <a:pt x="97" y="107"/>
                  <a:pt x="9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8" y="107"/>
                  <a:pt x="97" y="107"/>
                  <a:pt x="97" y="107"/>
                </a:cubicBezTo>
                <a:close/>
                <a:moveTo>
                  <a:pt x="97" y="116"/>
                </a:moveTo>
                <a:cubicBezTo>
                  <a:pt x="97" y="116"/>
                  <a:pt x="97" y="117"/>
                  <a:pt x="97" y="117"/>
                </a:cubicBezTo>
                <a:cubicBezTo>
                  <a:pt x="97" y="117"/>
                  <a:pt x="96" y="117"/>
                  <a:pt x="96" y="117"/>
                </a:cubicBezTo>
                <a:cubicBezTo>
                  <a:pt x="96" y="117"/>
                  <a:pt x="96" y="116"/>
                  <a:pt x="97" y="116"/>
                </a:cubicBezTo>
                <a:close/>
                <a:moveTo>
                  <a:pt x="95" y="108"/>
                </a:moveTo>
                <a:cubicBezTo>
                  <a:pt x="95" y="108"/>
                  <a:pt x="94" y="108"/>
                  <a:pt x="94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8"/>
                  <a:pt x="95" y="108"/>
                  <a:pt x="95" y="108"/>
                </a:cubicBezTo>
                <a:close/>
                <a:moveTo>
                  <a:pt x="94" y="132"/>
                </a:move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91" y="135"/>
                </a:move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2" y="135"/>
                  <a:pt x="91" y="135"/>
                  <a:pt x="91" y="135"/>
                </a:cubicBez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6" y="160"/>
                </a:cubicBezTo>
                <a:cubicBezTo>
                  <a:pt x="86" y="160"/>
                  <a:pt x="86" y="160"/>
                  <a:pt x="86" y="160"/>
                </a:cubicBezTo>
                <a:close/>
                <a:moveTo>
                  <a:pt x="85" y="137"/>
                </a:moveTo>
                <a:cubicBezTo>
                  <a:pt x="85" y="137"/>
                  <a:pt x="85" y="137"/>
                  <a:pt x="85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5" y="137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85" y="162"/>
                </a:move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62"/>
                  <a:pt x="85" y="162"/>
                  <a:pt x="85" y="162"/>
                </a:cubicBezTo>
                <a:close/>
                <a:moveTo>
                  <a:pt x="85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ubicBezTo>
                  <a:pt x="85" y="163"/>
                  <a:pt x="85" y="163"/>
                  <a:pt x="85" y="163"/>
                </a:cubicBezTo>
                <a:close/>
                <a:moveTo>
                  <a:pt x="78" y="174"/>
                </a:moveTo>
                <a:cubicBezTo>
                  <a:pt x="78" y="174"/>
                  <a:pt x="78" y="174"/>
                  <a:pt x="79" y="174"/>
                </a:cubicBezTo>
                <a:cubicBezTo>
                  <a:pt x="78" y="174"/>
                  <a:pt x="78" y="174"/>
                  <a:pt x="78" y="174"/>
                </a:cubicBezTo>
                <a:close/>
                <a:moveTo>
                  <a:pt x="74" y="167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7"/>
                  <a:pt x="74" y="167"/>
                </a:cubicBezTo>
                <a:cubicBezTo>
                  <a:pt x="74" y="167"/>
                  <a:pt x="74" y="167"/>
                  <a:pt x="74" y="167"/>
                </a:cubicBezTo>
                <a:close/>
                <a:moveTo>
                  <a:pt x="72" y="171"/>
                </a:moveTo>
                <a:cubicBezTo>
                  <a:pt x="72" y="171"/>
                  <a:pt x="72" y="171"/>
                  <a:pt x="73" y="171"/>
                </a:cubicBezTo>
                <a:cubicBezTo>
                  <a:pt x="73" y="171"/>
                  <a:pt x="72" y="171"/>
                  <a:pt x="72" y="171"/>
                </a:cubicBezTo>
                <a:close/>
                <a:moveTo>
                  <a:pt x="57" y="187"/>
                </a:moveTo>
                <a:cubicBezTo>
                  <a:pt x="57" y="187"/>
                  <a:pt x="58" y="187"/>
                  <a:pt x="58" y="187"/>
                </a:cubicBezTo>
                <a:cubicBezTo>
                  <a:pt x="58" y="187"/>
                  <a:pt x="57" y="187"/>
                  <a:pt x="57" y="187"/>
                </a:cubicBezTo>
                <a:close/>
                <a:moveTo>
                  <a:pt x="56" y="180"/>
                </a:moveTo>
                <a:cubicBezTo>
                  <a:pt x="56" y="180"/>
                  <a:pt x="56" y="181"/>
                  <a:pt x="56" y="180"/>
                </a:cubicBezTo>
                <a:cubicBezTo>
                  <a:pt x="55" y="180"/>
                  <a:pt x="56" y="179"/>
                  <a:pt x="57" y="179"/>
                </a:cubicBezTo>
                <a:lnTo>
                  <a:pt x="56" y="180"/>
                </a:lnTo>
                <a:close/>
                <a:moveTo>
                  <a:pt x="56" y="187"/>
                </a:moveTo>
                <a:cubicBezTo>
                  <a:pt x="56" y="188"/>
                  <a:pt x="56" y="188"/>
                  <a:pt x="56" y="188"/>
                </a:cubicBezTo>
                <a:cubicBezTo>
                  <a:pt x="56" y="188"/>
                  <a:pt x="55" y="188"/>
                  <a:pt x="55" y="188"/>
                </a:cubicBezTo>
                <a:cubicBezTo>
                  <a:pt x="55" y="188"/>
                  <a:pt x="55" y="188"/>
                  <a:pt x="55" y="188"/>
                </a:cubicBezTo>
                <a:cubicBezTo>
                  <a:pt x="55" y="187"/>
                  <a:pt x="55" y="188"/>
                  <a:pt x="56" y="187"/>
                </a:cubicBezTo>
                <a:close/>
                <a:moveTo>
                  <a:pt x="68" y="261"/>
                </a:moveTo>
                <a:cubicBezTo>
                  <a:pt x="70" y="261"/>
                  <a:pt x="70" y="260"/>
                  <a:pt x="72" y="261"/>
                </a:cubicBezTo>
                <a:cubicBezTo>
                  <a:pt x="70" y="261"/>
                  <a:pt x="69" y="263"/>
                  <a:pt x="68" y="262"/>
                </a:cubicBezTo>
                <a:cubicBezTo>
                  <a:pt x="68" y="262"/>
                  <a:pt x="68" y="261"/>
                  <a:pt x="68" y="261"/>
                </a:cubicBezTo>
                <a:close/>
                <a:moveTo>
                  <a:pt x="90" y="271"/>
                </a:moveTo>
                <a:cubicBezTo>
                  <a:pt x="90" y="272"/>
                  <a:pt x="90" y="272"/>
                  <a:pt x="89" y="272"/>
                </a:cubicBezTo>
                <a:cubicBezTo>
                  <a:pt x="89" y="271"/>
                  <a:pt x="90" y="271"/>
                  <a:pt x="90" y="271"/>
                </a:cubicBezTo>
                <a:close/>
                <a:moveTo>
                  <a:pt x="95" y="277"/>
                </a:moveTo>
                <a:cubicBezTo>
                  <a:pt x="94" y="277"/>
                  <a:pt x="94" y="277"/>
                  <a:pt x="94" y="277"/>
                </a:cubicBezTo>
                <a:cubicBezTo>
                  <a:pt x="94" y="277"/>
                  <a:pt x="94" y="277"/>
                  <a:pt x="95" y="277"/>
                </a:cubicBezTo>
                <a:close/>
                <a:moveTo>
                  <a:pt x="98" y="275"/>
                </a:moveTo>
                <a:cubicBezTo>
                  <a:pt x="98" y="275"/>
                  <a:pt x="98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5"/>
                  <a:pt x="99" y="275"/>
                  <a:pt x="99" y="275"/>
                </a:cubicBezTo>
                <a:cubicBezTo>
                  <a:pt x="99" y="274"/>
                  <a:pt x="99" y="274"/>
                  <a:pt x="99" y="274"/>
                </a:cubicBezTo>
                <a:cubicBezTo>
                  <a:pt x="99" y="274"/>
                  <a:pt x="100" y="274"/>
                  <a:pt x="100" y="274"/>
                </a:cubicBezTo>
                <a:cubicBezTo>
                  <a:pt x="100" y="274"/>
                  <a:pt x="100" y="274"/>
                  <a:pt x="101" y="274"/>
                </a:cubicBezTo>
                <a:cubicBezTo>
                  <a:pt x="101" y="274"/>
                  <a:pt x="100" y="274"/>
                  <a:pt x="100" y="274"/>
                </a:cubicBezTo>
                <a:cubicBezTo>
                  <a:pt x="101" y="274"/>
                  <a:pt x="101" y="273"/>
                  <a:pt x="101" y="273"/>
                </a:cubicBezTo>
                <a:cubicBezTo>
                  <a:pt x="102" y="274"/>
                  <a:pt x="102" y="274"/>
                  <a:pt x="102" y="273"/>
                </a:cubicBezTo>
                <a:cubicBezTo>
                  <a:pt x="102" y="273"/>
                  <a:pt x="103" y="273"/>
                  <a:pt x="103" y="274"/>
                </a:cubicBezTo>
                <a:cubicBezTo>
                  <a:pt x="103" y="273"/>
                  <a:pt x="103" y="273"/>
                  <a:pt x="104" y="273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3" y="274"/>
                  <a:pt x="103" y="273"/>
                  <a:pt x="103" y="274"/>
                </a:cubicBezTo>
                <a:cubicBezTo>
                  <a:pt x="103" y="275"/>
                  <a:pt x="103" y="273"/>
                  <a:pt x="104" y="274"/>
                </a:cubicBezTo>
                <a:cubicBezTo>
                  <a:pt x="104" y="274"/>
                  <a:pt x="104" y="274"/>
                  <a:pt x="104" y="273"/>
                </a:cubicBezTo>
                <a:cubicBezTo>
                  <a:pt x="104" y="273"/>
                  <a:pt x="104" y="273"/>
                  <a:pt x="104" y="274"/>
                </a:cubicBezTo>
                <a:cubicBezTo>
                  <a:pt x="104" y="273"/>
                  <a:pt x="104" y="273"/>
                  <a:pt x="104" y="273"/>
                </a:cubicBezTo>
                <a:cubicBezTo>
                  <a:pt x="104" y="274"/>
                  <a:pt x="104" y="274"/>
                  <a:pt x="104" y="275"/>
                </a:cubicBezTo>
                <a:cubicBezTo>
                  <a:pt x="104" y="275"/>
                  <a:pt x="104" y="275"/>
                  <a:pt x="104" y="275"/>
                </a:cubicBezTo>
                <a:cubicBezTo>
                  <a:pt x="104" y="275"/>
                  <a:pt x="104" y="274"/>
                  <a:pt x="104" y="274"/>
                </a:cubicBezTo>
                <a:cubicBezTo>
                  <a:pt x="104" y="274"/>
                  <a:pt x="104" y="274"/>
                  <a:pt x="104" y="274"/>
                </a:cubicBezTo>
                <a:cubicBezTo>
                  <a:pt x="104" y="274"/>
                  <a:pt x="103" y="275"/>
                  <a:pt x="103" y="275"/>
                </a:cubicBezTo>
                <a:cubicBezTo>
                  <a:pt x="103" y="275"/>
                  <a:pt x="103" y="275"/>
                  <a:pt x="103" y="275"/>
                </a:cubicBezTo>
                <a:cubicBezTo>
                  <a:pt x="103" y="275"/>
                  <a:pt x="103" y="275"/>
                  <a:pt x="103" y="274"/>
                </a:cubicBezTo>
                <a:cubicBezTo>
                  <a:pt x="103" y="274"/>
                  <a:pt x="103" y="274"/>
                  <a:pt x="102" y="274"/>
                </a:cubicBezTo>
                <a:cubicBezTo>
                  <a:pt x="102" y="274"/>
                  <a:pt x="102" y="274"/>
                  <a:pt x="102" y="274"/>
                </a:cubicBezTo>
                <a:cubicBezTo>
                  <a:pt x="102" y="274"/>
                  <a:pt x="102" y="275"/>
                  <a:pt x="102" y="275"/>
                </a:cubicBezTo>
                <a:cubicBezTo>
                  <a:pt x="101" y="275"/>
                  <a:pt x="101" y="275"/>
                  <a:pt x="101" y="276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2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5"/>
                  <a:pt x="101" y="275"/>
                  <a:pt x="101" y="275"/>
                </a:cubicBezTo>
                <a:cubicBezTo>
                  <a:pt x="101" y="276"/>
                  <a:pt x="99" y="277"/>
                  <a:pt x="98" y="276"/>
                </a:cubicBezTo>
                <a:cubicBezTo>
                  <a:pt x="98" y="276"/>
                  <a:pt x="97" y="275"/>
                  <a:pt x="97" y="276"/>
                </a:cubicBezTo>
                <a:cubicBezTo>
                  <a:pt x="97" y="276"/>
                  <a:pt x="97" y="276"/>
                  <a:pt x="96" y="276"/>
                </a:cubicBezTo>
                <a:cubicBezTo>
                  <a:pt x="97" y="276"/>
                  <a:pt x="98" y="275"/>
                  <a:pt x="98" y="275"/>
                </a:cubicBezTo>
                <a:close/>
                <a:moveTo>
                  <a:pt x="276" y="11"/>
                </a:moveTo>
                <a:cubicBezTo>
                  <a:pt x="276" y="11"/>
                  <a:pt x="275" y="12"/>
                  <a:pt x="275" y="12"/>
                </a:cubicBezTo>
                <a:cubicBezTo>
                  <a:pt x="275" y="11"/>
                  <a:pt x="276" y="11"/>
                  <a:pt x="276" y="11"/>
                </a:cubicBezTo>
                <a:close/>
                <a:moveTo>
                  <a:pt x="257" y="16"/>
                </a:moveTo>
                <a:cubicBezTo>
                  <a:pt x="257" y="16"/>
                  <a:pt x="257" y="16"/>
                  <a:pt x="257" y="16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15"/>
                  <a:pt x="257" y="16"/>
                  <a:pt x="257" y="16"/>
                </a:cubicBezTo>
                <a:close/>
                <a:moveTo>
                  <a:pt x="257" y="17"/>
                </a:moveTo>
                <a:cubicBezTo>
                  <a:pt x="256" y="17"/>
                  <a:pt x="256" y="17"/>
                  <a:pt x="255" y="17"/>
                </a:cubicBezTo>
                <a:cubicBezTo>
                  <a:pt x="256" y="16"/>
                  <a:pt x="256" y="16"/>
                  <a:pt x="257" y="17"/>
                </a:cubicBezTo>
                <a:close/>
                <a:moveTo>
                  <a:pt x="255" y="17"/>
                </a:moveTo>
                <a:cubicBezTo>
                  <a:pt x="255" y="17"/>
                  <a:pt x="255" y="18"/>
                  <a:pt x="254" y="17"/>
                </a:cubicBezTo>
                <a:cubicBezTo>
                  <a:pt x="254" y="17"/>
                  <a:pt x="255" y="16"/>
                  <a:pt x="255" y="17"/>
                </a:cubicBezTo>
                <a:close/>
                <a:moveTo>
                  <a:pt x="237" y="22"/>
                </a:moveTo>
                <a:cubicBezTo>
                  <a:pt x="237" y="22"/>
                  <a:pt x="236" y="22"/>
                  <a:pt x="236" y="22"/>
                </a:cubicBezTo>
                <a:cubicBezTo>
                  <a:pt x="236" y="22"/>
                  <a:pt x="237" y="22"/>
                  <a:pt x="237" y="22"/>
                </a:cubicBezTo>
                <a:close/>
                <a:moveTo>
                  <a:pt x="225" y="25"/>
                </a:moveTo>
                <a:cubicBezTo>
                  <a:pt x="225" y="25"/>
                  <a:pt x="225" y="26"/>
                  <a:pt x="225" y="26"/>
                </a:cubicBezTo>
                <a:cubicBezTo>
                  <a:pt x="224" y="25"/>
                  <a:pt x="225" y="24"/>
                  <a:pt x="225" y="25"/>
                </a:cubicBezTo>
                <a:close/>
                <a:moveTo>
                  <a:pt x="224" y="25"/>
                </a:moveTo>
                <a:cubicBezTo>
                  <a:pt x="224" y="25"/>
                  <a:pt x="224" y="25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3" y="26"/>
                  <a:pt x="223" y="25"/>
                  <a:pt x="223" y="25"/>
                </a:cubicBezTo>
                <a:cubicBezTo>
                  <a:pt x="223" y="25"/>
                  <a:pt x="224" y="25"/>
                  <a:pt x="224" y="25"/>
                </a:cubicBezTo>
                <a:close/>
                <a:moveTo>
                  <a:pt x="213" y="28"/>
                </a:moveTo>
                <a:cubicBezTo>
                  <a:pt x="213" y="28"/>
                  <a:pt x="212" y="29"/>
                  <a:pt x="212" y="28"/>
                </a:cubicBezTo>
                <a:cubicBezTo>
                  <a:pt x="213" y="28"/>
                  <a:pt x="213" y="27"/>
                  <a:pt x="213" y="28"/>
                </a:cubicBezTo>
                <a:close/>
                <a:moveTo>
                  <a:pt x="211" y="27"/>
                </a:moveTo>
                <a:cubicBezTo>
                  <a:pt x="211" y="27"/>
                  <a:pt x="211" y="28"/>
                  <a:pt x="211" y="28"/>
                </a:cubicBezTo>
                <a:cubicBezTo>
                  <a:pt x="211" y="28"/>
                  <a:pt x="211" y="28"/>
                  <a:pt x="210" y="28"/>
                </a:cubicBezTo>
                <a:cubicBezTo>
                  <a:pt x="211" y="27"/>
                  <a:pt x="211" y="27"/>
                  <a:pt x="211" y="27"/>
                </a:cubicBezTo>
                <a:close/>
                <a:moveTo>
                  <a:pt x="210" y="28"/>
                </a:move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0" y="28"/>
                </a:cubicBezTo>
                <a:cubicBezTo>
                  <a:pt x="210" y="28"/>
                  <a:pt x="210" y="28"/>
                  <a:pt x="211" y="28"/>
                </a:cubicBezTo>
                <a:cubicBezTo>
                  <a:pt x="210" y="29"/>
                  <a:pt x="210" y="29"/>
                  <a:pt x="210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09" y="29"/>
                  <a:pt x="209" y="29"/>
                  <a:pt x="209" y="29"/>
                </a:cubicBezTo>
                <a:cubicBezTo>
                  <a:pt x="210" y="29"/>
                  <a:pt x="210" y="29"/>
                  <a:pt x="210" y="28"/>
                </a:cubicBezTo>
                <a:close/>
                <a:moveTo>
                  <a:pt x="208" y="29"/>
                </a:moveTo>
                <a:cubicBezTo>
                  <a:pt x="208" y="29"/>
                  <a:pt x="208" y="29"/>
                  <a:pt x="208" y="29"/>
                </a:cubicBezTo>
                <a:cubicBezTo>
                  <a:pt x="207" y="29"/>
                  <a:pt x="208" y="29"/>
                  <a:pt x="208" y="29"/>
                </a:cubicBezTo>
                <a:close/>
                <a:moveTo>
                  <a:pt x="207" y="19"/>
                </a:moveTo>
                <a:cubicBezTo>
                  <a:pt x="207" y="18"/>
                  <a:pt x="207" y="18"/>
                  <a:pt x="207" y="18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7" y="19"/>
                  <a:pt x="207" y="18"/>
                  <a:pt x="207" y="19"/>
                </a:cubicBezTo>
                <a:close/>
                <a:moveTo>
                  <a:pt x="208" y="11"/>
                </a:moveTo>
                <a:cubicBezTo>
                  <a:pt x="208" y="12"/>
                  <a:pt x="208" y="12"/>
                  <a:pt x="209" y="12"/>
                </a:cubicBezTo>
                <a:cubicBezTo>
                  <a:pt x="209" y="12"/>
                  <a:pt x="208" y="12"/>
                  <a:pt x="208" y="12"/>
                </a:cubicBezTo>
                <a:cubicBezTo>
                  <a:pt x="208" y="12"/>
                  <a:pt x="208" y="12"/>
                  <a:pt x="208" y="12"/>
                </a:cubicBezTo>
                <a:lnTo>
                  <a:pt x="208" y="11"/>
                </a:lnTo>
                <a:close/>
                <a:moveTo>
                  <a:pt x="207" y="13"/>
                </a:moveTo>
                <a:cubicBezTo>
                  <a:pt x="208" y="13"/>
                  <a:pt x="208" y="13"/>
                  <a:pt x="208" y="13"/>
                </a:cubicBezTo>
                <a:cubicBezTo>
                  <a:pt x="208" y="13"/>
                  <a:pt x="208" y="14"/>
                  <a:pt x="208" y="14"/>
                </a:cubicBezTo>
                <a:cubicBezTo>
                  <a:pt x="207" y="14"/>
                  <a:pt x="207" y="13"/>
                  <a:pt x="207" y="13"/>
                </a:cubicBezTo>
                <a:close/>
                <a:moveTo>
                  <a:pt x="208" y="15"/>
                </a:moveTo>
                <a:cubicBezTo>
                  <a:pt x="208" y="15"/>
                  <a:pt x="208" y="15"/>
                  <a:pt x="208" y="15"/>
                </a:cubicBezTo>
                <a:cubicBezTo>
                  <a:pt x="208" y="15"/>
                  <a:pt x="209" y="15"/>
                  <a:pt x="209" y="15"/>
                </a:cubicBezTo>
                <a:cubicBezTo>
                  <a:pt x="209" y="16"/>
                  <a:pt x="209" y="17"/>
                  <a:pt x="209" y="18"/>
                </a:cubicBezTo>
                <a:cubicBezTo>
                  <a:pt x="208" y="17"/>
                  <a:pt x="208" y="16"/>
                  <a:pt x="207" y="16"/>
                </a:cubicBezTo>
                <a:cubicBezTo>
                  <a:pt x="207" y="15"/>
                  <a:pt x="208" y="15"/>
                  <a:pt x="208" y="15"/>
                </a:cubicBezTo>
                <a:close/>
                <a:moveTo>
                  <a:pt x="207" y="11"/>
                </a:moveTo>
                <a:cubicBezTo>
                  <a:pt x="207" y="11"/>
                  <a:pt x="207" y="11"/>
                  <a:pt x="207" y="11"/>
                </a:cubicBezTo>
                <a:cubicBezTo>
                  <a:pt x="207" y="11"/>
                  <a:pt x="207" y="12"/>
                  <a:pt x="206" y="12"/>
                </a:cubicBezTo>
                <a:cubicBezTo>
                  <a:pt x="206" y="11"/>
                  <a:pt x="207" y="11"/>
                  <a:pt x="207" y="11"/>
                </a:cubicBezTo>
                <a:close/>
                <a:moveTo>
                  <a:pt x="206" y="15"/>
                </a:moveTo>
                <a:cubicBezTo>
                  <a:pt x="206" y="15"/>
                  <a:pt x="207" y="16"/>
                  <a:pt x="206" y="16"/>
                </a:cubicBezTo>
                <a:cubicBezTo>
                  <a:pt x="206" y="16"/>
                  <a:pt x="205" y="15"/>
                  <a:pt x="206" y="15"/>
                </a:cubicBezTo>
                <a:close/>
                <a:moveTo>
                  <a:pt x="205" y="11"/>
                </a:moveTo>
                <a:cubicBezTo>
                  <a:pt x="205" y="11"/>
                  <a:pt x="206" y="10"/>
                  <a:pt x="206" y="10"/>
                </a:cubicBezTo>
                <a:cubicBezTo>
                  <a:pt x="206" y="11"/>
                  <a:pt x="205" y="12"/>
                  <a:pt x="205" y="12"/>
                </a:cubicBezTo>
                <a:cubicBezTo>
                  <a:pt x="205" y="11"/>
                  <a:pt x="205" y="11"/>
                  <a:pt x="205" y="11"/>
                </a:cubicBezTo>
                <a:close/>
                <a:moveTo>
                  <a:pt x="205" y="13"/>
                </a:moveTo>
                <a:cubicBezTo>
                  <a:pt x="205" y="13"/>
                  <a:pt x="204" y="14"/>
                  <a:pt x="204" y="14"/>
                </a:cubicBezTo>
                <a:cubicBezTo>
                  <a:pt x="204" y="13"/>
                  <a:pt x="205" y="14"/>
                  <a:pt x="205" y="13"/>
                </a:cubicBezTo>
                <a:close/>
                <a:moveTo>
                  <a:pt x="205" y="15"/>
                </a:moveTo>
                <a:cubicBezTo>
                  <a:pt x="205" y="14"/>
                  <a:pt x="205" y="15"/>
                  <a:pt x="205" y="15"/>
                </a:cubicBezTo>
                <a:cubicBezTo>
                  <a:pt x="205" y="16"/>
                  <a:pt x="205" y="16"/>
                  <a:pt x="205" y="18"/>
                </a:cubicBezTo>
                <a:cubicBezTo>
                  <a:pt x="204" y="17"/>
                  <a:pt x="204" y="18"/>
                  <a:pt x="203" y="19"/>
                </a:cubicBezTo>
                <a:cubicBezTo>
                  <a:pt x="203" y="19"/>
                  <a:pt x="203" y="18"/>
                  <a:pt x="202" y="19"/>
                </a:cubicBezTo>
                <a:cubicBezTo>
                  <a:pt x="202" y="18"/>
                  <a:pt x="203" y="18"/>
                  <a:pt x="203" y="18"/>
                </a:cubicBezTo>
                <a:cubicBezTo>
                  <a:pt x="203" y="16"/>
                  <a:pt x="202" y="18"/>
                  <a:pt x="202" y="17"/>
                </a:cubicBezTo>
                <a:cubicBezTo>
                  <a:pt x="202" y="16"/>
                  <a:pt x="204" y="17"/>
                  <a:pt x="205" y="15"/>
                </a:cubicBezTo>
                <a:close/>
                <a:moveTo>
                  <a:pt x="203" y="14"/>
                </a:moveTo>
                <a:cubicBezTo>
                  <a:pt x="203" y="14"/>
                  <a:pt x="203" y="14"/>
                  <a:pt x="202" y="14"/>
                </a:cubicBezTo>
                <a:cubicBezTo>
                  <a:pt x="202" y="14"/>
                  <a:pt x="202" y="13"/>
                  <a:pt x="203" y="14"/>
                </a:cubicBezTo>
                <a:close/>
                <a:moveTo>
                  <a:pt x="202" y="12"/>
                </a:moveTo>
                <a:cubicBezTo>
                  <a:pt x="202" y="12"/>
                  <a:pt x="202" y="12"/>
                  <a:pt x="202" y="13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13"/>
                  <a:pt x="200" y="12"/>
                  <a:pt x="202" y="12"/>
                </a:cubicBezTo>
                <a:close/>
                <a:moveTo>
                  <a:pt x="200" y="13"/>
                </a:moveTo>
                <a:cubicBezTo>
                  <a:pt x="200" y="13"/>
                  <a:pt x="200" y="13"/>
                  <a:pt x="199" y="13"/>
                </a:cubicBezTo>
                <a:cubicBezTo>
                  <a:pt x="199" y="12"/>
                  <a:pt x="200" y="12"/>
                  <a:pt x="200" y="13"/>
                </a:cubicBezTo>
                <a:close/>
                <a:moveTo>
                  <a:pt x="195" y="15"/>
                </a:moveTo>
                <a:cubicBezTo>
                  <a:pt x="196" y="15"/>
                  <a:pt x="195" y="16"/>
                  <a:pt x="195" y="15"/>
                </a:cubicBezTo>
                <a:close/>
                <a:moveTo>
                  <a:pt x="191" y="18"/>
                </a:moveTo>
                <a:cubicBezTo>
                  <a:pt x="191" y="17"/>
                  <a:pt x="192" y="18"/>
                  <a:pt x="193" y="17"/>
                </a:cubicBezTo>
                <a:cubicBezTo>
                  <a:pt x="193" y="18"/>
                  <a:pt x="192" y="19"/>
                  <a:pt x="191" y="18"/>
                </a:cubicBezTo>
                <a:close/>
                <a:moveTo>
                  <a:pt x="107" y="103"/>
                </a:move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lose/>
                <a:moveTo>
                  <a:pt x="106" y="104"/>
                </a:move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7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6" y="104"/>
                </a:cubicBezTo>
                <a:close/>
                <a:moveTo>
                  <a:pt x="103" y="81"/>
                </a:move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lose/>
                <a:moveTo>
                  <a:pt x="102" y="105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4" y="104"/>
                  <a:pt x="105" y="105"/>
                  <a:pt x="105" y="104"/>
                </a:cubicBezTo>
                <a:cubicBezTo>
                  <a:pt x="105" y="104"/>
                  <a:pt x="105" y="104"/>
                  <a:pt x="105" y="105"/>
                </a:cubicBezTo>
                <a:cubicBezTo>
                  <a:pt x="104" y="105"/>
                  <a:pt x="104" y="104"/>
                  <a:pt x="104" y="105"/>
                </a:cubicBezTo>
                <a:cubicBezTo>
                  <a:pt x="103" y="105"/>
                  <a:pt x="104" y="105"/>
                  <a:pt x="103" y="105"/>
                </a:cubicBezTo>
                <a:cubicBezTo>
                  <a:pt x="104" y="105"/>
                  <a:pt x="103" y="105"/>
                  <a:pt x="102" y="105"/>
                </a:cubicBezTo>
                <a:cubicBezTo>
                  <a:pt x="102" y="106"/>
                  <a:pt x="103" y="106"/>
                  <a:pt x="103" y="106"/>
                </a:cubicBezTo>
                <a:cubicBezTo>
                  <a:pt x="103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3" y="105"/>
                  <a:pt x="103" y="105"/>
                </a:cubicBezTo>
                <a:cubicBezTo>
                  <a:pt x="103" y="105"/>
                  <a:pt x="103" y="105"/>
                  <a:pt x="102" y="105"/>
                </a:cubicBezTo>
                <a:close/>
                <a:moveTo>
                  <a:pt x="101" y="82"/>
                </a:moveTo>
                <a:cubicBezTo>
                  <a:pt x="101" y="82"/>
                  <a:pt x="100" y="82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1" y="82"/>
                  <a:pt x="101" y="82"/>
                  <a:pt x="101" y="82"/>
                </a:cubicBezTo>
                <a:close/>
                <a:moveTo>
                  <a:pt x="101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1" y="81"/>
                  <a:pt x="101" y="81"/>
                  <a:pt x="102" y="81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2"/>
                  <a:pt x="101" y="82"/>
                </a:cubicBezTo>
                <a:cubicBezTo>
                  <a:pt x="101" y="82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lose/>
                <a:moveTo>
                  <a:pt x="101" y="54"/>
                </a:moveTo>
                <a:cubicBezTo>
                  <a:pt x="102" y="54"/>
                  <a:pt x="102" y="54"/>
                  <a:pt x="102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4"/>
                  <a:pt x="101" y="54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5"/>
                  <a:pt x="101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4"/>
                  <a:pt x="101" y="54"/>
                  <a:pt x="101" y="54"/>
                </a:cubicBez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100" y="54"/>
                </a:cubicBezTo>
                <a:close/>
                <a:moveTo>
                  <a:pt x="100" y="80"/>
                </a:moveTo>
                <a:cubicBezTo>
                  <a:pt x="100" y="80"/>
                  <a:pt x="100" y="80"/>
                  <a:pt x="100" y="80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99" y="81"/>
                </a:cubicBezTo>
                <a:cubicBezTo>
                  <a:pt x="100" y="80"/>
                  <a:pt x="100" y="80"/>
                  <a:pt x="100" y="80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9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9" y="106"/>
                  <a:pt x="99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06"/>
                  <a:pt x="99" y="106"/>
                  <a:pt x="99" y="105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99" y="55"/>
                  <a:pt x="99" y="55"/>
                  <a:pt x="98" y="55"/>
                </a:cubicBezTo>
                <a:cubicBezTo>
                  <a:pt x="99" y="54"/>
                  <a:pt x="99" y="54"/>
                  <a:pt x="99" y="54"/>
                </a:cubicBezTo>
                <a:close/>
                <a:moveTo>
                  <a:pt x="97" y="55"/>
                </a:move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9" y="55"/>
                  <a:pt x="99" y="55"/>
                </a:cubicBezTo>
                <a:cubicBezTo>
                  <a:pt x="99" y="55"/>
                  <a:pt x="99" y="55"/>
                  <a:pt x="99" y="56"/>
                </a:cubicBezTo>
                <a:cubicBezTo>
                  <a:pt x="99" y="56"/>
                  <a:pt x="98" y="55"/>
                  <a:pt x="98" y="56"/>
                </a:cubicBezTo>
                <a:cubicBezTo>
                  <a:pt x="98" y="56"/>
                  <a:pt x="98" y="56"/>
                  <a:pt x="98" y="55"/>
                </a:cubicBezTo>
                <a:cubicBezTo>
                  <a:pt x="98" y="55"/>
                  <a:pt x="98" y="56"/>
                  <a:pt x="98" y="56"/>
                </a:cubicBezTo>
                <a:cubicBezTo>
                  <a:pt x="97" y="56"/>
                  <a:pt x="97" y="56"/>
                  <a:pt x="96" y="56"/>
                </a:cubicBezTo>
                <a:cubicBezTo>
                  <a:pt x="96" y="56"/>
                  <a:pt x="97" y="56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7" y="55"/>
                  <a:pt x="97" y="55"/>
                </a:cubicBezTo>
                <a:close/>
                <a:moveTo>
                  <a:pt x="97" y="58"/>
                </a:moveTo>
                <a:cubicBezTo>
                  <a:pt x="97" y="57"/>
                  <a:pt x="97" y="58"/>
                  <a:pt x="96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7" y="58"/>
                  <a:pt x="97" y="57"/>
                  <a:pt x="98" y="57"/>
                </a:cubicBezTo>
                <a:cubicBezTo>
                  <a:pt x="98" y="57"/>
                  <a:pt x="98" y="57"/>
                  <a:pt x="97" y="58"/>
                </a:cubicBezTo>
                <a:close/>
                <a:moveTo>
                  <a:pt x="98" y="81"/>
                </a:moveTo>
                <a:cubicBezTo>
                  <a:pt x="97" y="80"/>
                  <a:pt x="97" y="80"/>
                  <a:pt x="97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lose/>
                <a:moveTo>
                  <a:pt x="97" y="62"/>
                </a:moveTo>
                <a:cubicBezTo>
                  <a:pt x="96" y="62"/>
                  <a:pt x="96" y="62"/>
                  <a:pt x="95" y="62"/>
                </a:cubicBezTo>
                <a:cubicBezTo>
                  <a:pt x="95" y="62"/>
                  <a:pt x="96" y="61"/>
                  <a:pt x="97" y="62"/>
                </a:cubicBezTo>
                <a:close/>
                <a:moveTo>
                  <a:pt x="95" y="58"/>
                </a:moveTo>
                <a:cubicBezTo>
                  <a:pt x="96" y="58"/>
                  <a:pt x="96" y="57"/>
                  <a:pt x="96" y="57"/>
                </a:cubicBezTo>
                <a:cubicBezTo>
                  <a:pt x="96" y="58"/>
                  <a:pt x="96" y="58"/>
                  <a:pt x="95" y="58"/>
                </a:cubicBezTo>
                <a:close/>
                <a:moveTo>
                  <a:pt x="95" y="56"/>
                </a:moveTo>
                <a:cubicBezTo>
                  <a:pt x="95" y="56"/>
                  <a:pt x="96" y="55"/>
                  <a:pt x="96" y="55"/>
                </a:cubicBezTo>
                <a:cubicBezTo>
                  <a:pt x="96" y="56"/>
                  <a:pt x="96" y="57"/>
                  <a:pt x="96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7"/>
                </a:cubicBezTo>
                <a:cubicBezTo>
                  <a:pt x="95" y="57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5" y="81"/>
                  <a:pt x="95" y="81"/>
                  <a:pt x="95" y="82"/>
                </a:cubicBezTo>
                <a:cubicBezTo>
                  <a:pt x="95" y="81"/>
                  <a:pt x="95" y="81"/>
                  <a:pt x="95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9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9" y="81"/>
                  <a:pt x="98" y="81"/>
                  <a:pt x="98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7" y="81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5" y="82"/>
                  <a:pt x="95" y="82"/>
                  <a:pt x="95" y="82"/>
                </a:cubicBezTo>
                <a:cubicBezTo>
                  <a:pt x="95" y="82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5" y="83"/>
                  <a:pt x="95" y="83"/>
                  <a:pt x="95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96" y="83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6" y="82"/>
                  <a:pt x="97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2"/>
                  <a:pt x="97" y="82"/>
                  <a:pt x="96" y="82"/>
                </a:cubicBezTo>
                <a:cubicBezTo>
                  <a:pt x="96" y="82"/>
                  <a:pt x="97" y="82"/>
                  <a:pt x="97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6" y="83"/>
                  <a:pt x="96" y="84"/>
                  <a:pt x="95" y="83"/>
                </a:cubicBezTo>
                <a:cubicBezTo>
                  <a:pt x="95" y="83"/>
                  <a:pt x="95" y="82"/>
                  <a:pt x="94" y="82"/>
                </a:cubicBezTo>
                <a:cubicBezTo>
                  <a:pt x="94" y="82"/>
                  <a:pt x="94" y="82"/>
                  <a:pt x="95" y="82"/>
                </a:cubicBezTo>
                <a:close/>
                <a:moveTo>
                  <a:pt x="94" y="67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6"/>
                  <a:pt x="94" y="66"/>
                  <a:pt x="94" y="67"/>
                </a:cubicBezTo>
                <a:close/>
                <a:moveTo>
                  <a:pt x="94" y="58"/>
                </a:moveTo>
                <a:cubicBezTo>
                  <a:pt x="94" y="58"/>
                  <a:pt x="94" y="57"/>
                  <a:pt x="94" y="57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4" y="58"/>
                  <a:pt x="94" y="58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7"/>
                  <a:pt x="97" y="107"/>
                  <a:pt x="97" y="106"/>
                </a:cubicBezTo>
                <a:cubicBezTo>
                  <a:pt x="97" y="106"/>
                  <a:pt x="96" y="107"/>
                  <a:pt x="96" y="108"/>
                </a:cubicBezTo>
                <a:cubicBezTo>
                  <a:pt x="96" y="108"/>
                  <a:pt x="96" y="108"/>
                  <a:pt x="95" y="108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7"/>
                  <a:pt x="94" y="108"/>
                  <a:pt x="94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107"/>
                  <a:pt x="94" y="107"/>
                  <a:pt x="94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3" y="107"/>
                  <a:pt x="94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4" y="107"/>
                  <a:pt x="93" y="107"/>
                  <a:pt x="93" y="107"/>
                </a:cubicBezTo>
                <a:cubicBezTo>
                  <a:pt x="95" y="106"/>
                  <a:pt x="97" y="106"/>
                  <a:pt x="98" y="106"/>
                </a:cubicBezTo>
                <a:close/>
                <a:moveTo>
                  <a:pt x="94" y="121"/>
                </a:move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4" y="121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20"/>
                  <a:pt x="93" y="120"/>
                  <a:pt x="93" y="120"/>
                </a:cubicBez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  <a:cubicBezTo>
                  <a:pt x="92" y="108"/>
                  <a:pt x="92" y="107"/>
                  <a:pt x="92" y="107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2" y="108"/>
                  <a:pt x="91" y="108"/>
                </a:cubicBezTo>
                <a:cubicBezTo>
                  <a:pt x="91" y="107"/>
                  <a:pt x="92" y="107"/>
                  <a:pt x="92" y="107"/>
                </a:cubicBezTo>
                <a:close/>
                <a:moveTo>
                  <a:pt x="92" y="109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2" y="108"/>
                  <a:pt x="92" y="108"/>
                </a:cubicBezTo>
                <a:cubicBezTo>
                  <a:pt x="92" y="108"/>
                  <a:pt x="92" y="109"/>
                  <a:pt x="92" y="109"/>
                </a:cubicBezTo>
                <a:close/>
                <a:moveTo>
                  <a:pt x="91" y="84"/>
                </a:move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lose/>
                <a:moveTo>
                  <a:pt x="91" y="85"/>
                </a:moveTo>
                <a:cubicBezTo>
                  <a:pt x="91" y="85"/>
                  <a:pt x="91" y="85"/>
                  <a:pt x="91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1" y="85"/>
                  <a:pt x="91" y="85"/>
                </a:cubicBezTo>
                <a:close/>
                <a:moveTo>
                  <a:pt x="90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lose/>
                <a:moveTo>
                  <a:pt x="88" y="108"/>
                </a:moveTo>
                <a:cubicBezTo>
                  <a:pt x="89" y="108"/>
                  <a:pt x="89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9" y="108"/>
                  <a:pt x="90" y="108"/>
                  <a:pt x="90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9" y="108"/>
                  <a:pt x="89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lose/>
                <a:moveTo>
                  <a:pt x="87" y="85"/>
                </a:moveTo>
                <a:cubicBezTo>
                  <a:pt x="87" y="86"/>
                  <a:pt x="87" y="86"/>
                  <a:pt x="86" y="86"/>
                </a:cubicBezTo>
                <a:cubicBezTo>
                  <a:pt x="86" y="86"/>
                  <a:pt x="87" y="86"/>
                  <a:pt x="87" y="85"/>
                </a:cubicBezTo>
                <a:close/>
                <a:moveTo>
                  <a:pt x="87" y="109"/>
                </a:moveTo>
                <a:cubicBezTo>
                  <a:pt x="87" y="109"/>
                  <a:pt x="86" y="109"/>
                  <a:pt x="86" y="109"/>
                </a:cubicBezTo>
                <a:cubicBezTo>
                  <a:pt x="87" y="108"/>
                  <a:pt x="87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7" y="108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6" y="110"/>
                </a:cubicBezTo>
                <a:cubicBezTo>
                  <a:pt x="86" y="110"/>
                  <a:pt x="86" y="109"/>
                  <a:pt x="86" y="109"/>
                </a:cubicBezTo>
                <a:cubicBezTo>
                  <a:pt x="86" y="109"/>
                  <a:pt x="86" y="109"/>
                  <a:pt x="87" y="109"/>
                </a:cubicBezTo>
                <a:close/>
                <a:moveTo>
                  <a:pt x="86" y="86"/>
                </a:move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lose/>
                <a:moveTo>
                  <a:pt x="85" y="109"/>
                </a:moveTo>
                <a:cubicBezTo>
                  <a:pt x="85" y="109"/>
                  <a:pt x="86" y="109"/>
                  <a:pt x="86" y="109"/>
                </a:cubicBezTo>
                <a:cubicBezTo>
                  <a:pt x="86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lose/>
                <a:moveTo>
                  <a:pt x="84" y="92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2"/>
                  <a:pt x="84" y="92"/>
                  <a:pt x="84" y="92"/>
                </a:cubicBezTo>
                <a:close/>
                <a:moveTo>
                  <a:pt x="81" y="88"/>
                </a:move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80" y="89"/>
                  <a:pt x="80" y="89"/>
                  <a:pt x="80" y="88"/>
                </a:cubicBezTo>
                <a:cubicBezTo>
                  <a:pt x="80" y="88"/>
                  <a:pt x="80" y="88"/>
                  <a:pt x="81" y="88"/>
                </a:cubicBezTo>
                <a:close/>
                <a:moveTo>
                  <a:pt x="80" y="110"/>
                </a:move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lose/>
                <a:moveTo>
                  <a:pt x="74" y="90"/>
                </a:move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72" y="92"/>
                  <a:pt x="72" y="92"/>
                </a:cubicBezTo>
                <a:cubicBezTo>
                  <a:pt x="72" y="91"/>
                  <a:pt x="72" y="91"/>
                  <a:pt x="73" y="91"/>
                </a:cubicBezTo>
                <a:close/>
                <a:moveTo>
                  <a:pt x="72" y="91"/>
                </a:moveTo>
                <a:cubicBezTo>
                  <a:pt x="72" y="91"/>
                  <a:pt x="73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1"/>
                  <a:pt x="72" y="91"/>
                  <a:pt x="72" y="91"/>
                </a:cubicBezTo>
                <a:close/>
                <a:moveTo>
                  <a:pt x="72" y="112"/>
                </a:move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71" y="97"/>
                </a:moveTo>
                <a:cubicBezTo>
                  <a:pt x="71" y="97"/>
                  <a:pt x="71" y="97"/>
                  <a:pt x="71" y="9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7"/>
                  <a:pt x="71" y="97"/>
                </a:cubicBezTo>
                <a:close/>
                <a:moveTo>
                  <a:pt x="71" y="112"/>
                </a:move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2"/>
                  <a:pt x="70" y="112"/>
                  <a:pt x="69" y="113"/>
                </a:cubicBezTo>
                <a:cubicBezTo>
                  <a:pt x="69" y="112"/>
                  <a:pt x="70" y="112"/>
                  <a:pt x="71" y="11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9" y="92"/>
                  <a:pt x="69" y="92"/>
                </a:cubicBezTo>
                <a:close/>
                <a:moveTo>
                  <a:pt x="68" y="92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6" y="93"/>
                </a:cubicBezTo>
                <a:cubicBezTo>
                  <a:pt x="66" y="93"/>
                  <a:pt x="67" y="92"/>
                  <a:pt x="68" y="92"/>
                </a:cubicBezTo>
                <a:close/>
                <a:moveTo>
                  <a:pt x="65" y="113"/>
                </a:moveTo>
                <a:cubicBezTo>
                  <a:pt x="65" y="113"/>
                  <a:pt x="65" y="112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lose/>
                <a:moveTo>
                  <a:pt x="63" y="9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3" y="97"/>
                  <a:pt x="62" y="97"/>
                </a:cubicBezTo>
                <a:cubicBezTo>
                  <a:pt x="62" y="97"/>
                  <a:pt x="63" y="97"/>
                  <a:pt x="63" y="97"/>
                </a:cubicBezTo>
                <a:close/>
                <a:moveTo>
                  <a:pt x="62" y="98"/>
                </a:move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8"/>
                  <a:pt x="62" y="98"/>
                  <a:pt x="62" y="98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4"/>
                  <a:pt x="61" y="94"/>
                </a:cubicBezTo>
                <a:close/>
                <a:moveTo>
                  <a:pt x="61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4"/>
                  <a:pt x="61" y="94"/>
                </a:cubicBezTo>
                <a:close/>
                <a:moveTo>
                  <a:pt x="62" y="98"/>
                </a:moveTo>
                <a:cubicBezTo>
                  <a:pt x="62" y="98"/>
                  <a:pt x="61" y="98"/>
                  <a:pt x="61" y="98"/>
                </a:cubicBezTo>
                <a:cubicBezTo>
                  <a:pt x="61" y="98"/>
                  <a:pt x="61" y="98"/>
                  <a:pt x="62" y="98"/>
                </a:cubicBezTo>
                <a:close/>
                <a:moveTo>
                  <a:pt x="61" y="98"/>
                </a:moveTo>
                <a:cubicBezTo>
                  <a:pt x="61" y="99"/>
                  <a:pt x="60" y="99"/>
                  <a:pt x="60" y="99"/>
                </a:cubicBezTo>
                <a:cubicBezTo>
                  <a:pt x="60" y="99"/>
                  <a:pt x="60" y="99"/>
                  <a:pt x="59" y="99"/>
                </a:cubicBezTo>
                <a:cubicBezTo>
                  <a:pt x="59" y="99"/>
                  <a:pt x="59" y="99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lose/>
                <a:moveTo>
                  <a:pt x="59" y="114"/>
                </a:moveTo>
                <a:cubicBezTo>
                  <a:pt x="59" y="114"/>
                  <a:pt x="59" y="114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4"/>
                  <a:pt x="59" y="114"/>
                </a:cubicBezTo>
                <a:close/>
                <a:moveTo>
                  <a:pt x="57" y="99"/>
                </a:moveTo>
                <a:cubicBezTo>
                  <a:pt x="57" y="99"/>
                  <a:pt x="57" y="99"/>
                  <a:pt x="57" y="100"/>
                </a:cubicBezTo>
                <a:cubicBezTo>
                  <a:pt x="57" y="99"/>
                  <a:pt x="57" y="99"/>
                  <a:pt x="56" y="99"/>
                </a:cubicBezTo>
                <a:cubicBezTo>
                  <a:pt x="56" y="99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99"/>
                  <a:pt x="57" y="98"/>
                  <a:pt x="57" y="99"/>
                </a:cubicBezTo>
                <a:close/>
                <a:moveTo>
                  <a:pt x="57" y="116"/>
                </a:move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6"/>
                  <a:pt x="56" y="115"/>
                </a:cubicBezTo>
                <a:cubicBezTo>
                  <a:pt x="57" y="116"/>
                  <a:pt x="57" y="116"/>
                  <a:pt x="57" y="116"/>
                </a:cubicBezTo>
                <a:close/>
                <a:moveTo>
                  <a:pt x="56" y="115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5"/>
                </a:cubicBezTo>
                <a:close/>
                <a:moveTo>
                  <a:pt x="54" y="100"/>
                </a:moveTo>
                <a:cubicBezTo>
                  <a:pt x="54" y="101"/>
                  <a:pt x="53" y="101"/>
                  <a:pt x="53" y="100"/>
                </a:cubicBezTo>
                <a:cubicBezTo>
                  <a:pt x="53" y="100"/>
                  <a:pt x="53" y="100"/>
                  <a:pt x="54" y="100"/>
                </a:cubicBezTo>
                <a:close/>
                <a:moveTo>
                  <a:pt x="54" y="117"/>
                </a:moveTo>
                <a:cubicBezTo>
                  <a:pt x="53" y="117"/>
                  <a:pt x="53" y="118"/>
                  <a:pt x="52" y="118"/>
                </a:cubicBezTo>
                <a:cubicBezTo>
                  <a:pt x="52" y="117"/>
                  <a:pt x="53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lose/>
                <a:moveTo>
                  <a:pt x="54" y="101"/>
                </a:moveTo>
                <a:cubicBezTo>
                  <a:pt x="54" y="101"/>
                  <a:pt x="54" y="101"/>
                  <a:pt x="54" y="100"/>
                </a:cubicBez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4" y="100"/>
                  <a:pt x="54" y="99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5" y="99"/>
                  <a:pt x="55" y="100"/>
                  <a:pt x="56" y="99"/>
                </a:cubicBezTo>
                <a:cubicBezTo>
                  <a:pt x="56" y="99"/>
                  <a:pt x="56" y="99"/>
                  <a:pt x="56" y="100"/>
                </a:cubicBezTo>
                <a:cubicBezTo>
                  <a:pt x="55" y="99"/>
                  <a:pt x="55" y="100"/>
                  <a:pt x="55" y="100"/>
                </a:cubicBezTo>
                <a:cubicBezTo>
                  <a:pt x="55" y="100"/>
                  <a:pt x="55" y="101"/>
                  <a:pt x="55" y="101"/>
                </a:cubicBezTo>
                <a:cubicBezTo>
                  <a:pt x="55" y="101"/>
                  <a:pt x="54" y="101"/>
                  <a:pt x="54" y="101"/>
                </a:cubicBezTo>
                <a:close/>
                <a:moveTo>
                  <a:pt x="55" y="121"/>
                </a:move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5" y="121"/>
                  <a:pt x="55" y="121"/>
                  <a:pt x="55" y="121"/>
                </a:cubicBezTo>
                <a:close/>
                <a:moveTo>
                  <a:pt x="56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5"/>
                  <a:pt x="56" y="124"/>
                  <a:pt x="56" y="124"/>
                </a:cubicBezTo>
                <a:cubicBezTo>
                  <a:pt x="56" y="124"/>
                  <a:pt x="56" y="125"/>
                  <a:pt x="56" y="125"/>
                </a:cubicBezTo>
                <a:cubicBezTo>
                  <a:pt x="56" y="125"/>
                  <a:pt x="56" y="125"/>
                  <a:pt x="56" y="125"/>
                </a:cubicBezTo>
                <a:close/>
                <a:moveTo>
                  <a:pt x="56" y="120"/>
                </a:moveTo>
                <a:cubicBezTo>
                  <a:pt x="56" y="120"/>
                  <a:pt x="57" y="120"/>
                  <a:pt x="57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6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7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24"/>
                  <a:pt x="57" y="124"/>
                  <a:pt x="57" y="124"/>
                </a:cubicBezTo>
                <a:close/>
                <a:moveTo>
                  <a:pt x="58" y="117"/>
                </a:moveTo>
                <a:cubicBezTo>
                  <a:pt x="57" y="117"/>
                  <a:pt x="58" y="116"/>
                  <a:pt x="58" y="116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8" y="116"/>
                </a:cubicBezTo>
                <a:cubicBezTo>
                  <a:pt x="57" y="115"/>
                  <a:pt x="58" y="115"/>
                  <a:pt x="58" y="115"/>
                </a:cubicBezTo>
                <a:cubicBezTo>
                  <a:pt x="58" y="115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58" y="123"/>
                  <a:pt x="58" y="123"/>
                </a:cubicBezTo>
                <a:close/>
                <a:moveTo>
                  <a:pt x="59" y="117"/>
                </a:moveTo>
                <a:cubicBezTo>
                  <a:pt x="59" y="117"/>
                  <a:pt x="59" y="117"/>
                  <a:pt x="59" y="117"/>
                </a:cubicBezTo>
                <a:cubicBezTo>
                  <a:pt x="59" y="117"/>
                  <a:pt x="58" y="117"/>
                  <a:pt x="58" y="117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0" y="117"/>
                  <a:pt x="60" y="117"/>
                  <a:pt x="59" y="117"/>
                </a:cubicBezTo>
                <a:close/>
                <a:moveTo>
                  <a:pt x="60" y="116"/>
                </a:moveTo>
                <a:cubicBezTo>
                  <a:pt x="59" y="116"/>
                  <a:pt x="60" y="116"/>
                  <a:pt x="59" y="116"/>
                </a:cubicBezTo>
                <a:cubicBezTo>
                  <a:pt x="59" y="116"/>
                  <a:pt x="59" y="116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0" y="123"/>
                </a:moveTo>
                <a:cubicBezTo>
                  <a:pt x="60" y="123"/>
                  <a:pt x="60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62" y="118"/>
                </a:moveTo>
                <a:cubicBezTo>
                  <a:pt x="62" y="118"/>
                  <a:pt x="63" y="118"/>
                  <a:pt x="63" y="117"/>
                </a:cubicBezTo>
                <a:cubicBezTo>
                  <a:pt x="63" y="117"/>
                  <a:pt x="62" y="118"/>
                  <a:pt x="63" y="118"/>
                </a:cubicBezTo>
                <a:cubicBezTo>
                  <a:pt x="63" y="118"/>
                  <a:pt x="63" y="117"/>
                  <a:pt x="6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8"/>
                  <a:pt x="62" y="118"/>
                  <a:pt x="62" y="118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lose/>
                <a:moveTo>
                  <a:pt x="63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122"/>
                  <a:pt x="63" y="122"/>
                  <a:pt x="62" y="122"/>
                </a:cubicBezTo>
                <a:cubicBezTo>
                  <a:pt x="63" y="122"/>
                  <a:pt x="63" y="122"/>
                  <a:pt x="63" y="122"/>
                </a:cubicBezTo>
                <a:close/>
                <a:moveTo>
                  <a:pt x="63" y="124"/>
                </a:moveTo>
                <a:cubicBezTo>
                  <a:pt x="63" y="124"/>
                  <a:pt x="63" y="124"/>
                  <a:pt x="63" y="124"/>
                </a:cubicBezTo>
                <a:cubicBezTo>
                  <a:pt x="63" y="124"/>
                  <a:pt x="62" y="124"/>
                  <a:pt x="62" y="124"/>
                </a:cubicBezTo>
                <a:cubicBezTo>
                  <a:pt x="63" y="123"/>
                  <a:pt x="63" y="123"/>
                  <a:pt x="64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3" y="124"/>
                  <a:pt x="63" y="124"/>
                  <a:pt x="63" y="124"/>
                </a:cubicBezTo>
                <a:close/>
                <a:moveTo>
                  <a:pt x="66" y="123"/>
                </a:moveTo>
                <a:cubicBezTo>
                  <a:pt x="66" y="122"/>
                  <a:pt x="67" y="122"/>
                  <a:pt x="67" y="122"/>
                </a:cubicBezTo>
                <a:cubicBezTo>
                  <a:pt x="67" y="123"/>
                  <a:pt x="66" y="123"/>
                  <a:pt x="66" y="123"/>
                </a:cubicBezTo>
                <a:close/>
                <a:moveTo>
                  <a:pt x="66" y="117"/>
                </a:move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7"/>
                  <a:pt x="66" y="117"/>
                  <a:pt x="66" y="117"/>
                </a:cubicBezTo>
                <a:close/>
                <a:moveTo>
                  <a:pt x="66" y="117"/>
                </a:moveTo>
                <a:cubicBezTo>
                  <a:pt x="66" y="117"/>
                  <a:pt x="67" y="118"/>
                  <a:pt x="67" y="118"/>
                </a:cubicBezTo>
                <a:cubicBezTo>
                  <a:pt x="66" y="118"/>
                  <a:pt x="66" y="118"/>
                  <a:pt x="66" y="117"/>
                </a:cubicBezTo>
                <a:close/>
                <a:moveTo>
                  <a:pt x="67" y="117"/>
                </a:move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lose/>
                <a:moveTo>
                  <a:pt x="68" y="117"/>
                </a:moveTo>
                <a:cubicBezTo>
                  <a:pt x="68" y="117"/>
                  <a:pt x="68" y="117"/>
                  <a:pt x="68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68" y="117"/>
                  <a:pt x="68" y="117"/>
                  <a:pt x="68" y="117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8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69" y="122"/>
                  <a:pt x="69" y="122"/>
                </a:cubicBezTo>
                <a:close/>
                <a:moveTo>
                  <a:pt x="69" y="123"/>
                </a:moveTo>
                <a:cubicBezTo>
                  <a:pt x="69" y="122"/>
                  <a:pt x="69" y="122"/>
                  <a:pt x="69" y="122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3"/>
                  <a:pt x="69" y="123"/>
                  <a:pt x="69" y="123"/>
                </a:cubicBezTo>
                <a:close/>
                <a:moveTo>
                  <a:pt x="69" y="117"/>
                </a:moveTo>
                <a:cubicBezTo>
                  <a:pt x="69" y="117"/>
                  <a:pt x="69" y="117"/>
                  <a:pt x="69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7"/>
                  <a:pt x="69" y="117"/>
                  <a:pt x="69" y="117"/>
                </a:cubicBezTo>
                <a:close/>
                <a:moveTo>
                  <a:pt x="70" y="117"/>
                </a:move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7"/>
                  <a:pt x="70" y="117"/>
                  <a:pt x="70" y="117"/>
                </a:cubicBezTo>
                <a:close/>
                <a:moveTo>
                  <a:pt x="71" y="117"/>
                </a:moveTo>
                <a:cubicBezTo>
                  <a:pt x="71" y="117"/>
                  <a:pt x="71" y="117"/>
                  <a:pt x="71" y="117"/>
                </a:cubicBezTo>
                <a:cubicBezTo>
                  <a:pt x="71" y="117"/>
                  <a:pt x="71" y="117"/>
                  <a:pt x="71" y="116"/>
                </a:cubicBezTo>
                <a:cubicBezTo>
                  <a:pt x="71" y="116"/>
                  <a:pt x="71" y="116"/>
                  <a:pt x="72" y="116"/>
                </a:cubicBezTo>
                <a:cubicBezTo>
                  <a:pt x="71" y="116"/>
                  <a:pt x="71" y="117"/>
                  <a:pt x="71" y="117"/>
                </a:cubicBezTo>
                <a:close/>
                <a:moveTo>
                  <a:pt x="73" y="114"/>
                </a:move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lose/>
                <a:moveTo>
                  <a:pt x="74" y="121"/>
                </a:moveTo>
                <a:cubicBezTo>
                  <a:pt x="74" y="121"/>
                  <a:pt x="74" y="121"/>
                  <a:pt x="75" y="120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lose/>
                <a:moveTo>
                  <a:pt x="86" y="111"/>
                </a:moveTo>
                <a:cubicBezTo>
                  <a:pt x="86" y="111"/>
                  <a:pt x="86" y="111"/>
                  <a:pt x="86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lose/>
                <a:moveTo>
                  <a:pt x="85" y="110"/>
                </a:moveTo>
                <a:cubicBezTo>
                  <a:pt x="85" y="111"/>
                  <a:pt x="85" y="111"/>
                  <a:pt x="84" y="111"/>
                </a:cubicBezTo>
                <a:cubicBezTo>
                  <a:pt x="84" y="111"/>
                  <a:pt x="85" y="110"/>
                  <a:pt x="84" y="110"/>
                </a:cubicBezTo>
                <a:cubicBezTo>
                  <a:pt x="84" y="110"/>
                  <a:pt x="84" y="111"/>
                  <a:pt x="84" y="111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1"/>
                  <a:pt x="84" y="110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1"/>
                  <a:pt x="82" y="112"/>
                  <a:pt x="81" y="111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0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8" y="111"/>
                  <a:pt x="77" y="113"/>
                  <a:pt x="74" y="113"/>
                </a:cubicBezTo>
                <a:cubicBezTo>
                  <a:pt x="74" y="113"/>
                  <a:pt x="74" y="114"/>
                  <a:pt x="73" y="113"/>
                </a:cubicBezTo>
                <a:cubicBezTo>
                  <a:pt x="73" y="113"/>
                  <a:pt x="73" y="114"/>
                  <a:pt x="73" y="114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14"/>
                  <a:pt x="73" y="113"/>
                  <a:pt x="73" y="113"/>
                </a:cubicBezTo>
                <a:cubicBezTo>
                  <a:pt x="72" y="113"/>
                  <a:pt x="73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4"/>
                  <a:pt x="72" y="114"/>
                  <a:pt x="71" y="115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1" y="114"/>
                  <a:pt x="71" y="115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14"/>
                  <a:pt x="70" y="114"/>
                  <a:pt x="70" y="114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5"/>
                  <a:pt x="70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8" y="115"/>
                  <a:pt x="68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7" y="116"/>
                  <a:pt x="67" y="116"/>
                  <a:pt x="67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6" y="116"/>
                  <a:pt x="66" y="115"/>
                </a:cubicBezTo>
                <a:cubicBezTo>
                  <a:pt x="66" y="116"/>
                  <a:pt x="66" y="116"/>
                  <a:pt x="66" y="117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5" y="117"/>
                  <a:pt x="65" y="117"/>
                  <a:pt x="65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6"/>
                  <a:pt x="66" y="115"/>
                  <a:pt x="66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5" y="115"/>
                  <a:pt x="63" y="114"/>
                  <a:pt x="63" y="116"/>
                </a:cubicBezTo>
                <a:cubicBezTo>
                  <a:pt x="62" y="116"/>
                  <a:pt x="63" y="115"/>
                  <a:pt x="62" y="115"/>
                </a:cubicBezTo>
                <a:cubicBezTo>
                  <a:pt x="62" y="116"/>
                  <a:pt x="61" y="115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6"/>
                  <a:pt x="62" y="115"/>
                  <a:pt x="62" y="115"/>
                </a:cubicBezTo>
                <a:cubicBezTo>
                  <a:pt x="62" y="115"/>
                  <a:pt x="62" y="115"/>
                  <a:pt x="63" y="115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5"/>
                </a:cubicBezTo>
                <a:cubicBezTo>
                  <a:pt x="65" y="115"/>
                  <a:pt x="66" y="114"/>
                  <a:pt x="66" y="114"/>
                </a:cubicBezTo>
                <a:cubicBezTo>
                  <a:pt x="66" y="114"/>
                  <a:pt x="65" y="114"/>
                  <a:pt x="65" y="114"/>
                </a:cubicBezTo>
                <a:cubicBezTo>
                  <a:pt x="66" y="114"/>
                  <a:pt x="66" y="114"/>
                  <a:pt x="66" y="113"/>
                </a:cubicBezTo>
                <a:cubicBezTo>
                  <a:pt x="67" y="114"/>
                  <a:pt x="67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9" y="112"/>
                  <a:pt x="69" y="113"/>
                </a:cubicBezTo>
                <a:cubicBezTo>
                  <a:pt x="69" y="113"/>
                  <a:pt x="68" y="112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4"/>
                  <a:pt x="68" y="114"/>
                </a:cubicBezTo>
                <a:cubicBezTo>
                  <a:pt x="69" y="114"/>
                  <a:pt x="69" y="114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0" y="113"/>
                  <a:pt x="70" y="112"/>
                  <a:pt x="70" y="113"/>
                </a:cubicBezTo>
                <a:cubicBezTo>
                  <a:pt x="70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2" y="113"/>
                  <a:pt x="72" y="113"/>
                  <a:pt x="7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3" y="113"/>
                  <a:pt x="73" y="113"/>
                  <a:pt x="74" y="113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3" y="112"/>
                  <a:pt x="74" y="112"/>
                  <a:pt x="74" y="112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4" y="112"/>
                  <a:pt x="74" y="112"/>
                  <a:pt x="74" y="111"/>
                </a:cubicBezTo>
                <a:cubicBezTo>
                  <a:pt x="74" y="112"/>
                  <a:pt x="74" y="113"/>
                  <a:pt x="75" y="112"/>
                </a:cubicBezTo>
                <a:cubicBezTo>
                  <a:pt x="75" y="112"/>
                  <a:pt x="75" y="112"/>
                  <a:pt x="75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2"/>
                  <a:pt x="76" y="111"/>
                  <a:pt x="76" y="111"/>
                </a:cubicBezTo>
                <a:cubicBezTo>
                  <a:pt x="76" y="112"/>
                  <a:pt x="76" y="112"/>
                  <a:pt x="77" y="112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2"/>
                  <a:pt x="77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1"/>
                  <a:pt x="78" y="111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0"/>
                  <a:pt x="81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82" y="110"/>
                  <a:pt x="82" y="110"/>
                  <a:pt x="83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83" y="110"/>
                  <a:pt x="82" y="110"/>
                  <a:pt x="82" y="111"/>
                </a:cubicBezTo>
                <a:cubicBezTo>
                  <a:pt x="83" y="111"/>
                  <a:pt x="83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09"/>
                </a:cubicBezTo>
                <a:cubicBezTo>
                  <a:pt x="84" y="109"/>
                  <a:pt x="84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09"/>
                  <a:pt x="86" y="109"/>
                </a:cubicBezTo>
                <a:cubicBezTo>
                  <a:pt x="86" y="109"/>
                  <a:pt x="86" y="109"/>
                  <a:pt x="86" y="110"/>
                </a:cubicBezTo>
                <a:cubicBezTo>
                  <a:pt x="86" y="109"/>
                  <a:pt x="86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6" y="110"/>
                  <a:pt x="87" y="110"/>
                  <a:pt x="86" y="110"/>
                </a:cubicBezTo>
                <a:cubicBezTo>
                  <a:pt x="87" y="109"/>
                  <a:pt x="89" y="109"/>
                  <a:pt x="90" y="109"/>
                </a:cubicBezTo>
                <a:cubicBezTo>
                  <a:pt x="90" y="109"/>
                  <a:pt x="90" y="109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0" y="108"/>
                  <a:pt x="90" y="108"/>
                  <a:pt x="91" y="109"/>
                </a:cubicBezTo>
                <a:cubicBezTo>
                  <a:pt x="91" y="109"/>
                  <a:pt x="90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09"/>
                  <a:pt x="91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09"/>
                  <a:pt x="91" y="109"/>
                  <a:pt x="90" y="109"/>
                </a:cubicBezTo>
                <a:cubicBezTo>
                  <a:pt x="90" y="109"/>
                  <a:pt x="90" y="109"/>
                  <a:pt x="91" y="109"/>
                </a:cubicBezTo>
                <a:cubicBezTo>
                  <a:pt x="90" y="109"/>
                  <a:pt x="90" y="110"/>
                  <a:pt x="89" y="110"/>
                </a:cubicBezTo>
                <a:cubicBezTo>
                  <a:pt x="89" y="110"/>
                  <a:pt x="89" y="110"/>
                  <a:pt x="90" y="110"/>
                </a:cubicBezTo>
                <a:cubicBezTo>
                  <a:pt x="90" y="109"/>
                  <a:pt x="88" y="109"/>
                  <a:pt x="89" y="110"/>
                </a:cubicBezTo>
                <a:cubicBezTo>
                  <a:pt x="88" y="110"/>
                  <a:pt x="86" y="111"/>
                  <a:pt x="85" y="110"/>
                </a:cubicBezTo>
                <a:close/>
                <a:moveTo>
                  <a:pt x="69" y="113"/>
                </a:move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13"/>
                  <a:pt x="69" y="113"/>
                  <a:pt x="69" y="113"/>
                </a:cubicBezTo>
                <a:close/>
                <a:moveTo>
                  <a:pt x="91" y="118"/>
                </a:moveTo>
                <a:cubicBezTo>
                  <a:pt x="91" y="118"/>
                  <a:pt x="91" y="118"/>
                  <a:pt x="91" y="118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1" y="119"/>
                  <a:pt x="91" y="119"/>
                  <a:pt x="91" y="119"/>
                </a:cubicBezTo>
                <a:cubicBezTo>
                  <a:pt x="90" y="119"/>
                  <a:pt x="91" y="119"/>
                  <a:pt x="91" y="118"/>
                </a:cubicBezTo>
                <a:close/>
                <a:moveTo>
                  <a:pt x="90" y="117"/>
                </a:moveTo>
                <a:cubicBezTo>
                  <a:pt x="90" y="117"/>
                  <a:pt x="91" y="117"/>
                  <a:pt x="91" y="117"/>
                </a:cubicBezTo>
                <a:cubicBezTo>
                  <a:pt x="91" y="117"/>
                  <a:pt x="91" y="118"/>
                  <a:pt x="90" y="117"/>
                </a:cubicBezTo>
                <a:close/>
                <a:moveTo>
                  <a:pt x="88" y="119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20"/>
                  <a:pt x="88" y="119"/>
                  <a:pt x="88" y="119"/>
                </a:cubicBez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8" y="119"/>
                </a:moveTo>
                <a:cubicBezTo>
                  <a:pt x="88" y="119"/>
                  <a:pt x="88" y="118"/>
                  <a:pt x="88" y="118"/>
                </a:cubicBezTo>
                <a:lnTo>
                  <a:pt x="88" y="119"/>
                </a:lnTo>
                <a:close/>
                <a:moveTo>
                  <a:pt x="88" y="118"/>
                </a:move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8"/>
                  <a:pt x="88" y="118"/>
                  <a:pt x="88" y="118"/>
                </a:cubicBezTo>
                <a:close/>
                <a:moveTo>
                  <a:pt x="89" y="119"/>
                </a:moveTo>
                <a:cubicBezTo>
                  <a:pt x="89" y="119"/>
                  <a:pt x="89" y="120"/>
                  <a:pt x="89" y="120"/>
                </a:cubicBezTo>
                <a:cubicBezTo>
                  <a:pt x="89" y="120"/>
                  <a:pt x="89" y="119"/>
                  <a:pt x="89" y="119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8" y="120"/>
                  <a:pt x="88" y="119"/>
                  <a:pt x="89" y="119"/>
                </a:cubicBezTo>
                <a:close/>
                <a:moveTo>
                  <a:pt x="87" y="120"/>
                </a:moveTo>
                <a:cubicBezTo>
                  <a:pt x="87" y="119"/>
                  <a:pt x="87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7" y="120"/>
                  <a:pt x="87" y="119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lose/>
                <a:moveTo>
                  <a:pt x="84" y="135"/>
                </a:moveTo>
                <a:cubicBezTo>
                  <a:pt x="84" y="135"/>
                  <a:pt x="84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5"/>
                  <a:pt x="86" y="134"/>
                  <a:pt x="86" y="136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5"/>
                  <a:pt x="87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1" y="134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2" y="132"/>
                </a:cubicBezTo>
                <a:cubicBezTo>
                  <a:pt x="92" y="133"/>
                  <a:pt x="91" y="133"/>
                  <a:pt x="91" y="133"/>
                </a:cubicBezTo>
                <a:cubicBezTo>
                  <a:pt x="92" y="133"/>
                  <a:pt x="92" y="133"/>
                  <a:pt x="93" y="133"/>
                </a:cubicBezTo>
                <a:cubicBezTo>
                  <a:pt x="92" y="134"/>
                  <a:pt x="92" y="134"/>
                  <a:pt x="91" y="134"/>
                </a:cubicBezTo>
                <a:cubicBezTo>
                  <a:pt x="91" y="134"/>
                  <a:pt x="90" y="134"/>
                  <a:pt x="90" y="134"/>
                </a:cubicBezTo>
                <a:cubicBezTo>
                  <a:pt x="90" y="134"/>
                  <a:pt x="91" y="135"/>
                  <a:pt x="91" y="135"/>
                </a:cubicBezTo>
                <a:cubicBezTo>
                  <a:pt x="91" y="135"/>
                  <a:pt x="91" y="135"/>
                  <a:pt x="91" y="135"/>
                </a:cubicBezTo>
                <a:cubicBezTo>
                  <a:pt x="91" y="135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6"/>
                  <a:pt x="89" y="136"/>
                  <a:pt x="89" y="136"/>
                </a:cubicBezTo>
                <a:cubicBezTo>
                  <a:pt x="89" y="136"/>
                  <a:pt x="90" y="136"/>
                  <a:pt x="89" y="136"/>
                </a:cubicBezTo>
                <a:cubicBezTo>
                  <a:pt x="89" y="135"/>
                  <a:pt x="88" y="136"/>
                  <a:pt x="87" y="136"/>
                </a:cubicBezTo>
                <a:cubicBezTo>
                  <a:pt x="87" y="136"/>
                  <a:pt x="86" y="136"/>
                  <a:pt x="86" y="135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6"/>
                  <a:pt x="85" y="136"/>
                  <a:pt x="85" y="136"/>
                </a:cubicBezTo>
                <a:cubicBezTo>
                  <a:pt x="85" y="136"/>
                  <a:pt x="85" y="136"/>
                  <a:pt x="84" y="136"/>
                </a:cubicBezTo>
                <a:cubicBezTo>
                  <a:pt x="85" y="136"/>
                  <a:pt x="86" y="136"/>
                  <a:pt x="85" y="135"/>
                </a:cubicBezTo>
                <a:cubicBezTo>
                  <a:pt x="85" y="135"/>
                  <a:pt x="84" y="136"/>
                  <a:pt x="84" y="135"/>
                </a:cubicBezTo>
                <a:close/>
                <a:moveTo>
                  <a:pt x="82" y="161"/>
                </a:move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lose/>
                <a:moveTo>
                  <a:pt x="81" y="170"/>
                </a:move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1"/>
                  <a:pt x="82" y="172"/>
                </a:cubicBezTo>
                <a:cubicBezTo>
                  <a:pt x="81" y="171"/>
                  <a:pt x="81" y="171"/>
                  <a:pt x="81" y="172"/>
                </a:cubicBezTo>
                <a:cubicBezTo>
                  <a:pt x="81" y="172"/>
                  <a:pt x="80" y="171"/>
                  <a:pt x="80" y="171"/>
                </a:cubicBezTo>
                <a:cubicBezTo>
                  <a:pt x="80" y="171"/>
                  <a:pt x="81" y="171"/>
                  <a:pt x="81" y="170"/>
                </a:cubicBezTo>
                <a:close/>
                <a:moveTo>
                  <a:pt x="80" y="162"/>
                </a:moveTo>
                <a:cubicBezTo>
                  <a:pt x="80" y="162"/>
                  <a:pt x="80" y="163"/>
                  <a:pt x="80" y="163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80" y="162"/>
                  <a:pt x="80" y="162"/>
                </a:cubicBezTo>
                <a:close/>
                <a:moveTo>
                  <a:pt x="79" y="140"/>
                </a:move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40"/>
                  <a:pt x="79" y="140"/>
                  <a:pt x="79" y="140"/>
                </a:cubicBezTo>
                <a:close/>
                <a:moveTo>
                  <a:pt x="78" y="139"/>
                </a:moveTo>
                <a:cubicBezTo>
                  <a:pt x="79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8" y="140"/>
                  <a:pt x="78" y="140"/>
                  <a:pt x="77" y="140"/>
                </a:cubicBezTo>
                <a:cubicBezTo>
                  <a:pt x="78" y="140"/>
                  <a:pt x="78" y="140"/>
                  <a:pt x="78" y="139"/>
                </a:cubicBezTo>
                <a:close/>
                <a:moveTo>
                  <a:pt x="77" y="172"/>
                </a:moveTo>
                <a:cubicBezTo>
                  <a:pt x="78" y="172"/>
                  <a:pt x="78" y="171"/>
                  <a:pt x="79" y="171"/>
                </a:cubicBezTo>
                <a:cubicBezTo>
                  <a:pt x="79" y="172"/>
                  <a:pt x="78" y="172"/>
                  <a:pt x="77" y="172"/>
                </a:cubicBezTo>
                <a:cubicBezTo>
                  <a:pt x="77" y="172"/>
                  <a:pt x="77" y="173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lose/>
                <a:moveTo>
                  <a:pt x="76" y="163"/>
                </a:moveTo>
                <a:cubicBezTo>
                  <a:pt x="77" y="163"/>
                  <a:pt x="77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lose/>
                <a:moveTo>
                  <a:pt x="75" y="140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5" y="141"/>
                  <a:pt x="75" y="140"/>
                </a:cubicBezTo>
                <a:close/>
                <a:moveTo>
                  <a:pt x="75" y="141"/>
                </a:moveTo>
                <a:cubicBezTo>
                  <a:pt x="75" y="141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4" y="141"/>
                  <a:pt x="75" y="142"/>
                  <a:pt x="75" y="141"/>
                </a:cubicBezTo>
                <a:close/>
                <a:moveTo>
                  <a:pt x="75" y="162"/>
                </a:moveTo>
                <a:cubicBezTo>
                  <a:pt x="75" y="162"/>
                  <a:pt x="75" y="162"/>
                  <a:pt x="75" y="162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63"/>
                  <a:pt x="74" y="163"/>
                  <a:pt x="75" y="162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3" y="141"/>
                </a:moveTo>
                <a:cubicBezTo>
                  <a:pt x="73" y="141"/>
                  <a:pt x="73" y="141"/>
                  <a:pt x="73" y="141"/>
                </a:cubicBezTo>
                <a:cubicBezTo>
                  <a:pt x="73" y="141"/>
                  <a:pt x="73" y="142"/>
                  <a:pt x="73" y="142"/>
                </a:cubicBezTo>
                <a:cubicBezTo>
                  <a:pt x="73" y="141"/>
                  <a:pt x="73" y="141"/>
                  <a:pt x="73" y="141"/>
                </a:cubicBezTo>
                <a:close/>
                <a:moveTo>
                  <a:pt x="74" y="166"/>
                </a:moveTo>
                <a:cubicBezTo>
                  <a:pt x="73" y="166"/>
                  <a:pt x="73" y="166"/>
                  <a:pt x="73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6"/>
                  <a:pt x="74" y="166"/>
                  <a:pt x="74" y="166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6"/>
                  <a:pt x="73" y="166"/>
                  <a:pt x="73" y="166"/>
                </a:cubicBezTo>
                <a:cubicBezTo>
                  <a:pt x="73" y="166"/>
                  <a:pt x="73" y="166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2" y="166"/>
                  <a:pt x="73" y="166"/>
                  <a:pt x="74" y="166"/>
                </a:cubicBezTo>
                <a:close/>
                <a:moveTo>
                  <a:pt x="72" y="147"/>
                </a:moveTo>
                <a:cubicBezTo>
                  <a:pt x="73" y="147"/>
                  <a:pt x="73" y="148"/>
                  <a:pt x="72" y="147"/>
                </a:cubicBezTo>
                <a:cubicBezTo>
                  <a:pt x="72" y="147"/>
                  <a:pt x="72" y="147"/>
                  <a:pt x="72" y="147"/>
                </a:cubicBezTo>
                <a:close/>
                <a:moveTo>
                  <a:pt x="72" y="163"/>
                </a:moveTo>
                <a:cubicBezTo>
                  <a:pt x="72" y="163"/>
                  <a:pt x="72" y="163"/>
                  <a:pt x="72" y="163"/>
                </a:cubicBezTo>
                <a:cubicBezTo>
                  <a:pt x="72" y="163"/>
                  <a:pt x="72" y="163"/>
                  <a:pt x="72" y="163"/>
                </a:cubicBezTo>
                <a:close/>
                <a:moveTo>
                  <a:pt x="71" y="164"/>
                </a:move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2" y="164"/>
                  <a:pt x="72" y="164"/>
                </a:cubicBezTo>
                <a:cubicBezTo>
                  <a:pt x="72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64"/>
                  <a:pt x="71" y="164"/>
                  <a:pt x="71" y="164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0" y="165"/>
                </a:cubicBezTo>
                <a:cubicBezTo>
                  <a:pt x="70" y="165"/>
                  <a:pt x="70" y="165"/>
                  <a:pt x="70" y="164"/>
                </a:cubicBezTo>
                <a:cubicBezTo>
                  <a:pt x="71" y="164"/>
                  <a:pt x="71" y="165"/>
                  <a:pt x="71" y="165"/>
                </a:cubicBezTo>
                <a:close/>
                <a:moveTo>
                  <a:pt x="71" y="165"/>
                </a:move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71" y="165"/>
                  <a:pt x="71" y="165"/>
                  <a:pt x="70" y="165"/>
                </a:cubicBezTo>
                <a:cubicBezTo>
                  <a:pt x="71" y="165"/>
                  <a:pt x="71" y="165"/>
                  <a:pt x="71" y="165"/>
                </a:cubicBezTo>
                <a:close/>
                <a:moveTo>
                  <a:pt x="70" y="166"/>
                </a:move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6"/>
                  <a:pt x="70" y="165"/>
                </a:cubicBezTo>
                <a:cubicBezTo>
                  <a:pt x="70" y="166"/>
                  <a:pt x="71" y="166"/>
                  <a:pt x="71" y="166"/>
                </a:cubicBezTo>
                <a:cubicBezTo>
                  <a:pt x="70" y="166"/>
                  <a:pt x="70" y="166"/>
                  <a:pt x="70" y="166"/>
                </a:cubicBezTo>
                <a:close/>
                <a:moveTo>
                  <a:pt x="71" y="166"/>
                </a:moveTo>
                <a:cubicBezTo>
                  <a:pt x="71" y="166"/>
                  <a:pt x="71" y="166"/>
                  <a:pt x="71" y="166"/>
                </a:cubicBezTo>
                <a:cubicBezTo>
                  <a:pt x="71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6"/>
                  <a:pt x="72" y="166"/>
                  <a:pt x="72" y="166"/>
                </a:cubicBezTo>
                <a:cubicBezTo>
                  <a:pt x="72" y="167"/>
                  <a:pt x="71" y="166"/>
                  <a:pt x="71" y="166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58" y="184"/>
                </a:moveTo>
                <a:cubicBezTo>
                  <a:pt x="58" y="184"/>
                  <a:pt x="57" y="184"/>
                  <a:pt x="57" y="184"/>
                </a:cubicBezTo>
                <a:cubicBezTo>
                  <a:pt x="57" y="183"/>
                  <a:pt x="58" y="183"/>
                  <a:pt x="58" y="184"/>
                </a:cubicBezTo>
                <a:close/>
                <a:moveTo>
                  <a:pt x="55" y="177"/>
                </a:moveTo>
                <a:cubicBezTo>
                  <a:pt x="55" y="178"/>
                  <a:pt x="56" y="177"/>
                  <a:pt x="56" y="177"/>
                </a:cubicBezTo>
                <a:cubicBezTo>
                  <a:pt x="56" y="178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ubicBezTo>
                  <a:pt x="55" y="180"/>
                  <a:pt x="56" y="181"/>
                  <a:pt x="55" y="181"/>
                </a:cubicBezTo>
                <a:cubicBezTo>
                  <a:pt x="55" y="180"/>
                  <a:pt x="55" y="178"/>
                  <a:pt x="54" y="178"/>
                </a:cubicBezTo>
                <a:cubicBezTo>
                  <a:pt x="54" y="178"/>
                  <a:pt x="54" y="178"/>
                  <a:pt x="55" y="177"/>
                </a:cubicBezTo>
                <a:close/>
                <a:moveTo>
                  <a:pt x="54" y="182"/>
                </a:moveTo>
                <a:cubicBezTo>
                  <a:pt x="53" y="183"/>
                  <a:pt x="53" y="183"/>
                  <a:pt x="53" y="183"/>
                </a:cubicBezTo>
                <a:cubicBezTo>
                  <a:pt x="53" y="182"/>
                  <a:pt x="53" y="182"/>
                  <a:pt x="54" y="182"/>
                </a:cubicBezTo>
                <a:close/>
                <a:moveTo>
                  <a:pt x="51" y="183"/>
                </a:moveTo>
                <a:cubicBezTo>
                  <a:pt x="51" y="183"/>
                  <a:pt x="51" y="183"/>
                  <a:pt x="50" y="183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3"/>
                  <a:pt x="51" y="183"/>
                  <a:pt x="51" y="183"/>
                </a:cubicBezTo>
                <a:close/>
                <a:moveTo>
                  <a:pt x="51" y="176"/>
                </a:moveTo>
                <a:cubicBezTo>
                  <a:pt x="51" y="176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6"/>
                  <a:pt x="51" y="176"/>
                  <a:pt x="51" y="176"/>
                </a:cubicBezTo>
                <a:close/>
                <a:moveTo>
                  <a:pt x="46" y="177"/>
                </a:moveTo>
                <a:cubicBezTo>
                  <a:pt x="46" y="178"/>
                  <a:pt x="47" y="178"/>
                  <a:pt x="47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8"/>
                  <a:pt x="46" y="177"/>
                  <a:pt x="46" y="177"/>
                </a:cubicBezTo>
                <a:close/>
                <a:moveTo>
                  <a:pt x="44" y="180"/>
                </a:moveTo>
                <a:cubicBezTo>
                  <a:pt x="45" y="180"/>
                  <a:pt x="45" y="180"/>
                  <a:pt x="45" y="180"/>
                </a:cubicBezTo>
                <a:cubicBezTo>
                  <a:pt x="45" y="180"/>
                  <a:pt x="44" y="180"/>
                  <a:pt x="45" y="179"/>
                </a:cubicBezTo>
                <a:cubicBezTo>
                  <a:pt x="45" y="179"/>
                  <a:pt x="45" y="180"/>
                  <a:pt x="46" y="180"/>
                </a:cubicBezTo>
                <a:cubicBezTo>
                  <a:pt x="45" y="181"/>
                  <a:pt x="45" y="181"/>
                  <a:pt x="45" y="181"/>
                </a:cubicBezTo>
                <a:cubicBezTo>
                  <a:pt x="45" y="180"/>
                  <a:pt x="44" y="181"/>
                  <a:pt x="44" y="180"/>
                </a:cubicBezTo>
                <a:close/>
                <a:moveTo>
                  <a:pt x="44" y="174"/>
                </a:moveTo>
                <a:cubicBezTo>
                  <a:pt x="44" y="175"/>
                  <a:pt x="44" y="175"/>
                  <a:pt x="44" y="175"/>
                </a:cubicBezTo>
                <a:cubicBezTo>
                  <a:pt x="44" y="175"/>
                  <a:pt x="44" y="175"/>
                  <a:pt x="44" y="174"/>
                </a:cubicBezTo>
                <a:close/>
                <a:moveTo>
                  <a:pt x="44" y="178"/>
                </a:moveTo>
                <a:cubicBezTo>
                  <a:pt x="44" y="178"/>
                  <a:pt x="44" y="178"/>
                  <a:pt x="44" y="179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4" y="178"/>
                  <a:pt x="44" y="178"/>
                  <a:pt x="44" y="178"/>
                </a:cubicBezTo>
                <a:close/>
                <a:moveTo>
                  <a:pt x="43" y="178"/>
                </a:moveTo>
                <a:cubicBezTo>
                  <a:pt x="43" y="178"/>
                  <a:pt x="42" y="179"/>
                  <a:pt x="42" y="179"/>
                </a:cubicBezTo>
                <a:cubicBezTo>
                  <a:pt x="42" y="179"/>
                  <a:pt x="42" y="179"/>
                  <a:pt x="42" y="179"/>
                </a:cubicBezTo>
                <a:cubicBezTo>
                  <a:pt x="42" y="178"/>
                  <a:pt x="42" y="178"/>
                  <a:pt x="43" y="178"/>
                </a:cubicBezTo>
                <a:close/>
                <a:moveTo>
                  <a:pt x="41" y="178"/>
                </a:moveTo>
                <a:cubicBezTo>
                  <a:pt x="41" y="178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9"/>
                </a:cubicBezTo>
                <a:cubicBezTo>
                  <a:pt x="41" y="179"/>
                  <a:pt x="41" y="179"/>
                  <a:pt x="41" y="178"/>
                </a:cubicBezTo>
                <a:close/>
                <a:moveTo>
                  <a:pt x="38" y="185"/>
                </a:moveTo>
                <a:cubicBezTo>
                  <a:pt x="38" y="185"/>
                  <a:pt x="38" y="185"/>
                  <a:pt x="38" y="185"/>
                </a:cubicBezTo>
                <a:cubicBezTo>
                  <a:pt x="38" y="185"/>
                  <a:pt x="38" y="184"/>
                  <a:pt x="38" y="185"/>
                </a:cubicBezTo>
                <a:close/>
                <a:moveTo>
                  <a:pt x="38" y="184"/>
                </a:moveTo>
                <a:cubicBezTo>
                  <a:pt x="39" y="184"/>
                  <a:pt x="39" y="184"/>
                  <a:pt x="39" y="184"/>
                </a:cubicBezTo>
                <a:cubicBezTo>
                  <a:pt x="39" y="184"/>
                  <a:pt x="38" y="183"/>
                  <a:pt x="38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4"/>
                  <a:pt x="40" y="183"/>
                  <a:pt x="40" y="184"/>
                </a:cubicBezTo>
                <a:cubicBezTo>
                  <a:pt x="39" y="184"/>
                  <a:pt x="39" y="185"/>
                  <a:pt x="38" y="184"/>
                </a:cubicBezTo>
                <a:close/>
                <a:moveTo>
                  <a:pt x="38" y="181"/>
                </a:move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1" y="180"/>
                  <a:pt x="41" y="180"/>
                  <a:pt x="41" y="181"/>
                </a:cubicBezTo>
                <a:cubicBezTo>
                  <a:pt x="41" y="180"/>
                  <a:pt x="41" y="180"/>
                  <a:pt x="42" y="179"/>
                </a:cubicBezTo>
                <a:cubicBezTo>
                  <a:pt x="43" y="180"/>
                  <a:pt x="43" y="180"/>
                  <a:pt x="44" y="180"/>
                </a:cubicBezTo>
                <a:cubicBezTo>
                  <a:pt x="44" y="181"/>
                  <a:pt x="43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1" y="182"/>
                  <a:pt x="41" y="181"/>
                  <a:pt x="41" y="181"/>
                </a:cubicBezTo>
                <a:cubicBezTo>
                  <a:pt x="41" y="181"/>
                  <a:pt x="39" y="182"/>
                  <a:pt x="38" y="181"/>
                </a:cubicBezTo>
                <a:close/>
                <a:moveTo>
                  <a:pt x="43" y="182"/>
                </a:moveTo>
                <a:cubicBezTo>
                  <a:pt x="42" y="182"/>
                  <a:pt x="41" y="183"/>
                  <a:pt x="42" y="182"/>
                </a:cubicBezTo>
                <a:cubicBezTo>
                  <a:pt x="42" y="182"/>
                  <a:pt x="42" y="182"/>
                  <a:pt x="43" y="182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0" y="183"/>
                </a:cubicBezTo>
                <a:cubicBezTo>
                  <a:pt x="41" y="183"/>
                  <a:pt x="42" y="183"/>
                  <a:pt x="42" y="183"/>
                </a:cubicBezTo>
                <a:cubicBezTo>
                  <a:pt x="42" y="184"/>
                  <a:pt x="41" y="184"/>
                  <a:pt x="41" y="184"/>
                </a:cubicBezTo>
                <a:close/>
                <a:moveTo>
                  <a:pt x="42" y="184"/>
                </a:moveTo>
                <a:cubicBezTo>
                  <a:pt x="42" y="183"/>
                  <a:pt x="43" y="183"/>
                  <a:pt x="43" y="183"/>
                </a:cubicBezTo>
                <a:cubicBezTo>
                  <a:pt x="43" y="183"/>
                  <a:pt x="43" y="184"/>
                  <a:pt x="42" y="184"/>
                </a:cubicBezTo>
                <a:close/>
                <a:moveTo>
                  <a:pt x="40" y="190"/>
                </a:moveTo>
                <a:cubicBezTo>
                  <a:pt x="40" y="190"/>
                  <a:pt x="40" y="189"/>
                  <a:pt x="41" y="189"/>
                </a:cubicBezTo>
                <a:cubicBezTo>
                  <a:pt x="41" y="190"/>
                  <a:pt x="40" y="191"/>
                  <a:pt x="40" y="190"/>
                </a:cubicBezTo>
                <a:close/>
                <a:moveTo>
                  <a:pt x="42" y="190"/>
                </a:moveTo>
                <a:cubicBezTo>
                  <a:pt x="41" y="189"/>
                  <a:pt x="41" y="189"/>
                  <a:pt x="41" y="189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2" y="188"/>
                  <a:pt x="41" y="188"/>
                  <a:pt x="41" y="188"/>
                </a:cubicBezTo>
                <a:cubicBezTo>
                  <a:pt x="42" y="189"/>
                  <a:pt x="42" y="188"/>
                  <a:pt x="42" y="188"/>
                </a:cubicBezTo>
                <a:cubicBezTo>
                  <a:pt x="42" y="189"/>
                  <a:pt x="42" y="189"/>
                  <a:pt x="42" y="190"/>
                </a:cubicBezTo>
                <a:close/>
                <a:moveTo>
                  <a:pt x="44" y="187"/>
                </a:moveTo>
                <a:cubicBezTo>
                  <a:pt x="44" y="187"/>
                  <a:pt x="43" y="187"/>
                  <a:pt x="43" y="187"/>
                </a:cubicBezTo>
                <a:cubicBezTo>
                  <a:pt x="43" y="187"/>
                  <a:pt x="44" y="186"/>
                  <a:pt x="44" y="186"/>
                </a:cubicBezTo>
                <a:cubicBezTo>
                  <a:pt x="44" y="186"/>
                  <a:pt x="44" y="186"/>
                  <a:pt x="44" y="186"/>
                </a:cubicBezTo>
                <a:lnTo>
                  <a:pt x="44" y="187"/>
                </a:lnTo>
                <a:close/>
                <a:moveTo>
                  <a:pt x="44" y="182"/>
                </a:move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2"/>
                  <a:pt x="44" y="182"/>
                  <a:pt x="44" y="182"/>
                </a:cubicBezTo>
                <a:close/>
                <a:moveTo>
                  <a:pt x="45" y="183"/>
                </a:moveTo>
                <a:cubicBezTo>
                  <a:pt x="45" y="182"/>
                  <a:pt x="45" y="182"/>
                  <a:pt x="45" y="182"/>
                </a:cubicBezTo>
                <a:cubicBezTo>
                  <a:pt x="46" y="182"/>
                  <a:pt x="45" y="182"/>
                  <a:pt x="46" y="182"/>
                </a:cubicBezTo>
                <a:cubicBezTo>
                  <a:pt x="45" y="183"/>
                  <a:pt x="45" y="183"/>
                  <a:pt x="45" y="183"/>
                </a:cubicBezTo>
                <a:close/>
                <a:moveTo>
                  <a:pt x="45" y="187"/>
                </a:moveTo>
                <a:cubicBezTo>
                  <a:pt x="45" y="186"/>
                  <a:pt x="47" y="186"/>
                  <a:pt x="47" y="187"/>
                </a:cubicBezTo>
                <a:cubicBezTo>
                  <a:pt x="46" y="186"/>
                  <a:pt x="46" y="187"/>
                  <a:pt x="45" y="187"/>
                </a:cubicBezTo>
                <a:close/>
                <a:moveTo>
                  <a:pt x="47" y="182"/>
                </a:moveTo>
                <a:cubicBezTo>
                  <a:pt x="47" y="182"/>
                  <a:pt x="46" y="182"/>
                  <a:pt x="46" y="181"/>
                </a:cubicBezTo>
                <a:cubicBezTo>
                  <a:pt x="47" y="182"/>
                  <a:pt x="48" y="181"/>
                  <a:pt x="48" y="181"/>
                </a:cubicBezTo>
                <a:cubicBezTo>
                  <a:pt x="48" y="181"/>
                  <a:pt x="47" y="182"/>
                  <a:pt x="47" y="182"/>
                </a:cubicBezTo>
                <a:close/>
                <a:moveTo>
                  <a:pt x="47" y="177"/>
                </a:moveTo>
                <a:cubicBezTo>
                  <a:pt x="48" y="177"/>
                  <a:pt x="48" y="177"/>
                  <a:pt x="49" y="177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8"/>
                  <a:pt x="48" y="177"/>
                  <a:pt x="48" y="178"/>
                </a:cubicBezTo>
                <a:cubicBezTo>
                  <a:pt x="48" y="177"/>
                  <a:pt x="47" y="177"/>
                  <a:pt x="47" y="177"/>
                </a:cubicBezTo>
                <a:close/>
                <a:moveTo>
                  <a:pt x="47" y="186"/>
                </a:moveTo>
                <a:cubicBezTo>
                  <a:pt x="48" y="185"/>
                  <a:pt x="47" y="185"/>
                  <a:pt x="48" y="185"/>
                </a:cubicBezTo>
                <a:cubicBezTo>
                  <a:pt x="48" y="185"/>
                  <a:pt x="48" y="186"/>
                  <a:pt x="47" y="186"/>
                </a:cubicBezTo>
                <a:close/>
                <a:moveTo>
                  <a:pt x="48" y="188"/>
                </a:moveTo>
                <a:cubicBezTo>
                  <a:pt x="48" y="187"/>
                  <a:pt x="49" y="187"/>
                  <a:pt x="48" y="187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8" y="187"/>
                  <a:pt x="48" y="187"/>
                </a:cubicBezTo>
                <a:cubicBezTo>
                  <a:pt x="48" y="187"/>
                  <a:pt x="48" y="187"/>
                  <a:pt x="49" y="187"/>
                </a:cubicBezTo>
                <a:cubicBezTo>
                  <a:pt x="49" y="187"/>
                  <a:pt x="48" y="186"/>
                  <a:pt x="48" y="186"/>
                </a:cubicBezTo>
                <a:cubicBezTo>
                  <a:pt x="49" y="186"/>
                  <a:pt x="49" y="186"/>
                  <a:pt x="49" y="186"/>
                </a:cubicBezTo>
                <a:cubicBezTo>
                  <a:pt x="49" y="187"/>
                  <a:pt x="49" y="187"/>
                  <a:pt x="49" y="187"/>
                </a:cubicBezTo>
                <a:cubicBezTo>
                  <a:pt x="49" y="187"/>
                  <a:pt x="49" y="188"/>
                  <a:pt x="48" y="188"/>
                </a:cubicBezTo>
                <a:close/>
                <a:moveTo>
                  <a:pt x="49" y="177"/>
                </a:moveTo>
                <a:cubicBezTo>
                  <a:pt x="49" y="177"/>
                  <a:pt x="49" y="177"/>
                  <a:pt x="49" y="177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0" y="177"/>
                  <a:pt x="49" y="177"/>
                </a:cubicBezTo>
                <a:close/>
                <a:moveTo>
                  <a:pt x="50" y="173"/>
                </a:moveTo>
                <a:cubicBezTo>
                  <a:pt x="50" y="173"/>
                  <a:pt x="50" y="173"/>
                  <a:pt x="50" y="173"/>
                </a:cubicBezTo>
                <a:cubicBezTo>
                  <a:pt x="49" y="173"/>
                  <a:pt x="49" y="173"/>
                  <a:pt x="48" y="173"/>
                </a:cubicBezTo>
                <a:cubicBezTo>
                  <a:pt x="48" y="174"/>
                  <a:pt x="49" y="173"/>
                  <a:pt x="49" y="173"/>
                </a:cubicBezTo>
                <a:cubicBezTo>
                  <a:pt x="49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8" y="174"/>
                </a:cubicBezTo>
                <a:cubicBezTo>
                  <a:pt x="48" y="174"/>
                  <a:pt x="48" y="174"/>
                  <a:pt x="47" y="174"/>
                </a:cubicBezTo>
                <a:cubicBezTo>
                  <a:pt x="47" y="174"/>
                  <a:pt x="47" y="174"/>
                  <a:pt x="47" y="174"/>
                </a:cubicBezTo>
                <a:cubicBezTo>
                  <a:pt x="47" y="174"/>
                  <a:pt x="47" y="173"/>
                  <a:pt x="47" y="173"/>
                </a:cubicBezTo>
                <a:cubicBezTo>
                  <a:pt x="47" y="173"/>
                  <a:pt x="47" y="174"/>
                  <a:pt x="48" y="174"/>
                </a:cubicBezTo>
                <a:cubicBezTo>
                  <a:pt x="48" y="173"/>
                  <a:pt x="49" y="173"/>
                  <a:pt x="49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1" y="173"/>
                  <a:pt x="50" y="173"/>
                  <a:pt x="51" y="173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50" y="173"/>
                  <a:pt x="50" y="173"/>
                  <a:pt x="50" y="173"/>
                </a:cubicBezTo>
                <a:close/>
                <a:moveTo>
                  <a:pt x="50" y="177"/>
                </a:moveTo>
                <a:cubicBezTo>
                  <a:pt x="50" y="177"/>
                  <a:pt x="50" y="177"/>
                  <a:pt x="50" y="177"/>
                </a:cubicBezTo>
                <a:cubicBezTo>
                  <a:pt x="50" y="177"/>
                  <a:pt x="51" y="177"/>
                  <a:pt x="50" y="177"/>
                </a:cubicBezTo>
                <a:cubicBezTo>
                  <a:pt x="50" y="177"/>
                  <a:pt x="50" y="177"/>
                  <a:pt x="50" y="177"/>
                </a:cubicBezTo>
                <a:close/>
                <a:moveTo>
                  <a:pt x="42" y="205"/>
                </a:moveTo>
                <a:cubicBezTo>
                  <a:pt x="43" y="205"/>
                  <a:pt x="43" y="205"/>
                  <a:pt x="44" y="205"/>
                </a:cubicBezTo>
                <a:cubicBezTo>
                  <a:pt x="43" y="205"/>
                  <a:pt x="44" y="205"/>
                  <a:pt x="44" y="204"/>
                </a:cubicBezTo>
                <a:cubicBezTo>
                  <a:pt x="44" y="204"/>
                  <a:pt x="44" y="204"/>
                  <a:pt x="44" y="204"/>
                </a:cubicBezTo>
                <a:cubicBezTo>
                  <a:pt x="44" y="204"/>
                  <a:pt x="44" y="205"/>
                  <a:pt x="44" y="205"/>
                </a:cubicBezTo>
                <a:cubicBezTo>
                  <a:pt x="44" y="205"/>
                  <a:pt x="43" y="206"/>
                  <a:pt x="42" y="206"/>
                </a:cubicBezTo>
                <a:cubicBezTo>
                  <a:pt x="42" y="206"/>
                  <a:pt x="42" y="206"/>
                  <a:pt x="42" y="205"/>
                </a:cubicBezTo>
                <a:close/>
                <a:moveTo>
                  <a:pt x="39" y="238"/>
                </a:move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40" y="238"/>
                </a:cubicBezTo>
                <a:cubicBezTo>
                  <a:pt x="39" y="238"/>
                  <a:pt x="39" y="238"/>
                  <a:pt x="39" y="238"/>
                </a:cubicBezTo>
                <a:cubicBezTo>
                  <a:pt x="39" y="238"/>
                  <a:pt x="39" y="238"/>
                  <a:pt x="39" y="238"/>
                </a:cubicBezTo>
                <a:close/>
                <a:moveTo>
                  <a:pt x="37" y="233"/>
                </a:moveTo>
                <a:cubicBezTo>
                  <a:pt x="36" y="233"/>
                  <a:pt x="36" y="233"/>
                  <a:pt x="36" y="233"/>
                </a:cubicBezTo>
                <a:cubicBezTo>
                  <a:pt x="36" y="233"/>
                  <a:pt x="36" y="233"/>
                  <a:pt x="36" y="232"/>
                </a:cubicBezTo>
                <a:cubicBezTo>
                  <a:pt x="36" y="232"/>
                  <a:pt x="37" y="232"/>
                  <a:pt x="37" y="232"/>
                </a:cubicBezTo>
                <a:cubicBezTo>
                  <a:pt x="37" y="232"/>
                  <a:pt x="37" y="232"/>
                  <a:pt x="37" y="233"/>
                </a:cubicBezTo>
                <a:close/>
                <a:moveTo>
                  <a:pt x="41" y="205"/>
                </a:move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41" y="205"/>
                  <a:pt x="41" y="205"/>
                  <a:pt x="41" y="205"/>
                </a:cubicBezTo>
                <a:close/>
                <a:moveTo>
                  <a:pt x="40" y="206"/>
                </a:move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40" y="206"/>
                  <a:pt x="40" y="206"/>
                  <a:pt x="40" y="206"/>
                </a:cubicBezTo>
                <a:close/>
                <a:moveTo>
                  <a:pt x="40" y="206"/>
                </a:moveTo>
                <a:cubicBezTo>
                  <a:pt x="40" y="206"/>
                  <a:pt x="39" y="206"/>
                  <a:pt x="40" y="206"/>
                </a:cubicBezTo>
                <a:cubicBezTo>
                  <a:pt x="39" y="207"/>
                  <a:pt x="39" y="207"/>
                  <a:pt x="39" y="207"/>
                </a:cubicBezTo>
                <a:cubicBezTo>
                  <a:pt x="39" y="207"/>
                  <a:pt x="38" y="207"/>
                  <a:pt x="39" y="206"/>
                </a:cubicBezTo>
                <a:cubicBezTo>
                  <a:pt x="39" y="206"/>
                  <a:pt x="39" y="206"/>
                  <a:pt x="40" y="206"/>
                </a:cubicBezTo>
                <a:close/>
                <a:moveTo>
                  <a:pt x="38" y="206"/>
                </a:moveTo>
                <a:cubicBezTo>
                  <a:pt x="38" y="207"/>
                  <a:pt x="38" y="207"/>
                  <a:pt x="38" y="207"/>
                </a:cubicBezTo>
                <a:cubicBezTo>
                  <a:pt x="37" y="207"/>
                  <a:pt x="37" y="209"/>
                  <a:pt x="35" y="209"/>
                </a:cubicBezTo>
                <a:cubicBezTo>
                  <a:pt x="36" y="208"/>
                  <a:pt x="37" y="208"/>
                  <a:pt x="38" y="206"/>
                </a:cubicBezTo>
                <a:close/>
                <a:moveTo>
                  <a:pt x="34" y="233"/>
                </a:moveTo>
                <a:cubicBezTo>
                  <a:pt x="34" y="233"/>
                  <a:pt x="34" y="233"/>
                  <a:pt x="33" y="233"/>
                </a:cubicBezTo>
                <a:cubicBezTo>
                  <a:pt x="34" y="232"/>
                  <a:pt x="34" y="232"/>
                  <a:pt x="34" y="233"/>
                </a:cubicBezTo>
                <a:close/>
                <a:moveTo>
                  <a:pt x="33" y="220"/>
                </a:moveTo>
                <a:cubicBezTo>
                  <a:pt x="32" y="220"/>
                  <a:pt x="32" y="221"/>
                  <a:pt x="32" y="221"/>
                </a:cubicBezTo>
                <a:cubicBezTo>
                  <a:pt x="31" y="221"/>
                  <a:pt x="32" y="221"/>
                  <a:pt x="32" y="220"/>
                </a:cubicBezTo>
                <a:cubicBezTo>
                  <a:pt x="31" y="221"/>
                  <a:pt x="31" y="221"/>
                  <a:pt x="31" y="220"/>
                </a:cubicBezTo>
                <a:cubicBezTo>
                  <a:pt x="32" y="220"/>
                  <a:pt x="32" y="220"/>
                  <a:pt x="32" y="219"/>
                </a:cubicBezTo>
                <a:cubicBezTo>
                  <a:pt x="32" y="219"/>
                  <a:pt x="32" y="220"/>
                  <a:pt x="33" y="220"/>
                </a:cubicBezTo>
                <a:close/>
                <a:moveTo>
                  <a:pt x="32" y="211"/>
                </a:moveTo>
                <a:cubicBezTo>
                  <a:pt x="32" y="211"/>
                  <a:pt x="32" y="211"/>
                  <a:pt x="32" y="211"/>
                </a:cubicBezTo>
                <a:cubicBezTo>
                  <a:pt x="32" y="211"/>
                  <a:pt x="31" y="212"/>
                  <a:pt x="31" y="212"/>
                </a:cubicBezTo>
                <a:cubicBezTo>
                  <a:pt x="31" y="212"/>
                  <a:pt x="31" y="211"/>
                  <a:pt x="32" y="211"/>
                </a:cubicBezTo>
                <a:close/>
                <a:moveTo>
                  <a:pt x="30" y="220"/>
                </a:moveTo>
                <a:cubicBezTo>
                  <a:pt x="30" y="219"/>
                  <a:pt x="31" y="219"/>
                  <a:pt x="31" y="219"/>
                </a:cubicBezTo>
                <a:cubicBezTo>
                  <a:pt x="31" y="220"/>
                  <a:pt x="31" y="220"/>
                  <a:pt x="30" y="220"/>
                </a:cubicBezTo>
                <a:close/>
                <a:moveTo>
                  <a:pt x="31" y="236"/>
                </a:move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ubicBezTo>
                  <a:pt x="31" y="236"/>
                  <a:pt x="31" y="236"/>
                  <a:pt x="31" y="236"/>
                </a:cubicBezTo>
                <a:close/>
                <a:moveTo>
                  <a:pt x="32" y="235"/>
                </a:moveTo>
                <a:cubicBezTo>
                  <a:pt x="32" y="235"/>
                  <a:pt x="31" y="235"/>
                  <a:pt x="31" y="235"/>
                </a:cubicBezTo>
                <a:cubicBezTo>
                  <a:pt x="31" y="235"/>
                  <a:pt x="32" y="234"/>
                  <a:pt x="32" y="234"/>
                </a:cubicBezTo>
                <a:cubicBezTo>
                  <a:pt x="31" y="234"/>
                  <a:pt x="31" y="235"/>
                  <a:pt x="31" y="235"/>
                </a:cubicBezTo>
                <a:cubicBezTo>
                  <a:pt x="31" y="235"/>
                  <a:pt x="31" y="234"/>
                  <a:pt x="31" y="234"/>
                </a:cubicBezTo>
                <a:cubicBezTo>
                  <a:pt x="30" y="235"/>
                  <a:pt x="30" y="235"/>
                  <a:pt x="31" y="235"/>
                </a:cubicBezTo>
                <a:cubicBezTo>
                  <a:pt x="31" y="235"/>
                  <a:pt x="31" y="235"/>
                  <a:pt x="30" y="236"/>
                </a:cubicBezTo>
                <a:cubicBezTo>
                  <a:pt x="30" y="235"/>
                  <a:pt x="30" y="234"/>
                  <a:pt x="30" y="233"/>
                </a:cubicBezTo>
                <a:cubicBezTo>
                  <a:pt x="31" y="234"/>
                  <a:pt x="32" y="232"/>
                  <a:pt x="33" y="233"/>
                </a:cubicBezTo>
                <a:cubicBezTo>
                  <a:pt x="33" y="233"/>
                  <a:pt x="32" y="233"/>
                  <a:pt x="33" y="234"/>
                </a:cubicBezTo>
                <a:cubicBezTo>
                  <a:pt x="33" y="233"/>
                  <a:pt x="34" y="233"/>
                  <a:pt x="34" y="233"/>
                </a:cubicBezTo>
                <a:cubicBezTo>
                  <a:pt x="34" y="233"/>
                  <a:pt x="34" y="234"/>
                  <a:pt x="34" y="234"/>
                </a:cubicBezTo>
                <a:cubicBezTo>
                  <a:pt x="34" y="234"/>
                  <a:pt x="33" y="234"/>
                  <a:pt x="33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4"/>
                  <a:pt x="32" y="234"/>
                  <a:pt x="32" y="235"/>
                </a:cubicBezTo>
                <a:cubicBezTo>
                  <a:pt x="32" y="234"/>
                  <a:pt x="32" y="235"/>
                  <a:pt x="33" y="235"/>
                </a:cubicBezTo>
                <a:cubicBezTo>
                  <a:pt x="33" y="235"/>
                  <a:pt x="33" y="235"/>
                  <a:pt x="32" y="235"/>
                </a:cubicBezTo>
                <a:cubicBezTo>
                  <a:pt x="32" y="235"/>
                  <a:pt x="32" y="235"/>
                  <a:pt x="32" y="235"/>
                </a:cubicBezTo>
                <a:close/>
                <a:moveTo>
                  <a:pt x="47" y="238"/>
                </a:move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7" y="238"/>
                  <a:pt x="47" y="238"/>
                  <a:pt x="47" y="238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8" y="239"/>
                </a:cubicBezTo>
                <a:cubicBezTo>
                  <a:pt x="48" y="239"/>
                  <a:pt x="48" y="239"/>
                  <a:pt x="47" y="239"/>
                </a:cubicBezTo>
                <a:cubicBezTo>
                  <a:pt x="47" y="239"/>
                  <a:pt x="47" y="239"/>
                  <a:pt x="47" y="239"/>
                </a:cubicBezTo>
                <a:cubicBezTo>
                  <a:pt x="47" y="238"/>
                  <a:pt x="47" y="239"/>
                  <a:pt x="47" y="239"/>
                </a:cubicBezTo>
                <a:cubicBezTo>
                  <a:pt x="47" y="239"/>
                  <a:pt x="47" y="239"/>
                  <a:pt x="47" y="238"/>
                </a:cubicBezTo>
                <a:close/>
                <a:moveTo>
                  <a:pt x="44" y="240"/>
                </a:moveTo>
                <a:cubicBezTo>
                  <a:pt x="44" y="240"/>
                  <a:pt x="44" y="241"/>
                  <a:pt x="44" y="241"/>
                </a:cubicBezTo>
                <a:cubicBezTo>
                  <a:pt x="44" y="241"/>
                  <a:pt x="44" y="240"/>
                  <a:pt x="44" y="240"/>
                </a:cubicBezTo>
                <a:cubicBezTo>
                  <a:pt x="44" y="240"/>
                  <a:pt x="44" y="240"/>
                  <a:pt x="44" y="240"/>
                </a:cubicBezTo>
                <a:close/>
                <a:moveTo>
                  <a:pt x="43" y="248"/>
                </a:moveTo>
                <a:cubicBezTo>
                  <a:pt x="43" y="248"/>
                  <a:pt x="43" y="248"/>
                  <a:pt x="44" y="248"/>
                </a:cubicBezTo>
                <a:cubicBezTo>
                  <a:pt x="43" y="248"/>
                  <a:pt x="43" y="249"/>
                  <a:pt x="43" y="248"/>
                </a:cubicBezTo>
                <a:close/>
                <a:moveTo>
                  <a:pt x="45" y="264"/>
                </a:moveTo>
                <a:cubicBezTo>
                  <a:pt x="45" y="264"/>
                  <a:pt x="45" y="264"/>
                  <a:pt x="45" y="264"/>
                </a:cubicBezTo>
                <a:cubicBezTo>
                  <a:pt x="44" y="264"/>
                  <a:pt x="45" y="263"/>
                  <a:pt x="46" y="264"/>
                </a:cubicBezTo>
                <a:cubicBezTo>
                  <a:pt x="46" y="264"/>
                  <a:pt x="46" y="264"/>
                  <a:pt x="45" y="264"/>
                </a:cubicBezTo>
                <a:close/>
                <a:moveTo>
                  <a:pt x="44" y="264"/>
                </a:moveTo>
                <a:cubicBezTo>
                  <a:pt x="44" y="263"/>
                  <a:pt x="44" y="264"/>
                  <a:pt x="43" y="264"/>
                </a:cubicBezTo>
                <a:cubicBezTo>
                  <a:pt x="43" y="264"/>
                  <a:pt x="43" y="264"/>
                  <a:pt x="42" y="263"/>
                </a:cubicBezTo>
                <a:cubicBezTo>
                  <a:pt x="42" y="263"/>
                  <a:pt x="42" y="264"/>
                  <a:pt x="43" y="265"/>
                </a:cubicBezTo>
                <a:cubicBezTo>
                  <a:pt x="41" y="264"/>
                  <a:pt x="41" y="263"/>
                  <a:pt x="42" y="262"/>
                </a:cubicBezTo>
                <a:cubicBezTo>
                  <a:pt x="43" y="263"/>
                  <a:pt x="44" y="261"/>
                  <a:pt x="45" y="262"/>
                </a:cubicBezTo>
                <a:cubicBezTo>
                  <a:pt x="45" y="262"/>
                  <a:pt x="44" y="262"/>
                  <a:pt x="45" y="262"/>
                </a:cubicBezTo>
                <a:cubicBezTo>
                  <a:pt x="45" y="262"/>
                  <a:pt x="46" y="262"/>
                  <a:pt x="46" y="263"/>
                </a:cubicBezTo>
                <a:cubicBezTo>
                  <a:pt x="45" y="263"/>
                  <a:pt x="45" y="263"/>
                  <a:pt x="44" y="264"/>
                </a:cubicBezTo>
                <a:close/>
                <a:moveTo>
                  <a:pt x="45" y="262"/>
                </a:moveTo>
                <a:cubicBezTo>
                  <a:pt x="45" y="261"/>
                  <a:pt x="46" y="261"/>
                  <a:pt x="46" y="262"/>
                </a:cubicBezTo>
                <a:cubicBezTo>
                  <a:pt x="46" y="262"/>
                  <a:pt x="45" y="262"/>
                  <a:pt x="45" y="262"/>
                </a:cubicBezTo>
                <a:close/>
                <a:moveTo>
                  <a:pt x="48" y="262"/>
                </a:moveTo>
                <a:cubicBezTo>
                  <a:pt x="48" y="261"/>
                  <a:pt x="49" y="261"/>
                  <a:pt x="50" y="261"/>
                </a:cubicBezTo>
                <a:cubicBezTo>
                  <a:pt x="49" y="261"/>
                  <a:pt x="48" y="262"/>
                  <a:pt x="48" y="262"/>
                </a:cubicBezTo>
                <a:close/>
                <a:moveTo>
                  <a:pt x="51" y="261"/>
                </a:moveTo>
                <a:cubicBezTo>
                  <a:pt x="52" y="262"/>
                  <a:pt x="52" y="262"/>
                  <a:pt x="52" y="262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2" y="262"/>
                  <a:pt x="51" y="262"/>
                  <a:pt x="51" y="261"/>
                </a:cubicBezTo>
                <a:close/>
                <a:moveTo>
                  <a:pt x="56" y="267"/>
                </a:moveTo>
                <a:cubicBezTo>
                  <a:pt x="56" y="267"/>
                  <a:pt x="56" y="267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6" y="266"/>
                  <a:pt x="56" y="265"/>
                  <a:pt x="56" y="265"/>
                </a:cubicBezTo>
                <a:cubicBezTo>
                  <a:pt x="56" y="265"/>
                  <a:pt x="56" y="265"/>
                  <a:pt x="57" y="265"/>
                </a:cubicBezTo>
                <a:cubicBezTo>
                  <a:pt x="57" y="267"/>
                  <a:pt x="59" y="264"/>
                  <a:pt x="60" y="264"/>
                </a:cubicBezTo>
                <a:cubicBezTo>
                  <a:pt x="60" y="265"/>
                  <a:pt x="60" y="266"/>
                  <a:pt x="59" y="266"/>
                </a:cubicBezTo>
                <a:cubicBezTo>
                  <a:pt x="59" y="266"/>
                  <a:pt x="59" y="265"/>
                  <a:pt x="59" y="265"/>
                </a:cubicBezTo>
                <a:cubicBezTo>
                  <a:pt x="60" y="265"/>
                  <a:pt x="59" y="265"/>
                  <a:pt x="59" y="265"/>
                </a:cubicBezTo>
                <a:cubicBezTo>
                  <a:pt x="59" y="265"/>
                  <a:pt x="59" y="266"/>
                  <a:pt x="59" y="266"/>
                </a:cubicBezTo>
                <a:cubicBezTo>
                  <a:pt x="58" y="266"/>
                  <a:pt x="58" y="266"/>
                  <a:pt x="58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8" y="267"/>
                  <a:pt x="57" y="268"/>
                  <a:pt x="56" y="267"/>
                </a:cubicBezTo>
                <a:close/>
                <a:moveTo>
                  <a:pt x="58" y="273"/>
                </a:moveTo>
                <a:cubicBezTo>
                  <a:pt x="58" y="272"/>
                  <a:pt x="59" y="273"/>
                  <a:pt x="59" y="273"/>
                </a:cubicBezTo>
                <a:cubicBezTo>
                  <a:pt x="58" y="273"/>
                  <a:pt x="58" y="274"/>
                  <a:pt x="58" y="273"/>
                </a:cubicBezTo>
                <a:close/>
                <a:moveTo>
                  <a:pt x="59" y="266"/>
                </a:moveTo>
                <a:cubicBezTo>
                  <a:pt x="59" y="266"/>
                  <a:pt x="59" y="266"/>
                  <a:pt x="59" y="267"/>
                </a:cubicBezTo>
                <a:cubicBezTo>
                  <a:pt x="59" y="267"/>
                  <a:pt x="59" y="267"/>
                  <a:pt x="59" y="266"/>
                </a:cubicBezTo>
                <a:close/>
                <a:moveTo>
                  <a:pt x="62" y="266"/>
                </a:moveTo>
                <a:cubicBezTo>
                  <a:pt x="62" y="266"/>
                  <a:pt x="62" y="266"/>
                  <a:pt x="62" y="266"/>
                </a:cubicBezTo>
                <a:cubicBezTo>
                  <a:pt x="62" y="266"/>
                  <a:pt x="62" y="265"/>
                  <a:pt x="62" y="265"/>
                </a:cubicBezTo>
                <a:cubicBezTo>
                  <a:pt x="63" y="265"/>
                  <a:pt x="63" y="266"/>
                  <a:pt x="63" y="266"/>
                </a:cubicBezTo>
                <a:cubicBezTo>
                  <a:pt x="62" y="266"/>
                  <a:pt x="62" y="266"/>
                  <a:pt x="62" y="266"/>
                </a:cubicBezTo>
                <a:close/>
                <a:moveTo>
                  <a:pt x="64" y="265"/>
                </a:moveTo>
                <a:cubicBezTo>
                  <a:pt x="64" y="265"/>
                  <a:pt x="64" y="265"/>
                  <a:pt x="64" y="265"/>
                </a:cubicBezTo>
                <a:cubicBezTo>
                  <a:pt x="64" y="265"/>
                  <a:pt x="64" y="265"/>
                  <a:pt x="64" y="265"/>
                </a:cubicBezTo>
                <a:close/>
                <a:moveTo>
                  <a:pt x="65" y="265"/>
                </a:moveTo>
                <a:cubicBezTo>
                  <a:pt x="65" y="265"/>
                  <a:pt x="65" y="265"/>
                  <a:pt x="65" y="265"/>
                </a:cubicBezTo>
                <a:cubicBezTo>
                  <a:pt x="66" y="263"/>
                  <a:pt x="66" y="263"/>
                  <a:pt x="66" y="263"/>
                </a:cubicBezTo>
                <a:cubicBezTo>
                  <a:pt x="66" y="264"/>
                  <a:pt x="66" y="264"/>
                  <a:pt x="66" y="264"/>
                </a:cubicBezTo>
                <a:cubicBezTo>
                  <a:pt x="66" y="264"/>
                  <a:pt x="65" y="265"/>
                  <a:pt x="65" y="265"/>
                </a:cubicBezTo>
                <a:close/>
                <a:moveTo>
                  <a:pt x="67" y="264"/>
                </a:moveTo>
                <a:cubicBezTo>
                  <a:pt x="67" y="264"/>
                  <a:pt x="68" y="264"/>
                  <a:pt x="68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7" y="264"/>
                  <a:pt x="67" y="264"/>
                </a:cubicBezTo>
                <a:close/>
                <a:moveTo>
                  <a:pt x="69" y="263"/>
                </a:moveTo>
                <a:cubicBezTo>
                  <a:pt x="69" y="264"/>
                  <a:pt x="68" y="264"/>
                  <a:pt x="69" y="264"/>
                </a:cubicBezTo>
                <a:cubicBezTo>
                  <a:pt x="68" y="264"/>
                  <a:pt x="68" y="264"/>
                  <a:pt x="68" y="264"/>
                </a:cubicBezTo>
                <a:cubicBezTo>
                  <a:pt x="68" y="264"/>
                  <a:pt x="69" y="264"/>
                  <a:pt x="68" y="263"/>
                </a:cubicBezTo>
                <a:cubicBezTo>
                  <a:pt x="68" y="263"/>
                  <a:pt x="68" y="263"/>
                  <a:pt x="68" y="263"/>
                </a:cubicBezTo>
                <a:cubicBezTo>
                  <a:pt x="69" y="263"/>
                  <a:pt x="69" y="263"/>
                  <a:pt x="70" y="263"/>
                </a:cubicBezTo>
                <a:cubicBezTo>
                  <a:pt x="70" y="263"/>
                  <a:pt x="69" y="263"/>
                  <a:pt x="69" y="263"/>
                </a:cubicBezTo>
                <a:close/>
                <a:moveTo>
                  <a:pt x="76" y="274"/>
                </a:moveTo>
                <a:cubicBezTo>
                  <a:pt x="76" y="273"/>
                  <a:pt x="76" y="274"/>
                  <a:pt x="77" y="274"/>
                </a:cubicBezTo>
                <a:cubicBezTo>
                  <a:pt x="77" y="274"/>
                  <a:pt x="76" y="275"/>
                  <a:pt x="76" y="274"/>
                </a:cubicBezTo>
                <a:close/>
                <a:moveTo>
                  <a:pt x="79" y="273"/>
                </a:moveTo>
                <a:cubicBezTo>
                  <a:pt x="79" y="273"/>
                  <a:pt x="80" y="272"/>
                  <a:pt x="80" y="273"/>
                </a:cubicBezTo>
                <a:cubicBezTo>
                  <a:pt x="80" y="273"/>
                  <a:pt x="79" y="273"/>
                  <a:pt x="79" y="273"/>
                </a:cubicBezTo>
                <a:close/>
                <a:moveTo>
                  <a:pt x="85" y="273"/>
                </a:moveTo>
                <a:cubicBezTo>
                  <a:pt x="86" y="272"/>
                  <a:pt x="86" y="273"/>
                  <a:pt x="87" y="273"/>
                </a:cubicBezTo>
                <a:cubicBezTo>
                  <a:pt x="87" y="273"/>
                  <a:pt x="86" y="273"/>
                  <a:pt x="85" y="273"/>
                </a:cubicBezTo>
                <a:close/>
                <a:moveTo>
                  <a:pt x="100" y="284"/>
                </a:moveTo>
                <a:cubicBezTo>
                  <a:pt x="100" y="284"/>
                  <a:pt x="101" y="283"/>
                  <a:pt x="101" y="284"/>
                </a:cubicBezTo>
                <a:cubicBezTo>
                  <a:pt x="101" y="284"/>
                  <a:pt x="101" y="285"/>
                  <a:pt x="100" y="284"/>
                </a:cubicBezTo>
                <a:close/>
                <a:moveTo>
                  <a:pt x="102" y="300"/>
                </a:moveTo>
                <a:cubicBezTo>
                  <a:pt x="102" y="299"/>
                  <a:pt x="102" y="299"/>
                  <a:pt x="101" y="300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0" y="299"/>
                  <a:pt x="101" y="300"/>
                  <a:pt x="101" y="300"/>
                </a:cubicBezTo>
                <a:cubicBezTo>
                  <a:pt x="100" y="300"/>
                  <a:pt x="100" y="299"/>
                  <a:pt x="100" y="298"/>
                </a:cubicBezTo>
                <a:cubicBezTo>
                  <a:pt x="101" y="299"/>
                  <a:pt x="102" y="297"/>
                  <a:pt x="102" y="297"/>
                </a:cubicBezTo>
                <a:cubicBezTo>
                  <a:pt x="103" y="298"/>
                  <a:pt x="102" y="298"/>
                  <a:pt x="102" y="298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9"/>
                  <a:pt x="103" y="299"/>
                  <a:pt x="102" y="300"/>
                </a:cubicBezTo>
                <a:close/>
                <a:moveTo>
                  <a:pt x="103" y="300"/>
                </a:moveTo>
                <a:cubicBezTo>
                  <a:pt x="103" y="300"/>
                  <a:pt x="103" y="300"/>
                  <a:pt x="103" y="300"/>
                </a:cubicBezTo>
                <a:cubicBezTo>
                  <a:pt x="102" y="300"/>
                  <a:pt x="103" y="299"/>
                  <a:pt x="103" y="299"/>
                </a:cubicBezTo>
                <a:cubicBezTo>
                  <a:pt x="103" y="300"/>
                  <a:pt x="103" y="300"/>
                  <a:pt x="103" y="300"/>
                </a:cubicBezTo>
                <a:close/>
                <a:moveTo>
                  <a:pt x="103" y="297"/>
                </a:moveTo>
                <a:cubicBezTo>
                  <a:pt x="103" y="297"/>
                  <a:pt x="103" y="297"/>
                  <a:pt x="103" y="297"/>
                </a:cubicBezTo>
                <a:cubicBezTo>
                  <a:pt x="103" y="298"/>
                  <a:pt x="103" y="298"/>
                  <a:pt x="103" y="297"/>
                </a:cubicBezTo>
                <a:close/>
                <a:moveTo>
                  <a:pt x="105" y="297"/>
                </a:moveTo>
                <a:cubicBezTo>
                  <a:pt x="105" y="297"/>
                  <a:pt x="106" y="297"/>
                  <a:pt x="106" y="297"/>
                </a:cubicBezTo>
                <a:cubicBezTo>
                  <a:pt x="106" y="297"/>
                  <a:pt x="105" y="298"/>
                  <a:pt x="105" y="297"/>
                </a:cubicBezTo>
                <a:close/>
                <a:moveTo>
                  <a:pt x="108" y="297"/>
                </a:moveTo>
                <a:cubicBezTo>
                  <a:pt x="108" y="298"/>
                  <a:pt x="108" y="297"/>
                  <a:pt x="108" y="297"/>
                </a:cubicBezTo>
                <a:cubicBezTo>
                  <a:pt x="108" y="298"/>
                  <a:pt x="108" y="298"/>
                  <a:pt x="108" y="297"/>
                </a:cubicBezTo>
                <a:close/>
                <a:moveTo>
                  <a:pt x="121" y="299"/>
                </a:moveTo>
                <a:cubicBezTo>
                  <a:pt x="121" y="300"/>
                  <a:pt x="120" y="300"/>
                  <a:pt x="120" y="300"/>
                </a:cubicBezTo>
                <a:cubicBezTo>
                  <a:pt x="120" y="299"/>
                  <a:pt x="120" y="298"/>
                  <a:pt x="120" y="298"/>
                </a:cubicBezTo>
                <a:cubicBezTo>
                  <a:pt x="120" y="298"/>
                  <a:pt x="120" y="297"/>
                  <a:pt x="121" y="298"/>
                </a:cubicBezTo>
                <a:cubicBezTo>
                  <a:pt x="120" y="298"/>
                  <a:pt x="120" y="299"/>
                  <a:pt x="121" y="299"/>
                </a:cubicBezTo>
                <a:close/>
                <a:moveTo>
                  <a:pt x="128" y="294"/>
                </a:moveTo>
                <a:cubicBezTo>
                  <a:pt x="128" y="294"/>
                  <a:pt x="128" y="293"/>
                  <a:pt x="129" y="293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46" y="289"/>
                </a:moveTo>
                <a:cubicBezTo>
                  <a:pt x="147" y="289"/>
                  <a:pt x="147" y="289"/>
                  <a:pt x="147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47" y="290"/>
                  <a:pt x="146" y="289"/>
                  <a:pt x="146" y="289"/>
                </a:cubicBezTo>
                <a:close/>
                <a:moveTo>
                  <a:pt x="147" y="289"/>
                </a:moveTo>
                <a:cubicBezTo>
                  <a:pt x="147" y="288"/>
                  <a:pt x="148" y="288"/>
                  <a:pt x="148" y="288"/>
                </a:cubicBezTo>
                <a:cubicBezTo>
                  <a:pt x="148" y="289"/>
                  <a:pt x="147" y="289"/>
                  <a:pt x="147" y="289"/>
                </a:cubicBezTo>
                <a:close/>
                <a:moveTo>
                  <a:pt x="148" y="288"/>
                </a:moveTo>
                <a:cubicBezTo>
                  <a:pt x="149" y="288"/>
                  <a:pt x="149" y="288"/>
                  <a:pt x="150" y="288"/>
                </a:cubicBezTo>
                <a:cubicBezTo>
                  <a:pt x="149" y="289"/>
                  <a:pt x="149" y="289"/>
                  <a:pt x="148" y="288"/>
                </a:cubicBezTo>
                <a:close/>
                <a:moveTo>
                  <a:pt x="167" y="283"/>
                </a:moveTo>
                <a:cubicBezTo>
                  <a:pt x="167" y="283"/>
                  <a:pt x="167" y="283"/>
                  <a:pt x="168" y="283"/>
                </a:cubicBezTo>
                <a:cubicBezTo>
                  <a:pt x="168" y="283"/>
                  <a:pt x="167" y="283"/>
                  <a:pt x="167" y="283"/>
                </a:cubicBezTo>
                <a:close/>
                <a:moveTo>
                  <a:pt x="178" y="280"/>
                </a:moveTo>
                <a:cubicBezTo>
                  <a:pt x="179" y="280"/>
                  <a:pt x="179" y="279"/>
                  <a:pt x="179" y="279"/>
                </a:cubicBezTo>
                <a:cubicBezTo>
                  <a:pt x="179" y="280"/>
                  <a:pt x="178" y="281"/>
                  <a:pt x="178" y="280"/>
                </a:cubicBezTo>
                <a:close/>
                <a:moveTo>
                  <a:pt x="180" y="280"/>
                </a:moveTo>
                <a:cubicBezTo>
                  <a:pt x="180" y="280"/>
                  <a:pt x="180" y="280"/>
                  <a:pt x="180" y="280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1" y="279"/>
                  <a:pt x="180" y="280"/>
                  <a:pt x="181" y="280"/>
                </a:cubicBezTo>
                <a:cubicBezTo>
                  <a:pt x="180" y="280"/>
                  <a:pt x="180" y="280"/>
                  <a:pt x="180" y="280"/>
                </a:cubicBezTo>
                <a:close/>
                <a:moveTo>
                  <a:pt x="190" y="277"/>
                </a:moveTo>
                <a:cubicBezTo>
                  <a:pt x="191" y="278"/>
                  <a:pt x="191" y="276"/>
                  <a:pt x="191" y="277"/>
                </a:cubicBezTo>
                <a:cubicBezTo>
                  <a:pt x="191" y="277"/>
                  <a:pt x="190" y="278"/>
                  <a:pt x="190" y="277"/>
                </a:cubicBezTo>
                <a:close/>
                <a:moveTo>
                  <a:pt x="193" y="278"/>
                </a:moveTo>
                <a:cubicBezTo>
                  <a:pt x="193" y="278"/>
                  <a:pt x="193" y="277"/>
                  <a:pt x="193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8"/>
                  <a:pt x="193" y="278"/>
                  <a:pt x="193" y="278"/>
                </a:cubicBezTo>
                <a:close/>
                <a:moveTo>
                  <a:pt x="194" y="277"/>
                </a:move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3" y="277"/>
                  <a:pt x="193" y="277"/>
                  <a:pt x="193" y="277"/>
                </a:cubicBezTo>
                <a:cubicBezTo>
                  <a:pt x="193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4" y="276"/>
                  <a:pt x="194" y="276"/>
                  <a:pt x="194" y="277"/>
                </a:cubicBezTo>
                <a:close/>
                <a:moveTo>
                  <a:pt x="196" y="276"/>
                </a:moveTo>
                <a:cubicBezTo>
                  <a:pt x="196" y="276"/>
                  <a:pt x="196" y="276"/>
                  <a:pt x="196" y="276"/>
                </a:cubicBezTo>
                <a:cubicBezTo>
                  <a:pt x="196" y="276"/>
                  <a:pt x="196" y="276"/>
                  <a:pt x="196" y="276"/>
                </a:cubicBezTo>
                <a:close/>
                <a:moveTo>
                  <a:pt x="197" y="286"/>
                </a:moveTo>
                <a:cubicBezTo>
                  <a:pt x="197" y="287"/>
                  <a:pt x="196" y="287"/>
                  <a:pt x="196" y="287"/>
                </a:cubicBezTo>
                <a:cubicBezTo>
                  <a:pt x="196" y="286"/>
                  <a:pt x="196" y="286"/>
                  <a:pt x="196" y="286"/>
                </a:cubicBezTo>
                <a:cubicBezTo>
                  <a:pt x="196" y="286"/>
                  <a:pt x="196" y="287"/>
                  <a:pt x="197" y="286"/>
                </a:cubicBezTo>
                <a:close/>
                <a:moveTo>
                  <a:pt x="195" y="294"/>
                </a:moveTo>
                <a:cubicBezTo>
                  <a:pt x="195" y="293"/>
                  <a:pt x="196" y="293"/>
                  <a:pt x="195" y="293"/>
                </a:cubicBezTo>
                <a:cubicBezTo>
                  <a:pt x="195" y="293"/>
                  <a:pt x="195" y="293"/>
                  <a:pt x="196" y="293"/>
                </a:cubicBezTo>
                <a:cubicBezTo>
                  <a:pt x="195" y="293"/>
                  <a:pt x="196" y="293"/>
                  <a:pt x="196" y="294"/>
                </a:cubicBezTo>
                <a:lnTo>
                  <a:pt x="195" y="294"/>
                </a:lnTo>
                <a:close/>
                <a:moveTo>
                  <a:pt x="196" y="292"/>
                </a:moveTo>
                <a:cubicBezTo>
                  <a:pt x="196" y="292"/>
                  <a:pt x="196" y="292"/>
                  <a:pt x="195" y="292"/>
                </a:cubicBezTo>
                <a:cubicBezTo>
                  <a:pt x="196" y="292"/>
                  <a:pt x="196" y="291"/>
                  <a:pt x="196" y="291"/>
                </a:cubicBezTo>
                <a:cubicBezTo>
                  <a:pt x="196" y="291"/>
                  <a:pt x="196" y="292"/>
                  <a:pt x="196" y="292"/>
                </a:cubicBezTo>
                <a:close/>
                <a:moveTo>
                  <a:pt x="196" y="290"/>
                </a:moveTo>
                <a:cubicBezTo>
                  <a:pt x="195" y="290"/>
                  <a:pt x="195" y="290"/>
                  <a:pt x="196" y="290"/>
                </a:cubicBezTo>
                <a:cubicBezTo>
                  <a:pt x="196" y="290"/>
                  <a:pt x="195" y="290"/>
                  <a:pt x="195" y="290"/>
                </a:cubicBezTo>
                <a:cubicBezTo>
                  <a:pt x="195" y="289"/>
                  <a:pt x="195" y="288"/>
                  <a:pt x="195" y="288"/>
                </a:cubicBezTo>
                <a:cubicBezTo>
                  <a:pt x="196" y="288"/>
                  <a:pt x="196" y="289"/>
                  <a:pt x="197" y="289"/>
                </a:cubicBezTo>
                <a:cubicBezTo>
                  <a:pt x="196" y="290"/>
                  <a:pt x="196" y="290"/>
                  <a:pt x="196" y="290"/>
                </a:cubicBezTo>
                <a:close/>
                <a:moveTo>
                  <a:pt x="197" y="294"/>
                </a:moveTo>
                <a:cubicBezTo>
                  <a:pt x="197" y="294"/>
                  <a:pt x="197" y="294"/>
                  <a:pt x="197" y="294"/>
                </a:cubicBezTo>
                <a:cubicBezTo>
                  <a:pt x="197" y="294"/>
                  <a:pt x="197" y="293"/>
                  <a:pt x="197" y="293"/>
                </a:cubicBezTo>
                <a:cubicBezTo>
                  <a:pt x="197" y="294"/>
                  <a:pt x="197" y="294"/>
                  <a:pt x="197" y="294"/>
                </a:cubicBezTo>
                <a:close/>
                <a:moveTo>
                  <a:pt x="197" y="290"/>
                </a:moveTo>
                <a:cubicBezTo>
                  <a:pt x="197" y="290"/>
                  <a:pt x="197" y="289"/>
                  <a:pt x="198" y="289"/>
                </a:cubicBezTo>
                <a:cubicBezTo>
                  <a:pt x="197" y="289"/>
                  <a:pt x="198" y="290"/>
                  <a:pt x="197" y="290"/>
                </a:cubicBezTo>
                <a:close/>
                <a:moveTo>
                  <a:pt x="199" y="294"/>
                </a:moveTo>
                <a:cubicBezTo>
                  <a:pt x="199" y="294"/>
                  <a:pt x="198" y="295"/>
                  <a:pt x="198" y="295"/>
                </a:cubicBezTo>
                <a:cubicBezTo>
                  <a:pt x="198" y="294"/>
                  <a:pt x="199" y="293"/>
                  <a:pt x="199" y="293"/>
                </a:cubicBezTo>
                <a:cubicBezTo>
                  <a:pt x="199" y="294"/>
                  <a:pt x="198" y="294"/>
                  <a:pt x="199" y="294"/>
                </a:cubicBezTo>
                <a:close/>
                <a:moveTo>
                  <a:pt x="199" y="292"/>
                </a:moveTo>
                <a:cubicBezTo>
                  <a:pt x="199" y="292"/>
                  <a:pt x="199" y="291"/>
                  <a:pt x="200" y="291"/>
                </a:cubicBezTo>
                <a:cubicBezTo>
                  <a:pt x="200" y="292"/>
                  <a:pt x="199" y="291"/>
                  <a:pt x="199" y="292"/>
                </a:cubicBezTo>
                <a:close/>
                <a:moveTo>
                  <a:pt x="199" y="290"/>
                </a:moveTo>
                <a:cubicBezTo>
                  <a:pt x="199" y="291"/>
                  <a:pt x="199" y="290"/>
                  <a:pt x="198" y="290"/>
                </a:cubicBezTo>
                <a:cubicBezTo>
                  <a:pt x="198" y="289"/>
                  <a:pt x="198" y="289"/>
                  <a:pt x="199" y="288"/>
                </a:cubicBezTo>
                <a:cubicBezTo>
                  <a:pt x="199" y="288"/>
                  <a:pt x="200" y="287"/>
                  <a:pt x="200" y="286"/>
                </a:cubicBezTo>
                <a:cubicBezTo>
                  <a:pt x="201" y="286"/>
                  <a:pt x="201" y="287"/>
                  <a:pt x="201" y="287"/>
                </a:cubicBezTo>
                <a:cubicBezTo>
                  <a:pt x="202" y="287"/>
                  <a:pt x="201" y="287"/>
                  <a:pt x="201" y="287"/>
                </a:cubicBezTo>
                <a:cubicBezTo>
                  <a:pt x="201" y="289"/>
                  <a:pt x="202" y="287"/>
                  <a:pt x="202" y="288"/>
                </a:cubicBezTo>
                <a:cubicBezTo>
                  <a:pt x="201" y="289"/>
                  <a:pt x="199" y="288"/>
                  <a:pt x="199" y="290"/>
                </a:cubicBezTo>
                <a:close/>
                <a:moveTo>
                  <a:pt x="201" y="291"/>
                </a:moveTo>
                <a:cubicBezTo>
                  <a:pt x="201" y="291"/>
                  <a:pt x="201" y="291"/>
                  <a:pt x="202" y="291"/>
                </a:cubicBezTo>
                <a:cubicBezTo>
                  <a:pt x="201" y="291"/>
                  <a:pt x="201" y="292"/>
                  <a:pt x="201" y="291"/>
                </a:cubicBezTo>
                <a:close/>
                <a:moveTo>
                  <a:pt x="202" y="293"/>
                </a:moveTo>
                <a:cubicBezTo>
                  <a:pt x="202" y="293"/>
                  <a:pt x="202" y="293"/>
                  <a:pt x="202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201" y="292"/>
                  <a:pt x="203" y="293"/>
                  <a:pt x="202" y="293"/>
                </a:cubicBezTo>
                <a:close/>
                <a:moveTo>
                  <a:pt x="203" y="292"/>
                </a:moveTo>
                <a:cubicBezTo>
                  <a:pt x="204" y="292"/>
                  <a:pt x="204" y="292"/>
                  <a:pt x="204" y="292"/>
                </a:cubicBezTo>
                <a:cubicBezTo>
                  <a:pt x="204" y="293"/>
                  <a:pt x="204" y="293"/>
                  <a:pt x="203" y="292"/>
                </a:cubicBezTo>
                <a:close/>
                <a:moveTo>
                  <a:pt x="208" y="290"/>
                </a:moveTo>
                <a:cubicBezTo>
                  <a:pt x="208" y="290"/>
                  <a:pt x="209" y="289"/>
                  <a:pt x="209" y="290"/>
                </a:cubicBezTo>
                <a:lnTo>
                  <a:pt x="208" y="290"/>
                </a:lnTo>
                <a:close/>
                <a:moveTo>
                  <a:pt x="213" y="287"/>
                </a:moveTo>
                <a:cubicBezTo>
                  <a:pt x="213" y="288"/>
                  <a:pt x="211" y="287"/>
                  <a:pt x="210" y="288"/>
                </a:cubicBezTo>
                <a:cubicBezTo>
                  <a:pt x="210" y="287"/>
                  <a:pt x="212" y="286"/>
                  <a:pt x="213" y="287"/>
                </a:cubicBezTo>
                <a:close/>
                <a:moveTo>
                  <a:pt x="301" y="224"/>
                </a:move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ubicBezTo>
                  <a:pt x="301" y="224"/>
                  <a:pt x="301" y="224"/>
                  <a:pt x="301" y="224"/>
                </a:cubicBezTo>
                <a:close/>
                <a:moveTo>
                  <a:pt x="302" y="251"/>
                </a:moveTo>
                <a:cubicBezTo>
                  <a:pt x="302" y="251"/>
                  <a:pt x="302" y="251"/>
                  <a:pt x="301" y="250"/>
                </a:cubicBezTo>
                <a:cubicBezTo>
                  <a:pt x="302" y="250"/>
                  <a:pt x="302" y="250"/>
                  <a:pt x="302" y="250"/>
                </a:cubicBezTo>
                <a:cubicBezTo>
                  <a:pt x="302" y="250"/>
                  <a:pt x="302" y="251"/>
                  <a:pt x="302" y="251"/>
                </a:cubicBezTo>
                <a:close/>
                <a:moveTo>
                  <a:pt x="303" y="251"/>
                </a:moveTo>
                <a:cubicBezTo>
                  <a:pt x="303" y="251"/>
                  <a:pt x="303" y="251"/>
                  <a:pt x="303" y="251"/>
                </a:cubicBezTo>
                <a:cubicBezTo>
                  <a:pt x="303" y="251"/>
                  <a:pt x="302" y="251"/>
                  <a:pt x="302" y="250"/>
                </a:cubicBezTo>
                <a:cubicBezTo>
                  <a:pt x="303" y="250"/>
                  <a:pt x="303" y="250"/>
                  <a:pt x="303" y="250"/>
                </a:cubicBezTo>
                <a:cubicBezTo>
                  <a:pt x="303" y="251"/>
                  <a:pt x="303" y="251"/>
                  <a:pt x="303" y="251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4" y="225"/>
                </a:moveTo>
                <a:cubicBezTo>
                  <a:pt x="303" y="225"/>
                  <a:pt x="303" y="225"/>
                  <a:pt x="303" y="225"/>
                </a:cubicBezTo>
                <a:cubicBezTo>
                  <a:pt x="303" y="225"/>
                  <a:pt x="303" y="224"/>
                  <a:pt x="303" y="224"/>
                </a:cubicBezTo>
                <a:cubicBezTo>
                  <a:pt x="303" y="224"/>
                  <a:pt x="303" y="224"/>
                  <a:pt x="303" y="224"/>
                </a:cubicBezTo>
                <a:cubicBezTo>
                  <a:pt x="303" y="224"/>
                  <a:pt x="304" y="224"/>
                  <a:pt x="304" y="224"/>
                </a:cubicBezTo>
                <a:cubicBezTo>
                  <a:pt x="304" y="224"/>
                  <a:pt x="304" y="224"/>
                  <a:pt x="304" y="225"/>
                </a:cubicBezTo>
                <a:cubicBezTo>
                  <a:pt x="304" y="225"/>
                  <a:pt x="304" y="225"/>
                  <a:pt x="304" y="225"/>
                </a:cubicBezTo>
                <a:close/>
                <a:moveTo>
                  <a:pt x="304" y="251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ubicBezTo>
                  <a:pt x="304" y="251"/>
                  <a:pt x="304" y="251"/>
                  <a:pt x="304" y="251"/>
                </a:cubicBezTo>
                <a:close/>
                <a:moveTo>
                  <a:pt x="305" y="251"/>
                </a:moveTo>
                <a:cubicBezTo>
                  <a:pt x="305" y="251"/>
                  <a:pt x="305" y="251"/>
                  <a:pt x="305" y="251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1"/>
                  <a:pt x="305" y="251"/>
                  <a:pt x="305" y="251"/>
                </a:cubicBezTo>
                <a:close/>
                <a:moveTo>
                  <a:pt x="307" y="250"/>
                </a:moveTo>
                <a:cubicBezTo>
                  <a:pt x="307" y="250"/>
                  <a:pt x="307" y="250"/>
                  <a:pt x="307" y="250"/>
                </a:cubicBezTo>
                <a:cubicBezTo>
                  <a:pt x="307" y="250"/>
                  <a:pt x="306" y="250"/>
                  <a:pt x="306" y="250"/>
                </a:cubicBezTo>
                <a:cubicBezTo>
                  <a:pt x="306" y="250"/>
                  <a:pt x="306" y="250"/>
                  <a:pt x="306" y="250"/>
                </a:cubicBezTo>
                <a:cubicBezTo>
                  <a:pt x="306" y="250"/>
                  <a:pt x="305" y="250"/>
                  <a:pt x="305" y="250"/>
                </a:cubicBezTo>
                <a:cubicBezTo>
                  <a:pt x="305" y="250"/>
                  <a:pt x="305" y="250"/>
                  <a:pt x="305" y="250"/>
                </a:cubicBezTo>
                <a:cubicBezTo>
                  <a:pt x="305" y="250"/>
                  <a:pt x="305" y="250"/>
                  <a:pt x="305" y="249"/>
                </a:cubicBezTo>
                <a:cubicBezTo>
                  <a:pt x="305" y="249"/>
                  <a:pt x="305" y="250"/>
                  <a:pt x="305" y="249"/>
                </a:cubicBezTo>
                <a:cubicBezTo>
                  <a:pt x="306" y="249"/>
                  <a:pt x="305" y="249"/>
                  <a:pt x="305" y="250"/>
                </a:cubicBezTo>
                <a:cubicBezTo>
                  <a:pt x="306" y="250"/>
                  <a:pt x="306" y="249"/>
                  <a:pt x="306" y="249"/>
                </a:cubicBezTo>
                <a:cubicBezTo>
                  <a:pt x="306" y="249"/>
                  <a:pt x="307" y="249"/>
                  <a:pt x="307" y="249"/>
                </a:cubicBezTo>
                <a:cubicBezTo>
                  <a:pt x="307" y="249"/>
                  <a:pt x="307" y="250"/>
                  <a:pt x="307" y="250"/>
                </a:cubicBezTo>
                <a:cubicBezTo>
                  <a:pt x="307" y="250"/>
                  <a:pt x="307" y="250"/>
                  <a:pt x="308" y="250"/>
                </a:cubicBezTo>
                <a:cubicBezTo>
                  <a:pt x="307" y="250"/>
                  <a:pt x="307" y="250"/>
                  <a:pt x="307" y="250"/>
                </a:cubicBezTo>
                <a:close/>
                <a:moveTo>
                  <a:pt x="306" y="247"/>
                </a:moveTo>
                <a:cubicBezTo>
                  <a:pt x="307" y="248"/>
                  <a:pt x="307" y="247"/>
                  <a:pt x="307" y="248"/>
                </a:cubicBezTo>
                <a:cubicBezTo>
                  <a:pt x="307" y="248"/>
                  <a:pt x="307" y="248"/>
                  <a:pt x="307" y="248"/>
                </a:cubicBezTo>
                <a:cubicBezTo>
                  <a:pt x="307" y="248"/>
                  <a:pt x="307" y="248"/>
                  <a:pt x="306" y="248"/>
                </a:cubicBezTo>
                <a:cubicBezTo>
                  <a:pt x="306" y="248"/>
                  <a:pt x="306" y="248"/>
                  <a:pt x="306" y="247"/>
                </a:cubicBezTo>
                <a:close/>
                <a:moveTo>
                  <a:pt x="306" y="224"/>
                </a:move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5"/>
                </a:cubicBezTo>
                <a:cubicBezTo>
                  <a:pt x="306" y="225"/>
                  <a:pt x="306" y="225"/>
                  <a:pt x="306" y="224"/>
                </a:cubicBezTo>
                <a:close/>
                <a:moveTo>
                  <a:pt x="307" y="243"/>
                </a:moveTo>
                <a:cubicBezTo>
                  <a:pt x="308" y="243"/>
                  <a:pt x="308" y="243"/>
                  <a:pt x="308" y="243"/>
                </a:cubicBezTo>
                <a:cubicBezTo>
                  <a:pt x="308" y="243"/>
                  <a:pt x="307" y="244"/>
                  <a:pt x="307" y="243"/>
                </a:cubicBezTo>
                <a:close/>
                <a:moveTo>
                  <a:pt x="308" y="247"/>
                </a:moveTo>
                <a:cubicBezTo>
                  <a:pt x="308" y="248"/>
                  <a:pt x="308" y="248"/>
                  <a:pt x="308" y="248"/>
                </a:cubicBezTo>
                <a:cubicBezTo>
                  <a:pt x="308" y="247"/>
                  <a:pt x="308" y="247"/>
                  <a:pt x="308" y="247"/>
                </a:cubicBezTo>
                <a:close/>
                <a:moveTo>
                  <a:pt x="309" y="249"/>
                </a:moveTo>
                <a:cubicBezTo>
                  <a:pt x="308" y="249"/>
                  <a:pt x="308" y="250"/>
                  <a:pt x="307" y="250"/>
                </a:cubicBezTo>
                <a:cubicBezTo>
                  <a:pt x="308" y="249"/>
                  <a:pt x="307" y="249"/>
                  <a:pt x="308" y="248"/>
                </a:cubicBezTo>
                <a:cubicBezTo>
                  <a:pt x="309" y="248"/>
                  <a:pt x="308" y="250"/>
                  <a:pt x="309" y="249"/>
                </a:cubicBezTo>
                <a:cubicBezTo>
                  <a:pt x="309" y="249"/>
                  <a:pt x="308" y="249"/>
                  <a:pt x="309" y="248"/>
                </a:cubicBezTo>
                <a:cubicBezTo>
                  <a:pt x="309" y="249"/>
                  <a:pt x="309" y="249"/>
                  <a:pt x="309" y="249"/>
                </a:cubicBezTo>
                <a:cubicBezTo>
                  <a:pt x="309" y="249"/>
                  <a:pt x="309" y="249"/>
                  <a:pt x="309" y="249"/>
                </a:cubicBezTo>
                <a:close/>
                <a:moveTo>
                  <a:pt x="309" y="223"/>
                </a:moveTo>
                <a:cubicBezTo>
                  <a:pt x="309" y="223"/>
                  <a:pt x="309" y="223"/>
                  <a:pt x="309" y="223"/>
                </a:cubicBezTo>
                <a:cubicBezTo>
                  <a:pt x="309" y="223"/>
                  <a:pt x="309" y="223"/>
                  <a:pt x="309" y="224"/>
                </a:cubicBezTo>
                <a:cubicBezTo>
                  <a:pt x="309" y="224"/>
                  <a:pt x="309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7" y="224"/>
                  <a:pt x="307" y="224"/>
                  <a:pt x="307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5" y="224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05" y="224"/>
                  <a:pt x="305" y="225"/>
                  <a:pt x="305" y="224"/>
                </a:cubicBezTo>
                <a:cubicBezTo>
                  <a:pt x="305" y="224"/>
                  <a:pt x="305" y="224"/>
                  <a:pt x="305" y="224"/>
                </a:cubicBezTo>
                <a:cubicBezTo>
                  <a:pt x="305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6" y="224"/>
                  <a:pt x="307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9" y="223"/>
                  <a:pt x="309" y="223"/>
                </a:cubicBezTo>
                <a:cubicBezTo>
                  <a:pt x="309" y="223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2"/>
                  <a:pt x="308" y="222"/>
                </a:cubicBezTo>
                <a:cubicBezTo>
                  <a:pt x="308" y="222"/>
                  <a:pt x="308" y="223"/>
                  <a:pt x="308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8" y="223"/>
                  <a:pt x="308" y="223"/>
                  <a:pt x="307" y="223"/>
                </a:cubicBezTo>
                <a:cubicBezTo>
                  <a:pt x="308" y="223"/>
                  <a:pt x="308" y="223"/>
                  <a:pt x="308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3"/>
                </a:cubicBezTo>
                <a:cubicBezTo>
                  <a:pt x="307" y="223"/>
                  <a:pt x="307" y="223"/>
                  <a:pt x="307" y="222"/>
                </a:cubicBezTo>
                <a:cubicBezTo>
                  <a:pt x="307" y="222"/>
                  <a:pt x="307" y="222"/>
                  <a:pt x="307" y="222"/>
                </a:cubicBezTo>
                <a:cubicBezTo>
                  <a:pt x="308" y="222"/>
                  <a:pt x="308" y="221"/>
                  <a:pt x="309" y="222"/>
                </a:cubicBezTo>
                <a:cubicBezTo>
                  <a:pt x="308" y="222"/>
                  <a:pt x="309" y="223"/>
                  <a:pt x="309" y="223"/>
                </a:cubicBezTo>
                <a:cubicBezTo>
                  <a:pt x="309" y="223"/>
                  <a:pt x="309" y="223"/>
                  <a:pt x="309" y="223"/>
                </a:cubicBezTo>
                <a:close/>
                <a:moveTo>
                  <a:pt x="310" y="248"/>
                </a:moveTo>
                <a:cubicBezTo>
                  <a:pt x="310" y="247"/>
                  <a:pt x="309" y="247"/>
                  <a:pt x="309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8"/>
                  <a:pt x="310" y="248"/>
                  <a:pt x="310" y="24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8"/>
                </a:cubicBezTo>
                <a:cubicBezTo>
                  <a:pt x="313" y="238"/>
                  <a:pt x="313" y="238"/>
                  <a:pt x="313" y="239"/>
                </a:cubicBezTo>
                <a:cubicBezTo>
                  <a:pt x="313" y="238"/>
                  <a:pt x="313" y="238"/>
                  <a:pt x="313" y="238"/>
                </a:cubicBezTo>
                <a:close/>
                <a:moveTo>
                  <a:pt x="313" y="238"/>
                </a:moveTo>
                <a:cubicBezTo>
                  <a:pt x="313" y="238"/>
                  <a:pt x="313" y="238"/>
                  <a:pt x="313" y="239"/>
                </a:cubicBezTo>
                <a:cubicBezTo>
                  <a:pt x="313" y="239"/>
                  <a:pt x="313" y="239"/>
                  <a:pt x="313" y="239"/>
                </a:cubicBezTo>
                <a:cubicBezTo>
                  <a:pt x="313" y="239"/>
                  <a:pt x="312" y="238"/>
                  <a:pt x="312" y="238"/>
                </a:cubicBezTo>
                <a:cubicBezTo>
                  <a:pt x="312" y="238"/>
                  <a:pt x="313" y="238"/>
                  <a:pt x="313" y="238"/>
                </a:cubicBezTo>
                <a:close/>
                <a:moveTo>
                  <a:pt x="312" y="237"/>
                </a:moveTo>
                <a:cubicBezTo>
                  <a:pt x="312" y="237"/>
                  <a:pt x="312" y="237"/>
                  <a:pt x="313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lose/>
                <a:moveTo>
                  <a:pt x="311" y="238"/>
                </a:moveTo>
                <a:cubicBezTo>
                  <a:pt x="311" y="239"/>
                  <a:pt x="310" y="239"/>
                  <a:pt x="310" y="239"/>
                </a:cubicBezTo>
                <a:cubicBezTo>
                  <a:pt x="310" y="238"/>
                  <a:pt x="311" y="238"/>
                  <a:pt x="311" y="238"/>
                </a:cubicBezTo>
                <a:close/>
                <a:moveTo>
                  <a:pt x="312" y="247"/>
                </a:moveTo>
                <a:cubicBezTo>
                  <a:pt x="311" y="247"/>
                  <a:pt x="311" y="247"/>
                  <a:pt x="310" y="247"/>
                </a:cubicBezTo>
                <a:cubicBezTo>
                  <a:pt x="311" y="247"/>
                  <a:pt x="312" y="247"/>
                  <a:pt x="312" y="247"/>
                </a:cubicBezTo>
                <a:close/>
                <a:moveTo>
                  <a:pt x="312" y="239"/>
                </a:move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2" y="238"/>
                  <a:pt x="312" y="238"/>
                  <a:pt x="312" y="238"/>
                </a:cubicBezTo>
                <a:cubicBezTo>
                  <a:pt x="313" y="238"/>
                  <a:pt x="312" y="238"/>
                  <a:pt x="312" y="239"/>
                </a:cubicBezTo>
                <a:close/>
                <a:moveTo>
                  <a:pt x="313" y="244"/>
                </a:moveTo>
                <a:cubicBezTo>
                  <a:pt x="313" y="245"/>
                  <a:pt x="313" y="245"/>
                  <a:pt x="312" y="245"/>
                </a:cubicBezTo>
                <a:cubicBezTo>
                  <a:pt x="312" y="245"/>
                  <a:pt x="312" y="244"/>
                  <a:pt x="313" y="244"/>
                </a:cubicBezTo>
                <a:close/>
                <a:moveTo>
                  <a:pt x="312" y="247"/>
                </a:moveTo>
                <a:cubicBezTo>
                  <a:pt x="312" y="247"/>
                  <a:pt x="312" y="247"/>
                  <a:pt x="312" y="246"/>
                </a:cubicBezTo>
                <a:cubicBezTo>
                  <a:pt x="313" y="247"/>
                  <a:pt x="313" y="246"/>
                  <a:pt x="314" y="247"/>
                </a:cubicBezTo>
                <a:cubicBezTo>
                  <a:pt x="313" y="246"/>
                  <a:pt x="313" y="247"/>
                  <a:pt x="312" y="247"/>
                </a:cubicBezTo>
                <a:close/>
                <a:moveTo>
                  <a:pt x="318" y="222"/>
                </a:moveTo>
                <a:cubicBezTo>
                  <a:pt x="318" y="221"/>
                  <a:pt x="319" y="221"/>
                  <a:pt x="319" y="221"/>
                </a:cubicBezTo>
                <a:cubicBezTo>
                  <a:pt x="319" y="221"/>
                  <a:pt x="319" y="221"/>
                  <a:pt x="319" y="221"/>
                </a:cubicBezTo>
                <a:cubicBezTo>
                  <a:pt x="319" y="222"/>
                  <a:pt x="318" y="222"/>
                  <a:pt x="318" y="222"/>
                </a:cubicBezTo>
                <a:cubicBezTo>
                  <a:pt x="318" y="222"/>
                  <a:pt x="318" y="222"/>
                  <a:pt x="318" y="222"/>
                </a:cubicBezTo>
                <a:close/>
                <a:moveTo>
                  <a:pt x="315" y="232"/>
                </a:move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2"/>
                  <a:pt x="315" y="232"/>
                </a:cubicBezTo>
                <a:cubicBezTo>
                  <a:pt x="315" y="232"/>
                  <a:pt x="315" y="233"/>
                  <a:pt x="314" y="232"/>
                </a:cubicBezTo>
                <a:lnTo>
                  <a:pt x="315" y="232"/>
                </a:lnTo>
                <a:close/>
                <a:moveTo>
                  <a:pt x="315" y="237"/>
                </a:moveTo>
                <a:cubicBezTo>
                  <a:pt x="315" y="237"/>
                  <a:pt x="315" y="238"/>
                  <a:pt x="315" y="238"/>
                </a:cubicBezTo>
                <a:cubicBezTo>
                  <a:pt x="315" y="238"/>
                  <a:pt x="315" y="237"/>
                  <a:pt x="315" y="237"/>
                </a:cubicBezTo>
                <a:cubicBezTo>
                  <a:pt x="315" y="237"/>
                  <a:pt x="315" y="237"/>
                  <a:pt x="315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37"/>
                </a:moveTo>
                <a:cubicBezTo>
                  <a:pt x="314" y="237"/>
                  <a:pt x="314" y="237"/>
                  <a:pt x="314" y="237"/>
                </a:cubicBezTo>
                <a:cubicBezTo>
                  <a:pt x="314" y="237"/>
                  <a:pt x="314" y="238"/>
                  <a:pt x="314" y="238"/>
                </a:cubicBezTo>
                <a:cubicBezTo>
                  <a:pt x="314" y="238"/>
                  <a:pt x="314" y="237"/>
                  <a:pt x="314" y="237"/>
                </a:cubicBezTo>
                <a:close/>
                <a:moveTo>
                  <a:pt x="314" y="238"/>
                </a:move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14" y="238"/>
                  <a:pt x="314" y="238"/>
                  <a:pt x="314" y="238"/>
                </a:cubicBezTo>
                <a:close/>
                <a:moveTo>
                  <a:pt x="314" y="248"/>
                </a:move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6"/>
                </a:cubicBezTo>
                <a:cubicBezTo>
                  <a:pt x="314" y="246"/>
                  <a:pt x="315" y="246"/>
                  <a:pt x="315" y="247"/>
                </a:cubicBezTo>
                <a:cubicBezTo>
                  <a:pt x="315" y="247"/>
                  <a:pt x="315" y="248"/>
                  <a:pt x="314" y="248"/>
                </a:cubicBezTo>
                <a:close/>
                <a:moveTo>
                  <a:pt x="315" y="238"/>
                </a:move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5" y="238"/>
                  <a:pt x="316" y="238"/>
                  <a:pt x="316" y="237"/>
                </a:cubicBezTo>
                <a:cubicBezTo>
                  <a:pt x="316" y="238"/>
                  <a:pt x="316" y="238"/>
                  <a:pt x="316" y="238"/>
                </a:cubicBezTo>
                <a:cubicBezTo>
                  <a:pt x="315" y="238"/>
                  <a:pt x="315" y="238"/>
                  <a:pt x="315" y="238"/>
                </a:cubicBezTo>
                <a:close/>
                <a:moveTo>
                  <a:pt x="317" y="246"/>
                </a:moveTo>
                <a:cubicBezTo>
                  <a:pt x="316" y="246"/>
                  <a:pt x="316" y="247"/>
                  <a:pt x="316" y="247"/>
                </a:cubicBezTo>
                <a:cubicBezTo>
                  <a:pt x="315" y="247"/>
                  <a:pt x="316" y="247"/>
                  <a:pt x="316" y="246"/>
                </a:cubicBezTo>
                <a:cubicBezTo>
                  <a:pt x="316" y="246"/>
                  <a:pt x="316" y="246"/>
                  <a:pt x="316" y="246"/>
                </a:cubicBezTo>
                <a:cubicBezTo>
                  <a:pt x="316" y="246"/>
                  <a:pt x="317" y="246"/>
                  <a:pt x="317" y="246"/>
                </a:cubicBezTo>
                <a:close/>
                <a:moveTo>
                  <a:pt x="316" y="237"/>
                </a:moveTo>
                <a:cubicBezTo>
                  <a:pt x="316" y="237"/>
                  <a:pt x="316" y="237"/>
                  <a:pt x="317" y="237"/>
                </a:cubicBezTo>
                <a:cubicBezTo>
                  <a:pt x="316" y="237"/>
                  <a:pt x="316" y="237"/>
                  <a:pt x="316" y="237"/>
                </a:cubicBezTo>
                <a:close/>
                <a:moveTo>
                  <a:pt x="316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6" y="235"/>
                </a:cubicBezTo>
                <a:close/>
                <a:moveTo>
                  <a:pt x="317" y="237"/>
                </a:move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7" y="236"/>
                  <a:pt x="317" y="236"/>
                  <a:pt x="317" y="237"/>
                </a:cubicBezTo>
                <a:close/>
                <a:moveTo>
                  <a:pt x="317" y="222"/>
                </a:moveTo>
                <a:cubicBezTo>
                  <a:pt x="317" y="222"/>
                  <a:pt x="316" y="222"/>
                  <a:pt x="316" y="222"/>
                </a:cubicBezTo>
                <a:cubicBezTo>
                  <a:pt x="316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22"/>
                </a:move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ubicBezTo>
                  <a:pt x="317" y="222"/>
                  <a:pt x="317" y="222"/>
                  <a:pt x="317" y="222"/>
                </a:cubicBezTo>
                <a:close/>
                <a:moveTo>
                  <a:pt x="317" y="235"/>
                </a:moveTo>
                <a:cubicBezTo>
                  <a:pt x="317" y="235"/>
                  <a:pt x="317" y="235"/>
                  <a:pt x="317" y="235"/>
                </a:cubicBezTo>
                <a:cubicBezTo>
                  <a:pt x="317" y="235"/>
                  <a:pt x="317" y="235"/>
                  <a:pt x="317" y="234"/>
                </a:cubicBezTo>
                <a:cubicBezTo>
                  <a:pt x="317" y="235"/>
                  <a:pt x="318" y="235"/>
                  <a:pt x="318" y="235"/>
                </a:cubicBezTo>
                <a:cubicBezTo>
                  <a:pt x="317" y="235"/>
                  <a:pt x="317" y="235"/>
                  <a:pt x="317" y="235"/>
                </a:cubicBezTo>
                <a:close/>
                <a:moveTo>
                  <a:pt x="317" y="234"/>
                </a:move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8" y="234"/>
                  <a:pt x="318" y="234"/>
                </a:cubicBezTo>
                <a:lnTo>
                  <a:pt x="317" y="234"/>
                </a:lnTo>
                <a:close/>
                <a:moveTo>
                  <a:pt x="318" y="237"/>
                </a:moveTo>
                <a:cubicBezTo>
                  <a:pt x="318" y="237"/>
                  <a:pt x="318" y="236"/>
                  <a:pt x="319" y="237"/>
                </a:cubicBezTo>
                <a:cubicBezTo>
                  <a:pt x="318" y="237"/>
                  <a:pt x="318" y="237"/>
                  <a:pt x="318" y="237"/>
                </a:cubicBezTo>
                <a:close/>
                <a:moveTo>
                  <a:pt x="318" y="236"/>
                </a:moveTo>
                <a:cubicBezTo>
                  <a:pt x="319" y="236"/>
                  <a:pt x="319" y="236"/>
                  <a:pt x="319" y="236"/>
                </a:cubicBezTo>
                <a:cubicBezTo>
                  <a:pt x="319" y="236"/>
                  <a:pt x="319" y="236"/>
                  <a:pt x="318" y="236"/>
                </a:cubicBezTo>
                <a:cubicBezTo>
                  <a:pt x="318" y="236"/>
                  <a:pt x="318" y="236"/>
                  <a:pt x="318" y="236"/>
                </a:cubicBezTo>
                <a:close/>
                <a:moveTo>
                  <a:pt x="319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19" y="235"/>
                  <a:pt x="319" y="235"/>
                  <a:pt x="319" y="235"/>
                </a:cubicBezTo>
                <a:close/>
                <a:moveTo>
                  <a:pt x="318" y="241"/>
                </a:moveTo>
                <a:cubicBezTo>
                  <a:pt x="318" y="241"/>
                  <a:pt x="318" y="241"/>
                  <a:pt x="319" y="241"/>
                </a:cubicBezTo>
                <a:cubicBezTo>
                  <a:pt x="319" y="241"/>
                  <a:pt x="318" y="242"/>
                  <a:pt x="318" y="241"/>
                </a:cubicBezTo>
                <a:close/>
                <a:moveTo>
                  <a:pt x="319" y="235"/>
                </a:moveTo>
                <a:cubicBezTo>
                  <a:pt x="319" y="235"/>
                  <a:pt x="319" y="235"/>
                  <a:pt x="319" y="235"/>
                </a:cubicBezTo>
                <a:cubicBezTo>
                  <a:pt x="319" y="235"/>
                  <a:pt x="319" y="234"/>
                  <a:pt x="318" y="234"/>
                </a:cubicBezTo>
                <a:cubicBezTo>
                  <a:pt x="318" y="234"/>
                  <a:pt x="318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4"/>
                  <a:pt x="319" y="234"/>
                </a:cubicBezTo>
                <a:cubicBezTo>
                  <a:pt x="319" y="234"/>
                  <a:pt x="319" y="235"/>
                  <a:pt x="319" y="235"/>
                </a:cubicBezTo>
                <a:close/>
                <a:moveTo>
                  <a:pt x="373" y="230"/>
                </a:moveTo>
                <a:cubicBezTo>
                  <a:pt x="373" y="231"/>
                  <a:pt x="373" y="231"/>
                  <a:pt x="373" y="231"/>
                </a:cubicBezTo>
                <a:cubicBezTo>
                  <a:pt x="373" y="231"/>
                  <a:pt x="372" y="231"/>
                  <a:pt x="372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230"/>
                  <a:pt x="372" y="230"/>
                  <a:pt x="373" y="230"/>
                </a:cubicBezTo>
                <a:close/>
                <a:moveTo>
                  <a:pt x="366" y="232"/>
                </a:moveTo>
                <a:cubicBezTo>
                  <a:pt x="366" y="232"/>
                  <a:pt x="365" y="233"/>
                  <a:pt x="365" y="232"/>
                </a:cubicBezTo>
                <a:cubicBezTo>
                  <a:pt x="365" y="232"/>
                  <a:pt x="366" y="232"/>
                  <a:pt x="366" y="232"/>
                </a:cubicBezTo>
                <a:close/>
                <a:moveTo>
                  <a:pt x="364" y="232"/>
                </a:moveTo>
                <a:cubicBezTo>
                  <a:pt x="364" y="233"/>
                  <a:pt x="363" y="232"/>
                  <a:pt x="363" y="232"/>
                </a:cubicBezTo>
                <a:cubicBezTo>
                  <a:pt x="363" y="232"/>
                  <a:pt x="364" y="232"/>
                  <a:pt x="364" y="232"/>
                </a:cubicBezTo>
                <a:close/>
                <a:moveTo>
                  <a:pt x="356" y="232"/>
                </a:moveTo>
                <a:cubicBezTo>
                  <a:pt x="356" y="233"/>
                  <a:pt x="356" y="234"/>
                  <a:pt x="355" y="233"/>
                </a:cubicBezTo>
                <a:cubicBezTo>
                  <a:pt x="356" y="233"/>
                  <a:pt x="356" y="232"/>
                  <a:pt x="356" y="232"/>
                </a:cubicBezTo>
                <a:close/>
                <a:moveTo>
                  <a:pt x="355" y="234"/>
                </a:moveTo>
                <a:cubicBezTo>
                  <a:pt x="355" y="235"/>
                  <a:pt x="355" y="234"/>
                  <a:pt x="356" y="235"/>
                </a:cubicBezTo>
                <a:cubicBezTo>
                  <a:pt x="355" y="235"/>
                  <a:pt x="355" y="237"/>
                  <a:pt x="355" y="236"/>
                </a:cubicBezTo>
                <a:cubicBezTo>
                  <a:pt x="355" y="235"/>
                  <a:pt x="355" y="235"/>
                  <a:pt x="355" y="234"/>
                </a:cubicBezTo>
                <a:close/>
                <a:moveTo>
                  <a:pt x="354" y="236"/>
                </a:moveTo>
                <a:cubicBezTo>
                  <a:pt x="354" y="236"/>
                  <a:pt x="354" y="235"/>
                  <a:pt x="353" y="235"/>
                </a:cubicBezTo>
                <a:cubicBezTo>
                  <a:pt x="354" y="235"/>
                  <a:pt x="354" y="235"/>
                  <a:pt x="354" y="235"/>
                </a:cubicBezTo>
                <a:cubicBezTo>
                  <a:pt x="354" y="235"/>
                  <a:pt x="355" y="236"/>
                  <a:pt x="354" y="236"/>
                </a:cubicBezTo>
                <a:close/>
                <a:moveTo>
                  <a:pt x="353" y="233"/>
                </a:moveTo>
                <a:cubicBezTo>
                  <a:pt x="353" y="233"/>
                  <a:pt x="353" y="234"/>
                  <a:pt x="353" y="234"/>
                </a:cubicBezTo>
                <a:cubicBezTo>
                  <a:pt x="353" y="235"/>
                  <a:pt x="354" y="234"/>
                  <a:pt x="354" y="234"/>
                </a:cubicBezTo>
                <a:cubicBezTo>
                  <a:pt x="354" y="235"/>
                  <a:pt x="353" y="235"/>
                  <a:pt x="353" y="234"/>
                </a:cubicBezTo>
                <a:cubicBezTo>
                  <a:pt x="353" y="234"/>
                  <a:pt x="353" y="234"/>
                  <a:pt x="352" y="234"/>
                </a:cubicBezTo>
                <a:cubicBezTo>
                  <a:pt x="353" y="233"/>
                  <a:pt x="353" y="233"/>
                  <a:pt x="353" y="233"/>
                </a:cubicBezTo>
                <a:close/>
                <a:moveTo>
                  <a:pt x="353" y="235"/>
                </a:moveTo>
                <a:cubicBezTo>
                  <a:pt x="353" y="236"/>
                  <a:pt x="352" y="235"/>
                  <a:pt x="352" y="235"/>
                </a:cubicBezTo>
                <a:cubicBezTo>
                  <a:pt x="353" y="235"/>
                  <a:pt x="353" y="235"/>
                  <a:pt x="353" y="235"/>
                </a:cubicBezTo>
                <a:close/>
                <a:moveTo>
                  <a:pt x="348" y="235"/>
                </a:moveTo>
                <a:cubicBezTo>
                  <a:pt x="349" y="235"/>
                  <a:pt x="349" y="236"/>
                  <a:pt x="349" y="235"/>
                </a:cubicBezTo>
                <a:cubicBezTo>
                  <a:pt x="349" y="234"/>
                  <a:pt x="349" y="235"/>
                  <a:pt x="349" y="234"/>
                </a:cubicBezTo>
                <a:cubicBezTo>
                  <a:pt x="349" y="234"/>
                  <a:pt x="349" y="234"/>
                  <a:pt x="350" y="235"/>
                </a:cubicBezTo>
                <a:cubicBezTo>
                  <a:pt x="350" y="235"/>
                  <a:pt x="349" y="236"/>
                  <a:pt x="348" y="235"/>
                </a:cubicBezTo>
                <a:cubicBezTo>
                  <a:pt x="348" y="236"/>
                  <a:pt x="348" y="235"/>
                  <a:pt x="348" y="235"/>
                </a:cubicBezTo>
                <a:close/>
                <a:moveTo>
                  <a:pt x="347" y="235"/>
                </a:moveTo>
                <a:cubicBezTo>
                  <a:pt x="347" y="235"/>
                  <a:pt x="347" y="235"/>
                  <a:pt x="347" y="236"/>
                </a:cubicBezTo>
                <a:cubicBezTo>
                  <a:pt x="347" y="236"/>
                  <a:pt x="347" y="236"/>
                  <a:pt x="347" y="236"/>
                </a:cubicBezTo>
                <a:cubicBezTo>
                  <a:pt x="347" y="236"/>
                  <a:pt x="347" y="235"/>
                  <a:pt x="347" y="235"/>
                </a:cubicBezTo>
                <a:close/>
                <a:moveTo>
                  <a:pt x="348" y="238"/>
                </a:moveTo>
                <a:cubicBezTo>
                  <a:pt x="347" y="239"/>
                  <a:pt x="347" y="239"/>
                  <a:pt x="346" y="239"/>
                </a:cubicBezTo>
                <a:cubicBezTo>
                  <a:pt x="347" y="238"/>
                  <a:pt x="347" y="238"/>
                  <a:pt x="348" y="238"/>
                </a:cubicBezTo>
                <a:close/>
                <a:moveTo>
                  <a:pt x="345" y="235"/>
                </a:moveTo>
                <a:cubicBezTo>
                  <a:pt x="345" y="235"/>
                  <a:pt x="345" y="235"/>
                  <a:pt x="345" y="235"/>
                </a:cubicBezTo>
                <a:cubicBezTo>
                  <a:pt x="345" y="234"/>
                  <a:pt x="345" y="234"/>
                  <a:pt x="345" y="235"/>
                </a:cubicBezTo>
                <a:close/>
                <a:moveTo>
                  <a:pt x="344" y="237"/>
                </a:moveTo>
                <a:cubicBezTo>
                  <a:pt x="344" y="238"/>
                  <a:pt x="344" y="237"/>
                  <a:pt x="344" y="238"/>
                </a:cubicBezTo>
                <a:cubicBezTo>
                  <a:pt x="343" y="238"/>
                  <a:pt x="344" y="238"/>
                  <a:pt x="343" y="237"/>
                </a:cubicBezTo>
                <a:cubicBezTo>
                  <a:pt x="343" y="237"/>
                  <a:pt x="343" y="238"/>
                  <a:pt x="343" y="238"/>
                </a:cubicBezTo>
                <a:cubicBezTo>
                  <a:pt x="343" y="237"/>
                  <a:pt x="344" y="237"/>
                  <a:pt x="344" y="237"/>
                </a:cubicBezTo>
                <a:close/>
                <a:moveTo>
                  <a:pt x="342" y="235"/>
                </a:moveTo>
                <a:cubicBezTo>
                  <a:pt x="342" y="235"/>
                  <a:pt x="342" y="236"/>
                  <a:pt x="342" y="236"/>
                </a:cubicBezTo>
                <a:cubicBezTo>
                  <a:pt x="342" y="235"/>
                  <a:pt x="342" y="235"/>
                  <a:pt x="342" y="235"/>
                </a:cubicBezTo>
                <a:close/>
                <a:moveTo>
                  <a:pt x="340" y="236"/>
                </a:moveTo>
                <a:cubicBezTo>
                  <a:pt x="341" y="237"/>
                  <a:pt x="341" y="238"/>
                  <a:pt x="341" y="238"/>
                </a:cubicBezTo>
                <a:cubicBezTo>
                  <a:pt x="340" y="238"/>
                  <a:pt x="340" y="237"/>
                  <a:pt x="340" y="236"/>
                </a:cubicBezTo>
                <a:close/>
                <a:moveTo>
                  <a:pt x="339" y="237"/>
                </a:moveTo>
                <a:cubicBezTo>
                  <a:pt x="339" y="238"/>
                  <a:pt x="340" y="237"/>
                  <a:pt x="340" y="238"/>
                </a:cubicBezTo>
                <a:cubicBezTo>
                  <a:pt x="340" y="238"/>
                  <a:pt x="339" y="238"/>
                  <a:pt x="339" y="239"/>
                </a:cubicBezTo>
                <a:cubicBezTo>
                  <a:pt x="339" y="238"/>
                  <a:pt x="338" y="238"/>
                  <a:pt x="338" y="238"/>
                </a:cubicBezTo>
                <a:cubicBezTo>
                  <a:pt x="339" y="238"/>
                  <a:pt x="339" y="238"/>
                  <a:pt x="339" y="237"/>
                </a:cubicBezTo>
                <a:close/>
                <a:moveTo>
                  <a:pt x="338" y="235"/>
                </a:moveTo>
                <a:cubicBezTo>
                  <a:pt x="338" y="235"/>
                  <a:pt x="338" y="235"/>
                  <a:pt x="338" y="235"/>
                </a:cubicBezTo>
                <a:cubicBezTo>
                  <a:pt x="338" y="236"/>
                  <a:pt x="338" y="236"/>
                  <a:pt x="338" y="236"/>
                </a:cubicBezTo>
                <a:cubicBezTo>
                  <a:pt x="337" y="235"/>
                  <a:pt x="338" y="235"/>
                  <a:pt x="338" y="235"/>
                </a:cubicBezTo>
                <a:close/>
                <a:moveTo>
                  <a:pt x="336" y="237"/>
                </a:moveTo>
                <a:cubicBezTo>
                  <a:pt x="336" y="237"/>
                  <a:pt x="337" y="237"/>
                  <a:pt x="337" y="237"/>
                </a:cubicBezTo>
                <a:cubicBezTo>
                  <a:pt x="336" y="238"/>
                  <a:pt x="337" y="238"/>
                  <a:pt x="336" y="238"/>
                </a:cubicBezTo>
                <a:cubicBezTo>
                  <a:pt x="336" y="238"/>
                  <a:pt x="336" y="238"/>
                  <a:pt x="336" y="237"/>
                </a:cubicBezTo>
                <a:close/>
                <a:moveTo>
                  <a:pt x="338" y="238"/>
                </a:moveTo>
                <a:cubicBezTo>
                  <a:pt x="337" y="238"/>
                  <a:pt x="336" y="240"/>
                  <a:pt x="336" y="238"/>
                </a:cubicBezTo>
                <a:cubicBezTo>
                  <a:pt x="337" y="239"/>
                  <a:pt x="337" y="237"/>
                  <a:pt x="338" y="238"/>
                </a:cubicBezTo>
                <a:close/>
                <a:moveTo>
                  <a:pt x="333" y="239"/>
                </a:moveTo>
                <a:cubicBezTo>
                  <a:pt x="333" y="239"/>
                  <a:pt x="333" y="239"/>
                  <a:pt x="333" y="239"/>
                </a:cubicBezTo>
                <a:cubicBezTo>
                  <a:pt x="333" y="239"/>
                  <a:pt x="332" y="240"/>
                  <a:pt x="332" y="239"/>
                </a:cubicBezTo>
                <a:cubicBezTo>
                  <a:pt x="332" y="239"/>
                  <a:pt x="332" y="239"/>
                  <a:pt x="333" y="239"/>
                </a:cubicBezTo>
                <a:close/>
                <a:moveTo>
                  <a:pt x="328" y="239"/>
                </a:move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8" y="240"/>
                  <a:pt x="328" y="240"/>
                  <a:pt x="328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7" y="240"/>
                  <a:pt x="327" y="240"/>
                </a:cubicBezTo>
                <a:cubicBezTo>
                  <a:pt x="327" y="240"/>
                  <a:pt x="328" y="240"/>
                  <a:pt x="328" y="239"/>
                </a:cubicBezTo>
                <a:close/>
                <a:moveTo>
                  <a:pt x="320" y="236"/>
                </a:move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6"/>
                  <a:pt x="320" y="236"/>
                  <a:pt x="320" y="236"/>
                </a:cubicBezTo>
                <a:close/>
                <a:moveTo>
                  <a:pt x="320" y="237"/>
                </a:moveTo>
                <a:cubicBezTo>
                  <a:pt x="320" y="237"/>
                  <a:pt x="320" y="237"/>
                  <a:pt x="320" y="237"/>
                </a:cubicBezTo>
                <a:cubicBezTo>
                  <a:pt x="320" y="238"/>
                  <a:pt x="320" y="237"/>
                  <a:pt x="320" y="237"/>
                </a:cubicBezTo>
                <a:close/>
                <a:moveTo>
                  <a:pt x="321" y="234"/>
                </a:moveTo>
                <a:cubicBezTo>
                  <a:pt x="321" y="234"/>
                  <a:pt x="321" y="234"/>
                  <a:pt x="321" y="233"/>
                </a:cubicBezTo>
                <a:cubicBezTo>
                  <a:pt x="322" y="233"/>
                  <a:pt x="322" y="233"/>
                  <a:pt x="322" y="234"/>
                </a:cubicBezTo>
                <a:cubicBezTo>
                  <a:pt x="322" y="234"/>
                  <a:pt x="322" y="234"/>
                  <a:pt x="322" y="234"/>
                </a:cubicBezTo>
                <a:cubicBezTo>
                  <a:pt x="322" y="234"/>
                  <a:pt x="322" y="233"/>
                  <a:pt x="322" y="233"/>
                </a:cubicBezTo>
                <a:cubicBezTo>
                  <a:pt x="322" y="233"/>
                  <a:pt x="322" y="234"/>
                  <a:pt x="322" y="23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322" y="235"/>
                </a:move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2" y="235"/>
                </a:moveTo>
                <a:cubicBezTo>
                  <a:pt x="322" y="235"/>
                  <a:pt x="321" y="235"/>
                  <a:pt x="321" y="235"/>
                </a:cubicBezTo>
                <a:cubicBezTo>
                  <a:pt x="322" y="235"/>
                  <a:pt x="322" y="235"/>
                  <a:pt x="322" y="235"/>
                </a:cubicBezTo>
                <a:cubicBezTo>
                  <a:pt x="322" y="235"/>
                  <a:pt x="322" y="235"/>
                  <a:pt x="322" y="235"/>
                </a:cubicBezTo>
                <a:close/>
                <a:moveTo>
                  <a:pt x="326" y="240"/>
                </a:moveTo>
                <a:cubicBezTo>
                  <a:pt x="326" y="240"/>
                  <a:pt x="326" y="241"/>
                  <a:pt x="325" y="241"/>
                </a:cubicBezTo>
                <a:cubicBezTo>
                  <a:pt x="326" y="240"/>
                  <a:pt x="326" y="239"/>
                  <a:pt x="326" y="240"/>
                </a:cubicBezTo>
                <a:close/>
                <a:moveTo>
                  <a:pt x="325" y="240"/>
                </a:moveTo>
                <a:cubicBezTo>
                  <a:pt x="325" y="241"/>
                  <a:pt x="324" y="241"/>
                  <a:pt x="324" y="241"/>
                </a:cubicBezTo>
                <a:cubicBezTo>
                  <a:pt x="324" y="240"/>
                  <a:pt x="325" y="240"/>
                  <a:pt x="325" y="240"/>
                </a:cubicBezTo>
                <a:close/>
                <a:moveTo>
                  <a:pt x="324" y="241"/>
                </a:moveTo>
                <a:cubicBezTo>
                  <a:pt x="323" y="241"/>
                  <a:pt x="323" y="241"/>
                  <a:pt x="323" y="241"/>
                </a:cubicBezTo>
                <a:cubicBezTo>
                  <a:pt x="323" y="241"/>
                  <a:pt x="323" y="240"/>
                  <a:pt x="324" y="241"/>
                </a:cubicBezTo>
                <a:close/>
                <a:moveTo>
                  <a:pt x="323" y="236"/>
                </a:moveTo>
                <a:cubicBezTo>
                  <a:pt x="323" y="237"/>
                  <a:pt x="322" y="236"/>
                  <a:pt x="322" y="236"/>
                </a:cubicBezTo>
                <a:cubicBezTo>
                  <a:pt x="322" y="236"/>
                  <a:pt x="322" y="236"/>
                  <a:pt x="322" y="236"/>
                </a:cubicBezTo>
                <a:lnTo>
                  <a:pt x="323" y="236"/>
                </a:lnTo>
                <a:close/>
                <a:moveTo>
                  <a:pt x="323" y="234"/>
                </a:move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3" y="234"/>
                  <a:pt x="323" y="234"/>
                  <a:pt x="323" y="234"/>
                </a:cubicBezTo>
                <a:close/>
                <a:moveTo>
                  <a:pt x="326" y="233"/>
                </a:moveTo>
                <a:cubicBezTo>
                  <a:pt x="326" y="233"/>
                  <a:pt x="326" y="233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27" y="232"/>
                </a:moveTo>
                <a:cubicBezTo>
                  <a:pt x="327" y="232"/>
                  <a:pt x="327" y="232"/>
                  <a:pt x="326" y="232"/>
                </a:cubicBezTo>
                <a:cubicBezTo>
                  <a:pt x="326" y="232"/>
                  <a:pt x="326" y="232"/>
                  <a:pt x="327" y="232"/>
                </a:cubicBezTo>
                <a:cubicBezTo>
                  <a:pt x="326" y="232"/>
                  <a:pt x="326" y="232"/>
                  <a:pt x="326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2"/>
                  <a:pt x="326" y="232"/>
                  <a:pt x="326" y="232"/>
                </a:cubicBezTo>
                <a:cubicBezTo>
                  <a:pt x="326" y="231"/>
                  <a:pt x="327" y="232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2"/>
                  <a:pt x="327" y="232"/>
                </a:cubicBezTo>
                <a:close/>
                <a:moveTo>
                  <a:pt x="327" y="220"/>
                </a:moveTo>
                <a:cubicBezTo>
                  <a:pt x="327" y="220"/>
                  <a:pt x="327" y="221"/>
                  <a:pt x="326" y="221"/>
                </a:cubicBezTo>
                <a:cubicBezTo>
                  <a:pt x="326" y="221"/>
                  <a:pt x="326" y="220"/>
                  <a:pt x="326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ubicBezTo>
                  <a:pt x="327" y="220"/>
                  <a:pt x="327" y="220"/>
                  <a:pt x="327" y="220"/>
                </a:cubicBezTo>
                <a:close/>
                <a:moveTo>
                  <a:pt x="330" y="228"/>
                </a:moveTo>
                <a:cubicBezTo>
                  <a:pt x="330" y="228"/>
                  <a:pt x="330" y="229"/>
                  <a:pt x="331" y="229"/>
                </a:cubicBezTo>
                <a:cubicBezTo>
                  <a:pt x="331" y="230"/>
                  <a:pt x="330" y="229"/>
                  <a:pt x="330" y="228"/>
                </a:cubicBezTo>
                <a:close/>
                <a:moveTo>
                  <a:pt x="331" y="219"/>
                </a:move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ubicBezTo>
                  <a:pt x="331" y="219"/>
                  <a:pt x="331" y="219"/>
                  <a:pt x="331" y="219"/>
                </a:cubicBezTo>
                <a:close/>
                <a:moveTo>
                  <a:pt x="334" y="228"/>
                </a:moveTo>
                <a:cubicBezTo>
                  <a:pt x="334" y="228"/>
                  <a:pt x="334" y="228"/>
                  <a:pt x="334" y="228"/>
                </a:cubicBezTo>
                <a:cubicBezTo>
                  <a:pt x="334" y="227"/>
                  <a:pt x="335" y="227"/>
                  <a:pt x="336" y="228"/>
                </a:cubicBezTo>
                <a:cubicBezTo>
                  <a:pt x="335" y="228"/>
                  <a:pt x="335" y="229"/>
                  <a:pt x="334" y="228"/>
                </a:cubicBezTo>
                <a:cubicBezTo>
                  <a:pt x="334" y="229"/>
                  <a:pt x="334" y="229"/>
                  <a:pt x="333" y="229"/>
                </a:cubicBezTo>
                <a:cubicBezTo>
                  <a:pt x="334" y="228"/>
                  <a:pt x="334" y="228"/>
                  <a:pt x="334" y="228"/>
                </a:cubicBezTo>
                <a:close/>
                <a:moveTo>
                  <a:pt x="334" y="219"/>
                </a:moveTo>
                <a:cubicBezTo>
                  <a:pt x="334" y="219"/>
                  <a:pt x="334" y="219"/>
                  <a:pt x="334" y="219"/>
                </a:cubicBezTo>
                <a:cubicBezTo>
                  <a:pt x="334" y="219"/>
                  <a:pt x="333" y="219"/>
                  <a:pt x="333" y="219"/>
                </a:cubicBezTo>
                <a:cubicBezTo>
                  <a:pt x="333" y="220"/>
                  <a:pt x="333" y="220"/>
                  <a:pt x="333" y="220"/>
                </a:cubicBezTo>
                <a:cubicBezTo>
                  <a:pt x="333" y="220"/>
                  <a:pt x="333" y="220"/>
                  <a:pt x="332" y="220"/>
                </a:cubicBezTo>
                <a:cubicBezTo>
                  <a:pt x="333" y="220"/>
                  <a:pt x="333" y="219"/>
                  <a:pt x="334" y="219"/>
                </a:cubicBezTo>
                <a:close/>
                <a:moveTo>
                  <a:pt x="332" y="220"/>
                </a:moveTo>
                <a:cubicBezTo>
                  <a:pt x="332" y="219"/>
                  <a:pt x="332" y="219"/>
                  <a:pt x="332" y="219"/>
                </a:cubicBezTo>
                <a:cubicBezTo>
                  <a:pt x="332" y="219"/>
                  <a:pt x="332" y="219"/>
                  <a:pt x="332" y="219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ubicBezTo>
                  <a:pt x="332" y="220"/>
                  <a:pt x="332" y="220"/>
                  <a:pt x="332" y="220"/>
                </a:cubicBezTo>
                <a:close/>
                <a:moveTo>
                  <a:pt x="332" y="230"/>
                </a:moveTo>
                <a:cubicBezTo>
                  <a:pt x="332" y="230"/>
                  <a:pt x="333" y="230"/>
                  <a:pt x="332" y="230"/>
                </a:cubicBezTo>
                <a:cubicBezTo>
                  <a:pt x="332" y="230"/>
                  <a:pt x="332" y="231"/>
                  <a:pt x="332" y="231"/>
                </a:cubicBezTo>
                <a:lnTo>
                  <a:pt x="332" y="230"/>
                </a:lnTo>
                <a:close/>
                <a:moveTo>
                  <a:pt x="332" y="232"/>
                </a:move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2"/>
                  <a:pt x="332" y="232"/>
                  <a:pt x="332" y="232"/>
                </a:cubicBezTo>
                <a:cubicBezTo>
                  <a:pt x="332" y="231"/>
                  <a:pt x="332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3" y="232"/>
                  <a:pt x="333" y="232"/>
                </a:cubicBezTo>
                <a:cubicBezTo>
                  <a:pt x="333" y="232"/>
                  <a:pt x="332" y="232"/>
                  <a:pt x="332" y="232"/>
                </a:cubicBezTo>
                <a:close/>
                <a:moveTo>
                  <a:pt x="333" y="230"/>
                </a:moveTo>
                <a:cubicBezTo>
                  <a:pt x="333" y="229"/>
                  <a:pt x="334" y="229"/>
                  <a:pt x="335" y="229"/>
                </a:cubicBezTo>
                <a:cubicBezTo>
                  <a:pt x="335" y="231"/>
                  <a:pt x="333" y="230"/>
                  <a:pt x="333" y="230"/>
                </a:cubicBezTo>
                <a:close/>
                <a:moveTo>
                  <a:pt x="335" y="231"/>
                </a:moveTo>
                <a:cubicBezTo>
                  <a:pt x="335" y="231"/>
                  <a:pt x="335" y="231"/>
                  <a:pt x="335" y="231"/>
                </a:cubicBezTo>
                <a:cubicBezTo>
                  <a:pt x="335" y="232"/>
                  <a:pt x="335" y="231"/>
                  <a:pt x="334" y="231"/>
                </a:cubicBezTo>
                <a:cubicBezTo>
                  <a:pt x="334" y="231"/>
                  <a:pt x="334" y="231"/>
                  <a:pt x="334" y="230"/>
                </a:cubicBezTo>
                <a:cubicBezTo>
                  <a:pt x="335" y="230"/>
                  <a:pt x="334" y="231"/>
                  <a:pt x="335" y="231"/>
                </a:cubicBezTo>
                <a:cubicBezTo>
                  <a:pt x="335" y="230"/>
                  <a:pt x="335" y="230"/>
                  <a:pt x="335" y="230"/>
                </a:cubicBezTo>
                <a:cubicBezTo>
                  <a:pt x="335" y="229"/>
                  <a:pt x="335" y="230"/>
                  <a:pt x="336" y="230"/>
                </a:cubicBezTo>
                <a:cubicBezTo>
                  <a:pt x="336" y="231"/>
                  <a:pt x="335" y="231"/>
                  <a:pt x="335" y="231"/>
                </a:cubicBezTo>
                <a:close/>
                <a:moveTo>
                  <a:pt x="335" y="230"/>
                </a:moveTo>
                <a:cubicBezTo>
                  <a:pt x="336" y="229"/>
                  <a:pt x="336" y="229"/>
                  <a:pt x="336" y="229"/>
                </a:cubicBezTo>
                <a:cubicBezTo>
                  <a:pt x="336" y="230"/>
                  <a:pt x="336" y="230"/>
                  <a:pt x="335" y="230"/>
                </a:cubicBezTo>
                <a:close/>
                <a:moveTo>
                  <a:pt x="337" y="230"/>
                </a:moveTo>
                <a:cubicBezTo>
                  <a:pt x="337" y="230"/>
                  <a:pt x="337" y="229"/>
                  <a:pt x="338" y="229"/>
                </a:cubicBezTo>
                <a:cubicBezTo>
                  <a:pt x="338" y="230"/>
                  <a:pt x="337" y="230"/>
                  <a:pt x="337" y="230"/>
                </a:cubicBezTo>
                <a:close/>
                <a:moveTo>
                  <a:pt x="339" y="229"/>
                </a:moveTo>
                <a:cubicBezTo>
                  <a:pt x="339" y="229"/>
                  <a:pt x="339" y="229"/>
                  <a:pt x="338" y="229"/>
                </a:cubicBezTo>
                <a:cubicBezTo>
                  <a:pt x="338" y="228"/>
                  <a:pt x="339" y="229"/>
                  <a:pt x="339" y="229"/>
                </a:cubicBezTo>
                <a:close/>
                <a:moveTo>
                  <a:pt x="341" y="216"/>
                </a:moveTo>
                <a:cubicBezTo>
                  <a:pt x="341" y="216"/>
                  <a:pt x="341" y="216"/>
                  <a:pt x="341" y="216"/>
                </a:cubicBezTo>
                <a:cubicBezTo>
                  <a:pt x="341" y="216"/>
                  <a:pt x="341" y="216"/>
                  <a:pt x="340" y="216"/>
                </a:cubicBezTo>
                <a:cubicBezTo>
                  <a:pt x="341" y="216"/>
                  <a:pt x="341" y="216"/>
                  <a:pt x="341" y="216"/>
                </a:cubicBezTo>
                <a:close/>
                <a:moveTo>
                  <a:pt x="340" y="217"/>
                </a:move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40" y="217"/>
                  <a:pt x="340" y="217"/>
                  <a:pt x="340" y="217"/>
                </a:cubicBezTo>
                <a:close/>
                <a:moveTo>
                  <a:pt x="341" y="228"/>
                </a:moveTo>
                <a:cubicBezTo>
                  <a:pt x="340" y="227"/>
                  <a:pt x="340" y="227"/>
                  <a:pt x="340" y="227"/>
                </a:cubicBezTo>
                <a:cubicBezTo>
                  <a:pt x="340" y="227"/>
                  <a:pt x="340" y="227"/>
                  <a:pt x="340" y="226"/>
                </a:cubicBezTo>
                <a:cubicBezTo>
                  <a:pt x="341" y="227"/>
                  <a:pt x="341" y="227"/>
                  <a:pt x="341" y="226"/>
                </a:cubicBezTo>
                <a:cubicBezTo>
                  <a:pt x="341" y="226"/>
                  <a:pt x="341" y="227"/>
                  <a:pt x="341" y="227"/>
                </a:cubicBezTo>
                <a:cubicBezTo>
                  <a:pt x="341" y="227"/>
                  <a:pt x="341" y="227"/>
                  <a:pt x="341" y="228"/>
                </a:cubicBezTo>
                <a:close/>
                <a:moveTo>
                  <a:pt x="342" y="217"/>
                </a:moveTo>
                <a:cubicBezTo>
                  <a:pt x="343" y="218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3" y="217"/>
                  <a:pt x="343" y="217"/>
                </a:cubicBezTo>
                <a:cubicBezTo>
                  <a:pt x="343" y="217"/>
                  <a:pt x="344" y="217"/>
                  <a:pt x="344" y="217"/>
                </a:cubicBezTo>
                <a:cubicBezTo>
                  <a:pt x="343" y="218"/>
                  <a:pt x="342" y="218"/>
                  <a:pt x="342" y="217"/>
                </a:cubicBezTo>
                <a:close/>
                <a:moveTo>
                  <a:pt x="343" y="224"/>
                </a:moveTo>
                <a:cubicBezTo>
                  <a:pt x="343" y="225"/>
                  <a:pt x="343" y="225"/>
                  <a:pt x="343" y="224"/>
                </a:cubicBezTo>
                <a:cubicBezTo>
                  <a:pt x="343" y="224"/>
                  <a:pt x="343" y="224"/>
                  <a:pt x="343" y="224"/>
                </a:cubicBezTo>
                <a:close/>
                <a:moveTo>
                  <a:pt x="342" y="227"/>
                </a:moveTo>
                <a:cubicBezTo>
                  <a:pt x="342" y="226"/>
                  <a:pt x="343" y="226"/>
                  <a:pt x="344" y="226"/>
                </a:cubicBezTo>
                <a:cubicBezTo>
                  <a:pt x="344" y="226"/>
                  <a:pt x="344" y="226"/>
                  <a:pt x="344" y="226"/>
                </a:cubicBezTo>
                <a:cubicBezTo>
                  <a:pt x="344" y="226"/>
                  <a:pt x="344" y="226"/>
                  <a:pt x="344" y="227"/>
                </a:cubicBezTo>
                <a:cubicBezTo>
                  <a:pt x="343" y="226"/>
                  <a:pt x="343" y="227"/>
                  <a:pt x="342" y="227"/>
                </a:cubicBezTo>
                <a:close/>
                <a:moveTo>
                  <a:pt x="343" y="229"/>
                </a:moveTo>
                <a:cubicBezTo>
                  <a:pt x="344" y="229"/>
                  <a:pt x="344" y="229"/>
                  <a:pt x="344" y="229"/>
                </a:cubicBezTo>
                <a:cubicBezTo>
                  <a:pt x="344" y="229"/>
                  <a:pt x="343" y="229"/>
                  <a:pt x="343" y="229"/>
                </a:cubicBezTo>
                <a:close/>
                <a:moveTo>
                  <a:pt x="345" y="229"/>
                </a:moveTo>
                <a:cubicBezTo>
                  <a:pt x="344" y="229"/>
                  <a:pt x="344" y="228"/>
                  <a:pt x="345" y="229"/>
                </a:cubicBezTo>
                <a:cubicBezTo>
                  <a:pt x="344" y="229"/>
                  <a:pt x="345" y="229"/>
                  <a:pt x="345" y="229"/>
                </a:cubicBezTo>
                <a:close/>
                <a:moveTo>
                  <a:pt x="346" y="217"/>
                </a:moveTo>
                <a:cubicBezTo>
                  <a:pt x="346" y="217"/>
                  <a:pt x="346" y="217"/>
                  <a:pt x="346" y="217"/>
                </a:cubicBezTo>
                <a:cubicBezTo>
                  <a:pt x="346" y="218"/>
                  <a:pt x="346" y="218"/>
                  <a:pt x="346" y="217"/>
                </a:cubicBezTo>
                <a:close/>
                <a:moveTo>
                  <a:pt x="347" y="228"/>
                </a:moveTo>
                <a:cubicBezTo>
                  <a:pt x="348" y="228"/>
                  <a:pt x="348" y="227"/>
                  <a:pt x="348" y="228"/>
                </a:cubicBezTo>
                <a:cubicBezTo>
                  <a:pt x="348" y="228"/>
                  <a:pt x="348" y="228"/>
                  <a:pt x="347" y="228"/>
                </a:cubicBezTo>
                <a:close/>
                <a:moveTo>
                  <a:pt x="352" y="215"/>
                </a:moveTo>
                <a:cubicBezTo>
                  <a:pt x="352" y="215"/>
                  <a:pt x="352" y="215"/>
                  <a:pt x="352" y="216"/>
                </a:cubicBezTo>
                <a:cubicBezTo>
                  <a:pt x="351" y="215"/>
                  <a:pt x="352" y="214"/>
                  <a:pt x="352" y="215"/>
                </a:cubicBezTo>
                <a:close/>
                <a:moveTo>
                  <a:pt x="352" y="228"/>
                </a:moveTo>
                <a:cubicBezTo>
                  <a:pt x="351" y="227"/>
                  <a:pt x="351" y="227"/>
                  <a:pt x="351" y="227"/>
                </a:cubicBezTo>
                <a:cubicBezTo>
                  <a:pt x="351" y="227"/>
                  <a:pt x="352" y="227"/>
                  <a:pt x="352" y="226"/>
                </a:cubicBezTo>
                <a:cubicBezTo>
                  <a:pt x="352" y="226"/>
                  <a:pt x="352" y="226"/>
                  <a:pt x="352" y="226"/>
                </a:cubicBezTo>
                <a:cubicBezTo>
                  <a:pt x="352" y="227"/>
                  <a:pt x="352" y="227"/>
                  <a:pt x="352" y="228"/>
                </a:cubicBezTo>
                <a:close/>
                <a:moveTo>
                  <a:pt x="353" y="227"/>
                </a:moveTo>
                <a:cubicBezTo>
                  <a:pt x="353" y="226"/>
                  <a:pt x="355" y="226"/>
                  <a:pt x="355" y="227"/>
                </a:cubicBezTo>
                <a:cubicBezTo>
                  <a:pt x="354" y="226"/>
                  <a:pt x="354" y="227"/>
                  <a:pt x="353" y="227"/>
                </a:cubicBezTo>
                <a:close/>
                <a:moveTo>
                  <a:pt x="374" y="217"/>
                </a:moveTo>
                <a:cubicBezTo>
                  <a:pt x="374" y="218"/>
                  <a:pt x="374" y="218"/>
                  <a:pt x="374" y="218"/>
                </a:cubicBezTo>
                <a:cubicBezTo>
                  <a:pt x="374" y="218"/>
                  <a:pt x="373" y="218"/>
                  <a:pt x="373" y="218"/>
                </a:cubicBezTo>
                <a:cubicBezTo>
                  <a:pt x="373" y="218"/>
                  <a:pt x="373" y="218"/>
                  <a:pt x="374" y="217"/>
                </a:cubicBezTo>
                <a:close/>
                <a:moveTo>
                  <a:pt x="373" y="219"/>
                </a:moveTo>
                <a:cubicBezTo>
                  <a:pt x="373" y="219"/>
                  <a:pt x="373" y="220"/>
                  <a:pt x="373" y="219"/>
                </a:cubicBezTo>
                <a:cubicBezTo>
                  <a:pt x="373" y="219"/>
                  <a:pt x="373" y="219"/>
                  <a:pt x="373" y="219"/>
                </a:cubicBezTo>
                <a:close/>
                <a:moveTo>
                  <a:pt x="373" y="218"/>
                </a:moveTo>
                <a:cubicBezTo>
                  <a:pt x="373" y="218"/>
                  <a:pt x="372" y="218"/>
                  <a:pt x="372" y="218"/>
                </a:cubicBezTo>
                <a:cubicBezTo>
                  <a:pt x="372" y="218"/>
                  <a:pt x="372" y="217"/>
                  <a:pt x="373" y="218"/>
                </a:cubicBezTo>
                <a:close/>
                <a:moveTo>
                  <a:pt x="374" y="211"/>
                </a:moveTo>
                <a:cubicBezTo>
                  <a:pt x="374" y="211"/>
                  <a:pt x="374" y="212"/>
                  <a:pt x="374" y="212"/>
                </a:cubicBezTo>
                <a:cubicBezTo>
                  <a:pt x="374" y="211"/>
                  <a:pt x="374" y="211"/>
                  <a:pt x="374" y="211"/>
                </a:cubicBezTo>
                <a:close/>
                <a:moveTo>
                  <a:pt x="373" y="212"/>
                </a:moveTo>
                <a:cubicBezTo>
                  <a:pt x="373" y="212"/>
                  <a:pt x="373" y="212"/>
                  <a:pt x="373" y="21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373" y="213"/>
                  <a:pt x="373" y="214"/>
                  <a:pt x="373" y="213"/>
                </a:cubicBezTo>
                <a:cubicBezTo>
                  <a:pt x="373" y="213"/>
                  <a:pt x="373" y="212"/>
                  <a:pt x="373" y="212"/>
                </a:cubicBezTo>
                <a:close/>
                <a:moveTo>
                  <a:pt x="371" y="214"/>
                </a:moveTo>
                <a:cubicBezTo>
                  <a:pt x="371" y="214"/>
                  <a:pt x="372" y="214"/>
                  <a:pt x="372" y="214"/>
                </a:cubicBezTo>
                <a:cubicBezTo>
                  <a:pt x="372" y="215"/>
                  <a:pt x="371" y="215"/>
                  <a:pt x="371" y="215"/>
                </a:cubicBezTo>
                <a:cubicBezTo>
                  <a:pt x="371" y="215"/>
                  <a:pt x="371" y="215"/>
                  <a:pt x="371" y="215"/>
                </a:cubicBezTo>
                <a:lnTo>
                  <a:pt x="371" y="214"/>
                </a:lnTo>
                <a:close/>
                <a:moveTo>
                  <a:pt x="371" y="218"/>
                </a:moveTo>
                <a:cubicBezTo>
                  <a:pt x="371" y="219"/>
                  <a:pt x="371" y="219"/>
                  <a:pt x="370" y="219"/>
                </a:cubicBezTo>
                <a:cubicBezTo>
                  <a:pt x="370" y="219"/>
                  <a:pt x="370" y="219"/>
                  <a:pt x="370" y="219"/>
                </a:cubicBezTo>
                <a:cubicBezTo>
                  <a:pt x="370" y="218"/>
                  <a:pt x="370" y="218"/>
                  <a:pt x="371" y="218"/>
                </a:cubicBezTo>
                <a:close/>
                <a:moveTo>
                  <a:pt x="370" y="214"/>
                </a:moveTo>
                <a:cubicBezTo>
                  <a:pt x="370" y="216"/>
                  <a:pt x="369" y="215"/>
                  <a:pt x="369" y="214"/>
                </a:cubicBezTo>
                <a:cubicBezTo>
                  <a:pt x="369" y="215"/>
                  <a:pt x="369" y="214"/>
                  <a:pt x="370" y="214"/>
                </a:cubicBezTo>
                <a:close/>
                <a:moveTo>
                  <a:pt x="369" y="220"/>
                </a:moveTo>
                <a:cubicBezTo>
                  <a:pt x="369" y="219"/>
                  <a:pt x="368" y="220"/>
                  <a:pt x="368" y="220"/>
                </a:cubicBezTo>
                <a:cubicBezTo>
                  <a:pt x="368" y="220"/>
                  <a:pt x="368" y="219"/>
                  <a:pt x="369" y="219"/>
                </a:cubicBezTo>
                <a:cubicBezTo>
                  <a:pt x="369" y="219"/>
                  <a:pt x="369" y="219"/>
                  <a:pt x="369" y="220"/>
                </a:cubicBezTo>
                <a:close/>
                <a:moveTo>
                  <a:pt x="368" y="215"/>
                </a:moveTo>
                <a:cubicBezTo>
                  <a:pt x="368" y="216"/>
                  <a:pt x="369" y="216"/>
                  <a:pt x="368" y="216"/>
                </a:cubicBezTo>
                <a:cubicBezTo>
                  <a:pt x="368" y="216"/>
                  <a:pt x="368" y="215"/>
                  <a:pt x="368" y="215"/>
                </a:cubicBezTo>
                <a:close/>
                <a:moveTo>
                  <a:pt x="367" y="213"/>
                </a:moveTo>
                <a:cubicBezTo>
                  <a:pt x="367" y="213"/>
                  <a:pt x="367" y="214"/>
                  <a:pt x="367" y="214"/>
                </a:cubicBezTo>
                <a:cubicBezTo>
                  <a:pt x="368" y="213"/>
                  <a:pt x="367" y="213"/>
                  <a:pt x="368" y="213"/>
                </a:cubicBezTo>
                <a:cubicBezTo>
                  <a:pt x="368" y="213"/>
                  <a:pt x="368" y="214"/>
                  <a:pt x="368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5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7" y="213"/>
                  <a:pt x="367" y="213"/>
                  <a:pt x="367" y="213"/>
                </a:cubicBezTo>
                <a:close/>
                <a:moveTo>
                  <a:pt x="361" y="220"/>
                </a:moveTo>
                <a:cubicBezTo>
                  <a:pt x="361" y="220"/>
                  <a:pt x="361" y="220"/>
                  <a:pt x="361" y="220"/>
                </a:cubicBezTo>
                <a:cubicBezTo>
                  <a:pt x="362" y="220"/>
                  <a:pt x="361" y="221"/>
                  <a:pt x="361" y="221"/>
                </a:cubicBezTo>
                <a:lnTo>
                  <a:pt x="361" y="220"/>
                </a:lnTo>
                <a:close/>
                <a:moveTo>
                  <a:pt x="359" y="214"/>
                </a:moveTo>
                <a:cubicBezTo>
                  <a:pt x="359" y="213"/>
                  <a:pt x="359" y="213"/>
                  <a:pt x="359" y="213"/>
                </a:cubicBezTo>
                <a:cubicBezTo>
                  <a:pt x="359" y="213"/>
                  <a:pt x="359" y="212"/>
                  <a:pt x="360" y="213"/>
                </a:cubicBezTo>
                <a:cubicBezTo>
                  <a:pt x="360" y="213"/>
                  <a:pt x="359" y="213"/>
                  <a:pt x="359" y="214"/>
                </a:cubicBezTo>
                <a:close/>
                <a:moveTo>
                  <a:pt x="359" y="217"/>
                </a:moveTo>
                <a:cubicBezTo>
                  <a:pt x="360" y="217"/>
                  <a:pt x="360" y="216"/>
                  <a:pt x="360" y="217"/>
                </a:cubicBezTo>
                <a:cubicBezTo>
                  <a:pt x="360" y="217"/>
                  <a:pt x="359" y="217"/>
                  <a:pt x="359" y="217"/>
                </a:cubicBezTo>
                <a:close/>
                <a:moveTo>
                  <a:pt x="363" y="223"/>
                </a:moveTo>
                <a:cubicBezTo>
                  <a:pt x="362" y="222"/>
                  <a:pt x="362" y="223"/>
                  <a:pt x="361" y="223"/>
                </a:cubicBezTo>
                <a:cubicBezTo>
                  <a:pt x="361" y="222"/>
                  <a:pt x="361" y="223"/>
                  <a:pt x="360" y="222"/>
                </a:cubicBezTo>
                <a:cubicBezTo>
                  <a:pt x="361" y="222"/>
                  <a:pt x="361" y="222"/>
                  <a:pt x="362" y="222"/>
                </a:cubicBezTo>
                <a:cubicBezTo>
                  <a:pt x="362" y="221"/>
                  <a:pt x="361" y="219"/>
                  <a:pt x="362" y="219"/>
                </a:cubicBezTo>
                <a:cubicBezTo>
                  <a:pt x="362" y="220"/>
                  <a:pt x="362" y="222"/>
                  <a:pt x="363" y="222"/>
                </a:cubicBezTo>
                <a:cubicBezTo>
                  <a:pt x="363" y="222"/>
                  <a:pt x="363" y="222"/>
                  <a:pt x="363" y="223"/>
                </a:cubicBezTo>
                <a:close/>
                <a:moveTo>
                  <a:pt x="363" y="218"/>
                </a:moveTo>
                <a:cubicBezTo>
                  <a:pt x="363" y="218"/>
                  <a:pt x="364" y="217"/>
                  <a:pt x="364" y="218"/>
                </a:cubicBezTo>
                <a:cubicBezTo>
                  <a:pt x="364" y="218"/>
                  <a:pt x="363" y="218"/>
                  <a:pt x="363" y="218"/>
                </a:cubicBezTo>
                <a:close/>
                <a:moveTo>
                  <a:pt x="364" y="212"/>
                </a:moveTo>
                <a:cubicBezTo>
                  <a:pt x="364" y="211"/>
                  <a:pt x="364" y="211"/>
                  <a:pt x="365" y="212"/>
                </a:cubicBezTo>
                <a:cubicBezTo>
                  <a:pt x="365" y="212"/>
                  <a:pt x="364" y="212"/>
                  <a:pt x="364" y="212"/>
                </a:cubicBezTo>
                <a:close/>
                <a:moveTo>
                  <a:pt x="365" y="217"/>
                </a:moveTo>
                <a:cubicBezTo>
                  <a:pt x="365" y="218"/>
                  <a:pt x="365" y="217"/>
                  <a:pt x="366" y="218"/>
                </a:cubicBezTo>
                <a:cubicBezTo>
                  <a:pt x="366" y="218"/>
                  <a:pt x="366" y="218"/>
                  <a:pt x="366" y="218"/>
                </a:cubicBezTo>
                <a:cubicBezTo>
                  <a:pt x="365" y="218"/>
                  <a:pt x="365" y="218"/>
                  <a:pt x="365" y="217"/>
                </a:cubicBezTo>
                <a:close/>
                <a:moveTo>
                  <a:pt x="366" y="224"/>
                </a:moveTo>
                <a:cubicBezTo>
                  <a:pt x="366" y="225"/>
                  <a:pt x="366" y="224"/>
                  <a:pt x="366" y="224"/>
                </a:cubicBezTo>
                <a:cubicBezTo>
                  <a:pt x="366" y="224"/>
                  <a:pt x="367" y="224"/>
                  <a:pt x="366" y="224"/>
                </a:cubicBezTo>
                <a:close/>
                <a:moveTo>
                  <a:pt x="370" y="225"/>
                </a:moveTo>
                <a:cubicBezTo>
                  <a:pt x="370" y="225"/>
                  <a:pt x="370" y="225"/>
                  <a:pt x="370" y="224"/>
                </a:cubicBezTo>
                <a:cubicBezTo>
                  <a:pt x="370" y="225"/>
                  <a:pt x="369" y="224"/>
                  <a:pt x="369" y="224"/>
                </a:cubicBezTo>
                <a:cubicBezTo>
                  <a:pt x="369" y="225"/>
                  <a:pt x="370" y="225"/>
                  <a:pt x="370" y="225"/>
                </a:cubicBezTo>
                <a:cubicBezTo>
                  <a:pt x="369" y="226"/>
                  <a:pt x="369" y="225"/>
                  <a:pt x="369" y="226"/>
                </a:cubicBezTo>
                <a:cubicBezTo>
                  <a:pt x="369" y="226"/>
                  <a:pt x="369" y="226"/>
                  <a:pt x="369" y="226"/>
                </a:cubicBezTo>
                <a:cubicBezTo>
                  <a:pt x="369" y="225"/>
                  <a:pt x="369" y="225"/>
                  <a:pt x="369" y="225"/>
                </a:cubicBezTo>
                <a:cubicBezTo>
                  <a:pt x="368" y="225"/>
                  <a:pt x="368" y="225"/>
                  <a:pt x="368" y="225"/>
                </a:cubicBezTo>
                <a:cubicBezTo>
                  <a:pt x="368" y="225"/>
                  <a:pt x="368" y="225"/>
                  <a:pt x="367" y="225"/>
                </a:cubicBezTo>
                <a:cubicBezTo>
                  <a:pt x="367" y="224"/>
                  <a:pt x="368" y="225"/>
                  <a:pt x="368" y="224"/>
                </a:cubicBezTo>
                <a:cubicBezTo>
                  <a:pt x="367" y="224"/>
                  <a:pt x="367" y="224"/>
                  <a:pt x="367" y="224"/>
                </a:cubicBezTo>
                <a:cubicBezTo>
                  <a:pt x="366" y="224"/>
                  <a:pt x="366" y="223"/>
                  <a:pt x="366" y="223"/>
                </a:cubicBezTo>
                <a:cubicBezTo>
                  <a:pt x="366" y="224"/>
                  <a:pt x="367" y="223"/>
                  <a:pt x="367" y="224"/>
                </a:cubicBezTo>
                <a:cubicBezTo>
                  <a:pt x="367" y="223"/>
                  <a:pt x="368" y="223"/>
                  <a:pt x="368" y="223"/>
                </a:cubicBezTo>
                <a:cubicBezTo>
                  <a:pt x="369" y="223"/>
                  <a:pt x="369" y="223"/>
                  <a:pt x="369" y="223"/>
                </a:cubicBezTo>
                <a:cubicBezTo>
                  <a:pt x="370" y="223"/>
                  <a:pt x="369" y="223"/>
                  <a:pt x="369" y="223"/>
                </a:cubicBezTo>
                <a:cubicBezTo>
                  <a:pt x="370" y="223"/>
                  <a:pt x="370" y="224"/>
                  <a:pt x="370" y="225"/>
                </a:cubicBezTo>
                <a:close/>
                <a:moveTo>
                  <a:pt x="370" y="226"/>
                </a:moveTo>
                <a:cubicBezTo>
                  <a:pt x="371" y="226"/>
                  <a:pt x="370" y="225"/>
                  <a:pt x="370" y="225"/>
                </a:cubicBezTo>
                <a:cubicBezTo>
                  <a:pt x="371" y="225"/>
                  <a:pt x="371" y="226"/>
                  <a:pt x="370" y="226"/>
                </a:cubicBezTo>
                <a:close/>
                <a:moveTo>
                  <a:pt x="370" y="221"/>
                </a:moveTo>
                <a:cubicBezTo>
                  <a:pt x="370" y="221"/>
                  <a:pt x="371" y="221"/>
                  <a:pt x="371" y="222"/>
                </a:cubicBezTo>
                <a:cubicBezTo>
                  <a:pt x="370" y="222"/>
                  <a:pt x="371" y="221"/>
                  <a:pt x="370" y="221"/>
                </a:cubicBezTo>
                <a:cubicBezTo>
                  <a:pt x="370" y="220"/>
                  <a:pt x="370" y="220"/>
                  <a:pt x="370" y="220"/>
                </a:cubicBezTo>
                <a:cubicBezTo>
                  <a:pt x="371" y="220"/>
                  <a:pt x="371" y="220"/>
                  <a:pt x="371" y="221"/>
                </a:cubicBezTo>
                <a:cubicBezTo>
                  <a:pt x="371" y="221"/>
                  <a:pt x="371" y="221"/>
                  <a:pt x="370" y="221"/>
                </a:cubicBezTo>
                <a:close/>
                <a:moveTo>
                  <a:pt x="371" y="220"/>
                </a:moveTo>
                <a:cubicBezTo>
                  <a:pt x="371" y="219"/>
                  <a:pt x="371" y="219"/>
                  <a:pt x="372" y="219"/>
                </a:cubicBezTo>
                <a:cubicBezTo>
                  <a:pt x="371" y="220"/>
                  <a:pt x="371" y="220"/>
                  <a:pt x="371" y="220"/>
                </a:cubicBezTo>
                <a:cubicBezTo>
                  <a:pt x="371" y="220"/>
                  <a:pt x="371" y="220"/>
                  <a:pt x="371" y="220"/>
                </a:cubicBezTo>
                <a:close/>
                <a:moveTo>
                  <a:pt x="375" y="220"/>
                </a:moveTo>
                <a:cubicBezTo>
                  <a:pt x="376" y="221"/>
                  <a:pt x="375" y="221"/>
                  <a:pt x="375" y="221"/>
                </a:cubicBezTo>
                <a:cubicBezTo>
                  <a:pt x="375" y="222"/>
                  <a:pt x="375" y="222"/>
                  <a:pt x="375" y="222"/>
                </a:cubicBezTo>
                <a:cubicBezTo>
                  <a:pt x="374" y="221"/>
                  <a:pt x="374" y="221"/>
                  <a:pt x="374" y="221"/>
                </a:cubicBezTo>
                <a:cubicBezTo>
                  <a:pt x="374" y="222"/>
                  <a:pt x="374" y="221"/>
                  <a:pt x="373" y="222"/>
                </a:cubicBezTo>
                <a:cubicBezTo>
                  <a:pt x="372" y="221"/>
                  <a:pt x="372" y="221"/>
                  <a:pt x="371" y="221"/>
                </a:cubicBezTo>
                <a:cubicBezTo>
                  <a:pt x="371" y="220"/>
                  <a:pt x="373" y="221"/>
                  <a:pt x="373" y="220"/>
                </a:cubicBezTo>
                <a:cubicBezTo>
                  <a:pt x="373" y="220"/>
                  <a:pt x="373" y="220"/>
                  <a:pt x="373" y="220"/>
                </a:cubicBezTo>
                <a:cubicBezTo>
                  <a:pt x="373" y="220"/>
                  <a:pt x="374" y="220"/>
                  <a:pt x="374" y="220"/>
                </a:cubicBezTo>
                <a:cubicBezTo>
                  <a:pt x="374" y="220"/>
                  <a:pt x="375" y="219"/>
                  <a:pt x="376" y="220"/>
                </a:cubicBezTo>
                <a:cubicBezTo>
                  <a:pt x="376" y="220"/>
                  <a:pt x="376" y="220"/>
                  <a:pt x="375" y="220"/>
                </a:cubicBezTo>
                <a:close/>
                <a:moveTo>
                  <a:pt x="375" y="218"/>
                </a:moveTo>
                <a:cubicBezTo>
                  <a:pt x="376" y="217"/>
                  <a:pt x="375" y="218"/>
                  <a:pt x="375" y="217"/>
                </a:cubicBezTo>
                <a:cubicBezTo>
                  <a:pt x="375" y="218"/>
                  <a:pt x="376" y="216"/>
                  <a:pt x="376" y="217"/>
                </a:cubicBezTo>
                <a:cubicBezTo>
                  <a:pt x="376" y="217"/>
                  <a:pt x="376" y="217"/>
                  <a:pt x="376" y="217"/>
                </a:cubicBezTo>
                <a:cubicBezTo>
                  <a:pt x="376" y="218"/>
                  <a:pt x="376" y="218"/>
                  <a:pt x="376" y="218"/>
                </a:cubicBezTo>
                <a:cubicBezTo>
                  <a:pt x="376" y="218"/>
                  <a:pt x="376" y="219"/>
                  <a:pt x="375" y="218"/>
                </a:cubicBezTo>
                <a:close/>
                <a:moveTo>
                  <a:pt x="376" y="217"/>
                </a:moveTo>
                <a:cubicBezTo>
                  <a:pt x="376" y="216"/>
                  <a:pt x="376" y="216"/>
                  <a:pt x="376" y="216"/>
                </a:cubicBezTo>
                <a:cubicBezTo>
                  <a:pt x="376" y="216"/>
                  <a:pt x="377" y="217"/>
                  <a:pt x="376" y="217"/>
                </a:cubicBezTo>
                <a:cubicBezTo>
                  <a:pt x="376" y="217"/>
                  <a:pt x="377" y="217"/>
                  <a:pt x="376" y="217"/>
                </a:cubicBezTo>
                <a:close/>
                <a:moveTo>
                  <a:pt x="379" y="217"/>
                </a:moveTo>
                <a:cubicBezTo>
                  <a:pt x="379" y="216"/>
                  <a:pt x="379" y="216"/>
                  <a:pt x="379" y="216"/>
                </a:cubicBezTo>
                <a:cubicBezTo>
                  <a:pt x="379" y="217"/>
                  <a:pt x="379" y="216"/>
                  <a:pt x="379" y="215"/>
                </a:cubicBezTo>
                <a:cubicBezTo>
                  <a:pt x="380" y="216"/>
                  <a:pt x="379" y="217"/>
                  <a:pt x="379" y="217"/>
                </a:cubicBezTo>
                <a:close/>
                <a:moveTo>
                  <a:pt x="382" y="217"/>
                </a:moveTo>
                <a:cubicBezTo>
                  <a:pt x="382" y="216"/>
                  <a:pt x="383" y="218"/>
                  <a:pt x="383" y="217"/>
                </a:cubicBezTo>
                <a:cubicBezTo>
                  <a:pt x="383" y="217"/>
                  <a:pt x="383" y="218"/>
                  <a:pt x="384" y="217"/>
                </a:cubicBezTo>
                <a:cubicBezTo>
                  <a:pt x="383" y="219"/>
                  <a:pt x="383" y="217"/>
                  <a:pt x="382" y="217"/>
                </a:cubicBezTo>
                <a:close/>
                <a:moveTo>
                  <a:pt x="386" y="217"/>
                </a:moveTo>
                <a:cubicBezTo>
                  <a:pt x="387" y="218"/>
                  <a:pt x="386" y="217"/>
                  <a:pt x="387" y="217"/>
                </a:cubicBezTo>
                <a:cubicBezTo>
                  <a:pt x="387" y="218"/>
                  <a:pt x="386" y="218"/>
                  <a:pt x="386" y="217"/>
                </a:cubicBezTo>
                <a:close/>
                <a:moveTo>
                  <a:pt x="389" y="217"/>
                </a:moveTo>
                <a:cubicBezTo>
                  <a:pt x="388" y="217"/>
                  <a:pt x="388" y="217"/>
                  <a:pt x="388" y="217"/>
                </a:cubicBezTo>
                <a:cubicBezTo>
                  <a:pt x="388" y="216"/>
                  <a:pt x="388" y="216"/>
                  <a:pt x="389" y="216"/>
                </a:cubicBezTo>
                <a:cubicBezTo>
                  <a:pt x="389" y="217"/>
                  <a:pt x="389" y="217"/>
                  <a:pt x="389" y="217"/>
                </a:cubicBezTo>
                <a:close/>
              </a:path>
            </a:pathLst>
          </a:custGeom>
          <a:gradFill flip="none" rotWithShape="1">
            <a:gsLst>
              <a:gs pos="0">
                <a:srgbClr val="EBF0C2">
                  <a:alpha val="50000"/>
                </a:srgbClr>
              </a:gs>
              <a:gs pos="100000">
                <a:srgbClr val="9BBFAB"/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CB10ED56-DB45-4870-8943-722CA4B94EAA}"/>
              </a:ext>
            </a:extLst>
          </p:cNvPr>
          <p:cNvSpPr/>
          <p:nvPr/>
        </p:nvSpPr>
        <p:spPr>
          <a:xfrm>
            <a:off x="177800" y="203200"/>
            <a:ext cx="11836400" cy="64516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5410D770-9781-48CC-9D2D-166D7C38D388}"/>
              </a:ext>
            </a:extLst>
          </p:cNvPr>
          <p:cNvSpPr txBox="1"/>
          <p:nvPr/>
        </p:nvSpPr>
        <p:spPr>
          <a:xfrm>
            <a:off x="4586346" y="2505671"/>
            <a:ext cx="3019308" cy="1846659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="" xmlns:a16="http://schemas.microsoft.com/office/drawing/2014/main" id="{B1C9838E-FBE8-4444-9E94-6B0028D7DCC5}"/>
              </a:ext>
            </a:extLst>
          </p:cNvPr>
          <p:cNvCxnSpPr>
            <a:cxnSpLocks/>
          </p:cNvCxnSpPr>
          <p:nvPr/>
        </p:nvCxnSpPr>
        <p:spPr>
          <a:xfrm>
            <a:off x="10718800" y="114300"/>
            <a:ext cx="1371600" cy="1371600"/>
          </a:xfrm>
          <a:prstGeom prst="line">
            <a:avLst/>
          </a:prstGeom>
          <a:ln>
            <a:solidFill>
              <a:srgbClr val="774E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="" xmlns:a16="http://schemas.microsoft.com/office/drawing/2014/main" id="{ED952102-AF96-4FF9-938C-D3758CCB33D8}"/>
              </a:ext>
            </a:extLst>
          </p:cNvPr>
          <p:cNvCxnSpPr>
            <a:cxnSpLocks/>
          </p:cNvCxnSpPr>
          <p:nvPr/>
        </p:nvCxnSpPr>
        <p:spPr>
          <a:xfrm>
            <a:off x="56243" y="3331170"/>
            <a:ext cx="1371600" cy="1371600"/>
          </a:xfrm>
          <a:prstGeom prst="line">
            <a:avLst/>
          </a:prstGeom>
          <a:ln>
            <a:solidFill>
              <a:srgbClr val="774E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011878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ACF170F4-53BD-48C7-842A-1F9339A29F8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2116" y="895097"/>
            <a:ext cx="3961614" cy="560249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="" xmlns:a16="http://schemas.microsoft.com/office/drawing/2014/main" id="{D73E3B49-9499-4289-92E3-9704048D379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271" y="895097"/>
            <a:ext cx="3961614" cy="5602496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3A9745BB-68B2-4CAA-8540-FFEA7A69ADFF}"/>
              </a:ext>
            </a:extLst>
          </p:cNvPr>
          <p:cNvGrpSpPr/>
          <p:nvPr/>
        </p:nvGrpSpPr>
        <p:grpSpPr>
          <a:xfrm>
            <a:off x="2065984" y="1884067"/>
            <a:ext cx="2826190" cy="1751310"/>
            <a:chOff x="2065984" y="1884067"/>
            <a:chExt cx="2826190" cy="1751310"/>
          </a:xfrm>
        </p:grpSpPr>
        <p:sp>
          <p:nvSpPr>
            <p:cNvPr id="2" name="Rectangle 1">
              <a:extLst>
                <a:ext uri="{FF2B5EF4-FFF2-40B4-BE49-F238E27FC236}">
                  <a16:creationId xmlns="" xmlns:a16="http://schemas.microsoft.com/office/drawing/2014/main" id="{6FC1484D-1C70-4E26-B852-1E32B92C56AF}"/>
                </a:ext>
              </a:extLst>
            </p:cNvPr>
            <p:cNvSpPr/>
            <p:nvPr/>
          </p:nvSpPr>
          <p:spPr>
            <a:xfrm>
              <a:off x="2065984" y="1884067"/>
              <a:ext cx="2826190" cy="1751310"/>
            </a:xfrm>
            <a:prstGeom prst="rect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="" xmlns:a16="http://schemas.microsoft.com/office/drawing/2014/main" id="{FBF05C69-0700-4D92-92BB-CF05831D100A}"/>
                </a:ext>
              </a:extLst>
            </p:cNvPr>
            <p:cNvGrpSpPr/>
            <p:nvPr/>
          </p:nvGrpSpPr>
          <p:grpSpPr>
            <a:xfrm>
              <a:off x="3200401" y="2481044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20" name="Freeform 218">
                <a:extLst>
                  <a:ext uri="{FF2B5EF4-FFF2-40B4-BE49-F238E27FC236}">
                    <a16:creationId xmlns="" xmlns:a16="http://schemas.microsoft.com/office/drawing/2014/main" id="{AA46018E-F3B1-4C49-9E5F-8DA69B4211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19">
                <a:extLst>
                  <a:ext uri="{FF2B5EF4-FFF2-40B4-BE49-F238E27FC236}">
                    <a16:creationId xmlns="" xmlns:a16="http://schemas.microsoft.com/office/drawing/2014/main" id="{3927D5BD-6713-449C-B9F1-3F60AFBE8E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20">
                <a:extLst>
                  <a:ext uri="{FF2B5EF4-FFF2-40B4-BE49-F238E27FC236}">
                    <a16:creationId xmlns="" xmlns:a16="http://schemas.microsoft.com/office/drawing/2014/main" id="{7AFE3515-8E40-4C75-A71F-9188A101A6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6058D4F9-5436-4121-B068-DDFC6DD2F5F5}"/>
              </a:ext>
            </a:extLst>
          </p:cNvPr>
          <p:cNvGrpSpPr/>
          <p:nvPr/>
        </p:nvGrpSpPr>
        <p:grpSpPr>
          <a:xfrm>
            <a:off x="7299826" y="1884067"/>
            <a:ext cx="2826190" cy="1751310"/>
            <a:chOff x="7299826" y="1884067"/>
            <a:chExt cx="2826190" cy="1751310"/>
          </a:xfrm>
        </p:grpSpPr>
        <p:sp>
          <p:nvSpPr>
            <p:cNvPr id="18" name="Rectangle 17">
              <a:extLst>
                <a:ext uri="{FF2B5EF4-FFF2-40B4-BE49-F238E27FC236}">
                  <a16:creationId xmlns="" xmlns:a16="http://schemas.microsoft.com/office/drawing/2014/main" id="{1D952C8F-EC90-496A-BB6F-F1069B5B9C5C}"/>
                </a:ext>
              </a:extLst>
            </p:cNvPr>
            <p:cNvSpPr/>
            <p:nvPr/>
          </p:nvSpPr>
          <p:spPr>
            <a:xfrm>
              <a:off x="7299826" y="1884067"/>
              <a:ext cx="2826190" cy="1751310"/>
            </a:xfrm>
            <a:prstGeom prst="rect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="" xmlns:a16="http://schemas.microsoft.com/office/drawing/2014/main" id="{692AAEE9-AE3A-48E2-AD29-5D97B729E1E4}"/>
                </a:ext>
              </a:extLst>
            </p:cNvPr>
            <p:cNvGrpSpPr/>
            <p:nvPr/>
          </p:nvGrpSpPr>
          <p:grpSpPr>
            <a:xfrm>
              <a:off x="8434243" y="2481044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25" name="Freeform 218">
                <a:extLst>
                  <a:ext uri="{FF2B5EF4-FFF2-40B4-BE49-F238E27FC236}">
                    <a16:creationId xmlns="" xmlns:a16="http://schemas.microsoft.com/office/drawing/2014/main" id="{AC1ACB1B-8580-4D85-AE6A-C2D52F1172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19">
                <a:extLst>
                  <a:ext uri="{FF2B5EF4-FFF2-40B4-BE49-F238E27FC236}">
                    <a16:creationId xmlns="" xmlns:a16="http://schemas.microsoft.com/office/drawing/2014/main" id="{85B6F9CE-20B7-4CCE-89F2-E789AA2CED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20">
                <a:extLst>
                  <a:ext uri="{FF2B5EF4-FFF2-40B4-BE49-F238E27FC236}">
                    <a16:creationId xmlns="" xmlns:a16="http://schemas.microsoft.com/office/drawing/2014/main" id="{0B2C29F9-4D6E-4EAD-B649-68F20B378F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2</a:t>
            </a:fld>
            <a:endParaRPr lang="en-US"/>
          </a:p>
        </p:txBody>
      </p:sp>
      <p:sp>
        <p:nvSpPr>
          <p:cNvPr id="32" name="Media Placeholder 31">
            <a:extLst>
              <a:ext uri="{FF2B5EF4-FFF2-40B4-BE49-F238E27FC236}">
                <a16:creationId xmlns="" xmlns:a16="http://schemas.microsoft.com/office/drawing/2014/main" id="{3FD65964-ED4F-41A5-BAB8-F978BF6939CD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33" name="Media Placeholder 32">
            <a:extLst>
              <a:ext uri="{FF2B5EF4-FFF2-40B4-BE49-F238E27FC236}">
                <a16:creationId xmlns="" xmlns:a16="http://schemas.microsoft.com/office/drawing/2014/main" id="{00757CA2-7A6B-42B5-9D37-92F1E921713C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/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A3B415BC-E964-4FD6-A27B-036185824FAD}"/>
              </a:ext>
            </a:extLst>
          </p:cNvPr>
          <p:cNvSpPr txBox="1"/>
          <p:nvPr/>
        </p:nvSpPr>
        <p:spPr>
          <a:xfrm>
            <a:off x="2225733" y="3826848"/>
            <a:ext cx="2506690" cy="150810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lobortis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eros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finibus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sapien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Mauris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tempor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justo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vel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blandit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molestie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Duis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pretium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leo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ac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laoreet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D67BDCFE-178D-4FF0-84BD-06C13ABBB06D}"/>
              </a:ext>
            </a:extLst>
          </p:cNvPr>
          <p:cNvSpPr txBox="1"/>
          <p:nvPr/>
        </p:nvSpPr>
        <p:spPr>
          <a:xfrm>
            <a:off x="7459577" y="3826848"/>
            <a:ext cx="2506690" cy="150810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lobortis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eros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finibus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sapien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Mauris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tempor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justo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vel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blandit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molestie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Duis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pretium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leo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ac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laoreet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076003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8EE65BD4-8830-4A8F-B578-A3B32EAC323B}"/>
              </a:ext>
            </a:extLst>
          </p:cNvPr>
          <p:cNvGrpSpPr/>
          <p:nvPr/>
        </p:nvGrpSpPr>
        <p:grpSpPr>
          <a:xfrm>
            <a:off x="5936343" y="1333500"/>
            <a:ext cx="6096000" cy="4724400"/>
            <a:chOff x="5936343" y="1333500"/>
            <a:chExt cx="6096000" cy="4724400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A74DD549-2949-4256-895F-BEFEBD524A65}"/>
                </a:ext>
              </a:extLst>
            </p:cNvPr>
            <p:cNvSpPr/>
            <p:nvPr/>
          </p:nvSpPr>
          <p:spPr>
            <a:xfrm>
              <a:off x="5936343" y="1333500"/>
              <a:ext cx="6096000" cy="47244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="" xmlns:a16="http://schemas.microsoft.com/office/drawing/2014/main" id="{ABE1F282-239B-4C62-9EDC-FB039937CB73}"/>
                </a:ext>
              </a:extLst>
            </p:cNvPr>
            <p:cNvGrpSpPr/>
            <p:nvPr/>
          </p:nvGrpSpPr>
          <p:grpSpPr>
            <a:xfrm>
              <a:off x="5936343" y="1485900"/>
              <a:ext cx="6096000" cy="4419600"/>
              <a:chOff x="5936343" y="1485900"/>
              <a:chExt cx="6096000" cy="4419600"/>
            </a:xfrm>
          </p:grpSpPr>
          <p:sp>
            <p:nvSpPr>
              <p:cNvPr id="42" name="Rectangle 41">
                <a:extLst>
                  <a:ext uri="{FF2B5EF4-FFF2-40B4-BE49-F238E27FC236}">
                    <a16:creationId xmlns="" xmlns:a16="http://schemas.microsoft.com/office/drawing/2014/main" id="{DA06BEDD-8F3B-4403-B4D2-AE95FBB4A7B3}"/>
                  </a:ext>
                </a:extLst>
              </p:cNvPr>
              <p:cNvSpPr/>
              <p:nvPr/>
            </p:nvSpPr>
            <p:spPr>
              <a:xfrm>
                <a:off x="5936343" y="1485900"/>
                <a:ext cx="6096000" cy="4419600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="" xmlns:a16="http://schemas.microsoft.com/office/drawing/2014/main" id="{9EE40992-A96F-4E6C-9140-08E46E435068}"/>
                  </a:ext>
                </a:extLst>
              </p:cNvPr>
              <p:cNvGrpSpPr/>
              <p:nvPr/>
            </p:nvGrpSpPr>
            <p:grpSpPr>
              <a:xfrm>
                <a:off x="8705664" y="3417021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31" name="Freeform 218">
                  <a:extLst>
                    <a:ext uri="{FF2B5EF4-FFF2-40B4-BE49-F238E27FC236}">
                      <a16:creationId xmlns="" xmlns:a16="http://schemas.microsoft.com/office/drawing/2014/main" id="{77B6B118-3EBD-4A9B-A13C-17BA9609E91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19">
                  <a:extLst>
                    <a:ext uri="{FF2B5EF4-FFF2-40B4-BE49-F238E27FC236}">
                      <a16:creationId xmlns="" xmlns:a16="http://schemas.microsoft.com/office/drawing/2014/main" id="{FEE902F6-153D-4871-A04F-6846C4918B7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220">
                  <a:extLst>
                    <a:ext uri="{FF2B5EF4-FFF2-40B4-BE49-F238E27FC236}">
                      <a16:creationId xmlns="" xmlns:a16="http://schemas.microsoft.com/office/drawing/2014/main" id="{DC8C8A53-3A22-4D2A-AB47-B3E88BFEF01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Media Placeholder 13">
            <a:extLst>
              <a:ext uri="{FF2B5EF4-FFF2-40B4-BE49-F238E27FC236}">
                <a16:creationId xmlns="" xmlns:a16="http://schemas.microsoft.com/office/drawing/2014/main" id="{4FF86008-09F2-4369-A687-3621F9350510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3</a:t>
            </a:fld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="" xmlns:a16="http://schemas.microsoft.com/office/drawing/2014/main" id="{2BD666F5-118B-4D81-86B4-9E0BA7CD8D5D}"/>
              </a:ext>
            </a:extLst>
          </p:cNvPr>
          <p:cNvSpPr/>
          <p:nvPr/>
        </p:nvSpPr>
        <p:spPr>
          <a:xfrm>
            <a:off x="2675995" y="2097393"/>
            <a:ext cx="754380" cy="754380"/>
          </a:xfrm>
          <a:prstGeom prst="ellipse">
            <a:avLst/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 w="254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CA9B2E78-16B6-428D-A789-786AA66BBD68}"/>
              </a:ext>
            </a:extLst>
          </p:cNvPr>
          <p:cNvSpPr txBox="1"/>
          <p:nvPr/>
        </p:nvSpPr>
        <p:spPr>
          <a:xfrm>
            <a:off x="486435" y="3570459"/>
            <a:ext cx="5133500" cy="17235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imperdiet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nec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magna pharetra, pharetra ante id,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ornare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Integer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interdum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convallis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molestie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felis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sodales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viverra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ligula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ut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laoreet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auctor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metus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diam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auctor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turpis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nec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ligula non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turpis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diam.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5E7056FF-3153-4E2A-8B0B-EA51D6902B6B}"/>
              </a:ext>
            </a:extLst>
          </p:cNvPr>
          <p:cNvSpPr txBox="1"/>
          <p:nvPr/>
        </p:nvSpPr>
        <p:spPr>
          <a:xfrm>
            <a:off x="486435" y="3089781"/>
            <a:ext cx="5133500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64D270D1-852C-452F-A1D7-4C9753C45B5C}"/>
              </a:ext>
            </a:extLst>
          </p:cNvPr>
          <p:cNvGrpSpPr/>
          <p:nvPr/>
        </p:nvGrpSpPr>
        <p:grpSpPr>
          <a:xfrm>
            <a:off x="2910310" y="2369808"/>
            <a:ext cx="285750" cy="209550"/>
            <a:chOff x="2611438" y="4535488"/>
            <a:chExt cx="285750" cy="209550"/>
          </a:xfrm>
          <a:solidFill>
            <a:srgbClr val="774E26"/>
          </a:solidFill>
        </p:grpSpPr>
        <p:sp>
          <p:nvSpPr>
            <p:cNvPr id="37" name="Freeform 534">
              <a:extLst>
                <a:ext uri="{FF2B5EF4-FFF2-40B4-BE49-F238E27FC236}">
                  <a16:creationId xmlns="" xmlns:a16="http://schemas.microsoft.com/office/drawing/2014/main" id="{CA63EA92-CE48-45F8-8ACB-49B153629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438" y="4535488"/>
              <a:ext cx="133350" cy="209550"/>
            </a:xfrm>
            <a:custGeom>
              <a:avLst/>
              <a:gdLst>
                <a:gd name="T0" fmla="*/ 262 w 419"/>
                <a:gd name="T1" fmla="*/ 277 h 660"/>
                <a:gd name="T2" fmla="*/ 324 w 419"/>
                <a:gd name="T3" fmla="*/ 310 h 660"/>
                <a:gd name="T4" fmla="*/ 367 w 419"/>
                <a:gd name="T5" fmla="*/ 364 h 660"/>
                <a:gd name="T6" fmla="*/ 389 w 419"/>
                <a:gd name="T7" fmla="*/ 431 h 660"/>
                <a:gd name="T8" fmla="*/ 381 w 419"/>
                <a:gd name="T9" fmla="*/ 503 h 660"/>
                <a:gd name="T10" fmla="*/ 348 w 419"/>
                <a:gd name="T11" fmla="*/ 563 h 660"/>
                <a:gd name="T12" fmla="*/ 296 w 419"/>
                <a:gd name="T13" fmla="*/ 607 h 660"/>
                <a:gd name="T14" fmla="*/ 228 w 419"/>
                <a:gd name="T15" fmla="*/ 628 h 660"/>
                <a:gd name="T16" fmla="*/ 156 w 419"/>
                <a:gd name="T17" fmla="*/ 621 h 660"/>
                <a:gd name="T18" fmla="*/ 95 w 419"/>
                <a:gd name="T19" fmla="*/ 588 h 660"/>
                <a:gd name="T20" fmla="*/ 51 w 419"/>
                <a:gd name="T21" fmla="*/ 535 h 660"/>
                <a:gd name="T22" fmla="*/ 30 w 419"/>
                <a:gd name="T23" fmla="*/ 468 h 660"/>
                <a:gd name="T24" fmla="*/ 38 w 419"/>
                <a:gd name="T25" fmla="*/ 396 h 660"/>
                <a:gd name="T26" fmla="*/ 71 w 419"/>
                <a:gd name="T27" fmla="*/ 335 h 660"/>
                <a:gd name="T28" fmla="*/ 124 w 419"/>
                <a:gd name="T29" fmla="*/ 291 h 660"/>
                <a:gd name="T30" fmla="*/ 191 w 419"/>
                <a:gd name="T31" fmla="*/ 271 h 660"/>
                <a:gd name="T32" fmla="*/ 410 w 419"/>
                <a:gd name="T33" fmla="*/ 29 h 660"/>
                <a:gd name="T34" fmla="*/ 418 w 419"/>
                <a:gd name="T35" fmla="*/ 20 h 660"/>
                <a:gd name="T36" fmla="*/ 418 w 419"/>
                <a:gd name="T37" fmla="*/ 8 h 660"/>
                <a:gd name="T38" fmla="*/ 410 w 419"/>
                <a:gd name="T39" fmla="*/ 1 h 660"/>
                <a:gd name="T40" fmla="*/ 361 w 419"/>
                <a:gd name="T41" fmla="*/ 2 h 660"/>
                <a:gd name="T42" fmla="*/ 280 w 419"/>
                <a:gd name="T43" fmla="*/ 19 h 660"/>
                <a:gd name="T44" fmla="*/ 207 w 419"/>
                <a:gd name="T45" fmla="*/ 51 h 660"/>
                <a:gd name="T46" fmla="*/ 142 w 419"/>
                <a:gd name="T47" fmla="*/ 98 h 660"/>
                <a:gd name="T48" fmla="*/ 89 w 419"/>
                <a:gd name="T49" fmla="*/ 158 h 660"/>
                <a:gd name="T50" fmla="*/ 46 w 419"/>
                <a:gd name="T51" fmla="*/ 230 h 660"/>
                <a:gd name="T52" fmla="*/ 17 w 419"/>
                <a:gd name="T53" fmla="*/ 311 h 660"/>
                <a:gd name="T54" fmla="*/ 1 w 419"/>
                <a:gd name="T55" fmla="*/ 401 h 660"/>
                <a:gd name="T56" fmla="*/ 1 w 419"/>
                <a:gd name="T57" fmla="*/ 471 h 660"/>
                <a:gd name="T58" fmla="*/ 16 w 419"/>
                <a:gd name="T59" fmla="*/ 531 h 660"/>
                <a:gd name="T60" fmla="*/ 61 w 419"/>
                <a:gd name="T61" fmla="*/ 597 h 660"/>
                <a:gd name="T62" fmla="*/ 127 w 419"/>
                <a:gd name="T63" fmla="*/ 642 h 660"/>
                <a:gd name="T64" fmla="*/ 189 w 419"/>
                <a:gd name="T65" fmla="*/ 658 h 660"/>
                <a:gd name="T66" fmla="*/ 231 w 419"/>
                <a:gd name="T67" fmla="*/ 658 h 660"/>
                <a:gd name="T68" fmla="*/ 291 w 419"/>
                <a:gd name="T69" fmla="*/ 642 h 660"/>
                <a:gd name="T70" fmla="*/ 358 w 419"/>
                <a:gd name="T71" fmla="*/ 597 h 660"/>
                <a:gd name="T72" fmla="*/ 403 w 419"/>
                <a:gd name="T73" fmla="*/ 531 h 660"/>
                <a:gd name="T74" fmla="*/ 418 w 419"/>
                <a:gd name="T75" fmla="*/ 471 h 660"/>
                <a:gd name="T76" fmla="*/ 418 w 419"/>
                <a:gd name="T77" fmla="*/ 428 h 660"/>
                <a:gd name="T78" fmla="*/ 403 w 419"/>
                <a:gd name="T79" fmla="*/ 367 h 660"/>
                <a:gd name="T80" fmla="*/ 358 w 419"/>
                <a:gd name="T81" fmla="*/ 301 h 660"/>
                <a:gd name="T82" fmla="*/ 291 w 419"/>
                <a:gd name="T83" fmla="*/ 256 h 660"/>
                <a:gd name="T84" fmla="*/ 231 w 419"/>
                <a:gd name="T85" fmla="*/ 241 h 660"/>
                <a:gd name="T86" fmla="*/ 185 w 419"/>
                <a:gd name="T87" fmla="*/ 241 h 660"/>
                <a:gd name="T88" fmla="*/ 138 w 419"/>
                <a:gd name="T89" fmla="*/ 252 h 660"/>
                <a:gd name="T90" fmla="*/ 96 w 419"/>
                <a:gd name="T91" fmla="*/ 273 h 660"/>
                <a:gd name="T92" fmla="*/ 61 w 419"/>
                <a:gd name="T93" fmla="*/ 302 h 660"/>
                <a:gd name="T94" fmla="*/ 55 w 419"/>
                <a:gd name="T95" fmla="*/ 287 h 660"/>
                <a:gd name="T96" fmla="*/ 79 w 419"/>
                <a:gd name="T97" fmla="*/ 227 h 660"/>
                <a:gd name="T98" fmla="*/ 112 w 419"/>
                <a:gd name="T99" fmla="*/ 174 h 660"/>
                <a:gd name="T100" fmla="*/ 152 w 419"/>
                <a:gd name="T101" fmla="*/ 128 h 660"/>
                <a:gd name="T102" fmla="*/ 198 w 419"/>
                <a:gd name="T103" fmla="*/ 91 h 660"/>
                <a:gd name="T104" fmla="*/ 251 w 419"/>
                <a:gd name="T105" fmla="*/ 62 h 660"/>
                <a:gd name="T106" fmla="*/ 309 w 419"/>
                <a:gd name="T107" fmla="*/ 42 h 660"/>
                <a:gd name="T108" fmla="*/ 372 w 419"/>
                <a:gd name="T109" fmla="*/ 3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9" h="660">
                  <a:moveTo>
                    <a:pt x="210" y="270"/>
                  </a:moveTo>
                  <a:lnTo>
                    <a:pt x="228" y="271"/>
                  </a:lnTo>
                  <a:lnTo>
                    <a:pt x="245" y="273"/>
                  </a:lnTo>
                  <a:lnTo>
                    <a:pt x="262" y="277"/>
                  </a:lnTo>
                  <a:lnTo>
                    <a:pt x="280" y="284"/>
                  </a:lnTo>
                  <a:lnTo>
                    <a:pt x="296" y="291"/>
                  </a:lnTo>
                  <a:lnTo>
                    <a:pt x="310" y="300"/>
                  </a:lnTo>
                  <a:lnTo>
                    <a:pt x="324" y="310"/>
                  </a:lnTo>
                  <a:lnTo>
                    <a:pt x="336" y="322"/>
                  </a:lnTo>
                  <a:lnTo>
                    <a:pt x="348" y="335"/>
                  </a:lnTo>
                  <a:lnTo>
                    <a:pt x="359" y="349"/>
                  </a:lnTo>
                  <a:lnTo>
                    <a:pt x="367" y="364"/>
                  </a:lnTo>
                  <a:lnTo>
                    <a:pt x="375" y="379"/>
                  </a:lnTo>
                  <a:lnTo>
                    <a:pt x="381" y="396"/>
                  </a:lnTo>
                  <a:lnTo>
                    <a:pt x="386" y="413"/>
                  </a:lnTo>
                  <a:lnTo>
                    <a:pt x="389" y="431"/>
                  </a:lnTo>
                  <a:lnTo>
                    <a:pt x="389" y="450"/>
                  </a:lnTo>
                  <a:lnTo>
                    <a:pt x="389" y="468"/>
                  </a:lnTo>
                  <a:lnTo>
                    <a:pt x="386" y="486"/>
                  </a:lnTo>
                  <a:lnTo>
                    <a:pt x="381" y="503"/>
                  </a:lnTo>
                  <a:lnTo>
                    <a:pt x="375" y="519"/>
                  </a:lnTo>
                  <a:lnTo>
                    <a:pt x="367" y="535"/>
                  </a:lnTo>
                  <a:lnTo>
                    <a:pt x="359" y="550"/>
                  </a:lnTo>
                  <a:lnTo>
                    <a:pt x="348" y="563"/>
                  </a:lnTo>
                  <a:lnTo>
                    <a:pt x="336" y="576"/>
                  </a:lnTo>
                  <a:lnTo>
                    <a:pt x="324" y="588"/>
                  </a:lnTo>
                  <a:lnTo>
                    <a:pt x="310" y="599"/>
                  </a:lnTo>
                  <a:lnTo>
                    <a:pt x="296" y="607"/>
                  </a:lnTo>
                  <a:lnTo>
                    <a:pt x="280" y="615"/>
                  </a:lnTo>
                  <a:lnTo>
                    <a:pt x="262" y="621"/>
                  </a:lnTo>
                  <a:lnTo>
                    <a:pt x="245" y="625"/>
                  </a:lnTo>
                  <a:lnTo>
                    <a:pt x="228" y="628"/>
                  </a:lnTo>
                  <a:lnTo>
                    <a:pt x="210" y="630"/>
                  </a:lnTo>
                  <a:lnTo>
                    <a:pt x="191" y="628"/>
                  </a:lnTo>
                  <a:lnTo>
                    <a:pt x="174" y="625"/>
                  </a:lnTo>
                  <a:lnTo>
                    <a:pt x="156" y="621"/>
                  </a:lnTo>
                  <a:lnTo>
                    <a:pt x="139" y="615"/>
                  </a:lnTo>
                  <a:lnTo>
                    <a:pt x="124" y="607"/>
                  </a:lnTo>
                  <a:lnTo>
                    <a:pt x="109" y="599"/>
                  </a:lnTo>
                  <a:lnTo>
                    <a:pt x="95" y="588"/>
                  </a:lnTo>
                  <a:lnTo>
                    <a:pt x="82" y="576"/>
                  </a:lnTo>
                  <a:lnTo>
                    <a:pt x="71" y="563"/>
                  </a:lnTo>
                  <a:lnTo>
                    <a:pt x="60" y="550"/>
                  </a:lnTo>
                  <a:lnTo>
                    <a:pt x="51" y="535"/>
                  </a:lnTo>
                  <a:lnTo>
                    <a:pt x="44" y="519"/>
                  </a:lnTo>
                  <a:lnTo>
                    <a:pt x="38" y="503"/>
                  </a:lnTo>
                  <a:lnTo>
                    <a:pt x="33" y="486"/>
                  </a:lnTo>
                  <a:lnTo>
                    <a:pt x="30" y="468"/>
                  </a:lnTo>
                  <a:lnTo>
                    <a:pt x="30" y="450"/>
                  </a:lnTo>
                  <a:lnTo>
                    <a:pt x="30" y="431"/>
                  </a:lnTo>
                  <a:lnTo>
                    <a:pt x="33" y="413"/>
                  </a:lnTo>
                  <a:lnTo>
                    <a:pt x="38" y="396"/>
                  </a:lnTo>
                  <a:lnTo>
                    <a:pt x="44" y="379"/>
                  </a:lnTo>
                  <a:lnTo>
                    <a:pt x="51" y="364"/>
                  </a:lnTo>
                  <a:lnTo>
                    <a:pt x="60" y="349"/>
                  </a:lnTo>
                  <a:lnTo>
                    <a:pt x="71" y="335"/>
                  </a:lnTo>
                  <a:lnTo>
                    <a:pt x="82" y="322"/>
                  </a:lnTo>
                  <a:lnTo>
                    <a:pt x="95" y="310"/>
                  </a:lnTo>
                  <a:lnTo>
                    <a:pt x="109" y="300"/>
                  </a:lnTo>
                  <a:lnTo>
                    <a:pt x="124" y="291"/>
                  </a:lnTo>
                  <a:lnTo>
                    <a:pt x="139" y="284"/>
                  </a:lnTo>
                  <a:lnTo>
                    <a:pt x="156" y="277"/>
                  </a:lnTo>
                  <a:lnTo>
                    <a:pt x="174" y="273"/>
                  </a:lnTo>
                  <a:lnTo>
                    <a:pt x="191" y="271"/>
                  </a:lnTo>
                  <a:lnTo>
                    <a:pt x="210" y="270"/>
                  </a:lnTo>
                  <a:close/>
                  <a:moveTo>
                    <a:pt x="404" y="30"/>
                  </a:moveTo>
                  <a:lnTo>
                    <a:pt x="407" y="30"/>
                  </a:lnTo>
                  <a:lnTo>
                    <a:pt x="410" y="29"/>
                  </a:lnTo>
                  <a:lnTo>
                    <a:pt x="412" y="27"/>
                  </a:lnTo>
                  <a:lnTo>
                    <a:pt x="415" y="26"/>
                  </a:lnTo>
                  <a:lnTo>
                    <a:pt x="417" y="23"/>
                  </a:lnTo>
                  <a:lnTo>
                    <a:pt x="418" y="20"/>
                  </a:lnTo>
                  <a:lnTo>
                    <a:pt x="419" y="18"/>
                  </a:lnTo>
                  <a:lnTo>
                    <a:pt x="419" y="15"/>
                  </a:lnTo>
                  <a:lnTo>
                    <a:pt x="419" y="12"/>
                  </a:lnTo>
                  <a:lnTo>
                    <a:pt x="418" y="8"/>
                  </a:lnTo>
                  <a:lnTo>
                    <a:pt x="417" y="6"/>
                  </a:lnTo>
                  <a:lnTo>
                    <a:pt x="415" y="4"/>
                  </a:lnTo>
                  <a:lnTo>
                    <a:pt x="412" y="2"/>
                  </a:lnTo>
                  <a:lnTo>
                    <a:pt x="410" y="1"/>
                  </a:lnTo>
                  <a:lnTo>
                    <a:pt x="407" y="0"/>
                  </a:lnTo>
                  <a:lnTo>
                    <a:pt x="404" y="0"/>
                  </a:lnTo>
                  <a:lnTo>
                    <a:pt x="382" y="0"/>
                  </a:lnTo>
                  <a:lnTo>
                    <a:pt x="361" y="2"/>
                  </a:lnTo>
                  <a:lnTo>
                    <a:pt x="341" y="4"/>
                  </a:lnTo>
                  <a:lnTo>
                    <a:pt x="319" y="8"/>
                  </a:lnTo>
                  <a:lnTo>
                    <a:pt x="300" y="13"/>
                  </a:lnTo>
                  <a:lnTo>
                    <a:pt x="280" y="19"/>
                  </a:lnTo>
                  <a:lnTo>
                    <a:pt x="260" y="26"/>
                  </a:lnTo>
                  <a:lnTo>
                    <a:pt x="242" y="33"/>
                  </a:lnTo>
                  <a:lnTo>
                    <a:pt x="224" y="42"/>
                  </a:lnTo>
                  <a:lnTo>
                    <a:pt x="207" y="51"/>
                  </a:lnTo>
                  <a:lnTo>
                    <a:pt x="190" y="62"/>
                  </a:lnTo>
                  <a:lnTo>
                    <a:pt x="174" y="74"/>
                  </a:lnTo>
                  <a:lnTo>
                    <a:pt x="157" y="85"/>
                  </a:lnTo>
                  <a:lnTo>
                    <a:pt x="142" y="98"/>
                  </a:lnTo>
                  <a:lnTo>
                    <a:pt x="127" y="112"/>
                  </a:lnTo>
                  <a:lnTo>
                    <a:pt x="114" y="127"/>
                  </a:lnTo>
                  <a:lnTo>
                    <a:pt x="101" y="142"/>
                  </a:lnTo>
                  <a:lnTo>
                    <a:pt x="89" y="158"/>
                  </a:lnTo>
                  <a:lnTo>
                    <a:pt x="77" y="175"/>
                  </a:lnTo>
                  <a:lnTo>
                    <a:pt x="65" y="193"/>
                  </a:lnTo>
                  <a:lnTo>
                    <a:pt x="56" y="211"/>
                  </a:lnTo>
                  <a:lnTo>
                    <a:pt x="46" y="230"/>
                  </a:lnTo>
                  <a:lnTo>
                    <a:pt x="38" y="249"/>
                  </a:lnTo>
                  <a:lnTo>
                    <a:pt x="30" y="269"/>
                  </a:lnTo>
                  <a:lnTo>
                    <a:pt x="23" y="290"/>
                  </a:lnTo>
                  <a:lnTo>
                    <a:pt x="17" y="311"/>
                  </a:lnTo>
                  <a:lnTo>
                    <a:pt x="12" y="333"/>
                  </a:lnTo>
                  <a:lnTo>
                    <a:pt x="8" y="355"/>
                  </a:lnTo>
                  <a:lnTo>
                    <a:pt x="4" y="378"/>
                  </a:lnTo>
                  <a:lnTo>
                    <a:pt x="1" y="401"/>
                  </a:lnTo>
                  <a:lnTo>
                    <a:pt x="0" y="425"/>
                  </a:lnTo>
                  <a:lnTo>
                    <a:pt x="0" y="450"/>
                  </a:lnTo>
                  <a:lnTo>
                    <a:pt x="0" y="460"/>
                  </a:lnTo>
                  <a:lnTo>
                    <a:pt x="1" y="471"/>
                  </a:lnTo>
                  <a:lnTo>
                    <a:pt x="2" y="481"/>
                  </a:lnTo>
                  <a:lnTo>
                    <a:pt x="4" y="491"/>
                  </a:lnTo>
                  <a:lnTo>
                    <a:pt x="9" y="512"/>
                  </a:lnTo>
                  <a:lnTo>
                    <a:pt x="16" y="531"/>
                  </a:lnTo>
                  <a:lnTo>
                    <a:pt x="25" y="549"/>
                  </a:lnTo>
                  <a:lnTo>
                    <a:pt x="35" y="566"/>
                  </a:lnTo>
                  <a:lnTo>
                    <a:pt x="47" y="582"/>
                  </a:lnTo>
                  <a:lnTo>
                    <a:pt x="61" y="597"/>
                  </a:lnTo>
                  <a:lnTo>
                    <a:pt x="76" y="611"/>
                  </a:lnTo>
                  <a:lnTo>
                    <a:pt x="92" y="623"/>
                  </a:lnTo>
                  <a:lnTo>
                    <a:pt x="109" y="634"/>
                  </a:lnTo>
                  <a:lnTo>
                    <a:pt x="127" y="642"/>
                  </a:lnTo>
                  <a:lnTo>
                    <a:pt x="147" y="650"/>
                  </a:lnTo>
                  <a:lnTo>
                    <a:pt x="167" y="655"/>
                  </a:lnTo>
                  <a:lnTo>
                    <a:pt x="178" y="656"/>
                  </a:lnTo>
                  <a:lnTo>
                    <a:pt x="189" y="658"/>
                  </a:lnTo>
                  <a:lnTo>
                    <a:pt x="198" y="658"/>
                  </a:lnTo>
                  <a:lnTo>
                    <a:pt x="210" y="660"/>
                  </a:lnTo>
                  <a:lnTo>
                    <a:pt x="221" y="658"/>
                  </a:lnTo>
                  <a:lnTo>
                    <a:pt x="231" y="658"/>
                  </a:lnTo>
                  <a:lnTo>
                    <a:pt x="241" y="656"/>
                  </a:lnTo>
                  <a:lnTo>
                    <a:pt x="252" y="655"/>
                  </a:lnTo>
                  <a:lnTo>
                    <a:pt x="272" y="650"/>
                  </a:lnTo>
                  <a:lnTo>
                    <a:pt x="291" y="642"/>
                  </a:lnTo>
                  <a:lnTo>
                    <a:pt x="310" y="634"/>
                  </a:lnTo>
                  <a:lnTo>
                    <a:pt x="327" y="623"/>
                  </a:lnTo>
                  <a:lnTo>
                    <a:pt x="343" y="611"/>
                  </a:lnTo>
                  <a:lnTo>
                    <a:pt x="358" y="597"/>
                  </a:lnTo>
                  <a:lnTo>
                    <a:pt x="372" y="582"/>
                  </a:lnTo>
                  <a:lnTo>
                    <a:pt x="384" y="566"/>
                  </a:lnTo>
                  <a:lnTo>
                    <a:pt x="394" y="549"/>
                  </a:lnTo>
                  <a:lnTo>
                    <a:pt x="403" y="531"/>
                  </a:lnTo>
                  <a:lnTo>
                    <a:pt x="410" y="512"/>
                  </a:lnTo>
                  <a:lnTo>
                    <a:pt x="415" y="491"/>
                  </a:lnTo>
                  <a:lnTo>
                    <a:pt x="417" y="481"/>
                  </a:lnTo>
                  <a:lnTo>
                    <a:pt x="418" y="471"/>
                  </a:lnTo>
                  <a:lnTo>
                    <a:pt x="419" y="460"/>
                  </a:lnTo>
                  <a:lnTo>
                    <a:pt x="419" y="450"/>
                  </a:lnTo>
                  <a:lnTo>
                    <a:pt x="419" y="439"/>
                  </a:lnTo>
                  <a:lnTo>
                    <a:pt x="418" y="428"/>
                  </a:lnTo>
                  <a:lnTo>
                    <a:pt x="417" y="418"/>
                  </a:lnTo>
                  <a:lnTo>
                    <a:pt x="415" y="407"/>
                  </a:lnTo>
                  <a:lnTo>
                    <a:pt x="410" y="386"/>
                  </a:lnTo>
                  <a:lnTo>
                    <a:pt x="403" y="367"/>
                  </a:lnTo>
                  <a:lnTo>
                    <a:pt x="394" y="349"/>
                  </a:lnTo>
                  <a:lnTo>
                    <a:pt x="384" y="332"/>
                  </a:lnTo>
                  <a:lnTo>
                    <a:pt x="372" y="316"/>
                  </a:lnTo>
                  <a:lnTo>
                    <a:pt x="358" y="301"/>
                  </a:lnTo>
                  <a:lnTo>
                    <a:pt x="343" y="288"/>
                  </a:lnTo>
                  <a:lnTo>
                    <a:pt x="327" y="275"/>
                  </a:lnTo>
                  <a:lnTo>
                    <a:pt x="310" y="264"/>
                  </a:lnTo>
                  <a:lnTo>
                    <a:pt x="291" y="256"/>
                  </a:lnTo>
                  <a:lnTo>
                    <a:pt x="272" y="249"/>
                  </a:lnTo>
                  <a:lnTo>
                    <a:pt x="252" y="244"/>
                  </a:lnTo>
                  <a:lnTo>
                    <a:pt x="241" y="242"/>
                  </a:lnTo>
                  <a:lnTo>
                    <a:pt x="231" y="241"/>
                  </a:lnTo>
                  <a:lnTo>
                    <a:pt x="221" y="240"/>
                  </a:lnTo>
                  <a:lnTo>
                    <a:pt x="210" y="240"/>
                  </a:lnTo>
                  <a:lnTo>
                    <a:pt x="197" y="240"/>
                  </a:lnTo>
                  <a:lnTo>
                    <a:pt x="185" y="241"/>
                  </a:lnTo>
                  <a:lnTo>
                    <a:pt x="172" y="243"/>
                  </a:lnTo>
                  <a:lnTo>
                    <a:pt x="161" y="245"/>
                  </a:lnTo>
                  <a:lnTo>
                    <a:pt x="150" y="248"/>
                  </a:lnTo>
                  <a:lnTo>
                    <a:pt x="138" y="252"/>
                  </a:lnTo>
                  <a:lnTo>
                    <a:pt x="127" y="256"/>
                  </a:lnTo>
                  <a:lnTo>
                    <a:pt x="117" y="261"/>
                  </a:lnTo>
                  <a:lnTo>
                    <a:pt x="106" y="266"/>
                  </a:lnTo>
                  <a:lnTo>
                    <a:pt x="96" y="273"/>
                  </a:lnTo>
                  <a:lnTo>
                    <a:pt x="87" y="279"/>
                  </a:lnTo>
                  <a:lnTo>
                    <a:pt x="78" y="286"/>
                  </a:lnTo>
                  <a:lnTo>
                    <a:pt x="69" y="293"/>
                  </a:lnTo>
                  <a:lnTo>
                    <a:pt x="61" y="302"/>
                  </a:lnTo>
                  <a:lnTo>
                    <a:pt x="52" y="310"/>
                  </a:lnTo>
                  <a:lnTo>
                    <a:pt x="45" y="319"/>
                  </a:lnTo>
                  <a:lnTo>
                    <a:pt x="49" y="303"/>
                  </a:lnTo>
                  <a:lnTo>
                    <a:pt x="55" y="287"/>
                  </a:lnTo>
                  <a:lnTo>
                    <a:pt x="60" y="272"/>
                  </a:lnTo>
                  <a:lnTo>
                    <a:pt x="66" y="256"/>
                  </a:lnTo>
                  <a:lnTo>
                    <a:pt x="73" y="242"/>
                  </a:lnTo>
                  <a:lnTo>
                    <a:pt x="79" y="227"/>
                  </a:lnTo>
                  <a:lnTo>
                    <a:pt x="87" y="213"/>
                  </a:lnTo>
                  <a:lnTo>
                    <a:pt x="94" y="200"/>
                  </a:lnTo>
                  <a:lnTo>
                    <a:pt x="103" y="187"/>
                  </a:lnTo>
                  <a:lnTo>
                    <a:pt x="112" y="174"/>
                  </a:lnTo>
                  <a:lnTo>
                    <a:pt x="121" y="163"/>
                  </a:lnTo>
                  <a:lnTo>
                    <a:pt x="131" y="151"/>
                  </a:lnTo>
                  <a:lnTo>
                    <a:pt x="141" y="139"/>
                  </a:lnTo>
                  <a:lnTo>
                    <a:pt x="152" y="128"/>
                  </a:lnTo>
                  <a:lnTo>
                    <a:pt x="163" y="119"/>
                  </a:lnTo>
                  <a:lnTo>
                    <a:pt x="175" y="109"/>
                  </a:lnTo>
                  <a:lnTo>
                    <a:pt x="186" y="99"/>
                  </a:lnTo>
                  <a:lnTo>
                    <a:pt x="198" y="91"/>
                  </a:lnTo>
                  <a:lnTo>
                    <a:pt x="211" y="82"/>
                  </a:lnTo>
                  <a:lnTo>
                    <a:pt x="224" y="75"/>
                  </a:lnTo>
                  <a:lnTo>
                    <a:pt x="237" y="68"/>
                  </a:lnTo>
                  <a:lnTo>
                    <a:pt x="251" y="62"/>
                  </a:lnTo>
                  <a:lnTo>
                    <a:pt x="265" y="56"/>
                  </a:lnTo>
                  <a:lnTo>
                    <a:pt x="279" y="50"/>
                  </a:lnTo>
                  <a:lnTo>
                    <a:pt x="294" y="46"/>
                  </a:lnTo>
                  <a:lnTo>
                    <a:pt x="309" y="42"/>
                  </a:lnTo>
                  <a:lnTo>
                    <a:pt x="324" y="37"/>
                  </a:lnTo>
                  <a:lnTo>
                    <a:pt x="340" y="35"/>
                  </a:lnTo>
                  <a:lnTo>
                    <a:pt x="355" y="33"/>
                  </a:lnTo>
                  <a:lnTo>
                    <a:pt x="372" y="31"/>
                  </a:lnTo>
                  <a:lnTo>
                    <a:pt x="388" y="30"/>
                  </a:lnTo>
                  <a:lnTo>
                    <a:pt x="40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35">
              <a:extLst>
                <a:ext uri="{FF2B5EF4-FFF2-40B4-BE49-F238E27FC236}">
                  <a16:creationId xmlns="" xmlns:a16="http://schemas.microsoft.com/office/drawing/2014/main" id="{F439EC2D-7558-4F6E-B3FF-01E949766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3838" y="4535488"/>
              <a:ext cx="133350" cy="209550"/>
            </a:xfrm>
            <a:custGeom>
              <a:avLst/>
              <a:gdLst>
                <a:gd name="T0" fmla="*/ 156 w 420"/>
                <a:gd name="T1" fmla="*/ 621 h 660"/>
                <a:gd name="T2" fmla="*/ 96 w 420"/>
                <a:gd name="T3" fmla="*/ 588 h 660"/>
                <a:gd name="T4" fmla="*/ 52 w 420"/>
                <a:gd name="T5" fmla="*/ 535 h 660"/>
                <a:gd name="T6" fmla="*/ 31 w 420"/>
                <a:gd name="T7" fmla="*/ 468 h 660"/>
                <a:gd name="T8" fmla="*/ 38 w 420"/>
                <a:gd name="T9" fmla="*/ 396 h 660"/>
                <a:gd name="T10" fmla="*/ 72 w 420"/>
                <a:gd name="T11" fmla="*/ 335 h 660"/>
                <a:gd name="T12" fmla="*/ 124 w 420"/>
                <a:gd name="T13" fmla="*/ 291 h 660"/>
                <a:gd name="T14" fmla="*/ 192 w 420"/>
                <a:gd name="T15" fmla="*/ 271 h 660"/>
                <a:gd name="T16" fmla="*/ 263 w 420"/>
                <a:gd name="T17" fmla="*/ 277 h 660"/>
                <a:gd name="T18" fmla="*/ 324 w 420"/>
                <a:gd name="T19" fmla="*/ 310 h 660"/>
                <a:gd name="T20" fmla="*/ 368 w 420"/>
                <a:gd name="T21" fmla="*/ 364 h 660"/>
                <a:gd name="T22" fmla="*/ 389 w 420"/>
                <a:gd name="T23" fmla="*/ 431 h 660"/>
                <a:gd name="T24" fmla="*/ 382 w 420"/>
                <a:gd name="T25" fmla="*/ 503 h 660"/>
                <a:gd name="T26" fmla="*/ 349 w 420"/>
                <a:gd name="T27" fmla="*/ 563 h 660"/>
                <a:gd name="T28" fmla="*/ 296 w 420"/>
                <a:gd name="T29" fmla="*/ 607 h 660"/>
                <a:gd name="T30" fmla="*/ 228 w 420"/>
                <a:gd name="T31" fmla="*/ 628 h 660"/>
                <a:gd name="T32" fmla="*/ 185 w 420"/>
                <a:gd name="T33" fmla="*/ 241 h 660"/>
                <a:gd name="T34" fmla="*/ 139 w 420"/>
                <a:gd name="T35" fmla="*/ 252 h 660"/>
                <a:gd name="T36" fmla="*/ 97 w 420"/>
                <a:gd name="T37" fmla="*/ 273 h 660"/>
                <a:gd name="T38" fmla="*/ 61 w 420"/>
                <a:gd name="T39" fmla="*/ 302 h 660"/>
                <a:gd name="T40" fmla="*/ 56 w 420"/>
                <a:gd name="T41" fmla="*/ 287 h 660"/>
                <a:gd name="T42" fmla="*/ 80 w 420"/>
                <a:gd name="T43" fmla="*/ 227 h 660"/>
                <a:gd name="T44" fmla="*/ 112 w 420"/>
                <a:gd name="T45" fmla="*/ 174 h 660"/>
                <a:gd name="T46" fmla="*/ 152 w 420"/>
                <a:gd name="T47" fmla="*/ 128 h 660"/>
                <a:gd name="T48" fmla="*/ 199 w 420"/>
                <a:gd name="T49" fmla="*/ 91 h 660"/>
                <a:gd name="T50" fmla="*/ 252 w 420"/>
                <a:gd name="T51" fmla="*/ 62 h 660"/>
                <a:gd name="T52" fmla="*/ 309 w 420"/>
                <a:gd name="T53" fmla="*/ 42 h 660"/>
                <a:gd name="T54" fmla="*/ 372 w 420"/>
                <a:gd name="T55" fmla="*/ 31 h 660"/>
                <a:gd name="T56" fmla="*/ 411 w 420"/>
                <a:gd name="T57" fmla="*/ 29 h 660"/>
                <a:gd name="T58" fmla="*/ 419 w 420"/>
                <a:gd name="T59" fmla="*/ 20 h 660"/>
                <a:gd name="T60" fmla="*/ 419 w 420"/>
                <a:gd name="T61" fmla="*/ 8 h 660"/>
                <a:gd name="T62" fmla="*/ 411 w 420"/>
                <a:gd name="T63" fmla="*/ 1 h 660"/>
                <a:gd name="T64" fmla="*/ 362 w 420"/>
                <a:gd name="T65" fmla="*/ 2 h 660"/>
                <a:gd name="T66" fmla="*/ 281 w 420"/>
                <a:gd name="T67" fmla="*/ 19 h 660"/>
                <a:gd name="T68" fmla="*/ 208 w 420"/>
                <a:gd name="T69" fmla="*/ 51 h 660"/>
                <a:gd name="T70" fmla="*/ 143 w 420"/>
                <a:gd name="T71" fmla="*/ 98 h 660"/>
                <a:gd name="T72" fmla="*/ 89 w 420"/>
                <a:gd name="T73" fmla="*/ 158 h 660"/>
                <a:gd name="T74" fmla="*/ 47 w 420"/>
                <a:gd name="T75" fmla="*/ 230 h 660"/>
                <a:gd name="T76" fmla="*/ 17 w 420"/>
                <a:gd name="T77" fmla="*/ 311 h 660"/>
                <a:gd name="T78" fmla="*/ 2 w 420"/>
                <a:gd name="T79" fmla="*/ 401 h 660"/>
                <a:gd name="T80" fmla="*/ 1 w 420"/>
                <a:gd name="T81" fmla="*/ 471 h 660"/>
                <a:gd name="T82" fmla="*/ 17 w 420"/>
                <a:gd name="T83" fmla="*/ 531 h 660"/>
                <a:gd name="T84" fmla="*/ 62 w 420"/>
                <a:gd name="T85" fmla="*/ 597 h 660"/>
                <a:gd name="T86" fmla="*/ 128 w 420"/>
                <a:gd name="T87" fmla="*/ 642 h 660"/>
                <a:gd name="T88" fmla="*/ 188 w 420"/>
                <a:gd name="T89" fmla="*/ 658 h 660"/>
                <a:gd name="T90" fmla="*/ 231 w 420"/>
                <a:gd name="T91" fmla="*/ 658 h 660"/>
                <a:gd name="T92" fmla="*/ 291 w 420"/>
                <a:gd name="T93" fmla="*/ 642 h 660"/>
                <a:gd name="T94" fmla="*/ 359 w 420"/>
                <a:gd name="T95" fmla="*/ 597 h 660"/>
                <a:gd name="T96" fmla="*/ 404 w 420"/>
                <a:gd name="T97" fmla="*/ 531 h 660"/>
                <a:gd name="T98" fmla="*/ 419 w 420"/>
                <a:gd name="T99" fmla="*/ 471 h 660"/>
                <a:gd name="T100" fmla="*/ 419 w 420"/>
                <a:gd name="T101" fmla="*/ 428 h 660"/>
                <a:gd name="T102" fmla="*/ 404 w 420"/>
                <a:gd name="T103" fmla="*/ 367 h 660"/>
                <a:gd name="T104" fmla="*/ 359 w 420"/>
                <a:gd name="T105" fmla="*/ 301 h 660"/>
                <a:gd name="T106" fmla="*/ 291 w 420"/>
                <a:gd name="T107" fmla="*/ 256 h 660"/>
                <a:gd name="T108" fmla="*/ 231 w 420"/>
                <a:gd name="T109" fmla="*/ 24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0" h="660">
                  <a:moveTo>
                    <a:pt x="210" y="630"/>
                  </a:moveTo>
                  <a:lnTo>
                    <a:pt x="192" y="628"/>
                  </a:lnTo>
                  <a:lnTo>
                    <a:pt x="173" y="625"/>
                  </a:lnTo>
                  <a:lnTo>
                    <a:pt x="156" y="621"/>
                  </a:lnTo>
                  <a:lnTo>
                    <a:pt x="140" y="615"/>
                  </a:lnTo>
                  <a:lnTo>
                    <a:pt x="124" y="607"/>
                  </a:lnTo>
                  <a:lnTo>
                    <a:pt x="109" y="599"/>
                  </a:lnTo>
                  <a:lnTo>
                    <a:pt x="96" y="588"/>
                  </a:lnTo>
                  <a:lnTo>
                    <a:pt x="83" y="576"/>
                  </a:lnTo>
                  <a:lnTo>
                    <a:pt x="72" y="563"/>
                  </a:lnTo>
                  <a:lnTo>
                    <a:pt x="61" y="550"/>
                  </a:lnTo>
                  <a:lnTo>
                    <a:pt x="52" y="535"/>
                  </a:lnTo>
                  <a:lnTo>
                    <a:pt x="45" y="519"/>
                  </a:lnTo>
                  <a:lnTo>
                    <a:pt x="38" y="503"/>
                  </a:lnTo>
                  <a:lnTo>
                    <a:pt x="34" y="486"/>
                  </a:lnTo>
                  <a:lnTo>
                    <a:pt x="31" y="468"/>
                  </a:lnTo>
                  <a:lnTo>
                    <a:pt x="30" y="450"/>
                  </a:lnTo>
                  <a:lnTo>
                    <a:pt x="31" y="431"/>
                  </a:lnTo>
                  <a:lnTo>
                    <a:pt x="34" y="413"/>
                  </a:lnTo>
                  <a:lnTo>
                    <a:pt x="38" y="396"/>
                  </a:lnTo>
                  <a:lnTo>
                    <a:pt x="45" y="379"/>
                  </a:lnTo>
                  <a:lnTo>
                    <a:pt x="52" y="364"/>
                  </a:lnTo>
                  <a:lnTo>
                    <a:pt x="61" y="349"/>
                  </a:lnTo>
                  <a:lnTo>
                    <a:pt x="72" y="335"/>
                  </a:lnTo>
                  <a:lnTo>
                    <a:pt x="83" y="322"/>
                  </a:lnTo>
                  <a:lnTo>
                    <a:pt x="96" y="310"/>
                  </a:lnTo>
                  <a:lnTo>
                    <a:pt x="109" y="300"/>
                  </a:lnTo>
                  <a:lnTo>
                    <a:pt x="124" y="291"/>
                  </a:lnTo>
                  <a:lnTo>
                    <a:pt x="140" y="284"/>
                  </a:lnTo>
                  <a:lnTo>
                    <a:pt x="156" y="277"/>
                  </a:lnTo>
                  <a:lnTo>
                    <a:pt x="173" y="273"/>
                  </a:lnTo>
                  <a:lnTo>
                    <a:pt x="192" y="271"/>
                  </a:lnTo>
                  <a:lnTo>
                    <a:pt x="210" y="270"/>
                  </a:lnTo>
                  <a:lnTo>
                    <a:pt x="228" y="271"/>
                  </a:lnTo>
                  <a:lnTo>
                    <a:pt x="246" y="273"/>
                  </a:lnTo>
                  <a:lnTo>
                    <a:pt x="263" y="277"/>
                  </a:lnTo>
                  <a:lnTo>
                    <a:pt x="281" y="284"/>
                  </a:lnTo>
                  <a:lnTo>
                    <a:pt x="296" y="291"/>
                  </a:lnTo>
                  <a:lnTo>
                    <a:pt x="311" y="300"/>
                  </a:lnTo>
                  <a:lnTo>
                    <a:pt x="324" y="310"/>
                  </a:lnTo>
                  <a:lnTo>
                    <a:pt x="337" y="322"/>
                  </a:lnTo>
                  <a:lnTo>
                    <a:pt x="349" y="335"/>
                  </a:lnTo>
                  <a:lnTo>
                    <a:pt x="360" y="349"/>
                  </a:lnTo>
                  <a:lnTo>
                    <a:pt x="368" y="364"/>
                  </a:lnTo>
                  <a:lnTo>
                    <a:pt x="376" y="379"/>
                  </a:lnTo>
                  <a:lnTo>
                    <a:pt x="382" y="396"/>
                  </a:lnTo>
                  <a:lnTo>
                    <a:pt x="387" y="413"/>
                  </a:lnTo>
                  <a:lnTo>
                    <a:pt x="389" y="431"/>
                  </a:lnTo>
                  <a:lnTo>
                    <a:pt x="390" y="450"/>
                  </a:lnTo>
                  <a:lnTo>
                    <a:pt x="389" y="468"/>
                  </a:lnTo>
                  <a:lnTo>
                    <a:pt x="387" y="486"/>
                  </a:lnTo>
                  <a:lnTo>
                    <a:pt x="382" y="503"/>
                  </a:lnTo>
                  <a:lnTo>
                    <a:pt x="376" y="519"/>
                  </a:lnTo>
                  <a:lnTo>
                    <a:pt x="368" y="535"/>
                  </a:lnTo>
                  <a:lnTo>
                    <a:pt x="360" y="550"/>
                  </a:lnTo>
                  <a:lnTo>
                    <a:pt x="349" y="563"/>
                  </a:lnTo>
                  <a:lnTo>
                    <a:pt x="337" y="576"/>
                  </a:lnTo>
                  <a:lnTo>
                    <a:pt x="324" y="588"/>
                  </a:lnTo>
                  <a:lnTo>
                    <a:pt x="311" y="599"/>
                  </a:lnTo>
                  <a:lnTo>
                    <a:pt x="296" y="607"/>
                  </a:lnTo>
                  <a:lnTo>
                    <a:pt x="281" y="615"/>
                  </a:lnTo>
                  <a:lnTo>
                    <a:pt x="263" y="621"/>
                  </a:lnTo>
                  <a:lnTo>
                    <a:pt x="246" y="625"/>
                  </a:lnTo>
                  <a:lnTo>
                    <a:pt x="228" y="628"/>
                  </a:lnTo>
                  <a:lnTo>
                    <a:pt x="210" y="630"/>
                  </a:lnTo>
                  <a:close/>
                  <a:moveTo>
                    <a:pt x="210" y="240"/>
                  </a:moveTo>
                  <a:lnTo>
                    <a:pt x="198" y="240"/>
                  </a:lnTo>
                  <a:lnTo>
                    <a:pt x="185" y="241"/>
                  </a:lnTo>
                  <a:lnTo>
                    <a:pt x="173" y="243"/>
                  </a:lnTo>
                  <a:lnTo>
                    <a:pt x="162" y="245"/>
                  </a:lnTo>
                  <a:lnTo>
                    <a:pt x="150" y="248"/>
                  </a:lnTo>
                  <a:lnTo>
                    <a:pt x="139" y="252"/>
                  </a:lnTo>
                  <a:lnTo>
                    <a:pt x="128" y="256"/>
                  </a:lnTo>
                  <a:lnTo>
                    <a:pt x="118" y="261"/>
                  </a:lnTo>
                  <a:lnTo>
                    <a:pt x="107" y="266"/>
                  </a:lnTo>
                  <a:lnTo>
                    <a:pt x="97" y="273"/>
                  </a:lnTo>
                  <a:lnTo>
                    <a:pt x="88" y="279"/>
                  </a:lnTo>
                  <a:lnTo>
                    <a:pt x="78" y="286"/>
                  </a:lnTo>
                  <a:lnTo>
                    <a:pt x="69" y="293"/>
                  </a:lnTo>
                  <a:lnTo>
                    <a:pt x="61" y="302"/>
                  </a:lnTo>
                  <a:lnTo>
                    <a:pt x="53" y="310"/>
                  </a:lnTo>
                  <a:lnTo>
                    <a:pt x="46" y="319"/>
                  </a:lnTo>
                  <a:lnTo>
                    <a:pt x="50" y="303"/>
                  </a:lnTo>
                  <a:lnTo>
                    <a:pt x="56" y="287"/>
                  </a:lnTo>
                  <a:lnTo>
                    <a:pt x="61" y="272"/>
                  </a:lnTo>
                  <a:lnTo>
                    <a:pt x="66" y="256"/>
                  </a:lnTo>
                  <a:lnTo>
                    <a:pt x="73" y="242"/>
                  </a:lnTo>
                  <a:lnTo>
                    <a:pt x="80" y="227"/>
                  </a:lnTo>
                  <a:lnTo>
                    <a:pt x="88" y="213"/>
                  </a:lnTo>
                  <a:lnTo>
                    <a:pt x="95" y="200"/>
                  </a:lnTo>
                  <a:lnTo>
                    <a:pt x="104" y="187"/>
                  </a:lnTo>
                  <a:lnTo>
                    <a:pt x="112" y="174"/>
                  </a:lnTo>
                  <a:lnTo>
                    <a:pt x="122" y="163"/>
                  </a:lnTo>
                  <a:lnTo>
                    <a:pt x="132" y="151"/>
                  </a:lnTo>
                  <a:lnTo>
                    <a:pt x="142" y="139"/>
                  </a:lnTo>
                  <a:lnTo>
                    <a:pt x="152" y="128"/>
                  </a:lnTo>
                  <a:lnTo>
                    <a:pt x="164" y="119"/>
                  </a:lnTo>
                  <a:lnTo>
                    <a:pt x="174" y="109"/>
                  </a:lnTo>
                  <a:lnTo>
                    <a:pt x="186" y="99"/>
                  </a:lnTo>
                  <a:lnTo>
                    <a:pt x="199" y="91"/>
                  </a:lnTo>
                  <a:lnTo>
                    <a:pt x="211" y="82"/>
                  </a:lnTo>
                  <a:lnTo>
                    <a:pt x="224" y="75"/>
                  </a:lnTo>
                  <a:lnTo>
                    <a:pt x="238" y="68"/>
                  </a:lnTo>
                  <a:lnTo>
                    <a:pt x="252" y="62"/>
                  </a:lnTo>
                  <a:lnTo>
                    <a:pt x="266" y="56"/>
                  </a:lnTo>
                  <a:lnTo>
                    <a:pt x="279" y="50"/>
                  </a:lnTo>
                  <a:lnTo>
                    <a:pt x="294" y="46"/>
                  </a:lnTo>
                  <a:lnTo>
                    <a:pt x="309" y="42"/>
                  </a:lnTo>
                  <a:lnTo>
                    <a:pt x="324" y="37"/>
                  </a:lnTo>
                  <a:lnTo>
                    <a:pt x="339" y="35"/>
                  </a:lnTo>
                  <a:lnTo>
                    <a:pt x="356" y="33"/>
                  </a:lnTo>
                  <a:lnTo>
                    <a:pt x="372" y="31"/>
                  </a:lnTo>
                  <a:lnTo>
                    <a:pt x="389" y="30"/>
                  </a:lnTo>
                  <a:lnTo>
                    <a:pt x="405" y="30"/>
                  </a:lnTo>
                  <a:lnTo>
                    <a:pt x="408" y="30"/>
                  </a:lnTo>
                  <a:lnTo>
                    <a:pt x="411" y="29"/>
                  </a:lnTo>
                  <a:lnTo>
                    <a:pt x="413" y="27"/>
                  </a:lnTo>
                  <a:lnTo>
                    <a:pt x="416" y="26"/>
                  </a:lnTo>
                  <a:lnTo>
                    <a:pt x="418" y="23"/>
                  </a:lnTo>
                  <a:lnTo>
                    <a:pt x="419" y="20"/>
                  </a:lnTo>
                  <a:lnTo>
                    <a:pt x="420" y="18"/>
                  </a:lnTo>
                  <a:lnTo>
                    <a:pt x="420" y="15"/>
                  </a:lnTo>
                  <a:lnTo>
                    <a:pt x="420" y="12"/>
                  </a:lnTo>
                  <a:lnTo>
                    <a:pt x="419" y="8"/>
                  </a:lnTo>
                  <a:lnTo>
                    <a:pt x="418" y="6"/>
                  </a:lnTo>
                  <a:lnTo>
                    <a:pt x="416" y="4"/>
                  </a:lnTo>
                  <a:lnTo>
                    <a:pt x="413" y="2"/>
                  </a:lnTo>
                  <a:lnTo>
                    <a:pt x="411" y="1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383" y="0"/>
                  </a:lnTo>
                  <a:lnTo>
                    <a:pt x="362" y="2"/>
                  </a:lnTo>
                  <a:lnTo>
                    <a:pt x="341" y="4"/>
                  </a:lnTo>
                  <a:lnTo>
                    <a:pt x="320" y="8"/>
                  </a:lnTo>
                  <a:lnTo>
                    <a:pt x="300" y="13"/>
                  </a:lnTo>
                  <a:lnTo>
                    <a:pt x="281" y="19"/>
                  </a:lnTo>
                  <a:lnTo>
                    <a:pt x="261" y="26"/>
                  </a:lnTo>
                  <a:lnTo>
                    <a:pt x="243" y="33"/>
                  </a:lnTo>
                  <a:lnTo>
                    <a:pt x="225" y="42"/>
                  </a:lnTo>
                  <a:lnTo>
                    <a:pt x="208" y="51"/>
                  </a:lnTo>
                  <a:lnTo>
                    <a:pt x="191" y="62"/>
                  </a:lnTo>
                  <a:lnTo>
                    <a:pt x="173" y="74"/>
                  </a:lnTo>
                  <a:lnTo>
                    <a:pt x="158" y="85"/>
                  </a:lnTo>
                  <a:lnTo>
                    <a:pt x="143" y="98"/>
                  </a:lnTo>
                  <a:lnTo>
                    <a:pt x="128" y="112"/>
                  </a:lnTo>
                  <a:lnTo>
                    <a:pt x="114" y="127"/>
                  </a:lnTo>
                  <a:lnTo>
                    <a:pt x="102" y="142"/>
                  </a:lnTo>
                  <a:lnTo>
                    <a:pt x="89" y="158"/>
                  </a:lnTo>
                  <a:lnTo>
                    <a:pt x="77" y="175"/>
                  </a:lnTo>
                  <a:lnTo>
                    <a:pt x="66" y="193"/>
                  </a:lnTo>
                  <a:lnTo>
                    <a:pt x="57" y="211"/>
                  </a:lnTo>
                  <a:lnTo>
                    <a:pt x="47" y="230"/>
                  </a:lnTo>
                  <a:lnTo>
                    <a:pt x="38" y="249"/>
                  </a:lnTo>
                  <a:lnTo>
                    <a:pt x="31" y="269"/>
                  </a:lnTo>
                  <a:lnTo>
                    <a:pt x="23" y="290"/>
                  </a:lnTo>
                  <a:lnTo>
                    <a:pt x="17" y="311"/>
                  </a:lnTo>
                  <a:lnTo>
                    <a:pt x="13" y="333"/>
                  </a:lnTo>
                  <a:lnTo>
                    <a:pt x="8" y="355"/>
                  </a:lnTo>
                  <a:lnTo>
                    <a:pt x="4" y="378"/>
                  </a:lnTo>
                  <a:lnTo>
                    <a:pt x="2" y="401"/>
                  </a:lnTo>
                  <a:lnTo>
                    <a:pt x="1" y="425"/>
                  </a:lnTo>
                  <a:lnTo>
                    <a:pt x="0" y="450"/>
                  </a:lnTo>
                  <a:lnTo>
                    <a:pt x="1" y="460"/>
                  </a:lnTo>
                  <a:lnTo>
                    <a:pt x="1" y="471"/>
                  </a:lnTo>
                  <a:lnTo>
                    <a:pt x="3" y="481"/>
                  </a:lnTo>
                  <a:lnTo>
                    <a:pt x="4" y="491"/>
                  </a:lnTo>
                  <a:lnTo>
                    <a:pt x="9" y="512"/>
                  </a:lnTo>
                  <a:lnTo>
                    <a:pt x="17" y="531"/>
                  </a:lnTo>
                  <a:lnTo>
                    <a:pt x="26" y="549"/>
                  </a:lnTo>
                  <a:lnTo>
                    <a:pt x="36" y="566"/>
                  </a:lnTo>
                  <a:lnTo>
                    <a:pt x="48" y="582"/>
                  </a:lnTo>
                  <a:lnTo>
                    <a:pt x="62" y="597"/>
                  </a:lnTo>
                  <a:lnTo>
                    <a:pt x="77" y="611"/>
                  </a:lnTo>
                  <a:lnTo>
                    <a:pt x="93" y="623"/>
                  </a:lnTo>
                  <a:lnTo>
                    <a:pt x="110" y="634"/>
                  </a:lnTo>
                  <a:lnTo>
                    <a:pt x="128" y="642"/>
                  </a:lnTo>
                  <a:lnTo>
                    <a:pt x="148" y="650"/>
                  </a:lnTo>
                  <a:lnTo>
                    <a:pt x="168" y="655"/>
                  </a:lnTo>
                  <a:lnTo>
                    <a:pt x="178" y="656"/>
                  </a:lnTo>
                  <a:lnTo>
                    <a:pt x="188" y="658"/>
                  </a:lnTo>
                  <a:lnTo>
                    <a:pt x="199" y="658"/>
                  </a:lnTo>
                  <a:lnTo>
                    <a:pt x="210" y="660"/>
                  </a:lnTo>
                  <a:lnTo>
                    <a:pt x="221" y="658"/>
                  </a:lnTo>
                  <a:lnTo>
                    <a:pt x="231" y="658"/>
                  </a:lnTo>
                  <a:lnTo>
                    <a:pt x="242" y="656"/>
                  </a:lnTo>
                  <a:lnTo>
                    <a:pt x="253" y="655"/>
                  </a:lnTo>
                  <a:lnTo>
                    <a:pt x="272" y="650"/>
                  </a:lnTo>
                  <a:lnTo>
                    <a:pt x="291" y="642"/>
                  </a:lnTo>
                  <a:lnTo>
                    <a:pt x="311" y="634"/>
                  </a:lnTo>
                  <a:lnTo>
                    <a:pt x="328" y="623"/>
                  </a:lnTo>
                  <a:lnTo>
                    <a:pt x="344" y="611"/>
                  </a:lnTo>
                  <a:lnTo>
                    <a:pt x="359" y="597"/>
                  </a:lnTo>
                  <a:lnTo>
                    <a:pt x="372" y="582"/>
                  </a:lnTo>
                  <a:lnTo>
                    <a:pt x="384" y="566"/>
                  </a:lnTo>
                  <a:lnTo>
                    <a:pt x="395" y="549"/>
                  </a:lnTo>
                  <a:lnTo>
                    <a:pt x="404" y="531"/>
                  </a:lnTo>
                  <a:lnTo>
                    <a:pt x="410" y="512"/>
                  </a:lnTo>
                  <a:lnTo>
                    <a:pt x="416" y="491"/>
                  </a:lnTo>
                  <a:lnTo>
                    <a:pt x="418" y="481"/>
                  </a:lnTo>
                  <a:lnTo>
                    <a:pt x="419" y="471"/>
                  </a:lnTo>
                  <a:lnTo>
                    <a:pt x="420" y="460"/>
                  </a:lnTo>
                  <a:lnTo>
                    <a:pt x="420" y="450"/>
                  </a:lnTo>
                  <a:lnTo>
                    <a:pt x="420" y="439"/>
                  </a:lnTo>
                  <a:lnTo>
                    <a:pt x="419" y="428"/>
                  </a:lnTo>
                  <a:lnTo>
                    <a:pt x="418" y="418"/>
                  </a:lnTo>
                  <a:lnTo>
                    <a:pt x="416" y="407"/>
                  </a:lnTo>
                  <a:lnTo>
                    <a:pt x="410" y="386"/>
                  </a:lnTo>
                  <a:lnTo>
                    <a:pt x="404" y="367"/>
                  </a:lnTo>
                  <a:lnTo>
                    <a:pt x="395" y="349"/>
                  </a:lnTo>
                  <a:lnTo>
                    <a:pt x="384" y="332"/>
                  </a:lnTo>
                  <a:lnTo>
                    <a:pt x="372" y="316"/>
                  </a:lnTo>
                  <a:lnTo>
                    <a:pt x="359" y="301"/>
                  </a:lnTo>
                  <a:lnTo>
                    <a:pt x="344" y="288"/>
                  </a:lnTo>
                  <a:lnTo>
                    <a:pt x="328" y="275"/>
                  </a:lnTo>
                  <a:lnTo>
                    <a:pt x="311" y="264"/>
                  </a:lnTo>
                  <a:lnTo>
                    <a:pt x="291" y="256"/>
                  </a:lnTo>
                  <a:lnTo>
                    <a:pt x="272" y="249"/>
                  </a:lnTo>
                  <a:lnTo>
                    <a:pt x="253" y="244"/>
                  </a:lnTo>
                  <a:lnTo>
                    <a:pt x="242" y="242"/>
                  </a:lnTo>
                  <a:lnTo>
                    <a:pt x="231" y="241"/>
                  </a:lnTo>
                  <a:lnTo>
                    <a:pt x="221" y="240"/>
                  </a:lnTo>
                  <a:lnTo>
                    <a:pt x="210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31687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69473084-2C5E-4AD2-BCE9-688DFCFF2E35}"/>
              </a:ext>
            </a:extLst>
          </p:cNvPr>
          <p:cNvGrpSpPr/>
          <p:nvPr/>
        </p:nvGrpSpPr>
        <p:grpSpPr>
          <a:xfrm>
            <a:off x="361950" y="1312854"/>
            <a:ext cx="2743200" cy="1850194"/>
            <a:chOff x="361950" y="1312854"/>
            <a:chExt cx="2743200" cy="1850194"/>
          </a:xfrm>
        </p:grpSpPr>
        <p:sp>
          <p:nvSpPr>
            <p:cNvPr id="79" name="Rectangle 78">
              <a:extLst>
                <a:ext uri="{FF2B5EF4-FFF2-40B4-BE49-F238E27FC236}">
                  <a16:creationId xmlns="" xmlns:a16="http://schemas.microsoft.com/office/drawing/2014/main" id="{22E94945-1BC3-46BB-97C0-3B1D9F143417}"/>
                </a:ext>
              </a:extLst>
            </p:cNvPr>
            <p:cNvSpPr/>
            <p:nvPr/>
          </p:nvSpPr>
          <p:spPr>
            <a:xfrm>
              <a:off x="361950" y="1312854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="" xmlns:a16="http://schemas.microsoft.com/office/drawing/2014/main" id="{6B1F158B-EC0D-49B8-BA19-BFDDC1E0D636}"/>
                </a:ext>
              </a:extLst>
            </p:cNvPr>
            <p:cNvGrpSpPr/>
            <p:nvPr/>
          </p:nvGrpSpPr>
          <p:grpSpPr>
            <a:xfrm>
              <a:off x="361950" y="1401859"/>
              <a:ext cx="2743200" cy="1675441"/>
              <a:chOff x="361950" y="1401859"/>
              <a:chExt cx="2743200" cy="1675441"/>
            </a:xfrm>
          </p:grpSpPr>
          <p:sp>
            <p:nvSpPr>
              <p:cNvPr id="2" name="Rectangle 1">
                <a:extLst>
                  <a:ext uri="{FF2B5EF4-FFF2-40B4-BE49-F238E27FC236}">
                    <a16:creationId xmlns="" xmlns:a16="http://schemas.microsoft.com/office/drawing/2014/main" id="{22656CC1-6AA4-4461-A3FC-21D966E8E146}"/>
                  </a:ext>
                </a:extLst>
              </p:cNvPr>
              <p:cNvSpPr/>
              <p:nvPr/>
            </p:nvSpPr>
            <p:spPr>
              <a:xfrm>
                <a:off x="361950" y="1401859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="" xmlns:a16="http://schemas.microsoft.com/office/drawing/2014/main" id="{79769639-E5AC-4CD0-9201-84225222E243}"/>
                  </a:ext>
                </a:extLst>
              </p:cNvPr>
              <p:cNvGrpSpPr/>
              <p:nvPr/>
            </p:nvGrpSpPr>
            <p:grpSpPr>
              <a:xfrm>
                <a:off x="1454871" y="1960900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45" name="Freeform 218">
                  <a:extLst>
                    <a:ext uri="{FF2B5EF4-FFF2-40B4-BE49-F238E27FC236}">
                      <a16:creationId xmlns="" xmlns:a16="http://schemas.microsoft.com/office/drawing/2014/main" id="{F573C654-353C-4BE7-AB68-49219072766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219">
                  <a:extLst>
                    <a:ext uri="{FF2B5EF4-FFF2-40B4-BE49-F238E27FC236}">
                      <a16:creationId xmlns="" xmlns:a16="http://schemas.microsoft.com/office/drawing/2014/main" id="{409756C3-B2F6-49F0-BA4C-1976CD4C46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20">
                  <a:extLst>
                    <a:ext uri="{FF2B5EF4-FFF2-40B4-BE49-F238E27FC236}">
                      <a16:creationId xmlns="" xmlns:a16="http://schemas.microsoft.com/office/drawing/2014/main" id="{52EDB711-2260-4B92-860B-56B26A91B3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37456E24-06D1-472B-9BF5-A50085456D80}"/>
              </a:ext>
            </a:extLst>
          </p:cNvPr>
          <p:cNvGrpSpPr/>
          <p:nvPr/>
        </p:nvGrpSpPr>
        <p:grpSpPr>
          <a:xfrm>
            <a:off x="3270250" y="1312854"/>
            <a:ext cx="2743200" cy="1850194"/>
            <a:chOff x="3270250" y="1312854"/>
            <a:chExt cx="2743200" cy="1850194"/>
          </a:xfrm>
        </p:grpSpPr>
        <p:sp>
          <p:nvSpPr>
            <p:cNvPr id="80" name="Rectangle 79">
              <a:extLst>
                <a:ext uri="{FF2B5EF4-FFF2-40B4-BE49-F238E27FC236}">
                  <a16:creationId xmlns="" xmlns:a16="http://schemas.microsoft.com/office/drawing/2014/main" id="{D7209D24-14DC-46D0-AC5E-265195B200BE}"/>
                </a:ext>
              </a:extLst>
            </p:cNvPr>
            <p:cNvSpPr/>
            <p:nvPr/>
          </p:nvSpPr>
          <p:spPr>
            <a:xfrm>
              <a:off x="3270250" y="1312854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="" xmlns:a16="http://schemas.microsoft.com/office/drawing/2014/main" id="{9A9DC629-4760-41A2-84E9-3CDA48659D9E}"/>
                </a:ext>
              </a:extLst>
            </p:cNvPr>
            <p:cNvGrpSpPr/>
            <p:nvPr/>
          </p:nvGrpSpPr>
          <p:grpSpPr>
            <a:xfrm>
              <a:off x="3270250" y="1401859"/>
              <a:ext cx="2743200" cy="1675441"/>
              <a:chOff x="3270250" y="1401859"/>
              <a:chExt cx="2743200" cy="1675441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AE1485AD-06FA-453A-A6AF-99B28A7B3F6A}"/>
                  </a:ext>
                </a:extLst>
              </p:cNvPr>
              <p:cNvSpPr/>
              <p:nvPr/>
            </p:nvSpPr>
            <p:spPr>
              <a:xfrm>
                <a:off x="3270250" y="1401859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="" xmlns:a16="http://schemas.microsoft.com/office/drawing/2014/main" id="{B1511377-99C5-4974-BB81-06D7B8DA3CE8}"/>
                  </a:ext>
                </a:extLst>
              </p:cNvPr>
              <p:cNvGrpSpPr/>
              <p:nvPr/>
            </p:nvGrpSpPr>
            <p:grpSpPr>
              <a:xfrm>
                <a:off x="4363171" y="1960900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49" name="Freeform 218">
                  <a:extLst>
                    <a:ext uri="{FF2B5EF4-FFF2-40B4-BE49-F238E27FC236}">
                      <a16:creationId xmlns="" xmlns:a16="http://schemas.microsoft.com/office/drawing/2014/main" id="{8E33BF2E-58A4-4B74-AFB3-1276D8B516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19">
                  <a:extLst>
                    <a:ext uri="{FF2B5EF4-FFF2-40B4-BE49-F238E27FC236}">
                      <a16:creationId xmlns="" xmlns:a16="http://schemas.microsoft.com/office/drawing/2014/main" id="{FFDF421C-93CF-4876-B3AE-B472D564B8F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20">
                  <a:extLst>
                    <a:ext uri="{FF2B5EF4-FFF2-40B4-BE49-F238E27FC236}">
                      <a16:creationId xmlns="" xmlns:a16="http://schemas.microsoft.com/office/drawing/2014/main" id="{94877765-769A-44E7-99F8-96422445BF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08D0CDB4-DFC3-4988-A8ED-8B08CF75A525}"/>
              </a:ext>
            </a:extLst>
          </p:cNvPr>
          <p:cNvGrpSpPr/>
          <p:nvPr/>
        </p:nvGrpSpPr>
        <p:grpSpPr>
          <a:xfrm>
            <a:off x="6178550" y="1312854"/>
            <a:ext cx="2743200" cy="1850194"/>
            <a:chOff x="6178550" y="1312854"/>
            <a:chExt cx="2743200" cy="1850194"/>
          </a:xfrm>
        </p:grpSpPr>
        <p:sp>
          <p:nvSpPr>
            <p:cNvPr id="81" name="Rectangle 80">
              <a:extLst>
                <a:ext uri="{FF2B5EF4-FFF2-40B4-BE49-F238E27FC236}">
                  <a16:creationId xmlns="" xmlns:a16="http://schemas.microsoft.com/office/drawing/2014/main" id="{A3F03A72-0C2A-4FF6-8090-5A539A6375B9}"/>
                </a:ext>
              </a:extLst>
            </p:cNvPr>
            <p:cNvSpPr/>
            <p:nvPr/>
          </p:nvSpPr>
          <p:spPr>
            <a:xfrm>
              <a:off x="6178550" y="1312854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F3CA39AD-0278-4566-BC87-8067FAD43020}"/>
                </a:ext>
              </a:extLst>
            </p:cNvPr>
            <p:cNvGrpSpPr/>
            <p:nvPr/>
          </p:nvGrpSpPr>
          <p:grpSpPr>
            <a:xfrm>
              <a:off x="6178550" y="1401859"/>
              <a:ext cx="2743200" cy="1675441"/>
              <a:chOff x="6178550" y="1401859"/>
              <a:chExt cx="2743200" cy="1675441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DCC3CDDF-179C-4292-AAA0-4F88EFBE77F8}"/>
                  </a:ext>
                </a:extLst>
              </p:cNvPr>
              <p:cNvSpPr/>
              <p:nvPr/>
            </p:nvSpPr>
            <p:spPr>
              <a:xfrm>
                <a:off x="6178550" y="1401859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="" xmlns:a16="http://schemas.microsoft.com/office/drawing/2014/main" id="{AB71EF49-434E-4B0F-8A68-DC2887521D1E}"/>
                  </a:ext>
                </a:extLst>
              </p:cNvPr>
              <p:cNvGrpSpPr/>
              <p:nvPr/>
            </p:nvGrpSpPr>
            <p:grpSpPr>
              <a:xfrm>
                <a:off x="7271471" y="1960900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53" name="Freeform 218">
                  <a:extLst>
                    <a:ext uri="{FF2B5EF4-FFF2-40B4-BE49-F238E27FC236}">
                      <a16:creationId xmlns="" xmlns:a16="http://schemas.microsoft.com/office/drawing/2014/main" id="{85CCED3F-E3A3-498C-B3AA-F64FAE9754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219">
                  <a:extLst>
                    <a:ext uri="{FF2B5EF4-FFF2-40B4-BE49-F238E27FC236}">
                      <a16:creationId xmlns="" xmlns:a16="http://schemas.microsoft.com/office/drawing/2014/main" id="{C233B9CD-B090-4D76-9C73-FAFDF41D7E6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220">
                  <a:extLst>
                    <a:ext uri="{FF2B5EF4-FFF2-40B4-BE49-F238E27FC236}">
                      <a16:creationId xmlns="" xmlns:a16="http://schemas.microsoft.com/office/drawing/2014/main" id="{820E7C68-C891-4106-AD91-A913D0DB56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9E6CD97C-9773-46F5-A811-8447DD0D3192}"/>
              </a:ext>
            </a:extLst>
          </p:cNvPr>
          <p:cNvGrpSpPr/>
          <p:nvPr/>
        </p:nvGrpSpPr>
        <p:grpSpPr>
          <a:xfrm>
            <a:off x="9086850" y="1312854"/>
            <a:ext cx="2743200" cy="1850194"/>
            <a:chOff x="9086850" y="1312854"/>
            <a:chExt cx="2743200" cy="1850194"/>
          </a:xfrm>
        </p:grpSpPr>
        <p:sp>
          <p:nvSpPr>
            <p:cNvPr id="82" name="Rectangle 81">
              <a:extLst>
                <a:ext uri="{FF2B5EF4-FFF2-40B4-BE49-F238E27FC236}">
                  <a16:creationId xmlns="" xmlns:a16="http://schemas.microsoft.com/office/drawing/2014/main" id="{C1EADB34-44DD-4454-A2A3-358AD0FF0990}"/>
                </a:ext>
              </a:extLst>
            </p:cNvPr>
            <p:cNvSpPr/>
            <p:nvPr/>
          </p:nvSpPr>
          <p:spPr>
            <a:xfrm>
              <a:off x="9086850" y="1312854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188CF645-832F-47FA-B387-C7C7C617C005}"/>
                </a:ext>
              </a:extLst>
            </p:cNvPr>
            <p:cNvGrpSpPr/>
            <p:nvPr/>
          </p:nvGrpSpPr>
          <p:grpSpPr>
            <a:xfrm>
              <a:off x="9086850" y="1401859"/>
              <a:ext cx="2743200" cy="1675441"/>
              <a:chOff x="9086850" y="1401859"/>
              <a:chExt cx="2743200" cy="1675441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="" xmlns:a16="http://schemas.microsoft.com/office/drawing/2014/main" id="{53239FE8-8917-48C5-81CA-C11ED66928B0}"/>
                  </a:ext>
                </a:extLst>
              </p:cNvPr>
              <p:cNvSpPr/>
              <p:nvPr/>
            </p:nvSpPr>
            <p:spPr>
              <a:xfrm>
                <a:off x="9086850" y="1401859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="" xmlns:a16="http://schemas.microsoft.com/office/drawing/2014/main" id="{CC6B2473-E129-42C8-AB8A-217FBF990803}"/>
                  </a:ext>
                </a:extLst>
              </p:cNvPr>
              <p:cNvGrpSpPr/>
              <p:nvPr/>
            </p:nvGrpSpPr>
            <p:grpSpPr>
              <a:xfrm>
                <a:off x="10179771" y="1960900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57" name="Freeform 218">
                  <a:extLst>
                    <a:ext uri="{FF2B5EF4-FFF2-40B4-BE49-F238E27FC236}">
                      <a16:creationId xmlns="" xmlns:a16="http://schemas.microsoft.com/office/drawing/2014/main" id="{B46683CC-E522-45AF-96A7-6F70A6AD313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19">
                  <a:extLst>
                    <a:ext uri="{FF2B5EF4-FFF2-40B4-BE49-F238E27FC236}">
                      <a16:creationId xmlns="" xmlns:a16="http://schemas.microsoft.com/office/drawing/2014/main" id="{0DE82C6F-109C-4F3E-9643-D6828D257E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20">
                  <a:extLst>
                    <a:ext uri="{FF2B5EF4-FFF2-40B4-BE49-F238E27FC236}">
                      <a16:creationId xmlns="" xmlns:a16="http://schemas.microsoft.com/office/drawing/2014/main" id="{814E5293-7346-4F4D-9D20-E737BEE287B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344D5462-2886-48FE-932B-527F13FB1BDB}"/>
              </a:ext>
            </a:extLst>
          </p:cNvPr>
          <p:cNvGrpSpPr/>
          <p:nvPr/>
        </p:nvGrpSpPr>
        <p:grpSpPr>
          <a:xfrm>
            <a:off x="361950" y="3306670"/>
            <a:ext cx="2743200" cy="1850194"/>
            <a:chOff x="361950" y="3306670"/>
            <a:chExt cx="2743200" cy="1850194"/>
          </a:xfrm>
        </p:grpSpPr>
        <p:sp>
          <p:nvSpPr>
            <p:cNvPr id="83" name="Rectangle 82">
              <a:extLst>
                <a:ext uri="{FF2B5EF4-FFF2-40B4-BE49-F238E27FC236}">
                  <a16:creationId xmlns="" xmlns:a16="http://schemas.microsoft.com/office/drawing/2014/main" id="{C66BA6C9-D56C-4D7D-9152-435856C1DE45}"/>
                </a:ext>
              </a:extLst>
            </p:cNvPr>
            <p:cNvSpPr/>
            <p:nvPr/>
          </p:nvSpPr>
          <p:spPr>
            <a:xfrm>
              <a:off x="361950" y="3306670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="" xmlns:a16="http://schemas.microsoft.com/office/drawing/2014/main" id="{2698D1F5-98CE-45BA-91F7-EEC255199B90}"/>
                </a:ext>
              </a:extLst>
            </p:cNvPr>
            <p:cNvGrpSpPr/>
            <p:nvPr/>
          </p:nvGrpSpPr>
          <p:grpSpPr>
            <a:xfrm>
              <a:off x="361950" y="3394047"/>
              <a:ext cx="2743200" cy="1675441"/>
              <a:chOff x="361950" y="3394047"/>
              <a:chExt cx="2743200" cy="1675441"/>
            </a:xfrm>
          </p:grpSpPr>
          <p:sp>
            <p:nvSpPr>
              <p:cNvPr id="39" name="Rectangle 38">
                <a:extLst>
                  <a:ext uri="{FF2B5EF4-FFF2-40B4-BE49-F238E27FC236}">
                    <a16:creationId xmlns="" xmlns:a16="http://schemas.microsoft.com/office/drawing/2014/main" id="{1CEBC84A-DE44-4B1C-9D98-415D596B8C1A}"/>
                  </a:ext>
                </a:extLst>
              </p:cNvPr>
              <p:cNvSpPr/>
              <p:nvPr/>
            </p:nvSpPr>
            <p:spPr>
              <a:xfrm>
                <a:off x="361950" y="3394047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" name="Group 59">
                <a:extLst>
                  <a:ext uri="{FF2B5EF4-FFF2-40B4-BE49-F238E27FC236}">
                    <a16:creationId xmlns="" xmlns:a16="http://schemas.microsoft.com/office/drawing/2014/main" id="{304807A3-363D-4A47-BA34-B7C29F0124E2}"/>
                  </a:ext>
                </a:extLst>
              </p:cNvPr>
              <p:cNvGrpSpPr/>
              <p:nvPr/>
            </p:nvGrpSpPr>
            <p:grpSpPr>
              <a:xfrm>
                <a:off x="1454871" y="3953088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61" name="Freeform 218">
                  <a:extLst>
                    <a:ext uri="{FF2B5EF4-FFF2-40B4-BE49-F238E27FC236}">
                      <a16:creationId xmlns="" xmlns:a16="http://schemas.microsoft.com/office/drawing/2014/main" id="{B27531F9-A8FE-47B4-8BE4-A363F1CAE2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9">
                  <a:extLst>
                    <a:ext uri="{FF2B5EF4-FFF2-40B4-BE49-F238E27FC236}">
                      <a16:creationId xmlns="" xmlns:a16="http://schemas.microsoft.com/office/drawing/2014/main" id="{A21B781F-7070-473C-91B4-79E3D854CF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0">
                  <a:extLst>
                    <a:ext uri="{FF2B5EF4-FFF2-40B4-BE49-F238E27FC236}">
                      <a16:creationId xmlns="" xmlns:a16="http://schemas.microsoft.com/office/drawing/2014/main" id="{A902999B-8E20-4F53-B60E-1AD2B02EC6F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16F812C5-58B8-4601-98F7-226B63B322B6}"/>
              </a:ext>
            </a:extLst>
          </p:cNvPr>
          <p:cNvGrpSpPr/>
          <p:nvPr/>
        </p:nvGrpSpPr>
        <p:grpSpPr>
          <a:xfrm>
            <a:off x="3270250" y="3306670"/>
            <a:ext cx="2743200" cy="1850194"/>
            <a:chOff x="3270250" y="3306670"/>
            <a:chExt cx="2743200" cy="1850194"/>
          </a:xfrm>
        </p:grpSpPr>
        <p:sp>
          <p:nvSpPr>
            <p:cNvPr id="84" name="Rectangle 83">
              <a:extLst>
                <a:ext uri="{FF2B5EF4-FFF2-40B4-BE49-F238E27FC236}">
                  <a16:creationId xmlns="" xmlns:a16="http://schemas.microsoft.com/office/drawing/2014/main" id="{2004ECCB-ADDF-42F5-BF1B-0A9E0AC553C9}"/>
                </a:ext>
              </a:extLst>
            </p:cNvPr>
            <p:cNvSpPr/>
            <p:nvPr/>
          </p:nvSpPr>
          <p:spPr>
            <a:xfrm>
              <a:off x="3270250" y="3306670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3B2B8754-DEFD-47C6-A3D1-2FC97A4B89EA}"/>
                </a:ext>
              </a:extLst>
            </p:cNvPr>
            <p:cNvGrpSpPr/>
            <p:nvPr/>
          </p:nvGrpSpPr>
          <p:grpSpPr>
            <a:xfrm>
              <a:off x="3270250" y="3394047"/>
              <a:ext cx="2743200" cy="1675441"/>
              <a:chOff x="3270250" y="3394047"/>
              <a:chExt cx="2743200" cy="1675441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="" xmlns:a16="http://schemas.microsoft.com/office/drawing/2014/main" id="{471E6E9E-CF13-4C90-A17F-3AF17EBB79E7}"/>
                  </a:ext>
                </a:extLst>
              </p:cNvPr>
              <p:cNvSpPr/>
              <p:nvPr/>
            </p:nvSpPr>
            <p:spPr>
              <a:xfrm>
                <a:off x="3270250" y="3394047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4" name="Group 63">
                <a:extLst>
                  <a:ext uri="{FF2B5EF4-FFF2-40B4-BE49-F238E27FC236}">
                    <a16:creationId xmlns="" xmlns:a16="http://schemas.microsoft.com/office/drawing/2014/main" id="{19B5F070-57E3-4B31-9839-F2C341D45C19}"/>
                  </a:ext>
                </a:extLst>
              </p:cNvPr>
              <p:cNvGrpSpPr/>
              <p:nvPr/>
            </p:nvGrpSpPr>
            <p:grpSpPr>
              <a:xfrm>
                <a:off x="4363171" y="3953088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65" name="Freeform 218">
                  <a:extLst>
                    <a:ext uri="{FF2B5EF4-FFF2-40B4-BE49-F238E27FC236}">
                      <a16:creationId xmlns="" xmlns:a16="http://schemas.microsoft.com/office/drawing/2014/main" id="{97411CCE-7CFD-427D-9B6C-3241036899B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19">
                  <a:extLst>
                    <a:ext uri="{FF2B5EF4-FFF2-40B4-BE49-F238E27FC236}">
                      <a16:creationId xmlns="" xmlns:a16="http://schemas.microsoft.com/office/drawing/2014/main" id="{CFB59E56-F94F-48F4-98E5-44E8C73F340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220">
                  <a:extLst>
                    <a:ext uri="{FF2B5EF4-FFF2-40B4-BE49-F238E27FC236}">
                      <a16:creationId xmlns="" xmlns:a16="http://schemas.microsoft.com/office/drawing/2014/main" id="{0CB6DE06-1576-4DAF-AFC4-E2F70665D6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A576BFA7-D828-48D0-995C-C6746FFB3DC7}"/>
              </a:ext>
            </a:extLst>
          </p:cNvPr>
          <p:cNvGrpSpPr/>
          <p:nvPr/>
        </p:nvGrpSpPr>
        <p:grpSpPr>
          <a:xfrm>
            <a:off x="6178550" y="3306670"/>
            <a:ext cx="2743200" cy="1850194"/>
            <a:chOff x="6178550" y="3306670"/>
            <a:chExt cx="2743200" cy="1850194"/>
          </a:xfrm>
        </p:grpSpPr>
        <p:sp>
          <p:nvSpPr>
            <p:cNvPr id="85" name="Rectangle 84">
              <a:extLst>
                <a:ext uri="{FF2B5EF4-FFF2-40B4-BE49-F238E27FC236}">
                  <a16:creationId xmlns="" xmlns:a16="http://schemas.microsoft.com/office/drawing/2014/main" id="{3A073E2B-7976-4AB1-84E0-6653CAE71A56}"/>
                </a:ext>
              </a:extLst>
            </p:cNvPr>
            <p:cNvSpPr/>
            <p:nvPr/>
          </p:nvSpPr>
          <p:spPr>
            <a:xfrm>
              <a:off x="6178550" y="3306670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6F762494-261F-4450-96E1-27D21490ECB8}"/>
                </a:ext>
              </a:extLst>
            </p:cNvPr>
            <p:cNvGrpSpPr/>
            <p:nvPr/>
          </p:nvGrpSpPr>
          <p:grpSpPr>
            <a:xfrm>
              <a:off x="6178550" y="3394047"/>
              <a:ext cx="2743200" cy="1675441"/>
              <a:chOff x="6178550" y="3394047"/>
              <a:chExt cx="2743200" cy="1675441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B00EF69A-54D1-4021-A9AA-B1A3FCFADBAF}"/>
                  </a:ext>
                </a:extLst>
              </p:cNvPr>
              <p:cNvSpPr/>
              <p:nvPr/>
            </p:nvSpPr>
            <p:spPr>
              <a:xfrm>
                <a:off x="6178550" y="3394047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="" xmlns:a16="http://schemas.microsoft.com/office/drawing/2014/main" id="{5F01FF26-1E30-4449-ADFD-1A067A882CFA}"/>
                  </a:ext>
                </a:extLst>
              </p:cNvPr>
              <p:cNvGrpSpPr/>
              <p:nvPr/>
            </p:nvGrpSpPr>
            <p:grpSpPr>
              <a:xfrm>
                <a:off x="7271471" y="3953088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69" name="Freeform 218">
                  <a:extLst>
                    <a:ext uri="{FF2B5EF4-FFF2-40B4-BE49-F238E27FC236}">
                      <a16:creationId xmlns="" xmlns:a16="http://schemas.microsoft.com/office/drawing/2014/main" id="{4D4BDE4B-469F-49B1-A36D-06F70FAE7C8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219">
                  <a:extLst>
                    <a:ext uri="{FF2B5EF4-FFF2-40B4-BE49-F238E27FC236}">
                      <a16:creationId xmlns="" xmlns:a16="http://schemas.microsoft.com/office/drawing/2014/main" id="{5A106757-D3F1-4588-A3BE-C1E02C49D9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220">
                  <a:extLst>
                    <a:ext uri="{FF2B5EF4-FFF2-40B4-BE49-F238E27FC236}">
                      <a16:creationId xmlns="" xmlns:a16="http://schemas.microsoft.com/office/drawing/2014/main" id="{FAF8112D-9C98-4948-BB70-C244700429D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8B107CEF-9915-4DE9-B58A-8D4B6AC63739}"/>
              </a:ext>
            </a:extLst>
          </p:cNvPr>
          <p:cNvGrpSpPr/>
          <p:nvPr/>
        </p:nvGrpSpPr>
        <p:grpSpPr>
          <a:xfrm>
            <a:off x="9086850" y="3306670"/>
            <a:ext cx="2743200" cy="1850194"/>
            <a:chOff x="9086850" y="3306670"/>
            <a:chExt cx="2743200" cy="1850194"/>
          </a:xfrm>
        </p:grpSpPr>
        <p:sp>
          <p:nvSpPr>
            <p:cNvPr id="86" name="Rectangle 85">
              <a:extLst>
                <a:ext uri="{FF2B5EF4-FFF2-40B4-BE49-F238E27FC236}">
                  <a16:creationId xmlns="" xmlns:a16="http://schemas.microsoft.com/office/drawing/2014/main" id="{6302B14A-355B-4C94-99C9-109B2A038372}"/>
                </a:ext>
              </a:extLst>
            </p:cNvPr>
            <p:cNvSpPr/>
            <p:nvPr/>
          </p:nvSpPr>
          <p:spPr>
            <a:xfrm>
              <a:off x="9086850" y="3306670"/>
              <a:ext cx="2743200" cy="185019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AE6E8B23-175D-46EC-B9FD-540E0075C2A3}"/>
                </a:ext>
              </a:extLst>
            </p:cNvPr>
            <p:cNvGrpSpPr/>
            <p:nvPr/>
          </p:nvGrpSpPr>
          <p:grpSpPr>
            <a:xfrm>
              <a:off x="9086850" y="3394047"/>
              <a:ext cx="2743200" cy="1675441"/>
              <a:chOff x="9086850" y="3394047"/>
              <a:chExt cx="2743200" cy="1675441"/>
            </a:xfrm>
          </p:grpSpPr>
          <p:sp>
            <p:nvSpPr>
              <p:cNvPr id="43" name="Rectangle 42">
                <a:extLst>
                  <a:ext uri="{FF2B5EF4-FFF2-40B4-BE49-F238E27FC236}">
                    <a16:creationId xmlns="" xmlns:a16="http://schemas.microsoft.com/office/drawing/2014/main" id="{3DDF097E-F50F-4CCD-9E05-24EDCD048B4B}"/>
                  </a:ext>
                </a:extLst>
              </p:cNvPr>
              <p:cNvSpPr/>
              <p:nvPr/>
            </p:nvSpPr>
            <p:spPr>
              <a:xfrm>
                <a:off x="9086850" y="3394047"/>
                <a:ext cx="2743200" cy="1675441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" name="Group 71">
                <a:extLst>
                  <a:ext uri="{FF2B5EF4-FFF2-40B4-BE49-F238E27FC236}">
                    <a16:creationId xmlns="" xmlns:a16="http://schemas.microsoft.com/office/drawing/2014/main" id="{024D1544-FF59-4CD3-A7E6-13368A40EE37}"/>
                  </a:ext>
                </a:extLst>
              </p:cNvPr>
              <p:cNvGrpSpPr/>
              <p:nvPr/>
            </p:nvGrpSpPr>
            <p:grpSpPr>
              <a:xfrm>
                <a:off x="10179771" y="3953088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73" name="Freeform 218">
                  <a:extLst>
                    <a:ext uri="{FF2B5EF4-FFF2-40B4-BE49-F238E27FC236}">
                      <a16:creationId xmlns="" xmlns:a16="http://schemas.microsoft.com/office/drawing/2014/main" id="{A0DBA216-6342-4ADD-A651-C796E55E73A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219">
                  <a:extLst>
                    <a:ext uri="{FF2B5EF4-FFF2-40B4-BE49-F238E27FC236}">
                      <a16:creationId xmlns="" xmlns:a16="http://schemas.microsoft.com/office/drawing/2014/main" id="{4ED9F6A4-9F9D-451B-89E1-8B68998B1F6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220">
                  <a:extLst>
                    <a:ext uri="{FF2B5EF4-FFF2-40B4-BE49-F238E27FC236}">
                      <a16:creationId xmlns="" xmlns:a16="http://schemas.microsoft.com/office/drawing/2014/main" id="{CE1796FD-B000-472C-A8B4-67A9ACDE89A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Media Placeholder 37">
            <a:extLst>
              <a:ext uri="{FF2B5EF4-FFF2-40B4-BE49-F238E27FC236}">
                <a16:creationId xmlns="" xmlns:a16="http://schemas.microsoft.com/office/drawing/2014/main" id="{6AB55209-3616-4766-A65C-948FE20F8C92}"/>
              </a:ext>
            </a:extLst>
          </p:cNvPr>
          <p:cNvSpPr>
            <a:spLocks noGrp="1"/>
          </p:cNvSpPr>
          <p:nvPr>
            <p:ph type="media" sz="quarter" idx="17"/>
          </p:nvPr>
        </p:nvSpPr>
        <p:spPr/>
      </p:sp>
      <p:sp>
        <p:nvSpPr>
          <p:cNvPr id="42" name="Media Placeholder 41">
            <a:extLst>
              <a:ext uri="{FF2B5EF4-FFF2-40B4-BE49-F238E27FC236}">
                <a16:creationId xmlns="" xmlns:a16="http://schemas.microsoft.com/office/drawing/2014/main" id="{89BFEEC4-F212-4B52-B4BF-7BAAC722F8C9}"/>
              </a:ext>
            </a:extLst>
          </p:cNvPr>
          <p:cNvSpPr>
            <a:spLocks noGrp="1"/>
          </p:cNvSpPr>
          <p:nvPr>
            <p:ph type="media" sz="quarter" idx="18"/>
          </p:nvPr>
        </p:nvSpPr>
        <p:spPr/>
      </p:sp>
      <p:sp>
        <p:nvSpPr>
          <p:cNvPr id="77" name="Media Placeholder 76">
            <a:extLst>
              <a:ext uri="{FF2B5EF4-FFF2-40B4-BE49-F238E27FC236}">
                <a16:creationId xmlns="" xmlns:a16="http://schemas.microsoft.com/office/drawing/2014/main" id="{88A5EB5D-5EEF-4ED6-8140-FD82C737DE6C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/>
      </p:sp>
      <p:sp>
        <p:nvSpPr>
          <p:cNvPr id="78" name="Media Placeholder 77">
            <a:extLst>
              <a:ext uri="{FF2B5EF4-FFF2-40B4-BE49-F238E27FC236}">
                <a16:creationId xmlns="" xmlns:a16="http://schemas.microsoft.com/office/drawing/2014/main" id="{44713FDD-A8DE-44B3-8B5A-494D8AEBDC07}"/>
              </a:ext>
            </a:extLst>
          </p:cNvPr>
          <p:cNvSpPr>
            <a:spLocks noGrp="1"/>
          </p:cNvSpPr>
          <p:nvPr>
            <p:ph type="media" sz="quarter" idx="20"/>
          </p:nvPr>
        </p:nvSpPr>
        <p:spPr/>
      </p:sp>
      <p:sp>
        <p:nvSpPr>
          <p:cNvPr id="34" name="Media Placeholder 33">
            <a:extLst>
              <a:ext uri="{FF2B5EF4-FFF2-40B4-BE49-F238E27FC236}">
                <a16:creationId xmlns="" xmlns:a16="http://schemas.microsoft.com/office/drawing/2014/main" id="{A421A104-CF39-4248-BB02-89795010ADCC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35" name="Media Placeholder 34">
            <a:extLst>
              <a:ext uri="{FF2B5EF4-FFF2-40B4-BE49-F238E27FC236}">
                <a16:creationId xmlns="" xmlns:a16="http://schemas.microsoft.com/office/drawing/2014/main" id="{5C622955-7E58-42A8-806A-F65C38F5AEF0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/>
      </p:sp>
      <p:sp>
        <p:nvSpPr>
          <p:cNvPr id="36" name="Media Placeholder 35">
            <a:extLst>
              <a:ext uri="{FF2B5EF4-FFF2-40B4-BE49-F238E27FC236}">
                <a16:creationId xmlns="" xmlns:a16="http://schemas.microsoft.com/office/drawing/2014/main" id="{972E8987-AFBF-4B0E-B69D-59EE678C3DDA}"/>
              </a:ext>
            </a:extLst>
          </p:cNvPr>
          <p:cNvSpPr>
            <a:spLocks noGrp="1"/>
          </p:cNvSpPr>
          <p:nvPr>
            <p:ph type="media" sz="quarter" idx="15"/>
          </p:nvPr>
        </p:nvSpPr>
        <p:spPr/>
      </p:sp>
      <p:sp>
        <p:nvSpPr>
          <p:cNvPr id="37" name="Media Placeholder 36">
            <a:extLst>
              <a:ext uri="{FF2B5EF4-FFF2-40B4-BE49-F238E27FC236}">
                <a16:creationId xmlns="" xmlns:a16="http://schemas.microsoft.com/office/drawing/2014/main" id="{6A1B815B-74C7-485F-AD87-F30273B861AD}"/>
              </a:ext>
            </a:extLst>
          </p:cNvPr>
          <p:cNvSpPr>
            <a:spLocks noGrp="1"/>
          </p:cNvSpPr>
          <p:nvPr>
            <p:ph type="media" sz="quarter" idx="16"/>
          </p:nvPr>
        </p:nvSpPr>
        <p:spPr/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4</a:t>
            </a:fld>
            <a:endParaRPr lang="en-US"/>
          </a:p>
        </p:txBody>
      </p:sp>
      <p:sp>
        <p:nvSpPr>
          <p:cNvPr id="76" name="TextBox 75">
            <a:extLst>
              <a:ext uri="{FF2B5EF4-FFF2-40B4-BE49-F238E27FC236}">
                <a16:creationId xmlns="" xmlns:a16="http://schemas.microsoft.com/office/drawing/2014/main" id="{8D7BE680-FD17-432E-BB45-18935417653A}"/>
              </a:ext>
            </a:extLst>
          </p:cNvPr>
          <p:cNvSpPr txBox="1"/>
          <p:nvPr/>
        </p:nvSpPr>
        <p:spPr>
          <a:xfrm>
            <a:off x="662318" y="5346487"/>
            <a:ext cx="10867365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imperdiet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nec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magna pharetra, pharetra ante id,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ornare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Integer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interdum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convallis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molestie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felis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sodales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1021294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C18E81C1-4E9B-477E-941F-CEC148C7A3B6}"/>
              </a:ext>
            </a:extLst>
          </p:cNvPr>
          <p:cNvGrpSpPr/>
          <p:nvPr/>
        </p:nvGrpSpPr>
        <p:grpSpPr>
          <a:xfrm>
            <a:off x="446090" y="1815589"/>
            <a:ext cx="3840480" cy="2717598"/>
            <a:chOff x="446090" y="1815589"/>
            <a:chExt cx="3840480" cy="2717598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02CAC869-594E-44A6-9D62-32D74DA60626}"/>
                </a:ext>
              </a:extLst>
            </p:cNvPr>
            <p:cNvSpPr/>
            <p:nvPr/>
          </p:nvSpPr>
          <p:spPr>
            <a:xfrm>
              <a:off x="446090" y="1815589"/>
              <a:ext cx="3840480" cy="2717598"/>
            </a:xfrm>
            <a:prstGeom prst="rect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79">
              <a:extLst>
                <a:ext uri="{FF2B5EF4-FFF2-40B4-BE49-F238E27FC236}">
                  <a16:creationId xmlns="" xmlns:a16="http://schemas.microsoft.com/office/drawing/2014/main" id="{B0865945-169B-41C3-B320-C3F2CCB1D684}"/>
                </a:ext>
              </a:extLst>
            </p:cNvPr>
            <p:cNvGrpSpPr/>
            <p:nvPr/>
          </p:nvGrpSpPr>
          <p:grpSpPr>
            <a:xfrm>
              <a:off x="2087651" y="2895709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81" name="Freeform 218">
                <a:extLst>
                  <a:ext uri="{FF2B5EF4-FFF2-40B4-BE49-F238E27FC236}">
                    <a16:creationId xmlns="" xmlns:a16="http://schemas.microsoft.com/office/drawing/2014/main" id="{5AA16D29-EEAB-40F2-8B58-39DBF957D4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219">
                <a:extLst>
                  <a:ext uri="{FF2B5EF4-FFF2-40B4-BE49-F238E27FC236}">
                    <a16:creationId xmlns="" xmlns:a16="http://schemas.microsoft.com/office/drawing/2014/main" id="{4DAE146A-6D4B-4569-B9B4-7D1FC06297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220">
                <a:extLst>
                  <a:ext uri="{FF2B5EF4-FFF2-40B4-BE49-F238E27FC236}">
                    <a16:creationId xmlns="" xmlns:a16="http://schemas.microsoft.com/office/drawing/2014/main" id="{E4A0443B-013A-4250-9693-8ECCA654A4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F67514AB-5D77-4EC8-B8A6-7149C21BC936}"/>
              </a:ext>
            </a:extLst>
          </p:cNvPr>
          <p:cNvGrpSpPr/>
          <p:nvPr/>
        </p:nvGrpSpPr>
        <p:grpSpPr>
          <a:xfrm>
            <a:off x="4428520" y="1815589"/>
            <a:ext cx="3840480" cy="2717598"/>
            <a:chOff x="4428520" y="1815589"/>
            <a:chExt cx="3840480" cy="2717598"/>
          </a:xfrm>
        </p:grpSpPr>
        <p:sp>
          <p:nvSpPr>
            <p:cNvPr id="77" name="Rectangle 76">
              <a:extLst>
                <a:ext uri="{FF2B5EF4-FFF2-40B4-BE49-F238E27FC236}">
                  <a16:creationId xmlns="" xmlns:a16="http://schemas.microsoft.com/office/drawing/2014/main" id="{551033DE-AB97-44DD-BC09-D91114CA7E80}"/>
                </a:ext>
              </a:extLst>
            </p:cNvPr>
            <p:cNvSpPr/>
            <p:nvPr/>
          </p:nvSpPr>
          <p:spPr>
            <a:xfrm>
              <a:off x="4428520" y="1815589"/>
              <a:ext cx="3840480" cy="2717598"/>
            </a:xfrm>
            <a:prstGeom prst="rect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="" xmlns:a16="http://schemas.microsoft.com/office/drawing/2014/main" id="{B01165D1-DA4D-40F9-AFF8-EBF5C1D74E7E}"/>
                </a:ext>
              </a:extLst>
            </p:cNvPr>
            <p:cNvGrpSpPr/>
            <p:nvPr/>
          </p:nvGrpSpPr>
          <p:grpSpPr>
            <a:xfrm>
              <a:off x="6070081" y="2895709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85" name="Freeform 218">
                <a:extLst>
                  <a:ext uri="{FF2B5EF4-FFF2-40B4-BE49-F238E27FC236}">
                    <a16:creationId xmlns="" xmlns:a16="http://schemas.microsoft.com/office/drawing/2014/main" id="{D3D11544-1407-4EA7-BF5A-41E429C5CB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219">
                <a:extLst>
                  <a:ext uri="{FF2B5EF4-FFF2-40B4-BE49-F238E27FC236}">
                    <a16:creationId xmlns="" xmlns:a16="http://schemas.microsoft.com/office/drawing/2014/main" id="{13C0B6CD-2130-4E8B-A8FD-64B5BE165B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20">
                <a:extLst>
                  <a:ext uri="{FF2B5EF4-FFF2-40B4-BE49-F238E27FC236}">
                    <a16:creationId xmlns="" xmlns:a16="http://schemas.microsoft.com/office/drawing/2014/main" id="{DD75D18B-9044-43BD-BC81-0A9B879AEC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Media Placeholder 13">
            <a:extLst>
              <a:ext uri="{FF2B5EF4-FFF2-40B4-BE49-F238E27FC236}">
                <a16:creationId xmlns="" xmlns:a16="http://schemas.microsoft.com/office/drawing/2014/main" id="{87838CFB-20CD-4014-80AE-85BFD6EC6CAE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18" name="Media Placeholder 17">
            <a:extLst>
              <a:ext uri="{FF2B5EF4-FFF2-40B4-BE49-F238E27FC236}">
                <a16:creationId xmlns="" xmlns:a16="http://schemas.microsoft.com/office/drawing/2014/main" id="{704E54B5-8118-4134-8D44-EE2D402489E9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/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5</a:t>
            </a:fld>
            <a:endParaRPr lang="en-US"/>
          </a:p>
        </p:txBody>
      </p:sp>
      <p:sp>
        <p:nvSpPr>
          <p:cNvPr id="79" name="Rectangle 78">
            <a:extLst>
              <a:ext uri="{FF2B5EF4-FFF2-40B4-BE49-F238E27FC236}">
                <a16:creationId xmlns="" xmlns:a16="http://schemas.microsoft.com/office/drawing/2014/main" id="{1F11E123-26DE-478B-AE67-CE7BFE46DFC3}"/>
              </a:ext>
            </a:extLst>
          </p:cNvPr>
          <p:cNvSpPr/>
          <p:nvPr/>
        </p:nvSpPr>
        <p:spPr>
          <a:xfrm>
            <a:off x="8493999" y="1666612"/>
            <a:ext cx="2997556" cy="2717598"/>
          </a:xfrm>
          <a:prstGeom prst="rect">
            <a:avLst/>
          </a:prstGeom>
          <a:solidFill>
            <a:srgbClr val="EBF0C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>
            <a:extLst>
              <a:ext uri="{FF2B5EF4-FFF2-40B4-BE49-F238E27FC236}">
                <a16:creationId xmlns="" xmlns:a16="http://schemas.microsoft.com/office/drawing/2014/main" id="{66FDD0AB-0C20-48AB-AAB9-1093EF0CC898}"/>
              </a:ext>
            </a:extLst>
          </p:cNvPr>
          <p:cNvSpPr/>
          <p:nvPr/>
        </p:nvSpPr>
        <p:spPr>
          <a:xfrm>
            <a:off x="8748355" y="1944018"/>
            <a:ext cx="2997556" cy="2717598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D3117F7B-6604-4A61-A844-DDAFEB2ED90C}"/>
              </a:ext>
            </a:extLst>
          </p:cNvPr>
          <p:cNvSpPr txBox="1"/>
          <p:nvPr/>
        </p:nvSpPr>
        <p:spPr>
          <a:xfrm>
            <a:off x="1046379" y="5310382"/>
            <a:ext cx="2639904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="" xmlns:a16="http://schemas.microsoft.com/office/drawing/2014/main" id="{6F167885-B244-4DA6-9C4C-A05CB61E6D83}"/>
              </a:ext>
            </a:extLst>
          </p:cNvPr>
          <p:cNvSpPr txBox="1"/>
          <p:nvPr/>
        </p:nvSpPr>
        <p:spPr>
          <a:xfrm>
            <a:off x="5028809" y="5310382"/>
            <a:ext cx="2639904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23814949-9E75-4757-9931-4D2C91535E83}"/>
              </a:ext>
            </a:extLst>
          </p:cNvPr>
          <p:cNvSpPr txBox="1"/>
          <p:nvPr/>
        </p:nvSpPr>
        <p:spPr>
          <a:xfrm>
            <a:off x="1046379" y="4953735"/>
            <a:ext cx="2639904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STEP 01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949BE3DA-E9A5-44DC-A44B-6C1D4738E54B}"/>
              </a:ext>
            </a:extLst>
          </p:cNvPr>
          <p:cNvSpPr txBox="1"/>
          <p:nvPr/>
        </p:nvSpPr>
        <p:spPr>
          <a:xfrm>
            <a:off x="5028809" y="4953735"/>
            <a:ext cx="2639904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STEP 02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="" xmlns:a16="http://schemas.microsoft.com/office/drawing/2014/main" id="{45744B28-6BAF-4779-A04E-6D3731A7AA16}"/>
              </a:ext>
            </a:extLst>
          </p:cNvPr>
          <p:cNvSpPr txBox="1"/>
          <p:nvPr/>
        </p:nvSpPr>
        <p:spPr>
          <a:xfrm>
            <a:off x="8954146" y="3257618"/>
            <a:ext cx="2585974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Maecenas </a:t>
            </a:r>
            <a:r>
              <a:rPr lang="en-US" sz="1400" dirty="0" err="1">
                <a:solidFill>
                  <a:schemeClr val="bg1"/>
                </a:solidFill>
              </a:rPr>
              <a:t>sagittis</a:t>
            </a:r>
            <a:r>
              <a:rPr lang="en-US" sz="1400" dirty="0">
                <a:solidFill>
                  <a:schemeClr val="bg1"/>
                </a:solidFill>
              </a:rPr>
              <a:t> mi </a:t>
            </a:r>
            <a:r>
              <a:rPr lang="en-US" sz="1400" dirty="0" err="1">
                <a:solidFill>
                  <a:schemeClr val="bg1"/>
                </a:solidFill>
              </a:rPr>
              <a:t>mattis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tellus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luctus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euismod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="" xmlns:a16="http://schemas.microsoft.com/office/drawing/2014/main" id="{5DA01988-6566-4460-A767-045C429E56EC}"/>
              </a:ext>
            </a:extLst>
          </p:cNvPr>
          <p:cNvSpPr txBox="1"/>
          <p:nvPr/>
        </p:nvSpPr>
        <p:spPr>
          <a:xfrm>
            <a:off x="8954146" y="2486243"/>
            <a:ext cx="2585974" cy="6771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4400" b="1" dirty="0">
                <a:solidFill>
                  <a:schemeClr val="bg1"/>
                </a:solidFill>
                <a:latin typeface="+mj-lt"/>
              </a:rPr>
              <a:t>56%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="" xmlns:a16="http://schemas.microsoft.com/office/drawing/2014/main" id="{057F9851-D15F-4497-AFB3-1DF591A0EF1B}"/>
              </a:ext>
            </a:extLst>
          </p:cNvPr>
          <p:cNvSpPr txBox="1"/>
          <p:nvPr/>
        </p:nvSpPr>
        <p:spPr>
          <a:xfrm>
            <a:off x="8927181" y="5310382"/>
            <a:ext cx="2639904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="" xmlns:a16="http://schemas.microsoft.com/office/drawing/2014/main" id="{95E18401-BC4D-4200-9B05-FA11351C49FB}"/>
              </a:ext>
            </a:extLst>
          </p:cNvPr>
          <p:cNvSpPr txBox="1"/>
          <p:nvPr/>
        </p:nvSpPr>
        <p:spPr>
          <a:xfrm>
            <a:off x="8927181" y="4953735"/>
            <a:ext cx="2639904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STEP 03</a:t>
            </a:r>
          </a:p>
        </p:txBody>
      </p:sp>
    </p:spTree>
    <p:extLst>
      <p:ext uri="{BB962C8B-B14F-4D97-AF65-F5344CB8AC3E}">
        <p14:creationId xmlns:p14="http://schemas.microsoft.com/office/powerpoint/2010/main" val="27531900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EA76942D-EDD0-4082-9DCC-82E8A9A80802}"/>
              </a:ext>
            </a:extLst>
          </p:cNvPr>
          <p:cNvGrpSpPr/>
          <p:nvPr/>
        </p:nvGrpSpPr>
        <p:grpSpPr>
          <a:xfrm>
            <a:off x="308334" y="1288099"/>
            <a:ext cx="7781565" cy="4242399"/>
            <a:chOff x="308334" y="1288099"/>
            <a:chExt cx="7781565" cy="4242399"/>
          </a:xfrm>
        </p:grpSpPr>
        <p:sp>
          <p:nvSpPr>
            <p:cNvPr id="34" name="Rectangle 33">
              <a:extLst>
                <a:ext uri="{FF2B5EF4-FFF2-40B4-BE49-F238E27FC236}">
                  <a16:creationId xmlns="" xmlns:a16="http://schemas.microsoft.com/office/drawing/2014/main" id="{DA23F0E8-9CF6-4B17-9402-396AD8676565}"/>
                </a:ext>
              </a:extLst>
            </p:cNvPr>
            <p:cNvSpPr/>
            <p:nvPr/>
          </p:nvSpPr>
          <p:spPr>
            <a:xfrm>
              <a:off x="308334" y="1288099"/>
              <a:ext cx="7781565" cy="4242399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E858C9EA-F557-4200-B9A2-F21CD378407C}"/>
                </a:ext>
              </a:extLst>
            </p:cNvPr>
            <p:cNvGrpSpPr/>
            <p:nvPr/>
          </p:nvGrpSpPr>
          <p:grpSpPr>
            <a:xfrm>
              <a:off x="308334" y="1643699"/>
              <a:ext cx="7781565" cy="3603758"/>
              <a:chOff x="308334" y="1643699"/>
              <a:chExt cx="7781565" cy="3603758"/>
            </a:xfrm>
          </p:grpSpPr>
          <p:sp>
            <p:nvSpPr>
              <p:cNvPr id="35" name="Rectangle 34">
                <a:extLst>
                  <a:ext uri="{FF2B5EF4-FFF2-40B4-BE49-F238E27FC236}">
                    <a16:creationId xmlns="" xmlns:a16="http://schemas.microsoft.com/office/drawing/2014/main" id="{A8E3369F-2EF3-44DB-926B-36E5AC374730}"/>
                  </a:ext>
                </a:extLst>
              </p:cNvPr>
              <p:cNvSpPr/>
              <p:nvPr/>
            </p:nvSpPr>
            <p:spPr>
              <a:xfrm>
                <a:off x="308334" y="1643699"/>
                <a:ext cx="7781565" cy="3603758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="" xmlns:a16="http://schemas.microsoft.com/office/drawing/2014/main" id="{63CCA4A8-1B39-486C-B5E0-1F2ADBF54423}"/>
                  </a:ext>
                </a:extLst>
              </p:cNvPr>
              <p:cNvGrpSpPr/>
              <p:nvPr/>
            </p:nvGrpSpPr>
            <p:grpSpPr>
              <a:xfrm>
                <a:off x="3920437" y="3166899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37" name="Freeform 218">
                  <a:extLst>
                    <a:ext uri="{FF2B5EF4-FFF2-40B4-BE49-F238E27FC236}">
                      <a16:creationId xmlns="" xmlns:a16="http://schemas.microsoft.com/office/drawing/2014/main" id="{CB03F8DF-89D7-433E-B308-A8BE2A45A56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219">
                  <a:extLst>
                    <a:ext uri="{FF2B5EF4-FFF2-40B4-BE49-F238E27FC236}">
                      <a16:creationId xmlns="" xmlns:a16="http://schemas.microsoft.com/office/drawing/2014/main" id="{6C1ED38C-705C-43E5-A5C1-4F8E646B1FE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20">
                  <a:extLst>
                    <a:ext uri="{FF2B5EF4-FFF2-40B4-BE49-F238E27FC236}">
                      <a16:creationId xmlns="" xmlns:a16="http://schemas.microsoft.com/office/drawing/2014/main" id="{4B10E8B5-C999-4C48-9CAC-5D520D99E15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ED1D5251-5D0D-4651-AF1D-79C9F3736984}"/>
              </a:ext>
            </a:extLst>
          </p:cNvPr>
          <p:cNvGrpSpPr/>
          <p:nvPr/>
        </p:nvGrpSpPr>
        <p:grpSpPr>
          <a:xfrm>
            <a:off x="8228641" y="1288099"/>
            <a:ext cx="1856138" cy="1251901"/>
            <a:chOff x="8228641" y="1288099"/>
            <a:chExt cx="1856138" cy="1251901"/>
          </a:xfrm>
        </p:grpSpPr>
        <p:sp>
          <p:nvSpPr>
            <p:cNvPr id="56" name="Rectangle 55">
              <a:extLst>
                <a:ext uri="{FF2B5EF4-FFF2-40B4-BE49-F238E27FC236}">
                  <a16:creationId xmlns="" xmlns:a16="http://schemas.microsoft.com/office/drawing/2014/main" id="{D36E4FFA-24BF-4F65-8165-A5411929034C}"/>
                </a:ext>
              </a:extLst>
            </p:cNvPr>
            <p:cNvSpPr/>
            <p:nvPr/>
          </p:nvSpPr>
          <p:spPr>
            <a:xfrm>
              <a:off x="8228641" y="1288099"/>
              <a:ext cx="1856138" cy="125190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952A94D6-A7AB-4E0C-8773-6D93F5BEA163}"/>
                </a:ext>
              </a:extLst>
            </p:cNvPr>
            <p:cNvGrpSpPr/>
            <p:nvPr/>
          </p:nvGrpSpPr>
          <p:grpSpPr>
            <a:xfrm>
              <a:off x="8228641" y="1348323"/>
              <a:ext cx="1856138" cy="1133657"/>
              <a:chOff x="8228641" y="1348323"/>
              <a:chExt cx="1856138" cy="1133657"/>
            </a:xfrm>
          </p:grpSpPr>
          <p:sp>
            <p:nvSpPr>
              <p:cNvPr id="57" name="Rectangle 56">
                <a:extLst>
                  <a:ext uri="{FF2B5EF4-FFF2-40B4-BE49-F238E27FC236}">
                    <a16:creationId xmlns="" xmlns:a16="http://schemas.microsoft.com/office/drawing/2014/main" id="{E7173466-077C-4652-AEDA-34E22B7ABAE6}"/>
                  </a:ext>
                </a:extLst>
              </p:cNvPr>
              <p:cNvSpPr/>
              <p:nvPr/>
            </p:nvSpPr>
            <p:spPr>
              <a:xfrm>
                <a:off x="8228641" y="1348323"/>
                <a:ext cx="1856138" cy="1133657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="" xmlns:a16="http://schemas.microsoft.com/office/drawing/2014/main" id="{C770F59D-087A-43EA-A503-8CCBC0398562}"/>
                  </a:ext>
                </a:extLst>
              </p:cNvPr>
              <p:cNvGrpSpPr/>
              <p:nvPr/>
            </p:nvGrpSpPr>
            <p:grpSpPr>
              <a:xfrm>
                <a:off x="8878031" y="1635370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66" name="Freeform 218">
                  <a:extLst>
                    <a:ext uri="{FF2B5EF4-FFF2-40B4-BE49-F238E27FC236}">
                      <a16:creationId xmlns="" xmlns:a16="http://schemas.microsoft.com/office/drawing/2014/main" id="{A894D7F6-66E3-47B7-8CF9-960D2688A5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219">
                  <a:extLst>
                    <a:ext uri="{FF2B5EF4-FFF2-40B4-BE49-F238E27FC236}">
                      <a16:creationId xmlns="" xmlns:a16="http://schemas.microsoft.com/office/drawing/2014/main" id="{8739BADE-3037-471C-A106-D56F876AD0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220">
                  <a:extLst>
                    <a:ext uri="{FF2B5EF4-FFF2-40B4-BE49-F238E27FC236}">
                      <a16:creationId xmlns="" xmlns:a16="http://schemas.microsoft.com/office/drawing/2014/main" id="{C646BC94-F840-4001-9D2A-A0134B996D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BED20AAB-36AA-4D4A-8CB9-483E22B305B4}"/>
              </a:ext>
            </a:extLst>
          </p:cNvPr>
          <p:cNvGrpSpPr/>
          <p:nvPr/>
        </p:nvGrpSpPr>
        <p:grpSpPr>
          <a:xfrm>
            <a:off x="8228641" y="2783348"/>
            <a:ext cx="1856138" cy="1251901"/>
            <a:chOff x="8228641" y="2783348"/>
            <a:chExt cx="1856138" cy="1251901"/>
          </a:xfrm>
        </p:grpSpPr>
        <p:sp>
          <p:nvSpPr>
            <p:cNvPr id="60" name="Rectangle 59">
              <a:extLst>
                <a:ext uri="{FF2B5EF4-FFF2-40B4-BE49-F238E27FC236}">
                  <a16:creationId xmlns="" xmlns:a16="http://schemas.microsoft.com/office/drawing/2014/main" id="{397398E8-BA77-49D9-B8A9-37BB79DF7922}"/>
                </a:ext>
              </a:extLst>
            </p:cNvPr>
            <p:cNvSpPr/>
            <p:nvPr/>
          </p:nvSpPr>
          <p:spPr>
            <a:xfrm>
              <a:off x="8228641" y="2783348"/>
              <a:ext cx="1856138" cy="125190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="" xmlns:a16="http://schemas.microsoft.com/office/drawing/2014/main" id="{B72B9A53-4330-439A-B82D-3421880C53C8}"/>
                </a:ext>
              </a:extLst>
            </p:cNvPr>
            <p:cNvGrpSpPr/>
            <p:nvPr/>
          </p:nvGrpSpPr>
          <p:grpSpPr>
            <a:xfrm>
              <a:off x="8228641" y="2843572"/>
              <a:ext cx="1856138" cy="1133657"/>
              <a:chOff x="8228641" y="2843572"/>
              <a:chExt cx="1856138" cy="1133657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="" xmlns:a16="http://schemas.microsoft.com/office/drawing/2014/main" id="{B4C88ED6-29D5-40B4-BF12-D72986CAC1E4}"/>
                  </a:ext>
                </a:extLst>
              </p:cNvPr>
              <p:cNvSpPr/>
              <p:nvPr/>
            </p:nvSpPr>
            <p:spPr>
              <a:xfrm>
                <a:off x="8228641" y="2843572"/>
                <a:ext cx="1856138" cy="1133657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9" name="Group 68">
                <a:extLst>
                  <a:ext uri="{FF2B5EF4-FFF2-40B4-BE49-F238E27FC236}">
                    <a16:creationId xmlns="" xmlns:a16="http://schemas.microsoft.com/office/drawing/2014/main" id="{69C559EC-670A-4344-B4A5-357420A31408}"/>
                  </a:ext>
                </a:extLst>
              </p:cNvPr>
              <p:cNvGrpSpPr/>
              <p:nvPr/>
            </p:nvGrpSpPr>
            <p:grpSpPr>
              <a:xfrm>
                <a:off x="8878031" y="3130619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70" name="Freeform 218">
                  <a:extLst>
                    <a:ext uri="{FF2B5EF4-FFF2-40B4-BE49-F238E27FC236}">
                      <a16:creationId xmlns="" xmlns:a16="http://schemas.microsoft.com/office/drawing/2014/main" id="{ED6A7FB8-83F9-4643-9475-F642E71B2B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219">
                  <a:extLst>
                    <a:ext uri="{FF2B5EF4-FFF2-40B4-BE49-F238E27FC236}">
                      <a16:creationId xmlns="" xmlns:a16="http://schemas.microsoft.com/office/drawing/2014/main" id="{8EE6DA24-85D5-4026-B2EB-A8EEBA68DE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220">
                  <a:extLst>
                    <a:ext uri="{FF2B5EF4-FFF2-40B4-BE49-F238E27FC236}">
                      <a16:creationId xmlns="" xmlns:a16="http://schemas.microsoft.com/office/drawing/2014/main" id="{CD372E58-B43F-4FA0-BF2A-FDEB1DA8CC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5C38D5A5-94DC-49E0-A9E8-2612A1E9EE40}"/>
              </a:ext>
            </a:extLst>
          </p:cNvPr>
          <p:cNvGrpSpPr/>
          <p:nvPr/>
        </p:nvGrpSpPr>
        <p:grpSpPr>
          <a:xfrm>
            <a:off x="8228641" y="4278597"/>
            <a:ext cx="1856138" cy="1251901"/>
            <a:chOff x="8228641" y="4278597"/>
            <a:chExt cx="1856138" cy="1251901"/>
          </a:xfrm>
        </p:grpSpPr>
        <p:sp>
          <p:nvSpPr>
            <p:cNvPr id="63" name="Rectangle 62">
              <a:extLst>
                <a:ext uri="{FF2B5EF4-FFF2-40B4-BE49-F238E27FC236}">
                  <a16:creationId xmlns="" xmlns:a16="http://schemas.microsoft.com/office/drawing/2014/main" id="{B070855C-51E2-480E-8B78-D1BBEEE607B1}"/>
                </a:ext>
              </a:extLst>
            </p:cNvPr>
            <p:cNvSpPr/>
            <p:nvPr/>
          </p:nvSpPr>
          <p:spPr>
            <a:xfrm>
              <a:off x="8228641" y="4278597"/>
              <a:ext cx="1856138" cy="125190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83B1A410-C1BA-4CF9-BAD4-863B1E0CBF44}"/>
                </a:ext>
              </a:extLst>
            </p:cNvPr>
            <p:cNvGrpSpPr/>
            <p:nvPr/>
          </p:nvGrpSpPr>
          <p:grpSpPr>
            <a:xfrm>
              <a:off x="8228641" y="4338821"/>
              <a:ext cx="1856138" cy="1133657"/>
              <a:chOff x="8228641" y="4338821"/>
              <a:chExt cx="1856138" cy="1133657"/>
            </a:xfrm>
          </p:grpSpPr>
          <p:sp>
            <p:nvSpPr>
              <p:cNvPr id="64" name="Rectangle 63">
                <a:extLst>
                  <a:ext uri="{FF2B5EF4-FFF2-40B4-BE49-F238E27FC236}">
                    <a16:creationId xmlns="" xmlns:a16="http://schemas.microsoft.com/office/drawing/2014/main" id="{E727873C-6D0A-48FB-97C1-863D342CE37C}"/>
                  </a:ext>
                </a:extLst>
              </p:cNvPr>
              <p:cNvSpPr/>
              <p:nvPr/>
            </p:nvSpPr>
            <p:spPr>
              <a:xfrm>
                <a:off x="8228641" y="4338821"/>
                <a:ext cx="1856138" cy="1133657"/>
              </a:xfrm>
              <a:prstGeom prst="rect">
                <a:avLst/>
              </a:prstGeom>
              <a:solidFill>
                <a:srgbClr val="EBF0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="" xmlns:a16="http://schemas.microsoft.com/office/drawing/2014/main" id="{5BEA67E1-27D9-4FB3-A077-3105FE095F3E}"/>
                  </a:ext>
                </a:extLst>
              </p:cNvPr>
              <p:cNvGrpSpPr/>
              <p:nvPr/>
            </p:nvGrpSpPr>
            <p:grpSpPr>
              <a:xfrm>
                <a:off x="8878031" y="4625868"/>
                <a:ext cx="557358" cy="557358"/>
                <a:chOff x="11609634" y="1356959"/>
                <a:chExt cx="287091" cy="287091"/>
              </a:xfrm>
              <a:solidFill>
                <a:srgbClr val="774E26"/>
              </a:solidFill>
            </p:grpSpPr>
            <p:sp>
              <p:nvSpPr>
                <p:cNvPr id="74" name="Freeform 218">
                  <a:extLst>
                    <a:ext uri="{FF2B5EF4-FFF2-40B4-BE49-F238E27FC236}">
                      <a16:creationId xmlns="" xmlns:a16="http://schemas.microsoft.com/office/drawing/2014/main" id="{A7D50660-5625-4ADF-8F61-90740A68979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09634" y="1356959"/>
                  <a:ext cx="287091" cy="287091"/>
                </a:xfrm>
                <a:custGeom>
                  <a:avLst/>
                  <a:gdLst>
                    <a:gd name="T0" fmla="*/ 652 w 932"/>
                    <a:gd name="T1" fmla="*/ 901 h 932"/>
                    <a:gd name="T2" fmla="*/ 901 w 932"/>
                    <a:gd name="T3" fmla="*/ 808 h 932"/>
                    <a:gd name="T4" fmla="*/ 31 w 932"/>
                    <a:gd name="T5" fmla="*/ 808 h 932"/>
                    <a:gd name="T6" fmla="*/ 279 w 932"/>
                    <a:gd name="T7" fmla="*/ 901 h 932"/>
                    <a:gd name="T8" fmla="*/ 31 w 932"/>
                    <a:gd name="T9" fmla="*/ 808 h 932"/>
                    <a:gd name="T10" fmla="*/ 279 w 932"/>
                    <a:gd name="T11" fmla="*/ 31 h 932"/>
                    <a:gd name="T12" fmla="*/ 31 w 932"/>
                    <a:gd name="T13" fmla="*/ 124 h 932"/>
                    <a:gd name="T14" fmla="*/ 901 w 932"/>
                    <a:gd name="T15" fmla="*/ 124 h 932"/>
                    <a:gd name="T16" fmla="*/ 652 w 932"/>
                    <a:gd name="T17" fmla="*/ 31 h 932"/>
                    <a:gd name="T18" fmla="*/ 901 w 932"/>
                    <a:gd name="T19" fmla="*/ 124 h 932"/>
                    <a:gd name="T20" fmla="*/ 310 w 932"/>
                    <a:gd name="T21" fmla="*/ 31 h 932"/>
                    <a:gd name="T22" fmla="*/ 621 w 932"/>
                    <a:gd name="T23" fmla="*/ 124 h 932"/>
                    <a:gd name="T24" fmla="*/ 31 w 932"/>
                    <a:gd name="T25" fmla="*/ 777 h 932"/>
                    <a:gd name="T26" fmla="*/ 901 w 932"/>
                    <a:gd name="T27" fmla="*/ 155 h 932"/>
                    <a:gd name="T28" fmla="*/ 31 w 932"/>
                    <a:gd name="T29" fmla="*/ 777 h 932"/>
                    <a:gd name="T30" fmla="*/ 621 w 932"/>
                    <a:gd name="T31" fmla="*/ 901 h 932"/>
                    <a:gd name="T32" fmla="*/ 310 w 932"/>
                    <a:gd name="T33" fmla="*/ 808 h 932"/>
                    <a:gd name="T34" fmla="*/ 916 w 932"/>
                    <a:gd name="T35" fmla="*/ 0 h 932"/>
                    <a:gd name="T36" fmla="*/ 12 w 932"/>
                    <a:gd name="T37" fmla="*/ 0 h 932"/>
                    <a:gd name="T38" fmla="*/ 7 w 932"/>
                    <a:gd name="T39" fmla="*/ 2 h 932"/>
                    <a:gd name="T40" fmla="*/ 2 w 932"/>
                    <a:gd name="T41" fmla="*/ 7 h 932"/>
                    <a:gd name="T42" fmla="*/ 0 w 932"/>
                    <a:gd name="T43" fmla="*/ 12 h 932"/>
                    <a:gd name="T44" fmla="*/ 0 w 932"/>
                    <a:gd name="T45" fmla="*/ 139 h 932"/>
                    <a:gd name="T46" fmla="*/ 0 w 932"/>
                    <a:gd name="T47" fmla="*/ 917 h 932"/>
                    <a:gd name="T48" fmla="*/ 1 w 932"/>
                    <a:gd name="T49" fmla="*/ 922 h 932"/>
                    <a:gd name="T50" fmla="*/ 4 w 932"/>
                    <a:gd name="T51" fmla="*/ 928 h 932"/>
                    <a:gd name="T52" fmla="*/ 9 w 932"/>
                    <a:gd name="T53" fmla="*/ 931 h 932"/>
                    <a:gd name="T54" fmla="*/ 15 w 932"/>
                    <a:gd name="T55" fmla="*/ 932 h 932"/>
                    <a:gd name="T56" fmla="*/ 920 w 932"/>
                    <a:gd name="T57" fmla="*/ 932 h 932"/>
                    <a:gd name="T58" fmla="*/ 925 w 932"/>
                    <a:gd name="T59" fmla="*/ 929 h 932"/>
                    <a:gd name="T60" fmla="*/ 930 w 932"/>
                    <a:gd name="T61" fmla="*/ 926 h 932"/>
                    <a:gd name="T62" fmla="*/ 932 w 932"/>
                    <a:gd name="T63" fmla="*/ 920 h 932"/>
                    <a:gd name="T64" fmla="*/ 932 w 932"/>
                    <a:gd name="T65" fmla="*/ 792 h 932"/>
                    <a:gd name="T66" fmla="*/ 932 w 932"/>
                    <a:gd name="T67" fmla="*/ 16 h 932"/>
                    <a:gd name="T68" fmla="*/ 931 w 932"/>
                    <a:gd name="T69" fmla="*/ 9 h 932"/>
                    <a:gd name="T70" fmla="*/ 928 w 932"/>
                    <a:gd name="T71" fmla="*/ 5 h 932"/>
                    <a:gd name="T72" fmla="*/ 922 w 932"/>
                    <a:gd name="T73" fmla="*/ 1 h 932"/>
                    <a:gd name="T74" fmla="*/ 916 w 932"/>
                    <a:gd name="T75" fmla="*/ 0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2" h="932">
                      <a:moveTo>
                        <a:pt x="901" y="901"/>
                      </a:moveTo>
                      <a:lnTo>
                        <a:pt x="652" y="901"/>
                      </a:lnTo>
                      <a:lnTo>
                        <a:pt x="652" y="808"/>
                      </a:lnTo>
                      <a:lnTo>
                        <a:pt x="901" y="808"/>
                      </a:lnTo>
                      <a:lnTo>
                        <a:pt x="901" y="901"/>
                      </a:lnTo>
                      <a:close/>
                      <a:moveTo>
                        <a:pt x="31" y="808"/>
                      </a:moveTo>
                      <a:lnTo>
                        <a:pt x="279" y="808"/>
                      </a:lnTo>
                      <a:lnTo>
                        <a:pt x="279" y="901"/>
                      </a:lnTo>
                      <a:lnTo>
                        <a:pt x="31" y="901"/>
                      </a:lnTo>
                      <a:lnTo>
                        <a:pt x="31" y="808"/>
                      </a:lnTo>
                      <a:close/>
                      <a:moveTo>
                        <a:pt x="31" y="31"/>
                      </a:moveTo>
                      <a:lnTo>
                        <a:pt x="279" y="31"/>
                      </a:lnTo>
                      <a:lnTo>
                        <a:pt x="279" y="124"/>
                      </a:lnTo>
                      <a:lnTo>
                        <a:pt x="31" y="124"/>
                      </a:lnTo>
                      <a:lnTo>
                        <a:pt x="31" y="31"/>
                      </a:lnTo>
                      <a:close/>
                      <a:moveTo>
                        <a:pt x="901" y="124"/>
                      </a:moveTo>
                      <a:lnTo>
                        <a:pt x="652" y="124"/>
                      </a:lnTo>
                      <a:lnTo>
                        <a:pt x="652" y="31"/>
                      </a:lnTo>
                      <a:lnTo>
                        <a:pt x="901" y="31"/>
                      </a:lnTo>
                      <a:lnTo>
                        <a:pt x="901" y="124"/>
                      </a:lnTo>
                      <a:close/>
                      <a:moveTo>
                        <a:pt x="310" y="124"/>
                      </a:moveTo>
                      <a:lnTo>
                        <a:pt x="310" y="31"/>
                      </a:lnTo>
                      <a:lnTo>
                        <a:pt x="621" y="31"/>
                      </a:lnTo>
                      <a:lnTo>
                        <a:pt x="621" y="124"/>
                      </a:lnTo>
                      <a:lnTo>
                        <a:pt x="310" y="124"/>
                      </a:lnTo>
                      <a:close/>
                      <a:moveTo>
                        <a:pt x="31" y="777"/>
                      </a:moveTo>
                      <a:lnTo>
                        <a:pt x="31" y="155"/>
                      </a:lnTo>
                      <a:lnTo>
                        <a:pt x="901" y="155"/>
                      </a:lnTo>
                      <a:lnTo>
                        <a:pt x="901" y="777"/>
                      </a:lnTo>
                      <a:lnTo>
                        <a:pt x="31" y="777"/>
                      </a:lnTo>
                      <a:close/>
                      <a:moveTo>
                        <a:pt x="621" y="808"/>
                      </a:moveTo>
                      <a:lnTo>
                        <a:pt x="621" y="901"/>
                      </a:lnTo>
                      <a:lnTo>
                        <a:pt x="310" y="901"/>
                      </a:lnTo>
                      <a:lnTo>
                        <a:pt x="310" y="808"/>
                      </a:lnTo>
                      <a:lnTo>
                        <a:pt x="621" y="808"/>
                      </a:lnTo>
                      <a:close/>
                      <a:moveTo>
                        <a:pt x="916" y="0"/>
                      </a:move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39"/>
                      </a:lnTo>
                      <a:lnTo>
                        <a:pt x="0" y="792"/>
                      </a:lnTo>
                      <a:lnTo>
                        <a:pt x="0" y="917"/>
                      </a:lnTo>
                      <a:lnTo>
                        <a:pt x="0" y="920"/>
                      </a:lnTo>
                      <a:lnTo>
                        <a:pt x="1" y="922"/>
                      </a:lnTo>
                      <a:lnTo>
                        <a:pt x="2" y="926"/>
                      </a:lnTo>
                      <a:lnTo>
                        <a:pt x="4" y="928"/>
                      </a:lnTo>
                      <a:lnTo>
                        <a:pt x="7" y="929"/>
                      </a:lnTo>
                      <a:lnTo>
                        <a:pt x="9" y="931"/>
                      </a:lnTo>
                      <a:lnTo>
                        <a:pt x="12" y="932"/>
                      </a:lnTo>
                      <a:lnTo>
                        <a:pt x="15" y="932"/>
                      </a:lnTo>
                      <a:lnTo>
                        <a:pt x="916" y="932"/>
                      </a:lnTo>
                      <a:lnTo>
                        <a:pt x="920" y="932"/>
                      </a:lnTo>
                      <a:lnTo>
                        <a:pt x="922" y="931"/>
                      </a:lnTo>
                      <a:lnTo>
                        <a:pt x="925" y="929"/>
                      </a:lnTo>
                      <a:lnTo>
                        <a:pt x="928" y="928"/>
                      </a:lnTo>
                      <a:lnTo>
                        <a:pt x="930" y="926"/>
                      </a:lnTo>
                      <a:lnTo>
                        <a:pt x="931" y="922"/>
                      </a:lnTo>
                      <a:lnTo>
                        <a:pt x="932" y="920"/>
                      </a:lnTo>
                      <a:lnTo>
                        <a:pt x="932" y="917"/>
                      </a:lnTo>
                      <a:lnTo>
                        <a:pt x="932" y="792"/>
                      </a:lnTo>
                      <a:lnTo>
                        <a:pt x="932" y="139"/>
                      </a:lnTo>
                      <a:lnTo>
                        <a:pt x="932" y="16"/>
                      </a:lnTo>
                      <a:lnTo>
                        <a:pt x="932" y="12"/>
                      </a:lnTo>
                      <a:lnTo>
                        <a:pt x="931" y="9"/>
                      </a:lnTo>
                      <a:lnTo>
                        <a:pt x="930" y="7"/>
                      </a:lnTo>
                      <a:lnTo>
                        <a:pt x="928" y="5"/>
                      </a:lnTo>
                      <a:lnTo>
                        <a:pt x="925" y="2"/>
                      </a:lnTo>
                      <a:lnTo>
                        <a:pt x="922" y="1"/>
                      </a:lnTo>
                      <a:lnTo>
                        <a:pt x="920" y="0"/>
                      </a:lnTo>
                      <a:lnTo>
                        <a:pt x="9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219">
                  <a:extLst>
                    <a:ext uri="{FF2B5EF4-FFF2-40B4-BE49-F238E27FC236}">
                      <a16:creationId xmlns="" xmlns:a16="http://schemas.microsoft.com/office/drawing/2014/main" id="{A90CC37D-50E5-446F-AA4F-49E28E7F46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681099" y="1428424"/>
                  <a:ext cx="144162" cy="144162"/>
                </a:xfrm>
                <a:custGeom>
                  <a:avLst/>
                  <a:gdLst>
                    <a:gd name="T0" fmla="*/ 192 w 466"/>
                    <a:gd name="T1" fmla="*/ 432 h 467"/>
                    <a:gd name="T2" fmla="*/ 137 w 466"/>
                    <a:gd name="T3" fmla="*/ 412 h 467"/>
                    <a:gd name="T4" fmla="*/ 90 w 466"/>
                    <a:gd name="T5" fmla="*/ 377 h 467"/>
                    <a:gd name="T6" fmla="*/ 55 w 466"/>
                    <a:gd name="T7" fmla="*/ 330 h 467"/>
                    <a:gd name="T8" fmla="*/ 35 w 466"/>
                    <a:gd name="T9" fmla="*/ 275 h 467"/>
                    <a:gd name="T10" fmla="*/ 31 w 466"/>
                    <a:gd name="T11" fmla="*/ 214 h 467"/>
                    <a:gd name="T12" fmla="*/ 47 w 466"/>
                    <a:gd name="T13" fmla="*/ 155 h 467"/>
                    <a:gd name="T14" fmla="*/ 77 w 466"/>
                    <a:gd name="T15" fmla="*/ 106 h 467"/>
                    <a:gd name="T16" fmla="*/ 120 w 466"/>
                    <a:gd name="T17" fmla="*/ 66 h 467"/>
                    <a:gd name="T18" fmla="*/ 172 w 466"/>
                    <a:gd name="T19" fmla="*/ 42 h 467"/>
                    <a:gd name="T20" fmla="*/ 232 w 466"/>
                    <a:gd name="T21" fmla="*/ 32 h 467"/>
                    <a:gd name="T22" fmla="*/ 292 w 466"/>
                    <a:gd name="T23" fmla="*/ 42 h 467"/>
                    <a:gd name="T24" fmla="*/ 346 w 466"/>
                    <a:gd name="T25" fmla="*/ 66 h 467"/>
                    <a:gd name="T26" fmla="*/ 389 w 466"/>
                    <a:gd name="T27" fmla="*/ 106 h 467"/>
                    <a:gd name="T28" fmla="*/ 419 w 466"/>
                    <a:gd name="T29" fmla="*/ 156 h 467"/>
                    <a:gd name="T30" fmla="*/ 433 w 466"/>
                    <a:gd name="T31" fmla="*/ 214 h 467"/>
                    <a:gd name="T32" fmla="*/ 430 w 466"/>
                    <a:gd name="T33" fmla="*/ 275 h 467"/>
                    <a:gd name="T34" fmla="*/ 410 w 466"/>
                    <a:gd name="T35" fmla="*/ 330 h 467"/>
                    <a:gd name="T36" fmla="*/ 376 w 466"/>
                    <a:gd name="T37" fmla="*/ 377 h 467"/>
                    <a:gd name="T38" fmla="*/ 329 w 466"/>
                    <a:gd name="T39" fmla="*/ 412 h 467"/>
                    <a:gd name="T40" fmla="*/ 273 w 466"/>
                    <a:gd name="T41" fmla="*/ 432 h 467"/>
                    <a:gd name="T42" fmla="*/ 232 w 466"/>
                    <a:gd name="T43" fmla="*/ 0 h 467"/>
                    <a:gd name="T44" fmla="*/ 197 w 466"/>
                    <a:gd name="T45" fmla="*/ 4 h 467"/>
                    <a:gd name="T46" fmla="*/ 163 w 466"/>
                    <a:gd name="T47" fmla="*/ 12 h 467"/>
                    <a:gd name="T48" fmla="*/ 121 w 466"/>
                    <a:gd name="T49" fmla="*/ 29 h 467"/>
                    <a:gd name="T50" fmla="*/ 68 w 466"/>
                    <a:gd name="T51" fmla="*/ 69 h 467"/>
                    <a:gd name="T52" fmla="*/ 28 w 466"/>
                    <a:gd name="T53" fmla="*/ 123 h 467"/>
                    <a:gd name="T54" fmla="*/ 10 w 466"/>
                    <a:gd name="T55" fmla="*/ 165 h 467"/>
                    <a:gd name="T56" fmla="*/ 2 w 466"/>
                    <a:gd name="T57" fmla="*/ 198 h 467"/>
                    <a:gd name="T58" fmla="*/ 0 w 466"/>
                    <a:gd name="T59" fmla="*/ 234 h 467"/>
                    <a:gd name="T60" fmla="*/ 2 w 466"/>
                    <a:gd name="T61" fmla="*/ 269 h 467"/>
                    <a:gd name="T62" fmla="*/ 10 w 466"/>
                    <a:gd name="T63" fmla="*/ 304 h 467"/>
                    <a:gd name="T64" fmla="*/ 28 w 466"/>
                    <a:gd name="T65" fmla="*/ 345 h 467"/>
                    <a:gd name="T66" fmla="*/ 68 w 466"/>
                    <a:gd name="T67" fmla="*/ 398 h 467"/>
                    <a:gd name="T68" fmla="*/ 121 w 466"/>
                    <a:gd name="T69" fmla="*/ 439 h 467"/>
                    <a:gd name="T70" fmla="*/ 163 w 466"/>
                    <a:gd name="T71" fmla="*/ 457 h 467"/>
                    <a:gd name="T72" fmla="*/ 197 w 466"/>
                    <a:gd name="T73" fmla="*/ 465 h 467"/>
                    <a:gd name="T74" fmla="*/ 232 w 466"/>
                    <a:gd name="T75" fmla="*/ 467 h 467"/>
                    <a:gd name="T76" fmla="*/ 268 w 466"/>
                    <a:gd name="T77" fmla="*/ 465 h 467"/>
                    <a:gd name="T78" fmla="*/ 302 w 466"/>
                    <a:gd name="T79" fmla="*/ 457 h 467"/>
                    <a:gd name="T80" fmla="*/ 343 w 466"/>
                    <a:gd name="T81" fmla="*/ 439 h 467"/>
                    <a:gd name="T82" fmla="*/ 398 w 466"/>
                    <a:gd name="T83" fmla="*/ 399 h 467"/>
                    <a:gd name="T84" fmla="*/ 438 w 466"/>
                    <a:gd name="T85" fmla="*/ 345 h 467"/>
                    <a:gd name="T86" fmla="*/ 456 w 466"/>
                    <a:gd name="T87" fmla="*/ 304 h 467"/>
                    <a:gd name="T88" fmla="*/ 463 w 466"/>
                    <a:gd name="T89" fmla="*/ 269 h 467"/>
                    <a:gd name="T90" fmla="*/ 466 w 466"/>
                    <a:gd name="T91" fmla="*/ 234 h 467"/>
                    <a:gd name="T92" fmla="*/ 463 w 466"/>
                    <a:gd name="T93" fmla="*/ 198 h 467"/>
                    <a:gd name="T94" fmla="*/ 456 w 466"/>
                    <a:gd name="T95" fmla="*/ 165 h 467"/>
                    <a:gd name="T96" fmla="*/ 438 w 466"/>
                    <a:gd name="T97" fmla="*/ 123 h 467"/>
                    <a:gd name="T98" fmla="*/ 398 w 466"/>
                    <a:gd name="T99" fmla="*/ 69 h 467"/>
                    <a:gd name="T100" fmla="*/ 343 w 466"/>
                    <a:gd name="T101" fmla="*/ 29 h 467"/>
                    <a:gd name="T102" fmla="*/ 302 w 466"/>
                    <a:gd name="T103" fmla="*/ 12 h 467"/>
                    <a:gd name="T104" fmla="*/ 268 w 466"/>
                    <a:gd name="T105" fmla="*/ 4 h 467"/>
                    <a:gd name="T106" fmla="*/ 232 w 466"/>
                    <a:gd name="T107" fmla="*/ 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6" h="467">
                      <a:moveTo>
                        <a:pt x="232" y="436"/>
                      </a:moveTo>
                      <a:lnTo>
                        <a:pt x="212" y="435"/>
                      </a:lnTo>
                      <a:lnTo>
                        <a:pt x="192" y="432"/>
                      </a:lnTo>
                      <a:lnTo>
                        <a:pt x="172" y="427"/>
                      </a:lnTo>
                      <a:lnTo>
                        <a:pt x="155" y="420"/>
                      </a:lnTo>
                      <a:lnTo>
                        <a:pt x="137" y="412"/>
                      </a:lnTo>
                      <a:lnTo>
                        <a:pt x="120" y="402"/>
                      </a:lnTo>
                      <a:lnTo>
                        <a:pt x="105" y="390"/>
                      </a:lnTo>
                      <a:lnTo>
                        <a:pt x="90" y="377"/>
                      </a:lnTo>
                      <a:lnTo>
                        <a:pt x="77" y="363"/>
                      </a:lnTo>
                      <a:lnTo>
                        <a:pt x="66" y="347"/>
                      </a:lnTo>
                      <a:lnTo>
                        <a:pt x="55" y="330"/>
                      </a:lnTo>
                      <a:lnTo>
                        <a:pt x="47" y="313"/>
                      </a:lnTo>
                      <a:lnTo>
                        <a:pt x="40" y="294"/>
                      </a:lnTo>
                      <a:lnTo>
                        <a:pt x="35" y="275"/>
                      </a:lnTo>
                      <a:lnTo>
                        <a:pt x="31" y="255"/>
                      </a:lnTo>
                      <a:lnTo>
                        <a:pt x="30" y="234"/>
                      </a:lnTo>
                      <a:lnTo>
                        <a:pt x="31" y="214"/>
                      </a:lnTo>
                      <a:lnTo>
                        <a:pt x="35" y="194"/>
                      </a:lnTo>
                      <a:lnTo>
                        <a:pt x="40" y="174"/>
                      </a:lnTo>
                      <a:lnTo>
                        <a:pt x="47" y="155"/>
                      </a:lnTo>
                      <a:lnTo>
                        <a:pt x="55" y="138"/>
                      </a:lnTo>
                      <a:lnTo>
                        <a:pt x="66" y="122"/>
                      </a:lnTo>
                      <a:lnTo>
                        <a:pt x="77" y="106"/>
                      </a:lnTo>
                      <a:lnTo>
                        <a:pt x="90" y="92"/>
                      </a:lnTo>
                      <a:lnTo>
                        <a:pt x="105" y="78"/>
                      </a:lnTo>
                      <a:lnTo>
                        <a:pt x="120" y="66"/>
                      </a:lnTo>
                      <a:lnTo>
                        <a:pt x="137" y="56"/>
                      </a:lnTo>
                      <a:lnTo>
                        <a:pt x="155" y="48"/>
                      </a:lnTo>
                      <a:lnTo>
                        <a:pt x="172" y="42"/>
                      </a:lnTo>
                      <a:lnTo>
                        <a:pt x="192" y="36"/>
                      </a:lnTo>
                      <a:lnTo>
                        <a:pt x="212" y="33"/>
                      </a:lnTo>
                      <a:lnTo>
                        <a:pt x="232" y="32"/>
                      </a:lnTo>
                      <a:lnTo>
                        <a:pt x="253" y="33"/>
                      </a:lnTo>
                      <a:lnTo>
                        <a:pt x="273" y="36"/>
                      </a:lnTo>
                      <a:lnTo>
                        <a:pt x="292" y="42"/>
                      </a:lnTo>
                      <a:lnTo>
                        <a:pt x="311" y="48"/>
                      </a:lnTo>
                      <a:lnTo>
                        <a:pt x="329" y="56"/>
                      </a:lnTo>
                      <a:lnTo>
                        <a:pt x="346" y="66"/>
                      </a:lnTo>
                      <a:lnTo>
                        <a:pt x="361" y="78"/>
                      </a:lnTo>
                      <a:lnTo>
                        <a:pt x="376" y="92"/>
                      </a:lnTo>
                      <a:lnTo>
                        <a:pt x="389" y="106"/>
                      </a:lnTo>
                      <a:lnTo>
                        <a:pt x="400" y="122"/>
                      </a:lnTo>
                      <a:lnTo>
                        <a:pt x="410" y="138"/>
                      </a:lnTo>
                      <a:lnTo>
                        <a:pt x="419" y="156"/>
                      </a:lnTo>
                      <a:lnTo>
                        <a:pt x="426" y="174"/>
                      </a:lnTo>
                      <a:lnTo>
                        <a:pt x="430" y="194"/>
                      </a:lnTo>
                      <a:lnTo>
                        <a:pt x="433" y="214"/>
                      </a:lnTo>
                      <a:lnTo>
                        <a:pt x="435" y="234"/>
                      </a:lnTo>
                      <a:lnTo>
                        <a:pt x="433" y="255"/>
                      </a:lnTo>
                      <a:lnTo>
                        <a:pt x="430" y="275"/>
                      </a:lnTo>
                      <a:lnTo>
                        <a:pt x="426" y="294"/>
                      </a:lnTo>
                      <a:lnTo>
                        <a:pt x="419" y="313"/>
                      </a:lnTo>
                      <a:lnTo>
                        <a:pt x="410" y="330"/>
                      </a:lnTo>
                      <a:lnTo>
                        <a:pt x="400" y="347"/>
                      </a:lnTo>
                      <a:lnTo>
                        <a:pt x="389" y="363"/>
                      </a:lnTo>
                      <a:lnTo>
                        <a:pt x="376" y="377"/>
                      </a:lnTo>
                      <a:lnTo>
                        <a:pt x="361" y="389"/>
                      </a:lnTo>
                      <a:lnTo>
                        <a:pt x="346" y="402"/>
                      </a:lnTo>
                      <a:lnTo>
                        <a:pt x="329" y="412"/>
                      </a:lnTo>
                      <a:lnTo>
                        <a:pt x="311" y="420"/>
                      </a:lnTo>
                      <a:lnTo>
                        <a:pt x="292" y="427"/>
                      </a:lnTo>
                      <a:lnTo>
                        <a:pt x="273" y="432"/>
                      </a:lnTo>
                      <a:lnTo>
                        <a:pt x="253" y="435"/>
                      </a:lnTo>
                      <a:lnTo>
                        <a:pt x="232" y="436"/>
                      </a:lnTo>
                      <a:close/>
                      <a:moveTo>
                        <a:pt x="232" y="0"/>
                      </a:moveTo>
                      <a:lnTo>
                        <a:pt x="221" y="2"/>
                      </a:lnTo>
                      <a:lnTo>
                        <a:pt x="209" y="2"/>
                      </a:lnTo>
                      <a:lnTo>
                        <a:pt x="197" y="4"/>
                      </a:lnTo>
                      <a:lnTo>
                        <a:pt x="186" y="6"/>
                      </a:lnTo>
                      <a:lnTo>
                        <a:pt x="175" y="8"/>
                      </a:lnTo>
                      <a:lnTo>
                        <a:pt x="163" y="12"/>
                      </a:lnTo>
                      <a:lnTo>
                        <a:pt x="152" y="15"/>
                      </a:lnTo>
                      <a:lnTo>
                        <a:pt x="142" y="19"/>
                      </a:lnTo>
                      <a:lnTo>
                        <a:pt x="121" y="29"/>
                      </a:lnTo>
                      <a:lnTo>
                        <a:pt x="102" y="40"/>
                      </a:lnTo>
                      <a:lnTo>
                        <a:pt x="85" y="54"/>
                      </a:lnTo>
                      <a:lnTo>
                        <a:pt x="68" y="69"/>
                      </a:lnTo>
                      <a:lnTo>
                        <a:pt x="52" y="86"/>
                      </a:lnTo>
                      <a:lnTo>
                        <a:pt x="39" y="104"/>
                      </a:lnTo>
                      <a:lnTo>
                        <a:pt x="28" y="123"/>
                      </a:lnTo>
                      <a:lnTo>
                        <a:pt x="18" y="144"/>
                      </a:lnTo>
                      <a:lnTo>
                        <a:pt x="14" y="154"/>
                      </a:lnTo>
                      <a:lnTo>
                        <a:pt x="10" y="165"/>
                      </a:lnTo>
                      <a:lnTo>
                        <a:pt x="7" y="176"/>
                      </a:lnTo>
                      <a:lnTo>
                        <a:pt x="5" y="187"/>
                      </a:lnTo>
                      <a:lnTo>
                        <a:pt x="2" y="198"/>
                      </a:lnTo>
                      <a:lnTo>
                        <a:pt x="1" y="210"/>
                      </a:lnTo>
                      <a:lnTo>
                        <a:pt x="0" y="222"/>
                      </a:lnTo>
                      <a:lnTo>
                        <a:pt x="0" y="234"/>
                      </a:lnTo>
                      <a:lnTo>
                        <a:pt x="0" y="246"/>
                      </a:lnTo>
                      <a:lnTo>
                        <a:pt x="1" y="258"/>
                      </a:lnTo>
                      <a:lnTo>
                        <a:pt x="2" y="269"/>
                      </a:lnTo>
                      <a:lnTo>
                        <a:pt x="5" y="280"/>
                      </a:lnTo>
                      <a:lnTo>
                        <a:pt x="7" y="293"/>
                      </a:lnTo>
                      <a:lnTo>
                        <a:pt x="10" y="304"/>
                      </a:lnTo>
                      <a:lnTo>
                        <a:pt x="14" y="314"/>
                      </a:lnTo>
                      <a:lnTo>
                        <a:pt x="18" y="325"/>
                      </a:lnTo>
                      <a:lnTo>
                        <a:pt x="28" y="345"/>
                      </a:lnTo>
                      <a:lnTo>
                        <a:pt x="39" y="364"/>
                      </a:lnTo>
                      <a:lnTo>
                        <a:pt x="52" y="383"/>
                      </a:lnTo>
                      <a:lnTo>
                        <a:pt x="68" y="398"/>
                      </a:lnTo>
                      <a:lnTo>
                        <a:pt x="85" y="414"/>
                      </a:lnTo>
                      <a:lnTo>
                        <a:pt x="102" y="427"/>
                      </a:lnTo>
                      <a:lnTo>
                        <a:pt x="121" y="439"/>
                      </a:lnTo>
                      <a:lnTo>
                        <a:pt x="142" y="449"/>
                      </a:lnTo>
                      <a:lnTo>
                        <a:pt x="152" y="453"/>
                      </a:lnTo>
                      <a:lnTo>
                        <a:pt x="163" y="457"/>
                      </a:lnTo>
                      <a:lnTo>
                        <a:pt x="175" y="459"/>
                      </a:lnTo>
                      <a:lnTo>
                        <a:pt x="186" y="463"/>
                      </a:lnTo>
                      <a:lnTo>
                        <a:pt x="197" y="465"/>
                      </a:lnTo>
                      <a:lnTo>
                        <a:pt x="209" y="466"/>
                      </a:lnTo>
                      <a:lnTo>
                        <a:pt x="221" y="467"/>
                      </a:lnTo>
                      <a:lnTo>
                        <a:pt x="232" y="467"/>
                      </a:lnTo>
                      <a:lnTo>
                        <a:pt x="245" y="467"/>
                      </a:lnTo>
                      <a:lnTo>
                        <a:pt x="257" y="466"/>
                      </a:lnTo>
                      <a:lnTo>
                        <a:pt x="268" y="465"/>
                      </a:lnTo>
                      <a:lnTo>
                        <a:pt x="280" y="463"/>
                      </a:lnTo>
                      <a:lnTo>
                        <a:pt x="291" y="459"/>
                      </a:lnTo>
                      <a:lnTo>
                        <a:pt x="302" y="457"/>
                      </a:lnTo>
                      <a:lnTo>
                        <a:pt x="312" y="453"/>
                      </a:lnTo>
                      <a:lnTo>
                        <a:pt x="323" y="449"/>
                      </a:lnTo>
                      <a:lnTo>
                        <a:pt x="343" y="439"/>
                      </a:lnTo>
                      <a:lnTo>
                        <a:pt x="363" y="427"/>
                      </a:lnTo>
                      <a:lnTo>
                        <a:pt x="381" y="414"/>
                      </a:lnTo>
                      <a:lnTo>
                        <a:pt x="398" y="399"/>
                      </a:lnTo>
                      <a:lnTo>
                        <a:pt x="412" y="383"/>
                      </a:lnTo>
                      <a:lnTo>
                        <a:pt x="426" y="364"/>
                      </a:lnTo>
                      <a:lnTo>
                        <a:pt x="438" y="345"/>
                      </a:lnTo>
                      <a:lnTo>
                        <a:pt x="448" y="325"/>
                      </a:lnTo>
                      <a:lnTo>
                        <a:pt x="451" y="314"/>
                      </a:lnTo>
                      <a:lnTo>
                        <a:pt x="456" y="304"/>
                      </a:lnTo>
                      <a:lnTo>
                        <a:pt x="459" y="293"/>
                      </a:lnTo>
                      <a:lnTo>
                        <a:pt x="461" y="280"/>
                      </a:lnTo>
                      <a:lnTo>
                        <a:pt x="463" y="269"/>
                      </a:lnTo>
                      <a:lnTo>
                        <a:pt x="465" y="258"/>
                      </a:lnTo>
                      <a:lnTo>
                        <a:pt x="466" y="246"/>
                      </a:lnTo>
                      <a:lnTo>
                        <a:pt x="466" y="234"/>
                      </a:lnTo>
                      <a:lnTo>
                        <a:pt x="466" y="222"/>
                      </a:lnTo>
                      <a:lnTo>
                        <a:pt x="465" y="210"/>
                      </a:lnTo>
                      <a:lnTo>
                        <a:pt x="463" y="198"/>
                      </a:lnTo>
                      <a:lnTo>
                        <a:pt x="461" y="187"/>
                      </a:lnTo>
                      <a:lnTo>
                        <a:pt x="459" y="176"/>
                      </a:lnTo>
                      <a:lnTo>
                        <a:pt x="456" y="165"/>
                      </a:lnTo>
                      <a:lnTo>
                        <a:pt x="451" y="154"/>
                      </a:lnTo>
                      <a:lnTo>
                        <a:pt x="448" y="144"/>
                      </a:lnTo>
                      <a:lnTo>
                        <a:pt x="438" y="123"/>
                      </a:lnTo>
                      <a:lnTo>
                        <a:pt x="426" y="104"/>
                      </a:lnTo>
                      <a:lnTo>
                        <a:pt x="412" y="86"/>
                      </a:lnTo>
                      <a:lnTo>
                        <a:pt x="398" y="69"/>
                      </a:lnTo>
                      <a:lnTo>
                        <a:pt x="381" y="54"/>
                      </a:lnTo>
                      <a:lnTo>
                        <a:pt x="363" y="40"/>
                      </a:lnTo>
                      <a:lnTo>
                        <a:pt x="343" y="29"/>
                      </a:lnTo>
                      <a:lnTo>
                        <a:pt x="323" y="19"/>
                      </a:lnTo>
                      <a:lnTo>
                        <a:pt x="312" y="15"/>
                      </a:lnTo>
                      <a:lnTo>
                        <a:pt x="302" y="12"/>
                      </a:lnTo>
                      <a:lnTo>
                        <a:pt x="291" y="8"/>
                      </a:lnTo>
                      <a:lnTo>
                        <a:pt x="280" y="6"/>
                      </a:lnTo>
                      <a:lnTo>
                        <a:pt x="268" y="4"/>
                      </a:lnTo>
                      <a:lnTo>
                        <a:pt x="257" y="2"/>
                      </a:lnTo>
                      <a:lnTo>
                        <a:pt x="245" y="2"/>
                      </a:lnTo>
                      <a:lnTo>
                        <a:pt x="2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220">
                  <a:extLst>
                    <a:ext uri="{FF2B5EF4-FFF2-40B4-BE49-F238E27FC236}">
                      <a16:creationId xmlns="" xmlns:a16="http://schemas.microsoft.com/office/drawing/2014/main" id="{0011712E-5101-4C9E-AD30-7381BBD5F41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734081" y="1471549"/>
                  <a:ext cx="54215" cy="57911"/>
                </a:xfrm>
                <a:custGeom>
                  <a:avLst/>
                  <a:gdLst>
                    <a:gd name="T0" fmla="*/ 31 w 176"/>
                    <a:gd name="T1" fmla="*/ 146 h 188"/>
                    <a:gd name="T2" fmla="*/ 31 w 176"/>
                    <a:gd name="T3" fmla="*/ 42 h 188"/>
                    <a:gd name="T4" fmla="*/ 128 w 176"/>
                    <a:gd name="T5" fmla="*/ 94 h 188"/>
                    <a:gd name="T6" fmla="*/ 31 w 176"/>
                    <a:gd name="T7" fmla="*/ 146 h 188"/>
                    <a:gd name="T8" fmla="*/ 168 w 176"/>
                    <a:gd name="T9" fmla="*/ 80 h 188"/>
                    <a:gd name="T10" fmla="*/ 23 w 176"/>
                    <a:gd name="T11" fmla="*/ 2 h 188"/>
                    <a:gd name="T12" fmla="*/ 20 w 176"/>
                    <a:gd name="T13" fmla="*/ 0 h 188"/>
                    <a:gd name="T14" fmla="*/ 16 w 176"/>
                    <a:gd name="T15" fmla="*/ 0 h 188"/>
                    <a:gd name="T16" fmla="*/ 12 w 176"/>
                    <a:gd name="T17" fmla="*/ 0 h 188"/>
                    <a:gd name="T18" fmla="*/ 8 w 176"/>
                    <a:gd name="T19" fmla="*/ 3 h 188"/>
                    <a:gd name="T20" fmla="*/ 5 w 176"/>
                    <a:gd name="T21" fmla="*/ 5 h 188"/>
                    <a:gd name="T22" fmla="*/ 2 w 176"/>
                    <a:gd name="T23" fmla="*/ 8 h 188"/>
                    <a:gd name="T24" fmla="*/ 1 w 176"/>
                    <a:gd name="T25" fmla="*/ 12 h 188"/>
                    <a:gd name="T26" fmla="*/ 0 w 176"/>
                    <a:gd name="T27" fmla="*/ 16 h 188"/>
                    <a:gd name="T28" fmla="*/ 0 w 176"/>
                    <a:gd name="T29" fmla="*/ 173 h 188"/>
                    <a:gd name="T30" fmla="*/ 1 w 176"/>
                    <a:gd name="T31" fmla="*/ 176 h 188"/>
                    <a:gd name="T32" fmla="*/ 2 w 176"/>
                    <a:gd name="T33" fmla="*/ 180 h 188"/>
                    <a:gd name="T34" fmla="*/ 5 w 176"/>
                    <a:gd name="T35" fmla="*/ 183 h 188"/>
                    <a:gd name="T36" fmla="*/ 8 w 176"/>
                    <a:gd name="T37" fmla="*/ 186 h 188"/>
                    <a:gd name="T38" fmla="*/ 12 w 176"/>
                    <a:gd name="T39" fmla="*/ 187 h 188"/>
                    <a:gd name="T40" fmla="*/ 16 w 176"/>
                    <a:gd name="T41" fmla="*/ 188 h 188"/>
                    <a:gd name="T42" fmla="*/ 20 w 176"/>
                    <a:gd name="T43" fmla="*/ 187 h 188"/>
                    <a:gd name="T44" fmla="*/ 23 w 176"/>
                    <a:gd name="T45" fmla="*/ 186 h 188"/>
                    <a:gd name="T46" fmla="*/ 168 w 176"/>
                    <a:gd name="T47" fmla="*/ 107 h 188"/>
                    <a:gd name="T48" fmla="*/ 171 w 176"/>
                    <a:gd name="T49" fmla="*/ 105 h 188"/>
                    <a:gd name="T50" fmla="*/ 173 w 176"/>
                    <a:gd name="T51" fmla="*/ 102 h 188"/>
                    <a:gd name="T52" fmla="*/ 176 w 176"/>
                    <a:gd name="T53" fmla="*/ 98 h 188"/>
                    <a:gd name="T54" fmla="*/ 176 w 176"/>
                    <a:gd name="T55" fmla="*/ 94 h 188"/>
                    <a:gd name="T56" fmla="*/ 176 w 176"/>
                    <a:gd name="T57" fmla="*/ 89 h 188"/>
                    <a:gd name="T58" fmla="*/ 173 w 176"/>
                    <a:gd name="T59" fmla="*/ 86 h 188"/>
                    <a:gd name="T60" fmla="*/ 171 w 176"/>
                    <a:gd name="T61" fmla="*/ 83 h 188"/>
                    <a:gd name="T62" fmla="*/ 168 w 176"/>
                    <a:gd name="T63" fmla="*/ 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6" h="188">
                      <a:moveTo>
                        <a:pt x="31" y="146"/>
                      </a:moveTo>
                      <a:lnTo>
                        <a:pt x="31" y="42"/>
                      </a:lnTo>
                      <a:lnTo>
                        <a:pt x="128" y="94"/>
                      </a:lnTo>
                      <a:lnTo>
                        <a:pt x="31" y="146"/>
                      </a:lnTo>
                      <a:close/>
                      <a:moveTo>
                        <a:pt x="168" y="80"/>
                      </a:move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73"/>
                      </a:lnTo>
                      <a:lnTo>
                        <a:pt x="1" y="176"/>
                      </a:lnTo>
                      <a:lnTo>
                        <a:pt x="2" y="180"/>
                      </a:lnTo>
                      <a:lnTo>
                        <a:pt x="5" y="183"/>
                      </a:lnTo>
                      <a:lnTo>
                        <a:pt x="8" y="186"/>
                      </a:lnTo>
                      <a:lnTo>
                        <a:pt x="12" y="187"/>
                      </a:lnTo>
                      <a:lnTo>
                        <a:pt x="16" y="188"/>
                      </a:lnTo>
                      <a:lnTo>
                        <a:pt x="20" y="187"/>
                      </a:lnTo>
                      <a:lnTo>
                        <a:pt x="23" y="186"/>
                      </a:lnTo>
                      <a:lnTo>
                        <a:pt x="168" y="107"/>
                      </a:lnTo>
                      <a:lnTo>
                        <a:pt x="171" y="105"/>
                      </a:lnTo>
                      <a:lnTo>
                        <a:pt x="173" y="102"/>
                      </a:lnTo>
                      <a:lnTo>
                        <a:pt x="176" y="98"/>
                      </a:lnTo>
                      <a:lnTo>
                        <a:pt x="176" y="94"/>
                      </a:lnTo>
                      <a:lnTo>
                        <a:pt x="176" y="89"/>
                      </a:lnTo>
                      <a:lnTo>
                        <a:pt x="173" y="86"/>
                      </a:lnTo>
                      <a:lnTo>
                        <a:pt x="171" y="83"/>
                      </a:lnTo>
                      <a:lnTo>
                        <a:pt x="168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Media Placeholder 21">
            <a:extLst>
              <a:ext uri="{FF2B5EF4-FFF2-40B4-BE49-F238E27FC236}">
                <a16:creationId xmlns="" xmlns:a16="http://schemas.microsoft.com/office/drawing/2014/main" id="{2F8EB22A-F77E-4629-8202-C6A859118E3B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/>
      </p:sp>
      <p:sp>
        <p:nvSpPr>
          <p:cNvPr id="23" name="Media Placeholder 22">
            <a:extLst>
              <a:ext uri="{FF2B5EF4-FFF2-40B4-BE49-F238E27FC236}">
                <a16:creationId xmlns="" xmlns:a16="http://schemas.microsoft.com/office/drawing/2014/main" id="{87D517BB-A73B-4698-8FFF-5EF7C60E702A}"/>
              </a:ext>
            </a:extLst>
          </p:cNvPr>
          <p:cNvSpPr>
            <a:spLocks noGrp="1"/>
          </p:cNvSpPr>
          <p:nvPr>
            <p:ph type="media" sz="quarter" idx="15"/>
          </p:nvPr>
        </p:nvSpPr>
        <p:spPr/>
      </p:sp>
      <p:sp>
        <p:nvSpPr>
          <p:cNvPr id="24" name="Media Placeholder 23">
            <a:extLst>
              <a:ext uri="{FF2B5EF4-FFF2-40B4-BE49-F238E27FC236}">
                <a16:creationId xmlns="" xmlns:a16="http://schemas.microsoft.com/office/drawing/2014/main" id="{778FF7E2-D8D2-4907-AB3D-42C6A01A1994}"/>
              </a:ext>
            </a:extLst>
          </p:cNvPr>
          <p:cNvSpPr>
            <a:spLocks noGrp="1"/>
          </p:cNvSpPr>
          <p:nvPr>
            <p:ph type="media" sz="quarter" idx="16"/>
          </p:nvPr>
        </p:nvSpPr>
        <p:spPr/>
      </p:sp>
      <p:sp>
        <p:nvSpPr>
          <p:cNvPr id="21" name="Media Placeholder 20">
            <a:extLst>
              <a:ext uri="{FF2B5EF4-FFF2-40B4-BE49-F238E27FC236}">
                <a16:creationId xmlns="" xmlns:a16="http://schemas.microsoft.com/office/drawing/2014/main" id="{F90AC096-FB5A-4D3F-A764-0CE7DD612D65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4294967295"/>
          </p:nvPr>
        </p:nvSpPr>
        <p:spPr>
          <a:xfrm>
            <a:off x="0" y="6356350"/>
            <a:ext cx="2743200" cy="365125"/>
          </a:xfrm>
        </p:spPr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1364F979-9794-401D-AD6B-5D915FF1DD7B}" type="slidenum">
              <a:rPr lang="en-US" smtClean="0"/>
              <a:t>6</a:t>
            </a:fld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193FECFC-9C15-438B-AB4D-B907A06355B9}"/>
              </a:ext>
            </a:extLst>
          </p:cNvPr>
          <p:cNvGrpSpPr/>
          <p:nvPr/>
        </p:nvGrpSpPr>
        <p:grpSpPr>
          <a:xfrm>
            <a:off x="3578595" y="5305651"/>
            <a:ext cx="1241043" cy="167278"/>
            <a:chOff x="2101560" y="5252448"/>
            <a:chExt cx="1241043" cy="167278"/>
          </a:xfrm>
        </p:grpSpPr>
        <p:grpSp>
          <p:nvGrpSpPr>
            <p:cNvPr id="40" name="Group 39">
              <a:extLst>
                <a:ext uri="{FF2B5EF4-FFF2-40B4-BE49-F238E27FC236}">
                  <a16:creationId xmlns="" xmlns:a16="http://schemas.microsoft.com/office/drawing/2014/main" id="{4AAE1738-C7EC-4A47-8009-17E8A142FF0D}"/>
                </a:ext>
              </a:extLst>
            </p:cNvPr>
            <p:cNvGrpSpPr/>
            <p:nvPr/>
          </p:nvGrpSpPr>
          <p:grpSpPr>
            <a:xfrm>
              <a:off x="2101560" y="5252448"/>
              <a:ext cx="167278" cy="167278"/>
              <a:chOff x="9311674" y="2506555"/>
              <a:chExt cx="287091" cy="287091"/>
            </a:xfrm>
            <a:solidFill>
              <a:schemeClr val="bg1"/>
            </a:solidFill>
          </p:grpSpPr>
          <p:sp>
            <p:nvSpPr>
              <p:cNvPr id="41" name="Freeform 327">
                <a:extLst>
                  <a:ext uri="{FF2B5EF4-FFF2-40B4-BE49-F238E27FC236}">
                    <a16:creationId xmlns="" xmlns:a16="http://schemas.microsoft.com/office/drawing/2014/main" id="{B902276C-C148-4C09-A939-AEC628C17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1674" y="2506555"/>
                <a:ext cx="287091" cy="287091"/>
              </a:xfrm>
              <a:custGeom>
                <a:avLst/>
                <a:gdLst>
                  <a:gd name="T0" fmla="*/ 378 w 932"/>
                  <a:gd name="T1" fmla="*/ 892 h 932"/>
                  <a:gd name="T2" fmla="*/ 277 w 932"/>
                  <a:gd name="T3" fmla="*/ 858 h 932"/>
                  <a:gd name="T4" fmla="*/ 189 w 932"/>
                  <a:gd name="T5" fmla="*/ 802 h 932"/>
                  <a:gd name="T6" fmla="*/ 117 w 932"/>
                  <a:gd name="T7" fmla="*/ 727 h 932"/>
                  <a:gd name="T8" fmla="*/ 65 w 932"/>
                  <a:gd name="T9" fmla="*/ 636 h 932"/>
                  <a:gd name="T10" fmla="*/ 36 w 932"/>
                  <a:gd name="T11" fmla="*/ 532 h 932"/>
                  <a:gd name="T12" fmla="*/ 33 w 932"/>
                  <a:gd name="T13" fmla="*/ 421 h 932"/>
                  <a:gd name="T14" fmla="*/ 57 w 932"/>
                  <a:gd name="T15" fmla="*/ 317 h 932"/>
                  <a:gd name="T16" fmla="*/ 105 w 932"/>
                  <a:gd name="T17" fmla="*/ 224 h 932"/>
                  <a:gd name="T18" fmla="*/ 174 w 932"/>
                  <a:gd name="T19" fmla="*/ 145 h 932"/>
                  <a:gd name="T20" fmla="*/ 258 w 932"/>
                  <a:gd name="T21" fmla="*/ 84 h 932"/>
                  <a:gd name="T22" fmla="*/ 357 w 932"/>
                  <a:gd name="T23" fmla="*/ 45 h 932"/>
                  <a:gd name="T24" fmla="*/ 466 w 932"/>
                  <a:gd name="T25" fmla="*/ 31 h 932"/>
                  <a:gd name="T26" fmla="*/ 575 w 932"/>
                  <a:gd name="T27" fmla="*/ 45 h 932"/>
                  <a:gd name="T28" fmla="*/ 673 w 932"/>
                  <a:gd name="T29" fmla="*/ 84 h 932"/>
                  <a:gd name="T30" fmla="*/ 758 w 932"/>
                  <a:gd name="T31" fmla="*/ 145 h 932"/>
                  <a:gd name="T32" fmla="*/ 826 w 932"/>
                  <a:gd name="T33" fmla="*/ 224 h 932"/>
                  <a:gd name="T34" fmla="*/ 875 w 932"/>
                  <a:gd name="T35" fmla="*/ 317 h 932"/>
                  <a:gd name="T36" fmla="*/ 898 w 932"/>
                  <a:gd name="T37" fmla="*/ 421 h 932"/>
                  <a:gd name="T38" fmla="*/ 896 w 932"/>
                  <a:gd name="T39" fmla="*/ 532 h 932"/>
                  <a:gd name="T40" fmla="*/ 867 w 932"/>
                  <a:gd name="T41" fmla="*/ 636 h 932"/>
                  <a:gd name="T42" fmla="*/ 815 w 932"/>
                  <a:gd name="T43" fmla="*/ 727 h 932"/>
                  <a:gd name="T44" fmla="*/ 743 w 932"/>
                  <a:gd name="T45" fmla="*/ 802 h 932"/>
                  <a:gd name="T46" fmla="*/ 654 w 932"/>
                  <a:gd name="T47" fmla="*/ 858 h 932"/>
                  <a:gd name="T48" fmla="*/ 554 w 932"/>
                  <a:gd name="T49" fmla="*/ 892 h 932"/>
                  <a:gd name="T50" fmla="*/ 466 w 932"/>
                  <a:gd name="T51" fmla="*/ 0 h 932"/>
                  <a:gd name="T52" fmla="*/ 349 w 932"/>
                  <a:gd name="T53" fmla="*/ 15 h 932"/>
                  <a:gd name="T54" fmla="*/ 244 w 932"/>
                  <a:gd name="T55" fmla="*/ 56 h 932"/>
                  <a:gd name="T56" fmla="*/ 153 w 932"/>
                  <a:gd name="T57" fmla="*/ 121 h 932"/>
                  <a:gd name="T58" fmla="*/ 79 w 932"/>
                  <a:gd name="T59" fmla="*/ 206 h 932"/>
                  <a:gd name="T60" fmla="*/ 28 w 932"/>
                  <a:gd name="T61" fmla="*/ 306 h 932"/>
                  <a:gd name="T62" fmla="*/ 2 w 932"/>
                  <a:gd name="T63" fmla="*/ 419 h 932"/>
                  <a:gd name="T64" fmla="*/ 5 w 932"/>
                  <a:gd name="T65" fmla="*/ 537 h 932"/>
                  <a:gd name="T66" fmla="*/ 36 w 932"/>
                  <a:gd name="T67" fmla="*/ 648 h 932"/>
                  <a:gd name="T68" fmla="*/ 93 w 932"/>
                  <a:gd name="T69" fmla="*/ 745 h 932"/>
                  <a:gd name="T70" fmla="*/ 169 w 932"/>
                  <a:gd name="T71" fmla="*/ 826 h 932"/>
                  <a:gd name="T72" fmla="*/ 264 w 932"/>
                  <a:gd name="T73" fmla="*/ 887 h 932"/>
                  <a:gd name="T74" fmla="*/ 372 w 932"/>
                  <a:gd name="T75" fmla="*/ 924 h 932"/>
                  <a:gd name="T76" fmla="*/ 489 w 932"/>
                  <a:gd name="T77" fmla="*/ 932 h 932"/>
                  <a:gd name="T78" fmla="*/ 604 w 932"/>
                  <a:gd name="T79" fmla="*/ 911 h 932"/>
                  <a:gd name="T80" fmla="*/ 707 w 932"/>
                  <a:gd name="T81" fmla="*/ 865 h 932"/>
                  <a:gd name="T82" fmla="*/ 795 w 932"/>
                  <a:gd name="T83" fmla="*/ 796 h 932"/>
                  <a:gd name="T84" fmla="*/ 865 w 932"/>
                  <a:gd name="T85" fmla="*/ 708 h 932"/>
                  <a:gd name="T86" fmla="*/ 912 w 932"/>
                  <a:gd name="T87" fmla="*/ 605 h 932"/>
                  <a:gd name="T88" fmla="*/ 932 w 932"/>
                  <a:gd name="T89" fmla="*/ 490 h 932"/>
                  <a:gd name="T90" fmla="*/ 923 w 932"/>
                  <a:gd name="T91" fmla="*/ 372 h 932"/>
                  <a:gd name="T92" fmla="*/ 886 w 932"/>
                  <a:gd name="T93" fmla="*/ 265 h 932"/>
                  <a:gd name="T94" fmla="*/ 825 w 932"/>
                  <a:gd name="T95" fmla="*/ 170 h 932"/>
                  <a:gd name="T96" fmla="*/ 745 w 932"/>
                  <a:gd name="T97" fmla="*/ 92 h 932"/>
                  <a:gd name="T98" fmla="*/ 647 w 932"/>
                  <a:gd name="T99" fmla="*/ 37 h 932"/>
                  <a:gd name="T100" fmla="*/ 537 w 932"/>
                  <a:gd name="T101" fmla="*/ 6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32" h="932">
                    <a:moveTo>
                      <a:pt x="466" y="901"/>
                    </a:moveTo>
                    <a:lnTo>
                      <a:pt x="444" y="901"/>
                    </a:lnTo>
                    <a:lnTo>
                      <a:pt x="422" y="899"/>
                    </a:lnTo>
                    <a:lnTo>
                      <a:pt x="399" y="897"/>
                    </a:lnTo>
                    <a:lnTo>
                      <a:pt x="378" y="892"/>
                    </a:lnTo>
                    <a:lnTo>
                      <a:pt x="357" y="888"/>
                    </a:lnTo>
                    <a:lnTo>
                      <a:pt x="336" y="881"/>
                    </a:lnTo>
                    <a:lnTo>
                      <a:pt x="316" y="875"/>
                    </a:lnTo>
                    <a:lnTo>
                      <a:pt x="296" y="867"/>
                    </a:lnTo>
                    <a:lnTo>
                      <a:pt x="277" y="858"/>
                    </a:lnTo>
                    <a:lnTo>
                      <a:pt x="258" y="849"/>
                    </a:lnTo>
                    <a:lnTo>
                      <a:pt x="241" y="838"/>
                    </a:lnTo>
                    <a:lnTo>
                      <a:pt x="223" y="827"/>
                    </a:lnTo>
                    <a:lnTo>
                      <a:pt x="206" y="815"/>
                    </a:lnTo>
                    <a:lnTo>
                      <a:pt x="189" y="802"/>
                    </a:lnTo>
                    <a:lnTo>
                      <a:pt x="174" y="788"/>
                    </a:lnTo>
                    <a:lnTo>
                      <a:pt x="158" y="774"/>
                    </a:lnTo>
                    <a:lnTo>
                      <a:pt x="144" y="759"/>
                    </a:lnTo>
                    <a:lnTo>
                      <a:pt x="131" y="742"/>
                    </a:lnTo>
                    <a:lnTo>
                      <a:pt x="117" y="727"/>
                    </a:lnTo>
                    <a:lnTo>
                      <a:pt x="105" y="709"/>
                    </a:lnTo>
                    <a:lnTo>
                      <a:pt x="94" y="691"/>
                    </a:lnTo>
                    <a:lnTo>
                      <a:pt x="83" y="674"/>
                    </a:lnTo>
                    <a:lnTo>
                      <a:pt x="74" y="655"/>
                    </a:lnTo>
                    <a:lnTo>
                      <a:pt x="65" y="636"/>
                    </a:lnTo>
                    <a:lnTo>
                      <a:pt x="57" y="616"/>
                    </a:lnTo>
                    <a:lnTo>
                      <a:pt x="51" y="596"/>
                    </a:lnTo>
                    <a:lnTo>
                      <a:pt x="44" y="575"/>
                    </a:lnTo>
                    <a:lnTo>
                      <a:pt x="40" y="554"/>
                    </a:lnTo>
                    <a:lnTo>
                      <a:pt x="36" y="532"/>
                    </a:lnTo>
                    <a:lnTo>
                      <a:pt x="33" y="510"/>
                    </a:lnTo>
                    <a:lnTo>
                      <a:pt x="32" y="489"/>
                    </a:lnTo>
                    <a:lnTo>
                      <a:pt x="31" y="466"/>
                    </a:lnTo>
                    <a:lnTo>
                      <a:pt x="32" y="444"/>
                    </a:lnTo>
                    <a:lnTo>
                      <a:pt x="33" y="421"/>
                    </a:lnTo>
                    <a:lnTo>
                      <a:pt x="36" y="400"/>
                    </a:lnTo>
                    <a:lnTo>
                      <a:pt x="40" y="379"/>
                    </a:lnTo>
                    <a:lnTo>
                      <a:pt x="44" y="358"/>
                    </a:lnTo>
                    <a:lnTo>
                      <a:pt x="51" y="337"/>
                    </a:lnTo>
                    <a:lnTo>
                      <a:pt x="57" y="317"/>
                    </a:lnTo>
                    <a:lnTo>
                      <a:pt x="65" y="297"/>
                    </a:lnTo>
                    <a:lnTo>
                      <a:pt x="74" y="278"/>
                    </a:lnTo>
                    <a:lnTo>
                      <a:pt x="83" y="259"/>
                    </a:lnTo>
                    <a:lnTo>
                      <a:pt x="94" y="240"/>
                    </a:lnTo>
                    <a:lnTo>
                      <a:pt x="105" y="224"/>
                    </a:lnTo>
                    <a:lnTo>
                      <a:pt x="117" y="206"/>
                    </a:lnTo>
                    <a:lnTo>
                      <a:pt x="131" y="189"/>
                    </a:lnTo>
                    <a:lnTo>
                      <a:pt x="144" y="174"/>
                    </a:lnTo>
                    <a:lnTo>
                      <a:pt x="158" y="159"/>
                    </a:lnTo>
                    <a:lnTo>
                      <a:pt x="174" y="145"/>
                    </a:lnTo>
                    <a:lnTo>
                      <a:pt x="189" y="130"/>
                    </a:lnTo>
                    <a:lnTo>
                      <a:pt x="206" y="118"/>
                    </a:lnTo>
                    <a:lnTo>
                      <a:pt x="223" y="106"/>
                    </a:lnTo>
                    <a:lnTo>
                      <a:pt x="241" y="95"/>
                    </a:lnTo>
                    <a:lnTo>
                      <a:pt x="258" y="84"/>
                    </a:lnTo>
                    <a:lnTo>
                      <a:pt x="277" y="74"/>
                    </a:lnTo>
                    <a:lnTo>
                      <a:pt x="296" y="66"/>
                    </a:lnTo>
                    <a:lnTo>
                      <a:pt x="316" y="58"/>
                    </a:lnTo>
                    <a:lnTo>
                      <a:pt x="336" y="50"/>
                    </a:lnTo>
                    <a:lnTo>
                      <a:pt x="357" y="45"/>
                    </a:lnTo>
                    <a:lnTo>
                      <a:pt x="378" y="40"/>
                    </a:lnTo>
                    <a:lnTo>
                      <a:pt x="399" y="36"/>
                    </a:lnTo>
                    <a:lnTo>
                      <a:pt x="422" y="34"/>
                    </a:lnTo>
                    <a:lnTo>
                      <a:pt x="444" y="31"/>
                    </a:lnTo>
                    <a:lnTo>
                      <a:pt x="466" y="31"/>
                    </a:lnTo>
                    <a:lnTo>
                      <a:pt x="488" y="31"/>
                    </a:lnTo>
                    <a:lnTo>
                      <a:pt x="511" y="34"/>
                    </a:lnTo>
                    <a:lnTo>
                      <a:pt x="532" y="36"/>
                    </a:lnTo>
                    <a:lnTo>
                      <a:pt x="554" y="40"/>
                    </a:lnTo>
                    <a:lnTo>
                      <a:pt x="575" y="45"/>
                    </a:lnTo>
                    <a:lnTo>
                      <a:pt x="595" y="50"/>
                    </a:lnTo>
                    <a:lnTo>
                      <a:pt x="615" y="58"/>
                    </a:lnTo>
                    <a:lnTo>
                      <a:pt x="635" y="66"/>
                    </a:lnTo>
                    <a:lnTo>
                      <a:pt x="654" y="74"/>
                    </a:lnTo>
                    <a:lnTo>
                      <a:pt x="673" y="84"/>
                    </a:lnTo>
                    <a:lnTo>
                      <a:pt x="692" y="95"/>
                    </a:lnTo>
                    <a:lnTo>
                      <a:pt x="709" y="106"/>
                    </a:lnTo>
                    <a:lnTo>
                      <a:pt x="726" y="118"/>
                    </a:lnTo>
                    <a:lnTo>
                      <a:pt x="743" y="130"/>
                    </a:lnTo>
                    <a:lnTo>
                      <a:pt x="758" y="145"/>
                    </a:lnTo>
                    <a:lnTo>
                      <a:pt x="774" y="159"/>
                    </a:lnTo>
                    <a:lnTo>
                      <a:pt x="788" y="174"/>
                    </a:lnTo>
                    <a:lnTo>
                      <a:pt x="802" y="189"/>
                    </a:lnTo>
                    <a:lnTo>
                      <a:pt x="815" y="206"/>
                    </a:lnTo>
                    <a:lnTo>
                      <a:pt x="826" y="224"/>
                    </a:lnTo>
                    <a:lnTo>
                      <a:pt x="838" y="240"/>
                    </a:lnTo>
                    <a:lnTo>
                      <a:pt x="848" y="259"/>
                    </a:lnTo>
                    <a:lnTo>
                      <a:pt x="858" y="278"/>
                    </a:lnTo>
                    <a:lnTo>
                      <a:pt x="867" y="297"/>
                    </a:lnTo>
                    <a:lnTo>
                      <a:pt x="875" y="317"/>
                    </a:lnTo>
                    <a:lnTo>
                      <a:pt x="882" y="337"/>
                    </a:lnTo>
                    <a:lnTo>
                      <a:pt x="887" y="358"/>
                    </a:lnTo>
                    <a:lnTo>
                      <a:pt x="892" y="379"/>
                    </a:lnTo>
                    <a:lnTo>
                      <a:pt x="896" y="400"/>
                    </a:lnTo>
                    <a:lnTo>
                      <a:pt x="898" y="421"/>
                    </a:lnTo>
                    <a:lnTo>
                      <a:pt x="901" y="444"/>
                    </a:lnTo>
                    <a:lnTo>
                      <a:pt x="901" y="466"/>
                    </a:lnTo>
                    <a:lnTo>
                      <a:pt x="901" y="489"/>
                    </a:lnTo>
                    <a:lnTo>
                      <a:pt x="898" y="510"/>
                    </a:lnTo>
                    <a:lnTo>
                      <a:pt x="896" y="532"/>
                    </a:lnTo>
                    <a:lnTo>
                      <a:pt x="892" y="554"/>
                    </a:lnTo>
                    <a:lnTo>
                      <a:pt x="887" y="575"/>
                    </a:lnTo>
                    <a:lnTo>
                      <a:pt x="882" y="596"/>
                    </a:lnTo>
                    <a:lnTo>
                      <a:pt x="875" y="616"/>
                    </a:lnTo>
                    <a:lnTo>
                      <a:pt x="867" y="636"/>
                    </a:lnTo>
                    <a:lnTo>
                      <a:pt x="858" y="655"/>
                    </a:lnTo>
                    <a:lnTo>
                      <a:pt x="848" y="674"/>
                    </a:lnTo>
                    <a:lnTo>
                      <a:pt x="838" y="691"/>
                    </a:lnTo>
                    <a:lnTo>
                      <a:pt x="826" y="709"/>
                    </a:lnTo>
                    <a:lnTo>
                      <a:pt x="815" y="727"/>
                    </a:lnTo>
                    <a:lnTo>
                      <a:pt x="802" y="742"/>
                    </a:lnTo>
                    <a:lnTo>
                      <a:pt x="788" y="759"/>
                    </a:lnTo>
                    <a:lnTo>
                      <a:pt x="774" y="774"/>
                    </a:lnTo>
                    <a:lnTo>
                      <a:pt x="758" y="788"/>
                    </a:lnTo>
                    <a:lnTo>
                      <a:pt x="743" y="802"/>
                    </a:lnTo>
                    <a:lnTo>
                      <a:pt x="726" y="815"/>
                    </a:lnTo>
                    <a:lnTo>
                      <a:pt x="709" y="827"/>
                    </a:lnTo>
                    <a:lnTo>
                      <a:pt x="692" y="838"/>
                    </a:lnTo>
                    <a:lnTo>
                      <a:pt x="673" y="849"/>
                    </a:lnTo>
                    <a:lnTo>
                      <a:pt x="654" y="858"/>
                    </a:lnTo>
                    <a:lnTo>
                      <a:pt x="635" y="867"/>
                    </a:lnTo>
                    <a:lnTo>
                      <a:pt x="615" y="875"/>
                    </a:lnTo>
                    <a:lnTo>
                      <a:pt x="595" y="881"/>
                    </a:lnTo>
                    <a:lnTo>
                      <a:pt x="575" y="888"/>
                    </a:lnTo>
                    <a:lnTo>
                      <a:pt x="554" y="892"/>
                    </a:lnTo>
                    <a:lnTo>
                      <a:pt x="532" y="897"/>
                    </a:lnTo>
                    <a:lnTo>
                      <a:pt x="511" y="899"/>
                    </a:lnTo>
                    <a:lnTo>
                      <a:pt x="488" y="901"/>
                    </a:lnTo>
                    <a:lnTo>
                      <a:pt x="466" y="901"/>
                    </a:lnTo>
                    <a:close/>
                    <a:moveTo>
                      <a:pt x="466" y="0"/>
                    </a:moveTo>
                    <a:lnTo>
                      <a:pt x="442" y="0"/>
                    </a:lnTo>
                    <a:lnTo>
                      <a:pt x="418" y="2"/>
                    </a:lnTo>
                    <a:lnTo>
                      <a:pt x="395" y="6"/>
                    </a:lnTo>
                    <a:lnTo>
                      <a:pt x="372" y="9"/>
                    </a:lnTo>
                    <a:lnTo>
                      <a:pt x="349" y="15"/>
                    </a:lnTo>
                    <a:lnTo>
                      <a:pt x="327" y="21"/>
                    </a:lnTo>
                    <a:lnTo>
                      <a:pt x="306" y="28"/>
                    </a:lnTo>
                    <a:lnTo>
                      <a:pt x="285" y="37"/>
                    </a:lnTo>
                    <a:lnTo>
                      <a:pt x="264" y="46"/>
                    </a:lnTo>
                    <a:lnTo>
                      <a:pt x="244" y="56"/>
                    </a:lnTo>
                    <a:lnTo>
                      <a:pt x="224" y="68"/>
                    </a:lnTo>
                    <a:lnTo>
                      <a:pt x="205" y="79"/>
                    </a:lnTo>
                    <a:lnTo>
                      <a:pt x="187" y="92"/>
                    </a:lnTo>
                    <a:lnTo>
                      <a:pt x="169" y="107"/>
                    </a:lnTo>
                    <a:lnTo>
                      <a:pt x="153" y="121"/>
                    </a:lnTo>
                    <a:lnTo>
                      <a:pt x="136" y="137"/>
                    </a:lnTo>
                    <a:lnTo>
                      <a:pt x="121" y="152"/>
                    </a:lnTo>
                    <a:lnTo>
                      <a:pt x="106" y="170"/>
                    </a:lnTo>
                    <a:lnTo>
                      <a:pt x="93" y="187"/>
                    </a:lnTo>
                    <a:lnTo>
                      <a:pt x="79" y="206"/>
                    </a:lnTo>
                    <a:lnTo>
                      <a:pt x="67" y="225"/>
                    </a:lnTo>
                    <a:lnTo>
                      <a:pt x="56" y="245"/>
                    </a:lnTo>
                    <a:lnTo>
                      <a:pt x="46" y="265"/>
                    </a:lnTo>
                    <a:lnTo>
                      <a:pt x="36" y="285"/>
                    </a:lnTo>
                    <a:lnTo>
                      <a:pt x="28" y="306"/>
                    </a:lnTo>
                    <a:lnTo>
                      <a:pt x="21" y="328"/>
                    </a:lnTo>
                    <a:lnTo>
                      <a:pt x="14" y="350"/>
                    </a:lnTo>
                    <a:lnTo>
                      <a:pt x="10" y="372"/>
                    </a:lnTo>
                    <a:lnTo>
                      <a:pt x="5" y="396"/>
                    </a:lnTo>
                    <a:lnTo>
                      <a:pt x="2" y="419"/>
                    </a:lnTo>
                    <a:lnTo>
                      <a:pt x="1" y="442"/>
                    </a:lnTo>
                    <a:lnTo>
                      <a:pt x="0" y="466"/>
                    </a:lnTo>
                    <a:lnTo>
                      <a:pt x="1" y="490"/>
                    </a:lnTo>
                    <a:lnTo>
                      <a:pt x="2" y="514"/>
                    </a:lnTo>
                    <a:lnTo>
                      <a:pt x="5" y="537"/>
                    </a:lnTo>
                    <a:lnTo>
                      <a:pt x="10" y="560"/>
                    </a:lnTo>
                    <a:lnTo>
                      <a:pt x="14" y="582"/>
                    </a:lnTo>
                    <a:lnTo>
                      <a:pt x="21" y="605"/>
                    </a:lnTo>
                    <a:lnTo>
                      <a:pt x="28" y="627"/>
                    </a:lnTo>
                    <a:lnTo>
                      <a:pt x="36" y="648"/>
                    </a:lnTo>
                    <a:lnTo>
                      <a:pt x="46" y="668"/>
                    </a:lnTo>
                    <a:lnTo>
                      <a:pt x="56" y="688"/>
                    </a:lnTo>
                    <a:lnTo>
                      <a:pt x="67" y="708"/>
                    </a:lnTo>
                    <a:lnTo>
                      <a:pt x="79" y="727"/>
                    </a:lnTo>
                    <a:lnTo>
                      <a:pt x="93" y="745"/>
                    </a:lnTo>
                    <a:lnTo>
                      <a:pt x="106" y="762"/>
                    </a:lnTo>
                    <a:lnTo>
                      <a:pt x="121" y="779"/>
                    </a:lnTo>
                    <a:lnTo>
                      <a:pt x="136" y="796"/>
                    </a:lnTo>
                    <a:lnTo>
                      <a:pt x="153" y="811"/>
                    </a:lnTo>
                    <a:lnTo>
                      <a:pt x="169" y="826"/>
                    </a:lnTo>
                    <a:lnTo>
                      <a:pt x="187" y="840"/>
                    </a:lnTo>
                    <a:lnTo>
                      <a:pt x="205" y="852"/>
                    </a:lnTo>
                    <a:lnTo>
                      <a:pt x="224" y="865"/>
                    </a:lnTo>
                    <a:lnTo>
                      <a:pt x="244" y="876"/>
                    </a:lnTo>
                    <a:lnTo>
                      <a:pt x="264" y="887"/>
                    </a:lnTo>
                    <a:lnTo>
                      <a:pt x="285" y="896"/>
                    </a:lnTo>
                    <a:lnTo>
                      <a:pt x="306" y="905"/>
                    </a:lnTo>
                    <a:lnTo>
                      <a:pt x="327" y="911"/>
                    </a:lnTo>
                    <a:lnTo>
                      <a:pt x="349" y="918"/>
                    </a:lnTo>
                    <a:lnTo>
                      <a:pt x="372" y="924"/>
                    </a:lnTo>
                    <a:lnTo>
                      <a:pt x="395" y="927"/>
                    </a:lnTo>
                    <a:lnTo>
                      <a:pt x="418" y="930"/>
                    </a:lnTo>
                    <a:lnTo>
                      <a:pt x="442" y="932"/>
                    </a:lnTo>
                    <a:lnTo>
                      <a:pt x="466" y="932"/>
                    </a:lnTo>
                    <a:lnTo>
                      <a:pt x="489" y="932"/>
                    </a:lnTo>
                    <a:lnTo>
                      <a:pt x="514" y="930"/>
                    </a:lnTo>
                    <a:lnTo>
                      <a:pt x="537" y="927"/>
                    </a:lnTo>
                    <a:lnTo>
                      <a:pt x="559" y="924"/>
                    </a:lnTo>
                    <a:lnTo>
                      <a:pt x="583" y="918"/>
                    </a:lnTo>
                    <a:lnTo>
                      <a:pt x="604" y="911"/>
                    </a:lnTo>
                    <a:lnTo>
                      <a:pt x="626" y="905"/>
                    </a:lnTo>
                    <a:lnTo>
                      <a:pt x="647" y="896"/>
                    </a:lnTo>
                    <a:lnTo>
                      <a:pt x="668" y="887"/>
                    </a:lnTo>
                    <a:lnTo>
                      <a:pt x="688" y="876"/>
                    </a:lnTo>
                    <a:lnTo>
                      <a:pt x="707" y="865"/>
                    </a:lnTo>
                    <a:lnTo>
                      <a:pt x="726" y="852"/>
                    </a:lnTo>
                    <a:lnTo>
                      <a:pt x="745" y="840"/>
                    </a:lnTo>
                    <a:lnTo>
                      <a:pt x="763" y="826"/>
                    </a:lnTo>
                    <a:lnTo>
                      <a:pt x="779" y="811"/>
                    </a:lnTo>
                    <a:lnTo>
                      <a:pt x="795" y="796"/>
                    </a:lnTo>
                    <a:lnTo>
                      <a:pt x="811" y="779"/>
                    </a:lnTo>
                    <a:lnTo>
                      <a:pt x="825" y="762"/>
                    </a:lnTo>
                    <a:lnTo>
                      <a:pt x="839" y="745"/>
                    </a:lnTo>
                    <a:lnTo>
                      <a:pt x="853" y="727"/>
                    </a:lnTo>
                    <a:lnTo>
                      <a:pt x="865" y="708"/>
                    </a:lnTo>
                    <a:lnTo>
                      <a:pt x="876" y="688"/>
                    </a:lnTo>
                    <a:lnTo>
                      <a:pt x="886" y="668"/>
                    </a:lnTo>
                    <a:lnTo>
                      <a:pt x="895" y="648"/>
                    </a:lnTo>
                    <a:lnTo>
                      <a:pt x="904" y="627"/>
                    </a:lnTo>
                    <a:lnTo>
                      <a:pt x="912" y="605"/>
                    </a:lnTo>
                    <a:lnTo>
                      <a:pt x="917" y="582"/>
                    </a:lnTo>
                    <a:lnTo>
                      <a:pt x="923" y="560"/>
                    </a:lnTo>
                    <a:lnTo>
                      <a:pt x="927" y="537"/>
                    </a:lnTo>
                    <a:lnTo>
                      <a:pt x="929" y="514"/>
                    </a:lnTo>
                    <a:lnTo>
                      <a:pt x="932" y="490"/>
                    </a:lnTo>
                    <a:lnTo>
                      <a:pt x="932" y="466"/>
                    </a:lnTo>
                    <a:lnTo>
                      <a:pt x="932" y="442"/>
                    </a:lnTo>
                    <a:lnTo>
                      <a:pt x="929" y="419"/>
                    </a:lnTo>
                    <a:lnTo>
                      <a:pt x="927" y="396"/>
                    </a:lnTo>
                    <a:lnTo>
                      <a:pt x="923" y="372"/>
                    </a:lnTo>
                    <a:lnTo>
                      <a:pt x="917" y="350"/>
                    </a:lnTo>
                    <a:lnTo>
                      <a:pt x="912" y="328"/>
                    </a:lnTo>
                    <a:lnTo>
                      <a:pt x="904" y="306"/>
                    </a:lnTo>
                    <a:lnTo>
                      <a:pt x="895" y="285"/>
                    </a:lnTo>
                    <a:lnTo>
                      <a:pt x="886" y="265"/>
                    </a:lnTo>
                    <a:lnTo>
                      <a:pt x="876" y="245"/>
                    </a:lnTo>
                    <a:lnTo>
                      <a:pt x="865" y="225"/>
                    </a:lnTo>
                    <a:lnTo>
                      <a:pt x="853" y="206"/>
                    </a:lnTo>
                    <a:lnTo>
                      <a:pt x="839" y="187"/>
                    </a:lnTo>
                    <a:lnTo>
                      <a:pt x="825" y="170"/>
                    </a:lnTo>
                    <a:lnTo>
                      <a:pt x="811" y="152"/>
                    </a:lnTo>
                    <a:lnTo>
                      <a:pt x="795" y="137"/>
                    </a:lnTo>
                    <a:lnTo>
                      <a:pt x="779" y="121"/>
                    </a:lnTo>
                    <a:lnTo>
                      <a:pt x="763" y="107"/>
                    </a:lnTo>
                    <a:lnTo>
                      <a:pt x="745" y="92"/>
                    </a:lnTo>
                    <a:lnTo>
                      <a:pt x="726" y="80"/>
                    </a:lnTo>
                    <a:lnTo>
                      <a:pt x="707" y="68"/>
                    </a:lnTo>
                    <a:lnTo>
                      <a:pt x="688" y="56"/>
                    </a:lnTo>
                    <a:lnTo>
                      <a:pt x="668" y="46"/>
                    </a:lnTo>
                    <a:lnTo>
                      <a:pt x="647" y="37"/>
                    </a:lnTo>
                    <a:lnTo>
                      <a:pt x="626" y="28"/>
                    </a:lnTo>
                    <a:lnTo>
                      <a:pt x="604" y="21"/>
                    </a:lnTo>
                    <a:lnTo>
                      <a:pt x="583" y="15"/>
                    </a:lnTo>
                    <a:lnTo>
                      <a:pt x="559" y="9"/>
                    </a:lnTo>
                    <a:lnTo>
                      <a:pt x="537" y="6"/>
                    </a:lnTo>
                    <a:lnTo>
                      <a:pt x="514" y="2"/>
                    </a:lnTo>
                    <a:lnTo>
                      <a:pt x="489" y="0"/>
                    </a:lnTo>
                    <a:lnTo>
                      <a:pt x="46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28">
                <a:extLst>
                  <a:ext uri="{FF2B5EF4-FFF2-40B4-BE49-F238E27FC236}">
                    <a16:creationId xmlns="" xmlns:a16="http://schemas.microsoft.com/office/drawing/2014/main" id="{D4CAF256-4DA6-4556-9A2C-E506BDC6F5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07782" y="2590341"/>
                <a:ext cx="118286" cy="118286"/>
              </a:xfrm>
              <a:custGeom>
                <a:avLst/>
                <a:gdLst>
                  <a:gd name="T0" fmla="*/ 31 w 384"/>
                  <a:gd name="T1" fmla="*/ 342 h 383"/>
                  <a:gd name="T2" fmla="*/ 31 w 384"/>
                  <a:gd name="T3" fmla="*/ 40 h 383"/>
                  <a:gd name="T4" fmla="*/ 334 w 384"/>
                  <a:gd name="T5" fmla="*/ 191 h 383"/>
                  <a:gd name="T6" fmla="*/ 31 w 384"/>
                  <a:gd name="T7" fmla="*/ 342 h 383"/>
                  <a:gd name="T8" fmla="*/ 375 w 384"/>
                  <a:gd name="T9" fmla="*/ 177 h 383"/>
                  <a:gd name="T10" fmla="*/ 23 w 384"/>
                  <a:gd name="T11" fmla="*/ 1 h 383"/>
                  <a:gd name="T12" fmla="*/ 19 w 384"/>
                  <a:gd name="T13" fmla="*/ 0 h 383"/>
                  <a:gd name="T14" fmla="*/ 15 w 384"/>
                  <a:gd name="T15" fmla="*/ 0 h 383"/>
                  <a:gd name="T16" fmla="*/ 11 w 384"/>
                  <a:gd name="T17" fmla="*/ 0 h 383"/>
                  <a:gd name="T18" fmla="*/ 8 w 384"/>
                  <a:gd name="T19" fmla="*/ 2 h 383"/>
                  <a:gd name="T20" fmla="*/ 4 w 384"/>
                  <a:gd name="T21" fmla="*/ 4 h 383"/>
                  <a:gd name="T22" fmla="*/ 2 w 384"/>
                  <a:gd name="T23" fmla="*/ 7 h 383"/>
                  <a:gd name="T24" fmla="*/ 1 w 384"/>
                  <a:gd name="T25" fmla="*/ 11 h 383"/>
                  <a:gd name="T26" fmla="*/ 0 w 384"/>
                  <a:gd name="T27" fmla="*/ 15 h 383"/>
                  <a:gd name="T28" fmla="*/ 0 w 384"/>
                  <a:gd name="T29" fmla="*/ 367 h 383"/>
                  <a:gd name="T30" fmla="*/ 1 w 384"/>
                  <a:gd name="T31" fmla="*/ 372 h 383"/>
                  <a:gd name="T32" fmla="*/ 2 w 384"/>
                  <a:gd name="T33" fmla="*/ 375 h 383"/>
                  <a:gd name="T34" fmla="*/ 4 w 384"/>
                  <a:gd name="T35" fmla="*/ 379 h 383"/>
                  <a:gd name="T36" fmla="*/ 8 w 384"/>
                  <a:gd name="T37" fmla="*/ 381 h 383"/>
                  <a:gd name="T38" fmla="*/ 12 w 384"/>
                  <a:gd name="T39" fmla="*/ 383 h 383"/>
                  <a:gd name="T40" fmla="*/ 15 w 384"/>
                  <a:gd name="T41" fmla="*/ 383 h 383"/>
                  <a:gd name="T42" fmla="*/ 20 w 384"/>
                  <a:gd name="T43" fmla="*/ 383 h 383"/>
                  <a:gd name="T44" fmla="*/ 23 w 384"/>
                  <a:gd name="T45" fmla="*/ 382 h 383"/>
                  <a:gd name="T46" fmla="*/ 375 w 384"/>
                  <a:gd name="T47" fmla="*/ 205 h 383"/>
                  <a:gd name="T48" fmla="*/ 379 w 384"/>
                  <a:gd name="T49" fmla="*/ 203 h 383"/>
                  <a:gd name="T50" fmla="*/ 382 w 384"/>
                  <a:gd name="T51" fmla="*/ 200 h 383"/>
                  <a:gd name="T52" fmla="*/ 383 w 384"/>
                  <a:gd name="T53" fmla="*/ 195 h 383"/>
                  <a:gd name="T54" fmla="*/ 384 w 384"/>
                  <a:gd name="T55" fmla="*/ 191 h 383"/>
                  <a:gd name="T56" fmla="*/ 383 w 384"/>
                  <a:gd name="T57" fmla="*/ 187 h 383"/>
                  <a:gd name="T58" fmla="*/ 382 w 384"/>
                  <a:gd name="T59" fmla="*/ 183 h 383"/>
                  <a:gd name="T60" fmla="*/ 379 w 384"/>
                  <a:gd name="T61" fmla="*/ 180 h 383"/>
                  <a:gd name="T62" fmla="*/ 375 w 384"/>
                  <a:gd name="T63" fmla="*/ 177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4" h="383">
                    <a:moveTo>
                      <a:pt x="31" y="342"/>
                    </a:moveTo>
                    <a:lnTo>
                      <a:pt x="31" y="40"/>
                    </a:lnTo>
                    <a:lnTo>
                      <a:pt x="334" y="191"/>
                    </a:lnTo>
                    <a:lnTo>
                      <a:pt x="31" y="342"/>
                    </a:lnTo>
                    <a:close/>
                    <a:moveTo>
                      <a:pt x="375" y="177"/>
                    </a:moveTo>
                    <a:lnTo>
                      <a:pt x="23" y="1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367"/>
                    </a:lnTo>
                    <a:lnTo>
                      <a:pt x="1" y="372"/>
                    </a:lnTo>
                    <a:lnTo>
                      <a:pt x="2" y="375"/>
                    </a:lnTo>
                    <a:lnTo>
                      <a:pt x="4" y="379"/>
                    </a:lnTo>
                    <a:lnTo>
                      <a:pt x="8" y="381"/>
                    </a:lnTo>
                    <a:lnTo>
                      <a:pt x="12" y="383"/>
                    </a:lnTo>
                    <a:lnTo>
                      <a:pt x="15" y="383"/>
                    </a:lnTo>
                    <a:lnTo>
                      <a:pt x="20" y="383"/>
                    </a:lnTo>
                    <a:lnTo>
                      <a:pt x="23" y="382"/>
                    </a:lnTo>
                    <a:lnTo>
                      <a:pt x="375" y="205"/>
                    </a:lnTo>
                    <a:lnTo>
                      <a:pt x="379" y="203"/>
                    </a:lnTo>
                    <a:lnTo>
                      <a:pt x="382" y="200"/>
                    </a:lnTo>
                    <a:lnTo>
                      <a:pt x="383" y="195"/>
                    </a:lnTo>
                    <a:lnTo>
                      <a:pt x="384" y="191"/>
                    </a:lnTo>
                    <a:lnTo>
                      <a:pt x="383" y="187"/>
                    </a:lnTo>
                    <a:lnTo>
                      <a:pt x="382" y="183"/>
                    </a:lnTo>
                    <a:lnTo>
                      <a:pt x="379" y="180"/>
                    </a:lnTo>
                    <a:lnTo>
                      <a:pt x="375" y="1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="" xmlns:a16="http://schemas.microsoft.com/office/drawing/2014/main" id="{8963457D-D458-41AA-B570-8C6977EA2994}"/>
                </a:ext>
              </a:extLst>
            </p:cNvPr>
            <p:cNvGrpSpPr/>
            <p:nvPr/>
          </p:nvGrpSpPr>
          <p:grpSpPr>
            <a:xfrm>
              <a:off x="2638084" y="5252448"/>
              <a:ext cx="167996" cy="167278"/>
              <a:chOff x="10460038" y="2506555"/>
              <a:chExt cx="288323" cy="287091"/>
            </a:xfrm>
            <a:solidFill>
              <a:schemeClr val="bg1"/>
            </a:solidFill>
          </p:grpSpPr>
          <p:sp>
            <p:nvSpPr>
              <p:cNvPr id="44" name="Freeform 337">
                <a:extLst>
                  <a:ext uri="{FF2B5EF4-FFF2-40B4-BE49-F238E27FC236}">
                    <a16:creationId xmlns="" xmlns:a16="http://schemas.microsoft.com/office/drawing/2014/main" id="{00B67715-DAB9-47B3-BC76-EF74A1D22A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60038" y="2506555"/>
                <a:ext cx="288323" cy="287091"/>
              </a:xfrm>
              <a:custGeom>
                <a:avLst/>
                <a:gdLst>
                  <a:gd name="T0" fmla="*/ 379 w 933"/>
                  <a:gd name="T1" fmla="*/ 892 h 932"/>
                  <a:gd name="T2" fmla="*/ 278 w 933"/>
                  <a:gd name="T3" fmla="*/ 858 h 932"/>
                  <a:gd name="T4" fmla="*/ 190 w 933"/>
                  <a:gd name="T5" fmla="*/ 802 h 932"/>
                  <a:gd name="T6" fmla="*/ 118 w 933"/>
                  <a:gd name="T7" fmla="*/ 727 h 932"/>
                  <a:gd name="T8" fmla="*/ 66 w 933"/>
                  <a:gd name="T9" fmla="*/ 636 h 932"/>
                  <a:gd name="T10" fmla="*/ 37 w 933"/>
                  <a:gd name="T11" fmla="*/ 532 h 932"/>
                  <a:gd name="T12" fmla="*/ 33 w 933"/>
                  <a:gd name="T13" fmla="*/ 421 h 932"/>
                  <a:gd name="T14" fmla="*/ 58 w 933"/>
                  <a:gd name="T15" fmla="*/ 317 h 932"/>
                  <a:gd name="T16" fmla="*/ 106 w 933"/>
                  <a:gd name="T17" fmla="*/ 224 h 932"/>
                  <a:gd name="T18" fmla="*/ 175 w 933"/>
                  <a:gd name="T19" fmla="*/ 145 h 932"/>
                  <a:gd name="T20" fmla="*/ 260 w 933"/>
                  <a:gd name="T21" fmla="*/ 84 h 932"/>
                  <a:gd name="T22" fmla="*/ 358 w 933"/>
                  <a:gd name="T23" fmla="*/ 45 h 932"/>
                  <a:gd name="T24" fmla="*/ 467 w 933"/>
                  <a:gd name="T25" fmla="*/ 31 h 932"/>
                  <a:gd name="T26" fmla="*/ 576 w 933"/>
                  <a:gd name="T27" fmla="*/ 45 h 932"/>
                  <a:gd name="T28" fmla="*/ 675 w 933"/>
                  <a:gd name="T29" fmla="*/ 84 h 932"/>
                  <a:gd name="T30" fmla="*/ 759 w 933"/>
                  <a:gd name="T31" fmla="*/ 145 h 932"/>
                  <a:gd name="T32" fmla="*/ 828 w 933"/>
                  <a:gd name="T33" fmla="*/ 224 h 932"/>
                  <a:gd name="T34" fmla="*/ 876 w 933"/>
                  <a:gd name="T35" fmla="*/ 317 h 932"/>
                  <a:gd name="T36" fmla="*/ 900 w 933"/>
                  <a:gd name="T37" fmla="*/ 421 h 932"/>
                  <a:gd name="T38" fmla="*/ 897 w 933"/>
                  <a:gd name="T39" fmla="*/ 532 h 932"/>
                  <a:gd name="T40" fmla="*/ 868 w 933"/>
                  <a:gd name="T41" fmla="*/ 636 h 932"/>
                  <a:gd name="T42" fmla="*/ 816 w 933"/>
                  <a:gd name="T43" fmla="*/ 727 h 932"/>
                  <a:gd name="T44" fmla="*/ 743 w 933"/>
                  <a:gd name="T45" fmla="*/ 802 h 932"/>
                  <a:gd name="T46" fmla="*/ 656 w 933"/>
                  <a:gd name="T47" fmla="*/ 858 h 932"/>
                  <a:gd name="T48" fmla="*/ 555 w 933"/>
                  <a:gd name="T49" fmla="*/ 892 h 932"/>
                  <a:gd name="T50" fmla="*/ 467 w 933"/>
                  <a:gd name="T51" fmla="*/ 0 h 932"/>
                  <a:gd name="T52" fmla="*/ 350 w 933"/>
                  <a:gd name="T53" fmla="*/ 15 h 932"/>
                  <a:gd name="T54" fmla="*/ 245 w 933"/>
                  <a:gd name="T55" fmla="*/ 56 h 932"/>
                  <a:gd name="T56" fmla="*/ 153 w 933"/>
                  <a:gd name="T57" fmla="*/ 121 h 932"/>
                  <a:gd name="T58" fmla="*/ 80 w 933"/>
                  <a:gd name="T59" fmla="*/ 206 h 932"/>
                  <a:gd name="T60" fmla="*/ 29 w 933"/>
                  <a:gd name="T61" fmla="*/ 306 h 932"/>
                  <a:gd name="T62" fmla="*/ 3 w 933"/>
                  <a:gd name="T63" fmla="*/ 419 h 932"/>
                  <a:gd name="T64" fmla="*/ 6 w 933"/>
                  <a:gd name="T65" fmla="*/ 537 h 932"/>
                  <a:gd name="T66" fmla="*/ 37 w 933"/>
                  <a:gd name="T67" fmla="*/ 648 h 932"/>
                  <a:gd name="T68" fmla="*/ 93 w 933"/>
                  <a:gd name="T69" fmla="*/ 745 h 932"/>
                  <a:gd name="T70" fmla="*/ 170 w 933"/>
                  <a:gd name="T71" fmla="*/ 826 h 932"/>
                  <a:gd name="T72" fmla="*/ 265 w 933"/>
                  <a:gd name="T73" fmla="*/ 887 h 932"/>
                  <a:gd name="T74" fmla="*/ 373 w 933"/>
                  <a:gd name="T75" fmla="*/ 924 h 932"/>
                  <a:gd name="T76" fmla="*/ 491 w 933"/>
                  <a:gd name="T77" fmla="*/ 932 h 932"/>
                  <a:gd name="T78" fmla="*/ 606 w 933"/>
                  <a:gd name="T79" fmla="*/ 911 h 932"/>
                  <a:gd name="T80" fmla="*/ 708 w 933"/>
                  <a:gd name="T81" fmla="*/ 865 h 932"/>
                  <a:gd name="T82" fmla="*/ 797 w 933"/>
                  <a:gd name="T83" fmla="*/ 796 h 932"/>
                  <a:gd name="T84" fmla="*/ 866 w 933"/>
                  <a:gd name="T85" fmla="*/ 708 h 932"/>
                  <a:gd name="T86" fmla="*/ 912 w 933"/>
                  <a:gd name="T87" fmla="*/ 605 h 932"/>
                  <a:gd name="T88" fmla="*/ 932 w 933"/>
                  <a:gd name="T89" fmla="*/ 490 h 932"/>
                  <a:gd name="T90" fmla="*/ 923 w 933"/>
                  <a:gd name="T91" fmla="*/ 372 h 932"/>
                  <a:gd name="T92" fmla="*/ 887 w 933"/>
                  <a:gd name="T93" fmla="*/ 265 h 932"/>
                  <a:gd name="T94" fmla="*/ 827 w 933"/>
                  <a:gd name="T95" fmla="*/ 170 h 932"/>
                  <a:gd name="T96" fmla="*/ 746 w 933"/>
                  <a:gd name="T97" fmla="*/ 92 h 932"/>
                  <a:gd name="T98" fmla="*/ 648 w 933"/>
                  <a:gd name="T99" fmla="*/ 37 h 932"/>
                  <a:gd name="T100" fmla="*/ 538 w 933"/>
                  <a:gd name="T101" fmla="*/ 6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33" h="932">
                    <a:moveTo>
                      <a:pt x="467" y="901"/>
                    </a:moveTo>
                    <a:lnTo>
                      <a:pt x="445" y="901"/>
                    </a:lnTo>
                    <a:lnTo>
                      <a:pt x="422" y="899"/>
                    </a:lnTo>
                    <a:lnTo>
                      <a:pt x="400" y="897"/>
                    </a:lnTo>
                    <a:lnTo>
                      <a:pt x="379" y="892"/>
                    </a:lnTo>
                    <a:lnTo>
                      <a:pt x="358" y="888"/>
                    </a:lnTo>
                    <a:lnTo>
                      <a:pt x="338" y="881"/>
                    </a:lnTo>
                    <a:lnTo>
                      <a:pt x="318" y="875"/>
                    </a:lnTo>
                    <a:lnTo>
                      <a:pt x="298" y="867"/>
                    </a:lnTo>
                    <a:lnTo>
                      <a:pt x="278" y="858"/>
                    </a:lnTo>
                    <a:lnTo>
                      <a:pt x="260" y="849"/>
                    </a:lnTo>
                    <a:lnTo>
                      <a:pt x="241" y="838"/>
                    </a:lnTo>
                    <a:lnTo>
                      <a:pt x="223" y="827"/>
                    </a:lnTo>
                    <a:lnTo>
                      <a:pt x="207" y="815"/>
                    </a:lnTo>
                    <a:lnTo>
                      <a:pt x="190" y="802"/>
                    </a:lnTo>
                    <a:lnTo>
                      <a:pt x="175" y="788"/>
                    </a:lnTo>
                    <a:lnTo>
                      <a:pt x="159" y="774"/>
                    </a:lnTo>
                    <a:lnTo>
                      <a:pt x="145" y="759"/>
                    </a:lnTo>
                    <a:lnTo>
                      <a:pt x="131" y="742"/>
                    </a:lnTo>
                    <a:lnTo>
                      <a:pt x="118" y="727"/>
                    </a:lnTo>
                    <a:lnTo>
                      <a:pt x="106" y="709"/>
                    </a:lnTo>
                    <a:lnTo>
                      <a:pt x="95" y="691"/>
                    </a:lnTo>
                    <a:lnTo>
                      <a:pt x="85" y="674"/>
                    </a:lnTo>
                    <a:lnTo>
                      <a:pt x="75" y="655"/>
                    </a:lnTo>
                    <a:lnTo>
                      <a:pt x="66" y="636"/>
                    </a:lnTo>
                    <a:lnTo>
                      <a:pt x="58" y="616"/>
                    </a:lnTo>
                    <a:lnTo>
                      <a:pt x="51" y="596"/>
                    </a:lnTo>
                    <a:lnTo>
                      <a:pt x="46" y="575"/>
                    </a:lnTo>
                    <a:lnTo>
                      <a:pt x="40" y="554"/>
                    </a:lnTo>
                    <a:lnTo>
                      <a:pt x="37" y="532"/>
                    </a:lnTo>
                    <a:lnTo>
                      <a:pt x="33" y="510"/>
                    </a:lnTo>
                    <a:lnTo>
                      <a:pt x="32" y="489"/>
                    </a:lnTo>
                    <a:lnTo>
                      <a:pt x="31" y="466"/>
                    </a:lnTo>
                    <a:lnTo>
                      <a:pt x="32" y="444"/>
                    </a:lnTo>
                    <a:lnTo>
                      <a:pt x="33" y="421"/>
                    </a:lnTo>
                    <a:lnTo>
                      <a:pt x="37" y="400"/>
                    </a:lnTo>
                    <a:lnTo>
                      <a:pt x="40" y="379"/>
                    </a:lnTo>
                    <a:lnTo>
                      <a:pt x="46" y="358"/>
                    </a:lnTo>
                    <a:lnTo>
                      <a:pt x="51" y="337"/>
                    </a:lnTo>
                    <a:lnTo>
                      <a:pt x="58" y="317"/>
                    </a:lnTo>
                    <a:lnTo>
                      <a:pt x="66" y="297"/>
                    </a:lnTo>
                    <a:lnTo>
                      <a:pt x="75" y="278"/>
                    </a:lnTo>
                    <a:lnTo>
                      <a:pt x="85" y="259"/>
                    </a:lnTo>
                    <a:lnTo>
                      <a:pt x="95" y="240"/>
                    </a:lnTo>
                    <a:lnTo>
                      <a:pt x="106" y="224"/>
                    </a:lnTo>
                    <a:lnTo>
                      <a:pt x="118" y="206"/>
                    </a:lnTo>
                    <a:lnTo>
                      <a:pt x="131" y="189"/>
                    </a:lnTo>
                    <a:lnTo>
                      <a:pt x="145" y="174"/>
                    </a:lnTo>
                    <a:lnTo>
                      <a:pt x="159" y="159"/>
                    </a:lnTo>
                    <a:lnTo>
                      <a:pt x="175" y="145"/>
                    </a:lnTo>
                    <a:lnTo>
                      <a:pt x="190" y="130"/>
                    </a:lnTo>
                    <a:lnTo>
                      <a:pt x="207" y="118"/>
                    </a:lnTo>
                    <a:lnTo>
                      <a:pt x="223" y="106"/>
                    </a:lnTo>
                    <a:lnTo>
                      <a:pt x="241" y="95"/>
                    </a:lnTo>
                    <a:lnTo>
                      <a:pt x="260" y="84"/>
                    </a:lnTo>
                    <a:lnTo>
                      <a:pt x="278" y="74"/>
                    </a:lnTo>
                    <a:lnTo>
                      <a:pt x="298" y="66"/>
                    </a:lnTo>
                    <a:lnTo>
                      <a:pt x="318" y="58"/>
                    </a:lnTo>
                    <a:lnTo>
                      <a:pt x="338" y="50"/>
                    </a:lnTo>
                    <a:lnTo>
                      <a:pt x="358" y="45"/>
                    </a:lnTo>
                    <a:lnTo>
                      <a:pt x="379" y="40"/>
                    </a:lnTo>
                    <a:lnTo>
                      <a:pt x="400" y="36"/>
                    </a:lnTo>
                    <a:lnTo>
                      <a:pt x="422" y="34"/>
                    </a:lnTo>
                    <a:lnTo>
                      <a:pt x="445" y="31"/>
                    </a:lnTo>
                    <a:lnTo>
                      <a:pt x="467" y="31"/>
                    </a:lnTo>
                    <a:lnTo>
                      <a:pt x="489" y="31"/>
                    </a:lnTo>
                    <a:lnTo>
                      <a:pt x="511" y="34"/>
                    </a:lnTo>
                    <a:lnTo>
                      <a:pt x="533" y="36"/>
                    </a:lnTo>
                    <a:lnTo>
                      <a:pt x="555" y="40"/>
                    </a:lnTo>
                    <a:lnTo>
                      <a:pt x="576" y="45"/>
                    </a:lnTo>
                    <a:lnTo>
                      <a:pt x="596" y="50"/>
                    </a:lnTo>
                    <a:lnTo>
                      <a:pt x="617" y="58"/>
                    </a:lnTo>
                    <a:lnTo>
                      <a:pt x="636" y="66"/>
                    </a:lnTo>
                    <a:lnTo>
                      <a:pt x="656" y="74"/>
                    </a:lnTo>
                    <a:lnTo>
                      <a:pt x="675" y="84"/>
                    </a:lnTo>
                    <a:lnTo>
                      <a:pt x="692" y="95"/>
                    </a:lnTo>
                    <a:lnTo>
                      <a:pt x="710" y="106"/>
                    </a:lnTo>
                    <a:lnTo>
                      <a:pt x="727" y="118"/>
                    </a:lnTo>
                    <a:lnTo>
                      <a:pt x="743" y="130"/>
                    </a:lnTo>
                    <a:lnTo>
                      <a:pt x="759" y="145"/>
                    </a:lnTo>
                    <a:lnTo>
                      <a:pt x="775" y="159"/>
                    </a:lnTo>
                    <a:lnTo>
                      <a:pt x="789" y="174"/>
                    </a:lnTo>
                    <a:lnTo>
                      <a:pt x="802" y="189"/>
                    </a:lnTo>
                    <a:lnTo>
                      <a:pt x="816" y="206"/>
                    </a:lnTo>
                    <a:lnTo>
                      <a:pt x="828" y="224"/>
                    </a:lnTo>
                    <a:lnTo>
                      <a:pt x="839" y="240"/>
                    </a:lnTo>
                    <a:lnTo>
                      <a:pt x="849" y="259"/>
                    </a:lnTo>
                    <a:lnTo>
                      <a:pt x="859" y="278"/>
                    </a:lnTo>
                    <a:lnTo>
                      <a:pt x="868" y="297"/>
                    </a:lnTo>
                    <a:lnTo>
                      <a:pt x="876" y="317"/>
                    </a:lnTo>
                    <a:lnTo>
                      <a:pt x="882" y="337"/>
                    </a:lnTo>
                    <a:lnTo>
                      <a:pt x="888" y="358"/>
                    </a:lnTo>
                    <a:lnTo>
                      <a:pt x="893" y="379"/>
                    </a:lnTo>
                    <a:lnTo>
                      <a:pt x="897" y="400"/>
                    </a:lnTo>
                    <a:lnTo>
                      <a:pt x="900" y="421"/>
                    </a:lnTo>
                    <a:lnTo>
                      <a:pt x="901" y="444"/>
                    </a:lnTo>
                    <a:lnTo>
                      <a:pt x="902" y="466"/>
                    </a:lnTo>
                    <a:lnTo>
                      <a:pt x="901" y="489"/>
                    </a:lnTo>
                    <a:lnTo>
                      <a:pt x="900" y="510"/>
                    </a:lnTo>
                    <a:lnTo>
                      <a:pt x="897" y="532"/>
                    </a:lnTo>
                    <a:lnTo>
                      <a:pt x="893" y="554"/>
                    </a:lnTo>
                    <a:lnTo>
                      <a:pt x="888" y="575"/>
                    </a:lnTo>
                    <a:lnTo>
                      <a:pt x="882" y="596"/>
                    </a:lnTo>
                    <a:lnTo>
                      <a:pt x="876" y="616"/>
                    </a:lnTo>
                    <a:lnTo>
                      <a:pt x="868" y="636"/>
                    </a:lnTo>
                    <a:lnTo>
                      <a:pt x="859" y="655"/>
                    </a:lnTo>
                    <a:lnTo>
                      <a:pt x="849" y="674"/>
                    </a:lnTo>
                    <a:lnTo>
                      <a:pt x="839" y="691"/>
                    </a:lnTo>
                    <a:lnTo>
                      <a:pt x="828" y="709"/>
                    </a:lnTo>
                    <a:lnTo>
                      <a:pt x="816" y="727"/>
                    </a:lnTo>
                    <a:lnTo>
                      <a:pt x="802" y="742"/>
                    </a:lnTo>
                    <a:lnTo>
                      <a:pt x="789" y="759"/>
                    </a:lnTo>
                    <a:lnTo>
                      <a:pt x="775" y="774"/>
                    </a:lnTo>
                    <a:lnTo>
                      <a:pt x="759" y="788"/>
                    </a:lnTo>
                    <a:lnTo>
                      <a:pt x="743" y="802"/>
                    </a:lnTo>
                    <a:lnTo>
                      <a:pt x="727" y="815"/>
                    </a:lnTo>
                    <a:lnTo>
                      <a:pt x="710" y="827"/>
                    </a:lnTo>
                    <a:lnTo>
                      <a:pt x="692" y="838"/>
                    </a:lnTo>
                    <a:lnTo>
                      <a:pt x="675" y="849"/>
                    </a:lnTo>
                    <a:lnTo>
                      <a:pt x="656" y="858"/>
                    </a:lnTo>
                    <a:lnTo>
                      <a:pt x="636" y="867"/>
                    </a:lnTo>
                    <a:lnTo>
                      <a:pt x="617" y="875"/>
                    </a:lnTo>
                    <a:lnTo>
                      <a:pt x="596" y="881"/>
                    </a:lnTo>
                    <a:lnTo>
                      <a:pt x="576" y="888"/>
                    </a:lnTo>
                    <a:lnTo>
                      <a:pt x="555" y="892"/>
                    </a:lnTo>
                    <a:lnTo>
                      <a:pt x="533" y="897"/>
                    </a:lnTo>
                    <a:lnTo>
                      <a:pt x="511" y="899"/>
                    </a:lnTo>
                    <a:lnTo>
                      <a:pt x="489" y="901"/>
                    </a:lnTo>
                    <a:lnTo>
                      <a:pt x="467" y="901"/>
                    </a:lnTo>
                    <a:close/>
                    <a:moveTo>
                      <a:pt x="467" y="0"/>
                    </a:moveTo>
                    <a:lnTo>
                      <a:pt x="442" y="0"/>
                    </a:lnTo>
                    <a:lnTo>
                      <a:pt x="419" y="2"/>
                    </a:lnTo>
                    <a:lnTo>
                      <a:pt x="396" y="6"/>
                    </a:lnTo>
                    <a:lnTo>
                      <a:pt x="373" y="9"/>
                    </a:lnTo>
                    <a:lnTo>
                      <a:pt x="350" y="15"/>
                    </a:lnTo>
                    <a:lnTo>
                      <a:pt x="328" y="21"/>
                    </a:lnTo>
                    <a:lnTo>
                      <a:pt x="307" y="28"/>
                    </a:lnTo>
                    <a:lnTo>
                      <a:pt x="286" y="37"/>
                    </a:lnTo>
                    <a:lnTo>
                      <a:pt x="265" y="46"/>
                    </a:lnTo>
                    <a:lnTo>
                      <a:pt x="245" y="56"/>
                    </a:lnTo>
                    <a:lnTo>
                      <a:pt x="226" y="68"/>
                    </a:lnTo>
                    <a:lnTo>
                      <a:pt x="207" y="79"/>
                    </a:lnTo>
                    <a:lnTo>
                      <a:pt x="188" y="92"/>
                    </a:lnTo>
                    <a:lnTo>
                      <a:pt x="170" y="107"/>
                    </a:lnTo>
                    <a:lnTo>
                      <a:pt x="153" y="121"/>
                    </a:lnTo>
                    <a:lnTo>
                      <a:pt x="137" y="137"/>
                    </a:lnTo>
                    <a:lnTo>
                      <a:pt x="122" y="152"/>
                    </a:lnTo>
                    <a:lnTo>
                      <a:pt x="107" y="170"/>
                    </a:lnTo>
                    <a:lnTo>
                      <a:pt x="93" y="187"/>
                    </a:lnTo>
                    <a:lnTo>
                      <a:pt x="80" y="206"/>
                    </a:lnTo>
                    <a:lnTo>
                      <a:pt x="68" y="225"/>
                    </a:lnTo>
                    <a:lnTo>
                      <a:pt x="57" y="245"/>
                    </a:lnTo>
                    <a:lnTo>
                      <a:pt x="47" y="265"/>
                    </a:lnTo>
                    <a:lnTo>
                      <a:pt x="37" y="285"/>
                    </a:lnTo>
                    <a:lnTo>
                      <a:pt x="29" y="306"/>
                    </a:lnTo>
                    <a:lnTo>
                      <a:pt x="21" y="328"/>
                    </a:lnTo>
                    <a:lnTo>
                      <a:pt x="16" y="350"/>
                    </a:lnTo>
                    <a:lnTo>
                      <a:pt x="10" y="372"/>
                    </a:lnTo>
                    <a:lnTo>
                      <a:pt x="6" y="396"/>
                    </a:lnTo>
                    <a:lnTo>
                      <a:pt x="3" y="419"/>
                    </a:lnTo>
                    <a:lnTo>
                      <a:pt x="1" y="442"/>
                    </a:lnTo>
                    <a:lnTo>
                      <a:pt x="0" y="466"/>
                    </a:lnTo>
                    <a:lnTo>
                      <a:pt x="1" y="490"/>
                    </a:lnTo>
                    <a:lnTo>
                      <a:pt x="3" y="514"/>
                    </a:lnTo>
                    <a:lnTo>
                      <a:pt x="6" y="537"/>
                    </a:lnTo>
                    <a:lnTo>
                      <a:pt x="10" y="560"/>
                    </a:lnTo>
                    <a:lnTo>
                      <a:pt x="16" y="582"/>
                    </a:lnTo>
                    <a:lnTo>
                      <a:pt x="21" y="605"/>
                    </a:lnTo>
                    <a:lnTo>
                      <a:pt x="29" y="627"/>
                    </a:lnTo>
                    <a:lnTo>
                      <a:pt x="37" y="648"/>
                    </a:lnTo>
                    <a:lnTo>
                      <a:pt x="47" y="668"/>
                    </a:lnTo>
                    <a:lnTo>
                      <a:pt x="57" y="688"/>
                    </a:lnTo>
                    <a:lnTo>
                      <a:pt x="68" y="708"/>
                    </a:lnTo>
                    <a:lnTo>
                      <a:pt x="80" y="727"/>
                    </a:lnTo>
                    <a:lnTo>
                      <a:pt x="93" y="745"/>
                    </a:lnTo>
                    <a:lnTo>
                      <a:pt x="107" y="762"/>
                    </a:lnTo>
                    <a:lnTo>
                      <a:pt x="122" y="779"/>
                    </a:lnTo>
                    <a:lnTo>
                      <a:pt x="137" y="796"/>
                    </a:lnTo>
                    <a:lnTo>
                      <a:pt x="153" y="811"/>
                    </a:lnTo>
                    <a:lnTo>
                      <a:pt x="170" y="826"/>
                    </a:lnTo>
                    <a:lnTo>
                      <a:pt x="188" y="840"/>
                    </a:lnTo>
                    <a:lnTo>
                      <a:pt x="207" y="852"/>
                    </a:lnTo>
                    <a:lnTo>
                      <a:pt x="226" y="865"/>
                    </a:lnTo>
                    <a:lnTo>
                      <a:pt x="245" y="876"/>
                    </a:lnTo>
                    <a:lnTo>
                      <a:pt x="265" y="887"/>
                    </a:lnTo>
                    <a:lnTo>
                      <a:pt x="286" y="896"/>
                    </a:lnTo>
                    <a:lnTo>
                      <a:pt x="307" y="905"/>
                    </a:lnTo>
                    <a:lnTo>
                      <a:pt x="328" y="911"/>
                    </a:lnTo>
                    <a:lnTo>
                      <a:pt x="350" y="918"/>
                    </a:lnTo>
                    <a:lnTo>
                      <a:pt x="373" y="924"/>
                    </a:lnTo>
                    <a:lnTo>
                      <a:pt x="396" y="927"/>
                    </a:lnTo>
                    <a:lnTo>
                      <a:pt x="419" y="930"/>
                    </a:lnTo>
                    <a:lnTo>
                      <a:pt x="442" y="932"/>
                    </a:lnTo>
                    <a:lnTo>
                      <a:pt x="467" y="932"/>
                    </a:lnTo>
                    <a:lnTo>
                      <a:pt x="491" y="932"/>
                    </a:lnTo>
                    <a:lnTo>
                      <a:pt x="515" y="930"/>
                    </a:lnTo>
                    <a:lnTo>
                      <a:pt x="538" y="927"/>
                    </a:lnTo>
                    <a:lnTo>
                      <a:pt x="561" y="924"/>
                    </a:lnTo>
                    <a:lnTo>
                      <a:pt x="583" y="918"/>
                    </a:lnTo>
                    <a:lnTo>
                      <a:pt x="606" y="911"/>
                    </a:lnTo>
                    <a:lnTo>
                      <a:pt x="627" y="905"/>
                    </a:lnTo>
                    <a:lnTo>
                      <a:pt x="648" y="896"/>
                    </a:lnTo>
                    <a:lnTo>
                      <a:pt x="669" y="887"/>
                    </a:lnTo>
                    <a:lnTo>
                      <a:pt x="689" y="876"/>
                    </a:lnTo>
                    <a:lnTo>
                      <a:pt x="708" y="865"/>
                    </a:lnTo>
                    <a:lnTo>
                      <a:pt x="728" y="852"/>
                    </a:lnTo>
                    <a:lnTo>
                      <a:pt x="746" y="840"/>
                    </a:lnTo>
                    <a:lnTo>
                      <a:pt x="763" y="826"/>
                    </a:lnTo>
                    <a:lnTo>
                      <a:pt x="780" y="811"/>
                    </a:lnTo>
                    <a:lnTo>
                      <a:pt x="797" y="796"/>
                    </a:lnTo>
                    <a:lnTo>
                      <a:pt x="812" y="779"/>
                    </a:lnTo>
                    <a:lnTo>
                      <a:pt x="827" y="762"/>
                    </a:lnTo>
                    <a:lnTo>
                      <a:pt x="840" y="745"/>
                    </a:lnTo>
                    <a:lnTo>
                      <a:pt x="853" y="727"/>
                    </a:lnTo>
                    <a:lnTo>
                      <a:pt x="866" y="708"/>
                    </a:lnTo>
                    <a:lnTo>
                      <a:pt x="877" y="688"/>
                    </a:lnTo>
                    <a:lnTo>
                      <a:pt x="887" y="668"/>
                    </a:lnTo>
                    <a:lnTo>
                      <a:pt x="897" y="648"/>
                    </a:lnTo>
                    <a:lnTo>
                      <a:pt x="904" y="627"/>
                    </a:lnTo>
                    <a:lnTo>
                      <a:pt x="912" y="605"/>
                    </a:lnTo>
                    <a:lnTo>
                      <a:pt x="918" y="582"/>
                    </a:lnTo>
                    <a:lnTo>
                      <a:pt x="923" y="560"/>
                    </a:lnTo>
                    <a:lnTo>
                      <a:pt x="928" y="537"/>
                    </a:lnTo>
                    <a:lnTo>
                      <a:pt x="931" y="514"/>
                    </a:lnTo>
                    <a:lnTo>
                      <a:pt x="932" y="490"/>
                    </a:lnTo>
                    <a:lnTo>
                      <a:pt x="933" y="466"/>
                    </a:lnTo>
                    <a:lnTo>
                      <a:pt x="932" y="442"/>
                    </a:lnTo>
                    <a:lnTo>
                      <a:pt x="931" y="419"/>
                    </a:lnTo>
                    <a:lnTo>
                      <a:pt x="928" y="396"/>
                    </a:lnTo>
                    <a:lnTo>
                      <a:pt x="923" y="372"/>
                    </a:lnTo>
                    <a:lnTo>
                      <a:pt x="918" y="350"/>
                    </a:lnTo>
                    <a:lnTo>
                      <a:pt x="912" y="328"/>
                    </a:lnTo>
                    <a:lnTo>
                      <a:pt x="904" y="306"/>
                    </a:lnTo>
                    <a:lnTo>
                      <a:pt x="897" y="285"/>
                    </a:lnTo>
                    <a:lnTo>
                      <a:pt x="887" y="265"/>
                    </a:lnTo>
                    <a:lnTo>
                      <a:pt x="877" y="245"/>
                    </a:lnTo>
                    <a:lnTo>
                      <a:pt x="866" y="225"/>
                    </a:lnTo>
                    <a:lnTo>
                      <a:pt x="853" y="206"/>
                    </a:lnTo>
                    <a:lnTo>
                      <a:pt x="840" y="187"/>
                    </a:lnTo>
                    <a:lnTo>
                      <a:pt x="827" y="170"/>
                    </a:lnTo>
                    <a:lnTo>
                      <a:pt x="812" y="152"/>
                    </a:lnTo>
                    <a:lnTo>
                      <a:pt x="797" y="137"/>
                    </a:lnTo>
                    <a:lnTo>
                      <a:pt x="780" y="121"/>
                    </a:lnTo>
                    <a:lnTo>
                      <a:pt x="763" y="107"/>
                    </a:lnTo>
                    <a:lnTo>
                      <a:pt x="746" y="92"/>
                    </a:lnTo>
                    <a:lnTo>
                      <a:pt x="728" y="80"/>
                    </a:lnTo>
                    <a:lnTo>
                      <a:pt x="708" y="68"/>
                    </a:lnTo>
                    <a:lnTo>
                      <a:pt x="689" y="56"/>
                    </a:lnTo>
                    <a:lnTo>
                      <a:pt x="669" y="46"/>
                    </a:lnTo>
                    <a:lnTo>
                      <a:pt x="648" y="37"/>
                    </a:lnTo>
                    <a:lnTo>
                      <a:pt x="627" y="28"/>
                    </a:lnTo>
                    <a:lnTo>
                      <a:pt x="606" y="21"/>
                    </a:lnTo>
                    <a:lnTo>
                      <a:pt x="583" y="15"/>
                    </a:lnTo>
                    <a:lnTo>
                      <a:pt x="561" y="9"/>
                    </a:lnTo>
                    <a:lnTo>
                      <a:pt x="538" y="6"/>
                    </a:lnTo>
                    <a:lnTo>
                      <a:pt x="515" y="2"/>
                    </a:lnTo>
                    <a:lnTo>
                      <a:pt x="491" y="0"/>
                    </a:lnTo>
                    <a:lnTo>
                      <a:pt x="46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38">
                <a:extLst>
                  <a:ext uri="{FF2B5EF4-FFF2-40B4-BE49-F238E27FC236}">
                    <a16:creationId xmlns="" xmlns:a16="http://schemas.microsoft.com/office/drawing/2014/main" id="{AF871265-6CA0-4EBD-B301-15A599C82B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32539" y="2591573"/>
                <a:ext cx="29572" cy="115822"/>
              </a:xfrm>
              <a:custGeom>
                <a:avLst/>
                <a:gdLst>
                  <a:gd name="T0" fmla="*/ 62 w 93"/>
                  <a:gd name="T1" fmla="*/ 342 h 373"/>
                  <a:gd name="T2" fmla="*/ 31 w 93"/>
                  <a:gd name="T3" fmla="*/ 342 h 373"/>
                  <a:gd name="T4" fmla="*/ 31 w 93"/>
                  <a:gd name="T5" fmla="*/ 32 h 373"/>
                  <a:gd name="T6" fmla="*/ 62 w 93"/>
                  <a:gd name="T7" fmla="*/ 32 h 373"/>
                  <a:gd name="T8" fmla="*/ 62 w 93"/>
                  <a:gd name="T9" fmla="*/ 342 h 373"/>
                  <a:gd name="T10" fmla="*/ 78 w 93"/>
                  <a:gd name="T11" fmla="*/ 0 h 373"/>
                  <a:gd name="T12" fmla="*/ 16 w 93"/>
                  <a:gd name="T13" fmla="*/ 0 h 373"/>
                  <a:gd name="T14" fmla="*/ 12 w 93"/>
                  <a:gd name="T15" fmla="*/ 1 h 373"/>
                  <a:gd name="T16" fmla="*/ 10 w 93"/>
                  <a:gd name="T17" fmla="*/ 2 h 373"/>
                  <a:gd name="T18" fmla="*/ 7 w 93"/>
                  <a:gd name="T19" fmla="*/ 3 h 373"/>
                  <a:gd name="T20" fmla="*/ 5 w 93"/>
                  <a:gd name="T21" fmla="*/ 6 h 373"/>
                  <a:gd name="T22" fmla="*/ 2 w 93"/>
                  <a:gd name="T23" fmla="*/ 8 h 373"/>
                  <a:gd name="T24" fmla="*/ 1 w 93"/>
                  <a:gd name="T25" fmla="*/ 10 h 373"/>
                  <a:gd name="T26" fmla="*/ 0 w 93"/>
                  <a:gd name="T27" fmla="*/ 13 h 373"/>
                  <a:gd name="T28" fmla="*/ 0 w 93"/>
                  <a:gd name="T29" fmla="*/ 17 h 373"/>
                  <a:gd name="T30" fmla="*/ 0 w 93"/>
                  <a:gd name="T31" fmla="*/ 358 h 373"/>
                  <a:gd name="T32" fmla="*/ 0 w 93"/>
                  <a:gd name="T33" fmla="*/ 361 h 373"/>
                  <a:gd name="T34" fmla="*/ 1 w 93"/>
                  <a:gd name="T35" fmla="*/ 365 h 373"/>
                  <a:gd name="T36" fmla="*/ 2 w 93"/>
                  <a:gd name="T37" fmla="*/ 367 h 373"/>
                  <a:gd name="T38" fmla="*/ 5 w 93"/>
                  <a:gd name="T39" fmla="*/ 369 h 373"/>
                  <a:gd name="T40" fmla="*/ 7 w 93"/>
                  <a:gd name="T41" fmla="*/ 371 h 373"/>
                  <a:gd name="T42" fmla="*/ 10 w 93"/>
                  <a:gd name="T43" fmla="*/ 372 h 373"/>
                  <a:gd name="T44" fmla="*/ 12 w 93"/>
                  <a:gd name="T45" fmla="*/ 373 h 373"/>
                  <a:gd name="T46" fmla="*/ 16 w 93"/>
                  <a:gd name="T47" fmla="*/ 373 h 373"/>
                  <a:gd name="T48" fmla="*/ 78 w 93"/>
                  <a:gd name="T49" fmla="*/ 373 h 373"/>
                  <a:gd name="T50" fmla="*/ 81 w 93"/>
                  <a:gd name="T51" fmla="*/ 373 h 373"/>
                  <a:gd name="T52" fmla="*/ 83 w 93"/>
                  <a:gd name="T53" fmla="*/ 372 h 373"/>
                  <a:gd name="T54" fmla="*/ 87 w 93"/>
                  <a:gd name="T55" fmla="*/ 371 h 373"/>
                  <a:gd name="T56" fmla="*/ 89 w 93"/>
                  <a:gd name="T57" fmla="*/ 369 h 373"/>
                  <a:gd name="T58" fmla="*/ 91 w 93"/>
                  <a:gd name="T59" fmla="*/ 367 h 373"/>
                  <a:gd name="T60" fmla="*/ 92 w 93"/>
                  <a:gd name="T61" fmla="*/ 365 h 373"/>
                  <a:gd name="T62" fmla="*/ 93 w 93"/>
                  <a:gd name="T63" fmla="*/ 361 h 373"/>
                  <a:gd name="T64" fmla="*/ 93 w 93"/>
                  <a:gd name="T65" fmla="*/ 358 h 373"/>
                  <a:gd name="T66" fmla="*/ 93 w 93"/>
                  <a:gd name="T67" fmla="*/ 17 h 373"/>
                  <a:gd name="T68" fmla="*/ 93 w 93"/>
                  <a:gd name="T69" fmla="*/ 13 h 373"/>
                  <a:gd name="T70" fmla="*/ 92 w 93"/>
                  <a:gd name="T71" fmla="*/ 10 h 373"/>
                  <a:gd name="T72" fmla="*/ 91 w 93"/>
                  <a:gd name="T73" fmla="*/ 8 h 373"/>
                  <a:gd name="T74" fmla="*/ 89 w 93"/>
                  <a:gd name="T75" fmla="*/ 6 h 373"/>
                  <a:gd name="T76" fmla="*/ 87 w 93"/>
                  <a:gd name="T77" fmla="*/ 3 h 373"/>
                  <a:gd name="T78" fmla="*/ 83 w 93"/>
                  <a:gd name="T79" fmla="*/ 2 h 373"/>
                  <a:gd name="T80" fmla="*/ 81 w 93"/>
                  <a:gd name="T81" fmla="*/ 1 h 373"/>
                  <a:gd name="T82" fmla="*/ 78 w 93"/>
                  <a:gd name="T83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" h="373">
                    <a:moveTo>
                      <a:pt x="62" y="342"/>
                    </a:moveTo>
                    <a:lnTo>
                      <a:pt x="31" y="342"/>
                    </a:lnTo>
                    <a:lnTo>
                      <a:pt x="31" y="32"/>
                    </a:lnTo>
                    <a:lnTo>
                      <a:pt x="62" y="32"/>
                    </a:lnTo>
                    <a:lnTo>
                      <a:pt x="62" y="342"/>
                    </a:lnTo>
                    <a:close/>
                    <a:moveTo>
                      <a:pt x="78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358"/>
                    </a:lnTo>
                    <a:lnTo>
                      <a:pt x="0" y="361"/>
                    </a:lnTo>
                    <a:lnTo>
                      <a:pt x="1" y="365"/>
                    </a:lnTo>
                    <a:lnTo>
                      <a:pt x="2" y="367"/>
                    </a:lnTo>
                    <a:lnTo>
                      <a:pt x="5" y="369"/>
                    </a:lnTo>
                    <a:lnTo>
                      <a:pt x="7" y="371"/>
                    </a:lnTo>
                    <a:lnTo>
                      <a:pt x="10" y="372"/>
                    </a:lnTo>
                    <a:lnTo>
                      <a:pt x="12" y="373"/>
                    </a:lnTo>
                    <a:lnTo>
                      <a:pt x="16" y="373"/>
                    </a:lnTo>
                    <a:lnTo>
                      <a:pt x="78" y="373"/>
                    </a:lnTo>
                    <a:lnTo>
                      <a:pt x="81" y="373"/>
                    </a:lnTo>
                    <a:lnTo>
                      <a:pt x="83" y="372"/>
                    </a:lnTo>
                    <a:lnTo>
                      <a:pt x="87" y="371"/>
                    </a:lnTo>
                    <a:lnTo>
                      <a:pt x="89" y="369"/>
                    </a:lnTo>
                    <a:lnTo>
                      <a:pt x="91" y="367"/>
                    </a:lnTo>
                    <a:lnTo>
                      <a:pt x="92" y="365"/>
                    </a:lnTo>
                    <a:lnTo>
                      <a:pt x="93" y="361"/>
                    </a:lnTo>
                    <a:lnTo>
                      <a:pt x="93" y="358"/>
                    </a:lnTo>
                    <a:lnTo>
                      <a:pt x="93" y="17"/>
                    </a:lnTo>
                    <a:lnTo>
                      <a:pt x="93" y="13"/>
                    </a:lnTo>
                    <a:lnTo>
                      <a:pt x="92" y="10"/>
                    </a:lnTo>
                    <a:lnTo>
                      <a:pt x="91" y="8"/>
                    </a:lnTo>
                    <a:lnTo>
                      <a:pt x="89" y="6"/>
                    </a:lnTo>
                    <a:lnTo>
                      <a:pt x="87" y="3"/>
                    </a:lnTo>
                    <a:lnTo>
                      <a:pt x="83" y="2"/>
                    </a:lnTo>
                    <a:lnTo>
                      <a:pt x="81" y="1"/>
                    </a:lnTo>
                    <a:lnTo>
                      <a:pt x="7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39">
                <a:extLst>
                  <a:ext uri="{FF2B5EF4-FFF2-40B4-BE49-F238E27FC236}">
                    <a16:creationId xmlns="" xmlns:a16="http://schemas.microsoft.com/office/drawing/2014/main" id="{53523C14-2725-4C42-97BA-A85D457F50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46289" y="2590341"/>
                <a:ext cx="69000" cy="118286"/>
              </a:xfrm>
              <a:custGeom>
                <a:avLst/>
                <a:gdLst>
                  <a:gd name="T0" fmla="*/ 31 w 222"/>
                  <a:gd name="T1" fmla="*/ 332 h 383"/>
                  <a:gd name="T2" fmla="*/ 31 w 222"/>
                  <a:gd name="T3" fmla="*/ 51 h 383"/>
                  <a:gd name="T4" fmla="*/ 183 w 222"/>
                  <a:gd name="T5" fmla="*/ 191 h 383"/>
                  <a:gd name="T6" fmla="*/ 31 w 222"/>
                  <a:gd name="T7" fmla="*/ 332 h 383"/>
                  <a:gd name="T8" fmla="*/ 27 w 222"/>
                  <a:gd name="T9" fmla="*/ 3 h 383"/>
                  <a:gd name="T10" fmla="*/ 22 w 222"/>
                  <a:gd name="T11" fmla="*/ 1 h 383"/>
                  <a:gd name="T12" fmla="*/ 19 w 222"/>
                  <a:gd name="T13" fmla="*/ 0 h 383"/>
                  <a:gd name="T14" fmla="*/ 15 w 222"/>
                  <a:gd name="T15" fmla="*/ 0 h 383"/>
                  <a:gd name="T16" fmla="*/ 10 w 222"/>
                  <a:gd name="T17" fmla="*/ 1 h 383"/>
                  <a:gd name="T18" fmla="*/ 6 w 222"/>
                  <a:gd name="T19" fmla="*/ 3 h 383"/>
                  <a:gd name="T20" fmla="*/ 2 w 222"/>
                  <a:gd name="T21" fmla="*/ 6 h 383"/>
                  <a:gd name="T22" fmla="*/ 1 w 222"/>
                  <a:gd name="T23" fmla="*/ 11 h 383"/>
                  <a:gd name="T24" fmla="*/ 0 w 222"/>
                  <a:gd name="T25" fmla="*/ 15 h 383"/>
                  <a:gd name="T26" fmla="*/ 0 w 222"/>
                  <a:gd name="T27" fmla="*/ 367 h 383"/>
                  <a:gd name="T28" fmla="*/ 1 w 222"/>
                  <a:gd name="T29" fmla="*/ 372 h 383"/>
                  <a:gd name="T30" fmla="*/ 2 w 222"/>
                  <a:gd name="T31" fmla="*/ 376 h 383"/>
                  <a:gd name="T32" fmla="*/ 6 w 222"/>
                  <a:gd name="T33" fmla="*/ 380 h 383"/>
                  <a:gd name="T34" fmla="*/ 10 w 222"/>
                  <a:gd name="T35" fmla="*/ 382 h 383"/>
                  <a:gd name="T36" fmla="*/ 12 w 222"/>
                  <a:gd name="T37" fmla="*/ 383 h 383"/>
                  <a:gd name="T38" fmla="*/ 16 w 222"/>
                  <a:gd name="T39" fmla="*/ 383 h 383"/>
                  <a:gd name="T40" fmla="*/ 21 w 222"/>
                  <a:gd name="T41" fmla="*/ 382 h 383"/>
                  <a:gd name="T42" fmla="*/ 27 w 222"/>
                  <a:gd name="T43" fmla="*/ 379 h 383"/>
                  <a:gd name="T44" fmla="*/ 217 w 222"/>
                  <a:gd name="T45" fmla="*/ 203 h 383"/>
                  <a:gd name="T46" fmla="*/ 219 w 222"/>
                  <a:gd name="T47" fmla="*/ 200 h 383"/>
                  <a:gd name="T48" fmla="*/ 221 w 222"/>
                  <a:gd name="T49" fmla="*/ 197 h 383"/>
                  <a:gd name="T50" fmla="*/ 221 w 222"/>
                  <a:gd name="T51" fmla="*/ 194 h 383"/>
                  <a:gd name="T52" fmla="*/ 222 w 222"/>
                  <a:gd name="T53" fmla="*/ 191 h 383"/>
                  <a:gd name="T54" fmla="*/ 221 w 222"/>
                  <a:gd name="T55" fmla="*/ 189 h 383"/>
                  <a:gd name="T56" fmla="*/ 221 w 222"/>
                  <a:gd name="T57" fmla="*/ 185 h 383"/>
                  <a:gd name="T58" fmla="*/ 219 w 222"/>
                  <a:gd name="T59" fmla="*/ 182 h 383"/>
                  <a:gd name="T60" fmla="*/ 217 w 222"/>
                  <a:gd name="T61" fmla="*/ 180 h 383"/>
                  <a:gd name="T62" fmla="*/ 27 w 222"/>
                  <a:gd name="T63" fmla="*/ 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2" h="383">
                    <a:moveTo>
                      <a:pt x="31" y="332"/>
                    </a:moveTo>
                    <a:lnTo>
                      <a:pt x="31" y="51"/>
                    </a:lnTo>
                    <a:lnTo>
                      <a:pt x="183" y="191"/>
                    </a:lnTo>
                    <a:lnTo>
                      <a:pt x="31" y="332"/>
                    </a:lnTo>
                    <a:close/>
                    <a:moveTo>
                      <a:pt x="27" y="3"/>
                    </a:moveTo>
                    <a:lnTo>
                      <a:pt x="22" y="1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367"/>
                    </a:lnTo>
                    <a:lnTo>
                      <a:pt x="1" y="372"/>
                    </a:lnTo>
                    <a:lnTo>
                      <a:pt x="2" y="376"/>
                    </a:lnTo>
                    <a:lnTo>
                      <a:pt x="6" y="380"/>
                    </a:lnTo>
                    <a:lnTo>
                      <a:pt x="10" y="382"/>
                    </a:lnTo>
                    <a:lnTo>
                      <a:pt x="12" y="383"/>
                    </a:lnTo>
                    <a:lnTo>
                      <a:pt x="16" y="383"/>
                    </a:lnTo>
                    <a:lnTo>
                      <a:pt x="21" y="382"/>
                    </a:lnTo>
                    <a:lnTo>
                      <a:pt x="27" y="379"/>
                    </a:lnTo>
                    <a:lnTo>
                      <a:pt x="217" y="203"/>
                    </a:lnTo>
                    <a:lnTo>
                      <a:pt x="219" y="200"/>
                    </a:lnTo>
                    <a:lnTo>
                      <a:pt x="221" y="197"/>
                    </a:lnTo>
                    <a:lnTo>
                      <a:pt x="221" y="194"/>
                    </a:lnTo>
                    <a:lnTo>
                      <a:pt x="222" y="191"/>
                    </a:lnTo>
                    <a:lnTo>
                      <a:pt x="221" y="189"/>
                    </a:lnTo>
                    <a:lnTo>
                      <a:pt x="221" y="185"/>
                    </a:lnTo>
                    <a:lnTo>
                      <a:pt x="219" y="182"/>
                    </a:lnTo>
                    <a:lnTo>
                      <a:pt x="217" y="180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="" xmlns:a16="http://schemas.microsoft.com/office/drawing/2014/main" id="{A371AC3A-249E-4564-8813-781F331DC7DA}"/>
                </a:ext>
              </a:extLst>
            </p:cNvPr>
            <p:cNvGrpSpPr/>
            <p:nvPr/>
          </p:nvGrpSpPr>
          <p:grpSpPr>
            <a:xfrm>
              <a:off x="3175326" y="5263935"/>
              <a:ext cx="167277" cy="144304"/>
              <a:chOff x="7587897" y="3110308"/>
              <a:chExt cx="287090" cy="247662"/>
            </a:xfrm>
            <a:solidFill>
              <a:schemeClr val="bg1"/>
            </a:solidFill>
          </p:grpSpPr>
          <p:sp>
            <p:nvSpPr>
              <p:cNvPr id="48" name="Freeform 352">
                <a:extLst>
                  <a:ext uri="{FF2B5EF4-FFF2-40B4-BE49-F238E27FC236}">
                    <a16:creationId xmlns="" xmlns:a16="http://schemas.microsoft.com/office/drawing/2014/main" id="{C6B24970-59D0-42C5-A87E-DDF649A23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3237" y="3133719"/>
                <a:ext cx="51750" cy="202073"/>
              </a:xfrm>
              <a:custGeom>
                <a:avLst/>
                <a:gdLst>
                  <a:gd name="T0" fmla="*/ 23 w 169"/>
                  <a:gd name="T1" fmla="*/ 2 h 658"/>
                  <a:gd name="T2" fmla="*/ 18 w 169"/>
                  <a:gd name="T3" fmla="*/ 0 h 658"/>
                  <a:gd name="T4" fmla="*/ 11 w 169"/>
                  <a:gd name="T5" fmla="*/ 0 h 658"/>
                  <a:gd name="T6" fmla="*/ 7 w 169"/>
                  <a:gd name="T7" fmla="*/ 3 h 658"/>
                  <a:gd name="T8" fmla="*/ 2 w 169"/>
                  <a:gd name="T9" fmla="*/ 8 h 658"/>
                  <a:gd name="T10" fmla="*/ 0 w 169"/>
                  <a:gd name="T11" fmla="*/ 13 h 658"/>
                  <a:gd name="T12" fmla="*/ 1 w 169"/>
                  <a:gd name="T13" fmla="*/ 20 h 658"/>
                  <a:gd name="T14" fmla="*/ 3 w 169"/>
                  <a:gd name="T15" fmla="*/ 24 h 658"/>
                  <a:gd name="T16" fmla="*/ 21 w 169"/>
                  <a:gd name="T17" fmla="*/ 41 h 658"/>
                  <a:gd name="T18" fmla="*/ 49 w 169"/>
                  <a:gd name="T19" fmla="*/ 72 h 658"/>
                  <a:gd name="T20" fmla="*/ 73 w 169"/>
                  <a:gd name="T21" fmla="*/ 106 h 658"/>
                  <a:gd name="T22" fmla="*/ 93 w 169"/>
                  <a:gd name="T23" fmla="*/ 142 h 658"/>
                  <a:gd name="T24" fmla="*/ 111 w 169"/>
                  <a:gd name="T25" fmla="*/ 181 h 658"/>
                  <a:gd name="T26" fmla="*/ 123 w 169"/>
                  <a:gd name="T27" fmla="*/ 221 h 658"/>
                  <a:gd name="T28" fmla="*/ 132 w 169"/>
                  <a:gd name="T29" fmla="*/ 263 h 658"/>
                  <a:gd name="T30" fmla="*/ 137 w 169"/>
                  <a:gd name="T31" fmla="*/ 307 h 658"/>
                  <a:gd name="T32" fmla="*/ 137 w 169"/>
                  <a:gd name="T33" fmla="*/ 351 h 658"/>
                  <a:gd name="T34" fmla="*/ 132 w 169"/>
                  <a:gd name="T35" fmla="*/ 394 h 658"/>
                  <a:gd name="T36" fmla="*/ 123 w 169"/>
                  <a:gd name="T37" fmla="*/ 437 h 658"/>
                  <a:gd name="T38" fmla="*/ 111 w 169"/>
                  <a:gd name="T39" fmla="*/ 478 h 658"/>
                  <a:gd name="T40" fmla="*/ 93 w 169"/>
                  <a:gd name="T41" fmla="*/ 516 h 658"/>
                  <a:gd name="T42" fmla="*/ 73 w 169"/>
                  <a:gd name="T43" fmla="*/ 552 h 658"/>
                  <a:gd name="T44" fmla="*/ 49 w 169"/>
                  <a:gd name="T45" fmla="*/ 586 h 658"/>
                  <a:gd name="T46" fmla="*/ 21 w 169"/>
                  <a:gd name="T47" fmla="*/ 617 h 658"/>
                  <a:gd name="T48" fmla="*/ 3 w 169"/>
                  <a:gd name="T49" fmla="*/ 633 h 658"/>
                  <a:gd name="T50" fmla="*/ 1 w 169"/>
                  <a:gd name="T51" fmla="*/ 639 h 658"/>
                  <a:gd name="T52" fmla="*/ 0 w 169"/>
                  <a:gd name="T53" fmla="*/ 644 h 658"/>
                  <a:gd name="T54" fmla="*/ 2 w 169"/>
                  <a:gd name="T55" fmla="*/ 650 h 658"/>
                  <a:gd name="T56" fmla="*/ 7 w 169"/>
                  <a:gd name="T57" fmla="*/ 656 h 658"/>
                  <a:gd name="T58" fmla="*/ 12 w 169"/>
                  <a:gd name="T59" fmla="*/ 658 h 658"/>
                  <a:gd name="T60" fmla="*/ 21 w 169"/>
                  <a:gd name="T61" fmla="*/ 658 h 658"/>
                  <a:gd name="T62" fmla="*/ 42 w 169"/>
                  <a:gd name="T63" fmla="*/ 639 h 658"/>
                  <a:gd name="T64" fmla="*/ 72 w 169"/>
                  <a:gd name="T65" fmla="*/ 606 h 658"/>
                  <a:gd name="T66" fmla="*/ 99 w 169"/>
                  <a:gd name="T67" fmla="*/ 570 h 658"/>
                  <a:gd name="T68" fmla="*/ 121 w 169"/>
                  <a:gd name="T69" fmla="*/ 530 h 658"/>
                  <a:gd name="T70" fmla="*/ 140 w 169"/>
                  <a:gd name="T71" fmla="*/ 489 h 658"/>
                  <a:gd name="T72" fmla="*/ 153 w 169"/>
                  <a:gd name="T73" fmla="*/ 446 h 658"/>
                  <a:gd name="T74" fmla="*/ 163 w 169"/>
                  <a:gd name="T75" fmla="*/ 400 h 658"/>
                  <a:gd name="T76" fmla="*/ 168 w 169"/>
                  <a:gd name="T77" fmla="*/ 353 h 658"/>
                  <a:gd name="T78" fmla="*/ 168 w 169"/>
                  <a:gd name="T79" fmla="*/ 306 h 658"/>
                  <a:gd name="T80" fmla="*/ 163 w 169"/>
                  <a:gd name="T81" fmla="*/ 259 h 658"/>
                  <a:gd name="T82" fmla="*/ 153 w 169"/>
                  <a:gd name="T83" fmla="*/ 213 h 658"/>
                  <a:gd name="T84" fmla="*/ 140 w 169"/>
                  <a:gd name="T85" fmla="*/ 170 h 658"/>
                  <a:gd name="T86" fmla="*/ 121 w 169"/>
                  <a:gd name="T87" fmla="*/ 128 h 658"/>
                  <a:gd name="T88" fmla="*/ 99 w 169"/>
                  <a:gd name="T89" fmla="*/ 89 h 658"/>
                  <a:gd name="T90" fmla="*/ 72 w 169"/>
                  <a:gd name="T91" fmla="*/ 52 h 658"/>
                  <a:gd name="T92" fmla="*/ 42 w 169"/>
                  <a:gd name="T93" fmla="*/ 19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9" h="658">
                    <a:moveTo>
                      <a:pt x="25" y="4"/>
                    </a:moveTo>
                    <a:lnTo>
                      <a:pt x="23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2" y="22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21" y="41"/>
                    </a:lnTo>
                    <a:lnTo>
                      <a:pt x="35" y="57"/>
                    </a:lnTo>
                    <a:lnTo>
                      <a:pt x="49" y="72"/>
                    </a:lnTo>
                    <a:lnTo>
                      <a:pt x="61" y="89"/>
                    </a:lnTo>
                    <a:lnTo>
                      <a:pt x="73" y="106"/>
                    </a:lnTo>
                    <a:lnTo>
                      <a:pt x="84" y="123"/>
                    </a:lnTo>
                    <a:lnTo>
                      <a:pt x="93" y="142"/>
                    </a:lnTo>
                    <a:lnTo>
                      <a:pt x="103" y="161"/>
                    </a:lnTo>
                    <a:lnTo>
                      <a:pt x="111" y="181"/>
                    </a:lnTo>
                    <a:lnTo>
                      <a:pt x="118" y="201"/>
                    </a:lnTo>
                    <a:lnTo>
                      <a:pt x="123" y="221"/>
                    </a:lnTo>
                    <a:lnTo>
                      <a:pt x="129" y="242"/>
                    </a:lnTo>
                    <a:lnTo>
                      <a:pt x="132" y="263"/>
                    </a:lnTo>
                    <a:lnTo>
                      <a:pt x="135" y="286"/>
                    </a:lnTo>
                    <a:lnTo>
                      <a:pt x="137" y="307"/>
                    </a:lnTo>
                    <a:lnTo>
                      <a:pt x="138" y="329"/>
                    </a:lnTo>
                    <a:lnTo>
                      <a:pt x="137" y="351"/>
                    </a:lnTo>
                    <a:lnTo>
                      <a:pt x="135" y="373"/>
                    </a:lnTo>
                    <a:lnTo>
                      <a:pt x="132" y="394"/>
                    </a:lnTo>
                    <a:lnTo>
                      <a:pt x="129" y="416"/>
                    </a:lnTo>
                    <a:lnTo>
                      <a:pt x="123" y="437"/>
                    </a:lnTo>
                    <a:lnTo>
                      <a:pt x="118" y="458"/>
                    </a:lnTo>
                    <a:lnTo>
                      <a:pt x="111" y="478"/>
                    </a:lnTo>
                    <a:lnTo>
                      <a:pt x="103" y="497"/>
                    </a:lnTo>
                    <a:lnTo>
                      <a:pt x="93" y="516"/>
                    </a:lnTo>
                    <a:lnTo>
                      <a:pt x="84" y="534"/>
                    </a:lnTo>
                    <a:lnTo>
                      <a:pt x="73" y="552"/>
                    </a:lnTo>
                    <a:lnTo>
                      <a:pt x="61" y="570"/>
                    </a:lnTo>
                    <a:lnTo>
                      <a:pt x="49" y="586"/>
                    </a:lnTo>
                    <a:lnTo>
                      <a:pt x="35" y="602"/>
                    </a:lnTo>
                    <a:lnTo>
                      <a:pt x="21" y="617"/>
                    </a:lnTo>
                    <a:lnTo>
                      <a:pt x="5" y="631"/>
                    </a:lnTo>
                    <a:lnTo>
                      <a:pt x="3" y="633"/>
                    </a:lnTo>
                    <a:lnTo>
                      <a:pt x="2" y="636"/>
                    </a:lnTo>
                    <a:lnTo>
                      <a:pt x="1" y="639"/>
                    </a:lnTo>
                    <a:lnTo>
                      <a:pt x="0" y="641"/>
                    </a:lnTo>
                    <a:lnTo>
                      <a:pt x="0" y="644"/>
                    </a:lnTo>
                    <a:lnTo>
                      <a:pt x="1" y="648"/>
                    </a:lnTo>
                    <a:lnTo>
                      <a:pt x="2" y="650"/>
                    </a:lnTo>
                    <a:lnTo>
                      <a:pt x="4" y="653"/>
                    </a:lnTo>
                    <a:lnTo>
                      <a:pt x="7" y="656"/>
                    </a:lnTo>
                    <a:lnTo>
                      <a:pt x="9" y="657"/>
                    </a:lnTo>
                    <a:lnTo>
                      <a:pt x="12" y="658"/>
                    </a:lnTo>
                    <a:lnTo>
                      <a:pt x="15" y="658"/>
                    </a:lnTo>
                    <a:lnTo>
                      <a:pt x="21" y="658"/>
                    </a:lnTo>
                    <a:lnTo>
                      <a:pt x="25" y="654"/>
                    </a:lnTo>
                    <a:lnTo>
                      <a:pt x="42" y="639"/>
                    </a:lnTo>
                    <a:lnTo>
                      <a:pt x="58" y="623"/>
                    </a:lnTo>
                    <a:lnTo>
                      <a:pt x="72" y="606"/>
                    </a:lnTo>
                    <a:lnTo>
                      <a:pt x="87" y="588"/>
                    </a:lnTo>
                    <a:lnTo>
                      <a:pt x="99" y="570"/>
                    </a:lnTo>
                    <a:lnTo>
                      <a:pt x="111" y="550"/>
                    </a:lnTo>
                    <a:lnTo>
                      <a:pt x="121" y="530"/>
                    </a:lnTo>
                    <a:lnTo>
                      <a:pt x="131" y="510"/>
                    </a:lnTo>
                    <a:lnTo>
                      <a:pt x="140" y="489"/>
                    </a:lnTo>
                    <a:lnTo>
                      <a:pt x="147" y="467"/>
                    </a:lnTo>
                    <a:lnTo>
                      <a:pt x="153" y="446"/>
                    </a:lnTo>
                    <a:lnTo>
                      <a:pt x="159" y="422"/>
                    </a:lnTo>
                    <a:lnTo>
                      <a:pt x="163" y="400"/>
                    </a:lnTo>
                    <a:lnTo>
                      <a:pt x="165" y="377"/>
                    </a:lnTo>
                    <a:lnTo>
                      <a:pt x="168" y="353"/>
                    </a:lnTo>
                    <a:lnTo>
                      <a:pt x="169" y="329"/>
                    </a:lnTo>
                    <a:lnTo>
                      <a:pt x="168" y="306"/>
                    </a:lnTo>
                    <a:lnTo>
                      <a:pt x="165" y="282"/>
                    </a:lnTo>
                    <a:lnTo>
                      <a:pt x="163" y="259"/>
                    </a:lnTo>
                    <a:lnTo>
                      <a:pt x="159" y="236"/>
                    </a:lnTo>
                    <a:lnTo>
                      <a:pt x="153" y="213"/>
                    </a:lnTo>
                    <a:lnTo>
                      <a:pt x="147" y="191"/>
                    </a:lnTo>
                    <a:lnTo>
                      <a:pt x="140" y="170"/>
                    </a:lnTo>
                    <a:lnTo>
                      <a:pt x="131" y="149"/>
                    </a:lnTo>
                    <a:lnTo>
                      <a:pt x="121" y="128"/>
                    </a:lnTo>
                    <a:lnTo>
                      <a:pt x="111" y="108"/>
                    </a:lnTo>
                    <a:lnTo>
                      <a:pt x="99" y="89"/>
                    </a:lnTo>
                    <a:lnTo>
                      <a:pt x="87" y="70"/>
                    </a:lnTo>
                    <a:lnTo>
                      <a:pt x="72" y="52"/>
                    </a:lnTo>
                    <a:lnTo>
                      <a:pt x="58" y="36"/>
                    </a:lnTo>
                    <a:lnTo>
                      <a:pt x="42" y="19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53">
                <a:extLst>
                  <a:ext uri="{FF2B5EF4-FFF2-40B4-BE49-F238E27FC236}">
                    <a16:creationId xmlns="" xmlns:a16="http://schemas.microsoft.com/office/drawing/2014/main" id="{F78DE80A-2302-4EFE-BF5E-62778FBBC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3666" y="3158362"/>
                <a:ext cx="45590" cy="154019"/>
              </a:xfrm>
              <a:custGeom>
                <a:avLst/>
                <a:gdLst>
                  <a:gd name="T0" fmla="*/ 22 w 149"/>
                  <a:gd name="T1" fmla="*/ 1 h 501"/>
                  <a:gd name="T2" fmla="*/ 17 w 149"/>
                  <a:gd name="T3" fmla="*/ 0 h 501"/>
                  <a:gd name="T4" fmla="*/ 11 w 149"/>
                  <a:gd name="T5" fmla="*/ 0 h 501"/>
                  <a:gd name="T6" fmla="*/ 6 w 149"/>
                  <a:gd name="T7" fmla="*/ 3 h 501"/>
                  <a:gd name="T8" fmla="*/ 2 w 149"/>
                  <a:gd name="T9" fmla="*/ 8 h 501"/>
                  <a:gd name="T10" fmla="*/ 0 w 149"/>
                  <a:gd name="T11" fmla="*/ 13 h 501"/>
                  <a:gd name="T12" fmla="*/ 0 w 149"/>
                  <a:gd name="T13" fmla="*/ 19 h 501"/>
                  <a:gd name="T14" fmla="*/ 3 w 149"/>
                  <a:gd name="T15" fmla="*/ 24 h 501"/>
                  <a:gd name="T16" fmla="*/ 18 w 149"/>
                  <a:gd name="T17" fmla="*/ 38 h 501"/>
                  <a:gd name="T18" fmla="*/ 41 w 149"/>
                  <a:gd name="T19" fmla="*/ 61 h 501"/>
                  <a:gd name="T20" fmla="*/ 61 w 149"/>
                  <a:gd name="T21" fmla="*/ 88 h 501"/>
                  <a:gd name="T22" fmla="*/ 79 w 149"/>
                  <a:gd name="T23" fmla="*/ 115 h 501"/>
                  <a:gd name="T24" fmla="*/ 95 w 149"/>
                  <a:gd name="T25" fmla="*/ 144 h 501"/>
                  <a:gd name="T26" fmla="*/ 106 w 149"/>
                  <a:gd name="T27" fmla="*/ 174 h 501"/>
                  <a:gd name="T28" fmla="*/ 113 w 149"/>
                  <a:gd name="T29" fmla="*/ 204 h 501"/>
                  <a:gd name="T30" fmla="*/ 117 w 149"/>
                  <a:gd name="T31" fmla="*/ 235 h 501"/>
                  <a:gd name="T32" fmla="*/ 117 w 149"/>
                  <a:gd name="T33" fmla="*/ 265 h 501"/>
                  <a:gd name="T34" fmla="*/ 113 w 149"/>
                  <a:gd name="T35" fmla="*/ 295 h 501"/>
                  <a:gd name="T36" fmla="*/ 106 w 149"/>
                  <a:gd name="T37" fmla="*/ 325 h 501"/>
                  <a:gd name="T38" fmla="*/ 95 w 149"/>
                  <a:gd name="T39" fmla="*/ 355 h 501"/>
                  <a:gd name="T40" fmla="*/ 79 w 149"/>
                  <a:gd name="T41" fmla="*/ 384 h 501"/>
                  <a:gd name="T42" fmla="*/ 61 w 149"/>
                  <a:gd name="T43" fmla="*/ 412 h 501"/>
                  <a:gd name="T44" fmla="*/ 41 w 149"/>
                  <a:gd name="T45" fmla="*/ 439 h 501"/>
                  <a:gd name="T46" fmla="*/ 18 w 149"/>
                  <a:gd name="T47" fmla="*/ 462 h 501"/>
                  <a:gd name="T48" fmla="*/ 3 w 149"/>
                  <a:gd name="T49" fmla="*/ 475 h 501"/>
                  <a:gd name="T50" fmla="*/ 0 w 149"/>
                  <a:gd name="T51" fmla="*/ 481 h 501"/>
                  <a:gd name="T52" fmla="*/ 0 w 149"/>
                  <a:gd name="T53" fmla="*/ 487 h 501"/>
                  <a:gd name="T54" fmla="*/ 2 w 149"/>
                  <a:gd name="T55" fmla="*/ 492 h 501"/>
                  <a:gd name="T56" fmla="*/ 6 w 149"/>
                  <a:gd name="T57" fmla="*/ 498 h 501"/>
                  <a:gd name="T58" fmla="*/ 12 w 149"/>
                  <a:gd name="T59" fmla="*/ 500 h 501"/>
                  <a:gd name="T60" fmla="*/ 21 w 149"/>
                  <a:gd name="T61" fmla="*/ 500 h 501"/>
                  <a:gd name="T62" fmla="*/ 39 w 149"/>
                  <a:gd name="T63" fmla="*/ 485 h 501"/>
                  <a:gd name="T64" fmla="*/ 65 w 149"/>
                  <a:gd name="T65" fmla="*/ 459 h 501"/>
                  <a:gd name="T66" fmla="*/ 87 w 149"/>
                  <a:gd name="T67" fmla="*/ 430 h 501"/>
                  <a:gd name="T68" fmla="*/ 107 w 149"/>
                  <a:gd name="T69" fmla="*/ 400 h 501"/>
                  <a:gd name="T70" fmla="*/ 122 w 149"/>
                  <a:gd name="T71" fmla="*/ 368 h 501"/>
                  <a:gd name="T72" fmla="*/ 136 w 149"/>
                  <a:gd name="T73" fmla="*/ 334 h 501"/>
                  <a:gd name="T74" fmla="*/ 143 w 149"/>
                  <a:gd name="T75" fmla="*/ 300 h 501"/>
                  <a:gd name="T76" fmla="*/ 148 w 149"/>
                  <a:gd name="T77" fmla="*/ 267 h 501"/>
                  <a:gd name="T78" fmla="*/ 148 w 149"/>
                  <a:gd name="T79" fmla="*/ 233 h 501"/>
                  <a:gd name="T80" fmla="*/ 143 w 149"/>
                  <a:gd name="T81" fmla="*/ 200 h 501"/>
                  <a:gd name="T82" fmla="*/ 136 w 149"/>
                  <a:gd name="T83" fmla="*/ 167 h 501"/>
                  <a:gd name="T84" fmla="*/ 122 w 149"/>
                  <a:gd name="T85" fmla="*/ 133 h 501"/>
                  <a:gd name="T86" fmla="*/ 107 w 149"/>
                  <a:gd name="T87" fmla="*/ 101 h 501"/>
                  <a:gd name="T88" fmla="*/ 87 w 149"/>
                  <a:gd name="T89" fmla="*/ 70 h 501"/>
                  <a:gd name="T90" fmla="*/ 65 w 149"/>
                  <a:gd name="T91" fmla="*/ 41 h 501"/>
                  <a:gd name="T92" fmla="*/ 39 w 149"/>
                  <a:gd name="T93" fmla="*/ 1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9" h="501">
                    <a:moveTo>
                      <a:pt x="26" y="3"/>
                    </a:moveTo>
                    <a:lnTo>
                      <a:pt x="22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8" y="38"/>
                    </a:lnTo>
                    <a:lnTo>
                      <a:pt x="30" y="49"/>
                    </a:lnTo>
                    <a:lnTo>
                      <a:pt x="41" y="61"/>
                    </a:lnTo>
                    <a:lnTo>
                      <a:pt x="52" y="74"/>
                    </a:lnTo>
                    <a:lnTo>
                      <a:pt x="61" y="88"/>
                    </a:lnTo>
                    <a:lnTo>
                      <a:pt x="71" y="101"/>
                    </a:lnTo>
                    <a:lnTo>
                      <a:pt x="79" y="115"/>
                    </a:lnTo>
                    <a:lnTo>
                      <a:pt x="87" y="130"/>
                    </a:lnTo>
                    <a:lnTo>
                      <a:pt x="95" y="144"/>
                    </a:lnTo>
                    <a:lnTo>
                      <a:pt x="100" y="160"/>
                    </a:lnTo>
                    <a:lnTo>
                      <a:pt x="106" y="174"/>
                    </a:lnTo>
                    <a:lnTo>
                      <a:pt x="110" y="190"/>
                    </a:lnTo>
                    <a:lnTo>
                      <a:pt x="113" y="204"/>
                    </a:lnTo>
                    <a:lnTo>
                      <a:pt x="116" y="220"/>
                    </a:lnTo>
                    <a:lnTo>
                      <a:pt x="117" y="235"/>
                    </a:lnTo>
                    <a:lnTo>
                      <a:pt x="118" y="250"/>
                    </a:lnTo>
                    <a:lnTo>
                      <a:pt x="117" y="265"/>
                    </a:lnTo>
                    <a:lnTo>
                      <a:pt x="116" y="280"/>
                    </a:lnTo>
                    <a:lnTo>
                      <a:pt x="113" y="295"/>
                    </a:lnTo>
                    <a:lnTo>
                      <a:pt x="110" y="311"/>
                    </a:lnTo>
                    <a:lnTo>
                      <a:pt x="106" y="325"/>
                    </a:lnTo>
                    <a:lnTo>
                      <a:pt x="100" y="341"/>
                    </a:lnTo>
                    <a:lnTo>
                      <a:pt x="95" y="355"/>
                    </a:lnTo>
                    <a:lnTo>
                      <a:pt x="87" y="370"/>
                    </a:lnTo>
                    <a:lnTo>
                      <a:pt x="79" y="384"/>
                    </a:lnTo>
                    <a:lnTo>
                      <a:pt x="71" y="399"/>
                    </a:lnTo>
                    <a:lnTo>
                      <a:pt x="61" y="412"/>
                    </a:lnTo>
                    <a:lnTo>
                      <a:pt x="52" y="425"/>
                    </a:lnTo>
                    <a:lnTo>
                      <a:pt x="41" y="439"/>
                    </a:lnTo>
                    <a:lnTo>
                      <a:pt x="30" y="451"/>
                    </a:lnTo>
                    <a:lnTo>
                      <a:pt x="18" y="462"/>
                    </a:lnTo>
                    <a:lnTo>
                      <a:pt x="6" y="473"/>
                    </a:lnTo>
                    <a:lnTo>
                      <a:pt x="3" y="475"/>
                    </a:lnTo>
                    <a:lnTo>
                      <a:pt x="1" y="478"/>
                    </a:lnTo>
                    <a:lnTo>
                      <a:pt x="0" y="481"/>
                    </a:lnTo>
                    <a:lnTo>
                      <a:pt x="0" y="483"/>
                    </a:lnTo>
                    <a:lnTo>
                      <a:pt x="0" y="487"/>
                    </a:lnTo>
                    <a:lnTo>
                      <a:pt x="0" y="490"/>
                    </a:lnTo>
                    <a:lnTo>
                      <a:pt x="2" y="492"/>
                    </a:lnTo>
                    <a:lnTo>
                      <a:pt x="3" y="495"/>
                    </a:lnTo>
                    <a:lnTo>
                      <a:pt x="6" y="498"/>
                    </a:lnTo>
                    <a:lnTo>
                      <a:pt x="9" y="500"/>
                    </a:lnTo>
                    <a:lnTo>
                      <a:pt x="12" y="500"/>
                    </a:lnTo>
                    <a:lnTo>
                      <a:pt x="16" y="501"/>
                    </a:lnTo>
                    <a:lnTo>
                      <a:pt x="21" y="500"/>
                    </a:lnTo>
                    <a:lnTo>
                      <a:pt x="26" y="498"/>
                    </a:lnTo>
                    <a:lnTo>
                      <a:pt x="39" y="485"/>
                    </a:lnTo>
                    <a:lnTo>
                      <a:pt x="52" y="472"/>
                    </a:lnTo>
                    <a:lnTo>
                      <a:pt x="65" y="459"/>
                    </a:lnTo>
                    <a:lnTo>
                      <a:pt x="77" y="444"/>
                    </a:lnTo>
                    <a:lnTo>
                      <a:pt x="87" y="430"/>
                    </a:lnTo>
                    <a:lnTo>
                      <a:pt x="98" y="415"/>
                    </a:lnTo>
                    <a:lnTo>
                      <a:pt x="107" y="400"/>
                    </a:lnTo>
                    <a:lnTo>
                      <a:pt x="116" y="383"/>
                    </a:lnTo>
                    <a:lnTo>
                      <a:pt x="122" y="368"/>
                    </a:lnTo>
                    <a:lnTo>
                      <a:pt x="129" y="351"/>
                    </a:lnTo>
                    <a:lnTo>
                      <a:pt x="136" y="334"/>
                    </a:lnTo>
                    <a:lnTo>
                      <a:pt x="140" y="318"/>
                    </a:lnTo>
                    <a:lnTo>
                      <a:pt x="143" y="300"/>
                    </a:lnTo>
                    <a:lnTo>
                      <a:pt x="147" y="283"/>
                    </a:lnTo>
                    <a:lnTo>
                      <a:pt x="148" y="267"/>
                    </a:lnTo>
                    <a:lnTo>
                      <a:pt x="149" y="250"/>
                    </a:lnTo>
                    <a:lnTo>
                      <a:pt x="148" y="233"/>
                    </a:lnTo>
                    <a:lnTo>
                      <a:pt x="147" y="217"/>
                    </a:lnTo>
                    <a:lnTo>
                      <a:pt x="143" y="200"/>
                    </a:lnTo>
                    <a:lnTo>
                      <a:pt x="140" y="183"/>
                    </a:lnTo>
                    <a:lnTo>
                      <a:pt x="136" y="167"/>
                    </a:lnTo>
                    <a:lnTo>
                      <a:pt x="129" y="150"/>
                    </a:lnTo>
                    <a:lnTo>
                      <a:pt x="122" y="133"/>
                    </a:lnTo>
                    <a:lnTo>
                      <a:pt x="116" y="117"/>
                    </a:lnTo>
                    <a:lnTo>
                      <a:pt x="107" y="101"/>
                    </a:lnTo>
                    <a:lnTo>
                      <a:pt x="98" y="85"/>
                    </a:lnTo>
                    <a:lnTo>
                      <a:pt x="87" y="70"/>
                    </a:lnTo>
                    <a:lnTo>
                      <a:pt x="77" y="55"/>
                    </a:lnTo>
                    <a:lnTo>
                      <a:pt x="65" y="41"/>
                    </a:lnTo>
                    <a:lnTo>
                      <a:pt x="52" y="28"/>
                    </a:lnTo>
                    <a:lnTo>
                      <a:pt x="39" y="15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54">
                <a:extLst>
                  <a:ext uri="{FF2B5EF4-FFF2-40B4-BE49-F238E27FC236}">
                    <a16:creationId xmlns="" xmlns:a16="http://schemas.microsoft.com/office/drawing/2014/main" id="{0A4709F1-97E0-4F36-94AE-6834E2987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9023" y="3187934"/>
                <a:ext cx="34500" cy="94876"/>
              </a:xfrm>
              <a:custGeom>
                <a:avLst/>
                <a:gdLst>
                  <a:gd name="T0" fmla="*/ 22 w 110"/>
                  <a:gd name="T1" fmla="*/ 1 h 305"/>
                  <a:gd name="T2" fmla="*/ 17 w 110"/>
                  <a:gd name="T3" fmla="*/ 0 h 305"/>
                  <a:gd name="T4" fmla="*/ 11 w 110"/>
                  <a:gd name="T5" fmla="*/ 1 h 305"/>
                  <a:gd name="T6" fmla="*/ 6 w 110"/>
                  <a:gd name="T7" fmla="*/ 3 h 305"/>
                  <a:gd name="T8" fmla="*/ 2 w 110"/>
                  <a:gd name="T9" fmla="*/ 9 h 305"/>
                  <a:gd name="T10" fmla="*/ 0 w 110"/>
                  <a:gd name="T11" fmla="*/ 14 h 305"/>
                  <a:gd name="T12" fmla="*/ 1 w 110"/>
                  <a:gd name="T13" fmla="*/ 21 h 305"/>
                  <a:gd name="T14" fmla="*/ 5 w 110"/>
                  <a:gd name="T15" fmla="*/ 25 h 305"/>
                  <a:gd name="T16" fmla="*/ 19 w 110"/>
                  <a:gd name="T17" fmla="*/ 37 h 305"/>
                  <a:gd name="T18" fmla="*/ 45 w 110"/>
                  <a:gd name="T19" fmla="*/ 62 h 305"/>
                  <a:gd name="T20" fmla="*/ 60 w 110"/>
                  <a:gd name="T21" fmla="*/ 84 h 305"/>
                  <a:gd name="T22" fmla="*/ 69 w 110"/>
                  <a:gd name="T23" fmla="*/ 102 h 305"/>
                  <a:gd name="T24" fmla="*/ 75 w 110"/>
                  <a:gd name="T25" fmla="*/ 121 h 305"/>
                  <a:gd name="T26" fmla="*/ 79 w 110"/>
                  <a:gd name="T27" fmla="*/ 141 h 305"/>
                  <a:gd name="T28" fmla="*/ 79 w 110"/>
                  <a:gd name="T29" fmla="*/ 163 h 305"/>
                  <a:gd name="T30" fmla="*/ 75 w 110"/>
                  <a:gd name="T31" fmla="*/ 184 h 305"/>
                  <a:gd name="T32" fmla="*/ 69 w 110"/>
                  <a:gd name="T33" fmla="*/ 203 h 305"/>
                  <a:gd name="T34" fmla="*/ 60 w 110"/>
                  <a:gd name="T35" fmla="*/ 220 h 305"/>
                  <a:gd name="T36" fmla="*/ 45 w 110"/>
                  <a:gd name="T37" fmla="*/ 243 h 305"/>
                  <a:gd name="T38" fmla="*/ 19 w 110"/>
                  <a:gd name="T39" fmla="*/ 267 h 305"/>
                  <a:gd name="T40" fmla="*/ 5 w 110"/>
                  <a:gd name="T41" fmla="*/ 279 h 305"/>
                  <a:gd name="T42" fmla="*/ 1 w 110"/>
                  <a:gd name="T43" fmla="*/ 284 h 305"/>
                  <a:gd name="T44" fmla="*/ 0 w 110"/>
                  <a:gd name="T45" fmla="*/ 290 h 305"/>
                  <a:gd name="T46" fmla="*/ 2 w 110"/>
                  <a:gd name="T47" fmla="*/ 295 h 305"/>
                  <a:gd name="T48" fmla="*/ 6 w 110"/>
                  <a:gd name="T49" fmla="*/ 301 h 305"/>
                  <a:gd name="T50" fmla="*/ 12 w 110"/>
                  <a:gd name="T51" fmla="*/ 304 h 305"/>
                  <a:gd name="T52" fmla="*/ 21 w 110"/>
                  <a:gd name="T53" fmla="*/ 304 h 305"/>
                  <a:gd name="T54" fmla="*/ 36 w 110"/>
                  <a:gd name="T55" fmla="*/ 294 h 305"/>
                  <a:gd name="T56" fmla="*/ 54 w 110"/>
                  <a:gd name="T57" fmla="*/ 279 h 305"/>
                  <a:gd name="T58" fmla="*/ 69 w 110"/>
                  <a:gd name="T59" fmla="*/ 261 h 305"/>
                  <a:gd name="T60" fmla="*/ 82 w 110"/>
                  <a:gd name="T61" fmla="*/ 243 h 305"/>
                  <a:gd name="T62" fmla="*/ 94 w 110"/>
                  <a:gd name="T63" fmla="*/ 224 h 305"/>
                  <a:gd name="T64" fmla="*/ 101 w 110"/>
                  <a:gd name="T65" fmla="*/ 204 h 305"/>
                  <a:gd name="T66" fmla="*/ 107 w 110"/>
                  <a:gd name="T67" fmla="*/ 184 h 305"/>
                  <a:gd name="T68" fmla="*/ 110 w 110"/>
                  <a:gd name="T69" fmla="*/ 163 h 305"/>
                  <a:gd name="T70" fmla="*/ 110 w 110"/>
                  <a:gd name="T71" fmla="*/ 142 h 305"/>
                  <a:gd name="T72" fmla="*/ 107 w 110"/>
                  <a:gd name="T73" fmla="*/ 121 h 305"/>
                  <a:gd name="T74" fmla="*/ 101 w 110"/>
                  <a:gd name="T75" fmla="*/ 101 h 305"/>
                  <a:gd name="T76" fmla="*/ 94 w 110"/>
                  <a:gd name="T77" fmla="*/ 81 h 305"/>
                  <a:gd name="T78" fmla="*/ 82 w 110"/>
                  <a:gd name="T79" fmla="*/ 62 h 305"/>
                  <a:gd name="T80" fmla="*/ 69 w 110"/>
                  <a:gd name="T81" fmla="*/ 43 h 305"/>
                  <a:gd name="T82" fmla="*/ 54 w 110"/>
                  <a:gd name="T83" fmla="*/ 26 h 305"/>
                  <a:gd name="T84" fmla="*/ 36 w 110"/>
                  <a:gd name="T85" fmla="*/ 1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305">
                    <a:moveTo>
                      <a:pt x="26" y="2"/>
                    </a:moveTo>
                    <a:lnTo>
                      <a:pt x="22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9" y="37"/>
                    </a:lnTo>
                    <a:lnTo>
                      <a:pt x="32" y="49"/>
                    </a:lnTo>
                    <a:lnTo>
                      <a:pt x="45" y="62"/>
                    </a:lnTo>
                    <a:lnTo>
                      <a:pt x="56" y="76"/>
                    </a:lnTo>
                    <a:lnTo>
                      <a:pt x="60" y="84"/>
                    </a:lnTo>
                    <a:lnTo>
                      <a:pt x="65" y="93"/>
                    </a:lnTo>
                    <a:lnTo>
                      <a:pt x="69" y="102"/>
                    </a:lnTo>
                    <a:lnTo>
                      <a:pt x="72" y="111"/>
                    </a:lnTo>
                    <a:lnTo>
                      <a:pt x="75" y="121"/>
                    </a:lnTo>
                    <a:lnTo>
                      <a:pt x="77" y="131"/>
                    </a:lnTo>
                    <a:lnTo>
                      <a:pt x="79" y="141"/>
                    </a:lnTo>
                    <a:lnTo>
                      <a:pt x="79" y="152"/>
                    </a:lnTo>
                    <a:lnTo>
                      <a:pt x="79" y="163"/>
                    </a:lnTo>
                    <a:lnTo>
                      <a:pt x="77" y="174"/>
                    </a:lnTo>
                    <a:lnTo>
                      <a:pt x="75" y="184"/>
                    </a:lnTo>
                    <a:lnTo>
                      <a:pt x="72" y="193"/>
                    </a:lnTo>
                    <a:lnTo>
                      <a:pt x="69" y="203"/>
                    </a:lnTo>
                    <a:lnTo>
                      <a:pt x="65" y="212"/>
                    </a:lnTo>
                    <a:lnTo>
                      <a:pt x="60" y="220"/>
                    </a:lnTo>
                    <a:lnTo>
                      <a:pt x="56" y="227"/>
                    </a:lnTo>
                    <a:lnTo>
                      <a:pt x="45" y="243"/>
                    </a:lnTo>
                    <a:lnTo>
                      <a:pt x="32" y="255"/>
                    </a:lnTo>
                    <a:lnTo>
                      <a:pt x="19" y="267"/>
                    </a:lnTo>
                    <a:lnTo>
                      <a:pt x="7" y="276"/>
                    </a:lnTo>
                    <a:lnTo>
                      <a:pt x="5" y="279"/>
                    </a:lnTo>
                    <a:lnTo>
                      <a:pt x="2" y="281"/>
                    </a:lnTo>
                    <a:lnTo>
                      <a:pt x="1" y="284"/>
                    </a:lnTo>
                    <a:lnTo>
                      <a:pt x="1" y="286"/>
                    </a:lnTo>
                    <a:lnTo>
                      <a:pt x="0" y="290"/>
                    </a:lnTo>
                    <a:lnTo>
                      <a:pt x="1" y="293"/>
                    </a:lnTo>
                    <a:lnTo>
                      <a:pt x="2" y="295"/>
                    </a:lnTo>
                    <a:lnTo>
                      <a:pt x="4" y="299"/>
                    </a:lnTo>
                    <a:lnTo>
                      <a:pt x="6" y="301"/>
                    </a:lnTo>
                    <a:lnTo>
                      <a:pt x="9" y="303"/>
                    </a:lnTo>
                    <a:lnTo>
                      <a:pt x="12" y="304"/>
                    </a:lnTo>
                    <a:lnTo>
                      <a:pt x="16" y="305"/>
                    </a:lnTo>
                    <a:lnTo>
                      <a:pt x="21" y="304"/>
                    </a:lnTo>
                    <a:lnTo>
                      <a:pt x="26" y="302"/>
                    </a:lnTo>
                    <a:lnTo>
                      <a:pt x="36" y="294"/>
                    </a:lnTo>
                    <a:lnTo>
                      <a:pt x="45" y="286"/>
                    </a:lnTo>
                    <a:lnTo>
                      <a:pt x="54" y="279"/>
                    </a:lnTo>
                    <a:lnTo>
                      <a:pt x="61" y="270"/>
                    </a:lnTo>
                    <a:lnTo>
                      <a:pt x="69" y="261"/>
                    </a:lnTo>
                    <a:lnTo>
                      <a:pt x="76" y="252"/>
                    </a:lnTo>
                    <a:lnTo>
                      <a:pt x="82" y="243"/>
                    </a:lnTo>
                    <a:lnTo>
                      <a:pt x="88" y="233"/>
                    </a:lnTo>
                    <a:lnTo>
                      <a:pt x="94" y="224"/>
                    </a:lnTo>
                    <a:lnTo>
                      <a:pt x="98" y="214"/>
                    </a:lnTo>
                    <a:lnTo>
                      <a:pt x="101" y="204"/>
                    </a:lnTo>
                    <a:lnTo>
                      <a:pt x="105" y="194"/>
                    </a:lnTo>
                    <a:lnTo>
                      <a:pt x="107" y="184"/>
                    </a:lnTo>
                    <a:lnTo>
                      <a:pt x="109" y="173"/>
                    </a:lnTo>
                    <a:lnTo>
                      <a:pt x="110" y="163"/>
                    </a:lnTo>
                    <a:lnTo>
                      <a:pt x="110" y="152"/>
                    </a:lnTo>
                    <a:lnTo>
                      <a:pt x="110" y="142"/>
                    </a:lnTo>
                    <a:lnTo>
                      <a:pt x="109" y="131"/>
                    </a:lnTo>
                    <a:lnTo>
                      <a:pt x="107" y="121"/>
                    </a:lnTo>
                    <a:lnTo>
                      <a:pt x="105" y="111"/>
                    </a:lnTo>
                    <a:lnTo>
                      <a:pt x="101" y="101"/>
                    </a:lnTo>
                    <a:lnTo>
                      <a:pt x="98" y="91"/>
                    </a:lnTo>
                    <a:lnTo>
                      <a:pt x="94" y="81"/>
                    </a:lnTo>
                    <a:lnTo>
                      <a:pt x="88" y="71"/>
                    </a:lnTo>
                    <a:lnTo>
                      <a:pt x="82" y="62"/>
                    </a:lnTo>
                    <a:lnTo>
                      <a:pt x="76" y="52"/>
                    </a:lnTo>
                    <a:lnTo>
                      <a:pt x="69" y="43"/>
                    </a:lnTo>
                    <a:lnTo>
                      <a:pt x="61" y="34"/>
                    </a:lnTo>
                    <a:lnTo>
                      <a:pt x="54" y="26"/>
                    </a:lnTo>
                    <a:lnTo>
                      <a:pt x="45" y="17"/>
                    </a:lnTo>
                    <a:lnTo>
                      <a:pt x="36" y="10"/>
                    </a:lnTo>
                    <a:lnTo>
                      <a:pt x="2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55">
                <a:extLst>
                  <a:ext uri="{FF2B5EF4-FFF2-40B4-BE49-F238E27FC236}">
                    <a16:creationId xmlns="" xmlns:a16="http://schemas.microsoft.com/office/drawing/2014/main" id="{65B1BB06-9337-48CE-924A-8F79AEC926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7897" y="3110308"/>
                <a:ext cx="154019" cy="247662"/>
              </a:xfrm>
              <a:custGeom>
                <a:avLst/>
                <a:gdLst>
                  <a:gd name="T0" fmla="*/ 224 w 497"/>
                  <a:gd name="T1" fmla="*/ 531 h 807"/>
                  <a:gd name="T2" fmla="*/ 213 w 497"/>
                  <a:gd name="T3" fmla="*/ 527 h 807"/>
                  <a:gd name="T4" fmla="*/ 67 w 497"/>
                  <a:gd name="T5" fmla="*/ 526 h 807"/>
                  <a:gd name="T6" fmla="*/ 52 w 497"/>
                  <a:gd name="T7" fmla="*/ 519 h 807"/>
                  <a:gd name="T8" fmla="*/ 41 w 497"/>
                  <a:gd name="T9" fmla="*/ 508 h 807"/>
                  <a:gd name="T10" fmla="*/ 34 w 497"/>
                  <a:gd name="T11" fmla="*/ 492 h 807"/>
                  <a:gd name="T12" fmla="*/ 31 w 497"/>
                  <a:gd name="T13" fmla="*/ 356 h 807"/>
                  <a:gd name="T14" fmla="*/ 33 w 497"/>
                  <a:gd name="T15" fmla="*/ 341 h 807"/>
                  <a:gd name="T16" fmla="*/ 37 w 497"/>
                  <a:gd name="T17" fmla="*/ 326 h 807"/>
                  <a:gd name="T18" fmla="*/ 48 w 497"/>
                  <a:gd name="T19" fmla="*/ 314 h 807"/>
                  <a:gd name="T20" fmla="*/ 55 w 497"/>
                  <a:gd name="T21" fmla="*/ 310 h 807"/>
                  <a:gd name="T22" fmla="*/ 65 w 497"/>
                  <a:gd name="T23" fmla="*/ 309 h 807"/>
                  <a:gd name="T24" fmla="*/ 205 w 497"/>
                  <a:gd name="T25" fmla="*/ 309 h 807"/>
                  <a:gd name="T26" fmla="*/ 211 w 497"/>
                  <a:gd name="T27" fmla="*/ 307 h 807"/>
                  <a:gd name="T28" fmla="*/ 466 w 497"/>
                  <a:gd name="T29" fmla="*/ 52 h 807"/>
                  <a:gd name="T30" fmla="*/ 487 w 497"/>
                  <a:gd name="T31" fmla="*/ 0 h 807"/>
                  <a:gd name="T32" fmla="*/ 478 w 497"/>
                  <a:gd name="T33" fmla="*/ 0 h 807"/>
                  <a:gd name="T34" fmla="*/ 471 w 497"/>
                  <a:gd name="T35" fmla="*/ 5 h 807"/>
                  <a:gd name="T36" fmla="*/ 65 w 497"/>
                  <a:gd name="T37" fmla="*/ 278 h 807"/>
                  <a:gd name="T38" fmla="*/ 51 w 497"/>
                  <a:gd name="T39" fmla="*/ 279 h 807"/>
                  <a:gd name="T40" fmla="*/ 38 w 497"/>
                  <a:gd name="T41" fmla="*/ 284 h 807"/>
                  <a:gd name="T42" fmla="*/ 27 w 497"/>
                  <a:gd name="T43" fmla="*/ 290 h 807"/>
                  <a:gd name="T44" fmla="*/ 18 w 497"/>
                  <a:gd name="T45" fmla="*/ 300 h 807"/>
                  <a:gd name="T46" fmla="*/ 11 w 497"/>
                  <a:gd name="T47" fmla="*/ 311 h 807"/>
                  <a:gd name="T48" fmla="*/ 5 w 497"/>
                  <a:gd name="T49" fmla="*/ 325 h 807"/>
                  <a:gd name="T50" fmla="*/ 1 w 497"/>
                  <a:gd name="T51" fmla="*/ 339 h 807"/>
                  <a:gd name="T52" fmla="*/ 0 w 497"/>
                  <a:gd name="T53" fmla="*/ 356 h 807"/>
                  <a:gd name="T54" fmla="*/ 2 w 497"/>
                  <a:gd name="T55" fmla="*/ 491 h 807"/>
                  <a:gd name="T56" fmla="*/ 5 w 497"/>
                  <a:gd name="T57" fmla="*/ 506 h 807"/>
                  <a:gd name="T58" fmla="*/ 11 w 497"/>
                  <a:gd name="T59" fmla="*/ 519 h 807"/>
                  <a:gd name="T60" fmla="*/ 18 w 497"/>
                  <a:gd name="T61" fmla="*/ 530 h 807"/>
                  <a:gd name="T62" fmla="*/ 28 w 497"/>
                  <a:gd name="T63" fmla="*/ 541 h 807"/>
                  <a:gd name="T64" fmla="*/ 41 w 497"/>
                  <a:gd name="T65" fmla="*/ 549 h 807"/>
                  <a:gd name="T66" fmla="*/ 54 w 497"/>
                  <a:gd name="T67" fmla="*/ 555 h 807"/>
                  <a:gd name="T68" fmla="*/ 68 w 497"/>
                  <a:gd name="T69" fmla="*/ 558 h 807"/>
                  <a:gd name="T70" fmla="*/ 207 w 497"/>
                  <a:gd name="T71" fmla="*/ 558 h 807"/>
                  <a:gd name="T72" fmla="*/ 476 w 497"/>
                  <a:gd name="T73" fmla="*/ 806 h 807"/>
                  <a:gd name="T74" fmla="*/ 485 w 497"/>
                  <a:gd name="T75" fmla="*/ 806 h 807"/>
                  <a:gd name="T76" fmla="*/ 492 w 497"/>
                  <a:gd name="T77" fmla="*/ 802 h 807"/>
                  <a:gd name="T78" fmla="*/ 496 w 497"/>
                  <a:gd name="T79" fmla="*/ 796 h 807"/>
                  <a:gd name="T80" fmla="*/ 497 w 497"/>
                  <a:gd name="T81" fmla="*/ 16 h 807"/>
                  <a:gd name="T82" fmla="*/ 495 w 497"/>
                  <a:gd name="T83" fmla="*/ 7 h 807"/>
                  <a:gd name="T84" fmla="*/ 487 w 497"/>
                  <a:gd name="T85" fmla="*/ 0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807">
                    <a:moveTo>
                      <a:pt x="466" y="756"/>
                    </a:moveTo>
                    <a:lnTo>
                      <a:pt x="224" y="531"/>
                    </a:lnTo>
                    <a:lnTo>
                      <a:pt x="219" y="528"/>
                    </a:lnTo>
                    <a:lnTo>
                      <a:pt x="213" y="527"/>
                    </a:lnTo>
                    <a:lnTo>
                      <a:pt x="76" y="527"/>
                    </a:lnTo>
                    <a:lnTo>
                      <a:pt x="67" y="526"/>
                    </a:lnTo>
                    <a:lnTo>
                      <a:pt x="60" y="524"/>
                    </a:lnTo>
                    <a:lnTo>
                      <a:pt x="52" y="519"/>
                    </a:lnTo>
                    <a:lnTo>
                      <a:pt x="45" y="514"/>
                    </a:lnTo>
                    <a:lnTo>
                      <a:pt x="41" y="508"/>
                    </a:lnTo>
                    <a:lnTo>
                      <a:pt x="36" y="500"/>
                    </a:lnTo>
                    <a:lnTo>
                      <a:pt x="34" y="492"/>
                    </a:lnTo>
                    <a:lnTo>
                      <a:pt x="33" y="484"/>
                    </a:lnTo>
                    <a:lnTo>
                      <a:pt x="31" y="356"/>
                    </a:lnTo>
                    <a:lnTo>
                      <a:pt x="32" y="349"/>
                    </a:lnTo>
                    <a:lnTo>
                      <a:pt x="33" y="341"/>
                    </a:lnTo>
                    <a:lnTo>
                      <a:pt x="34" y="334"/>
                    </a:lnTo>
                    <a:lnTo>
                      <a:pt x="37" y="326"/>
                    </a:lnTo>
                    <a:lnTo>
                      <a:pt x="42" y="319"/>
                    </a:lnTo>
                    <a:lnTo>
                      <a:pt x="48" y="314"/>
                    </a:lnTo>
                    <a:lnTo>
                      <a:pt x="52" y="312"/>
                    </a:lnTo>
                    <a:lnTo>
                      <a:pt x="55" y="310"/>
                    </a:lnTo>
                    <a:lnTo>
                      <a:pt x="60" y="309"/>
                    </a:lnTo>
                    <a:lnTo>
                      <a:pt x="65" y="309"/>
                    </a:lnTo>
                    <a:lnTo>
                      <a:pt x="202" y="309"/>
                    </a:lnTo>
                    <a:lnTo>
                      <a:pt x="205" y="309"/>
                    </a:lnTo>
                    <a:lnTo>
                      <a:pt x="207" y="308"/>
                    </a:lnTo>
                    <a:lnTo>
                      <a:pt x="211" y="307"/>
                    </a:lnTo>
                    <a:lnTo>
                      <a:pt x="213" y="305"/>
                    </a:lnTo>
                    <a:lnTo>
                      <a:pt x="466" y="52"/>
                    </a:lnTo>
                    <a:lnTo>
                      <a:pt x="466" y="756"/>
                    </a:lnTo>
                    <a:close/>
                    <a:moveTo>
                      <a:pt x="487" y="0"/>
                    </a:moveTo>
                    <a:lnTo>
                      <a:pt x="483" y="0"/>
                    </a:lnTo>
                    <a:lnTo>
                      <a:pt x="478" y="0"/>
                    </a:lnTo>
                    <a:lnTo>
                      <a:pt x="474" y="1"/>
                    </a:lnTo>
                    <a:lnTo>
                      <a:pt x="471" y="5"/>
                    </a:lnTo>
                    <a:lnTo>
                      <a:pt x="195" y="278"/>
                    </a:lnTo>
                    <a:lnTo>
                      <a:pt x="65" y="278"/>
                    </a:lnTo>
                    <a:lnTo>
                      <a:pt x="57" y="278"/>
                    </a:lnTo>
                    <a:lnTo>
                      <a:pt x="51" y="279"/>
                    </a:lnTo>
                    <a:lnTo>
                      <a:pt x="44" y="281"/>
                    </a:lnTo>
                    <a:lnTo>
                      <a:pt x="38" y="284"/>
                    </a:lnTo>
                    <a:lnTo>
                      <a:pt x="33" y="287"/>
                    </a:lnTo>
                    <a:lnTo>
                      <a:pt x="27" y="290"/>
                    </a:lnTo>
                    <a:lnTo>
                      <a:pt x="23" y="295"/>
                    </a:lnTo>
                    <a:lnTo>
                      <a:pt x="18" y="300"/>
                    </a:lnTo>
                    <a:lnTo>
                      <a:pt x="14" y="305"/>
                    </a:lnTo>
                    <a:lnTo>
                      <a:pt x="11" y="311"/>
                    </a:lnTo>
                    <a:lnTo>
                      <a:pt x="7" y="318"/>
                    </a:lnTo>
                    <a:lnTo>
                      <a:pt x="5" y="325"/>
                    </a:lnTo>
                    <a:lnTo>
                      <a:pt x="3" y="331"/>
                    </a:lnTo>
                    <a:lnTo>
                      <a:pt x="1" y="339"/>
                    </a:lnTo>
                    <a:lnTo>
                      <a:pt x="0" y="348"/>
                    </a:lnTo>
                    <a:lnTo>
                      <a:pt x="0" y="356"/>
                    </a:lnTo>
                    <a:lnTo>
                      <a:pt x="2" y="484"/>
                    </a:lnTo>
                    <a:lnTo>
                      <a:pt x="2" y="491"/>
                    </a:lnTo>
                    <a:lnTo>
                      <a:pt x="3" y="498"/>
                    </a:lnTo>
                    <a:lnTo>
                      <a:pt x="5" y="506"/>
                    </a:lnTo>
                    <a:lnTo>
                      <a:pt x="7" y="512"/>
                    </a:lnTo>
                    <a:lnTo>
                      <a:pt x="11" y="519"/>
                    </a:lnTo>
                    <a:lnTo>
                      <a:pt x="14" y="525"/>
                    </a:lnTo>
                    <a:lnTo>
                      <a:pt x="18" y="530"/>
                    </a:lnTo>
                    <a:lnTo>
                      <a:pt x="24" y="536"/>
                    </a:lnTo>
                    <a:lnTo>
                      <a:pt x="28" y="541"/>
                    </a:lnTo>
                    <a:lnTo>
                      <a:pt x="35" y="545"/>
                    </a:lnTo>
                    <a:lnTo>
                      <a:pt x="41" y="549"/>
                    </a:lnTo>
                    <a:lnTo>
                      <a:pt x="47" y="552"/>
                    </a:lnTo>
                    <a:lnTo>
                      <a:pt x="54" y="555"/>
                    </a:lnTo>
                    <a:lnTo>
                      <a:pt x="61" y="556"/>
                    </a:lnTo>
                    <a:lnTo>
                      <a:pt x="68" y="558"/>
                    </a:lnTo>
                    <a:lnTo>
                      <a:pt x="76" y="558"/>
                    </a:lnTo>
                    <a:lnTo>
                      <a:pt x="207" y="558"/>
                    </a:lnTo>
                    <a:lnTo>
                      <a:pt x="471" y="802"/>
                    </a:lnTo>
                    <a:lnTo>
                      <a:pt x="476" y="806"/>
                    </a:lnTo>
                    <a:lnTo>
                      <a:pt x="482" y="807"/>
                    </a:lnTo>
                    <a:lnTo>
                      <a:pt x="485" y="806"/>
                    </a:lnTo>
                    <a:lnTo>
                      <a:pt x="487" y="805"/>
                    </a:lnTo>
                    <a:lnTo>
                      <a:pt x="492" y="802"/>
                    </a:lnTo>
                    <a:lnTo>
                      <a:pt x="495" y="799"/>
                    </a:lnTo>
                    <a:lnTo>
                      <a:pt x="496" y="796"/>
                    </a:lnTo>
                    <a:lnTo>
                      <a:pt x="497" y="791"/>
                    </a:lnTo>
                    <a:lnTo>
                      <a:pt x="497" y="16"/>
                    </a:lnTo>
                    <a:lnTo>
                      <a:pt x="496" y="10"/>
                    </a:lnTo>
                    <a:lnTo>
                      <a:pt x="495" y="7"/>
                    </a:lnTo>
                    <a:lnTo>
                      <a:pt x="492" y="4"/>
                    </a:lnTo>
                    <a:lnTo>
                      <a:pt x="4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071B5A2F-D25E-4C31-999D-5EFF9155AE07}"/>
              </a:ext>
            </a:extLst>
          </p:cNvPr>
          <p:cNvSpPr txBox="1"/>
          <p:nvPr/>
        </p:nvSpPr>
        <p:spPr>
          <a:xfrm>
            <a:off x="1632366" y="5908882"/>
            <a:ext cx="513350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="" xmlns:a16="http://schemas.microsoft.com/office/drawing/2014/main" id="{2D757C41-78C5-4EE8-8760-A436FCBAD769}"/>
              </a:ext>
            </a:extLst>
          </p:cNvPr>
          <p:cNvSpPr txBox="1"/>
          <p:nvPr/>
        </p:nvSpPr>
        <p:spPr>
          <a:xfrm>
            <a:off x="1632366" y="5628178"/>
            <a:ext cx="513350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E3E5A2EF-AC1A-46E5-AF1D-82DA536D26F7}"/>
              </a:ext>
            </a:extLst>
          </p:cNvPr>
          <p:cNvGrpSpPr/>
          <p:nvPr/>
        </p:nvGrpSpPr>
        <p:grpSpPr>
          <a:xfrm>
            <a:off x="10195795" y="1471320"/>
            <a:ext cx="1687871" cy="885458"/>
            <a:chOff x="10195795" y="1348323"/>
            <a:chExt cx="1687871" cy="885458"/>
          </a:xfrm>
        </p:grpSpPr>
        <p:sp>
          <p:nvSpPr>
            <p:cNvPr id="96" name="TextBox 95">
              <a:extLst>
                <a:ext uri="{FF2B5EF4-FFF2-40B4-BE49-F238E27FC236}">
                  <a16:creationId xmlns="" xmlns:a16="http://schemas.microsoft.com/office/drawing/2014/main" id="{9E696603-D510-4249-B231-6D7DAF82C0F0}"/>
                </a:ext>
              </a:extLst>
            </p:cNvPr>
            <p:cNvSpPr txBox="1"/>
            <p:nvPr/>
          </p:nvSpPr>
          <p:spPr>
            <a:xfrm>
              <a:off x="10195795" y="1587450"/>
              <a:ext cx="1687871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5D86C75F-60AA-4BF9-A7B9-560DA76B87A9}"/>
                </a:ext>
              </a:extLst>
            </p:cNvPr>
            <p:cNvSpPr txBox="1"/>
            <p:nvPr/>
          </p:nvSpPr>
          <p:spPr>
            <a:xfrm>
              <a:off x="10195795" y="1348323"/>
              <a:ext cx="168787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</a:t>
              </a: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="" xmlns:a16="http://schemas.microsoft.com/office/drawing/2014/main" id="{0BF093FA-5D7F-4F55-B0C8-278D5C3B5800}"/>
              </a:ext>
            </a:extLst>
          </p:cNvPr>
          <p:cNvGrpSpPr/>
          <p:nvPr/>
        </p:nvGrpSpPr>
        <p:grpSpPr>
          <a:xfrm>
            <a:off x="10195795" y="2966569"/>
            <a:ext cx="1687871" cy="885458"/>
            <a:chOff x="10195795" y="1348323"/>
            <a:chExt cx="1687871" cy="885458"/>
          </a:xfrm>
        </p:grpSpPr>
        <p:sp>
          <p:nvSpPr>
            <p:cNvPr id="99" name="TextBox 98">
              <a:extLst>
                <a:ext uri="{FF2B5EF4-FFF2-40B4-BE49-F238E27FC236}">
                  <a16:creationId xmlns="" xmlns:a16="http://schemas.microsoft.com/office/drawing/2014/main" id="{B6F58273-A2DA-4FF1-AFF7-3A6E746D1E1C}"/>
                </a:ext>
              </a:extLst>
            </p:cNvPr>
            <p:cNvSpPr txBox="1"/>
            <p:nvPr/>
          </p:nvSpPr>
          <p:spPr>
            <a:xfrm>
              <a:off x="10195795" y="1587450"/>
              <a:ext cx="1687871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="" xmlns:a16="http://schemas.microsoft.com/office/drawing/2014/main" id="{FC8102C9-6C1E-46E4-B058-99EC38E963CD}"/>
                </a:ext>
              </a:extLst>
            </p:cNvPr>
            <p:cNvSpPr txBox="1"/>
            <p:nvPr/>
          </p:nvSpPr>
          <p:spPr>
            <a:xfrm>
              <a:off x="10195795" y="1348323"/>
              <a:ext cx="168787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</a:t>
              </a: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="" xmlns:a16="http://schemas.microsoft.com/office/drawing/2014/main" id="{BB9517E5-17EE-4126-A3DB-69C611FB8A51}"/>
              </a:ext>
            </a:extLst>
          </p:cNvPr>
          <p:cNvGrpSpPr/>
          <p:nvPr/>
        </p:nvGrpSpPr>
        <p:grpSpPr>
          <a:xfrm>
            <a:off x="10195795" y="4461818"/>
            <a:ext cx="1687871" cy="885458"/>
            <a:chOff x="10195795" y="1348323"/>
            <a:chExt cx="1687871" cy="885458"/>
          </a:xfrm>
        </p:grpSpPr>
        <p:sp>
          <p:nvSpPr>
            <p:cNvPr id="102" name="TextBox 101">
              <a:extLst>
                <a:ext uri="{FF2B5EF4-FFF2-40B4-BE49-F238E27FC236}">
                  <a16:creationId xmlns="" xmlns:a16="http://schemas.microsoft.com/office/drawing/2014/main" id="{58355BDA-5FA0-4CB3-8173-D44CEA104369}"/>
                </a:ext>
              </a:extLst>
            </p:cNvPr>
            <p:cNvSpPr txBox="1"/>
            <p:nvPr/>
          </p:nvSpPr>
          <p:spPr>
            <a:xfrm>
              <a:off x="10195795" y="1587450"/>
              <a:ext cx="1687871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="" xmlns:a16="http://schemas.microsoft.com/office/drawing/2014/main" id="{30E789F4-0797-4039-8C6A-0DAB5E74465A}"/>
                </a:ext>
              </a:extLst>
            </p:cNvPr>
            <p:cNvSpPr txBox="1"/>
            <p:nvPr/>
          </p:nvSpPr>
          <p:spPr>
            <a:xfrm>
              <a:off x="10195795" y="1348323"/>
              <a:ext cx="168787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54053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08179314-D319-44F9-AF2D-32F8E7C0AFF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1955466"/>
            <a:ext cx="7772400" cy="458344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CE14DF1-8858-4B04-9DC2-6EBA1BB95B9F}"/>
              </a:ext>
            </a:extLst>
          </p:cNvPr>
          <p:cNvGrpSpPr/>
          <p:nvPr/>
        </p:nvGrpSpPr>
        <p:grpSpPr>
          <a:xfrm>
            <a:off x="3733800" y="2844466"/>
            <a:ext cx="4724400" cy="2641454"/>
            <a:chOff x="3733800" y="2844466"/>
            <a:chExt cx="4724400" cy="2641454"/>
          </a:xfrm>
        </p:grpSpPr>
        <p:sp>
          <p:nvSpPr>
            <p:cNvPr id="78" name="Rectangle 77">
              <a:extLst>
                <a:ext uri="{FF2B5EF4-FFF2-40B4-BE49-F238E27FC236}">
                  <a16:creationId xmlns="" xmlns:a16="http://schemas.microsoft.com/office/drawing/2014/main" id="{D4C2EE71-2168-4998-8E0D-C9F955CAAF23}"/>
                </a:ext>
              </a:extLst>
            </p:cNvPr>
            <p:cNvSpPr/>
            <p:nvPr/>
          </p:nvSpPr>
          <p:spPr>
            <a:xfrm>
              <a:off x="3733800" y="2844466"/>
              <a:ext cx="4724400" cy="2641454"/>
            </a:xfrm>
            <a:prstGeom prst="rect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="" xmlns:a16="http://schemas.microsoft.com/office/drawing/2014/main" id="{D761A5D7-DBDF-4BB0-B7E2-930EA268FACD}"/>
                </a:ext>
              </a:extLst>
            </p:cNvPr>
            <p:cNvGrpSpPr/>
            <p:nvPr/>
          </p:nvGrpSpPr>
          <p:grpSpPr>
            <a:xfrm>
              <a:off x="5817321" y="3886514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89" name="Freeform 218">
                <a:extLst>
                  <a:ext uri="{FF2B5EF4-FFF2-40B4-BE49-F238E27FC236}">
                    <a16:creationId xmlns="" xmlns:a16="http://schemas.microsoft.com/office/drawing/2014/main" id="{371774D1-5AC2-4754-9A82-D1C360DDA8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19">
                <a:extLst>
                  <a:ext uri="{FF2B5EF4-FFF2-40B4-BE49-F238E27FC236}">
                    <a16:creationId xmlns="" xmlns:a16="http://schemas.microsoft.com/office/drawing/2014/main" id="{471B9D8A-36C5-420B-9240-53DCE082E2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20">
                <a:extLst>
                  <a:ext uri="{FF2B5EF4-FFF2-40B4-BE49-F238E27FC236}">
                    <a16:creationId xmlns="" xmlns:a16="http://schemas.microsoft.com/office/drawing/2014/main" id="{0FC7186D-DC61-45A3-A56B-F2E8DF38B3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3385B0AF-B6D1-4087-901C-8058AD3A97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090613" y="0"/>
            <a:ext cx="828675" cy="10287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edia Placeholder 2">
            <a:extLst>
              <a:ext uri="{FF2B5EF4-FFF2-40B4-BE49-F238E27FC236}">
                <a16:creationId xmlns="" xmlns:a16="http://schemas.microsoft.com/office/drawing/2014/main" id="{2278BEF4-961F-4F91-B75B-03545AB7208B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7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C0F3B60D-5D70-458E-8724-88C6113C2D0F}"/>
              </a:ext>
            </a:extLst>
          </p:cNvPr>
          <p:cNvGrpSpPr/>
          <p:nvPr/>
        </p:nvGrpSpPr>
        <p:grpSpPr>
          <a:xfrm>
            <a:off x="3498850" y="1653211"/>
            <a:ext cx="1047750" cy="889000"/>
            <a:chOff x="5572125" y="1653211"/>
            <a:chExt cx="1047750" cy="889000"/>
          </a:xfrm>
        </p:grpSpPr>
        <p:sp>
          <p:nvSpPr>
            <p:cNvPr id="77" name="Rectangle: Top Corners Rounded 76">
              <a:extLst>
                <a:ext uri="{FF2B5EF4-FFF2-40B4-BE49-F238E27FC236}">
                  <a16:creationId xmlns="" xmlns:a16="http://schemas.microsoft.com/office/drawing/2014/main" id="{FE9E5A61-7DF9-42EB-9774-2421B89C8158}"/>
                </a:ext>
              </a:extLst>
            </p:cNvPr>
            <p:cNvSpPr/>
            <p:nvPr/>
          </p:nvSpPr>
          <p:spPr>
            <a:xfrm rot="10800000">
              <a:off x="5572125" y="2436019"/>
              <a:ext cx="1047750" cy="10619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: Top Corners Rounded 18">
              <a:extLst>
                <a:ext uri="{FF2B5EF4-FFF2-40B4-BE49-F238E27FC236}">
                  <a16:creationId xmlns="" xmlns:a16="http://schemas.microsoft.com/office/drawing/2014/main" id="{045790B6-0756-4745-879A-A48C9EBEC241}"/>
                </a:ext>
              </a:extLst>
            </p:cNvPr>
            <p:cNvSpPr/>
            <p:nvPr/>
          </p:nvSpPr>
          <p:spPr>
            <a:xfrm>
              <a:off x="5651500" y="1653211"/>
              <a:ext cx="889000" cy="889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7CE513E7-4ADE-426F-BE7A-4DA253C0008E}"/>
              </a:ext>
            </a:extLst>
          </p:cNvPr>
          <p:cNvGrpSpPr/>
          <p:nvPr/>
        </p:nvGrpSpPr>
        <p:grpSpPr>
          <a:xfrm rot="5400000">
            <a:off x="8547100" y="2621585"/>
            <a:ext cx="1047750" cy="889000"/>
            <a:chOff x="9175750" y="1653211"/>
            <a:chExt cx="1047750" cy="889000"/>
          </a:xfrm>
        </p:grpSpPr>
        <p:sp>
          <p:nvSpPr>
            <p:cNvPr id="79" name="Rectangle: Top Corners Rounded 78">
              <a:extLst>
                <a:ext uri="{FF2B5EF4-FFF2-40B4-BE49-F238E27FC236}">
                  <a16:creationId xmlns="" xmlns:a16="http://schemas.microsoft.com/office/drawing/2014/main" id="{8870916D-C1DB-4738-A96B-AE1069FB20CF}"/>
                </a:ext>
              </a:extLst>
            </p:cNvPr>
            <p:cNvSpPr/>
            <p:nvPr/>
          </p:nvSpPr>
          <p:spPr>
            <a:xfrm rot="10800000">
              <a:off x="9175750" y="2436019"/>
              <a:ext cx="1047750" cy="10619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: Top Corners Rounded 79">
              <a:extLst>
                <a:ext uri="{FF2B5EF4-FFF2-40B4-BE49-F238E27FC236}">
                  <a16:creationId xmlns="" xmlns:a16="http://schemas.microsoft.com/office/drawing/2014/main" id="{81C1D924-C024-4DB8-B19C-B57968991F5D}"/>
                </a:ext>
              </a:extLst>
            </p:cNvPr>
            <p:cNvSpPr/>
            <p:nvPr/>
          </p:nvSpPr>
          <p:spPr>
            <a:xfrm>
              <a:off x="9255125" y="1653211"/>
              <a:ext cx="889000" cy="889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774E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="" xmlns:a16="http://schemas.microsoft.com/office/drawing/2014/main" id="{0192D12C-1E42-40C4-B93B-537721AE467F}"/>
              </a:ext>
            </a:extLst>
          </p:cNvPr>
          <p:cNvGrpSpPr/>
          <p:nvPr/>
        </p:nvGrpSpPr>
        <p:grpSpPr>
          <a:xfrm rot="16200000">
            <a:off x="2530475" y="4752002"/>
            <a:ext cx="1047750" cy="889000"/>
            <a:chOff x="9175750" y="1653211"/>
            <a:chExt cx="1047750" cy="889000"/>
          </a:xfrm>
        </p:grpSpPr>
        <p:sp>
          <p:nvSpPr>
            <p:cNvPr id="82" name="Rectangle: Top Corners Rounded 81">
              <a:extLst>
                <a:ext uri="{FF2B5EF4-FFF2-40B4-BE49-F238E27FC236}">
                  <a16:creationId xmlns="" xmlns:a16="http://schemas.microsoft.com/office/drawing/2014/main" id="{05F57DA1-F0F6-4AE3-A2AE-0120660FA261}"/>
                </a:ext>
              </a:extLst>
            </p:cNvPr>
            <p:cNvSpPr/>
            <p:nvPr/>
          </p:nvSpPr>
          <p:spPr>
            <a:xfrm rot="10800000">
              <a:off x="9175750" y="2436019"/>
              <a:ext cx="1047750" cy="10619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: Top Corners Rounded 82">
              <a:extLst>
                <a:ext uri="{FF2B5EF4-FFF2-40B4-BE49-F238E27FC236}">
                  <a16:creationId xmlns="" xmlns:a16="http://schemas.microsoft.com/office/drawing/2014/main" id="{F1024922-6EA1-4A2F-B0FF-C76012C24533}"/>
                </a:ext>
              </a:extLst>
            </p:cNvPr>
            <p:cNvSpPr/>
            <p:nvPr/>
          </p:nvSpPr>
          <p:spPr>
            <a:xfrm>
              <a:off x="9255125" y="1653211"/>
              <a:ext cx="889000" cy="889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9BBFA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="" xmlns:a16="http://schemas.microsoft.com/office/drawing/2014/main" id="{0B3518B8-6C3C-4B15-BA61-37543FD5926D}"/>
              </a:ext>
            </a:extLst>
          </p:cNvPr>
          <p:cNvSpPr txBox="1"/>
          <p:nvPr/>
        </p:nvSpPr>
        <p:spPr>
          <a:xfrm>
            <a:off x="2687184" y="4950280"/>
            <a:ext cx="811666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="" xmlns:a16="http://schemas.microsoft.com/office/drawing/2014/main" id="{8EAC8AA6-67D1-402D-B254-590198349549}"/>
              </a:ext>
            </a:extLst>
          </p:cNvPr>
          <p:cNvSpPr txBox="1"/>
          <p:nvPr/>
        </p:nvSpPr>
        <p:spPr>
          <a:xfrm>
            <a:off x="3616892" y="1922759"/>
            <a:ext cx="811666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02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97D460C0-C24E-4557-BFD9-B98A8BFE2CB1}"/>
              </a:ext>
            </a:extLst>
          </p:cNvPr>
          <p:cNvSpPr txBox="1"/>
          <p:nvPr/>
        </p:nvSpPr>
        <p:spPr>
          <a:xfrm>
            <a:off x="8665142" y="2819864"/>
            <a:ext cx="811666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="" xmlns:a16="http://schemas.microsoft.com/office/drawing/2014/main" id="{362BB4EE-3467-4377-B761-045ABD0FDF1F}"/>
              </a:ext>
            </a:extLst>
          </p:cNvPr>
          <p:cNvSpPr txBox="1"/>
          <p:nvPr/>
        </p:nvSpPr>
        <p:spPr>
          <a:xfrm>
            <a:off x="4613277" y="1288318"/>
            <a:ext cx="6223000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imperdiet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="" xmlns:a16="http://schemas.microsoft.com/office/drawing/2014/main" id="{0922A73E-000F-4802-9A1B-D00CB3CE6F4D}"/>
              </a:ext>
            </a:extLst>
          </p:cNvPr>
          <p:cNvSpPr txBox="1"/>
          <p:nvPr/>
        </p:nvSpPr>
        <p:spPr>
          <a:xfrm>
            <a:off x="492839" y="3270473"/>
            <a:ext cx="1987935" cy="23698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imperdiet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="" xmlns:a16="http://schemas.microsoft.com/office/drawing/2014/main" id="{3F8ECD3F-1A14-4A56-9CCA-B4DD18DD35FE}"/>
              </a:ext>
            </a:extLst>
          </p:cNvPr>
          <p:cNvSpPr txBox="1"/>
          <p:nvPr/>
        </p:nvSpPr>
        <p:spPr>
          <a:xfrm>
            <a:off x="9711226" y="2621585"/>
            <a:ext cx="1987935" cy="23698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Phasellus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imperdiet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680610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>
            <a:extLst>
              <a:ext uri="{FF2B5EF4-FFF2-40B4-BE49-F238E27FC236}">
                <a16:creationId xmlns="" xmlns:a16="http://schemas.microsoft.com/office/drawing/2014/main" id="{A9032800-5507-42B0-91C9-1D65D0B60E47}"/>
              </a:ext>
            </a:extLst>
          </p:cNvPr>
          <p:cNvGrpSpPr/>
          <p:nvPr/>
        </p:nvGrpSpPr>
        <p:grpSpPr>
          <a:xfrm>
            <a:off x="3532192" y="2066048"/>
            <a:ext cx="5127616" cy="3272003"/>
            <a:chOff x="3532192" y="2066048"/>
            <a:chExt cx="5127616" cy="3272003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="" xmlns:a16="http://schemas.microsoft.com/office/drawing/2014/main" id="{15C71875-03C2-48F8-8290-7658D57C0086}"/>
                </a:ext>
              </a:extLst>
            </p:cNvPr>
            <p:cNvSpPr/>
            <p:nvPr/>
          </p:nvSpPr>
          <p:spPr>
            <a:xfrm rot="1800000" flipH="1">
              <a:off x="3532192" y="3428035"/>
              <a:ext cx="5127616" cy="548036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="" xmlns:a16="http://schemas.microsoft.com/office/drawing/2014/main" id="{9FE04F67-5879-4F87-9599-86E14ADAC2C0}"/>
                </a:ext>
              </a:extLst>
            </p:cNvPr>
            <p:cNvSpPr/>
            <p:nvPr/>
          </p:nvSpPr>
          <p:spPr>
            <a:xfrm rot="19800000">
              <a:off x="3532196" y="3428035"/>
              <a:ext cx="5127610" cy="548036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="" xmlns:a16="http://schemas.microsoft.com/office/drawing/2014/main" id="{1F29C810-85DE-4B8D-986E-7345BDB2F758}"/>
                </a:ext>
              </a:extLst>
            </p:cNvPr>
            <p:cNvGrpSpPr/>
            <p:nvPr/>
          </p:nvGrpSpPr>
          <p:grpSpPr>
            <a:xfrm>
              <a:off x="3562814" y="2066048"/>
              <a:ext cx="811378" cy="811378"/>
              <a:chOff x="3562814" y="2066048"/>
              <a:chExt cx="811378" cy="811378"/>
            </a:xfrm>
          </p:grpSpPr>
          <p:sp>
            <p:nvSpPr>
              <p:cNvPr id="20" name="Oval 19">
                <a:extLst>
                  <a:ext uri="{FF2B5EF4-FFF2-40B4-BE49-F238E27FC236}">
                    <a16:creationId xmlns="" xmlns:a16="http://schemas.microsoft.com/office/drawing/2014/main" id="{717D412D-F84D-4E65-8675-E90E304F6BD7}"/>
                  </a:ext>
                </a:extLst>
              </p:cNvPr>
              <p:cNvSpPr/>
              <p:nvPr/>
            </p:nvSpPr>
            <p:spPr>
              <a:xfrm>
                <a:off x="3562814" y="2066048"/>
                <a:ext cx="811378" cy="811378"/>
              </a:xfrm>
              <a:prstGeom prst="ellipse">
                <a:avLst/>
              </a:prstGeom>
              <a:solidFill>
                <a:srgbClr val="9BBFAB"/>
              </a:solidFill>
              <a:ln w="3810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="" xmlns:a16="http://schemas.microsoft.com/office/drawing/2014/main" id="{FC080A7A-560B-4793-BC63-B5E457892FE3}"/>
                  </a:ext>
                </a:extLst>
              </p:cNvPr>
              <p:cNvGrpSpPr/>
              <p:nvPr/>
            </p:nvGrpSpPr>
            <p:grpSpPr>
              <a:xfrm>
                <a:off x="3824834" y="2333625"/>
                <a:ext cx="287338" cy="276225"/>
                <a:chOff x="9309100" y="1363663"/>
                <a:chExt cx="287338" cy="276225"/>
              </a:xfrm>
              <a:solidFill>
                <a:schemeClr val="bg1"/>
              </a:solidFill>
            </p:grpSpPr>
            <p:sp>
              <p:nvSpPr>
                <p:cNvPr id="35" name="Freeform 77">
                  <a:extLst>
                    <a:ext uri="{FF2B5EF4-FFF2-40B4-BE49-F238E27FC236}">
                      <a16:creationId xmlns="" xmlns:a16="http://schemas.microsoft.com/office/drawing/2014/main" id="{CEA7E54C-E090-4083-A184-A16893BDBC2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09100" y="1363663"/>
                  <a:ext cx="161925" cy="276225"/>
                </a:xfrm>
                <a:custGeom>
                  <a:avLst/>
                  <a:gdLst>
                    <a:gd name="T0" fmla="*/ 421 w 511"/>
                    <a:gd name="T1" fmla="*/ 270 h 872"/>
                    <a:gd name="T2" fmla="*/ 361 w 511"/>
                    <a:gd name="T3" fmla="*/ 391 h 872"/>
                    <a:gd name="T4" fmla="*/ 331 w 511"/>
                    <a:gd name="T5" fmla="*/ 511 h 872"/>
                    <a:gd name="T6" fmla="*/ 301 w 511"/>
                    <a:gd name="T7" fmla="*/ 720 h 872"/>
                    <a:gd name="T8" fmla="*/ 331 w 511"/>
                    <a:gd name="T9" fmla="*/ 842 h 872"/>
                    <a:gd name="T10" fmla="*/ 60 w 511"/>
                    <a:gd name="T11" fmla="*/ 750 h 872"/>
                    <a:gd name="T12" fmla="*/ 30 w 511"/>
                    <a:gd name="T13" fmla="*/ 631 h 872"/>
                    <a:gd name="T14" fmla="*/ 30 w 511"/>
                    <a:gd name="T15" fmla="*/ 720 h 872"/>
                    <a:gd name="T16" fmla="*/ 60 w 511"/>
                    <a:gd name="T17" fmla="*/ 601 h 872"/>
                    <a:gd name="T18" fmla="*/ 90 w 511"/>
                    <a:gd name="T19" fmla="*/ 481 h 872"/>
                    <a:gd name="T20" fmla="*/ 135 w 511"/>
                    <a:gd name="T21" fmla="*/ 270 h 872"/>
                    <a:gd name="T22" fmla="*/ 150 w 511"/>
                    <a:gd name="T23" fmla="*/ 150 h 872"/>
                    <a:gd name="T24" fmla="*/ 60 w 511"/>
                    <a:gd name="T25" fmla="*/ 30 h 872"/>
                    <a:gd name="T26" fmla="*/ 391 w 511"/>
                    <a:gd name="T27" fmla="*/ 120 h 872"/>
                    <a:gd name="T28" fmla="*/ 481 w 511"/>
                    <a:gd name="T29" fmla="*/ 240 h 872"/>
                    <a:gd name="T30" fmla="*/ 481 w 511"/>
                    <a:gd name="T31" fmla="*/ 240 h 872"/>
                    <a:gd name="T32" fmla="*/ 150 w 511"/>
                    <a:gd name="T33" fmla="*/ 30 h 872"/>
                    <a:gd name="T34" fmla="*/ 120 w 511"/>
                    <a:gd name="T35" fmla="*/ 481 h 872"/>
                    <a:gd name="T36" fmla="*/ 150 w 511"/>
                    <a:gd name="T37" fmla="*/ 601 h 872"/>
                    <a:gd name="T38" fmla="*/ 120 w 511"/>
                    <a:gd name="T39" fmla="*/ 720 h 872"/>
                    <a:gd name="T40" fmla="*/ 301 w 511"/>
                    <a:gd name="T41" fmla="*/ 750 h 872"/>
                    <a:gd name="T42" fmla="*/ 180 w 511"/>
                    <a:gd name="T43" fmla="*/ 360 h 872"/>
                    <a:gd name="T44" fmla="*/ 241 w 511"/>
                    <a:gd name="T45" fmla="*/ 240 h 872"/>
                    <a:gd name="T46" fmla="*/ 505 w 511"/>
                    <a:gd name="T47" fmla="*/ 267 h 872"/>
                    <a:gd name="T48" fmla="*/ 511 w 511"/>
                    <a:gd name="T49" fmla="*/ 255 h 872"/>
                    <a:gd name="T50" fmla="*/ 507 w 511"/>
                    <a:gd name="T51" fmla="*/ 124 h 872"/>
                    <a:gd name="T52" fmla="*/ 421 w 511"/>
                    <a:gd name="T53" fmla="*/ 120 h 872"/>
                    <a:gd name="T54" fmla="*/ 417 w 511"/>
                    <a:gd name="T55" fmla="*/ 4 h 872"/>
                    <a:gd name="T56" fmla="*/ 45 w 511"/>
                    <a:gd name="T57" fmla="*/ 0 h 872"/>
                    <a:gd name="T58" fmla="*/ 33 w 511"/>
                    <a:gd name="T59" fmla="*/ 6 h 872"/>
                    <a:gd name="T60" fmla="*/ 30 w 511"/>
                    <a:gd name="T61" fmla="*/ 138 h 872"/>
                    <a:gd name="T62" fmla="*/ 40 w 511"/>
                    <a:gd name="T63" fmla="*/ 148 h 872"/>
                    <a:gd name="T64" fmla="*/ 75 w 511"/>
                    <a:gd name="T65" fmla="*/ 240 h 872"/>
                    <a:gd name="T66" fmla="*/ 63 w 511"/>
                    <a:gd name="T67" fmla="*/ 247 h 872"/>
                    <a:gd name="T68" fmla="*/ 15 w 511"/>
                    <a:gd name="T69" fmla="*/ 360 h 872"/>
                    <a:gd name="T70" fmla="*/ 2 w 511"/>
                    <a:gd name="T71" fmla="*/ 367 h 872"/>
                    <a:gd name="T72" fmla="*/ 0 w 511"/>
                    <a:gd name="T73" fmla="*/ 499 h 872"/>
                    <a:gd name="T74" fmla="*/ 10 w 511"/>
                    <a:gd name="T75" fmla="*/ 509 h 872"/>
                    <a:gd name="T76" fmla="*/ 15 w 511"/>
                    <a:gd name="T77" fmla="*/ 601 h 872"/>
                    <a:gd name="T78" fmla="*/ 2 w 511"/>
                    <a:gd name="T79" fmla="*/ 607 h 872"/>
                    <a:gd name="T80" fmla="*/ 0 w 511"/>
                    <a:gd name="T81" fmla="*/ 739 h 872"/>
                    <a:gd name="T82" fmla="*/ 10 w 511"/>
                    <a:gd name="T83" fmla="*/ 749 h 872"/>
                    <a:gd name="T84" fmla="*/ 30 w 511"/>
                    <a:gd name="T85" fmla="*/ 859 h 872"/>
                    <a:gd name="T86" fmla="*/ 40 w 511"/>
                    <a:gd name="T87" fmla="*/ 870 h 872"/>
                    <a:gd name="T88" fmla="*/ 411 w 511"/>
                    <a:gd name="T89" fmla="*/ 870 h 872"/>
                    <a:gd name="T90" fmla="*/ 421 w 511"/>
                    <a:gd name="T91" fmla="*/ 860 h 872"/>
                    <a:gd name="T92" fmla="*/ 419 w 511"/>
                    <a:gd name="T93" fmla="*/ 728 h 872"/>
                    <a:gd name="T94" fmla="*/ 406 w 511"/>
                    <a:gd name="T95" fmla="*/ 720 h 872"/>
                    <a:gd name="T96" fmla="*/ 411 w 511"/>
                    <a:gd name="T97" fmla="*/ 629 h 872"/>
                    <a:gd name="T98" fmla="*/ 421 w 511"/>
                    <a:gd name="T99" fmla="*/ 619 h 872"/>
                    <a:gd name="T100" fmla="*/ 419 w 511"/>
                    <a:gd name="T101" fmla="*/ 487 h 872"/>
                    <a:gd name="T102" fmla="*/ 406 w 511"/>
                    <a:gd name="T103" fmla="*/ 481 h 872"/>
                    <a:gd name="T104" fmla="*/ 442 w 511"/>
                    <a:gd name="T105" fmla="*/ 389 h 872"/>
                    <a:gd name="T106" fmla="*/ 451 w 511"/>
                    <a:gd name="T107" fmla="*/ 378 h 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11" h="872">
                      <a:moveTo>
                        <a:pt x="421" y="360"/>
                      </a:moveTo>
                      <a:lnTo>
                        <a:pt x="376" y="360"/>
                      </a:lnTo>
                      <a:lnTo>
                        <a:pt x="361" y="360"/>
                      </a:lnTo>
                      <a:lnTo>
                        <a:pt x="361" y="270"/>
                      </a:lnTo>
                      <a:lnTo>
                        <a:pt x="421" y="270"/>
                      </a:lnTo>
                      <a:lnTo>
                        <a:pt x="421" y="360"/>
                      </a:lnTo>
                      <a:close/>
                      <a:moveTo>
                        <a:pt x="361" y="481"/>
                      </a:moveTo>
                      <a:lnTo>
                        <a:pt x="301" y="481"/>
                      </a:lnTo>
                      <a:lnTo>
                        <a:pt x="301" y="391"/>
                      </a:lnTo>
                      <a:lnTo>
                        <a:pt x="361" y="391"/>
                      </a:lnTo>
                      <a:lnTo>
                        <a:pt x="361" y="481"/>
                      </a:lnTo>
                      <a:close/>
                      <a:moveTo>
                        <a:pt x="391" y="601"/>
                      </a:moveTo>
                      <a:lnTo>
                        <a:pt x="376" y="601"/>
                      </a:lnTo>
                      <a:lnTo>
                        <a:pt x="331" y="601"/>
                      </a:lnTo>
                      <a:lnTo>
                        <a:pt x="331" y="511"/>
                      </a:lnTo>
                      <a:lnTo>
                        <a:pt x="376" y="511"/>
                      </a:lnTo>
                      <a:lnTo>
                        <a:pt x="391" y="511"/>
                      </a:lnTo>
                      <a:lnTo>
                        <a:pt x="391" y="601"/>
                      </a:lnTo>
                      <a:close/>
                      <a:moveTo>
                        <a:pt x="361" y="720"/>
                      </a:moveTo>
                      <a:lnTo>
                        <a:pt x="301" y="720"/>
                      </a:lnTo>
                      <a:lnTo>
                        <a:pt x="301" y="631"/>
                      </a:lnTo>
                      <a:lnTo>
                        <a:pt x="361" y="631"/>
                      </a:lnTo>
                      <a:lnTo>
                        <a:pt x="361" y="720"/>
                      </a:lnTo>
                      <a:close/>
                      <a:moveTo>
                        <a:pt x="391" y="842"/>
                      </a:moveTo>
                      <a:lnTo>
                        <a:pt x="331" y="842"/>
                      </a:lnTo>
                      <a:lnTo>
                        <a:pt x="331" y="750"/>
                      </a:lnTo>
                      <a:lnTo>
                        <a:pt x="376" y="750"/>
                      </a:lnTo>
                      <a:lnTo>
                        <a:pt x="391" y="750"/>
                      </a:lnTo>
                      <a:lnTo>
                        <a:pt x="391" y="842"/>
                      </a:lnTo>
                      <a:close/>
                      <a:moveTo>
                        <a:pt x="60" y="750"/>
                      </a:moveTo>
                      <a:lnTo>
                        <a:pt x="120" y="750"/>
                      </a:lnTo>
                      <a:lnTo>
                        <a:pt x="120" y="842"/>
                      </a:lnTo>
                      <a:lnTo>
                        <a:pt x="60" y="842"/>
                      </a:lnTo>
                      <a:lnTo>
                        <a:pt x="60" y="750"/>
                      </a:lnTo>
                      <a:close/>
                      <a:moveTo>
                        <a:pt x="30" y="631"/>
                      </a:moveTo>
                      <a:lnTo>
                        <a:pt x="45" y="631"/>
                      </a:lnTo>
                      <a:lnTo>
                        <a:pt x="90" y="631"/>
                      </a:lnTo>
                      <a:lnTo>
                        <a:pt x="90" y="720"/>
                      </a:lnTo>
                      <a:lnTo>
                        <a:pt x="45" y="720"/>
                      </a:lnTo>
                      <a:lnTo>
                        <a:pt x="30" y="720"/>
                      </a:lnTo>
                      <a:lnTo>
                        <a:pt x="30" y="631"/>
                      </a:lnTo>
                      <a:close/>
                      <a:moveTo>
                        <a:pt x="60" y="511"/>
                      </a:moveTo>
                      <a:lnTo>
                        <a:pt x="120" y="511"/>
                      </a:lnTo>
                      <a:lnTo>
                        <a:pt x="120" y="601"/>
                      </a:lnTo>
                      <a:lnTo>
                        <a:pt x="60" y="601"/>
                      </a:lnTo>
                      <a:lnTo>
                        <a:pt x="60" y="511"/>
                      </a:lnTo>
                      <a:close/>
                      <a:moveTo>
                        <a:pt x="30" y="391"/>
                      </a:moveTo>
                      <a:lnTo>
                        <a:pt x="75" y="391"/>
                      </a:lnTo>
                      <a:lnTo>
                        <a:pt x="90" y="391"/>
                      </a:lnTo>
                      <a:lnTo>
                        <a:pt x="90" y="481"/>
                      </a:lnTo>
                      <a:lnTo>
                        <a:pt x="45" y="481"/>
                      </a:lnTo>
                      <a:lnTo>
                        <a:pt x="30" y="481"/>
                      </a:lnTo>
                      <a:lnTo>
                        <a:pt x="30" y="391"/>
                      </a:lnTo>
                      <a:close/>
                      <a:moveTo>
                        <a:pt x="90" y="270"/>
                      </a:moveTo>
                      <a:lnTo>
                        <a:pt x="135" y="270"/>
                      </a:lnTo>
                      <a:lnTo>
                        <a:pt x="150" y="270"/>
                      </a:lnTo>
                      <a:lnTo>
                        <a:pt x="150" y="360"/>
                      </a:lnTo>
                      <a:lnTo>
                        <a:pt x="90" y="360"/>
                      </a:lnTo>
                      <a:lnTo>
                        <a:pt x="90" y="270"/>
                      </a:lnTo>
                      <a:close/>
                      <a:moveTo>
                        <a:pt x="150" y="150"/>
                      </a:moveTo>
                      <a:lnTo>
                        <a:pt x="211" y="150"/>
                      </a:lnTo>
                      <a:lnTo>
                        <a:pt x="211" y="240"/>
                      </a:lnTo>
                      <a:lnTo>
                        <a:pt x="150" y="240"/>
                      </a:lnTo>
                      <a:lnTo>
                        <a:pt x="150" y="150"/>
                      </a:lnTo>
                      <a:close/>
                      <a:moveTo>
                        <a:pt x="60" y="30"/>
                      </a:moveTo>
                      <a:lnTo>
                        <a:pt x="120" y="30"/>
                      </a:lnTo>
                      <a:lnTo>
                        <a:pt x="120" y="120"/>
                      </a:lnTo>
                      <a:lnTo>
                        <a:pt x="60" y="120"/>
                      </a:lnTo>
                      <a:lnTo>
                        <a:pt x="60" y="30"/>
                      </a:lnTo>
                      <a:close/>
                      <a:moveTo>
                        <a:pt x="391" y="120"/>
                      </a:moveTo>
                      <a:lnTo>
                        <a:pt x="331" y="120"/>
                      </a:lnTo>
                      <a:lnTo>
                        <a:pt x="331" y="30"/>
                      </a:lnTo>
                      <a:lnTo>
                        <a:pt x="391" y="30"/>
                      </a:lnTo>
                      <a:lnTo>
                        <a:pt x="391" y="120"/>
                      </a:lnTo>
                      <a:close/>
                      <a:moveTo>
                        <a:pt x="481" y="240"/>
                      </a:moveTo>
                      <a:lnTo>
                        <a:pt x="436" y="240"/>
                      </a:lnTo>
                      <a:lnTo>
                        <a:pt x="421" y="240"/>
                      </a:lnTo>
                      <a:lnTo>
                        <a:pt x="421" y="150"/>
                      </a:lnTo>
                      <a:lnTo>
                        <a:pt x="481" y="150"/>
                      </a:lnTo>
                      <a:lnTo>
                        <a:pt x="481" y="240"/>
                      </a:lnTo>
                      <a:close/>
                      <a:moveTo>
                        <a:pt x="150" y="30"/>
                      </a:moveTo>
                      <a:lnTo>
                        <a:pt x="301" y="30"/>
                      </a:lnTo>
                      <a:lnTo>
                        <a:pt x="301" y="120"/>
                      </a:lnTo>
                      <a:lnTo>
                        <a:pt x="150" y="120"/>
                      </a:lnTo>
                      <a:lnTo>
                        <a:pt x="150" y="30"/>
                      </a:lnTo>
                      <a:close/>
                      <a:moveTo>
                        <a:pt x="120" y="481"/>
                      </a:moveTo>
                      <a:lnTo>
                        <a:pt x="120" y="391"/>
                      </a:lnTo>
                      <a:lnTo>
                        <a:pt x="271" y="391"/>
                      </a:lnTo>
                      <a:lnTo>
                        <a:pt x="271" y="481"/>
                      </a:lnTo>
                      <a:lnTo>
                        <a:pt x="120" y="481"/>
                      </a:lnTo>
                      <a:close/>
                      <a:moveTo>
                        <a:pt x="150" y="601"/>
                      </a:moveTo>
                      <a:lnTo>
                        <a:pt x="150" y="511"/>
                      </a:lnTo>
                      <a:lnTo>
                        <a:pt x="301" y="511"/>
                      </a:lnTo>
                      <a:lnTo>
                        <a:pt x="301" y="601"/>
                      </a:lnTo>
                      <a:lnTo>
                        <a:pt x="150" y="601"/>
                      </a:lnTo>
                      <a:close/>
                      <a:moveTo>
                        <a:pt x="120" y="720"/>
                      </a:moveTo>
                      <a:lnTo>
                        <a:pt x="120" y="631"/>
                      </a:lnTo>
                      <a:lnTo>
                        <a:pt x="271" y="631"/>
                      </a:lnTo>
                      <a:lnTo>
                        <a:pt x="271" y="720"/>
                      </a:lnTo>
                      <a:lnTo>
                        <a:pt x="120" y="720"/>
                      </a:lnTo>
                      <a:close/>
                      <a:moveTo>
                        <a:pt x="301" y="750"/>
                      </a:moveTo>
                      <a:lnTo>
                        <a:pt x="301" y="842"/>
                      </a:lnTo>
                      <a:lnTo>
                        <a:pt x="150" y="842"/>
                      </a:lnTo>
                      <a:lnTo>
                        <a:pt x="150" y="750"/>
                      </a:lnTo>
                      <a:lnTo>
                        <a:pt x="301" y="750"/>
                      </a:lnTo>
                      <a:close/>
                      <a:moveTo>
                        <a:pt x="180" y="360"/>
                      </a:moveTo>
                      <a:lnTo>
                        <a:pt x="180" y="270"/>
                      </a:lnTo>
                      <a:lnTo>
                        <a:pt x="331" y="270"/>
                      </a:lnTo>
                      <a:lnTo>
                        <a:pt x="331" y="360"/>
                      </a:lnTo>
                      <a:lnTo>
                        <a:pt x="180" y="360"/>
                      </a:lnTo>
                      <a:close/>
                      <a:moveTo>
                        <a:pt x="241" y="240"/>
                      </a:moveTo>
                      <a:lnTo>
                        <a:pt x="241" y="150"/>
                      </a:lnTo>
                      <a:lnTo>
                        <a:pt x="391" y="150"/>
                      </a:lnTo>
                      <a:lnTo>
                        <a:pt x="391" y="240"/>
                      </a:lnTo>
                      <a:lnTo>
                        <a:pt x="241" y="240"/>
                      </a:lnTo>
                      <a:close/>
                      <a:moveTo>
                        <a:pt x="451" y="270"/>
                      </a:moveTo>
                      <a:lnTo>
                        <a:pt x="496" y="270"/>
                      </a:lnTo>
                      <a:lnTo>
                        <a:pt x="499" y="270"/>
                      </a:lnTo>
                      <a:lnTo>
                        <a:pt x="502" y="268"/>
                      </a:lnTo>
                      <a:lnTo>
                        <a:pt x="505" y="267"/>
                      </a:lnTo>
                      <a:lnTo>
                        <a:pt x="507" y="265"/>
                      </a:lnTo>
                      <a:lnTo>
                        <a:pt x="509" y="263"/>
                      </a:lnTo>
                      <a:lnTo>
                        <a:pt x="510" y="261"/>
                      </a:lnTo>
                      <a:lnTo>
                        <a:pt x="511" y="258"/>
                      </a:lnTo>
                      <a:lnTo>
                        <a:pt x="511" y="255"/>
                      </a:lnTo>
                      <a:lnTo>
                        <a:pt x="511" y="135"/>
                      </a:lnTo>
                      <a:lnTo>
                        <a:pt x="511" y="131"/>
                      </a:lnTo>
                      <a:lnTo>
                        <a:pt x="510" y="129"/>
                      </a:lnTo>
                      <a:lnTo>
                        <a:pt x="509" y="126"/>
                      </a:lnTo>
                      <a:lnTo>
                        <a:pt x="507" y="124"/>
                      </a:lnTo>
                      <a:lnTo>
                        <a:pt x="505" y="122"/>
                      </a:lnTo>
                      <a:lnTo>
                        <a:pt x="502" y="121"/>
                      </a:lnTo>
                      <a:lnTo>
                        <a:pt x="499" y="120"/>
                      </a:lnTo>
                      <a:lnTo>
                        <a:pt x="496" y="120"/>
                      </a:lnTo>
                      <a:lnTo>
                        <a:pt x="421" y="120"/>
                      </a:lnTo>
                      <a:lnTo>
                        <a:pt x="421" y="15"/>
                      </a:lnTo>
                      <a:lnTo>
                        <a:pt x="421" y="11"/>
                      </a:lnTo>
                      <a:lnTo>
                        <a:pt x="420" y="8"/>
                      </a:lnTo>
                      <a:lnTo>
                        <a:pt x="419" y="6"/>
                      </a:lnTo>
                      <a:lnTo>
                        <a:pt x="417" y="4"/>
                      </a:lnTo>
                      <a:lnTo>
                        <a:pt x="415" y="2"/>
                      </a:lnTo>
                      <a:lnTo>
                        <a:pt x="411" y="1"/>
                      </a:lnTo>
                      <a:lnTo>
                        <a:pt x="409" y="0"/>
                      </a:lnTo>
                      <a:lnTo>
                        <a:pt x="406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1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3" y="6"/>
                      </a:lnTo>
                      <a:lnTo>
                        <a:pt x="31" y="8"/>
                      </a:lnTo>
                      <a:lnTo>
                        <a:pt x="30" y="11"/>
                      </a:lnTo>
                      <a:lnTo>
                        <a:pt x="30" y="15"/>
                      </a:lnTo>
                      <a:lnTo>
                        <a:pt x="30" y="135"/>
                      </a:lnTo>
                      <a:lnTo>
                        <a:pt x="30" y="138"/>
                      </a:lnTo>
                      <a:lnTo>
                        <a:pt x="31" y="140"/>
                      </a:lnTo>
                      <a:lnTo>
                        <a:pt x="33" y="143"/>
                      </a:lnTo>
                      <a:lnTo>
                        <a:pt x="34" y="145"/>
                      </a:lnTo>
                      <a:lnTo>
                        <a:pt x="36" y="147"/>
                      </a:lnTo>
                      <a:lnTo>
                        <a:pt x="40" y="148"/>
                      </a:lnTo>
                      <a:lnTo>
                        <a:pt x="42" y="150"/>
                      </a:lnTo>
                      <a:lnTo>
                        <a:pt x="45" y="150"/>
                      </a:lnTo>
                      <a:lnTo>
                        <a:pt x="120" y="150"/>
                      </a:lnTo>
                      <a:lnTo>
                        <a:pt x="120" y="240"/>
                      </a:lnTo>
                      <a:lnTo>
                        <a:pt x="75" y="240"/>
                      </a:lnTo>
                      <a:lnTo>
                        <a:pt x="72" y="241"/>
                      </a:lnTo>
                      <a:lnTo>
                        <a:pt x="70" y="241"/>
                      </a:lnTo>
                      <a:lnTo>
                        <a:pt x="66" y="243"/>
                      </a:lnTo>
                      <a:lnTo>
                        <a:pt x="64" y="244"/>
                      </a:lnTo>
                      <a:lnTo>
                        <a:pt x="63" y="247"/>
                      </a:lnTo>
                      <a:lnTo>
                        <a:pt x="61" y="249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60" y="360"/>
                      </a:lnTo>
                      <a:lnTo>
                        <a:pt x="15" y="360"/>
                      </a:lnTo>
                      <a:lnTo>
                        <a:pt x="12" y="361"/>
                      </a:lnTo>
                      <a:lnTo>
                        <a:pt x="10" y="362"/>
                      </a:lnTo>
                      <a:lnTo>
                        <a:pt x="6" y="363"/>
                      </a:lnTo>
                      <a:lnTo>
                        <a:pt x="4" y="365"/>
                      </a:lnTo>
                      <a:lnTo>
                        <a:pt x="2" y="367"/>
                      </a:lnTo>
                      <a:lnTo>
                        <a:pt x="1" y="369"/>
                      </a:lnTo>
                      <a:lnTo>
                        <a:pt x="0" y="372"/>
                      </a:lnTo>
                      <a:lnTo>
                        <a:pt x="0" y="376"/>
                      </a:lnTo>
                      <a:lnTo>
                        <a:pt x="0" y="496"/>
                      </a:lnTo>
                      <a:lnTo>
                        <a:pt x="0" y="499"/>
                      </a:lnTo>
                      <a:lnTo>
                        <a:pt x="1" y="501"/>
                      </a:lnTo>
                      <a:lnTo>
                        <a:pt x="2" y="504"/>
                      </a:lnTo>
                      <a:lnTo>
                        <a:pt x="4" y="506"/>
                      </a:lnTo>
                      <a:lnTo>
                        <a:pt x="6" y="508"/>
                      </a:lnTo>
                      <a:lnTo>
                        <a:pt x="10" y="509"/>
                      </a:lnTo>
                      <a:lnTo>
                        <a:pt x="12" y="511"/>
                      </a:lnTo>
                      <a:lnTo>
                        <a:pt x="15" y="511"/>
                      </a:lnTo>
                      <a:lnTo>
                        <a:pt x="30" y="511"/>
                      </a:lnTo>
                      <a:lnTo>
                        <a:pt x="30" y="601"/>
                      </a:lnTo>
                      <a:lnTo>
                        <a:pt x="15" y="601"/>
                      </a:lnTo>
                      <a:lnTo>
                        <a:pt x="12" y="601"/>
                      </a:lnTo>
                      <a:lnTo>
                        <a:pt x="10" y="602"/>
                      </a:lnTo>
                      <a:lnTo>
                        <a:pt x="6" y="603"/>
                      </a:lnTo>
                      <a:lnTo>
                        <a:pt x="4" y="605"/>
                      </a:lnTo>
                      <a:lnTo>
                        <a:pt x="2" y="607"/>
                      </a:lnTo>
                      <a:lnTo>
                        <a:pt x="1" y="610"/>
                      </a:lnTo>
                      <a:lnTo>
                        <a:pt x="0" y="612"/>
                      </a:lnTo>
                      <a:lnTo>
                        <a:pt x="0" y="616"/>
                      </a:lnTo>
                      <a:lnTo>
                        <a:pt x="0" y="735"/>
                      </a:lnTo>
                      <a:lnTo>
                        <a:pt x="0" y="739"/>
                      </a:lnTo>
                      <a:lnTo>
                        <a:pt x="1" y="742"/>
                      </a:lnTo>
                      <a:lnTo>
                        <a:pt x="2" y="744"/>
                      </a:lnTo>
                      <a:lnTo>
                        <a:pt x="4" y="746"/>
                      </a:lnTo>
                      <a:lnTo>
                        <a:pt x="6" y="748"/>
                      </a:lnTo>
                      <a:lnTo>
                        <a:pt x="10" y="749"/>
                      </a:lnTo>
                      <a:lnTo>
                        <a:pt x="12" y="750"/>
                      </a:lnTo>
                      <a:lnTo>
                        <a:pt x="15" y="752"/>
                      </a:lnTo>
                      <a:lnTo>
                        <a:pt x="30" y="750"/>
                      </a:lnTo>
                      <a:lnTo>
                        <a:pt x="30" y="857"/>
                      </a:lnTo>
                      <a:lnTo>
                        <a:pt x="30" y="859"/>
                      </a:lnTo>
                      <a:lnTo>
                        <a:pt x="31" y="862"/>
                      </a:lnTo>
                      <a:lnTo>
                        <a:pt x="33" y="865"/>
                      </a:lnTo>
                      <a:lnTo>
                        <a:pt x="34" y="867"/>
                      </a:lnTo>
                      <a:lnTo>
                        <a:pt x="36" y="868"/>
                      </a:lnTo>
                      <a:lnTo>
                        <a:pt x="40" y="870"/>
                      </a:lnTo>
                      <a:lnTo>
                        <a:pt x="42" y="870"/>
                      </a:lnTo>
                      <a:lnTo>
                        <a:pt x="45" y="872"/>
                      </a:lnTo>
                      <a:lnTo>
                        <a:pt x="406" y="872"/>
                      </a:lnTo>
                      <a:lnTo>
                        <a:pt x="409" y="870"/>
                      </a:lnTo>
                      <a:lnTo>
                        <a:pt x="411" y="870"/>
                      </a:lnTo>
                      <a:lnTo>
                        <a:pt x="415" y="868"/>
                      </a:lnTo>
                      <a:lnTo>
                        <a:pt x="417" y="867"/>
                      </a:lnTo>
                      <a:lnTo>
                        <a:pt x="419" y="865"/>
                      </a:lnTo>
                      <a:lnTo>
                        <a:pt x="420" y="862"/>
                      </a:lnTo>
                      <a:lnTo>
                        <a:pt x="421" y="860"/>
                      </a:lnTo>
                      <a:lnTo>
                        <a:pt x="421" y="857"/>
                      </a:lnTo>
                      <a:lnTo>
                        <a:pt x="421" y="735"/>
                      </a:lnTo>
                      <a:lnTo>
                        <a:pt x="421" y="733"/>
                      </a:lnTo>
                      <a:lnTo>
                        <a:pt x="420" y="730"/>
                      </a:lnTo>
                      <a:lnTo>
                        <a:pt x="419" y="728"/>
                      </a:lnTo>
                      <a:lnTo>
                        <a:pt x="417" y="726"/>
                      </a:lnTo>
                      <a:lnTo>
                        <a:pt x="415" y="724"/>
                      </a:lnTo>
                      <a:lnTo>
                        <a:pt x="411" y="723"/>
                      </a:lnTo>
                      <a:lnTo>
                        <a:pt x="409" y="722"/>
                      </a:lnTo>
                      <a:lnTo>
                        <a:pt x="406" y="720"/>
                      </a:lnTo>
                      <a:lnTo>
                        <a:pt x="391" y="720"/>
                      </a:lnTo>
                      <a:lnTo>
                        <a:pt x="391" y="631"/>
                      </a:lnTo>
                      <a:lnTo>
                        <a:pt x="406" y="631"/>
                      </a:lnTo>
                      <a:lnTo>
                        <a:pt x="409" y="631"/>
                      </a:lnTo>
                      <a:lnTo>
                        <a:pt x="411" y="629"/>
                      </a:lnTo>
                      <a:lnTo>
                        <a:pt x="415" y="628"/>
                      </a:lnTo>
                      <a:lnTo>
                        <a:pt x="417" y="626"/>
                      </a:lnTo>
                      <a:lnTo>
                        <a:pt x="419" y="624"/>
                      </a:lnTo>
                      <a:lnTo>
                        <a:pt x="420" y="622"/>
                      </a:lnTo>
                      <a:lnTo>
                        <a:pt x="421" y="619"/>
                      </a:lnTo>
                      <a:lnTo>
                        <a:pt x="421" y="616"/>
                      </a:lnTo>
                      <a:lnTo>
                        <a:pt x="421" y="496"/>
                      </a:lnTo>
                      <a:lnTo>
                        <a:pt x="421" y="492"/>
                      </a:lnTo>
                      <a:lnTo>
                        <a:pt x="420" y="489"/>
                      </a:lnTo>
                      <a:lnTo>
                        <a:pt x="419" y="487"/>
                      </a:lnTo>
                      <a:lnTo>
                        <a:pt x="417" y="485"/>
                      </a:lnTo>
                      <a:lnTo>
                        <a:pt x="415" y="483"/>
                      </a:lnTo>
                      <a:lnTo>
                        <a:pt x="411" y="482"/>
                      </a:lnTo>
                      <a:lnTo>
                        <a:pt x="409" y="481"/>
                      </a:lnTo>
                      <a:lnTo>
                        <a:pt x="406" y="481"/>
                      </a:lnTo>
                      <a:lnTo>
                        <a:pt x="391" y="481"/>
                      </a:lnTo>
                      <a:lnTo>
                        <a:pt x="391" y="391"/>
                      </a:lnTo>
                      <a:lnTo>
                        <a:pt x="436" y="391"/>
                      </a:lnTo>
                      <a:lnTo>
                        <a:pt x="439" y="389"/>
                      </a:lnTo>
                      <a:lnTo>
                        <a:pt x="442" y="389"/>
                      </a:lnTo>
                      <a:lnTo>
                        <a:pt x="445" y="387"/>
                      </a:lnTo>
                      <a:lnTo>
                        <a:pt x="447" y="386"/>
                      </a:lnTo>
                      <a:lnTo>
                        <a:pt x="449" y="383"/>
                      </a:lnTo>
                      <a:lnTo>
                        <a:pt x="450" y="381"/>
                      </a:lnTo>
                      <a:lnTo>
                        <a:pt x="451" y="378"/>
                      </a:lnTo>
                      <a:lnTo>
                        <a:pt x="451" y="376"/>
                      </a:lnTo>
                      <a:lnTo>
                        <a:pt x="451" y="2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78">
                  <a:extLst>
                    <a:ext uri="{FF2B5EF4-FFF2-40B4-BE49-F238E27FC236}">
                      <a16:creationId xmlns="" xmlns:a16="http://schemas.microsoft.com/office/drawing/2014/main" id="{603BD7CB-DC58-4793-AB61-2BB4A4223B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51975" y="1516063"/>
                  <a:ext cx="144463" cy="123825"/>
                </a:xfrm>
                <a:custGeom>
                  <a:avLst/>
                  <a:gdLst>
                    <a:gd name="T0" fmla="*/ 376 w 451"/>
                    <a:gd name="T1" fmla="*/ 239 h 391"/>
                    <a:gd name="T2" fmla="*/ 361 w 451"/>
                    <a:gd name="T3" fmla="*/ 150 h 391"/>
                    <a:gd name="T4" fmla="*/ 421 w 451"/>
                    <a:gd name="T5" fmla="*/ 150 h 391"/>
                    <a:gd name="T6" fmla="*/ 361 w 451"/>
                    <a:gd name="T7" fmla="*/ 361 h 391"/>
                    <a:gd name="T8" fmla="*/ 301 w 451"/>
                    <a:gd name="T9" fmla="*/ 269 h 391"/>
                    <a:gd name="T10" fmla="*/ 361 w 451"/>
                    <a:gd name="T11" fmla="*/ 361 h 391"/>
                    <a:gd name="T12" fmla="*/ 75 w 451"/>
                    <a:gd name="T13" fmla="*/ 269 h 391"/>
                    <a:gd name="T14" fmla="*/ 90 w 451"/>
                    <a:gd name="T15" fmla="*/ 361 h 391"/>
                    <a:gd name="T16" fmla="*/ 30 w 451"/>
                    <a:gd name="T17" fmla="*/ 269 h 391"/>
                    <a:gd name="T18" fmla="*/ 150 w 451"/>
                    <a:gd name="T19" fmla="*/ 150 h 391"/>
                    <a:gd name="T20" fmla="*/ 90 w 451"/>
                    <a:gd name="T21" fmla="*/ 239 h 391"/>
                    <a:gd name="T22" fmla="*/ 30 w 451"/>
                    <a:gd name="T23" fmla="*/ 30 h 391"/>
                    <a:gd name="T24" fmla="*/ 90 w 451"/>
                    <a:gd name="T25" fmla="*/ 120 h 391"/>
                    <a:gd name="T26" fmla="*/ 30 w 451"/>
                    <a:gd name="T27" fmla="*/ 120 h 391"/>
                    <a:gd name="T28" fmla="*/ 120 w 451"/>
                    <a:gd name="T29" fmla="*/ 120 h 391"/>
                    <a:gd name="T30" fmla="*/ 271 w 451"/>
                    <a:gd name="T31" fmla="*/ 30 h 391"/>
                    <a:gd name="T32" fmla="*/ 120 w 451"/>
                    <a:gd name="T33" fmla="*/ 120 h 391"/>
                    <a:gd name="T34" fmla="*/ 271 w 451"/>
                    <a:gd name="T35" fmla="*/ 361 h 391"/>
                    <a:gd name="T36" fmla="*/ 120 w 451"/>
                    <a:gd name="T37" fmla="*/ 269 h 391"/>
                    <a:gd name="T38" fmla="*/ 181 w 451"/>
                    <a:gd name="T39" fmla="*/ 239 h 391"/>
                    <a:gd name="T40" fmla="*/ 331 w 451"/>
                    <a:gd name="T41" fmla="*/ 150 h 391"/>
                    <a:gd name="T42" fmla="*/ 181 w 451"/>
                    <a:gd name="T43" fmla="*/ 239 h 391"/>
                    <a:gd name="T44" fmla="*/ 301 w 451"/>
                    <a:gd name="T45" fmla="*/ 120 h 391"/>
                    <a:gd name="T46" fmla="*/ 361 w 451"/>
                    <a:gd name="T47" fmla="*/ 30 h 391"/>
                    <a:gd name="T48" fmla="*/ 436 w 451"/>
                    <a:gd name="T49" fmla="*/ 120 h 391"/>
                    <a:gd name="T50" fmla="*/ 391 w 451"/>
                    <a:gd name="T51" fmla="*/ 15 h 391"/>
                    <a:gd name="T52" fmla="*/ 390 w 451"/>
                    <a:gd name="T53" fmla="*/ 8 h 391"/>
                    <a:gd name="T54" fmla="*/ 387 w 451"/>
                    <a:gd name="T55" fmla="*/ 4 h 391"/>
                    <a:gd name="T56" fmla="*/ 381 w 451"/>
                    <a:gd name="T57" fmla="*/ 1 h 391"/>
                    <a:gd name="T58" fmla="*/ 376 w 451"/>
                    <a:gd name="T59" fmla="*/ 0 h 391"/>
                    <a:gd name="T60" fmla="*/ 12 w 451"/>
                    <a:gd name="T61" fmla="*/ 0 h 391"/>
                    <a:gd name="T62" fmla="*/ 6 w 451"/>
                    <a:gd name="T63" fmla="*/ 2 h 391"/>
                    <a:gd name="T64" fmla="*/ 3 w 451"/>
                    <a:gd name="T65" fmla="*/ 6 h 391"/>
                    <a:gd name="T66" fmla="*/ 0 w 451"/>
                    <a:gd name="T67" fmla="*/ 11 h 391"/>
                    <a:gd name="T68" fmla="*/ 0 w 451"/>
                    <a:gd name="T69" fmla="*/ 135 h 391"/>
                    <a:gd name="T70" fmla="*/ 1 w 451"/>
                    <a:gd name="T71" fmla="*/ 141 h 391"/>
                    <a:gd name="T72" fmla="*/ 4 w 451"/>
                    <a:gd name="T73" fmla="*/ 145 h 391"/>
                    <a:gd name="T74" fmla="*/ 10 w 451"/>
                    <a:gd name="T75" fmla="*/ 148 h 391"/>
                    <a:gd name="T76" fmla="*/ 15 w 451"/>
                    <a:gd name="T77" fmla="*/ 150 h 391"/>
                    <a:gd name="T78" fmla="*/ 60 w 451"/>
                    <a:gd name="T79" fmla="*/ 239 h 391"/>
                    <a:gd name="T80" fmla="*/ 12 w 451"/>
                    <a:gd name="T81" fmla="*/ 241 h 391"/>
                    <a:gd name="T82" fmla="*/ 6 w 451"/>
                    <a:gd name="T83" fmla="*/ 243 h 391"/>
                    <a:gd name="T84" fmla="*/ 3 w 451"/>
                    <a:gd name="T85" fmla="*/ 247 h 391"/>
                    <a:gd name="T86" fmla="*/ 0 w 451"/>
                    <a:gd name="T87" fmla="*/ 252 h 391"/>
                    <a:gd name="T88" fmla="*/ 0 w 451"/>
                    <a:gd name="T89" fmla="*/ 376 h 391"/>
                    <a:gd name="T90" fmla="*/ 1 w 451"/>
                    <a:gd name="T91" fmla="*/ 381 h 391"/>
                    <a:gd name="T92" fmla="*/ 4 w 451"/>
                    <a:gd name="T93" fmla="*/ 386 h 391"/>
                    <a:gd name="T94" fmla="*/ 10 w 451"/>
                    <a:gd name="T95" fmla="*/ 389 h 391"/>
                    <a:gd name="T96" fmla="*/ 15 w 451"/>
                    <a:gd name="T97" fmla="*/ 391 h 391"/>
                    <a:gd name="T98" fmla="*/ 379 w 451"/>
                    <a:gd name="T99" fmla="*/ 389 h 391"/>
                    <a:gd name="T100" fmla="*/ 385 w 451"/>
                    <a:gd name="T101" fmla="*/ 387 h 391"/>
                    <a:gd name="T102" fmla="*/ 389 w 451"/>
                    <a:gd name="T103" fmla="*/ 384 h 391"/>
                    <a:gd name="T104" fmla="*/ 391 w 451"/>
                    <a:gd name="T105" fmla="*/ 379 h 391"/>
                    <a:gd name="T106" fmla="*/ 391 w 451"/>
                    <a:gd name="T107" fmla="*/ 269 h 391"/>
                    <a:gd name="T108" fmla="*/ 439 w 451"/>
                    <a:gd name="T109" fmla="*/ 269 h 391"/>
                    <a:gd name="T110" fmla="*/ 445 w 451"/>
                    <a:gd name="T111" fmla="*/ 267 h 391"/>
                    <a:gd name="T112" fmla="*/ 449 w 451"/>
                    <a:gd name="T113" fmla="*/ 263 h 391"/>
                    <a:gd name="T114" fmla="*/ 451 w 451"/>
                    <a:gd name="T115" fmla="*/ 258 h 391"/>
                    <a:gd name="T116" fmla="*/ 451 w 451"/>
                    <a:gd name="T117" fmla="*/ 135 h 391"/>
                    <a:gd name="T118" fmla="*/ 450 w 451"/>
                    <a:gd name="T119" fmla="*/ 129 h 391"/>
                    <a:gd name="T120" fmla="*/ 447 w 451"/>
                    <a:gd name="T121" fmla="*/ 124 h 391"/>
                    <a:gd name="T122" fmla="*/ 442 w 451"/>
                    <a:gd name="T123" fmla="*/ 121 h 391"/>
                    <a:gd name="T124" fmla="*/ 436 w 451"/>
                    <a:gd name="T125" fmla="*/ 120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1" h="391">
                      <a:moveTo>
                        <a:pt x="421" y="239"/>
                      </a:moveTo>
                      <a:lnTo>
                        <a:pt x="376" y="239"/>
                      </a:lnTo>
                      <a:lnTo>
                        <a:pt x="361" y="239"/>
                      </a:lnTo>
                      <a:lnTo>
                        <a:pt x="361" y="150"/>
                      </a:lnTo>
                      <a:lnTo>
                        <a:pt x="376" y="150"/>
                      </a:lnTo>
                      <a:lnTo>
                        <a:pt x="421" y="150"/>
                      </a:lnTo>
                      <a:lnTo>
                        <a:pt x="421" y="239"/>
                      </a:lnTo>
                      <a:close/>
                      <a:moveTo>
                        <a:pt x="361" y="361"/>
                      </a:moveTo>
                      <a:lnTo>
                        <a:pt x="301" y="361"/>
                      </a:lnTo>
                      <a:lnTo>
                        <a:pt x="301" y="269"/>
                      </a:lnTo>
                      <a:lnTo>
                        <a:pt x="361" y="269"/>
                      </a:lnTo>
                      <a:lnTo>
                        <a:pt x="361" y="361"/>
                      </a:lnTo>
                      <a:close/>
                      <a:moveTo>
                        <a:pt x="30" y="269"/>
                      </a:moveTo>
                      <a:lnTo>
                        <a:pt x="75" y="269"/>
                      </a:lnTo>
                      <a:lnTo>
                        <a:pt x="90" y="269"/>
                      </a:lnTo>
                      <a:lnTo>
                        <a:pt x="90" y="361"/>
                      </a:lnTo>
                      <a:lnTo>
                        <a:pt x="30" y="361"/>
                      </a:lnTo>
                      <a:lnTo>
                        <a:pt x="30" y="269"/>
                      </a:lnTo>
                      <a:close/>
                      <a:moveTo>
                        <a:pt x="90" y="150"/>
                      </a:moveTo>
                      <a:lnTo>
                        <a:pt x="150" y="150"/>
                      </a:lnTo>
                      <a:lnTo>
                        <a:pt x="150" y="239"/>
                      </a:lnTo>
                      <a:lnTo>
                        <a:pt x="90" y="239"/>
                      </a:lnTo>
                      <a:lnTo>
                        <a:pt x="90" y="150"/>
                      </a:lnTo>
                      <a:close/>
                      <a:moveTo>
                        <a:pt x="30" y="30"/>
                      </a:moveTo>
                      <a:lnTo>
                        <a:pt x="90" y="30"/>
                      </a:lnTo>
                      <a:lnTo>
                        <a:pt x="90" y="120"/>
                      </a:lnTo>
                      <a:lnTo>
                        <a:pt x="75" y="120"/>
                      </a:lnTo>
                      <a:lnTo>
                        <a:pt x="30" y="120"/>
                      </a:lnTo>
                      <a:lnTo>
                        <a:pt x="30" y="30"/>
                      </a:lnTo>
                      <a:close/>
                      <a:moveTo>
                        <a:pt x="120" y="120"/>
                      </a:moveTo>
                      <a:lnTo>
                        <a:pt x="120" y="30"/>
                      </a:lnTo>
                      <a:lnTo>
                        <a:pt x="271" y="30"/>
                      </a:lnTo>
                      <a:lnTo>
                        <a:pt x="271" y="120"/>
                      </a:lnTo>
                      <a:lnTo>
                        <a:pt x="120" y="120"/>
                      </a:lnTo>
                      <a:close/>
                      <a:moveTo>
                        <a:pt x="271" y="269"/>
                      </a:moveTo>
                      <a:lnTo>
                        <a:pt x="271" y="361"/>
                      </a:lnTo>
                      <a:lnTo>
                        <a:pt x="120" y="361"/>
                      </a:lnTo>
                      <a:lnTo>
                        <a:pt x="120" y="269"/>
                      </a:lnTo>
                      <a:lnTo>
                        <a:pt x="271" y="269"/>
                      </a:lnTo>
                      <a:close/>
                      <a:moveTo>
                        <a:pt x="181" y="239"/>
                      </a:moveTo>
                      <a:lnTo>
                        <a:pt x="181" y="150"/>
                      </a:lnTo>
                      <a:lnTo>
                        <a:pt x="331" y="150"/>
                      </a:lnTo>
                      <a:lnTo>
                        <a:pt x="331" y="239"/>
                      </a:lnTo>
                      <a:lnTo>
                        <a:pt x="181" y="239"/>
                      </a:lnTo>
                      <a:close/>
                      <a:moveTo>
                        <a:pt x="361" y="120"/>
                      </a:moveTo>
                      <a:lnTo>
                        <a:pt x="301" y="120"/>
                      </a:lnTo>
                      <a:lnTo>
                        <a:pt x="301" y="30"/>
                      </a:lnTo>
                      <a:lnTo>
                        <a:pt x="361" y="30"/>
                      </a:lnTo>
                      <a:lnTo>
                        <a:pt x="361" y="120"/>
                      </a:lnTo>
                      <a:close/>
                      <a:moveTo>
                        <a:pt x="436" y="120"/>
                      </a:moveTo>
                      <a:lnTo>
                        <a:pt x="391" y="120"/>
                      </a:lnTo>
                      <a:lnTo>
                        <a:pt x="391" y="15"/>
                      </a:lnTo>
                      <a:lnTo>
                        <a:pt x="391" y="11"/>
                      </a:lnTo>
                      <a:lnTo>
                        <a:pt x="390" y="8"/>
                      </a:lnTo>
                      <a:lnTo>
                        <a:pt x="389" y="6"/>
                      </a:lnTo>
                      <a:lnTo>
                        <a:pt x="387" y="4"/>
                      </a:lnTo>
                      <a:lnTo>
                        <a:pt x="385" y="2"/>
                      </a:lnTo>
                      <a:lnTo>
                        <a:pt x="381" y="1"/>
                      </a:lnTo>
                      <a:lnTo>
                        <a:pt x="379" y="0"/>
                      </a:lnTo>
                      <a:lnTo>
                        <a:pt x="376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35"/>
                      </a:lnTo>
                      <a:lnTo>
                        <a:pt x="0" y="138"/>
                      </a:lnTo>
                      <a:lnTo>
                        <a:pt x="1" y="141"/>
                      </a:lnTo>
                      <a:lnTo>
                        <a:pt x="3" y="143"/>
                      </a:lnTo>
                      <a:lnTo>
                        <a:pt x="4" y="145"/>
                      </a:lnTo>
                      <a:lnTo>
                        <a:pt x="6" y="147"/>
                      </a:lnTo>
                      <a:lnTo>
                        <a:pt x="10" y="148"/>
                      </a:lnTo>
                      <a:lnTo>
                        <a:pt x="12" y="150"/>
                      </a:lnTo>
                      <a:lnTo>
                        <a:pt x="15" y="150"/>
                      </a:lnTo>
                      <a:lnTo>
                        <a:pt x="60" y="150"/>
                      </a:lnTo>
                      <a:lnTo>
                        <a:pt x="60" y="239"/>
                      </a:lnTo>
                      <a:lnTo>
                        <a:pt x="15" y="239"/>
                      </a:lnTo>
                      <a:lnTo>
                        <a:pt x="12" y="241"/>
                      </a:lnTo>
                      <a:lnTo>
                        <a:pt x="10" y="241"/>
                      </a:lnTo>
                      <a:lnTo>
                        <a:pt x="6" y="243"/>
                      </a:lnTo>
                      <a:lnTo>
                        <a:pt x="4" y="245"/>
                      </a:lnTo>
                      <a:lnTo>
                        <a:pt x="3" y="247"/>
                      </a:lnTo>
                      <a:lnTo>
                        <a:pt x="1" y="249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376"/>
                      </a:lnTo>
                      <a:lnTo>
                        <a:pt x="0" y="378"/>
                      </a:lnTo>
                      <a:lnTo>
                        <a:pt x="1" y="381"/>
                      </a:lnTo>
                      <a:lnTo>
                        <a:pt x="3" y="384"/>
                      </a:lnTo>
                      <a:lnTo>
                        <a:pt x="4" y="386"/>
                      </a:lnTo>
                      <a:lnTo>
                        <a:pt x="6" y="387"/>
                      </a:lnTo>
                      <a:lnTo>
                        <a:pt x="10" y="389"/>
                      </a:lnTo>
                      <a:lnTo>
                        <a:pt x="12" y="389"/>
                      </a:lnTo>
                      <a:lnTo>
                        <a:pt x="15" y="391"/>
                      </a:lnTo>
                      <a:lnTo>
                        <a:pt x="376" y="391"/>
                      </a:lnTo>
                      <a:lnTo>
                        <a:pt x="379" y="389"/>
                      </a:lnTo>
                      <a:lnTo>
                        <a:pt x="381" y="389"/>
                      </a:lnTo>
                      <a:lnTo>
                        <a:pt x="385" y="387"/>
                      </a:lnTo>
                      <a:lnTo>
                        <a:pt x="387" y="386"/>
                      </a:lnTo>
                      <a:lnTo>
                        <a:pt x="389" y="384"/>
                      </a:lnTo>
                      <a:lnTo>
                        <a:pt x="390" y="381"/>
                      </a:lnTo>
                      <a:lnTo>
                        <a:pt x="391" y="379"/>
                      </a:lnTo>
                      <a:lnTo>
                        <a:pt x="391" y="376"/>
                      </a:lnTo>
                      <a:lnTo>
                        <a:pt x="391" y="269"/>
                      </a:lnTo>
                      <a:lnTo>
                        <a:pt x="436" y="269"/>
                      </a:lnTo>
                      <a:lnTo>
                        <a:pt x="439" y="269"/>
                      </a:lnTo>
                      <a:lnTo>
                        <a:pt x="442" y="268"/>
                      </a:lnTo>
                      <a:lnTo>
                        <a:pt x="445" y="267"/>
                      </a:lnTo>
                      <a:lnTo>
                        <a:pt x="447" y="265"/>
                      </a:lnTo>
                      <a:lnTo>
                        <a:pt x="449" y="263"/>
                      </a:lnTo>
                      <a:lnTo>
                        <a:pt x="450" y="261"/>
                      </a:lnTo>
                      <a:lnTo>
                        <a:pt x="451" y="258"/>
                      </a:lnTo>
                      <a:lnTo>
                        <a:pt x="451" y="254"/>
                      </a:lnTo>
                      <a:lnTo>
                        <a:pt x="451" y="135"/>
                      </a:lnTo>
                      <a:lnTo>
                        <a:pt x="451" y="131"/>
                      </a:lnTo>
                      <a:lnTo>
                        <a:pt x="450" y="129"/>
                      </a:lnTo>
                      <a:lnTo>
                        <a:pt x="449" y="126"/>
                      </a:lnTo>
                      <a:lnTo>
                        <a:pt x="447" y="124"/>
                      </a:lnTo>
                      <a:lnTo>
                        <a:pt x="445" y="123"/>
                      </a:lnTo>
                      <a:lnTo>
                        <a:pt x="442" y="121"/>
                      </a:lnTo>
                      <a:lnTo>
                        <a:pt x="439" y="120"/>
                      </a:lnTo>
                      <a:lnTo>
                        <a:pt x="436" y="120"/>
                      </a:lnTo>
                      <a:lnTo>
                        <a:pt x="436" y="1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5" name="Group 54">
              <a:extLst>
                <a:ext uri="{FF2B5EF4-FFF2-40B4-BE49-F238E27FC236}">
                  <a16:creationId xmlns="" xmlns:a16="http://schemas.microsoft.com/office/drawing/2014/main" id="{21E5A7A3-E7BA-483F-97AA-50EA789A2F27}"/>
                </a:ext>
              </a:extLst>
            </p:cNvPr>
            <p:cNvGrpSpPr/>
            <p:nvPr/>
          </p:nvGrpSpPr>
          <p:grpSpPr>
            <a:xfrm>
              <a:off x="7817808" y="2066048"/>
              <a:ext cx="811378" cy="811378"/>
              <a:chOff x="7817808" y="2066048"/>
              <a:chExt cx="811378" cy="811378"/>
            </a:xfrm>
          </p:grpSpPr>
          <p:sp>
            <p:nvSpPr>
              <p:cNvPr id="22" name="Oval 21">
                <a:extLst>
                  <a:ext uri="{FF2B5EF4-FFF2-40B4-BE49-F238E27FC236}">
                    <a16:creationId xmlns="" xmlns:a16="http://schemas.microsoft.com/office/drawing/2014/main" id="{757C9DA8-2428-4BBB-832F-4F25AD0DC705}"/>
                  </a:ext>
                </a:extLst>
              </p:cNvPr>
              <p:cNvSpPr/>
              <p:nvPr/>
            </p:nvSpPr>
            <p:spPr>
              <a:xfrm>
                <a:off x="7817808" y="2066048"/>
                <a:ext cx="811378" cy="811378"/>
              </a:xfrm>
              <a:prstGeom prst="ellipse">
                <a:avLst/>
              </a:prstGeom>
              <a:solidFill>
                <a:srgbClr val="774E26"/>
              </a:solidFill>
              <a:ln w="3810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" name="Group 36">
                <a:extLst>
                  <a:ext uri="{FF2B5EF4-FFF2-40B4-BE49-F238E27FC236}">
                    <a16:creationId xmlns="" xmlns:a16="http://schemas.microsoft.com/office/drawing/2014/main" id="{D271662C-4417-4F59-BD0C-4E3F4FA2A0BA}"/>
                  </a:ext>
                </a:extLst>
              </p:cNvPr>
              <p:cNvGrpSpPr/>
              <p:nvPr/>
            </p:nvGrpSpPr>
            <p:grpSpPr>
              <a:xfrm>
                <a:off x="8079828" y="2328068"/>
                <a:ext cx="287338" cy="287338"/>
                <a:chOff x="8736013" y="1925638"/>
                <a:chExt cx="287338" cy="287338"/>
              </a:xfrm>
              <a:solidFill>
                <a:schemeClr val="bg1"/>
              </a:solidFill>
            </p:grpSpPr>
            <p:sp>
              <p:nvSpPr>
                <p:cNvPr id="38" name="Freeform 97">
                  <a:extLst>
                    <a:ext uri="{FF2B5EF4-FFF2-40B4-BE49-F238E27FC236}">
                      <a16:creationId xmlns="" xmlns:a16="http://schemas.microsoft.com/office/drawing/2014/main" id="{552DFEAA-758E-4910-BEC0-B1079BA2A3D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736013" y="1925638"/>
                  <a:ext cx="287338" cy="287338"/>
                </a:xfrm>
                <a:custGeom>
                  <a:avLst/>
                  <a:gdLst>
                    <a:gd name="T0" fmla="*/ 481 w 902"/>
                    <a:gd name="T1" fmla="*/ 863 h 902"/>
                    <a:gd name="T2" fmla="*/ 872 w 902"/>
                    <a:gd name="T3" fmla="*/ 219 h 902"/>
                    <a:gd name="T4" fmla="*/ 30 w 902"/>
                    <a:gd name="T5" fmla="*/ 219 h 902"/>
                    <a:gd name="T6" fmla="*/ 451 w 902"/>
                    <a:gd name="T7" fmla="*/ 864 h 902"/>
                    <a:gd name="T8" fmla="*/ 30 w 902"/>
                    <a:gd name="T9" fmla="*/ 219 h 902"/>
                    <a:gd name="T10" fmla="*/ 54 w 902"/>
                    <a:gd name="T11" fmla="*/ 197 h 902"/>
                    <a:gd name="T12" fmla="*/ 648 w 902"/>
                    <a:gd name="T13" fmla="*/ 290 h 902"/>
                    <a:gd name="T14" fmla="*/ 466 w 902"/>
                    <a:gd name="T15" fmla="*/ 32 h 902"/>
                    <a:gd name="T16" fmla="*/ 683 w 902"/>
                    <a:gd name="T17" fmla="*/ 274 h 902"/>
                    <a:gd name="T18" fmla="*/ 466 w 902"/>
                    <a:gd name="T19" fmla="*/ 32 h 902"/>
                    <a:gd name="T20" fmla="*/ 902 w 902"/>
                    <a:gd name="T21" fmla="*/ 195 h 902"/>
                    <a:gd name="T22" fmla="*/ 901 w 902"/>
                    <a:gd name="T23" fmla="*/ 191 h 902"/>
                    <a:gd name="T24" fmla="*/ 901 w 902"/>
                    <a:gd name="T25" fmla="*/ 190 h 902"/>
                    <a:gd name="T26" fmla="*/ 898 w 902"/>
                    <a:gd name="T27" fmla="*/ 186 h 902"/>
                    <a:gd name="T28" fmla="*/ 898 w 902"/>
                    <a:gd name="T29" fmla="*/ 185 h 902"/>
                    <a:gd name="T30" fmla="*/ 896 w 902"/>
                    <a:gd name="T31" fmla="*/ 184 h 902"/>
                    <a:gd name="T32" fmla="*/ 893 w 902"/>
                    <a:gd name="T33" fmla="*/ 183 h 902"/>
                    <a:gd name="T34" fmla="*/ 892 w 902"/>
                    <a:gd name="T35" fmla="*/ 182 h 902"/>
                    <a:gd name="T36" fmla="*/ 469 w 902"/>
                    <a:gd name="T37" fmla="*/ 0 h 902"/>
                    <a:gd name="T38" fmla="*/ 463 w 902"/>
                    <a:gd name="T39" fmla="*/ 0 h 902"/>
                    <a:gd name="T40" fmla="*/ 10 w 902"/>
                    <a:gd name="T41" fmla="*/ 182 h 902"/>
                    <a:gd name="T42" fmla="*/ 9 w 902"/>
                    <a:gd name="T43" fmla="*/ 183 h 902"/>
                    <a:gd name="T44" fmla="*/ 6 w 902"/>
                    <a:gd name="T45" fmla="*/ 184 h 902"/>
                    <a:gd name="T46" fmla="*/ 4 w 902"/>
                    <a:gd name="T47" fmla="*/ 185 h 902"/>
                    <a:gd name="T48" fmla="*/ 4 w 902"/>
                    <a:gd name="T49" fmla="*/ 186 h 902"/>
                    <a:gd name="T50" fmla="*/ 1 w 902"/>
                    <a:gd name="T51" fmla="*/ 189 h 902"/>
                    <a:gd name="T52" fmla="*/ 1 w 902"/>
                    <a:gd name="T53" fmla="*/ 190 h 902"/>
                    <a:gd name="T54" fmla="*/ 0 w 902"/>
                    <a:gd name="T55" fmla="*/ 195 h 902"/>
                    <a:gd name="T56" fmla="*/ 0 w 902"/>
                    <a:gd name="T57" fmla="*/ 195 h 902"/>
                    <a:gd name="T58" fmla="*/ 0 w 902"/>
                    <a:gd name="T59" fmla="*/ 195 h 902"/>
                    <a:gd name="T60" fmla="*/ 0 w 902"/>
                    <a:gd name="T61" fmla="*/ 681 h 902"/>
                    <a:gd name="T62" fmla="*/ 5 w 902"/>
                    <a:gd name="T63" fmla="*/ 688 h 902"/>
                    <a:gd name="T64" fmla="*/ 460 w 902"/>
                    <a:gd name="T65" fmla="*/ 901 h 902"/>
                    <a:gd name="T66" fmla="*/ 461 w 902"/>
                    <a:gd name="T67" fmla="*/ 901 h 902"/>
                    <a:gd name="T68" fmla="*/ 466 w 902"/>
                    <a:gd name="T69" fmla="*/ 902 h 902"/>
                    <a:gd name="T70" fmla="*/ 472 w 902"/>
                    <a:gd name="T71" fmla="*/ 901 h 902"/>
                    <a:gd name="T72" fmla="*/ 472 w 902"/>
                    <a:gd name="T73" fmla="*/ 900 h 902"/>
                    <a:gd name="T74" fmla="*/ 897 w 902"/>
                    <a:gd name="T75" fmla="*/ 688 h 902"/>
                    <a:gd name="T76" fmla="*/ 901 w 902"/>
                    <a:gd name="T77" fmla="*/ 681 h 902"/>
                    <a:gd name="T78" fmla="*/ 902 w 902"/>
                    <a:gd name="T79" fmla="*/ 195 h 902"/>
                    <a:gd name="T80" fmla="*/ 902 w 902"/>
                    <a:gd name="T81" fmla="*/ 195 h 9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02" h="902">
                      <a:moveTo>
                        <a:pt x="872" y="668"/>
                      </a:moveTo>
                      <a:lnTo>
                        <a:pt x="481" y="863"/>
                      </a:lnTo>
                      <a:lnTo>
                        <a:pt x="481" y="401"/>
                      </a:lnTo>
                      <a:lnTo>
                        <a:pt x="872" y="219"/>
                      </a:lnTo>
                      <a:lnTo>
                        <a:pt x="872" y="668"/>
                      </a:lnTo>
                      <a:close/>
                      <a:moveTo>
                        <a:pt x="30" y="219"/>
                      </a:moveTo>
                      <a:lnTo>
                        <a:pt x="451" y="401"/>
                      </a:lnTo>
                      <a:lnTo>
                        <a:pt x="451" y="864"/>
                      </a:lnTo>
                      <a:lnTo>
                        <a:pt x="30" y="667"/>
                      </a:lnTo>
                      <a:lnTo>
                        <a:pt x="30" y="219"/>
                      </a:lnTo>
                      <a:close/>
                      <a:moveTo>
                        <a:pt x="466" y="374"/>
                      </a:moveTo>
                      <a:lnTo>
                        <a:pt x="54" y="197"/>
                      </a:lnTo>
                      <a:lnTo>
                        <a:pt x="266" y="112"/>
                      </a:lnTo>
                      <a:lnTo>
                        <a:pt x="648" y="290"/>
                      </a:lnTo>
                      <a:lnTo>
                        <a:pt x="466" y="374"/>
                      </a:lnTo>
                      <a:close/>
                      <a:moveTo>
                        <a:pt x="466" y="32"/>
                      </a:moveTo>
                      <a:lnTo>
                        <a:pt x="851" y="197"/>
                      </a:lnTo>
                      <a:lnTo>
                        <a:pt x="683" y="274"/>
                      </a:lnTo>
                      <a:lnTo>
                        <a:pt x="304" y="97"/>
                      </a:lnTo>
                      <a:lnTo>
                        <a:pt x="466" y="32"/>
                      </a:lnTo>
                      <a:close/>
                      <a:moveTo>
                        <a:pt x="902" y="195"/>
                      </a:moveTo>
                      <a:lnTo>
                        <a:pt x="902" y="195"/>
                      </a:lnTo>
                      <a:lnTo>
                        <a:pt x="902" y="193"/>
                      </a:lnTo>
                      <a:lnTo>
                        <a:pt x="901" y="191"/>
                      </a:lnTo>
                      <a:lnTo>
                        <a:pt x="901" y="190"/>
                      </a:lnTo>
                      <a:lnTo>
                        <a:pt x="901" y="190"/>
                      </a:lnTo>
                      <a:lnTo>
                        <a:pt x="900" y="188"/>
                      </a:lnTo>
                      <a:lnTo>
                        <a:pt x="898" y="186"/>
                      </a:lnTo>
                      <a:lnTo>
                        <a:pt x="898" y="186"/>
                      </a:lnTo>
                      <a:lnTo>
                        <a:pt x="898" y="185"/>
                      </a:lnTo>
                      <a:lnTo>
                        <a:pt x="897" y="184"/>
                      </a:lnTo>
                      <a:lnTo>
                        <a:pt x="896" y="184"/>
                      </a:lnTo>
                      <a:lnTo>
                        <a:pt x="895" y="183"/>
                      </a:lnTo>
                      <a:lnTo>
                        <a:pt x="893" y="183"/>
                      </a:lnTo>
                      <a:lnTo>
                        <a:pt x="893" y="183"/>
                      </a:lnTo>
                      <a:lnTo>
                        <a:pt x="892" y="182"/>
                      </a:lnTo>
                      <a:lnTo>
                        <a:pt x="471" y="2"/>
                      </a:lnTo>
                      <a:lnTo>
                        <a:pt x="469" y="0"/>
                      </a:lnTo>
                      <a:lnTo>
                        <a:pt x="466" y="0"/>
                      </a:lnTo>
                      <a:lnTo>
                        <a:pt x="463" y="0"/>
                      </a:lnTo>
                      <a:lnTo>
                        <a:pt x="461" y="2"/>
                      </a:lnTo>
                      <a:lnTo>
                        <a:pt x="10" y="182"/>
                      </a:lnTo>
                      <a:lnTo>
                        <a:pt x="9" y="182"/>
                      </a:lnTo>
                      <a:lnTo>
                        <a:pt x="9" y="183"/>
                      </a:lnTo>
                      <a:lnTo>
                        <a:pt x="8" y="183"/>
                      </a:lnTo>
                      <a:lnTo>
                        <a:pt x="6" y="184"/>
                      </a:lnTo>
                      <a:lnTo>
                        <a:pt x="5" y="184"/>
                      </a:lnTo>
                      <a:lnTo>
                        <a:pt x="4" y="185"/>
                      </a:lnTo>
                      <a:lnTo>
                        <a:pt x="4" y="185"/>
                      </a:lnTo>
                      <a:lnTo>
                        <a:pt x="4" y="186"/>
                      </a:lnTo>
                      <a:lnTo>
                        <a:pt x="2" y="187"/>
                      </a:lnTo>
                      <a:lnTo>
                        <a:pt x="1" y="189"/>
                      </a:lnTo>
                      <a:lnTo>
                        <a:pt x="1" y="190"/>
                      </a:lnTo>
                      <a:lnTo>
                        <a:pt x="1" y="190"/>
                      </a:lnTo>
                      <a:lnTo>
                        <a:pt x="0" y="192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195"/>
                      </a:lnTo>
                      <a:lnTo>
                        <a:pt x="0" y="676"/>
                      </a:lnTo>
                      <a:lnTo>
                        <a:pt x="0" y="681"/>
                      </a:lnTo>
                      <a:lnTo>
                        <a:pt x="2" y="685"/>
                      </a:lnTo>
                      <a:lnTo>
                        <a:pt x="5" y="688"/>
                      </a:lnTo>
                      <a:lnTo>
                        <a:pt x="9" y="690"/>
                      </a:lnTo>
                      <a:lnTo>
                        <a:pt x="460" y="901"/>
                      </a:lnTo>
                      <a:lnTo>
                        <a:pt x="460" y="901"/>
                      </a:lnTo>
                      <a:lnTo>
                        <a:pt x="461" y="901"/>
                      </a:lnTo>
                      <a:lnTo>
                        <a:pt x="463" y="902"/>
                      </a:lnTo>
                      <a:lnTo>
                        <a:pt x="466" y="902"/>
                      </a:lnTo>
                      <a:lnTo>
                        <a:pt x="469" y="902"/>
                      </a:lnTo>
                      <a:lnTo>
                        <a:pt x="472" y="901"/>
                      </a:lnTo>
                      <a:lnTo>
                        <a:pt x="472" y="901"/>
                      </a:lnTo>
                      <a:lnTo>
                        <a:pt x="472" y="900"/>
                      </a:lnTo>
                      <a:lnTo>
                        <a:pt x="893" y="690"/>
                      </a:lnTo>
                      <a:lnTo>
                        <a:pt x="897" y="688"/>
                      </a:lnTo>
                      <a:lnTo>
                        <a:pt x="900" y="685"/>
                      </a:lnTo>
                      <a:lnTo>
                        <a:pt x="901" y="681"/>
                      </a:lnTo>
                      <a:lnTo>
                        <a:pt x="902" y="676"/>
                      </a:lnTo>
                      <a:lnTo>
                        <a:pt x="902" y="195"/>
                      </a:lnTo>
                      <a:lnTo>
                        <a:pt x="902" y="195"/>
                      </a:lnTo>
                      <a:lnTo>
                        <a:pt x="902" y="19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98">
                  <a:extLst>
                    <a:ext uri="{FF2B5EF4-FFF2-40B4-BE49-F238E27FC236}">
                      <a16:creationId xmlns="" xmlns:a16="http://schemas.microsoft.com/office/drawing/2014/main" id="{831463B2-3AE7-4D0D-8092-A85595C16AA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774113" y="2041525"/>
                  <a:ext cx="77788" cy="100013"/>
                </a:xfrm>
                <a:custGeom>
                  <a:avLst/>
                  <a:gdLst>
                    <a:gd name="T0" fmla="*/ 211 w 241"/>
                    <a:gd name="T1" fmla="*/ 278 h 315"/>
                    <a:gd name="T2" fmla="*/ 30 w 241"/>
                    <a:gd name="T3" fmla="*/ 201 h 315"/>
                    <a:gd name="T4" fmla="*/ 30 w 241"/>
                    <a:gd name="T5" fmla="*/ 38 h 315"/>
                    <a:gd name="T6" fmla="*/ 211 w 241"/>
                    <a:gd name="T7" fmla="*/ 115 h 315"/>
                    <a:gd name="T8" fmla="*/ 211 w 241"/>
                    <a:gd name="T9" fmla="*/ 278 h 315"/>
                    <a:gd name="T10" fmla="*/ 231 w 241"/>
                    <a:gd name="T11" fmla="*/ 92 h 315"/>
                    <a:gd name="T12" fmla="*/ 21 w 241"/>
                    <a:gd name="T13" fmla="*/ 2 h 315"/>
                    <a:gd name="T14" fmla="*/ 17 w 241"/>
                    <a:gd name="T15" fmla="*/ 0 h 315"/>
                    <a:gd name="T16" fmla="*/ 14 w 241"/>
                    <a:gd name="T17" fmla="*/ 0 h 315"/>
                    <a:gd name="T18" fmla="*/ 11 w 241"/>
                    <a:gd name="T19" fmla="*/ 0 h 315"/>
                    <a:gd name="T20" fmla="*/ 6 w 241"/>
                    <a:gd name="T21" fmla="*/ 3 h 315"/>
                    <a:gd name="T22" fmla="*/ 4 w 241"/>
                    <a:gd name="T23" fmla="*/ 5 h 315"/>
                    <a:gd name="T24" fmla="*/ 2 w 241"/>
                    <a:gd name="T25" fmla="*/ 8 h 315"/>
                    <a:gd name="T26" fmla="*/ 1 w 241"/>
                    <a:gd name="T27" fmla="*/ 11 h 315"/>
                    <a:gd name="T28" fmla="*/ 0 w 241"/>
                    <a:gd name="T29" fmla="*/ 15 h 315"/>
                    <a:gd name="T30" fmla="*/ 0 w 241"/>
                    <a:gd name="T31" fmla="*/ 210 h 315"/>
                    <a:gd name="T32" fmla="*/ 1 w 241"/>
                    <a:gd name="T33" fmla="*/ 215 h 315"/>
                    <a:gd name="T34" fmla="*/ 2 w 241"/>
                    <a:gd name="T35" fmla="*/ 219 h 315"/>
                    <a:gd name="T36" fmla="*/ 5 w 241"/>
                    <a:gd name="T37" fmla="*/ 222 h 315"/>
                    <a:gd name="T38" fmla="*/ 10 w 241"/>
                    <a:gd name="T39" fmla="*/ 224 h 315"/>
                    <a:gd name="T40" fmla="*/ 220 w 241"/>
                    <a:gd name="T41" fmla="*/ 314 h 315"/>
                    <a:gd name="T42" fmla="*/ 223 w 241"/>
                    <a:gd name="T43" fmla="*/ 315 h 315"/>
                    <a:gd name="T44" fmla="*/ 226 w 241"/>
                    <a:gd name="T45" fmla="*/ 315 h 315"/>
                    <a:gd name="T46" fmla="*/ 230 w 241"/>
                    <a:gd name="T47" fmla="*/ 315 h 315"/>
                    <a:gd name="T48" fmla="*/ 234 w 241"/>
                    <a:gd name="T49" fmla="*/ 313 h 315"/>
                    <a:gd name="T50" fmla="*/ 237 w 241"/>
                    <a:gd name="T51" fmla="*/ 311 h 315"/>
                    <a:gd name="T52" fmla="*/ 239 w 241"/>
                    <a:gd name="T53" fmla="*/ 308 h 315"/>
                    <a:gd name="T54" fmla="*/ 240 w 241"/>
                    <a:gd name="T55" fmla="*/ 305 h 315"/>
                    <a:gd name="T56" fmla="*/ 241 w 241"/>
                    <a:gd name="T57" fmla="*/ 300 h 315"/>
                    <a:gd name="T58" fmla="*/ 241 w 241"/>
                    <a:gd name="T59" fmla="*/ 105 h 315"/>
                    <a:gd name="T60" fmla="*/ 240 w 241"/>
                    <a:gd name="T61" fmla="*/ 101 h 315"/>
                    <a:gd name="T62" fmla="*/ 238 w 241"/>
                    <a:gd name="T63" fmla="*/ 97 h 315"/>
                    <a:gd name="T64" fmla="*/ 236 w 241"/>
                    <a:gd name="T65" fmla="*/ 94 h 315"/>
                    <a:gd name="T66" fmla="*/ 231 w 241"/>
                    <a:gd name="T67" fmla="*/ 92 h 315"/>
                    <a:gd name="T68" fmla="*/ 231 w 241"/>
                    <a:gd name="T69" fmla="*/ 92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1" h="315">
                      <a:moveTo>
                        <a:pt x="211" y="278"/>
                      </a:moveTo>
                      <a:lnTo>
                        <a:pt x="30" y="201"/>
                      </a:lnTo>
                      <a:lnTo>
                        <a:pt x="30" y="38"/>
                      </a:lnTo>
                      <a:lnTo>
                        <a:pt x="211" y="115"/>
                      </a:lnTo>
                      <a:lnTo>
                        <a:pt x="211" y="278"/>
                      </a:lnTo>
                      <a:close/>
                      <a:moveTo>
                        <a:pt x="231" y="92"/>
                      </a:moveTo>
                      <a:lnTo>
                        <a:pt x="21" y="2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2" y="219"/>
                      </a:lnTo>
                      <a:lnTo>
                        <a:pt x="5" y="222"/>
                      </a:lnTo>
                      <a:lnTo>
                        <a:pt x="10" y="224"/>
                      </a:lnTo>
                      <a:lnTo>
                        <a:pt x="220" y="314"/>
                      </a:lnTo>
                      <a:lnTo>
                        <a:pt x="223" y="315"/>
                      </a:lnTo>
                      <a:lnTo>
                        <a:pt x="226" y="315"/>
                      </a:lnTo>
                      <a:lnTo>
                        <a:pt x="230" y="315"/>
                      </a:lnTo>
                      <a:lnTo>
                        <a:pt x="234" y="313"/>
                      </a:lnTo>
                      <a:lnTo>
                        <a:pt x="237" y="311"/>
                      </a:lnTo>
                      <a:lnTo>
                        <a:pt x="239" y="308"/>
                      </a:lnTo>
                      <a:lnTo>
                        <a:pt x="240" y="305"/>
                      </a:lnTo>
                      <a:lnTo>
                        <a:pt x="241" y="300"/>
                      </a:lnTo>
                      <a:lnTo>
                        <a:pt x="241" y="105"/>
                      </a:lnTo>
                      <a:lnTo>
                        <a:pt x="240" y="101"/>
                      </a:lnTo>
                      <a:lnTo>
                        <a:pt x="238" y="97"/>
                      </a:lnTo>
                      <a:lnTo>
                        <a:pt x="236" y="94"/>
                      </a:lnTo>
                      <a:lnTo>
                        <a:pt x="231" y="92"/>
                      </a:lnTo>
                      <a:lnTo>
                        <a:pt x="231" y="9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7" name="Group 56">
              <a:extLst>
                <a:ext uri="{FF2B5EF4-FFF2-40B4-BE49-F238E27FC236}">
                  <a16:creationId xmlns="" xmlns:a16="http://schemas.microsoft.com/office/drawing/2014/main" id="{A7B42AE3-0D1C-4355-9325-1B92EB015CFC}"/>
                </a:ext>
              </a:extLst>
            </p:cNvPr>
            <p:cNvGrpSpPr/>
            <p:nvPr/>
          </p:nvGrpSpPr>
          <p:grpSpPr>
            <a:xfrm>
              <a:off x="3562814" y="4526673"/>
              <a:ext cx="811378" cy="811378"/>
              <a:chOff x="3562814" y="4526673"/>
              <a:chExt cx="811378" cy="811378"/>
            </a:xfrm>
          </p:grpSpPr>
          <p:sp>
            <p:nvSpPr>
              <p:cNvPr id="21" name="Oval 20">
                <a:extLst>
                  <a:ext uri="{FF2B5EF4-FFF2-40B4-BE49-F238E27FC236}">
                    <a16:creationId xmlns="" xmlns:a16="http://schemas.microsoft.com/office/drawing/2014/main" id="{E76B99E8-F12F-44E2-971F-5F578185A1CC}"/>
                  </a:ext>
                </a:extLst>
              </p:cNvPr>
              <p:cNvSpPr/>
              <p:nvPr/>
            </p:nvSpPr>
            <p:spPr>
              <a:xfrm>
                <a:off x="3562814" y="4526673"/>
                <a:ext cx="811378" cy="811378"/>
              </a:xfrm>
              <a:prstGeom prst="ellipse">
                <a:avLst/>
              </a:prstGeom>
              <a:solidFill>
                <a:srgbClr val="EBF0C2"/>
              </a:solidFill>
              <a:ln w="3810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E1843857-54D3-48EC-A511-0842519C28F6}"/>
                  </a:ext>
                </a:extLst>
              </p:cNvPr>
              <p:cNvGrpSpPr/>
              <p:nvPr/>
            </p:nvGrpSpPr>
            <p:grpSpPr>
              <a:xfrm>
                <a:off x="3825628" y="4788693"/>
                <a:ext cx="285750" cy="287338"/>
                <a:chOff x="10455275" y="2498725"/>
                <a:chExt cx="285750" cy="287338"/>
              </a:xfrm>
              <a:solidFill>
                <a:srgbClr val="774E26"/>
              </a:solidFill>
            </p:grpSpPr>
            <p:sp>
              <p:nvSpPr>
                <p:cNvPr id="41" name="Freeform 214">
                  <a:extLst>
                    <a:ext uri="{FF2B5EF4-FFF2-40B4-BE49-F238E27FC236}">
                      <a16:creationId xmlns="" xmlns:a16="http://schemas.microsoft.com/office/drawing/2014/main" id="{0552892E-DAF5-47C6-BAD3-363133432AF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455275" y="2593975"/>
                  <a:ext cx="285750" cy="192088"/>
                </a:xfrm>
                <a:custGeom>
                  <a:avLst/>
                  <a:gdLst>
                    <a:gd name="T0" fmla="*/ 812 w 903"/>
                    <a:gd name="T1" fmla="*/ 30 h 601"/>
                    <a:gd name="T2" fmla="*/ 512 w 903"/>
                    <a:gd name="T3" fmla="*/ 571 h 601"/>
                    <a:gd name="T4" fmla="*/ 602 w 903"/>
                    <a:gd name="T5" fmla="*/ 571 h 601"/>
                    <a:gd name="T6" fmla="*/ 301 w 903"/>
                    <a:gd name="T7" fmla="*/ 210 h 601"/>
                    <a:gd name="T8" fmla="*/ 301 w 903"/>
                    <a:gd name="T9" fmla="*/ 571 h 601"/>
                    <a:gd name="T10" fmla="*/ 181 w 903"/>
                    <a:gd name="T11" fmla="*/ 421 h 601"/>
                    <a:gd name="T12" fmla="*/ 888 w 903"/>
                    <a:gd name="T13" fmla="*/ 571 h 601"/>
                    <a:gd name="T14" fmla="*/ 842 w 903"/>
                    <a:gd name="T15" fmla="*/ 12 h 601"/>
                    <a:gd name="T16" fmla="*/ 838 w 903"/>
                    <a:gd name="T17" fmla="*/ 5 h 601"/>
                    <a:gd name="T18" fmla="*/ 830 w 903"/>
                    <a:gd name="T19" fmla="*/ 0 h 601"/>
                    <a:gd name="T20" fmla="*/ 704 w 903"/>
                    <a:gd name="T21" fmla="*/ 0 h 601"/>
                    <a:gd name="T22" fmla="*/ 696 w 903"/>
                    <a:gd name="T23" fmla="*/ 5 h 601"/>
                    <a:gd name="T24" fmla="*/ 692 w 903"/>
                    <a:gd name="T25" fmla="*/ 12 h 601"/>
                    <a:gd name="T26" fmla="*/ 632 w 903"/>
                    <a:gd name="T27" fmla="*/ 571 h 601"/>
                    <a:gd name="T28" fmla="*/ 631 w 903"/>
                    <a:gd name="T29" fmla="*/ 280 h 601"/>
                    <a:gd name="T30" fmla="*/ 626 w 903"/>
                    <a:gd name="T31" fmla="*/ 274 h 601"/>
                    <a:gd name="T32" fmla="*/ 617 w 903"/>
                    <a:gd name="T33" fmla="*/ 270 h 601"/>
                    <a:gd name="T34" fmla="*/ 491 w 903"/>
                    <a:gd name="T35" fmla="*/ 271 h 601"/>
                    <a:gd name="T36" fmla="*/ 484 w 903"/>
                    <a:gd name="T37" fmla="*/ 278 h 601"/>
                    <a:gd name="T38" fmla="*/ 482 w 903"/>
                    <a:gd name="T39" fmla="*/ 285 h 601"/>
                    <a:gd name="T40" fmla="*/ 421 w 903"/>
                    <a:gd name="T41" fmla="*/ 195 h 601"/>
                    <a:gd name="T42" fmla="*/ 419 w 903"/>
                    <a:gd name="T43" fmla="*/ 187 h 601"/>
                    <a:gd name="T44" fmla="*/ 412 w 903"/>
                    <a:gd name="T45" fmla="*/ 181 h 601"/>
                    <a:gd name="T46" fmla="*/ 286 w 903"/>
                    <a:gd name="T47" fmla="*/ 180 h 601"/>
                    <a:gd name="T48" fmla="*/ 277 w 903"/>
                    <a:gd name="T49" fmla="*/ 184 h 601"/>
                    <a:gd name="T50" fmla="*/ 272 w 903"/>
                    <a:gd name="T51" fmla="*/ 190 h 601"/>
                    <a:gd name="T52" fmla="*/ 271 w 903"/>
                    <a:gd name="T53" fmla="*/ 571 h 601"/>
                    <a:gd name="T54" fmla="*/ 211 w 903"/>
                    <a:gd name="T55" fmla="*/ 403 h 601"/>
                    <a:gd name="T56" fmla="*/ 207 w 903"/>
                    <a:gd name="T57" fmla="*/ 396 h 601"/>
                    <a:gd name="T58" fmla="*/ 199 w 903"/>
                    <a:gd name="T59" fmla="*/ 391 h 601"/>
                    <a:gd name="T60" fmla="*/ 73 w 903"/>
                    <a:gd name="T61" fmla="*/ 391 h 601"/>
                    <a:gd name="T62" fmla="*/ 65 w 903"/>
                    <a:gd name="T63" fmla="*/ 396 h 601"/>
                    <a:gd name="T64" fmla="*/ 61 w 903"/>
                    <a:gd name="T65" fmla="*/ 403 h 601"/>
                    <a:gd name="T66" fmla="*/ 16 w 903"/>
                    <a:gd name="T67" fmla="*/ 571 h 601"/>
                    <a:gd name="T68" fmla="*/ 7 w 903"/>
                    <a:gd name="T69" fmla="*/ 573 h 601"/>
                    <a:gd name="T70" fmla="*/ 2 w 903"/>
                    <a:gd name="T71" fmla="*/ 581 h 601"/>
                    <a:gd name="T72" fmla="*/ 1 w 903"/>
                    <a:gd name="T73" fmla="*/ 590 h 601"/>
                    <a:gd name="T74" fmla="*/ 5 w 903"/>
                    <a:gd name="T75" fmla="*/ 597 h 601"/>
                    <a:gd name="T76" fmla="*/ 13 w 903"/>
                    <a:gd name="T77" fmla="*/ 601 h 601"/>
                    <a:gd name="T78" fmla="*/ 196 w 903"/>
                    <a:gd name="T79" fmla="*/ 601 h 601"/>
                    <a:gd name="T80" fmla="*/ 497 w 903"/>
                    <a:gd name="T81" fmla="*/ 601 h 601"/>
                    <a:gd name="T82" fmla="*/ 827 w 903"/>
                    <a:gd name="T83" fmla="*/ 601 h 601"/>
                    <a:gd name="T84" fmla="*/ 893 w 903"/>
                    <a:gd name="T85" fmla="*/ 600 h 601"/>
                    <a:gd name="T86" fmla="*/ 900 w 903"/>
                    <a:gd name="T87" fmla="*/ 595 h 601"/>
                    <a:gd name="T88" fmla="*/ 903 w 903"/>
                    <a:gd name="T89" fmla="*/ 586 h 601"/>
                    <a:gd name="T90" fmla="*/ 900 w 903"/>
                    <a:gd name="T91" fmla="*/ 578 h 601"/>
                    <a:gd name="T92" fmla="*/ 893 w 903"/>
                    <a:gd name="T93" fmla="*/ 572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03" h="601">
                      <a:moveTo>
                        <a:pt x="722" y="571"/>
                      </a:moveTo>
                      <a:lnTo>
                        <a:pt x="722" y="30"/>
                      </a:lnTo>
                      <a:lnTo>
                        <a:pt x="812" y="30"/>
                      </a:lnTo>
                      <a:lnTo>
                        <a:pt x="812" y="571"/>
                      </a:lnTo>
                      <a:lnTo>
                        <a:pt x="722" y="571"/>
                      </a:lnTo>
                      <a:close/>
                      <a:moveTo>
                        <a:pt x="512" y="571"/>
                      </a:moveTo>
                      <a:lnTo>
                        <a:pt x="512" y="300"/>
                      </a:lnTo>
                      <a:lnTo>
                        <a:pt x="602" y="300"/>
                      </a:lnTo>
                      <a:lnTo>
                        <a:pt x="602" y="571"/>
                      </a:lnTo>
                      <a:lnTo>
                        <a:pt x="512" y="571"/>
                      </a:lnTo>
                      <a:close/>
                      <a:moveTo>
                        <a:pt x="301" y="571"/>
                      </a:moveTo>
                      <a:lnTo>
                        <a:pt x="301" y="210"/>
                      </a:lnTo>
                      <a:lnTo>
                        <a:pt x="391" y="210"/>
                      </a:lnTo>
                      <a:lnTo>
                        <a:pt x="391" y="571"/>
                      </a:lnTo>
                      <a:lnTo>
                        <a:pt x="301" y="571"/>
                      </a:lnTo>
                      <a:close/>
                      <a:moveTo>
                        <a:pt x="91" y="571"/>
                      </a:moveTo>
                      <a:lnTo>
                        <a:pt x="91" y="421"/>
                      </a:lnTo>
                      <a:lnTo>
                        <a:pt x="181" y="421"/>
                      </a:lnTo>
                      <a:lnTo>
                        <a:pt x="181" y="571"/>
                      </a:lnTo>
                      <a:lnTo>
                        <a:pt x="91" y="571"/>
                      </a:lnTo>
                      <a:close/>
                      <a:moveTo>
                        <a:pt x="888" y="571"/>
                      </a:moveTo>
                      <a:lnTo>
                        <a:pt x="842" y="571"/>
                      </a:lnTo>
                      <a:lnTo>
                        <a:pt x="842" y="15"/>
                      </a:lnTo>
                      <a:lnTo>
                        <a:pt x="842" y="12"/>
                      </a:lnTo>
                      <a:lnTo>
                        <a:pt x="841" y="9"/>
                      </a:lnTo>
                      <a:lnTo>
                        <a:pt x="840" y="7"/>
                      </a:lnTo>
                      <a:lnTo>
                        <a:pt x="838" y="5"/>
                      </a:lnTo>
                      <a:lnTo>
                        <a:pt x="836" y="3"/>
                      </a:lnTo>
                      <a:lnTo>
                        <a:pt x="833" y="1"/>
                      </a:lnTo>
                      <a:lnTo>
                        <a:pt x="830" y="0"/>
                      </a:lnTo>
                      <a:lnTo>
                        <a:pt x="827" y="0"/>
                      </a:lnTo>
                      <a:lnTo>
                        <a:pt x="707" y="0"/>
                      </a:lnTo>
                      <a:lnTo>
                        <a:pt x="704" y="0"/>
                      </a:lnTo>
                      <a:lnTo>
                        <a:pt x="702" y="1"/>
                      </a:lnTo>
                      <a:lnTo>
                        <a:pt x="698" y="3"/>
                      </a:lnTo>
                      <a:lnTo>
                        <a:pt x="696" y="5"/>
                      </a:lnTo>
                      <a:lnTo>
                        <a:pt x="694" y="7"/>
                      </a:lnTo>
                      <a:lnTo>
                        <a:pt x="693" y="9"/>
                      </a:lnTo>
                      <a:lnTo>
                        <a:pt x="692" y="12"/>
                      </a:lnTo>
                      <a:lnTo>
                        <a:pt x="692" y="15"/>
                      </a:lnTo>
                      <a:lnTo>
                        <a:pt x="692" y="571"/>
                      </a:lnTo>
                      <a:lnTo>
                        <a:pt x="632" y="571"/>
                      </a:lnTo>
                      <a:lnTo>
                        <a:pt x="632" y="285"/>
                      </a:lnTo>
                      <a:lnTo>
                        <a:pt x="632" y="283"/>
                      </a:lnTo>
                      <a:lnTo>
                        <a:pt x="631" y="280"/>
                      </a:lnTo>
                      <a:lnTo>
                        <a:pt x="630" y="278"/>
                      </a:lnTo>
                      <a:lnTo>
                        <a:pt x="628" y="275"/>
                      </a:lnTo>
                      <a:lnTo>
                        <a:pt x="626" y="274"/>
                      </a:lnTo>
                      <a:lnTo>
                        <a:pt x="622" y="271"/>
                      </a:lnTo>
                      <a:lnTo>
                        <a:pt x="620" y="271"/>
                      </a:lnTo>
                      <a:lnTo>
                        <a:pt x="617" y="270"/>
                      </a:lnTo>
                      <a:lnTo>
                        <a:pt x="497" y="270"/>
                      </a:lnTo>
                      <a:lnTo>
                        <a:pt x="494" y="271"/>
                      </a:lnTo>
                      <a:lnTo>
                        <a:pt x="491" y="271"/>
                      </a:lnTo>
                      <a:lnTo>
                        <a:pt x="488" y="274"/>
                      </a:lnTo>
                      <a:lnTo>
                        <a:pt x="486" y="275"/>
                      </a:lnTo>
                      <a:lnTo>
                        <a:pt x="484" y="278"/>
                      </a:lnTo>
                      <a:lnTo>
                        <a:pt x="483" y="280"/>
                      </a:lnTo>
                      <a:lnTo>
                        <a:pt x="482" y="283"/>
                      </a:lnTo>
                      <a:lnTo>
                        <a:pt x="482" y="285"/>
                      </a:lnTo>
                      <a:lnTo>
                        <a:pt x="482" y="571"/>
                      </a:lnTo>
                      <a:lnTo>
                        <a:pt x="421" y="571"/>
                      </a:lnTo>
                      <a:lnTo>
                        <a:pt x="421" y="195"/>
                      </a:lnTo>
                      <a:lnTo>
                        <a:pt x="421" y="192"/>
                      </a:lnTo>
                      <a:lnTo>
                        <a:pt x="420" y="190"/>
                      </a:lnTo>
                      <a:lnTo>
                        <a:pt x="419" y="187"/>
                      </a:lnTo>
                      <a:lnTo>
                        <a:pt x="417" y="185"/>
                      </a:lnTo>
                      <a:lnTo>
                        <a:pt x="415" y="184"/>
                      </a:lnTo>
                      <a:lnTo>
                        <a:pt x="412" y="181"/>
                      </a:lnTo>
                      <a:lnTo>
                        <a:pt x="409" y="180"/>
                      </a:lnTo>
                      <a:lnTo>
                        <a:pt x="406" y="180"/>
                      </a:lnTo>
                      <a:lnTo>
                        <a:pt x="286" y="180"/>
                      </a:lnTo>
                      <a:lnTo>
                        <a:pt x="283" y="180"/>
                      </a:lnTo>
                      <a:lnTo>
                        <a:pt x="281" y="181"/>
                      </a:lnTo>
                      <a:lnTo>
                        <a:pt x="277" y="184"/>
                      </a:lnTo>
                      <a:lnTo>
                        <a:pt x="275" y="185"/>
                      </a:lnTo>
                      <a:lnTo>
                        <a:pt x="274" y="187"/>
                      </a:lnTo>
                      <a:lnTo>
                        <a:pt x="272" y="190"/>
                      </a:lnTo>
                      <a:lnTo>
                        <a:pt x="271" y="192"/>
                      </a:lnTo>
                      <a:lnTo>
                        <a:pt x="271" y="195"/>
                      </a:lnTo>
                      <a:lnTo>
                        <a:pt x="271" y="571"/>
                      </a:lnTo>
                      <a:lnTo>
                        <a:pt x="211" y="571"/>
                      </a:lnTo>
                      <a:lnTo>
                        <a:pt x="211" y="406"/>
                      </a:lnTo>
                      <a:lnTo>
                        <a:pt x="211" y="403"/>
                      </a:lnTo>
                      <a:lnTo>
                        <a:pt x="210" y="400"/>
                      </a:lnTo>
                      <a:lnTo>
                        <a:pt x="209" y="398"/>
                      </a:lnTo>
                      <a:lnTo>
                        <a:pt x="207" y="396"/>
                      </a:lnTo>
                      <a:lnTo>
                        <a:pt x="205" y="394"/>
                      </a:lnTo>
                      <a:lnTo>
                        <a:pt x="201" y="392"/>
                      </a:lnTo>
                      <a:lnTo>
                        <a:pt x="199" y="391"/>
                      </a:lnTo>
                      <a:lnTo>
                        <a:pt x="196" y="391"/>
                      </a:lnTo>
                      <a:lnTo>
                        <a:pt x="76" y="391"/>
                      </a:lnTo>
                      <a:lnTo>
                        <a:pt x="73" y="391"/>
                      </a:lnTo>
                      <a:lnTo>
                        <a:pt x="70" y="392"/>
                      </a:lnTo>
                      <a:lnTo>
                        <a:pt x="67" y="394"/>
                      </a:lnTo>
                      <a:lnTo>
                        <a:pt x="65" y="396"/>
                      </a:lnTo>
                      <a:lnTo>
                        <a:pt x="63" y="398"/>
                      </a:lnTo>
                      <a:lnTo>
                        <a:pt x="62" y="400"/>
                      </a:lnTo>
                      <a:lnTo>
                        <a:pt x="61" y="403"/>
                      </a:lnTo>
                      <a:lnTo>
                        <a:pt x="61" y="406"/>
                      </a:lnTo>
                      <a:lnTo>
                        <a:pt x="61" y="571"/>
                      </a:lnTo>
                      <a:lnTo>
                        <a:pt x="16" y="571"/>
                      </a:lnTo>
                      <a:lnTo>
                        <a:pt x="13" y="571"/>
                      </a:lnTo>
                      <a:lnTo>
                        <a:pt x="10" y="572"/>
                      </a:lnTo>
                      <a:lnTo>
                        <a:pt x="7" y="573"/>
                      </a:lnTo>
                      <a:lnTo>
                        <a:pt x="5" y="576"/>
                      </a:lnTo>
                      <a:lnTo>
                        <a:pt x="3" y="578"/>
                      </a:lnTo>
                      <a:lnTo>
                        <a:pt x="2" y="581"/>
                      </a:lnTo>
                      <a:lnTo>
                        <a:pt x="1" y="583"/>
                      </a:lnTo>
                      <a:lnTo>
                        <a:pt x="0" y="586"/>
                      </a:lnTo>
                      <a:lnTo>
                        <a:pt x="1" y="590"/>
                      </a:lnTo>
                      <a:lnTo>
                        <a:pt x="2" y="593"/>
                      </a:lnTo>
                      <a:lnTo>
                        <a:pt x="3" y="595"/>
                      </a:lnTo>
                      <a:lnTo>
                        <a:pt x="5" y="597"/>
                      </a:lnTo>
                      <a:lnTo>
                        <a:pt x="7" y="599"/>
                      </a:lnTo>
                      <a:lnTo>
                        <a:pt x="10" y="600"/>
                      </a:lnTo>
                      <a:lnTo>
                        <a:pt x="13" y="601"/>
                      </a:lnTo>
                      <a:lnTo>
                        <a:pt x="16" y="601"/>
                      </a:lnTo>
                      <a:lnTo>
                        <a:pt x="76" y="601"/>
                      </a:lnTo>
                      <a:lnTo>
                        <a:pt x="196" y="601"/>
                      </a:lnTo>
                      <a:lnTo>
                        <a:pt x="286" y="601"/>
                      </a:lnTo>
                      <a:lnTo>
                        <a:pt x="406" y="601"/>
                      </a:lnTo>
                      <a:lnTo>
                        <a:pt x="497" y="601"/>
                      </a:lnTo>
                      <a:lnTo>
                        <a:pt x="617" y="601"/>
                      </a:lnTo>
                      <a:lnTo>
                        <a:pt x="707" y="601"/>
                      </a:lnTo>
                      <a:lnTo>
                        <a:pt x="827" y="601"/>
                      </a:lnTo>
                      <a:lnTo>
                        <a:pt x="888" y="601"/>
                      </a:lnTo>
                      <a:lnTo>
                        <a:pt x="890" y="601"/>
                      </a:lnTo>
                      <a:lnTo>
                        <a:pt x="893" y="600"/>
                      </a:lnTo>
                      <a:lnTo>
                        <a:pt x="896" y="599"/>
                      </a:lnTo>
                      <a:lnTo>
                        <a:pt x="898" y="597"/>
                      </a:lnTo>
                      <a:lnTo>
                        <a:pt x="900" y="595"/>
                      </a:lnTo>
                      <a:lnTo>
                        <a:pt x="901" y="593"/>
                      </a:lnTo>
                      <a:lnTo>
                        <a:pt x="902" y="590"/>
                      </a:lnTo>
                      <a:lnTo>
                        <a:pt x="903" y="586"/>
                      </a:lnTo>
                      <a:lnTo>
                        <a:pt x="902" y="583"/>
                      </a:lnTo>
                      <a:lnTo>
                        <a:pt x="901" y="581"/>
                      </a:lnTo>
                      <a:lnTo>
                        <a:pt x="900" y="578"/>
                      </a:lnTo>
                      <a:lnTo>
                        <a:pt x="898" y="576"/>
                      </a:lnTo>
                      <a:lnTo>
                        <a:pt x="896" y="573"/>
                      </a:lnTo>
                      <a:lnTo>
                        <a:pt x="893" y="572"/>
                      </a:lnTo>
                      <a:lnTo>
                        <a:pt x="890" y="571"/>
                      </a:lnTo>
                      <a:lnTo>
                        <a:pt x="888" y="5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15">
                  <a:extLst>
                    <a:ext uri="{FF2B5EF4-FFF2-40B4-BE49-F238E27FC236}">
                      <a16:creationId xmlns="" xmlns:a16="http://schemas.microsoft.com/office/drawing/2014/main" id="{2E919885-4195-4BAD-92BB-B0045E04ED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474325" y="2498725"/>
                  <a:ext cx="252413" cy="157163"/>
                </a:xfrm>
                <a:custGeom>
                  <a:avLst/>
                  <a:gdLst>
                    <a:gd name="T0" fmla="*/ 83 w 796"/>
                    <a:gd name="T1" fmla="*/ 417 h 496"/>
                    <a:gd name="T2" fmla="*/ 89 w 796"/>
                    <a:gd name="T3" fmla="*/ 431 h 496"/>
                    <a:gd name="T4" fmla="*/ 76 w 796"/>
                    <a:gd name="T5" fmla="*/ 461 h 496"/>
                    <a:gd name="T6" fmla="*/ 43 w 796"/>
                    <a:gd name="T7" fmla="*/ 461 h 496"/>
                    <a:gd name="T8" fmla="*/ 30 w 796"/>
                    <a:gd name="T9" fmla="*/ 430 h 496"/>
                    <a:gd name="T10" fmla="*/ 54 w 796"/>
                    <a:gd name="T11" fmla="*/ 407 h 496"/>
                    <a:gd name="T12" fmla="*/ 302 w 796"/>
                    <a:gd name="T13" fmla="*/ 216 h 496"/>
                    <a:gd name="T14" fmla="*/ 315 w 796"/>
                    <a:gd name="T15" fmla="*/ 247 h 496"/>
                    <a:gd name="T16" fmla="*/ 291 w 796"/>
                    <a:gd name="T17" fmla="*/ 270 h 496"/>
                    <a:gd name="T18" fmla="*/ 260 w 796"/>
                    <a:gd name="T19" fmla="*/ 257 h 496"/>
                    <a:gd name="T20" fmla="*/ 260 w 796"/>
                    <a:gd name="T21" fmla="*/ 224 h 496"/>
                    <a:gd name="T22" fmla="*/ 511 w 796"/>
                    <a:gd name="T23" fmla="*/ 301 h 496"/>
                    <a:gd name="T24" fmla="*/ 530 w 796"/>
                    <a:gd name="T25" fmla="*/ 308 h 496"/>
                    <a:gd name="T26" fmla="*/ 541 w 796"/>
                    <a:gd name="T27" fmla="*/ 331 h 496"/>
                    <a:gd name="T28" fmla="*/ 523 w 796"/>
                    <a:gd name="T29" fmla="*/ 359 h 496"/>
                    <a:gd name="T30" fmla="*/ 490 w 796"/>
                    <a:gd name="T31" fmla="*/ 353 h 496"/>
                    <a:gd name="T32" fmla="*/ 483 w 796"/>
                    <a:gd name="T33" fmla="*/ 320 h 496"/>
                    <a:gd name="T34" fmla="*/ 511 w 796"/>
                    <a:gd name="T35" fmla="*/ 301 h 496"/>
                    <a:gd name="T36" fmla="*/ 757 w 796"/>
                    <a:gd name="T37" fmla="*/ 39 h 496"/>
                    <a:gd name="T38" fmla="*/ 764 w 796"/>
                    <a:gd name="T39" fmla="*/ 72 h 496"/>
                    <a:gd name="T40" fmla="*/ 736 w 796"/>
                    <a:gd name="T41" fmla="*/ 90 h 496"/>
                    <a:gd name="T42" fmla="*/ 708 w 796"/>
                    <a:gd name="T43" fmla="*/ 72 h 496"/>
                    <a:gd name="T44" fmla="*/ 716 w 796"/>
                    <a:gd name="T45" fmla="*/ 39 h 496"/>
                    <a:gd name="T46" fmla="*/ 60 w 796"/>
                    <a:gd name="T47" fmla="*/ 496 h 496"/>
                    <a:gd name="T48" fmla="*/ 93 w 796"/>
                    <a:gd name="T49" fmla="*/ 487 h 496"/>
                    <a:gd name="T50" fmla="*/ 115 w 796"/>
                    <a:gd name="T51" fmla="*/ 460 h 496"/>
                    <a:gd name="T52" fmla="*/ 118 w 796"/>
                    <a:gd name="T53" fmla="*/ 422 h 496"/>
                    <a:gd name="T54" fmla="*/ 276 w 796"/>
                    <a:gd name="T55" fmla="*/ 300 h 496"/>
                    <a:gd name="T56" fmla="*/ 318 w 796"/>
                    <a:gd name="T57" fmla="*/ 291 h 496"/>
                    <a:gd name="T58" fmla="*/ 451 w 796"/>
                    <a:gd name="T59" fmla="*/ 331 h 496"/>
                    <a:gd name="T60" fmla="*/ 461 w 796"/>
                    <a:gd name="T61" fmla="*/ 365 h 496"/>
                    <a:gd name="T62" fmla="*/ 487 w 796"/>
                    <a:gd name="T63" fmla="*/ 387 h 496"/>
                    <a:gd name="T64" fmla="*/ 523 w 796"/>
                    <a:gd name="T65" fmla="*/ 390 h 496"/>
                    <a:gd name="T66" fmla="*/ 554 w 796"/>
                    <a:gd name="T67" fmla="*/ 373 h 496"/>
                    <a:gd name="T68" fmla="*/ 570 w 796"/>
                    <a:gd name="T69" fmla="*/ 343 h 496"/>
                    <a:gd name="T70" fmla="*/ 559 w 796"/>
                    <a:gd name="T71" fmla="*/ 296 h 496"/>
                    <a:gd name="T72" fmla="*/ 742 w 796"/>
                    <a:gd name="T73" fmla="*/ 120 h 496"/>
                    <a:gd name="T74" fmla="*/ 775 w 796"/>
                    <a:gd name="T75" fmla="*/ 106 h 496"/>
                    <a:gd name="T76" fmla="*/ 794 w 796"/>
                    <a:gd name="T77" fmla="*/ 79 h 496"/>
                    <a:gd name="T78" fmla="*/ 794 w 796"/>
                    <a:gd name="T79" fmla="*/ 43 h 496"/>
                    <a:gd name="T80" fmla="*/ 775 w 796"/>
                    <a:gd name="T81" fmla="*/ 14 h 496"/>
                    <a:gd name="T82" fmla="*/ 742 w 796"/>
                    <a:gd name="T83" fmla="*/ 0 h 496"/>
                    <a:gd name="T84" fmla="*/ 708 w 796"/>
                    <a:gd name="T85" fmla="*/ 8 h 496"/>
                    <a:gd name="T86" fmla="*/ 683 w 796"/>
                    <a:gd name="T87" fmla="*/ 31 h 496"/>
                    <a:gd name="T88" fmla="*/ 677 w 796"/>
                    <a:gd name="T89" fmla="*/ 70 h 496"/>
                    <a:gd name="T90" fmla="*/ 524 w 796"/>
                    <a:gd name="T91" fmla="*/ 272 h 496"/>
                    <a:gd name="T92" fmla="*/ 483 w 796"/>
                    <a:gd name="T93" fmla="*/ 278 h 496"/>
                    <a:gd name="T94" fmla="*/ 345 w 796"/>
                    <a:gd name="T95" fmla="*/ 245 h 496"/>
                    <a:gd name="T96" fmla="*/ 339 w 796"/>
                    <a:gd name="T97" fmla="*/ 212 h 496"/>
                    <a:gd name="T98" fmla="*/ 314 w 796"/>
                    <a:gd name="T99" fmla="*/ 188 h 496"/>
                    <a:gd name="T100" fmla="*/ 280 w 796"/>
                    <a:gd name="T101" fmla="*/ 181 h 496"/>
                    <a:gd name="T102" fmla="*/ 247 w 796"/>
                    <a:gd name="T103" fmla="*/ 194 h 496"/>
                    <a:gd name="T104" fmla="*/ 228 w 796"/>
                    <a:gd name="T105" fmla="*/ 223 h 496"/>
                    <a:gd name="T106" fmla="*/ 229 w 796"/>
                    <a:gd name="T107" fmla="*/ 262 h 496"/>
                    <a:gd name="T108" fmla="*/ 60 w 796"/>
                    <a:gd name="T109" fmla="*/ 376 h 496"/>
                    <a:gd name="T110" fmla="*/ 26 w 796"/>
                    <a:gd name="T111" fmla="*/ 387 h 496"/>
                    <a:gd name="T112" fmla="*/ 4 w 796"/>
                    <a:gd name="T113" fmla="*/ 413 h 496"/>
                    <a:gd name="T114" fmla="*/ 1 w 796"/>
                    <a:gd name="T115" fmla="*/ 448 h 496"/>
                    <a:gd name="T116" fmla="*/ 17 w 796"/>
                    <a:gd name="T117" fmla="*/ 479 h 496"/>
                    <a:gd name="T118" fmla="*/ 47 w 796"/>
                    <a:gd name="T119" fmla="*/ 495 h 4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6" h="496">
                      <a:moveTo>
                        <a:pt x="60" y="406"/>
                      </a:moveTo>
                      <a:lnTo>
                        <a:pt x="66" y="407"/>
                      </a:lnTo>
                      <a:lnTo>
                        <a:pt x="73" y="410"/>
                      </a:lnTo>
                      <a:lnTo>
                        <a:pt x="78" y="413"/>
                      </a:lnTo>
                      <a:lnTo>
                        <a:pt x="83" y="417"/>
                      </a:lnTo>
                      <a:lnTo>
                        <a:pt x="83" y="417"/>
                      </a:lnTo>
                      <a:lnTo>
                        <a:pt x="83" y="417"/>
                      </a:lnTo>
                      <a:lnTo>
                        <a:pt x="83" y="417"/>
                      </a:lnTo>
                      <a:lnTo>
                        <a:pt x="83" y="417"/>
                      </a:lnTo>
                      <a:lnTo>
                        <a:pt x="86" y="421"/>
                      </a:lnTo>
                      <a:lnTo>
                        <a:pt x="88" y="426"/>
                      </a:lnTo>
                      <a:lnTo>
                        <a:pt x="89" y="431"/>
                      </a:lnTo>
                      <a:lnTo>
                        <a:pt x="90" y="436"/>
                      </a:lnTo>
                      <a:lnTo>
                        <a:pt x="89" y="443"/>
                      </a:lnTo>
                      <a:lnTo>
                        <a:pt x="88" y="448"/>
                      </a:lnTo>
                      <a:lnTo>
                        <a:pt x="85" y="453"/>
                      </a:lnTo>
                      <a:lnTo>
                        <a:pt x="81" y="458"/>
                      </a:lnTo>
                      <a:lnTo>
                        <a:pt x="76" y="461"/>
                      </a:lnTo>
                      <a:lnTo>
                        <a:pt x="72" y="464"/>
                      </a:lnTo>
                      <a:lnTo>
                        <a:pt x="65" y="466"/>
                      </a:lnTo>
                      <a:lnTo>
                        <a:pt x="60" y="466"/>
                      </a:lnTo>
                      <a:lnTo>
                        <a:pt x="54" y="466"/>
                      </a:lnTo>
                      <a:lnTo>
                        <a:pt x="48" y="464"/>
                      </a:lnTo>
                      <a:lnTo>
                        <a:pt x="43" y="461"/>
                      </a:lnTo>
                      <a:lnTo>
                        <a:pt x="39" y="458"/>
                      </a:lnTo>
                      <a:lnTo>
                        <a:pt x="34" y="453"/>
                      </a:lnTo>
                      <a:lnTo>
                        <a:pt x="32" y="448"/>
                      </a:lnTo>
                      <a:lnTo>
                        <a:pt x="30" y="443"/>
                      </a:lnTo>
                      <a:lnTo>
                        <a:pt x="30" y="436"/>
                      </a:lnTo>
                      <a:lnTo>
                        <a:pt x="30" y="430"/>
                      </a:lnTo>
                      <a:lnTo>
                        <a:pt x="32" y="425"/>
                      </a:lnTo>
                      <a:lnTo>
                        <a:pt x="34" y="419"/>
                      </a:lnTo>
                      <a:lnTo>
                        <a:pt x="39" y="415"/>
                      </a:lnTo>
                      <a:lnTo>
                        <a:pt x="43" y="412"/>
                      </a:lnTo>
                      <a:lnTo>
                        <a:pt x="48" y="409"/>
                      </a:lnTo>
                      <a:lnTo>
                        <a:pt x="54" y="407"/>
                      </a:lnTo>
                      <a:lnTo>
                        <a:pt x="60" y="406"/>
                      </a:lnTo>
                      <a:lnTo>
                        <a:pt x="60" y="406"/>
                      </a:lnTo>
                      <a:close/>
                      <a:moveTo>
                        <a:pt x="285" y="211"/>
                      </a:moveTo>
                      <a:lnTo>
                        <a:pt x="291" y="211"/>
                      </a:lnTo>
                      <a:lnTo>
                        <a:pt x="297" y="214"/>
                      </a:lnTo>
                      <a:lnTo>
                        <a:pt x="302" y="216"/>
                      </a:lnTo>
                      <a:lnTo>
                        <a:pt x="306" y="220"/>
                      </a:lnTo>
                      <a:lnTo>
                        <a:pt x="311" y="224"/>
                      </a:lnTo>
                      <a:lnTo>
                        <a:pt x="313" y="230"/>
                      </a:lnTo>
                      <a:lnTo>
                        <a:pt x="315" y="235"/>
                      </a:lnTo>
                      <a:lnTo>
                        <a:pt x="315" y="241"/>
                      </a:lnTo>
                      <a:lnTo>
                        <a:pt x="315" y="247"/>
                      </a:lnTo>
                      <a:lnTo>
                        <a:pt x="313" y="253"/>
                      </a:lnTo>
                      <a:lnTo>
                        <a:pt x="311" y="257"/>
                      </a:lnTo>
                      <a:lnTo>
                        <a:pt x="306" y="262"/>
                      </a:lnTo>
                      <a:lnTo>
                        <a:pt x="302" y="266"/>
                      </a:lnTo>
                      <a:lnTo>
                        <a:pt x="297" y="268"/>
                      </a:lnTo>
                      <a:lnTo>
                        <a:pt x="291" y="270"/>
                      </a:lnTo>
                      <a:lnTo>
                        <a:pt x="285" y="271"/>
                      </a:lnTo>
                      <a:lnTo>
                        <a:pt x="280" y="270"/>
                      </a:lnTo>
                      <a:lnTo>
                        <a:pt x="273" y="268"/>
                      </a:lnTo>
                      <a:lnTo>
                        <a:pt x="269" y="266"/>
                      </a:lnTo>
                      <a:lnTo>
                        <a:pt x="264" y="262"/>
                      </a:lnTo>
                      <a:lnTo>
                        <a:pt x="260" y="257"/>
                      </a:lnTo>
                      <a:lnTo>
                        <a:pt x="257" y="253"/>
                      </a:lnTo>
                      <a:lnTo>
                        <a:pt x="256" y="247"/>
                      </a:lnTo>
                      <a:lnTo>
                        <a:pt x="255" y="241"/>
                      </a:lnTo>
                      <a:lnTo>
                        <a:pt x="256" y="235"/>
                      </a:lnTo>
                      <a:lnTo>
                        <a:pt x="257" y="230"/>
                      </a:lnTo>
                      <a:lnTo>
                        <a:pt x="260" y="224"/>
                      </a:lnTo>
                      <a:lnTo>
                        <a:pt x="264" y="220"/>
                      </a:lnTo>
                      <a:lnTo>
                        <a:pt x="269" y="216"/>
                      </a:lnTo>
                      <a:lnTo>
                        <a:pt x="273" y="214"/>
                      </a:lnTo>
                      <a:lnTo>
                        <a:pt x="280" y="211"/>
                      </a:lnTo>
                      <a:lnTo>
                        <a:pt x="285" y="211"/>
                      </a:lnTo>
                      <a:close/>
                      <a:moveTo>
                        <a:pt x="511" y="301"/>
                      </a:moveTo>
                      <a:lnTo>
                        <a:pt x="516" y="301"/>
                      </a:lnTo>
                      <a:lnTo>
                        <a:pt x="521" y="302"/>
                      </a:lnTo>
                      <a:lnTo>
                        <a:pt x="526" y="306"/>
                      </a:lnTo>
                      <a:lnTo>
                        <a:pt x="530" y="308"/>
                      </a:lnTo>
                      <a:lnTo>
                        <a:pt x="530" y="308"/>
                      </a:lnTo>
                      <a:lnTo>
                        <a:pt x="530" y="308"/>
                      </a:lnTo>
                      <a:lnTo>
                        <a:pt x="530" y="308"/>
                      </a:lnTo>
                      <a:lnTo>
                        <a:pt x="530" y="308"/>
                      </a:lnTo>
                      <a:lnTo>
                        <a:pt x="535" y="313"/>
                      </a:lnTo>
                      <a:lnTo>
                        <a:pt x="538" y="319"/>
                      </a:lnTo>
                      <a:lnTo>
                        <a:pt x="540" y="325"/>
                      </a:lnTo>
                      <a:lnTo>
                        <a:pt x="541" y="331"/>
                      </a:lnTo>
                      <a:lnTo>
                        <a:pt x="540" y="337"/>
                      </a:lnTo>
                      <a:lnTo>
                        <a:pt x="539" y="343"/>
                      </a:lnTo>
                      <a:lnTo>
                        <a:pt x="536" y="347"/>
                      </a:lnTo>
                      <a:lnTo>
                        <a:pt x="532" y="353"/>
                      </a:lnTo>
                      <a:lnTo>
                        <a:pt x="527" y="356"/>
                      </a:lnTo>
                      <a:lnTo>
                        <a:pt x="523" y="359"/>
                      </a:lnTo>
                      <a:lnTo>
                        <a:pt x="516" y="360"/>
                      </a:lnTo>
                      <a:lnTo>
                        <a:pt x="511" y="361"/>
                      </a:lnTo>
                      <a:lnTo>
                        <a:pt x="505" y="360"/>
                      </a:lnTo>
                      <a:lnTo>
                        <a:pt x="499" y="359"/>
                      </a:lnTo>
                      <a:lnTo>
                        <a:pt x="494" y="356"/>
                      </a:lnTo>
                      <a:lnTo>
                        <a:pt x="490" y="353"/>
                      </a:lnTo>
                      <a:lnTo>
                        <a:pt x="486" y="349"/>
                      </a:lnTo>
                      <a:lnTo>
                        <a:pt x="483" y="343"/>
                      </a:lnTo>
                      <a:lnTo>
                        <a:pt x="481" y="337"/>
                      </a:lnTo>
                      <a:lnTo>
                        <a:pt x="481" y="331"/>
                      </a:lnTo>
                      <a:lnTo>
                        <a:pt x="481" y="325"/>
                      </a:lnTo>
                      <a:lnTo>
                        <a:pt x="483" y="320"/>
                      </a:lnTo>
                      <a:lnTo>
                        <a:pt x="486" y="314"/>
                      </a:lnTo>
                      <a:lnTo>
                        <a:pt x="490" y="310"/>
                      </a:lnTo>
                      <a:lnTo>
                        <a:pt x="494" y="307"/>
                      </a:lnTo>
                      <a:lnTo>
                        <a:pt x="499" y="304"/>
                      </a:lnTo>
                      <a:lnTo>
                        <a:pt x="505" y="301"/>
                      </a:lnTo>
                      <a:lnTo>
                        <a:pt x="511" y="301"/>
                      </a:lnTo>
                      <a:lnTo>
                        <a:pt x="511" y="301"/>
                      </a:lnTo>
                      <a:close/>
                      <a:moveTo>
                        <a:pt x="736" y="30"/>
                      </a:moveTo>
                      <a:lnTo>
                        <a:pt x="742" y="31"/>
                      </a:lnTo>
                      <a:lnTo>
                        <a:pt x="748" y="33"/>
                      </a:lnTo>
                      <a:lnTo>
                        <a:pt x="753" y="36"/>
                      </a:lnTo>
                      <a:lnTo>
                        <a:pt x="757" y="39"/>
                      </a:lnTo>
                      <a:lnTo>
                        <a:pt x="762" y="43"/>
                      </a:lnTo>
                      <a:lnTo>
                        <a:pt x="764" y="49"/>
                      </a:lnTo>
                      <a:lnTo>
                        <a:pt x="766" y="55"/>
                      </a:lnTo>
                      <a:lnTo>
                        <a:pt x="766" y="60"/>
                      </a:lnTo>
                      <a:lnTo>
                        <a:pt x="766" y="67"/>
                      </a:lnTo>
                      <a:lnTo>
                        <a:pt x="764" y="72"/>
                      </a:lnTo>
                      <a:lnTo>
                        <a:pt x="762" y="78"/>
                      </a:lnTo>
                      <a:lnTo>
                        <a:pt x="757" y="82"/>
                      </a:lnTo>
                      <a:lnTo>
                        <a:pt x="753" y="85"/>
                      </a:lnTo>
                      <a:lnTo>
                        <a:pt x="748" y="88"/>
                      </a:lnTo>
                      <a:lnTo>
                        <a:pt x="742" y="90"/>
                      </a:lnTo>
                      <a:lnTo>
                        <a:pt x="736" y="90"/>
                      </a:lnTo>
                      <a:lnTo>
                        <a:pt x="731" y="90"/>
                      </a:lnTo>
                      <a:lnTo>
                        <a:pt x="724" y="88"/>
                      </a:lnTo>
                      <a:lnTo>
                        <a:pt x="720" y="85"/>
                      </a:lnTo>
                      <a:lnTo>
                        <a:pt x="716" y="82"/>
                      </a:lnTo>
                      <a:lnTo>
                        <a:pt x="711" y="78"/>
                      </a:lnTo>
                      <a:lnTo>
                        <a:pt x="708" y="72"/>
                      </a:lnTo>
                      <a:lnTo>
                        <a:pt x="707" y="67"/>
                      </a:lnTo>
                      <a:lnTo>
                        <a:pt x="706" y="60"/>
                      </a:lnTo>
                      <a:lnTo>
                        <a:pt x="707" y="55"/>
                      </a:lnTo>
                      <a:lnTo>
                        <a:pt x="708" y="49"/>
                      </a:lnTo>
                      <a:lnTo>
                        <a:pt x="711" y="43"/>
                      </a:lnTo>
                      <a:lnTo>
                        <a:pt x="716" y="39"/>
                      </a:lnTo>
                      <a:lnTo>
                        <a:pt x="720" y="36"/>
                      </a:lnTo>
                      <a:lnTo>
                        <a:pt x="724" y="33"/>
                      </a:lnTo>
                      <a:lnTo>
                        <a:pt x="731" y="31"/>
                      </a:lnTo>
                      <a:lnTo>
                        <a:pt x="736" y="30"/>
                      </a:lnTo>
                      <a:lnTo>
                        <a:pt x="736" y="30"/>
                      </a:lnTo>
                      <a:close/>
                      <a:moveTo>
                        <a:pt x="60" y="496"/>
                      </a:moveTo>
                      <a:lnTo>
                        <a:pt x="66" y="496"/>
                      </a:lnTo>
                      <a:lnTo>
                        <a:pt x="72" y="495"/>
                      </a:lnTo>
                      <a:lnTo>
                        <a:pt x="77" y="494"/>
                      </a:lnTo>
                      <a:lnTo>
                        <a:pt x="84" y="492"/>
                      </a:lnTo>
                      <a:lnTo>
                        <a:pt x="89" y="489"/>
                      </a:lnTo>
                      <a:lnTo>
                        <a:pt x="93" y="487"/>
                      </a:lnTo>
                      <a:lnTo>
                        <a:pt x="98" y="482"/>
                      </a:lnTo>
                      <a:lnTo>
                        <a:pt x="102" y="479"/>
                      </a:lnTo>
                      <a:lnTo>
                        <a:pt x="106" y="475"/>
                      </a:lnTo>
                      <a:lnTo>
                        <a:pt x="109" y="470"/>
                      </a:lnTo>
                      <a:lnTo>
                        <a:pt x="113" y="465"/>
                      </a:lnTo>
                      <a:lnTo>
                        <a:pt x="115" y="460"/>
                      </a:lnTo>
                      <a:lnTo>
                        <a:pt x="117" y="455"/>
                      </a:lnTo>
                      <a:lnTo>
                        <a:pt x="119" y="448"/>
                      </a:lnTo>
                      <a:lnTo>
                        <a:pt x="120" y="443"/>
                      </a:lnTo>
                      <a:lnTo>
                        <a:pt x="120" y="436"/>
                      </a:lnTo>
                      <a:lnTo>
                        <a:pt x="119" y="429"/>
                      </a:lnTo>
                      <a:lnTo>
                        <a:pt x="118" y="422"/>
                      </a:lnTo>
                      <a:lnTo>
                        <a:pt x="116" y="416"/>
                      </a:lnTo>
                      <a:lnTo>
                        <a:pt x="114" y="410"/>
                      </a:lnTo>
                      <a:lnTo>
                        <a:pt x="251" y="291"/>
                      </a:lnTo>
                      <a:lnTo>
                        <a:pt x="259" y="295"/>
                      </a:lnTo>
                      <a:lnTo>
                        <a:pt x="267" y="298"/>
                      </a:lnTo>
                      <a:lnTo>
                        <a:pt x="276" y="300"/>
                      </a:lnTo>
                      <a:lnTo>
                        <a:pt x="285" y="301"/>
                      </a:lnTo>
                      <a:lnTo>
                        <a:pt x="292" y="300"/>
                      </a:lnTo>
                      <a:lnTo>
                        <a:pt x="300" y="299"/>
                      </a:lnTo>
                      <a:lnTo>
                        <a:pt x="306" y="297"/>
                      </a:lnTo>
                      <a:lnTo>
                        <a:pt x="313" y="294"/>
                      </a:lnTo>
                      <a:lnTo>
                        <a:pt x="318" y="291"/>
                      </a:lnTo>
                      <a:lnTo>
                        <a:pt x="325" y="286"/>
                      </a:lnTo>
                      <a:lnTo>
                        <a:pt x="329" y="282"/>
                      </a:lnTo>
                      <a:lnTo>
                        <a:pt x="333" y="277"/>
                      </a:lnTo>
                      <a:lnTo>
                        <a:pt x="451" y="324"/>
                      </a:lnTo>
                      <a:lnTo>
                        <a:pt x="451" y="327"/>
                      </a:lnTo>
                      <a:lnTo>
                        <a:pt x="451" y="331"/>
                      </a:lnTo>
                      <a:lnTo>
                        <a:pt x="451" y="338"/>
                      </a:lnTo>
                      <a:lnTo>
                        <a:pt x="452" y="343"/>
                      </a:lnTo>
                      <a:lnTo>
                        <a:pt x="453" y="350"/>
                      </a:lnTo>
                      <a:lnTo>
                        <a:pt x="455" y="355"/>
                      </a:lnTo>
                      <a:lnTo>
                        <a:pt x="457" y="360"/>
                      </a:lnTo>
                      <a:lnTo>
                        <a:pt x="461" y="365"/>
                      </a:lnTo>
                      <a:lnTo>
                        <a:pt x="464" y="370"/>
                      </a:lnTo>
                      <a:lnTo>
                        <a:pt x="468" y="374"/>
                      </a:lnTo>
                      <a:lnTo>
                        <a:pt x="472" y="377"/>
                      </a:lnTo>
                      <a:lnTo>
                        <a:pt x="477" y="381"/>
                      </a:lnTo>
                      <a:lnTo>
                        <a:pt x="482" y="384"/>
                      </a:lnTo>
                      <a:lnTo>
                        <a:pt x="487" y="387"/>
                      </a:lnTo>
                      <a:lnTo>
                        <a:pt x="493" y="388"/>
                      </a:lnTo>
                      <a:lnTo>
                        <a:pt x="498" y="390"/>
                      </a:lnTo>
                      <a:lnTo>
                        <a:pt x="505" y="391"/>
                      </a:lnTo>
                      <a:lnTo>
                        <a:pt x="511" y="391"/>
                      </a:lnTo>
                      <a:lnTo>
                        <a:pt x="517" y="391"/>
                      </a:lnTo>
                      <a:lnTo>
                        <a:pt x="523" y="390"/>
                      </a:lnTo>
                      <a:lnTo>
                        <a:pt x="529" y="388"/>
                      </a:lnTo>
                      <a:lnTo>
                        <a:pt x="535" y="387"/>
                      </a:lnTo>
                      <a:lnTo>
                        <a:pt x="540" y="384"/>
                      </a:lnTo>
                      <a:lnTo>
                        <a:pt x="544" y="381"/>
                      </a:lnTo>
                      <a:lnTo>
                        <a:pt x="550" y="377"/>
                      </a:lnTo>
                      <a:lnTo>
                        <a:pt x="554" y="373"/>
                      </a:lnTo>
                      <a:lnTo>
                        <a:pt x="557" y="370"/>
                      </a:lnTo>
                      <a:lnTo>
                        <a:pt x="560" y="365"/>
                      </a:lnTo>
                      <a:lnTo>
                        <a:pt x="564" y="360"/>
                      </a:lnTo>
                      <a:lnTo>
                        <a:pt x="567" y="355"/>
                      </a:lnTo>
                      <a:lnTo>
                        <a:pt x="568" y="350"/>
                      </a:lnTo>
                      <a:lnTo>
                        <a:pt x="570" y="343"/>
                      </a:lnTo>
                      <a:lnTo>
                        <a:pt x="571" y="338"/>
                      </a:lnTo>
                      <a:lnTo>
                        <a:pt x="571" y="331"/>
                      </a:lnTo>
                      <a:lnTo>
                        <a:pt x="570" y="322"/>
                      </a:lnTo>
                      <a:lnTo>
                        <a:pt x="568" y="312"/>
                      </a:lnTo>
                      <a:lnTo>
                        <a:pt x="565" y="304"/>
                      </a:lnTo>
                      <a:lnTo>
                        <a:pt x="559" y="296"/>
                      </a:lnTo>
                      <a:lnTo>
                        <a:pt x="710" y="115"/>
                      </a:lnTo>
                      <a:lnTo>
                        <a:pt x="717" y="117"/>
                      </a:lnTo>
                      <a:lnTo>
                        <a:pt x="723" y="119"/>
                      </a:lnTo>
                      <a:lnTo>
                        <a:pt x="730" y="120"/>
                      </a:lnTo>
                      <a:lnTo>
                        <a:pt x="736" y="120"/>
                      </a:lnTo>
                      <a:lnTo>
                        <a:pt x="742" y="120"/>
                      </a:lnTo>
                      <a:lnTo>
                        <a:pt x="749" y="119"/>
                      </a:lnTo>
                      <a:lnTo>
                        <a:pt x="754" y="118"/>
                      </a:lnTo>
                      <a:lnTo>
                        <a:pt x="760" y="116"/>
                      </a:lnTo>
                      <a:lnTo>
                        <a:pt x="765" y="114"/>
                      </a:lnTo>
                      <a:lnTo>
                        <a:pt x="770" y="111"/>
                      </a:lnTo>
                      <a:lnTo>
                        <a:pt x="775" y="106"/>
                      </a:lnTo>
                      <a:lnTo>
                        <a:pt x="779" y="103"/>
                      </a:lnTo>
                      <a:lnTo>
                        <a:pt x="783" y="99"/>
                      </a:lnTo>
                      <a:lnTo>
                        <a:pt x="786" y="95"/>
                      </a:lnTo>
                      <a:lnTo>
                        <a:pt x="790" y="89"/>
                      </a:lnTo>
                      <a:lnTo>
                        <a:pt x="792" y="84"/>
                      </a:lnTo>
                      <a:lnTo>
                        <a:pt x="794" y="79"/>
                      </a:lnTo>
                      <a:lnTo>
                        <a:pt x="795" y="73"/>
                      </a:lnTo>
                      <a:lnTo>
                        <a:pt x="796" y="67"/>
                      </a:lnTo>
                      <a:lnTo>
                        <a:pt x="796" y="60"/>
                      </a:lnTo>
                      <a:lnTo>
                        <a:pt x="796" y="54"/>
                      </a:lnTo>
                      <a:lnTo>
                        <a:pt x="795" y="49"/>
                      </a:lnTo>
                      <a:lnTo>
                        <a:pt x="794" y="43"/>
                      </a:lnTo>
                      <a:lnTo>
                        <a:pt x="792" y="37"/>
                      </a:lnTo>
                      <a:lnTo>
                        <a:pt x="790" y="31"/>
                      </a:lnTo>
                      <a:lnTo>
                        <a:pt x="786" y="27"/>
                      </a:lnTo>
                      <a:lnTo>
                        <a:pt x="783" y="23"/>
                      </a:lnTo>
                      <a:lnTo>
                        <a:pt x="779" y="19"/>
                      </a:lnTo>
                      <a:lnTo>
                        <a:pt x="775" y="14"/>
                      </a:lnTo>
                      <a:lnTo>
                        <a:pt x="770" y="11"/>
                      </a:lnTo>
                      <a:lnTo>
                        <a:pt x="765" y="8"/>
                      </a:lnTo>
                      <a:lnTo>
                        <a:pt x="760" y="5"/>
                      </a:lnTo>
                      <a:lnTo>
                        <a:pt x="754" y="4"/>
                      </a:lnTo>
                      <a:lnTo>
                        <a:pt x="749" y="1"/>
                      </a:lnTo>
                      <a:lnTo>
                        <a:pt x="742" y="0"/>
                      </a:lnTo>
                      <a:lnTo>
                        <a:pt x="736" y="0"/>
                      </a:lnTo>
                      <a:lnTo>
                        <a:pt x="731" y="0"/>
                      </a:lnTo>
                      <a:lnTo>
                        <a:pt x="724" y="1"/>
                      </a:lnTo>
                      <a:lnTo>
                        <a:pt x="719" y="4"/>
                      </a:lnTo>
                      <a:lnTo>
                        <a:pt x="712" y="5"/>
                      </a:lnTo>
                      <a:lnTo>
                        <a:pt x="708" y="8"/>
                      </a:lnTo>
                      <a:lnTo>
                        <a:pt x="703" y="11"/>
                      </a:lnTo>
                      <a:lnTo>
                        <a:pt x="698" y="14"/>
                      </a:lnTo>
                      <a:lnTo>
                        <a:pt x="694" y="19"/>
                      </a:lnTo>
                      <a:lnTo>
                        <a:pt x="690" y="22"/>
                      </a:lnTo>
                      <a:lnTo>
                        <a:pt x="687" y="27"/>
                      </a:lnTo>
                      <a:lnTo>
                        <a:pt x="683" y="31"/>
                      </a:lnTo>
                      <a:lnTo>
                        <a:pt x="681" y="37"/>
                      </a:lnTo>
                      <a:lnTo>
                        <a:pt x="679" y="43"/>
                      </a:lnTo>
                      <a:lnTo>
                        <a:pt x="677" y="49"/>
                      </a:lnTo>
                      <a:lnTo>
                        <a:pt x="676" y="54"/>
                      </a:lnTo>
                      <a:lnTo>
                        <a:pt x="676" y="60"/>
                      </a:lnTo>
                      <a:lnTo>
                        <a:pt x="677" y="70"/>
                      </a:lnTo>
                      <a:lnTo>
                        <a:pt x="679" y="80"/>
                      </a:lnTo>
                      <a:lnTo>
                        <a:pt x="682" y="88"/>
                      </a:lnTo>
                      <a:lnTo>
                        <a:pt x="688" y="96"/>
                      </a:lnTo>
                      <a:lnTo>
                        <a:pt x="537" y="277"/>
                      </a:lnTo>
                      <a:lnTo>
                        <a:pt x="530" y="275"/>
                      </a:lnTo>
                      <a:lnTo>
                        <a:pt x="524" y="272"/>
                      </a:lnTo>
                      <a:lnTo>
                        <a:pt x="517" y="271"/>
                      </a:lnTo>
                      <a:lnTo>
                        <a:pt x="511" y="271"/>
                      </a:lnTo>
                      <a:lnTo>
                        <a:pt x="504" y="271"/>
                      </a:lnTo>
                      <a:lnTo>
                        <a:pt x="496" y="272"/>
                      </a:lnTo>
                      <a:lnTo>
                        <a:pt x="490" y="275"/>
                      </a:lnTo>
                      <a:lnTo>
                        <a:pt x="483" y="278"/>
                      </a:lnTo>
                      <a:lnTo>
                        <a:pt x="478" y="281"/>
                      </a:lnTo>
                      <a:lnTo>
                        <a:pt x="472" y="285"/>
                      </a:lnTo>
                      <a:lnTo>
                        <a:pt x="467" y="291"/>
                      </a:lnTo>
                      <a:lnTo>
                        <a:pt x="463" y="296"/>
                      </a:lnTo>
                      <a:lnTo>
                        <a:pt x="345" y="249"/>
                      </a:lnTo>
                      <a:lnTo>
                        <a:pt x="345" y="245"/>
                      </a:lnTo>
                      <a:lnTo>
                        <a:pt x="345" y="241"/>
                      </a:lnTo>
                      <a:lnTo>
                        <a:pt x="345" y="235"/>
                      </a:lnTo>
                      <a:lnTo>
                        <a:pt x="344" y="229"/>
                      </a:lnTo>
                      <a:lnTo>
                        <a:pt x="343" y="223"/>
                      </a:lnTo>
                      <a:lnTo>
                        <a:pt x="341" y="218"/>
                      </a:lnTo>
                      <a:lnTo>
                        <a:pt x="339" y="212"/>
                      </a:lnTo>
                      <a:lnTo>
                        <a:pt x="335" y="207"/>
                      </a:lnTo>
                      <a:lnTo>
                        <a:pt x="332" y="203"/>
                      </a:lnTo>
                      <a:lnTo>
                        <a:pt x="328" y="199"/>
                      </a:lnTo>
                      <a:lnTo>
                        <a:pt x="324" y="194"/>
                      </a:lnTo>
                      <a:lnTo>
                        <a:pt x="319" y="191"/>
                      </a:lnTo>
                      <a:lnTo>
                        <a:pt x="314" y="188"/>
                      </a:lnTo>
                      <a:lnTo>
                        <a:pt x="309" y="186"/>
                      </a:lnTo>
                      <a:lnTo>
                        <a:pt x="303" y="184"/>
                      </a:lnTo>
                      <a:lnTo>
                        <a:pt x="298" y="182"/>
                      </a:lnTo>
                      <a:lnTo>
                        <a:pt x="291" y="181"/>
                      </a:lnTo>
                      <a:lnTo>
                        <a:pt x="285" y="180"/>
                      </a:lnTo>
                      <a:lnTo>
                        <a:pt x="280" y="181"/>
                      </a:lnTo>
                      <a:lnTo>
                        <a:pt x="273" y="182"/>
                      </a:lnTo>
                      <a:lnTo>
                        <a:pt x="268" y="184"/>
                      </a:lnTo>
                      <a:lnTo>
                        <a:pt x="261" y="186"/>
                      </a:lnTo>
                      <a:lnTo>
                        <a:pt x="257" y="188"/>
                      </a:lnTo>
                      <a:lnTo>
                        <a:pt x="252" y="191"/>
                      </a:lnTo>
                      <a:lnTo>
                        <a:pt x="247" y="194"/>
                      </a:lnTo>
                      <a:lnTo>
                        <a:pt x="243" y="199"/>
                      </a:lnTo>
                      <a:lnTo>
                        <a:pt x="239" y="203"/>
                      </a:lnTo>
                      <a:lnTo>
                        <a:pt x="236" y="207"/>
                      </a:lnTo>
                      <a:lnTo>
                        <a:pt x="232" y="212"/>
                      </a:lnTo>
                      <a:lnTo>
                        <a:pt x="230" y="218"/>
                      </a:lnTo>
                      <a:lnTo>
                        <a:pt x="228" y="223"/>
                      </a:lnTo>
                      <a:lnTo>
                        <a:pt x="226" y="229"/>
                      </a:lnTo>
                      <a:lnTo>
                        <a:pt x="225" y="235"/>
                      </a:lnTo>
                      <a:lnTo>
                        <a:pt x="225" y="241"/>
                      </a:lnTo>
                      <a:lnTo>
                        <a:pt x="226" y="248"/>
                      </a:lnTo>
                      <a:lnTo>
                        <a:pt x="227" y="255"/>
                      </a:lnTo>
                      <a:lnTo>
                        <a:pt x="229" y="262"/>
                      </a:lnTo>
                      <a:lnTo>
                        <a:pt x="231" y="267"/>
                      </a:lnTo>
                      <a:lnTo>
                        <a:pt x="94" y="387"/>
                      </a:lnTo>
                      <a:lnTo>
                        <a:pt x="86" y="383"/>
                      </a:lnTo>
                      <a:lnTo>
                        <a:pt x="78" y="380"/>
                      </a:lnTo>
                      <a:lnTo>
                        <a:pt x="69" y="377"/>
                      </a:lnTo>
                      <a:lnTo>
                        <a:pt x="60" y="376"/>
                      </a:lnTo>
                      <a:lnTo>
                        <a:pt x="54" y="376"/>
                      </a:lnTo>
                      <a:lnTo>
                        <a:pt x="47" y="377"/>
                      </a:lnTo>
                      <a:lnTo>
                        <a:pt x="42" y="379"/>
                      </a:lnTo>
                      <a:lnTo>
                        <a:pt x="36" y="381"/>
                      </a:lnTo>
                      <a:lnTo>
                        <a:pt x="31" y="384"/>
                      </a:lnTo>
                      <a:lnTo>
                        <a:pt x="26" y="387"/>
                      </a:lnTo>
                      <a:lnTo>
                        <a:pt x="21" y="390"/>
                      </a:lnTo>
                      <a:lnTo>
                        <a:pt x="17" y="394"/>
                      </a:lnTo>
                      <a:lnTo>
                        <a:pt x="13" y="398"/>
                      </a:lnTo>
                      <a:lnTo>
                        <a:pt x="10" y="403"/>
                      </a:lnTo>
                      <a:lnTo>
                        <a:pt x="6" y="407"/>
                      </a:lnTo>
                      <a:lnTo>
                        <a:pt x="4" y="413"/>
                      </a:lnTo>
                      <a:lnTo>
                        <a:pt x="2" y="418"/>
                      </a:lnTo>
                      <a:lnTo>
                        <a:pt x="1" y="425"/>
                      </a:lnTo>
                      <a:lnTo>
                        <a:pt x="0" y="430"/>
                      </a:lnTo>
                      <a:lnTo>
                        <a:pt x="0" y="436"/>
                      </a:lnTo>
                      <a:lnTo>
                        <a:pt x="0" y="443"/>
                      </a:lnTo>
                      <a:lnTo>
                        <a:pt x="1" y="448"/>
                      </a:lnTo>
                      <a:lnTo>
                        <a:pt x="2" y="455"/>
                      </a:lnTo>
                      <a:lnTo>
                        <a:pt x="4" y="460"/>
                      </a:lnTo>
                      <a:lnTo>
                        <a:pt x="6" y="465"/>
                      </a:lnTo>
                      <a:lnTo>
                        <a:pt x="10" y="470"/>
                      </a:lnTo>
                      <a:lnTo>
                        <a:pt x="13" y="475"/>
                      </a:lnTo>
                      <a:lnTo>
                        <a:pt x="17" y="479"/>
                      </a:lnTo>
                      <a:lnTo>
                        <a:pt x="21" y="482"/>
                      </a:lnTo>
                      <a:lnTo>
                        <a:pt x="26" y="487"/>
                      </a:lnTo>
                      <a:lnTo>
                        <a:pt x="31" y="489"/>
                      </a:lnTo>
                      <a:lnTo>
                        <a:pt x="36" y="492"/>
                      </a:lnTo>
                      <a:lnTo>
                        <a:pt x="42" y="494"/>
                      </a:lnTo>
                      <a:lnTo>
                        <a:pt x="47" y="495"/>
                      </a:lnTo>
                      <a:lnTo>
                        <a:pt x="54" y="496"/>
                      </a:lnTo>
                      <a:lnTo>
                        <a:pt x="60" y="4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6" name="Group 55">
              <a:extLst>
                <a:ext uri="{FF2B5EF4-FFF2-40B4-BE49-F238E27FC236}">
                  <a16:creationId xmlns="" xmlns:a16="http://schemas.microsoft.com/office/drawing/2014/main" id="{B161B311-EFD0-4ACD-8EF0-3FAC9B57148A}"/>
                </a:ext>
              </a:extLst>
            </p:cNvPr>
            <p:cNvGrpSpPr/>
            <p:nvPr/>
          </p:nvGrpSpPr>
          <p:grpSpPr>
            <a:xfrm>
              <a:off x="7817808" y="4526673"/>
              <a:ext cx="811378" cy="811378"/>
              <a:chOff x="7817808" y="4526673"/>
              <a:chExt cx="811378" cy="811378"/>
            </a:xfrm>
          </p:grpSpPr>
          <p:sp>
            <p:nvSpPr>
              <p:cNvPr id="23" name="Oval 22">
                <a:extLst>
                  <a:ext uri="{FF2B5EF4-FFF2-40B4-BE49-F238E27FC236}">
                    <a16:creationId xmlns="" xmlns:a16="http://schemas.microsoft.com/office/drawing/2014/main" id="{FCC91066-C7E2-4591-BABB-650D87A498CA}"/>
                  </a:ext>
                </a:extLst>
              </p:cNvPr>
              <p:cNvSpPr/>
              <p:nvPr/>
            </p:nvSpPr>
            <p:spPr>
              <a:xfrm>
                <a:off x="7817808" y="4526673"/>
                <a:ext cx="811378" cy="811378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810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E5E54F31-017D-4B0A-B058-153775768FFB}"/>
                  </a:ext>
                </a:extLst>
              </p:cNvPr>
              <p:cNvGrpSpPr/>
              <p:nvPr/>
            </p:nvGrpSpPr>
            <p:grpSpPr>
              <a:xfrm>
                <a:off x="8079828" y="4807743"/>
                <a:ext cx="287338" cy="249238"/>
                <a:chOff x="9309100" y="2536825"/>
                <a:chExt cx="287338" cy="249238"/>
              </a:xfrm>
              <a:solidFill>
                <a:schemeClr val="bg1"/>
              </a:solidFill>
            </p:grpSpPr>
            <p:sp>
              <p:nvSpPr>
                <p:cNvPr id="44" name="Freeform 216">
                  <a:extLst>
                    <a:ext uri="{FF2B5EF4-FFF2-40B4-BE49-F238E27FC236}">
                      <a16:creationId xmlns="" xmlns:a16="http://schemas.microsoft.com/office/drawing/2014/main" id="{355C9698-94EA-4A4E-B068-D0BD05F47E8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56725" y="2670175"/>
                  <a:ext cx="104775" cy="77788"/>
                </a:xfrm>
                <a:custGeom>
                  <a:avLst/>
                  <a:gdLst>
                    <a:gd name="T0" fmla="*/ 301 w 331"/>
                    <a:gd name="T1" fmla="*/ 211 h 241"/>
                    <a:gd name="T2" fmla="*/ 30 w 331"/>
                    <a:gd name="T3" fmla="*/ 211 h 241"/>
                    <a:gd name="T4" fmla="*/ 30 w 331"/>
                    <a:gd name="T5" fmla="*/ 30 h 241"/>
                    <a:gd name="T6" fmla="*/ 301 w 331"/>
                    <a:gd name="T7" fmla="*/ 30 h 241"/>
                    <a:gd name="T8" fmla="*/ 301 w 331"/>
                    <a:gd name="T9" fmla="*/ 211 h 241"/>
                    <a:gd name="T10" fmla="*/ 316 w 331"/>
                    <a:gd name="T11" fmla="*/ 0 h 241"/>
                    <a:gd name="T12" fmla="*/ 15 w 331"/>
                    <a:gd name="T13" fmla="*/ 0 h 241"/>
                    <a:gd name="T14" fmla="*/ 13 w 331"/>
                    <a:gd name="T15" fmla="*/ 1 h 241"/>
                    <a:gd name="T16" fmla="*/ 10 w 331"/>
                    <a:gd name="T17" fmla="*/ 1 h 241"/>
                    <a:gd name="T18" fmla="*/ 7 w 331"/>
                    <a:gd name="T19" fmla="*/ 4 h 241"/>
                    <a:gd name="T20" fmla="*/ 5 w 331"/>
                    <a:gd name="T21" fmla="*/ 5 h 241"/>
                    <a:gd name="T22" fmla="*/ 3 w 331"/>
                    <a:gd name="T23" fmla="*/ 7 h 241"/>
                    <a:gd name="T24" fmla="*/ 2 w 331"/>
                    <a:gd name="T25" fmla="*/ 10 h 241"/>
                    <a:gd name="T26" fmla="*/ 1 w 331"/>
                    <a:gd name="T27" fmla="*/ 13 h 241"/>
                    <a:gd name="T28" fmla="*/ 0 w 331"/>
                    <a:gd name="T29" fmla="*/ 15 h 241"/>
                    <a:gd name="T30" fmla="*/ 0 w 331"/>
                    <a:gd name="T31" fmla="*/ 226 h 241"/>
                    <a:gd name="T32" fmla="*/ 1 w 331"/>
                    <a:gd name="T33" fmla="*/ 230 h 241"/>
                    <a:gd name="T34" fmla="*/ 2 w 331"/>
                    <a:gd name="T35" fmla="*/ 232 h 241"/>
                    <a:gd name="T36" fmla="*/ 3 w 331"/>
                    <a:gd name="T37" fmla="*/ 235 h 241"/>
                    <a:gd name="T38" fmla="*/ 5 w 331"/>
                    <a:gd name="T39" fmla="*/ 237 h 241"/>
                    <a:gd name="T40" fmla="*/ 7 w 331"/>
                    <a:gd name="T41" fmla="*/ 238 h 241"/>
                    <a:gd name="T42" fmla="*/ 10 w 331"/>
                    <a:gd name="T43" fmla="*/ 240 h 241"/>
                    <a:gd name="T44" fmla="*/ 13 w 331"/>
                    <a:gd name="T45" fmla="*/ 241 h 241"/>
                    <a:gd name="T46" fmla="*/ 15 w 331"/>
                    <a:gd name="T47" fmla="*/ 241 h 241"/>
                    <a:gd name="T48" fmla="*/ 316 w 331"/>
                    <a:gd name="T49" fmla="*/ 241 h 241"/>
                    <a:gd name="T50" fmla="*/ 319 w 331"/>
                    <a:gd name="T51" fmla="*/ 241 h 241"/>
                    <a:gd name="T52" fmla="*/ 322 w 331"/>
                    <a:gd name="T53" fmla="*/ 240 h 241"/>
                    <a:gd name="T54" fmla="*/ 325 w 331"/>
                    <a:gd name="T55" fmla="*/ 238 h 241"/>
                    <a:gd name="T56" fmla="*/ 327 w 331"/>
                    <a:gd name="T57" fmla="*/ 237 h 241"/>
                    <a:gd name="T58" fmla="*/ 329 w 331"/>
                    <a:gd name="T59" fmla="*/ 235 h 241"/>
                    <a:gd name="T60" fmla="*/ 330 w 331"/>
                    <a:gd name="T61" fmla="*/ 232 h 241"/>
                    <a:gd name="T62" fmla="*/ 331 w 331"/>
                    <a:gd name="T63" fmla="*/ 230 h 241"/>
                    <a:gd name="T64" fmla="*/ 331 w 331"/>
                    <a:gd name="T65" fmla="*/ 226 h 241"/>
                    <a:gd name="T66" fmla="*/ 331 w 331"/>
                    <a:gd name="T67" fmla="*/ 15 h 241"/>
                    <a:gd name="T68" fmla="*/ 331 w 331"/>
                    <a:gd name="T69" fmla="*/ 12 h 241"/>
                    <a:gd name="T70" fmla="*/ 330 w 331"/>
                    <a:gd name="T71" fmla="*/ 10 h 241"/>
                    <a:gd name="T72" fmla="*/ 329 w 331"/>
                    <a:gd name="T73" fmla="*/ 7 h 241"/>
                    <a:gd name="T74" fmla="*/ 327 w 331"/>
                    <a:gd name="T75" fmla="*/ 5 h 241"/>
                    <a:gd name="T76" fmla="*/ 325 w 331"/>
                    <a:gd name="T77" fmla="*/ 4 h 241"/>
                    <a:gd name="T78" fmla="*/ 322 w 331"/>
                    <a:gd name="T79" fmla="*/ 1 h 241"/>
                    <a:gd name="T80" fmla="*/ 319 w 331"/>
                    <a:gd name="T81" fmla="*/ 1 h 241"/>
                    <a:gd name="T82" fmla="*/ 316 w 331"/>
                    <a:gd name="T83" fmla="*/ 0 h 241"/>
                    <a:gd name="T84" fmla="*/ 316 w 331"/>
                    <a:gd name="T85" fmla="*/ 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1" h="241">
                      <a:moveTo>
                        <a:pt x="301" y="211"/>
                      </a:moveTo>
                      <a:lnTo>
                        <a:pt x="30" y="211"/>
                      </a:lnTo>
                      <a:lnTo>
                        <a:pt x="30" y="30"/>
                      </a:lnTo>
                      <a:lnTo>
                        <a:pt x="301" y="30"/>
                      </a:lnTo>
                      <a:lnTo>
                        <a:pt x="301" y="211"/>
                      </a:lnTo>
                      <a:close/>
                      <a:moveTo>
                        <a:pt x="316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226"/>
                      </a:lnTo>
                      <a:lnTo>
                        <a:pt x="1" y="230"/>
                      </a:lnTo>
                      <a:lnTo>
                        <a:pt x="2" y="232"/>
                      </a:lnTo>
                      <a:lnTo>
                        <a:pt x="3" y="235"/>
                      </a:lnTo>
                      <a:lnTo>
                        <a:pt x="5" y="237"/>
                      </a:lnTo>
                      <a:lnTo>
                        <a:pt x="7" y="238"/>
                      </a:lnTo>
                      <a:lnTo>
                        <a:pt x="10" y="240"/>
                      </a:lnTo>
                      <a:lnTo>
                        <a:pt x="13" y="241"/>
                      </a:lnTo>
                      <a:lnTo>
                        <a:pt x="15" y="241"/>
                      </a:lnTo>
                      <a:lnTo>
                        <a:pt x="316" y="241"/>
                      </a:lnTo>
                      <a:lnTo>
                        <a:pt x="319" y="241"/>
                      </a:lnTo>
                      <a:lnTo>
                        <a:pt x="322" y="240"/>
                      </a:lnTo>
                      <a:lnTo>
                        <a:pt x="325" y="238"/>
                      </a:lnTo>
                      <a:lnTo>
                        <a:pt x="327" y="237"/>
                      </a:lnTo>
                      <a:lnTo>
                        <a:pt x="329" y="235"/>
                      </a:lnTo>
                      <a:lnTo>
                        <a:pt x="330" y="232"/>
                      </a:lnTo>
                      <a:lnTo>
                        <a:pt x="331" y="230"/>
                      </a:lnTo>
                      <a:lnTo>
                        <a:pt x="331" y="226"/>
                      </a:lnTo>
                      <a:lnTo>
                        <a:pt x="331" y="15"/>
                      </a:lnTo>
                      <a:lnTo>
                        <a:pt x="331" y="12"/>
                      </a:lnTo>
                      <a:lnTo>
                        <a:pt x="330" y="10"/>
                      </a:lnTo>
                      <a:lnTo>
                        <a:pt x="329" y="7"/>
                      </a:lnTo>
                      <a:lnTo>
                        <a:pt x="327" y="5"/>
                      </a:lnTo>
                      <a:lnTo>
                        <a:pt x="325" y="4"/>
                      </a:lnTo>
                      <a:lnTo>
                        <a:pt x="322" y="1"/>
                      </a:lnTo>
                      <a:lnTo>
                        <a:pt x="319" y="1"/>
                      </a:lnTo>
                      <a:lnTo>
                        <a:pt x="316" y="0"/>
                      </a:lnTo>
                      <a:lnTo>
                        <a:pt x="31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217">
                  <a:extLst>
                    <a:ext uri="{FF2B5EF4-FFF2-40B4-BE49-F238E27FC236}">
                      <a16:creationId xmlns="" xmlns:a16="http://schemas.microsoft.com/office/drawing/2014/main" id="{033EB4FB-74B8-464B-BBC0-E2CFDB4335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09100" y="2536825"/>
                  <a:ext cx="287338" cy="249238"/>
                </a:xfrm>
                <a:custGeom>
                  <a:avLst/>
                  <a:gdLst>
                    <a:gd name="T0" fmla="*/ 863 w 902"/>
                    <a:gd name="T1" fmla="*/ 235 h 782"/>
                    <a:gd name="T2" fmla="*/ 832 w 902"/>
                    <a:gd name="T3" fmla="*/ 276 h 782"/>
                    <a:gd name="T4" fmla="*/ 787 w 902"/>
                    <a:gd name="T5" fmla="*/ 299 h 782"/>
                    <a:gd name="T6" fmla="*/ 737 w 902"/>
                    <a:gd name="T7" fmla="*/ 298 h 782"/>
                    <a:gd name="T8" fmla="*/ 692 w 902"/>
                    <a:gd name="T9" fmla="*/ 280 h 782"/>
                    <a:gd name="T10" fmla="*/ 752 w 902"/>
                    <a:gd name="T11" fmla="*/ 752 h 782"/>
                    <a:gd name="T12" fmla="*/ 748 w 902"/>
                    <a:gd name="T13" fmla="*/ 426 h 782"/>
                    <a:gd name="T14" fmla="*/ 556 w 902"/>
                    <a:gd name="T15" fmla="*/ 421 h 782"/>
                    <a:gd name="T16" fmla="*/ 544 w 902"/>
                    <a:gd name="T17" fmla="*/ 428 h 782"/>
                    <a:gd name="T18" fmla="*/ 120 w 902"/>
                    <a:gd name="T19" fmla="*/ 752 h 782"/>
                    <a:gd name="T20" fmla="*/ 170 w 902"/>
                    <a:gd name="T21" fmla="*/ 326 h 782"/>
                    <a:gd name="T22" fmla="*/ 231 w 902"/>
                    <a:gd name="T23" fmla="*/ 320 h 782"/>
                    <a:gd name="T24" fmla="*/ 279 w 902"/>
                    <a:gd name="T25" fmla="*/ 354 h 782"/>
                    <a:gd name="T26" fmla="*/ 347 w 902"/>
                    <a:gd name="T27" fmla="*/ 361 h 782"/>
                    <a:gd name="T28" fmla="*/ 415 w 902"/>
                    <a:gd name="T29" fmla="*/ 340 h 782"/>
                    <a:gd name="T30" fmla="*/ 475 w 902"/>
                    <a:gd name="T31" fmla="*/ 346 h 782"/>
                    <a:gd name="T32" fmla="*/ 556 w 902"/>
                    <a:gd name="T33" fmla="*/ 361 h 782"/>
                    <a:gd name="T34" fmla="*/ 643 w 902"/>
                    <a:gd name="T35" fmla="*/ 341 h 782"/>
                    <a:gd name="T36" fmla="*/ 701 w 902"/>
                    <a:gd name="T37" fmla="*/ 319 h 782"/>
                    <a:gd name="T38" fmla="*/ 756 w 902"/>
                    <a:gd name="T39" fmla="*/ 331 h 782"/>
                    <a:gd name="T40" fmla="*/ 571 w 902"/>
                    <a:gd name="T41" fmla="*/ 752 h 782"/>
                    <a:gd name="T42" fmla="*/ 30 w 902"/>
                    <a:gd name="T43" fmla="*/ 196 h 782"/>
                    <a:gd name="T44" fmla="*/ 193 w 902"/>
                    <a:gd name="T45" fmla="*/ 289 h 782"/>
                    <a:gd name="T46" fmla="*/ 132 w 902"/>
                    <a:gd name="T47" fmla="*/ 301 h 782"/>
                    <a:gd name="T48" fmla="*/ 82 w 902"/>
                    <a:gd name="T49" fmla="*/ 292 h 782"/>
                    <a:gd name="T50" fmla="*/ 48 w 902"/>
                    <a:gd name="T51" fmla="*/ 261 h 782"/>
                    <a:gd name="T52" fmla="*/ 32 w 902"/>
                    <a:gd name="T53" fmla="*/ 216 h 782"/>
                    <a:gd name="T54" fmla="*/ 214 w 902"/>
                    <a:gd name="T55" fmla="*/ 151 h 782"/>
                    <a:gd name="T56" fmla="*/ 451 w 902"/>
                    <a:gd name="T57" fmla="*/ 151 h 782"/>
                    <a:gd name="T58" fmla="*/ 245 w 902"/>
                    <a:gd name="T59" fmla="*/ 151 h 782"/>
                    <a:gd name="T60" fmla="*/ 421 w 902"/>
                    <a:gd name="T61" fmla="*/ 295 h 782"/>
                    <a:gd name="T62" fmla="*/ 371 w 902"/>
                    <a:gd name="T63" fmla="*/ 327 h 782"/>
                    <a:gd name="T64" fmla="*/ 301 w 902"/>
                    <a:gd name="T65" fmla="*/ 329 h 782"/>
                    <a:gd name="T66" fmla="*/ 250 w 902"/>
                    <a:gd name="T67" fmla="*/ 295 h 782"/>
                    <a:gd name="T68" fmla="*/ 643 w 902"/>
                    <a:gd name="T69" fmla="*/ 304 h 782"/>
                    <a:gd name="T70" fmla="*/ 574 w 902"/>
                    <a:gd name="T71" fmla="*/ 330 h 782"/>
                    <a:gd name="T72" fmla="*/ 496 w 902"/>
                    <a:gd name="T73" fmla="*/ 322 h 782"/>
                    <a:gd name="T74" fmla="*/ 451 w 902"/>
                    <a:gd name="T75" fmla="*/ 181 h 782"/>
                    <a:gd name="T76" fmla="*/ 651 w 902"/>
                    <a:gd name="T77" fmla="*/ 30 h 782"/>
                    <a:gd name="T78" fmla="*/ 901 w 902"/>
                    <a:gd name="T79" fmla="*/ 160 h 782"/>
                    <a:gd name="T80" fmla="*/ 805 w 902"/>
                    <a:gd name="T81" fmla="*/ 2 h 782"/>
                    <a:gd name="T82" fmla="*/ 97 w 902"/>
                    <a:gd name="T83" fmla="*/ 2 h 782"/>
                    <a:gd name="T84" fmla="*/ 2 w 902"/>
                    <a:gd name="T85" fmla="*/ 160 h 782"/>
                    <a:gd name="T86" fmla="*/ 0 w 902"/>
                    <a:gd name="T87" fmla="*/ 166 h 782"/>
                    <a:gd name="T88" fmla="*/ 4 w 902"/>
                    <a:gd name="T89" fmla="*/ 231 h 782"/>
                    <a:gd name="T90" fmla="*/ 26 w 902"/>
                    <a:gd name="T91" fmla="*/ 280 h 782"/>
                    <a:gd name="T92" fmla="*/ 62 w 902"/>
                    <a:gd name="T93" fmla="*/ 315 h 782"/>
                    <a:gd name="T94" fmla="*/ 91 w 902"/>
                    <a:gd name="T95" fmla="*/ 771 h 782"/>
                    <a:gd name="T96" fmla="*/ 100 w 902"/>
                    <a:gd name="T97" fmla="*/ 781 h 782"/>
                    <a:gd name="T98" fmla="*/ 797 w 902"/>
                    <a:gd name="T99" fmla="*/ 782 h 782"/>
                    <a:gd name="T100" fmla="*/ 810 w 902"/>
                    <a:gd name="T101" fmla="*/ 776 h 782"/>
                    <a:gd name="T102" fmla="*/ 822 w 902"/>
                    <a:gd name="T103" fmla="*/ 319 h 782"/>
                    <a:gd name="T104" fmla="*/ 862 w 902"/>
                    <a:gd name="T105" fmla="*/ 289 h 782"/>
                    <a:gd name="T106" fmla="*/ 891 w 902"/>
                    <a:gd name="T107" fmla="*/ 246 h 782"/>
                    <a:gd name="T108" fmla="*/ 902 w 902"/>
                    <a:gd name="T109" fmla="*/ 196 h 782"/>
                    <a:gd name="T110" fmla="*/ 901 w 902"/>
                    <a:gd name="T111" fmla="*/ 161 h 7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02" h="782">
                      <a:moveTo>
                        <a:pt x="872" y="196"/>
                      </a:moveTo>
                      <a:lnTo>
                        <a:pt x="872" y="206"/>
                      </a:lnTo>
                      <a:lnTo>
                        <a:pt x="870" y="216"/>
                      </a:lnTo>
                      <a:lnTo>
                        <a:pt x="867" y="226"/>
                      </a:lnTo>
                      <a:lnTo>
                        <a:pt x="863" y="235"/>
                      </a:lnTo>
                      <a:lnTo>
                        <a:pt x="858" y="245"/>
                      </a:lnTo>
                      <a:lnTo>
                        <a:pt x="853" y="253"/>
                      </a:lnTo>
                      <a:lnTo>
                        <a:pt x="846" y="262"/>
                      </a:lnTo>
                      <a:lnTo>
                        <a:pt x="840" y="269"/>
                      </a:lnTo>
                      <a:lnTo>
                        <a:pt x="832" y="276"/>
                      </a:lnTo>
                      <a:lnTo>
                        <a:pt x="824" y="282"/>
                      </a:lnTo>
                      <a:lnTo>
                        <a:pt x="815" y="287"/>
                      </a:lnTo>
                      <a:lnTo>
                        <a:pt x="807" y="293"/>
                      </a:lnTo>
                      <a:lnTo>
                        <a:pt x="797" y="296"/>
                      </a:lnTo>
                      <a:lnTo>
                        <a:pt x="787" y="299"/>
                      </a:lnTo>
                      <a:lnTo>
                        <a:pt x="777" y="301"/>
                      </a:lnTo>
                      <a:lnTo>
                        <a:pt x="767" y="301"/>
                      </a:lnTo>
                      <a:lnTo>
                        <a:pt x="757" y="301"/>
                      </a:lnTo>
                      <a:lnTo>
                        <a:pt x="748" y="300"/>
                      </a:lnTo>
                      <a:lnTo>
                        <a:pt x="737" y="298"/>
                      </a:lnTo>
                      <a:lnTo>
                        <a:pt x="727" y="296"/>
                      </a:lnTo>
                      <a:lnTo>
                        <a:pt x="717" y="293"/>
                      </a:lnTo>
                      <a:lnTo>
                        <a:pt x="708" y="290"/>
                      </a:lnTo>
                      <a:lnTo>
                        <a:pt x="700" y="284"/>
                      </a:lnTo>
                      <a:lnTo>
                        <a:pt x="692" y="280"/>
                      </a:lnTo>
                      <a:lnTo>
                        <a:pt x="692" y="181"/>
                      </a:lnTo>
                      <a:lnTo>
                        <a:pt x="872" y="181"/>
                      </a:lnTo>
                      <a:lnTo>
                        <a:pt x="872" y="196"/>
                      </a:lnTo>
                      <a:close/>
                      <a:moveTo>
                        <a:pt x="782" y="752"/>
                      </a:moveTo>
                      <a:lnTo>
                        <a:pt x="752" y="752"/>
                      </a:lnTo>
                      <a:lnTo>
                        <a:pt x="752" y="436"/>
                      </a:lnTo>
                      <a:lnTo>
                        <a:pt x="752" y="433"/>
                      </a:lnTo>
                      <a:lnTo>
                        <a:pt x="751" y="431"/>
                      </a:lnTo>
                      <a:lnTo>
                        <a:pt x="749" y="428"/>
                      </a:lnTo>
                      <a:lnTo>
                        <a:pt x="748" y="426"/>
                      </a:lnTo>
                      <a:lnTo>
                        <a:pt x="746" y="425"/>
                      </a:lnTo>
                      <a:lnTo>
                        <a:pt x="742" y="422"/>
                      </a:lnTo>
                      <a:lnTo>
                        <a:pt x="740" y="422"/>
                      </a:lnTo>
                      <a:lnTo>
                        <a:pt x="737" y="421"/>
                      </a:lnTo>
                      <a:lnTo>
                        <a:pt x="556" y="421"/>
                      </a:lnTo>
                      <a:lnTo>
                        <a:pt x="554" y="422"/>
                      </a:lnTo>
                      <a:lnTo>
                        <a:pt x="551" y="422"/>
                      </a:lnTo>
                      <a:lnTo>
                        <a:pt x="548" y="425"/>
                      </a:lnTo>
                      <a:lnTo>
                        <a:pt x="545" y="426"/>
                      </a:lnTo>
                      <a:lnTo>
                        <a:pt x="544" y="428"/>
                      </a:lnTo>
                      <a:lnTo>
                        <a:pt x="542" y="431"/>
                      </a:lnTo>
                      <a:lnTo>
                        <a:pt x="542" y="434"/>
                      </a:lnTo>
                      <a:lnTo>
                        <a:pt x="541" y="436"/>
                      </a:lnTo>
                      <a:lnTo>
                        <a:pt x="541" y="752"/>
                      </a:lnTo>
                      <a:lnTo>
                        <a:pt x="120" y="752"/>
                      </a:lnTo>
                      <a:lnTo>
                        <a:pt x="120" y="331"/>
                      </a:lnTo>
                      <a:lnTo>
                        <a:pt x="131" y="331"/>
                      </a:lnTo>
                      <a:lnTo>
                        <a:pt x="144" y="330"/>
                      </a:lnTo>
                      <a:lnTo>
                        <a:pt x="156" y="328"/>
                      </a:lnTo>
                      <a:lnTo>
                        <a:pt x="170" y="326"/>
                      </a:lnTo>
                      <a:lnTo>
                        <a:pt x="184" y="323"/>
                      </a:lnTo>
                      <a:lnTo>
                        <a:pt x="197" y="319"/>
                      </a:lnTo>
                      <a:lnTo>
                        <a:pt x="210" y="314"/>
                      </a:lnTo>
                      <a:lnTo>
                        <a:pt x="222" y="308"/>
                      </a:lnTo>
                      <a:lnTo>
                        <a:pt x="231" y="320"/>
                      </a:lnTo>
                      <a:lnTo>
                        <a:pt x="241" y="330"/>
                      </a:lnTo>
                      <a:lnTo>
                        <a:pt x="252" y="340"/>
                      </a:lnTo>
                      <a:lnTo>
                        <a:pt x="265" y="347"/>
                      </a:lnTo>
                      <a:lnTo>
                        <a:pt x="271" y="351"/>
                      </a:lnTo>
                      <a:lnTo>
                        <a:pt x="279" y="354"/>
                      </a:lnTo>
                      <a:lnTo>
                        <a:pt x="285" y="356"/>
                      </a:lnTo>
                      <a:lnTo>
                        <a:pt x="294" y="358"/>
                      </a:lnTo>
                      <a:lnTo>
                        <a:pt x="311" y="360"/>
                      </a:lnTo>
                      <a:lnTo>
                        <a:pt x="331" y="361"/>
                      </a:lnTo>
                      <a:lnTo>
                        <a:pt x="347" y="361"/>
                      </a:lnTo>
                      <a:lnTo>
                        <a:pt x="362" y="359"/>
                      </a:lnTo>
                      <a:lnTo>
                        <a:pt x="376" y="356"/>
                      </a:lnTo>
                      <a:lnTo>
                        <a:pt x="390" y="352"/>
                      </a:lnTo>
                      <a:lnTo>
                        <a:pt x="403" y="346"/>
                      </a:lnTo>
                      <a:lnTo>
                        <a:pt x="415" y="340"/>
                      </a:lnTo>
                      <a:lnTo>
                        <a:pt x="425" y="332"/>
                      </a:lnTo>
                      <a:lnTo>
                        <a:pt x="436" y="323"/>
                      </a:lnTo>
                      <a:lnTo>
                        <a:pt x="448" y="331"/>
                      </a:lnTo>
                      <a:lnTo>
                        <a:pt x="461" y="339"/>
                      </a:lnTo>
                      <a:lnTo>
                        <a:pt x="475" y="346"/>
                      </a:lnTo>
                      <a:lnTo>
                        <a:pt x="488" y="352"/>
                      </a:lnTo>
                      <a:lnTo>
                        <a:pt x="505" y="356"/>
                      </a:lnTo>
                      <a:lnTo>
                        <a:pt x="522" y="359"/>
                      </a:lnTo>
                      <a:lnTo>
                        <a:pt x="539" y="361"/>
                      </a:lnTo>
                      <a:lnTo>
                        <a:pt x="556" y="361"/>
                      </a:lnTo>
                      <a:lnTo>
                        <a:pt x="576" y="360"/>
                      </a:lnTo>
                      <a:lnTo>
                        <a:pt x="595" y="358"/>
                      </a:lnTo>
                      <a:lnTo>
                        <a:pt x="612" y="354"/>
                      </a:lnTo>
                      <a:lnTo>
                        <a:pt x="628" y="348"/>
                      </a:lnTo>
                      <a:lnTo>
                        <a:pt x="643" y="341"/>
                      </a:lnTo>
                      <a:lnTo>
                        <a:pt x="656" y="331"/>
                      </a:lnTo>
                      <a:lnTo>
                        <a:pt x="668" y="321"/>
                      </a:lnTo>
                      <a:lnTo>
                        <a:pt x="679" y="308"/>
                      </a:lnTo>
                      <a:lnTo>
                        <a:pt x="690" y="314"/>
                      </a:lnTo>
                      <a:lnTo>
                        <a:pt x="701" y="319"/>
                      </a:lnTo>
                      <a:lnTo>
                        <a:pt x="712" y="323"/>
                      </a:lnTo>
                      <a:lnTo>
                        <a:pt x="723" y="326"/>
                      </a:lnTo>
                      <a:lnTo>
                        <a:pt x="735" y="328"/>
                      </a:lnTo>
                      <a:lnTo>
                        <a:pt x="746" y="330"/>
                      </a:lnTo>
                      <a:lnTo>
                        <a:pt x="756" y="331"/>
                      </a:lnTo>
                      <a:lnTo>
                        <a:pt x="767" y="331"/>
                      </a:lnTo>
                      <a:lnTo>
                        <a:pt x="775" y="331"/>
                      </a:lnTo>
                      <a:lnTo>
                        <a:pt x="782" y="330"/>
                      </a:lnTo>
                      <a:lnTo>
                        <a:pt x="782" y="752"/>
                      </a:lnTo>
                      <a:close/>
                      <a:moveTo>
                        <a:pt x="571" y="752"/>
                      </a:moveTo>
                      <a:lnTo>
                        <a:pt x="571" y="451"/>
                      </a:lnTo>
                      <a:lnTo>
                        <a:pt x="722" y="451"/>
                      </a:lnTo>
                      <a:lnTo>
                        <a:pt x="722" y="752"/>
                      </a:lnTo>
                      <a:lnTo>
                        <a:pt x="571" y="752"/>
                      </a:lnTo>
                      <a:close/>
                      <a:moveTo>
                        <a:pt x="30" y="196"/>
                      </a:moveTo>
                      <a:lnTo>
                        <a:pt x="30" y="181"/>
                      </a:lnTo>
                      <a:lnTo>
                        <a:pt x="211" y="181"/>
                      </a:lnTo>
                      <a:lnTo>
                        <a:pt x="211" y="279"/>
                      </a:lnTo>
                      <a:lnTo>
                        <a:pt x="202" y="284"/>
                      </a:lnTo>
                      <a:lnTo>
                        <a:pt x="193" y="289"/>
                      </a:lnTo>
                      <a:lnTo>
                        <a:pt x="182" y="292"/>
                      </a:lnTo>
                      <a:lnTo>
                        <a:pt x="170" y="295"/>
                      </a:lnTo>
                      <a:lnTo>
                        <a:pt x="157" y="298"/>
                      </a:lnTo>
                      <a:lnTo>
                        <a:pt x="145" y="300"/>
                      </a:lnTo>
                      <a:lnTo>
                        <a:pt x="132" y="301"/>
                      </a:lnTo>
                      <a:lnTo>
                        <a:pt x="120" y="301"/>
                      </a:lnTo>
                      <a:lnTo>
                        <a:pt x="110" y="300"/>
                      </a:lnTo>
                      <a:lnTo>
                        <a:pt x="101" y="299"/>
                      </a:lnTo>
                      <a:lnTo>
                        <a:pt x="91" y="296"/>
                      </a:lnTo>
                      <a:lnTo>
                        <a:pt x="82" y="292"/>
                      </a:lnTo>
                      <a:lnTo>
                        <a:pt x="74" y="287"/>
                      </a:lnTo>
                      <a:lnTo>
                        <a:pt x="67" y="282"/>
                      </a:lnTo>
                      <a:lnTo>
                        <a:pt x="60" y="276"/>
                      </a:lnTo>
                      <a:lnTo>
                        <a:pt x="54" y="268"/>
                      </a:lnTo>
                      <a:lnTo>
                        <a:pt x="48" y="261"/>
                      </a:lnTo>
                      <a:lnTo>
                        <a:pt x="44" y="252"/>
                      </a:lnTo>
                      <a:lnTo>
                        <a:pt x="40" y="244"/>
                      </a:lnTo>
                      <a:lnTo>
                        <a:pt x="36" y="235"/>
                      </a:lnTo>
                      <a:lnTo>
                        <a:pt x="33" y="225"/>
                      </a:lnTo>
                      <a:lnTo>
                        <a:pt x="32" y="216"/>
                      </a:lnTo>
                      <a:lnTo>
                        <a:pt x="31" y="206"/>
                      </a:lnTo>
                      <a:lnTo>
                        <a:pt x="30" y="196"/>
                      </a:lnTo>
                      <a:close/>
                      <a:moveTo>
                        <a:pt x="114" y="30"/>
                      </a:moveTo>
                      <a:lnTo>
                        <a:pt x="251" y="30"/>
                      </a:lnTo>
                      <a:lnTo>
                        <a:pt x="214" y="151"/>
                      </a:lnTo>
                      <a:lnTo>
                        <a:pt x="42" y="151"/>
                      </a:lnTo>
                      <a:lnTo>
                        <a:pt x="114" y="30"/>
                      </a:lnTo>
                      <a:close/>
                      <a:moveTo>
                        <a:pt x="620" y="30"/>
                      </a:moveTo>
                      <a:lnTo>
                        <a:pt x="657" y="151"/>
                      </a:lnTo>
                      <a:lnTo>
                        <a:pt x="451" y="151"/>
                      </a:lnTo>
                      <a:lnTo>
                        <a:pt x="451" y="30"/>
                      </a:lnTo>
                      <a:lnTo>
                        <a:pt x="620" y="30"/>
                      </a:lnTo>
                      <a:close/>
                      <a:moveTo>
                        <a:pt x="421" y="30"/>
                      </a:moveTo>
                      <a:lnTo>
                        <a:pt x="421" y="151"/>
                      </a:lnTo>
                      <a:lnTo>
                        <a:pt x="245" y="151"/>
                      </a:lnTo>
                      <a:lnTo>
                        <a:pt x="282" y="30"/>
                      </a:lnTo>
                      <a:lnTo>
                        <a:pt x="421" y="30"/>
                      </a:lnTo>
                      <a:close/>
                      <a:moveTo>
                        <a:pt x="241" y="181"/>
                      </a:moveTo>
                      <a:lnTo>
                        <a:pt x="421" y="181"/>
                      </a:lnTo>
                      <a:lnTo>
                        <a:pt x="421" y="295"/>
                      </a:lnTo>
                      <a:lnTo>
                        <a:pt x="412" y="305"/>
                      </a:lnTo>
                      <a:lnTo>
                        <a:pt x="403" y="312"/>
                      </a:lnTo>
                      <a:lnTo>
                        <a:pt x="392" y="317"/>
                      </a:lnTo>
                      <a:lnTo>
                        <a:pt x="381" y="323"/>
                      </a:lnTo>
                      <a:lnTo>
                        <a:pt x="371" y="327"/>
                      </a:lnTo>
                      <a:lnTo>
                        <a:pt x="358" y="329"/>
                      </a:lnTo>
                      <a:lnTo>
                        <a:pt x="345" y="331"/>
                      </a:lnTo>
                      <a:lnTo>
                        <a:pt x="331" y="331"/>
                      </a:lnTo>
                      <a:lnTo>
                        <a:pt x="315" y="331"/>
                      </a:lnTo>
                      <a:lnTo>
                        <a:pt x="301" y="329"/>
                      </a:lnTo>
                      <a:lnTo>
                        <a:pt x="289" y="326"/>
                      </a:lnTo>
                      <a:lnTo>
                        <a:pt x="279" y="321"/>
                      </a:lnTo>
                      <a:lnTo>
                        <a:pt x="268" y="314"/>
                      </a:lnTo>
                      <a:lnTo>
                        <a:pt x="259" y="306"/>
                      </a:lnTo>
                      <a:lnTo>
                        <a:pt x="250" y="295"/>
                      </a:lnTo>
                      <a:lnTo>
                        <a:pt x="241" y="282"/>
                      </a:lnTo>
                      <a:lnTo>
                        <a:pt x="241" y="181"/>
                      </a:lnTo>
                      <a:close/>
                      <a:moveTo>
                        <a:pt x="662" y="282"/>
                      </a:moveTo>
                      <a:lnTo>
                        <a:pt x="652" y="294"/>
                      </a:lnTo>
                      <a:lnTo>
                        <a:pt x="643" y="304"/>
                      </a:lnTo>
                      <a:lnTo>
                        <a:pt x="631" y="312"/>
                      </a:lnTo>
                      <a:lnTo>
                        <a:pt x="619" y="320"/>
                      </a:lnTo>
                      <a:lnTo>
                        <a:pt x="605" y="325"/>
                      </a:lnTo>
                      <a:lnTo>
                        <a:pt x="590" y="328"/>
                      </a:lnTo>
                      <a:lnTo>
                        <a:pt x="574" y="330"/>
                      </a:lnTo>
                      <a:lnTo>
                        <a:pt x="556" y="331"/>
                      </a:lnTo>
                      <a:lnTo>
                        <a:pt x="540" y="331"/>
                      </a:lnTo>
                      <a:lnTo>
                        <a:pt x="524" y="329"/>
                      </a:lnTo>
                      <a:lnTo>
                        <a:pt x="510" y="326"/>
                      </a:lnTo>
                      <a:lnTo>
                        <a:pt x="496" y="322"/>
                      </a:lnTo>
                      <a:lnTo>
                        <a:pt x="483" y="316"/>
                      </a:lnTo>
                      <a:lnTo>
                        <a:pt x="471" y="311"/>
                      </a:lnTo>
                      <a:lnTo>
                        <a:pt x="461" y="304"/>
                      </a:lnTo>
                      <a:lnTo>
                        <a:pt x="451" y="295"/>
                      </a:lnTo>
                      <a:lnTo>
                        <a:pt x="451" y="181"/>
                      </a:lnTo>
                      <a:lnTo>
                        <a:pt x="662" y="181"/>
                      </a:lnTo>
                      <a:lnTo>
                        <a:pt x="662" y="282"/>
                      </a:lnTo>
                      <a:close/>
                      <a:moveTo>
                        <a:pt x="860" y="151"/>
                      </a:moveTo>
                      <a:lnTo>
                        <a:pt x="688" y="151"/>
                      </a:lnTo>
                      <a:lnTo>
                        <a:pt x="651" y="30"/>
                      </a:lnTo>
                      <a:lnTo>
                        <a:pt x="788" y="30"/>
                      </a:lnTo>
                      <a:lnTo>
                        <a:pt x="860" y="151"/>
                      </a:lnTo>
                      <a:close/>
                      <a:moveTo>
                        <a:pt x="901" y="161"/>
                      </a:move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900" y="159"/>
                      </a:lnTo>
                      <a:lnTo>
                        <a:pt x="900" y="159"/>
                      </a:lnTo>
                      <a:lnTo>
                        <a:pt x="810" y="8"/>
                      </a:lnTo>
                      <a:lnTo>
                        <a:pt x="808" y="5"/>
                      </a:lnTo>
                      <a:lnTo>
                        <a:pt x="805" y="2"/>
                      </a:lnTo>
                      <a:lnTo>
                        <a:pt x="801" y="1"/>
                      </a:lnTo>
                      <a:lnTo>
                        <a:pt x="797" y="0"/>
                      </a:lnTo>
                      <a:lnTo>
                        <a:pt x="105" y="0"/>
                      </a:lnTo>
                      <a:lnTo>
                        <a:pt x="102" y="1"/>
                      </a:lnTo>
                      <a:lnTo>
                        <a:pt x="97" y="2"/>
                      </a:lnTo>
                      <a:lnTo>
                        <a:pt x="95" y="5"/>
                      </a:lnTo>
                      <a:lnTo>
                        <a:pt x="92" y="8"/>
                      </a:lnTo>
                      <a:lnTo>
                        <a:pt x="2" y="158"/>
                      </a:lnTo>
                      <a:lnTo>
                        <a:pt x="2" y="159"/>
                      </a:lnTo>
                      <a:lnTo>
                        <a:pt x="2" y="160"/>
                      </a:lnTo>
                      <a:lnTo>
                        <a:pt x="1" y="160"/>
                      </a:lnTo>
                      <a:lnTo>
                        <a:pt x="1" y="161"/>
                      </a:lnTo>
                      <a:lnTo>
                        <a:pt x="0" y="163"/>
                      </a:lnTo>
                      <a:lnTo>
                        <a:pt x="0" y="166"/>
                      </a:lnTo>
                      <a:lnTo>
                        <a:pt x="0" y="166"/>
                      </a:lnTo>
                      <a:lnTo>
                        <a:pt x="0" y="166"/>
                      </a:lnTo>
                      <a:lnTo>
                        <a:pt x="0" y="196"/>
                      </a:lnTo>
                      <a:lnTo>
                        <a:pt x="0" y="208"/>
                      </a:lnTo>
                      <a:lnTo>
                        <a:pt x="2" y="220"/>
                      </a:lnTo>
                      <a:lnTo>
                        <a:pt x="4" y="231"/>
                      </a:lnTo>
                      <a:lnTo>
                        <a:pt x="6" y="241"/>
                      </a:lnTo>
                      <a:lnTo>
                        <a:pt x="11" y="252"/>
                      </a:lnTo>
                      <a:lnTo>
                        <a:pt x="15" y="262"/>
                      </a:lnTo>
                      <a:lnTo>
                        <a:pt x="19" y="271"/>
                      </a:lnTo>
                      <a:lnTo>
                        <a:pt x="26" y="280"/>
                      </a:lnTo>
                      <a:lnTo>
                        <a:pt x="32" y="289"/>
                      </a:lnTo>
                      <a:lnTo>
                        <a:pt x="39" y="296"/>
                      </a:lnTo>
                      <a:lnTo>
                        <a:pt x="46" y="304"/>
                      </a:lnTo>
                      <a:lnTo>
                        <a:pt x="54" y="310"/>
                      </a:lnTo>
                      <a:lnTo>
                        <a:pt x="62" y="315"/>
                      </a:lnTo>
                      <a:lnTo>
                        <a:pt x="72" y="320"/>
                      </a:lnTo>
                      <a:lnTo>
                        <a:pt x="80" y="324"/>
                      </a:lnTo>
                      <a:lnTo>
                        <a:pt x="90" y="327"/>
                      </a:lnTo>
                      <a:lnTo>
                        <a:pt x="90" y="767"/>
                      </a:lnTo>
                      <a:lnTo>
                        <a:pt x="91" y="771"/>
                      </a:lnTo>
                      <a:lnTo>
                        <a:pt x="91" y="774"/>
                      </a:lnTo>
                      <a:lnTo>
                        <a:pt x="93" y="776"/>
                      </a:lnTo>
                      <a:lnTo>
                        <a:pt x="94" y="778"/>
                      </a:lnTo>
                      <a:lnTo>
                        <a:pt x="96" y="780"/>
                      </a:lnTo>
                      <a:lnTo>
                        <a:pt x="100" y="781"/>
                      </a:lnTo>
                      <a:lnTo>
                        <a:pt x="102" y="782"/>
                      </a:lnTo>
                      <a:lnTo>
                        <a:pt x="105" y="782"/>
                      </a:lnTo>
                      <a:lnTo>
                        <a:pt x="556" y="782"/>
                      </a:lnTo>
                      <a:lnTo>
                        <a:pt x="737" y="782"/>
                      </a:lnTo>
                      <a:lnTo>
                        <a:pt x="797" y="782"/>
                      </a:lnTo>
                      <a:lnTo>
                        <a:pt x="800" y="782"/>
                      </a:lnTo>
                      <a:lnTo>
                        <a:pt x="802" y="781"/>
                      </a:lnTo>
                      <a:lnTo>
                        <a:pt x="806" y="780"/>
                      </a:lnTo>
                      <a:lnTo>
                        <a:pt x="808" y="778"/>
                      </a:lnTo>
                      <a:lnTo>
                        <a:pt x="810" y="776"/>
                      </a:lnTo>
                      <a:lnTo>
                        <a:pt x="811" y="774"/>
                      </a:lnTo>
                      <a:lnTo>
                        <a:pt x="812" y="771"/>
                      </a:lnTo>
                      <a:lnTo>
                        <a:pt x="812" y="767"/>
                      </a:lnTo>
                      <a:lnTo>
                        <a:pt x="812" y="323"/>
                      </a:lnTo>
                      <a:lnTo>
                        <a:pt x="822" y="319"/>
                      </a:lnTo>
                      <a:lnTo>
                        <a:pt x="830" y="313"/>
                      </a:lnTo>
                      <a:lnTo>
                        <a:pt x="839" y="308"/>
                      </a:lnTo>
                      <a:lnTo>
                        <a:pt x="847" y="302"/>
                      </a:lnTo>
                      <a:lnTo>
                        <a:pt x="856" y="296"/>
                      </a:lnTo>
                      <a:lnTo>
                        <a:pt x="862" y="289"/>
                      </a:lnTo>
                      <a:lnTo>
                        <a:pt x="870" y="281"/>
                      </a:lnTo>
                      <a:lnTo>
                        <a:pt x="876" y="272"/>
                      </a:lnTo>
                      <a:lnTo>
                        <a:pt x="882" y="264"/>
                      </a:lnTo>
                      <a:lnTo>
                        <a:pt x="887" y="255"/>
                      </a:lnTo>
                      <a:lnTo>
                        <a:pt x="891" y="246"/>
                      </a:lnTo>
                      <a:lnTo>
                        <a:pt x="896" y="236"/>
                      </a:lnTo>
                      <a:lnTo>
                        <a:pt x="898" y="226"/>
                      </a:lnTo>
                      <a:lnTo>
                        <a:pt x="900" y="217"/>
                      </a:lnTo>
                      <a:lnTo>
                        <a:pt x="902" y="206"/>
                      </a:lnTo>
                      <a:lnTo>
                        <a:pt x="902" y="196"/>
                      </a:lnTo>
                      <a:lnTo>
                        <a:pt x="902" y="166"/>
                      </a:lnTo>
                      <a:lnTo>
                        <a:pt x="902" y="166"/>
                      </a:lnTo>
                      <a:lnTo>
                        <a:pt x="902" y="166"/>
                      </a:lnTo>
                      <a:lnTo>
                        <a:pt x="902" y="163"/>
                      </a:lnTo>
                      <a:lnTo>
                        <a:pt x="901" y="1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218">
                  <a:extLst>
                    <a:ext uri="{FF2B5EF4-FFF2-40B4-BE49-F238E27FC236}">
                      <a16:creationId xmlns="" xmlns:a16="http://schemas.microsoft.com/office/drawing/2014/main" id="{C5DE2082-36DC-493C-9D0A-DAD971FD1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0238" y="2728913"/>
                  <a:ext cx="9525" cy="9525"/>
                </a:xfrm>
                <a:custGeom>
                  <a:avLst/>
                  <a:gdLst>
                    <a:gd name="T0" fmla="*/ 15 w 30"/>
                    <a:gd name="T1" fmla="*/ 0 h 30"/>
                    <a:gd name="T2" fmla="*/ 12 w 30"/>
                    <a:gd name="T3" fmla="*/ 0 h 30"/>
                    <a:gd name="T4" fmla="*/ 9 w 30"/>
                    <a:gd name="T5" fmla="*/ 1 h 30"/>
                    <a:gd name="T6" fmla="*/ 6 w 30"/>
                    <a:gd name="T7" fmla="*/ 3 h 30"/>
                    <a:gd name="T8" fmla="*/ 4 w 30"/>
                    <a:gd name="T9" fmla="*/ 5 h 30"/>
                    <a:gd name="T10" fmla="*/ 2 w 30"/>
                    <a:gd name="T11" fmla="*/ 7 h 30"/>
                    <a:gd name="T12" fmla="*/ 1 w 30"/>
                    <a:gd name="T13" fmla="*/ 9 h 30"/>
                    <a:gd name="T14" fmla="*/ 0 w 30"/>
                    <a:gd name="T15" fmla="*/ 12 h 30"/>
                    <a:gd name="T16" fmla="*/ 0 w 30"/>
                    <a:gd name="T17" fmla="*/ 15 h 30"/>
                    <a:gd name="T18" fmla="*/ 0 w 30"/>
                    <a:gd name="T19" fmla="*/ 19 h 30"/>
                    <a:gd name="T20" fmla="*/ 1 w 30"/>
                    <a:gd name="T21" fmla="*/ 21 h 30"/>
                    <a:gd name="T22" fmla="*/ 2 w 30"/>
                    <a:gd name="T23" fmla="*/ 24 h 30"/>
                    <a:gd name="T24" fmla="*/ 4 w 30"/>
                    <a:gd name="T25" fmla="*/ 26 h 30"/>
                    <a:gd name="T26" fmla="*/ 6 w 30"/>
                    <a:gd name="T27" fmla="*/ 27 h 30"/>
                    <a:gd name="T28" fmla="*/ 9 w 30"/>
                    <a:gd name="T29" fmla="*/ 29 h 30"/>
                    <a:gd name="T30" fmla="*/ 12 w 30"/>
                    <a:gd name="T31" fmla="*/ 30 h 30"/>
                    <a:gd name="T32" fmla="*/ 15 w 30"/>
                    <a:gd name="T33" fmla="*/ 30 h 30"/>
                    <a:gd name="T34" fmla="*/ 17 w 30"/>
                    <a:gd name="T35" fmla="*/ 30 h 30"/>
                    <a:gd name="T36" fmla="*/ 20 w 30"/>
                    <a:gd name="T37" fmla="*/ 29 h 30"/>
                    <a:gd name="T38" fmla="*/ 23 w 30"/>
                    <a:gd name="T39" fmla="*/ 27 h 30"/>
                    <a:gd name="T40" fmla="*/ 26 w 30"/>
                    <a:gd name="T41" fmla="*/ 26 h 30"/>
                    <a:gd name="T42" fmla="*/ 27 w 30"/>
                    <a:gd name="T43" fmla="*/ 24 h 30"/>
                    <a:gd name="T44" fmla="*/ 29 w 30"/>
                    <a:gd name="T45" fmla="*/ 21 h 30"/>
                    <a:gd name="T46" fmla="*/ 29 w 30"/>
                    <a:gd name="T47" fmla="*/ 19 h 30"/>
                    <a:gd name="T48" fmla="*/ 30 w 30"/>
                    <a:gd name="T49" fmla="*/ 15 h 30"/>
                    <a:gd name="T50" fmla="*/ 29 w 30"/>
                    <a:gd name="T51" fmla="*/ 12 h 30"/>
                    <a:gd name="T52" fmla="*/ 29 w 30"/>
                    <a:gd name="T53" fmla="*/ 9 h 30"/>
                    <a:gd name="T54" fmla="*/ 27 w 30"/>
                    <a:gd name="T55" fmla="*/ 7 h 30"/>
                    <a:gd name="T56" fmla="*/ 26 w 30"/>
                    <a:gd name="T57" fmla="*/ 5 h 30"/>
                    <a:gd name="T58" fmla="*/ 23 w 30"/>
                    <a:gd name="T59" fmla="*/ 3 h 30"/>
                    <a:gd name="T60" fmla="*/ 20 w 30"/>
                    <a:gd name="T61" fmla="*/ 1 h 30"/>
                    <a:gd name="T62" fmla="*/ 17 w 30"/>
                    <a:gd name="T63" fmla="*/ 0 h 30"/>
                    <a:gd name="T64" fmla="*/ 15 w 30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30">
                      <a:moveTo>
                        <a:pt x="15" y="0"/>
                      </a:move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12" y="30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20" y="29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7" y="24"/>
                      </a:lnTo>
                      <a:lnTo>
                        <a:pt x="29" y="21"/>
                      </a:lnTo>
                      <a:lnTo>
                        <a:pt x="29" y="19"/>
                      </a:lnTo>
                      <a:lnTo>
                        <a:pt x="30" y="15"/>
                      </a:lnTo>
                      <a:lnTo>
                        <a:pt x="29" y="12"/>
                      </a:lnTo>
                      <a:lnTo>
                        <a:pt x="29" y="9"/>
                      </a:lnTo>
                      <a:lnTo>
                        <a:pt x="27" y="7"/>
                      </a:lnTo>
                      <a:lnTo>
                        <a:pt x="26" y="5"/>
                      </a:lnTo>
                      <a:lnTo>
                        <a:pt x="23" y="3"/>
                      </a:ln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30523E7-6F89-4B42-925B-F90C069CD4E9}"/>
              </a:ext>
            </a:extLst>
          </p:cNvPr>
          <p:cNvGrpSpPr/>
          <p:nvPr/>
        </p:nvGrpSpPr>
        <p:grpSpPr>
          <a:xfrm>
            <a:off x="4336885" y="1214319"/>
            <a:ext cx="3518230" cy="4975466"/>
            <a:chOff x="4336885" y="1214319"/>
            <a:chExt cx="3518230" cy="4975466"/>
          </a:xfrm>
        </p:grpSpPr>
        <p:sp>
          <p:nvSpPr>
            <p:cNvPr id="14" name="Rectangle 13">
              <a:extLst>
                <a:ext uri="{FF2B5EF4-FFF2-40B4-BE49-F238E27FC236}">
                  <a16:creationId xmlns="" xmlns:a16="http://schemas.microsoft.com/office/drawing/2014/main" id="{315F0F7E-61B7-44C5-B84A-2E0C81025AF5}"/>
                </a:ext>
              </a:extLst>
            </p:cNvPr>
            <p:cNvSpPr/>
            <p:nvPr/>
          </p:nvSpPr>
          <p:spPr>
            <a:xfrm>
              <a:off x="5073650" y="2000250"/>
              <a:ext cx="1945543" cy="341184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" name="Picture 2">
              <a:extLst>
                <a:ext uri="{FF2B5EF4-FFF2-40B4-BE49-F238E27FC236}">
                  <a16:creationId xmlns="" xmlns:a16="http://schemas.microsoft.com/office/drawing/2014/main" id="{4C1964D3-B9E5-4682-87D3-48D8D687320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6885" y="1214319"/>
              <a:ext cx="3518230" cy="4975466"/>
            </a:xfrm>
            <a:prstGeom prst="rect">
              <a:avLst/>
            </a:prstGeom>
          </p:spPr>
        </p:pic>
      </p:grpSp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9C632E4F-7FEB-4F89-9ADC-A4552223E8FB}"/>
              </a:ext>
            </a:extLst>
          </p:cNvPr>
          <p:cNvGrpSpPr/>
          <p:nvPr/>
        </p:nvGrpSpPr>
        <p:grpSpPr>
          <a:xfrm>
            <a:off x="5175795" y="2972800"/>
            <a:ext cx="1748879" cy="1302308"/>
            <a:chOff x="5175795" y="2972800"/>
            <a:chExt cx="1748879" cy="1302308"/>
          </a:xfrm>
        </p:grpSpPr>
        <p:sp>
          <p:nvSpPr>
            <p:cNvPr id="29" name="Rectangle 28">
              <a:extLst>
                <a:ext uri="{FF2B5EF4-FFF2-40B4-BE49-F238E27FC236}">
                  <a16:creationId xmlns="" xmlns:a16="http://schemas.microsoft.com/office/drawing/2014/main" id="{9474FBF1-EB50-43D3-B2CB-33BD357E29B8}"/>
                </a:ext>
              </a:extLst>
            </p:cNvPr>
            <p:cNvSpPr/>
            <p:nvPr/>
          </p:nvSpPr>
          <p:spPr>
            <a:xfrm>
              <a:off x="5175795" y="2972800"/>
              <a:ext cx="1748879" cy="1302308"/>
            </a:xfrm>
            <a:prstGeom prst="rect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="" xmlns:a16="http://schemas.microsoft.com/office/drawing/2014/main" id="{DDF9CD38-6FF4-4143-974C-5E0AF29F2BE8}"/>
                </a:ext>
              </a:extLst>
            </p:cNvPr>
            <p:cNvGrpSpPr/>
            <p:nvPr/>
          </p:nvGrpSpPr>
          <p:grpSpPr>
            <a:xfrm>
              <a:off x="5771555" y="3345275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31" name="Freeform 218">
                <a:extLst>
                  <a:ext uri="{FF2B5EF4-FFF2-40B4-BE49-F238E27FC236}">
                    <a16:creationId xmlns="" xmlns:a16="http://schemas.microsoft.com/office/drawing/2014/main" id="{31D47D09-89FB-4FD1-8EBC-4CADBADF8C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19">
                <a:extLst>
                  <a:ext uri="{FF2B5EF4-FFF2-40B4-BE49-F238E27FC236}">
                    <a16:creationId xmlns="" xmlns:a16="http://schemas.microsoft.com/office/drawing/2014/main" id="{31F23005-DE9D-4DBB-8914-2F3D5B337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20">
                <a:extLst>
                  <a:ext uri="{FF2B5EF4-FFF2-40B4-BE49-F238E27FC236}">
                    <a16:creationId xmlns="" xmlns:a16="http://schemas.microsoft.com/office/drawing/2014/main" id="{69FDF4EA-C479-48D8-BE16-4A2961652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4" name="Media Placeholder 53">
            <a:extLst>
              <a:ext uri="{FF2B5EF4-FFF2-40B4-BE49-F238E27FC236}">
                <a16:creationId xmlns="" xmlns:a16="http://schemas.microsoft.com/office/drawing/2014/main" id="{6F6721B0-5885-470B-9BDE-E11AD0EED516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8</a:t>
            </a:fld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ECD6CAB2-5E57-4DAC-B1A2-AF05AF418669}"/>
              </a:ext>
            </a:extLst>
          </p:cNvPr>
          <p:cNvSpPr txBox="1"/>
          <p:nvPr/>
        </p:nvSpPr>
        <p:spPr>
          <a:xfrm>
            <a:off x="486435" y="1825235"/>
            <a:ext cx="2916523" cy="12926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59AEE8CC-7FDB-4989-81F3-7E81CDD9F7FB}"/>
              </a:ext>
            </a:extLst>
          </p:cNvPr>
          <p:cNvSpPr txBox="1"/>
          <p:nvPr/>
        </p:nvSpPr>
        <p:spPr>
          <a:xfrm>
            <a:off x="486435" y="4282617"/>
            <a:ext cx="2916523" cy="12926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BFCF1680-CA19-4A64-9F85-6B94678F0088}"/>
              </a:ext>
            </a:extLst>
          </p:cNvPr>
          <p:cNvSpPr txBox="1"/>
          <p:nvPr/>
        </p:nvSpPr>
        <p:spPr>
          <a:xfrm>
            <a:off x="8727237" y="1825235"/>
            <a:ext cx="2916523" cy="12926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62843472-AB78-4F98-9DC6-49C45C7F9CE1}"/>
              </a:ext>
            </a:extLst>
          </p:cNvPr>
          <p:cNvSpPr txBox="1"/>
          <p:nvPr/>
        </p:nvSpPr>
        <p:spPr>
          <a:xfrm>
            <a:off x="8727237" y="4282617"/>
            <a:ext cx="2916523" cy="12926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Maecenas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luctus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euismod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at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faucibus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odio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efficitur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id.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Nulla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3EF9CF45-AD76-478B-8004-31BEFFB33EBA}"/>
              </a:ext>
            </a:extLst>
          </p:cNvPr>
          <p:cNvSpPr txBox="1"/>
          <p:nvPr/>
        </p:nvSpPr>
        <p:spPr>
          <a:xfrm>
            <a:off x="5206299" y="2600325"/>
            <a:ext cx="1687871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LOREM IPSUM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3B494296-158A-44F4-BD2C-619A7177E7EA}"/>
              </a:ext>
            </a:extLst>
          </p:cNvPr>
          <p:cNvSpPr txBox="1"/>
          <p:nvPr/>
        </p:nvSpPr>
        <p:spPr>
          <a:xfrm>
            <a:off x="5206299" y="4376800"/>
            <a:ext cx="1687871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  <a:latin typeface="+mj-lt"/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  <a:latin typeface="+mj-lt"/>
              </a:rPr>
              <a:t>amet</a:t>
            </a:r>
            <a:r>
              <a:rPr lang="en-US" sz="1400" dirty="0">
                <a:solidFill>
                  <a:schemeClr val="bg1"/>
                </a:solidFill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641507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Group 82">
            <a:extLst>
              <a:ext uri="{FF2B5EF4-FFF2-40B4-BE49-F238E27FC236}">
                <a16:creationId xmlns="" xmlns:a16="http://schemas.microsoft.com/office/drawing/2014/main" id="{A8BDD1A4-AA91-45DE-BAA4-651A4F97A6A0}"/>
              </a:ext>
            </a:extLst>
          </p:cNvPr>
          <p:cNvGrpSpPr/>
          <p:nvPr/>
        </p:nvGrpSpPr>
        <p:grpSpPr>
          <a:xfrm>
            <a:off x="772686" y="1286561"/>
            <a:ext cx="2873829" cy="2873829"/>
            <a:chOff x="772686" y="1286561"/>
            <a:chExt cx="2873829" cy="2873829"/>
          </a:xfrm>
        </p:grpSpPr>
        <p:sp>
          <p:nvSpPr>
            <p:cNvPr id="2" name="Oval 1">
              <a:extLst>
                <a:ext uri="{FF2B5EF4-FFF2-40B4-BE49-F238E27FC236}">
                  <a16:creationId xmlns="" xmlns:a16="http://schemas.microsoft.com/office/drawing/2014/main" id="{69ED54C5-BC62-4EC3-9577-C1B6337667DA}"/>
                </a:ext>
              </a:extLst>
            </p:cNvPr>
            <p:cNvSpPr/>
            <p:nvPr/>
          </p:nvSpPr>
          <p:spPr>
            <a:xfrm>
              <a:off x="772686" y="1286561"/>
              <a:ext cx="2873829" cy="2873829"/>
            </a:xfrm>
            <a:prstGeom prst="ellipse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="" xmlns:a16="http://schemas.microsoft.com/office/drawing/2014/main" id="{5AE85B1C-B237-4865-999E-AAA3172DA8BB}"/>
                </a:ext>
              </a:extLst>
            </p:cNvPr>
            <p:cNvGrpSpPr/>
            <p:nvPr/>
          </p:nvGrpSpPr>
          <p:grpSpPr>
            <a:xfrm>
              <a:off x="1930921" y="2444796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53" name="Freeform 218">
                <a:extLst>
                  <a:ext uri="{FF2B5EF4-FFF2-40B4-BE49-F238E27FC236}">
                    <a16:creationId xmlns="" xmlns:a16="http://schemas.microsoft.com/office/drawing/2014/main" id="{9C072F05-CA80-477C-A355-8754834DE2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19">
                <a:extLst>
                  <a:ext uri="{FF2B5EF4-FFF2-40B4-BE49-F238E27FC236}">
                    <a16:creationId xmlns="" xmlns:a16="http://schemas.microsoft.com/office/drawing/2014/main" id="{C08EBF05-9519-4E4D-8729-B6FD12222D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20">
                <a:extLst>
                  <a:ext uri="{FF2B5EF4-FFF2-40B4-BE49-F238E27FC236}">
                    <a16:creationId xmlns="" xmlns:a16="http://schemas.microsoft.com/office/drawing/2014/main" id="{03D53FEB-5870-4A80-B3B3-85BFD59B6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="" xmlns:a16="http://schemas.microsoft.com/office/drawing/2014/main" id="{26330734-43C6-450F-A2CD-3D6BAFBA9A46}"/>
              </a:ext>
            </a:extLst>
          </p:cNvPr>
          <p:cNvGrpSpPr/>
          <p:nvPr/>
        </p:nvGrpSpPr>
        <p:grpSpPr>
          <a:xfrm>
            <a:off x="4659086" y="3245074"/>
            <a:ext cx="2873829" cy="2873829"/>
            <a:chOff x="4659086" y="3245074"/>
            <a:chExt cx="2873829" cy="2873829"/>
          </a:xfrm>
        </p:grpSpPr>
        <p:sp>
          <p:nvSpPr>
            <p:cNvPr id="48" name="Oval 47">
              <a:extLst>
                <a:ext uri="{FF2B5EF4-FFF2-40B4-BE49-F238E27FC236}">
                  <a16:creationId xmlns="" xmlns:a16="http://schemas.microsoft.com/office/drawing/2014/main" id="{C8F7A5CD-3D1E-4BD4-B5CA-B448FB3F14B1}"/>
                </a:ext>
              </a:extLst>
            </p:cNvPr>
            <p:cNvSpPr/>
            <p:nvPr/>
          </p:nvSpPr>
          <p:spPr>
            <a:xfrm>
              <a:off x="4659086" y="3245074"/>
              <a:ext cx="2873829" cy="2873829"/>
            </a:xfrm>
            <a:prstGeom prst="ellipse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="" xmlns:a16="http://schemas.microsoft.com/office/drawing/2014/main" id="{291C1382-8C91-46D8-B59C-AF03C1723794}"/>
                </a:ext>
              </a:extLst>
            </p:cNvPr>
            <p:cNvGrpSpPr/>
            <p:nvPr/>
          </p:nvGrpSpPr>
          <p:grpSpPr>
            <a:xfrm>
              <a:off x="5817321" y="4403309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57" name="Freeform 218">
                <a:extLst>
                  <a:ext uri="{FF2B5EF4-FFF2-40B4-BE49-F238E27FC236}">
                    <a16:creationId xmlns="" xmlns:a16="http://schemas.microsoft.com/office/drawing/2014/main" id="{C7EAA9E3-A370-4039-A49A-A977FDC4AF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219">
                <a:extLst>
                  <a:ext uri="{FF2B5EF4-FFF2-40B4-BE49-F238E27FC236}">
                    <a16:creationId xmlns="" xmlns:a16="http://schemas.microsoft.com/office/drawing/2014/main" id="{A68F2567-51E0-4C22-8225-DA9F5E1022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220">
                <a:extLst>
                  <a:ext uri="{FF2B5EF4-FFF2-40B4-BE49-F238E27FC236}">
                    <a16:creationId xmlns="" xmlns:a16="http://schemas.microsoft.com/office/drawing/2014/main" id="{3863E9C5-AAA0-4552-BEB7-426B89C459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="" xmlns:a16="http://schemas.microsoft.com/office/drawing/2014/main" id="{77A6ED6B-8E06-4D72-943B-14A443871FEE}"/>
              </a:ext>
            </a:extLst>
          </p:cNvPr>
          <p:cNvGrpSpPr/>
          <p:nvPr/>
        </p:nvGrpSpPr>
        <p:grpSpPr>
          <a:xfrm>
            <a:off x="8545485" y="1286561"/>
            <a:ext cx="2873829" cy="2873829"/>
            <a:chOff x="8545485" y="1286561"/>
            <a:chExt cx="2873829" cy="2873829"/>
          </a:xfrm>
        </p:grpSpPr>
        <p:sp>
          <p:nvSpPr>
            <p:cNvPr id="51" name="Oval 50">
              <a:extLst>
                <a:ext uri="{FF2B5EF4-FFF2-40B4-BE49-F238E27FC236}">
                  <a16:creationId xmlns="" xmlns:a16="http://schemas.microsoft.com/office/drawing/2014/main" id="{6A6B1847-AA2F-4AB2-AAA1-D1A32387B15D}"/>
                </a:ext>
              </a:extLst>
            </p:cNvPr>
            <p:cNvSpPr/>
            <p:nvPr/>
          </p:nvSpPr>
          <p:spPr>
            <a:xfrm>
              <a:off x="8545485" y="1286561"/>
              <a:ext cx="2873829" cy="2873829"/>
            </a:xfrm>
            <a:prstGeom prst="ellipse">
              <a:avLst/>
            </a:prstGeom>
            <a:solidFill>
              <a:srgbClr val="EBF0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="" xmlns:a16="http://schemas.microsoft.com/office/drawing/2014/main" id="{E7B77F9F-E1E0-4F41-B691-AA5AD86E65E2}"/>
                </a:ext>
              </a:extLst>
            </p:cNvPr>
            <p:cNvGrpSpPr/>
            <p:nvPr/>
          </p:nvGrpSpPr>
          <p:grpSpPr>
            <a:xfrm>
              <a:off x="9703720" y="2444796"/>
              <a:ext cx="557358" cy="557358"/>
              <a:chOff x="11609634" y="1356959"/>
              <a:chExt cx="287091" cy="287091"/>
            </a:xfrm>
            <a:solidFill>
              <a:srgbClr val="774E26"/>
            </a:solidFill>
          </p:grpSpPr>
          <p:sp>
            <p:nvSpPr>
              <p:cNvPr id="61" name="Freeform 218">
                <a:extLst>
                  <a:ext uri="{FF2B5EF4-FFF2-40B4-BE49-F238E27FC236}">
                    <a16:creationId xmlns="" xmlns:a16="http://schemas.microsoft.com/office/drawing/2014/main" id="{3386D950-791A-44C8-8186-323D4FA42A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9634" y="1356959"/>
                <a:ext cx="287091" cy="287091"/>
              </a:xfrm>
              <a:custGeom>
                <a:avLst/>
                <a:gdLst>
                  <a:gd name="T0" fmla="*/ 652 w 932"/>
                  <a:gd name="T1" fmla="*/ 901 h 932"/>
                  <a:gd name="T2" fmla="*/ 901 w 932"/>
                  <a:gd name="T3" fmla="*/ 808 h 932"/>
                  <a:gd name="T4" fmla="*/ 31 w 932"/>
                  <a:gd name="T5" fmla="*/ 808 h 932"/>
                  <a:gd name="T6" fmla="*/ 279 w 932"/>
                  <a:gd name="T7" fmla="*/ 901 h 932"/>
                  <a:gd name="T8" fmla="*/ 31 w 932"/>
                  <a:gd name="T9" fmla="*/ 808 h 932"/>
                  <a:gd name="T10" fmla="*/ 279 w 932"/>
                  <a:gd name="T11" fmla="*/ 31 h 932"/>
                  <a:gd name="T12" fmla="*/ 31 w 932"/>
                  <a:gd name="T13" fmla="*/ 124 h 932"/>
                  <a:gd name="T14" fmla="*/ 901 w 932"/>
                  <a:gd name="T15" fmla="*/ 124 h 932"/>
                  <a:gd name="T16" fmla="*/ 652 w 932"/>
                  <a:gd name="T17" fmla="*/ 31 h 932"/>
                  <a:gd name="T18" fmla="*/ 901 w 932"/>
                  <a:gd name="T19" fmla="*/ 124 h 932"/>
                  <a:gd name="T20" fmla="*/ 310 w 932"/>
                  <a:gd name="T21" fmla="*/ 31 h 932"/>
                  <a:gd name="T22" fmla="*/ 621 w 932"/>
                  <a:gd name="T23" fmla="*/ 124 h 932"/>
                  <a:gd name="T24" fmla="*/ 31 w 932"/>
                  <a:gd name="T25" fmla="*/ 777 h 932"/>
                  <a:gd name="T26" fmla="*/ 901 w 932"/>
                  <a:gd name="T27" fmla="*/ 155 h 932"/>
                  <a:gd name="T28" fmla="*/ 31 w 932"/>
                  <a:gd name="T29" fmla="*/ 777 h 932"/>
                  <a:gd name="T30" fmla="*/ 621 w 932"/>
                  <a:gd name="T31" fmla="*/ 901 h 932"/>
                  <a:gd name="T32" fmla="*/ 310 w 932"/>
                  <a:gd name="T33" fmla="*/ 808 h 932"/>
                  <a:gd name="T34" fmla="*/ 916 w 932"/>
                  <a:gd name="T35" fmla="*/ 0 h 932"/>
                  <a:gd name="T36" fmla="*/ 12 w 932"/>
                  <a:gd name="T37" fmla="*/ 0 h 932"/>
                  <a:gd name="T38" fmla="*/ 7 w 932"/>
                  <a:gd name="T39" fmla="*/ 2 h 932"/>
                  <a:gd name="T40" fmla="*/ 2 w 932"/>
                  <a:gd name="T41" fmla="*/ 7 h 932"/>
                  <a:gd name="T42" fmla="*/ 0 w 932"/>
                  <a:gd name="T43" fmla="*/ 12 h 932"/>
                  <a:gd name="T44" fmla="*/ 0 w 932"/>
                  <a:gd name="T45" fmla="*/ 139 h 932"/>
                  <a:gd name="T46" fmla="*/ 0 w 932"/>
                  <a:gd name="T47" fmla="*/ 917 h 932"/>
                  <a:gd name="T48" fmla="*/ 1 w 932"/>
                  <a:gd name="T49" fmla="*/ 922 h 932"/>
                  <a:gd name="T50" fmla="*/ 4 w 932"/>
                  <a:gd name="T51" fmla="*/ 928 h 932"/>
                  <a:gd name="T52" fmla="*/ 9 w 932"/>
                  <a:gd name="T53" fmla="*/ 931 h 932"/>
                  <a:gd name="T54" fmla="*/ 15 w 932"/>
                  <a:gd name="T55" fmla="*/ 932 h 932"/>
                  <a:gd name="T56" fmla="*/ 920 w 932"/>
                  <a:gd name="T57" fmla="*/ 932 h 932"/>
                  <a:gd name="T58" fmla="*/ 925 w 932"/>
                  <a:gd name="T59" fmla="*/ 929 h 932"/>
                  <a:gd name="T60" fmla="*/ 930 w 932"/>
                  <a:gd name="T61" fmla="*/ 926 h 932"/>
                  <a:gd name="T62" fmla="*/ 932 w 932"/>
                  <a:gd name="T63" fmla="*/ 920 h 932"/>
                  <a:gd name="T64" fmla="*/ 932 w 932"/>
                  <a:gd name="T65" fmla="*/ 792 h 932"/>
                  <a:gd name="T66" fmla="*/ 932 w 932"/>
                  <a:gd name="T67" fmla="*/ 16 h 932"/>
                  <a:gd name="T68" fmla="*/ 931 w 932"/>
                  <a:gd name="T69" fmla="*/ 9 h 932"/>
                  <a:gd name="T70" fmla="*/ 928 w 932"/>
                  <a:gd name="T71" fmla="*/ 5 h 932"/>
                  <a:gd name="T72" fmla="*/ 922 w 932"/>
                  <a:gd name="T73" fmla="*/ 1 h 932"/>
                  <a:gd name="T74" fmla="*/ 916 w 932"/>
                  <a:gd name="T75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2" h="932">
                    <a:moveTo>
                      <a:pt x="901" y="901"/>
                    </a:moveTo>
                    <a:lnTo>
                      <a:pt x="652" y="901"/>
                    </a:lnTo>
                    <a:lnTo>
                      <a:pt x="652" y="808"/>
                    </a:lnTo>
                    <a:lnTo>
                      <a:pt x="901" y="808"/>
                    </a:lnTo>
                    <a:lnTo>
                      <a:pt x="901" y="901"/>
                    </a:lnTo>
                    <a:close/>
                    <a:moveTo>
                      <a:pt x="31" y="808"/>
                    </a:moveTo>
                    <a:lnTo>
                      <a:pt x="279" y="808"/>
                    </a:lnTo>
                    <a:lnTo>
                      <a:pt x="279" y="901"/>
                    </a:lnTo>
                    <a:lnTo>
                      <a:pt x="31" y="901"/>
                    </a:lnTo>
                    <a:lnTo>
                      <a:pt x="31" y="808"/>
                    </a:lnTo>
                    <a:close/>
                    <a:moveTo>
                      <a:pt x="31" y="31"/>
                    </a:moveTo>
                    <a:lnTo>
                      <a:pt x="279" y="31"/>
                    </a:lnTo>
                    <a:lnTo>
                      <a:pt x="279" y="124"/>
                    </a:lnTo>
                    <a:lnTo>
                      <a:pt x="31" y="124"/>
                    </a:lnTo>
                    <a:lnTo>
                      <a:pt x="31" y="31"/>
                    </a:lnTo>
                    <a:close/>
                    <a:moveTo>
                      <a:pt x="901" y="124"/>
                    </a:moveTo>
                    <a:lnTo>
                      <a:pt x="652" y="124"/>
                    </a:lnTo>
                    <a:lnTo>
                      <a:pt x="652" y="31"/>
                    </a:lnTo>
                    <a:lnTo>
                      <a:pt x="901" y="31"/>
                    </a:lnTo>
                    <a:lnTo>
                      <a:pt x="901" y="124"/>
                    </a:lnTo>
                    <a:close/>
                    <a:moveTo>
                      <a:pt x="310" y="124"/>
                    </a:moveTo>
                    <a:lnTo>
                      <a:pt x="310" y="31"/>
                    </a:lnTo>
                    <a:lnTo>
                      <a:pt x="621" y="31"/>
                    </a:lnTo>
                    <a:lnTo>
                      <a:pt x="621" y="124"/>
                    </a:lnTo>
                    <a:lnTo>
                      <a:pt x="310" y="124"/>
                    </a:lnTo>
                    <a:close/>
                    <a:moveTo>
                      <a:pt x="31" y="777"/>
                    </a:moveTo>
                    <a:lnTo>
                      <a:pt x="31" y="155"/>
                    </a:lnTo>
                    <a:lnTo>
                      <a:pt x="901" y="155"/>
                    </a:lnTo>
                    <a:lnTo>
                      <a:pt x="901" y="777"/>
                    </a:lnTo>
                    <a:lnTo>
                      <a:pt x="31" y="777"/>
                    </a:lnTo>
                    <a:close/>
                    <a:moveTo>
                      <a:pt x="621" y="808"/>
                    </a:moveTo>
                    <a:lnTo>
                      <a:pt x="621" y="901"/>
                    </a:lnTo>
                    <a:lnTo>
                      <a:pt x="310" y="901"/>
                    </a:lnTo>
                    <a:lnTo>
                      <a:pt x="310" y="808"/>
                    </a:lnTo>
                    <a:lnTo>
                      <a:pt x="621" y="808"/>
                    </a:lnTo>
                    <a:close/>
                    <a:moveTo>
                      <a:pt x="916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39"/>
                    </a:lnTo>
                    <a:lnTo>
                      <a:pt x="0" y="792"/>
                    </a:lnTo>
                    <a:lnTo>
                      <a:pt x="0" y="917"/>
                    </a:lnTo>
                    <a:lnTo>
                      <a:pt x="0" y="920"/>
                    </a:lnTo>
                    <a:lnTo>
                      <a:pt x="1" y="922"/>
                    </a:lnTo>
                    <a:lnTo>
                      <a:pt x="2" y="926"/>
                    </a:lnTo>
                    <a:lnTo>
                      <a:pt x="4" y="928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12" y="932"/>
                    </a:lnTo>
                    <a:lnTo>
                      <a:pt x="15" y="932"/>
                    </a:lnTo>
                    <a:lnTo>
                      <a:pt x="916" y="932"/>
                    </a:lnTo>
                    <a:lnTo>
                      <a:pt x="920" y="932"/>
                    </a:lnTo>
                    <a:lnTo>
                      <a:pt x="922" y="931"/>
                    </a:lnTo>
                    <a:lnTo>
                      <a:pt x="925" y="929"/>
                    </a:lnTo>
                    <a:lnTo>
                      <a:pt x="928" y="928"/>
                    </a:lnTo>
                    <a:lnTo>
                      <a:pt x="930" y="926"/>
                    </a:lnTo>
                    <a:lnTo>
                      <a:pt x="931" y="922"/>
                    </a:lnTo>
                    <a:lnTo>
                      <a:pt x="932" y="920"/>
                    </a:lnTo>
                    <a:lnTo>
                      <a:pt x="932" y="917"/>
                    </a:lnTo>
                    <a:lnTo>
                      <a:pt x="932" y="792"/>
                    </a:lnTo>
                    <a:lnTo>
                      <a:pt x="932" y="139"/>
                    </a:lnTo>
                    <a:lnTo>
                      <a:pt x="932" y="16"/>
                    </a:lnTo>
                    <a:lnTo>
                      <a:pt x="932" y="12"/>
                    </a:lnTo>
                    <a:lnTo>
                      <a:pt x="931" y="9"/>
                    </a:lnTo>
                    <a:lnTo>
                      <a:pt x="930" y="7"/>
                    </a:lnTo>
                    <a:lnTo>
                      <a:pt x="928" y="5"/>
                    </a:lnTo>
                    <a:lnTo>
                      <a:pt x="925" y="2"/>
                    </a:lnTo>
                    <a:lnTo>
                      <a:pt x="922" y="1"/>
                    </a:lnTo>
                    <a:lnTo>
                      <a:pt x="920" y="0"/>
                    </a:lnTo>
                    <a:lnTo>
                      <a:pt x="9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219">
                <a:extLst>
                  <a:ext uri="{FF2B5EF4-FFF2-40B4-BE49-F238E27FC236}">
                    <a16:creationId xmlns="" xmlns:a16="http://schemas.microsoft.com/office/drawing/2014/main" id="{FAFB03CD-1D55-4E05-BBC9-FB246453A0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81099" y="1428424"/>
                <a:ext cx="144162" cy="144162"/>
              </a:xfrm>
              <a:custGeom>
                <a:avLst/>
                <a:gdLst>
                  <a:gd name="T0" fmla="*/ 192 w 466"/>
                  <a:gd name="T1" fmla="*/ 432 h 467"/>
                  <a:gd name="T2" fmla="*/ 137 w 466"/>
                  <a:gd name="T3" fmla="*/ 412 h 467"/>
                  <a:gd name="T4" fmla="*/ 90 w 466"/>
                  <a:gd name="T5" fmla="*/ 377 h 467"/>
                  <a:gd name="T6" fmla="*/ 55 w 466"/>
                  <a:gd name="T7" fmla="*/ 330 h 467"/>
                  <a:gd name="T8" fmla="*/ 35 w 466"/>
                  <a:gd name="T9" fmla="*/ 275 h 467"/>
                  <a:gd name="T10" fmla="*/ 31 w 466"/>
                  <a:gd name="T11" fmla="*/ 214 h 467"/>
                  <a:gd name="T12" fmla="*/ 47 w 466"/>
                  <a:gd name="T13" fmla="*/ 155 h 467"/>
                  <a:gd name="T14" fmla="*/ 77 w 466"/>
                  <a:gd name="T15" fmla="*/ 106 h 467"/>
                  <a:gd name="T16" fmla="*/ 120 w 466"/>
                  <a:gd name="T17" fmla="*/ 66 h 467"/>
                  <a:gd name="T18" fmla="*/ 172 w 466"/>
                  <a:gd name="T19" fmla="*/ 42 h 467"/>
                  <a:gd name="T20" fmla="*/ 232 w 466"/>
                  <a:gd name="T21" fmla="*/ 32 h 467"/>
                  <a:gd name="T22" fmla="*/ 292 w 466"/>
                  <a:gd name="T23" fmla="*/ 42 h 467"/>
                  <a:gd name="T24" fmla="*/ 346 w 466"/>
                  <a:gd name="T25" fmla="*/ 66 h 467"/>
                  <a:gd name="T26" fmla="*/ 389 w 466"/>
                  <a:gd name="T27" fmla="*/ 106 h 467"/>
                  <a:gd name="T28" fmla="*/ 419 w 466"/>
                  <a:gd name="T29" fmla="*/ 156 h 467"/>
                  <a:gd name="T30" fmla="*/ 433 w 466"/>
                  <a:gd name="T31" fmla="*/ 214 h 467"/>
                  <a:gd name="T32" fmla="*/ 430 w 466"/>
                  <a:gd name="T33" fmla="*/ 275 h 467"/>
                  <a:gd name="T34" fmla="*/ 410 w 466"/>
                  <a:gd name="T35" fmla="*/ 330 h 467"/>
                  <a:gd name="T36" fmla="*/ 376 w 466"/>
                  <a:gd name="T37" fmla="*/ 377 h 467"/>
                  <a:gd name="T38" fmla="*/ 329 w 466"/>
                  <a:gd name="T39" fmla="*/ 412 h 467"/>
                  <a:gd name="T40" fmla="*/ 273 w 466"/>
                  <a:gd name="T41" fmla="*/ 432 h 467"/>
                  <a:gd name="T42" fmla="*/ 232 w 466"/>
                  <a:gd name="T43" fmla="*/ 0 h 467"/>
                  <a:gd name="T44" fmla="*/ 197 w 466"/>
                  <a:gd name="T45" fmla="*/ 4 h 467"/>
                  <a:gd name="T46" fmla="*/ 163 w 466"/>
                  <a:gd name="T47" fmla="*/ 12 h 467"/>
                  <a:gd name="T48" fmla="*/ 121 w 466"/>
                  <a:gd name="T49" fmla="*/ 29 h 467"/>
                  <a:gd name="T50" fmla="*/ 68 w 466"/>
                  <a:gd name="T51" fmla="*/ 69 h 467"/>
                  <a:gd name="T52" fmla="*/ 28 w 466"/>
                  <a:gd name="T53" fmla="*/ 123 h 467"/>
                  <a:gd name="T54" fmla="*/ 10 w 466"/>
                  <a:gd name="T55" fmla="*/ 165 h 467"/>
                  <a:gd name="T56" fmla="*/ 2 w 466"/>
                  <a:gd name="T57" fmla="*/ 198 h 467"/>
                  <a:gd name="T58" fmla="*/ 0 w 466"/>
                  <a:gd name="T59" fmla="*/ 234 h 467"/>
                  <a:gd name="T60" fmla="*/ 2 w 466"/>
                  <a:gd name="T61" fmla="*/ 269 h 467"/>
                  <a:gd name="T62" fmla="*/ 10 w 466"/>
                  <a:gd name="T63" fmla="*/ 304 h 467"/>
                  <a:gd name="T64" fmla="*/ 28 w 466"/>
                  <a:gd name="T65" fmla="*/ 345 h 467"/>
                  <a:gd name="T66" fmla="*/ 68 w 466"/>
                  <a:gd name="T67" fmla="*/ 398 h 467"/>
                  <a:gd name="T68" fmla="*/ 121 w 466"/>
                  <a:gd name="T69" fmla="*/ 439 h 467"/>
                  <a:gd name="T70" fmla="*/ 163 w 466"/>
                  <a:gd name="T71" fmla="*/ 457 h 467"/>
                  <a:gd name="T72" fmla="*/ 197 w 466"/>
                  <a:gd name="T73" fmla="*/ 465 h 467"/>
                  <a:gd name="T74" fmla="*/ 232 w 466"/>
                  <a:gd name="T75" fmla="*/ 467 h 467"/>
                  <a:gd name="T76" fmla="*/ 268 w 466"/>
                  <a:gd name="T77" fmla="*/ 465 h 467"/>
                  <a:gd name="T78" fmla="*/ 302 w 466"/>
                  <a:gd name="T79" fmla="*/ 457 h 467"/>
                  <a:gd name="T80" fmla="*/ 343 w 466"/>
                  <a:gd name="T81" fmla="*/ 439 h 467"/>
                  <a:gd name="T82" fmla="*/ 398 w 466"/>
                  <a:gd name="T83" fmla="*/ 399 h 467"/>
                  <a:gd name="T84" fmla="*/ 438 w 466"/>
                  <a:gd name="T85" fmla="*/ 345 h 467"/>
                  <a:gd name="T86" fmla="*/ 456 w 466"/>
                  <a:gd name="T87" fmla="*/ 304 h 467"/>
                  <a:gd name="T88" fmla="*/ 463 w 466"/>
                  <a:gd name="T89" fmla="*/ 269 h 467"/>
                  <a:gd name="T90" fmla="*/ 466 w 466"/>
                  <a:gd name="T91" fmla="*/ 234 h 467"/>
                  <a:gd name="T92" fmla="*/ 463 w 466"/>
                  <a:gd name="T93" fmla="*/ 198 h 467"/>
                  <a:gd name="T94" fmla="*/ 456 w 466"/>
                  <a:gd name="T95" fmla="*/ 165 h 467"/>
                  <a:gd name="T96" fmla="*/ 438 w 466"/>
                  <a:gd name="T97" fmla="*/ 123 h 467"/>
                  <a:gd name="T98" fmla="*/ 398 w 466"/>
                  <a:gd name="T99" fmla="*/ 69 h 467"/>
                  <a:gd name="T100" fmla="*/ 343 w 466"/>
                  <a:gd name="T101" fmla="*/ 29 h 467"/>
                  <a:gd name="T102" fmla="*/ 302 w 466"/>
                  <a:gd name="T103" fmla="*/ 12 h 467"/>
                  <a:gd name="T104" fmla="*/ 268 w 466"/>
                  <a:gd name="T105" fmla="*/ 4 h 467"/>
                  <a:gd name="T106" fmla="*/ 232 w 466"/>
                  <a:gd name="T10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6" h="467">
                    <a:moveTo>
                      <a:pt x="232" y="436"/>
                    </a:moveTo>
                    <a:lnTo>
                      <a:pt x="212" y="435"/>
                    </a:lnTo>
                    <a:lnTo>
                      <a:pt x="192" y="432"/>
                    </a:lnTo>
                    <a:lnTo>
                      <a:pt x="172" y="427"/>
                    </a:lnTo>
                    <a:lnTo>
                      <a:pt x="155" y="420"/>
                    </a:lnTo>
                    <a:lnTo>
                      <a:pt x="137" y="412"/>
                    </a:lnTo>
                    <a:lnTo>
                      <a:pt x="120" y="402"/>
                    </a:lnTo>
                    <a:lnTo>
                      <a:pt x="105" y="390"/>
                    </a:lnTo>
                    <a:lnTo>
                      <a:pt x="90" y="377"/>
                    </a:lnTo>
                    <a:lnTo>
                      <a:pt x="77" y="363"/>
                    </a:lnTo>
                    <a:lnTo>
                      <a:pt x="66" y="347"/>
                    </a:lnTo>
                    <a:lnTo>
                      <a:pt x="55" y="330"/>
                    </a:lnTo>
                    <a:lnTo>
                      <a:pt x="47" y="313"/>
                    </a:lnTo>
                    <a:lnTo>
                      <a:pt x="40" y="294"/>
                    </a:lnTo>
                    <a:lnTo>
                      <a:pt x="35" y="275"/>
                    </a:lnTo>
                    <a:lnTo>
                      <a:pt x="31" y="255"/>
                    </a:lnTo>
                    <a:lnTo>
                      <a:pt x="30" y="234"/>
                    </a:lnTo>
                    <a:lnTo>
                      <a:pt x="31" y="214"/>
                    </a:lnTo>
                    <a:lnTo>
                      <a:pt x="35" y="194"/>
                    </a:lnTo>
                    <a:lnTo>
                      <a:pt x="40" y="174"/>
                    </a:lnTo>
                    <a:lnTo>
                      <a:pt x="47" y="155"/>
                    </a:lnTo>
                    <a:lnTo>
                      <a:pt x="55" y="138"/>
                    </a:lnTo>
                    <a:lnTo>
                      <a:pt x="66" y="122"/>
                    </a:lnTo>
                    <a:lnTo>
                      <a:pt x="77" y="106"/>
                    </a:lnTo>
                    <a:lnTo>
                      <a:pt x="90" y="92"/>
                    </a:lnTo>
                    <a:lnTo>
                      <a:pt x="105" y="78"/>
                    </a:lnTo>
                    <a:lnTo>
                      <a:pt x="120" y="66"/>
                    </a:lnTo>
                    <a:lnTo>
                      <a:pt x="137" y="56"/>
                    </a:lnTo>
                    <a:lnTo>
                      <a:pt x="155" y="48"/>
                    </a:lnTo>
                    <a:lnTo>
                      <a:pt x="172" y="42"/>
                    </a:lnTo>
                    <a:lnTo>
                      <a:pt x="192" y="36"/>
                    </a:lnTo>
                    <a:lnTo>
                      <a:pt x="212" y="33"/>
                    </a:lnTo>
                    <a:lnTo>
                      <a:pt x="232" y="32"/>
                    </a:lnTo>
                    <a:lnTo>
                      <a:pt x="253" y="33"/>
                    </a:lnTo>
                    <a:lnTo>
                      <a:pt x="273" y="36"/>
                    </a:lnTo>
                    <a:lnTo>
                      <a:pt x="292" y="42"/>
                    </a:lnTo>
                    <a:lnTo>
                      <a:pt x="311" y="48"/>
                    </a:lnTo>
                    <a:lnTo>
                      <a:pt x="329" y="56"/>
                    </a:lnTo>
                    <a:lnTo>
                      <a:pt x="346" y="66"/>
                    </a:lnTo>
                    <a:lnTo>
                      <a:pt x="361" y="78"/>
                    </a:lnTo>
                    <a:lnTo>
                      <a:pt x="376" y="92"/>
                    </a:lnTo>
                    <a:lnTo>
                      <a:pt x="389" y="106"/>
                    </a:lnTo>
                    <a:lnTo>
                      <a:pt x="400" y="122"/>
                    </a:lnTo>
                    <a:lnTo>
                      <a:pt x="410" y="138"/>
                    </a:lnTo>
                    <a:lnTo>
                      <a:pt x="419" y="156"/>
                    </a:lnTo>
                    <a:lnTo>
                      <a:pt x="426" y="174"/>
                    </a:lnTo>
                    <a:lnTo>
                      <a:pt x="430" y="194"/>
                    </a:lnTo>
                    <a:lnTo>
                      <a:pt x="433" y="214"/>
                    </a:lnTo>
                    <a:lnTo>
                      <a:pt x="435" y="234"/>
                    </a:lnTo>
                    <a:lnTo>
                      <a:pt x="433" y="255"/>
                    </a:lnTo>
                    <a:lnTo>
                      <a:pt x="430" y="275"/>
                    </a:lnTo>
                    <a:lnTo>
                      <a:pt x="426" y="294"/>
                    </a:lnTo>
                    <a:lnTo>
                      <a:pt x="419" y="313"/>
                    </a:lnTo>
                    <a:lnTo>
                      <a:pt x="410" y="330"/>
                    </a:lnTo>
                    <a:lnTo>
                      <a:pt x="400" y="347"/>
                    </a:lnTo>
                    <a:lnTo>
                      <a:pt x="389" y="363"/>
                    </a:lnTo>
                    <a:lnTo>
                      <a:pt x="376" y="377"/>
                    </a:lnTo>
                    <a:lnTo>
                      <a:pt x="361" y="389"/>
                    </a:lnTo>
                    <a:lnTo>
                      <a:pt x="346" y="402"/>
                    </a:lnTo>
                    <a:lnTo>
                      <a:pt x="329" y="412"/>
                    </a:lnTo>
                    <a:lnTo>
                      <a:pt x="311" y="420"/>
                    </a:lnTo>
                    <a:lnTo>
                      <a:pt x="292" y="427"/>
                    </a:lnTo>
                    <a:lnTo>
                      <a:pt x="273" y="432"/>
                    </a:lnTo>
                    <a:lnTo>
                      <a:pt x="253" y="435"/>
                    </a:lnTo>
                    <a:lnTo>
                      <a:pt x="232" y="436"/>
                    </a:lnTo>
                    <a:close/>
                    <a:moveTo>
                      <a:pt x="232" y="0"/>
                    </a:moveTo>
                    <a:lnTo>
                      <a:pt x="221" y="2"/>
                    </a:lnTo>
                    <a:lnTo>
                      <a:pt x="209" y="2"/>
                    </a:lnTo>
                    <a:lnTo>
                      <a:pt x="197" y="4"/>
                    </a:lnTo>
                    <a:lnTo>
                      <a:pt x="186" y="6"/>
                    </a:lnTo>
                    <a:lnTo>
                      <a:pt x="175" y="8"/>
                    </a:lnTo>
                    <a:lnTo>
                      <a:pt x="163" y="12"/>
                    </a:lnTo>
                    <a:lnTo>
                      <a:pt x="152" y="15"/>
                    </a:lnTo>
                    <a:lnTo>
                      <a:pt x="142" y="19"/>
                    </a:lnTo>
                    <a:lnTo>
                      <a:pt x="121" y="29"/>
                    </a:lnTo>
                    <a:lnTo>
                      <a:pt x="102" y="40"/>
                    </a:lnTo>
                    <a:lnTo>
                      <a:pt x="85" y="54"/>
                    </a:lnTo>
                    <a:lnTo>
                      <a:pt x="68" y="69"/>
                    </a:lnTo>
                    <a:lnTo>
                      <a:pt x="52" y="86"/>
                    </a:lnTo>
                    <a:lnTo>
                      <a:pt x="39" y="104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4" y="154"/>
                    </a:lnTo>
                    <a:lnTo>
                      <a:pt x="10" y="165"/>
                    </a:lnTo>
                    <a:lnTo>
                      <a:pt x="7" y="176"/>
                    </a:lnTo>
                    <a:lnTo>
                      <a:pt x="5" y="187"/>
                    </a:lnTo>
                    <a:lnTo>
                      <a:pt x="2" y="198"/>
                    </a:lnTo>
                    <a:lnTo>
                      <a:pt x="1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2" y="269"/>
                    </a:lnTo>
                    <a:lnTo>
                      <a:pt x="5" y="280"/>
                    </a:lnTo>
                    <a:lnTo>
                      <a:pt x="7" y="293"/>
                    </a:lnTo>
                    <a:lnTo>
                      <a:pt x="10" y="304"/>
                    </a:lnTo>
                    <a:lnTo>
                      <a:pt x="14" y="314"/>
                    </a:lnTo>
                    <a:lnTo>
                      <a:pt x="18" y="325"/>
                    </a:lnTo>
                    <a:lnTo>
                      <a:pt x="28" y="345"/>
                    </a:lnTo>
                    <a:lnTo>
                      <a:pt x="39" y="364"/>
                    </a:lnTo>
                    <a:lnTo>
                      <a:pt x="52" y="383"/>
                    </a:lnTo>
                    <a:lnTo>
                      <a:pt x="68" y="398"/>
                    </a:lnTo>
                    <a:lnTo>
                      <a:pt x="85" y="414"/>
                    </a:lnTo>
                    <a:lnTo>
                      <a:pt x="102" y="427"/>
                    </a:lnTo>
                    <a:lnTo>
                      <a:pt x="121" y="439"/>
                    </a:lnTo>
                    <a:lnTo>
                      <a:pt x="142" y="449"/>
                    </a:lnTo>
                    <a:lnTo>
                      <a:pt x="152" y="453"/>
                    </a:lnTo>
                    <a:lnTo>
                      <a:pt x="163" y="457"/>
                    </a:lnTo>
                    <a:lnTo>
                      <a:pt x="175" y="459"/>
                    </a:lnTo>
                    <a:lnTo>
                      <a:pt x="186" y="463"/>
                    </a:lnTo>
                    <a:lnTo>
                      <a:pt x="197" y="465"/>
                    </a:lnTo>
                    <a:lnTo>
                      <a:pt x="209" y="466"/>
                    </a:lnTo>
                    <a:lnTo>
                      <a:pt x="221" y="467"/>
                    </a:lnTo>
                    <a:lnTo>
                      <a:pt x="232" y="467"/>
                    </a:lnTo>
                    <a:lnTo>
                      <a:pt x="245" y="467"/>
                    </a:lnTo>
                    <a:lnTo>
                      <a:pt x="257" y="466"/>
                    </a:lnTo>
                    <a:lnTo>
                      <a:pt x="268" y="465"/>
                    </a:lnTo>
                    <a:lnTo>
                      <a:pt x="280" y="463"/>
                    </a:lnTo>
                    <a:lnTo>
                      <a:pt x="291" y="459"/>
                    </a:lnTo>
                    <a:lnTo>
                      <a:pt x="302" y="457"/>
                    </a:lnTo>
                    <a:lnTo>
                      <a:pt x="312" y="453"/>
                    </a:lnTo>
                    <a:lnTo>
                      <a:pt x="323" y="449"/>
                    </a:lnTo>
                    <a:lnTo>
                      <a:pt x="343" y="439"/>
                    </a:lnTo>
                    <a:lnTo>
                      <a:pt x="363" y="427"/>
                    </a:lnTo>
                    <a:lnTo>
                      <a:pt x="381" y="414"/>
                    </a:lnTo>
                    <a:lnTo>
                      <a:pt x="398" y="399"/>
                    </a:lnTo>
                    <a:lnTo>
                      <a:pt x="412" y="383"/>
                    </a:lnTo>
                    <a:lnTo>
                      <a:pt x="426" y="364"/>
                    </a:lnTo>
                    <a:lnTo>
                      <a:pt x="438" y="345"/>
                    </a:lnTo>
                    <a:lnTo>
                      <a:pt x="448" y="325"/>
                    </a:lnTo>
                    <a:lnTo>
                      <a:pt x="451" y="314"/>
                    </a:lnTo>
                    <a:lnTo>
                      <a:pt x="456" y="304"/>
                    </a:lnTo>
                    <a:lnTo>
                      <a:pt x="459" y="293"/>
                    </a:lnTo>
                    <a:lnTo>
                      <a:pt x="461" y="280"/>
                    </a:lnTo>
                    <a:lnTo>
                      <a:pt x="463" y="269"/>
                    </a:lnTo>
                    <a:lnTo>
                      <a:pt x="465" y="258"/>
                    </a:lnTo>
                    <a:lnTo>
                      <a:pt x="466" y="246"/>
                    </a:lnTo>
                    <a:lnTo>
                      <a:pt x="466" y="234"/>
                    </a:lnTo>
                    <a:lnTo>
                      <a:pt x="466" y="222"/>
                    </a:lnTo>
                    <a:lnTo>
                      <a:pt x="465" y="210"/>
                    </a:lnTo>
                    <a:lnTo>
                      <a:pt x="463" y="198"/>
                    </a:lnTo>
                    <a:lnTo>
                      <a:pt x="461" y="187"/>
                    </a:lnTo>
                    <a:lnTo>
                      <a:pt x="459" y="176"/>
                    </a:lnTo>
                    <a:lnTo>
                      <a:pt x="456" y="165"/>
                    </a:lnTo>
                    <a:lnTo>
                      <a:pt x="451" y="154"/>
                    </a:lnTo>
                    <a:lnTo>
                      <a:pt x="448" y="144"/>
                    </a:lnTo>
                    <a:lnTo>
                      <a:pt x="438" y="123"/>
                    </a:lnTo>
                    <a:lnTo>
                      <a:pt x="426" y="104"/>
                    </a:lnTo>
                    <a:lnTo>
                      <a:pt x="412" y="86"/>
                    </a:lnTo>
                    <a:lnTo>
                      <a:pt x="398" y="69"/>
                    </a:lnTo>
                    <a:lnTo>
                      <a:pt x="381" y="54"/>
                    </a:lnTo>
                    <a:lnTo>
                      <a:pt x="363" y="40"/>
                    </a:lnTo>
                    <a:lnTo>
                      <a:pt x="343" y="29"/>
                    </a:lnTo>
                    <a:lnTo>
                      <a:pt x="323" y="19"/>
                    </a:lnTo>
                    <a:lnTo>
                      <a:pt x="312" y="15"/>
                    </a:lnTo>
                    <a:lnTo>
                      <a:pt x="302" y="12"/>
                    </a:lnTo>
                    <a:lnTo>
                      <a:pt x="291" y="8"/>
                    </a:lnTo>
                    <a:lnTo>
                      <a:pt x="280" y="6"/>
                    </a:lnTo>
                    <a:lnTo>
                      <a:pt x="268" y="4"/>
                    </a:lnTo>
                    <a:lnTo>
                      <a:pt x="257" y="2"/>
                    </a:lnTo>
                    <a:lnTo>
                      <a:pt x="245" y="2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220">
                <a:extLst>
                  <a:ext uri="{FF2B5EF4-FFF2-40B4-BE49-F238E27FC236}">
                    <a16:creationId xmlns="" xmlns:a16="http://schemas.microsoft.com/office/drawing/2014/main" id="{4D05800C-BF49-43E7-9EAD-B8B6C0C5C9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4081" y="1471549"/>
                <a:ext cx="54215" cy="57911"/>
              </a:xfrm>
              <a:custGeom>
                <a:avLst/>
                <a:gdLst>
                  <a:gd name="T0" fmla="*/ 31 w 176"/>
                  <a:gd name="T1" fmla="*/ 146 h 188"/>
                  <a:gd name="T2" fmla="*/ 31 w 176"/>
                  <a:gd name="T3" fmla="*/ 42 h 188"/>
                  <a:gd name="T4" fmla="*/ 128 w 176"/>
                  <a:gd name="T5" fmla="*/ 94 h 188"/>
                  <a:gd name="T6" fmla="*/ 31 w 176"/>
                  <a:gd name="T7" fmla="*/ 146 h 188"/>
                  <a:gd name="T8" fmla="*/ 168 w 176"/>
                  <a:gd name="T9" fmla="*/ 80 h 188"/>
                  <a:gd name="T10" fmla="*/ 23 w 176"/>
                  <a:gd name="T11" fmla="*/ 2 h 188"/>
                  <a:gd name="T12" fmla="*/ 20 w 176"/>
                  <a:gd name="T13" fmla="*/ 0 h 188"/>
                  <a:gd name="T14" fmla="*/ 16 w 176"/>
                  <a:gd name="T15" fmla="*/ 0 h 188"/>
                  <a:gd name="T16" fmla="*/ 12 w 176"/>
                  <a:gd name="T17" fmla="*/ 0 h 188"/>
                  <a:gd name="T18" fmla="*/ 8 w 176"/>
                  <a:gd name="T19" fmla="*/ 3 h 188"/>
                  <a:gd name="T20" fmla="*/ 5 w 176"/>
                  <a:gd name="T21" fmla="*/ 5 h 188"/>
                  <a:gd name="T22" fmla="*/ 2 w 176"/>
                  <a:gd name="T23" fmla="*/ 8 h 188"/>
                  <a:gd name="T24" fmla="*/ 1 w 176"/>
                  <a:gd name="T25" fmla="*/ 12 h 188"/>
                  <a:gd name="T26" fmla="*/ 0 w 176"/>
                  <a:gd name="T27" fmla="*/ 16 h 188"/>
                  <a:gd name="T28" fmla="*/ 0 w 176"/>
                  <a:gd name="T29" fmla="*/ 173 h 188"/>
                  <a:gd name="T30" fmla="*/ 1 w 176"/>
                  <a:gd name="T31" fmla="*/ 176 h 188"/>
                  <a:gd name="T32" fmla="*/ 2 w 176"/>
                  <a:gd name="T33" fmla="*/ 180 h 188"/>
                  <a:gd name="T34" fmla="*/ 5 w 176"/>
                  <a:gd name="T35" fmla="*/ 183 h 188"/>
                  <a:gd name="T36" fmla="*/ 8 w 176"/>
                  <a:gd name="T37" fmla="*/ 186 h 188"/>
                  <a:gd name="T38" fmla="*/ 12 w 176"/>
                  <a:gd name="T39" fmla="*/ 187 h 188"/>
                  <a:gd name="T40" fmla="*/ 16 w 176"/>
                  <a:gd name="T41" fmla="*/ 188 h 188"/>
                  <a:gd name="T42" fmla="*/ 20 w 176"/>
                  <a:gd name="T43" fmla="*/ 187 h 188"/>
                  <a:gd name="T44" fmla="*/ 23 w 176"/>
                  <a:gd name="T45" fmla="*/ 186 h 188"/>
                  <a:gd name="T46" fmla="*/ 168 w 176"/>
                  <a:gd name="T47" fmla="*/ 107 h 188"/>
                  <a:gd name="T48" fmla="*/ 171 w 176"/>
                  <a:gd name="T49" fmla="*/ 105 h 188"/>
                  <a:gd name="T50" fmla="*/ 173 w 176"/>
                  <a:gd name="T51" fmla="*/ 102 h 188"/>
                  <a:gd name="T52" fmla="*/ 176 w 176"/>
                  <a:gd name="T53" fmla="*/ 98 h 188"/>
                  <a:gd name="T54" fmla="*/ 176 w 176"/>
                  <a:gd name="T55" fmla="*/ 94 h 188"/>
                  <a:gd name="T56" fmla="*/ 176 w 176"/>
                  <a:gd name="T57" fmla="*/ 89 h 188"/>
                  <a:gd name="T58" fmla="*/ 173 w 176"/>
                  <a:gd name="T59" fmla="*/ 86 h 188"/>
                  <a:gd name="T60" fmla="*/ 171 w 176"/>
                  <a:gd name="T61" fmla="*/ 83 h 188"/>
                  <a:gd name="T62" fmla="*/ 168 w 176"/>
                  <a:gd name="T63" fmla="*/ 8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88">
                    <a:moveTo>
                      <a:pt x="31" y="146"/>
                    </a:moveTo>
                    <a:lnTo>
                      <a:pt x="31" y="42"/>
                    </a:lnTo>
                    <a:lnTo>
                      <a:pt x="128" y="94"/>
                    </a:lnTo>
                    <a:lnTo>
                      <a:pt x="31" y="146"/>
                    </a:lnTo>
                    <a:close/>
                    <a:moveTo>
                      <a:pt x="168" y="80"/>
                    </a:move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173"/>
                    </a:lnTo>
                    <a:lnTo>
                      <a:pt x="1" y="176"/>
                    </a:lnTo>
                    <a:lnTo>
                      <a:pt x="2" y="180"/>
                    </a:lnTo>
                    <a:lnTo>
                      <a:pt x="5" y="183"/>
                    </a:lnTo>
                    <a:lnTo>
                      <a:pt x="8" y="186"/>
                    </a:lnTo>
                    <a:lnTo>
                      <a:pt x="12" y="187"/>
                    </a:lnTo>
                    <a:lnTo>
                      <a:pt x="16" y="188"/>
                    </a:lnTo>
                    <a:lnTo>
                      <a:pt x="20" y="187"/>
                    </a:lnTo>
                    <a:lnTo>
                      <a:pt x="23" y="186"/>
                    </a:lnTo>
                    <a:lnTo>
                      <a:pt x="168" y="107"/>
                    </a:lnTo>
                    <a:lnTo>
                      <a:pt x="171" y="105"/>
                    </a:lnTo>
                    <a:lnTo>
                      <a:pt x="173" y="102"/>
                    </a:lnTo>
                    <a:lnTo>
                      <a:pt x="176" y="98"/>
                    </a:lnTo>
                    <a:lnTo>
                      <a:pt x="176" y="94"/>
                    </a:lnTo>
                    <a:lnTo>
                      <a:pt x="176" y="89"/>
                    </a:lnTo>
                    <a:lnTo>
                      <a:pt x="173" y="86"/>
                    </a:lnTo>
                    <a:lnTo>
                      <a:pt x="171" y="83"/>
                    </a:lnTo>
                    <a:lnTo>
                      <a:pt x="168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4BBFF235-AB1A-4922-846E-98069A870D3F}"/>
              </a:ext>
            </a:extLst>
          </p:cNvPr>
          <p:cNvSpPr/>
          <p:nvPr/>
        </p:nvSpPr>
        <p:spPr>
          <a:xfrm>
            <a:off x="0" y="146649"/>
            <a:ext cx="12192000" cy="51759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7477C95C-5914-4464-9B82-0977C0E13BE2}"/>
              </a:ext>
            </a:extLst>
          </p:cNvPr>
          <p:cNvSpPr/>
          <p:nvPr/>
        </p:nvSpPr>
        <p:spPr>
          <a:xfrm>
            <a:off x="308335" y="80334"/>
            <a:ext cx="811646" cy="663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="" xmlns:a16="http://schemas.microsoft.com/office/drawing/2014/main" id="{289BB9CB-B6CA-465F-BECB-D12EDC033240}"/>
              </a:ext>
            </a:extLst>
          </p:cNvPr>
          <p:cNvSpPr/>
          <p:nvPr/>
        </p:nvSpPr>
        <p:spPr>
          <a:xfrm>
            <a:off x="347446" y="80334"/>
            <a:ext cx="733425" cy="846766"/>
          </a:xfrm>
          <a:prstGeom prst="round2SameRect">
            <a:avLst>
              <a:gd name="adj1" fmla="val 0"/>
              <a:gd name="adj2" fmla="val 23611"/>
            </a:avLst>
          </a:prstGeom>
          <a:gradFill flip="none" rotWithShape="1">
            <a:gsLst>
              <a:gs pos="0">
                <a:srgbClr val="EBF0C2"/>
              </a:gs>
              <a:gs pos="100000">
                <a:srgbClr val="9BBFAB"/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051C98ED-C273-478B-B040-8A6157B2004C}"/>
              </a:ext>
            </a:extLst>
          </p:cNvPr>
          <p:cNvGrpSpPr/>
          <p:nvPr/>
        </p:nvGrpSpPr>
        <p:grpSpPr>
          <a:xfrm>
            <a:off x="570613" y="370029"/>
            <a:ext cx="287091" cy="267377"/>
            <a:chOff x="11035452" y="1366816"/>
            <a:chExt cx="287091" cy="267377"/>
          </a:xfrm>
          <a:solidFill>
            <a:srgbClr val="774E26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" name="Freeform 255">
              <a:extLst>
                <a:ext uri="{FF2B5EF4-FFF2-40B4-BE49-F238E27FC236}">
                  <a16:creationId xmlns="" xmlns:a16="http://schemas.microsoft.com/office/drawing/2014/main" id="{632832D3-8D23-404B-A68D-36315D05C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453067"/>
              <a:ext cx="287091" cy="181126"/>
            </a:xfrm>
            <a:custGeom>
              <a:avLst/>
              <a:gdLst>
                <a:gd name="T0" fmla="*/ 31 w 932"/>
                <a:gd name="T1" fmla="*/ 31 h 591"/>
                <a:gd name="T2" fmla="*/ 901 w 932"/>
                <a:gd name="T3" fmla="*/ 31 h 591"/>
                <a:gd name="T4" fmla="*/ 901 w 932"/>
                <a:gd name="T5" fmla="*/ 520 h 591"/>
                <a:gd name="T6" fmla="*/ 901 w 932"/>
                <a:gd name="T7" fmla="*/ 528 h 591"/>
                <a:gd name="T8" fmla="*/ 897 w 932"/>
                <a:gd name="T9" fmla="*/ 536 h 591"/>
                <a:gd name="T10" fmla="*/ 894 w 932"/>
                <a:gd name="T11" fmla="*/ 542 h 591"/>
                <a:gd name="T12" fmla="*/ 889 w 932"/>
                <a:gd name="T13" fmla="*/ 548 h 591"/>
                <a:gd name="T14" fmla="*/ 883 w 932"/>
                <a:gd name="T15" fmla="*/ 552 h 591"/>
                <a:gd name="T16" fmla="*/ 876 w 932"/>
                <a:gd name="T17" fmla="*/ 557 h 591"/>
                <a:gd name="T18" fmla="*/ 868 w 932"/>
                <a:gd name="T19" fmla="*/ 559 h 591"/>
                <a:gd name="T20" fmla="*/ 859 w 932"/>
                <a:gd name="T21" fmla="*/ 560 h 591"/>
                <a:gd name="T22" fmla="*/ 72 w 932"/>
                <a:gd name="T23" fmla="*/ 560 h 591"/>
                <a:gd name="T24" fmla="*/ 64 w 932"/>
                <a:gd name="T25" fmla="*/ 559 h 591"/>
                <a:gd name="T26" fmla="*/ 56 w 932"/>
                <a:gd name="T27" fmla="*/ 557 h 591"/>
                <a:gd name="T28" fmla="*/ 48 w 932"/>
                <a:gd name="T29" fmla="*/ 552 h 591"/>
                <a:gd name="T30" fmla="*/ 43 w 932"/>
                <a:gd name="T31" fmla="*/ 548 h 591"/>
                <a:gd name="T32" fmla="*/ 37 w 932"/>
                <a:gd name="T33" fmla="*/ 542 h 591"/>
                <a:gd name="T34" fmla="*/ 34 w 932"/>
                <a:gd name="T35" fmla="*/ 536 h 591"/>
                <a:gd name="T36" fmla="*/ 32 w 932"/>
                <a:gd name="T37" fmla="*/ 528 h 591"/>
                <a:gd name="T38" fmla="*/ 31 w 932"/>
                <a:gd name="T39" fmla="*/ 520 h 591"/>
                <a:gd name="T40" fmla="*/ 31 w 932"/>
                <a:gd name="T41" fmla="*/ 31 h 591"/>
                <a:gd name="T42" fmla="*/ 0 w 932"/>
                <a:gd name="T43" fmla="*/ 520 h 591"/>
                <a:gd name="T44" fmla="*/ 0 w 932"/>
                <a:gd name="T45" fmla="*/ 527 h 591"/>
                <a:gd name="T46" fmla="*/ 1 w 932"/>
                <a:gd name="T47" fmla="*/ 534 h 591"/>
                <a:gd name="T48" fmla="*/ 3 w 932"/>
                <a:gd name="T49" fmla="*/ 540 h 591"/>
                <a:gd name="T50" fmla="*/ 5 w 932"/>
                <a:gd name="T51" fmla="*/ 547 h 591"/>
                <a:gd name="T52" fmla="*/ 8 w 932"/>
                <a:gd name="T53" fmla="*/ 554 h 591"/>
                <a:gd name="T54" fmla="*/ 12 w 932"/>
                <a:gd name="T55" fmla="*/ 559 h 591"/>
                <a:gd name="T56" fmla="*/ 16 w 932"/>
                <a:gd name="T57" fmla="*/ 565 h 591"/>
                <a:gd name="T58" fmla="*/ 21 w 932"/>
                <a:gd name="T59" fmla="*/ 569 h 591"/>
                <a:gd name="T60" fmla="*/ 26 w 932"/>
                <a:gd name="T61" fmla="*/ 575 h 591"/>
                <a:gd name="T62" fmla="*/ 32 w 932"/>
                <a:gd name="T63" fmla="*/ 578 h 591"/>
                <a:gd name="T64" fmla="*/ 37 w 932"/>
                <a:gd name="T65" fmla="*/ 582 h 591"/>
                <a:gd name="T66" fmla="*/ 44 w 932"/>
                <a:gd name="T67" fmla="*/ 585 h 591"/>
                <a:gd name="T68" fmla="*/ 49 w 932"/>
                <a:gd name="T69" fmla="*/ 588 h 591"/>
                <a:gd name="T70" fmla="*/ 57 w 932"/>
                <a:gd name="T71" fmla="*/ 589 h 591"/>
                <a:gd name="T72" fmla="*/ 64 w 932"/>
                <a:gd name="T73" fmla="*/ 590 h 591"/>
                <a:gd name="T74" fmla="*/ 72 w 932"/>
                <a:gd name="T75" fmla="*/ 591 h 591"/>
                <a:gd name="T76" fmla="*/ 861 w 932"/>
                <a:gd name="T77" fmla="*/ 591 h 591"/>
                <a:gd name="T78" fmla="*/ 861 w 932"/>
                <a:gd name="T79" fmla="*/ 591 h 591"/>
                <a:gd name="T80" fmla="*/ 868 w 932"/>
                <a:gd name="T81" fmla="*/ 590 h 591"/>
                <a:gd name="T82" fmla="*/ 875 w 932"/>
                <a:gd name="T83" fmla="*/ 589 h 591"/>
                <a:gd name="T84" fmla="*/ 882 w 932"/>
                <a:gd name="T85" fmla="*/ 588 h 591"/>
                <a:gd name="T86" fmla="*/ 888 w 932"/>
                <a:gd name="T87" fmla="*/ 585 h 591"/>
                <a:gd name="T88" fmla="*/ 895 w 932"/>
                <a:gd name="T89" fmla="*/ 582 h 591"/>
                <a:gd name="T90" fmla="*/ 901 w 932"/>
                <a:gd name="T91" fmla="*/ 578 h 591"/>
                <a:gd name="T92" fmla="*/ 906 w 932"/>
                <a:gd name="T93" fmla="*/ 575 h 591"/>
                <a:gd name="T94" fmla="*/ 911 w 932"/>
                <a:gd name="T95" fmla="*/ 569 h 591"/>
                <a:gd name="T96" fmla="*/ 916 w 932"/>
                <a:gd name="T97" fmla="*/ 565 h 591"/>
                <a:gd name="T98" fmla="*/ 919 w 932"/>
                <a:gd name="T99" fmla="*/ 559 h 591"/>
                <a:gd name="T100" fmla="*/ 924 w 932"/>
                <a:gd name="T101" fmla="*/ 554 h 591"/>
                <a:gd name="T102" fmla="*/ 926 w 932"/>
                <a:gd name="T103" fmla="*/ 547 h 591"/>
                <a:gd name="T104" fmla="*/ 928 w 932"/>
                <a:gd name="T105" fmla="*/ 540 h 591"/>
                <a:gd name="T106" fmla="*/ 931 w 932"/>
                <a:gd name="T107" fmla="*/ 534 h 591"/>
                <a:gd name="T108" fmla="*/ 932 w 932"/>
                <a:gd name="T109" fmla="*/ 527 h 591"/>
                <a:gd name="T110" fmla="*/ 932 w 932"/>
                <a:gd name="T111" fmla="*/ 520 h 591"/>
                <a:gd name="T112" fmla="*/ 932 w 932"/>
                <a:gd name="T113" fmla="*/ 0 h 591"/>
                <a:gd name="T114" fmla="*/ 0 w 932"/>
                <a:gd name="T115" fmla="*/ 0 h 591"/>
                <a:gd name="T116" fmla="*/ 0 w 932"/>
                <a:gd name="T117" fmla="*/ 52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2" h="591">
                  <a:moveTo>
                    <a:pt x="31" y="31"/>
                  </a:moveTo>
                  <a:lnTo>
                    <a:pt x="901" y="31"/>
                  </a:lnTo>
                  <a:lnTo>
                    <a:pt x="901" y="520"/>
                  </a:lnTo>
                  <a:lnTo>
                    <a:pt x="901" y="528"/>
                  </a:lnTo>
                  <a:lnTo>
                    <a:pt x="897" y="536"/>
                  </a:lnTo>
                  <a:lnTo>
                    <a:pt x="894" y="542"/>
                  </a:lnTo>
                  <a:lnTo>
                    <a:pt x="889" y="548"/>
                  </a:lnTo>
                  <a:lnTo>
                    <a:pt x="883" y="552"/>
                  </a:lnTo>
                  <a:lnTo>
                    <a:pt x="876" y="557"/>
                  </a:lnTo>
                  <a:lnTo>
                    <a:pt x="868" y="559"/>
                  </a:lnTo>
                  <a:lnTo>
                    <a:pt x="859" y="560"/>
                  </a:lnTo>
                  <a:lnTo>
                    <a:pt x="72" y="560"/>
                  </a:lnTo>
                  <a:lnTo>
                    <a:pt x="64" y="559"/>
                  </a:lnTo>
                  <a:lnTo>
                    <a:pt x="56" y="557"/>
                  </a:lnTo>
                  <a:lnTo>
                    <a:pt x="48" y="552"/>
                  </a:lnTo>
                  <a:lnTo>
                    <a:pt x="43" y="548"/>
                  </a:lnTo>
                  <a:lnTo>
                    <a:pt x="37" y="542"/>
                  </a:lnTo>
                  <a:lnTo>
                    <a:pt x="34" y="536"/>
                  </a:lnTo>
                  <a:lnTo>
                    <a:pt x="32" y="528"/>
                  </a:lnTo>
                  <a:lnTo>
                    <a:pt x="31" y="520"/>
                  </a:lnTo>
                  <a:lnTo>
                    <a:pt x="31" y="31"/>
                  </a:lnTo>
                  <a:close/>
                  <a:moveTo>
                    <a:pt x="0" y="520"/>
                  </a:moveTo>
                  <a:lnTo>
                    <a:pt x="0" y="527"/>
                  </a:lnTo>
                  <a:lnTo>
                    <a:pt x="1" y="534"/>
                  </a:lnTo>
                  <a:lnTo>
                    <a:pt x="3" y="540"/>
                  </a:lnTo>
                  <a:lnTo>
                    <a:pt x="5" y="547"/>
                  </a:lnTo>
                  <a:lnTo>
                    <a:pt x="8" y="554"/>
                  </a:lnTo>
                  <a:lnTo>
                    <a:pt x="12" y="559"/>
                  </a:lnTo>
                  <a:lnTo>
                    <a:pt x="16" y="565"/>
                  </a:lnTo>
                  <a:lnTo>
                    <a:pt x="21" y="569"/>
                  </a:lnTo>
                  <a:lnTo>
                    <a:pt x="26" y="575"/>
                  </a:lnTo>
                  <a:lnTo>
                    <a:pt x="32" y="578"/>
                  </a:lnTo>
                  <a:lnTo>
                    <a:pt x="37" y="582"/>
                  </a:lnTo>
                  <a:lnTo>
                    <a:pt x="44" y="585"/>
                  </a:lnTo>
                  <a:lnTo>
                    <a:pt x="49" y="588"/>
                  </a:lnTo>
                  <a:lnTo>
                    <a:pt x="57" y="589"/>
                  </a:lnTo>
                  <a:lnTo>
                    <a:pt x="64" y="590"/>
                  </a:lnTo>
                  <a:lnTo>
                    <a:pt x="72" y="591"/>
                  </a:lnTo>
                  <a:lnTo>
                    <a:pt x="861" y="591"/>
                  </a:lnTo>
                  <a:lnTo>
                    <a:pt x="861" y="591"/>
                  </a:lnTo>
                  <a:lnTo>
                    <a:pt x="868" y="590"/>
                  </a:lnTo>
                  <a:lnTo>
                    <a:pt x="875" y="589"/>
                  </a:lnTo>
                  <a:lnTo>
                    <a:pt x="882" y="588"/>
                  </a:lnTo>
                  <a:lnTo>
                    <a:pt x="888" y="585"/>
                  </a:lnTo>
                  <a:lnTo>
                    <a:pt x="895" y="582"/>
                  </a:lnTo>
                  <a:lnTo>
                    <a:pt x="901" y="578"/>
                  </a:lnTo>
                  <a:lnTo>
                    <a:pt x="906" y="575"/>
                  </a:lnTo>
                  <a:lnTo>
                    <a:pt x="911" y="569"/>
                  </a:lnTo>
                  <a:lnTo>
                    <a:pt x="916" y="565"/>
                  </a:lnTo>
                  <a:lnTo>
                    <a:pt x="919" y="559"/>
                  </a:lnTo>
                  <a:lnTo>
                    <a:pt x="924" y="554"/>
                  </a:lnTo>
                  <a:lnTo>
                    <a:pt x="926" y="547"/>
                  </a:lnTo>
                  <a:lnTo>
                    <a:pt x="928" y="540"/>
                  </a:lnTo>
                  <a:lnTo>
                    <a:pt x="931" y="534"/>
                  </a:lnTo>
                  <a:lnTo>
                    <a:pt x="932" y="527"/>
                  </a:lnTo>
                  <a:lnTo>
                    <a:pt x="932" y="520"/>
                  </a:lnTo>
                  <a:lnTo>
                    <a:pt x="932" y="0"/>
                  </a:lnTo>
                  <a:lnTo>
                    <a:pt x="0" y="0"/>
                  </a:lnTo>
                  <a:lnTo>
                    <a:pt x="0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56">
              <a:extLst>
                <a:ext uri="{FF2B5EF4-FFF2-40B4-BE49-F238E27FC236}">
                  <a16:creationId xmlns="" xmlns:a16="http://schemas.microsoft.com/office/drawing/2014/main" id="{144D2507-2995-4946-A897-9AABDB2B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0328" y="1492495"/>
              <a:ext cx="107197" cy="105965"/>
            </a:xfrm>
            <a:custGeom>
              <a:avLst/>
              <a:gdLst>
                <a:gd name="T0" fmla="*/ 31 w 346"/>
                <a:gd name="T1" fmla="*/ 41 h 344"/>
                <a:gd name="T2" fmla="*/ 296 w 346"/>
                <a:gd name="T3" fmla="*/ 172 h 344"/>
                <a:gd name="T4" fmla="*/ 31 w 346"/>
                <a:gd name="T5" fmla="*/ 304 h 344"/>
                <a:gd name="T6" fmla="*/ 31 w 346"/>
                <a:gd name="T7" fmla="*/ 41 h 344"/>
                <a:gd name="T8" fmla="*/ 6 w 346"/>
                <a:gd name="T9" fmla="*/ 342 h 344"/>
                <a:gd name="T10" fmla="*/ 11 w 346"/>
                <a:gd name="T11" fmla="*/ 344 h 344"/>
                <a:gd name="T12" fmla="*/ 15 w 346"/>
                <a:gd name="T13" fmla="*/ 344 h 344"/>
                <a:gd name="T14" fmla="*/ 18 w 346"/>
                <a:gd name="T15" fmla="*/ 344 h 344"/>
                <a:gd name="T16" fmla="*/ 22 w 346"/>
                <a:gd name="T17" fmla="*/ 343 h 344"/>
                <a:gd name="T18" fmla="*/ 338 w 346"/>
                <a:gd name="T19" fmla="*/ 187 h 344"/>
                <a:gd name="T20" fmla="*/ 342 w 346"/>
                <a:gd name="T21" fmla="*/ 184 h 344"/>
                <a:gd name="T22" fmla="*/ 344 w 346"/>
                <a:gd name="T23" fmla="*/ 181 h 344"/>
                <a:gd name="T24" fmla="*/ 346 w 346"/>
                <a:gd name="T25" fmla="*/ 177 h 344"/>
                <a:gd name="T26" fmla="*/ 346 w 346"/>
                <a:gd name="T27" fmla="*/ 172 h 344"/>
                <a:gd name="T28" fmla="*/ 346 w 346"/>
                <a:gd name="T29" fmla="*/ 168 h 344"/>
                <a:gd name="T30" fmla="*/ 344 w 346"/>
                <a:gd name="T31" fmla="*/ 164 h 344"/>
                <a:gd name="T32" fmla="*/ 342 w 346"/>
                <a:gd name="T33" fmla="*/ 161 h 344"/>
                <a:gd name="T34" fmla="*/ 338 w 346"/>
                <a:gd name="T35" fmla="*/ 159 h 344"/>
                <a:gd name="T36" fmla="*/ 22 w 346"/>
                <a:gd name="T37" fmla="*/ 2 h 344"/>
                <a:gd name="T38" fmla="*/ 18 w 346"/>
                <a:gd name="T39" fmla="*/ 1 h 344"/>
                <a:gd name="T40" fmla="*/ 14 w 346"/>
                <a:gd name="T41" fmla="*/ 0 h 344"/>
                <a:gd name="T42" fmla="*/ 11 w 346"/>
                <a:gd name="T43" fmla="*/ 1 h 344"/>
                <a:gd name="T44" fmla="*/ 6 w 346"/>
                <a:gd name="T45" fmla="*/ 2 h 344"/>
                <a:gd name="T46" fmla="*/ 4 w 346"/>
                <a:gd name="T47" fmla="*/ 6 h 344"/>
                <a:gd name="T48" fmla="*/ 2 w 346"/>
                <a:gd name="T49" fmla="*/ 8 h 344"/>
                <a:gd name="T50" fmla="*/ 0 w 346"/>
                <a:gd name="T51" fmla="*/ 12 h 344"/>
                <a:gd name="T52" fmla="*/ 0 w 346"/>
                <a:gd name="T53" fmla="*/ 16 h 344"/>
                <a:gd name="T54" fmla="*/ 0 w 346"/>
                <a:gd name="T55" fmla="*/ 329 h 344"/>
                <a:gd name="T56" fmla="*/ 0 w 346"/>
                <a:gd name="T57" fmla="*/ 333 h 344"/>
                <a:gd name="T58" fmla="*/ 2 w 346"/>
                <a:gd name="T59" fmla="*/ 337 h 344"/>
                <a:gd name="T60" fmla="*/ 4 w 346"/>
                <a:gd name="T61" fmla="*/ 340 h 344"/>
                <a:gd name="T62" fmla="*/ 6 w 346"/>
                <a:gd name="T63" fmla="*/ 34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6" h="344">
                  <a:moveTo>
                    <a:pt x="31" y="41"/>
                  </a:moveTo>
                  <a:lnTo>
                    <a:pt x="296" y="172"/>
                  </a:lnTo>
                  <a:lnTo>
                    <a:pt x="31" y="304"/>
                  </a:lnTo>
                  <a:lnTo>
                    <a:pt x="31" y="41"/>
                  </a:lnTo>
                  <a:close/>
                  <a:moveTo>
                    <a:pt x="6" y="342"/>
                  </a:moveTo>
                  <a:lnTo>
                    <a:pt x="11" y="344"/>
                  </a:lnTo>
                  <a:lnTo>
                    <a:pt x="15" y="344"/>
                  </a:lnTo>
                  <a:lnTo>
                    <a:pt x="18" y="344"/>
                  </a:lnTo>
                  <a:lnTo>
                    <a:pt x="22" y="343"/>
                  </a:lnTo>
                  <a:lnTo>
                    <a:pt x="338" y="187"/>
                  </a:lnTo>
                  <a:lnTo>
                    <a:pt x="342" y="184"/>
                  </a:lnTo>
                  <a:lnTo>
                    <a:pt x="344" y="181"/>
                  </a:lnTo>
                  <a:lnTo>
                    <a:pt x="346" y="177"/>
                  </a:lnTo>
                  <a:lnTo>
                    <a:pt x="346" y="172"/>
                  </a:lnTo>
                  <a:lnTo>
                    <a:pt x="346" y="168"/>
                  </a:lnTo>
                  <a:lnTo>
                    <a:pt x="344" y="164"/>
                  </a:lnTo>
                  <a:lnTo>
                    <a:pt x="342" y="161"/>
                  </a:lnTo>
                  <a:lnTo>
                    <a:pt x="338" y="159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2" y="337"/>
                  </a:lnTo>
                  <a:lnTo>
                    <a:pt x="4" y="340"/>
                  </a:lnTo>
                  <a:lnTo>
                    <a:pt x="6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57">
              <a:extLst>
                <a:ext uri="{FF2B5EF4-FFF2-40B4-BE49-F238E27FC236}">
                  <a16:creationId xmlns="" xmlns:a16="http://schemas.microsoft.com/office/drawing/2014/main" id="{4803C53D-58C3-44AF-A80A-2037D4BD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5452" y="1366816"/>
              <a:ext cx="287091" cy="76393"/>
            </a:xfrm>
            <a:custGeom>
              <a:avLst/>
              <a:gdLst>
                <a:gd name="T0" fmla="*/ 901 w 932"/>
                <a:gd name="T1" fmla="*/ 103 h 248"/>
                <a:gd name="T2" fmla="*/ 796 w 932"/>
                <a:gd name="T3" fmla="*/ 217 h 248"/>
                <a:gd name="T4" fmla="*/ 177 w 932"/>
                <a:gd name="T5" fmla="*/ 31 h 248"/>
                <a:gd name="T6" fmla="*/ 117 w 932"/>
                <a:gd name="T7" fmla="*/ 217 h 248"/>
                <a:gd name="T8" fmla="*/ 31 w 932"/>
                <a:gd name="T9" fmla="*/ 193 h 248"/>
                <a:gd name="T10" fmla="*/ 135 w 932"/>
                <a:gd name="T11" fmla="*/ 31 h 248"/>
                <a:gd name="T12" fmla="*/ 31 w 932"/>
                <a:gd name="T13" fmla="*/ 70 h 248"/>
                <a:gd name="T14" fmla="*/ 33 w 932"/>
                <a:gd name="T15" fmla="*/ 57 h 248"/>
                <a:gd name="T16" fmla="*/ 38 w 932"/>
                <a:gd name="T17" fmla="*/ 45 h 248"/>
                <a:gd name="T18" fmla="*/ 46 w 932"/>
                <a:gd name="T19" fmla="*/ 35 h 248"/>
                <a:gd name="T20" fmla="*/ 54 w 932"/>
                <a:gd name="T21" fmla="*/ 31 h 248"/>
                <a:gd name="T22" fmla="*/ 772 w 932"/>
                <a:gd name="T23" fmla="*/ 31 h 248"/>
                <a:gd name="T24" fmla="*/ 486 w 932"/>
                <a:gd name="T25" fmla="*/ 217 h 248"/>
                <a:gd name="T26" fmla="*/ 273 w 932"/>
                <a:gd name="T27" fmla="*/ 217 h 248"/>
                <a:gd name="T28" fmla="*/ 333 w 932"/>
                <a:gd name="T29" fmla="*/ 31 h 248"/>
                <a:gd name="T30" fmla="*/ 273 w 932"/>
                <a:gd name="T31" fmla="*/ 217 h 248"/>
                <a:gd name="T32" fmla="*/ 617 w 932"/>
                <a:gd name="T33" fmla="*/ 31 h 248"/>
                <a:gd name="T34" fmla="*/ 315 w 932"/>
                <a:gd name="T35" fmla="*/ 217 h 248"/>
                <a:gd name="T36" fmla="*/ 899 w 932"/>
                <a:gd name="T37" fmla="*/ 58 h 248"/>
                <a:gd name="T38" fmla="*/ 642 w 932"/>
                <a:gd name="T39" fmla="*/ 217 h 248"/>
                <a:gd name="T40" fmla="*/ 877 w 932"/>
                <a:gd name="T41" fmla="*/ 31 h 248"/>
                <a:gd name="T42" fmla="*/ 884 w 932"/>
                <a:gd name="T43" fmla="*/ 34 h 248"/>
                <a:gd name="T44" fmla="*/ 891 w 932"/>
                <a:gd name="T45" fmla="*/ 39 h 248"/>
                <a:gd name="T46" fmla="*/ 899 w 932"/>
                <a:gd name="T47" fmla="*/ 58 h 248"/>
                <a:gd name="T48" fmla="*/ 54 w 932"/>
                <a:gd name="T49" fmla="*/ 0 h 248"/>
                <a:gd name="T50" fmla="*/ 42 w 932"/>
                <a:gd name="T51" fmla="*/ 1 h 248"/>
                <a:gd name="T52" fmla="*/ 32 w 932"/>
                <a:gd name="T53" fmla="*/ 7 h 248"/>
                <a:gd name="T54" fmla="*/ 22 w 932"/>
                <a:gd name="T55" fmla="*/ 15 h 248"/>
                <a:gd name="T56" fmla="*/ 14 w 932"/>
                <a:gd name="T57" fmla="*/ 24 h 248"/>
                <a:gd name="T58" fmla="*/ 3 w 932"/>
                <a:gd name="T59" fmla="*/ 47 h 248"/>
                <a:gd name="T60" fmla="*/ 0 w 932"/>
                <a:gd name="T61" fmla="*/ 70 h 248"/>
                <a:gd name="T62" fmla="*/ 932 w 932"/>
                <a:gd name="T63" fmla="*/ 248 h 248"/>
                <a:gd name="T64" fmla="*/ 932 w 932"/>
                <a:gd name="T65" fmla="*/ 58 h 248"/>
                <a:gd name="T66" fmla="*/ 924 w 932"/>
                <a:gd name="T67" fmla="*/ 35 h 248"/>
                <a:gd name="T68" fmla="*/ 914 w 932"/>
                <a:gd name="T69" fmla="*/ 19 h 248"/>
                <a:gd name="T70" fmla="*/ 905 w 932"/>
                <a:gd name="T71" fmla="*/ 10 h 248"/>
                <a:gd name="T72" fmla="*/ 895 w 932"/>
                <a:gd name="T73" fmla="*/ 4 h 248"/>
                <a:gd name="T74" fmla="*/ 884 w 932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2" h="248">
                  <a:moveTo>
                    <a:pt x="796" y="217"/>
                  </a:moveTo>
                  <a:lnTo>
                    <a:pt x="901" y="103"/>
                  </a:lnTo>
                  <a:lnTo>
                    <a:pt x="901" y="217"/>
                  </a:lnTo>
                  <a:lnTo>
                    <a:pt x="796" y="217"/>
                  </a:lnTo>
                  <a:close/>
                  <a:moveTo>
                    <a:pt x="31" y="193"/>
                  </a:moveTo>
                  <a:lnTo>
                    <a:pt x="177" y="31"/>
                  </a:lnTo>
                  <a:lnTo>
                    <a:pt x="291" y="31"/>
                  </a:lnTo>
                  <a:lnTo>
                    <a:pt x="117" y="217"/>
                  </a:lnTo>
                  <a:lnTo>
                    <a:pt x="31" y="217"/>
                  </a:lnTo>
                  <a:lnTo>
                    <a:pt x="31" y="193"/>
                  </a:lnTo>
                  <a:close/>
                  <a:moveTo>
                    <a:pt x="54" y="31"/>
                  </a:moveTo>
                  <a:lnTo>
                    <a:pt x="135" y="31"/>
                  </a:lnTo>
                  <a:lnTo>
                    <a:pt x="31" y="146"/>
                  </a:lnTo>
                  <a:lnTo>
                    <a:pt x="31" y="70"/>
                  </a:lnTo>
                  <a:lnTo>
                    <a:pt x="31" y="64"/>
                  </a:lnTo>
                  <a:lnTo>
                    <a:pt x="33" y="57"/>
                  </a:lnTo>
                  <a:lnTo>
                    <a:pt x="35" y="50"/>
                  </a:lnTo>
                  <a:lnTo>
                    <a:pt x="38" y="45"/>
                  </a:lnTo>
                  <a:lnTo>
                    <a:pt x="42" y="39"/>
                  </a:lnTo>
                  <a:lnTo>
                    <a:pt x="46" y="35"/>
                  </a:lnTo>
                  <a:lnTo>
                    <a:pt x="49" y="31"/>
                  </a:lnTo>
                  <a:lnTo>
                    <a:pt x="54" y="31"/>
                  </a:lnTo>
                  <a:close/>
                  <a:moveTo>
                    <a:pt x="659" y="31"/>
                  </a:moveTo>
                  <a:lnTo>
                    <a:pt x="772" y="31"/>
                  </a:lnTo>
                  <a:lnTo>
                    <a:pt x="598" y="217"/>
                  </a:lnTo>
                  <a:lnTo>
                    <a:pt x="486" y="217"/>
                  </a:lnTo>
                  <a:lnTo>
                    <a:pt x="659" y="31"/>
                  </a:lnTo>
                  <a:close/>
                  <a:moveTo>
                    <a:pt x="273" y="217"/>
                  </a:moveTo>
                  <a:lnTo>
                    <a:pt x="159" y="217"/>
                  </a:lnTo>
                  <a:lnTo>
                    <a:pt x="333" y="31"/>
                  </a:lnTo>
                  <a:lnTo>
                    <a:pt x="446" y="31"/>
                  </a:lnTo>
                  <a:lnTo>
                    <a:pt x="273" y="217"/>
                  </a:lnTo>
                  <a:close/>
                  <a:moveTo>
                    <a:pt x="488" y="31"/>
                  </a:moveTo>
                  <a:lnTo>
                    <a:pt x="617" y="31"/>
                  </a:lnTo>
                  <a:lnTo>
                    <a:pt x="444" y="217"/>
                  </a:lnTo>
                  <a:lnTo>
                    <a:pt x="315" y="217"/>
                  </a:lnTo>
                  <a:lnTo>
                    <a:pt x="488" y="31"/>
                  </a:lnTo>
                  <a:close/>
                  <a:moveTo>
                    <a:pt x="899" y="58"/>
                  </a:moveTo>
                  <a:lnTo>
                    <a:pt x="754" y="217"/>
                  </a:lnTo>
                  <a:lnTo>
                    <a:pt x="642" y="217"/>
                  </a:lnTo>
                  <a:lnTo>
                    <a:pt x="815" y="31"/>
                  </a:lnTo>
                  <a:lnTo>
                    <a:pt x="877" y="31"/>
                  </a:lnTo>
                  <a:lnTo>
                    <a:pt x="881" y="31"/>
                  </a:lnTo>
                  <a:lnTo>
                    <a:pt x="884" y="34"/>
                  </a:lnTo>
                  <a:lnTo>
                    <a:pt x="887" y="36"/>
                  </a:lnTo>
                  <a:lnTo>
                    <a:pt x="891" y="39"/>
                  </a:lnTo>
                  <a:lnTo>
                    <a:pt x="895" y="48"/>
                  </a:lnTo>
                  <a:lnTo>
                    <a:pt x="899" y="58"/>
                  </a:lnTo>
                  <a:close/>
                  <a:moveTo>
                    <a:pt x="877" y="0"/>
                  </a:moveTo>
                  <a:lnTo>
                    <a:pt x="54" y="0"/>
                  </a:lnTo>
                  <a:lnTo>
                    <a:pt x="48" y="0"/>
                  </a:lnTo>
                  <a:lnTo>
                    <a:pt x="42" y="1"/>
                  </a:lnTo>
                  <a:lnTo>
                    <a:pt x="36" y="4"/>
                  </a:lnTo>
                  <a:lnTo>
                    <a:pt x="32" y="7"/>
                  </a:lnTo>
                  <a:lnTo>
                    <a:pt x="26" y="10"/>
                  </a:lnTo>
                  <a:lnTo>
                    <a:pt x="22" y="15"/>
                  </a:lnTo>
                  <a:lnTo>
                    <a:pt x="18" y="19"/>
                  </a:lnTo>
                  <a:lnTo>
                    <a:pt x="14" y="24"/>
                  </a:lnTo>
                  <a:lnTo>
                    <a:pt x="8" y="35"/>
                  </a:lnTo>
                  <a:lnTo>
                    <a:pt x="3" y="47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48"/>
                  </a:lnTo>
                  <a:lnTo>
                    <a:pt x="932" y="248"/>
                  </a:lnTo>
                  <a:lnTo>
                    <a:pt x="932" y="70"/>
                  </a:lnTo>
                  <a:lnTo>
                    <a:pt x="932" y="58"/>
                  </a:lnTo>
                  <a:lnTo>
                    <a:pt x="928" y="47"/>
                  </a:lnTo>
                  <a:lnTo>
                    <a:pt x="924" y="35"/>
                  </a:lnTo>
                  <a:lnTo>
                    <a:pt x="917" y="24"/>
                  </a:lnTo>
                  <a:lnTo>
                    <a:pt x="914" y="19"/>
                  </a:lnTo>
                  <a:lnTo>
                    <a:pt x="909" y="15"/>
                  </a:lnTo>
                  <a:lnTo>
                    <a:pt x="905" y="10"/>
                  </a:lnTo>
                  <a:lnTo>
                    <a:pt x="901" y="7"/>
                  </a:lnTo>
                  <a:lnTo>
                    <a:pt x="895" y="4"/>
                  </a:lnTo>
                  <a:lnTo>
                    <a:pt x="889" y="1"/>
                  </a:lnTo>
                  <a:lnTo>
                    <a:pt x="884" y="0"/>
                  </a:lnTo>
                  <a:lnTo>
                    <a:pt x="8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7E584C26-CB81-4922-82E9-D380C7E46A66}"/>
              </a:ext>
            </a:extLst>
          </p:cNvPr>
          <p:cNvSpPr txBox="1"/>
          <p:nvPr/>
        </p:nvSpPr>
        <p:spPr>
          <a:xfrm>
            <a:off x="1306286" y="360407"/>
            <a:ext cx="9579428" cy="55399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SLIDE WITH VIDEO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D60F52F2-0F18-48F8-8C43-F448879D3CC8}"/>
              </a:ext>
            </a:extLst>
          </p:cNvPr>
          <p:cNvSpPr/>
          <p:nvPr/>
        </p:nvSpPr>
        <p:spPr>
          <a:xfrm rot="10800000" flipV="1">
            <a:off x="0" y="6763108"/>
            <a:ext cx="12192000" cy="94891"/>
          </a:xfrm>
          <a:prstGeom prst="rect">
            <a:avLst/>
          </a:prstGeom>
          <a:solidFill>
            <a:srgbClr val="774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edia Placeholder 85">
            <a:extLst>
              <a:ext uri="{FF2B5EF4-FFF2-40B4-BE49-F238E27FC236}">
                <a16:creationId xmlns="" xmlns:a16="http://schemas.microsoft.com/office/drawing/2014/main" id="{9043BFBE-0648-41B6-9333-709FCF56D693}"/>
              </a:ext>
            </a:extLst>
          </p:cNvPr>
          <p:cNvSpPr>
            <a:spLocks noGrp="1"/>
          </p:cNvSpPr>
          <p:nvPr>
            <p:ph type="media" sz="quarter" idx="15"/>
          </p:nvPr>
        </p:nvSpPr>
        <p:spPr/>
      </p:sp>
      <p:sp>
        <p:nvSpPr>
          <p:cNvPr id="85" name="Media Placeholder 84">
            <a:extLst>
              <a:ext uri="{FF2B5EF4-FFF2-40B4-BE49-F238E27FC236}">
                <a16:creationId xmlns="" xmlns:a16="http://schemas.microsoft.com/office/drawing/2014/main" id="{89481ACF-6CA7-406B-A6D0-0B61303BB34B}"/>
              </a:ext>
            </a:extLst>
          </p:cNvPr>
          <p:cNvSpPr>
            <a:spLocks noGrp="1"/>
          </p:cNvSpPr>
          <p:nvPr>
            <p:ph type="media" sz="quarter" idx="14"/>
          </p:nvPr>
        </p:nvSpPr>
        <p:spPr/>
      </p:sp>
      <p:sp>
        <p:nvSpPr>
          <p:cNvPr id="84" name="Media Placeholder 83">
            <a:extLst>
              <a:ext uri="{FF2B5EF4-FFF2-40B4-BE49-F238E27FC236}">
                <a16:creationId xmlns="" xmlns:a16="http://schemas.microsoft.com/office/drawing/2014/main" id="{BF380748-FC81-419D-A360-12EDF0057868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/>
      </p:sp>
      <p:sp>
        <p:nvSpPr>
          <p:cNvPr id="16" name="Date Placeholder 15">
            <a:extLst>
              <a:ext uri="{FF2B5EF4-FFF2-40B4-BE49-F238E27FC236}">
                <a16:creationId xmlns="" xmlns:a16="http://schemas.microsoft.com/office/drawing/2014/main" id="{3FA3D3BF-3E18-46D0-8185-E099A7DD5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75F4EE-AE58-40F1-80F8-4E4A43F229BF}" type="datetime1">
              <a:rPr lang="en-US" smtClean="0"/>
              <a:t>7/21/2022</a:t>
            </a:fld>
            <a:endParaRPr lang="en-US"/>
          </a:p>
        </p:txBody>
      </p:sp>
      <p:sp>
        <p:nvSpPr>
          <p:cNvPr id="17" name="Slide Number Placeholder 16">
            <a:extLst>
              <a:ext uri="{FF2B5EF4-FFF2-40B4-BE49-F238E27FC236}">
                <a16:creationId xmlns="" xmlns:a16="http://schemas.microsoft.com/office/drawing/2014/main" id="{3DA5F1E6-7E46-4814-AF2A-B534AEC9E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64F979-9794-401D-AD6B-5D915FF1DD7B}" type="slidenum">
              <a:rPr lang="en-US" smtClean="0"/>
              <a:t>9</a:t>
            </a:fld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C6E50D2F-58AF-4A13-A737-2B4F21E0400D}"/>
              </a:ext>
            </a:extLst>
          </p:cNvPr>
          <p:cNvGrpSpPr/>
          <p:nvPr/>
        </p:nvGrpSpPr>
        <p:grpSpPr>
          <a:xfrm>
            <a:off x="918349" y="4459151"/>
            <a:ext cx="2582502" cy="1622660"/>
            <a:chOff x="918349" y="4459151"/>
            <a:chExt cx="2582502" cy="1622660"/>
          </a:xfrm>
        </p:grpSpPr>
        <p:sp>
          <p:nvSpPr>
            <p:cNvPr id="64" name="TextBox 63">
              <a:extLst>
                <a:ext uri="{FF2B5EF4-FFF2-40B4-BE49-F238E27FC236}">
                  <a16:creationId xmlns="" xmlns:a16="http://schemas.microsoft.com/office/drawing/2014/main" id="{F6B2F96A-F109-4678-B11A-AD001D7DC930}"/>
                </a:ext>
              </a:extLst>
            </p:cNvPr>
            <p:cNvSpPr txBox="1"/>
            <p:nvPr/>
          </p:nvSpPr>
          <p:spPr>
            <a:xfrm>
              <a:off x="918349" y="4932536"/>
              <a:ext cx="258250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="" xmlns:a16="http://schemas.microsoft.com/office/drawing/2014/main" id="{1C00E6D1-15D3-4FA5-A8D6-295B3D918FB0}"/>
                </a:ext>
              </a:extLst>
            </p:cNvPr>
            <p:cNvSpPr txBox="1"/>
            <p:nvPr/>
          </p:nvSpPr>
          <p:spPr>
            <a:xfrm>
              <a:off x="918349" y="4459151"/>
              <a:ext cx="2582502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VIDEO TITLE 01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="" xmlns:a16="http://schemas.microsoft.com/office/drawing/2014/main" id="{89AB69AB-F471-4AEF-B79C-9E735C5A6D80}"/>
                </a:ext>
              </a:extLst>
            </p:cNvPr>
            <p:cNvSpPr txBox="1"/>
            <p:nvPr/>
          </p:nvSpPr>
          <p:spPr>
            <a:xfrm>
              <a:off x="918349" y="5650924"/>
              <a:ext cx="258250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="" xmlns:a16="http://schemas.microsoft.com/office/drawing/2014/main" id="{384F7DFD-3388-43A3-8F4E-B30D737A2A86}"/>
                </a:ext>
              </a:extLst>
            </p:cNvPr>
            <p:cNvCxnSpPr>
              <a:cxnSpLocks/>
            </p:cNvCxnSpPr>
            <p:nvPr/>
          </p:nvCxnSpPr>
          <p:spPr>
            <a:xfrm>
              <a:off x="1590474" y="5507173"/>
              <a:ext cx="1175488" cy="0"/>
            </a:xfrm>
            <a:prstGeom prst="line">
              <a:avLst/>
            </a:prstGeom>
            <a:ln>
              <a:solidFill>
                <a:srgbClr val="774E2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98DEE2E8-2462-4776-8CF7-66B44C633160}"/>
              </a:ext>
            </a:extLst>
          </p:cNvPr>
          <p:cNvGrpSpPr/>
          <p:nvPr/>
        </p:nvGrpSpPr>
        <p:grpSpPr>
          <a:xfrm>
            <a:off x="8691148" y="4459151"/>
            <a:ext cx="2582502" cy="1622660"/>
            <a:chOff x="918349" y="4459151"/>
            <a:chExt cx="2582502" cy="1622660"/>
          </a:xfrm>
        </p:grpSpPr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37623E5A-6B34-4580-9F87-43E5290A03E4}"/>
                </a:ext>
              </a:extLst>
            </p:cNvPr>
            <p:cNvSpPr txBox="1"/>
            <p:nvPr/>
          </p:nvSpPr>
          <p:spPr>
            <a:xfrm>
              <a:off x="918349" y="4932536"/>
              <a:ext cx="258250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11781897-E5A4-447F-B58E-DD87F6421525}"/>
                </a:ext>
              </a:extLst>
            </p:cNvPr>
            <p:cNvSpPr txBox="1"/>
            <p:nvPr/>
          </p:nvSpPr>
          <p:spPr>
            <a:xfrm>
              <a:off x="918349" y="4459151"/>
              <a:ext cx="2582502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VIDEO TITLE 03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="" xmlns:a16="http://schemas.microsoft.com/office/drawing/2014/main" id="{FCB88F7E-855C-48B5-A5F1-CDA28485E389}"/>
                </a:ext>
              </a:extLst>
            </p:cNvPr>
            <p:cNvSpPr txBox="1"/>
            <p:nvPr/>
          </p:nvSpPr>
          <p:spPr>
            <a:xfrm>
              <a:off x="918349" y="5650924"/>
              <a:ext cx="258250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cxnSp>
          <p:nvCxnSpPr>
            <p:cNvPr id="74" name="Straight Connector 73">
              <a:extLst>
                <a:ext uri="{FF2B5EF4-FFF2-40B4-BE49-F238E27FC236}">
                  <a16:creationId xmlns="" xmlns:a16="http://schemas.microsoft.com/office/drawing/2014/main" id="{CAFFF54F-0F79-43D9-8150-F736F9A08856}"/>
                </a:ext>
              </a:extLst>
            </p:cNvPr>
            <p:cNvCxnSpPr>
              <a:cxnSpLocks/>
            </p:cNvCxnSpPr>
            <p:nvPr/>
          </p:nvCxnSpPr>
          <p:spPr>
            <a:xfrm>
              <a:off x="1590474" y="5507173"/>
              <a:ext cx="1175488" cy="0"/>
            </a:xfrm>
            <a:prstGeom prst="line">
              <a:avLst/>
            </a:prstGeom>
            <a:ln>
              <a:solidFill>
                <a:srgbClr val="774E2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" name="Group 74">
            <a:extLst>
              <a:ext uri="{FF2B5EF4-FFF2-40B4-BE49-F238E27FC236}">
                <a16:creationId xmlns="" xmlns:a16="http://schemas.microsoft.com/office/drawing/2014/main" id="{7D6F8F0B-A281-46C3-88B2-5A10F0AE153B}"/>
              </a:ext>
            </a:extLst>
          </p:cNvPr>
          <p:cNvGrpSpPr/>
          <p:nvPr/>
        </p:nvGrpSpPr>
        <p:grpSpPr>
          <a:xfrm>
            <a:off x="4804749" y="1315618"/>
            <a:ext cx="2582502" cy="1622660"/>
            <a:chOff x="918349" y="4459151"/>
            <a:chExt cx="2582502" cy="1622660"/>
          </a:xfrm>
        </p:grpSpPr>
        <p:sp>
          <p:nvSpPr>
            <p:cNvPr id="76" name="TextBox 75">
              <a:extLst>
                <a:ext uri="{FF2B5EF4-FFF2-40B4-BE49-F238E27FC236}">
                  <a16:creationId xmlns="" xmlns:a16="http://schemas.microsoft.com/office/drawing/2014/main" id="{9A8AEF1A-E3A7-4F28-BA34-E5403C06D0AD}"/>
                </a:ext>
              </a:extLst>
            </p:cNvPr>
            <p:cNvSpPr txBox="1"/>
            <p:nvPr/>
          </p:nvSpPr>
          <p:spPr>
            <a:xfrm>
              <a:off x="918349" y="4932536"/>
              <a:ext cx="258250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="" xmlns:a16="http://schemas.microsoft.com/office/drawing/2014/main" id="{9110BD8E-9AD0-44B6-AF2D-30F82BF48C82}"/>
                </a:ext>
              </a:extLst>
            </p:cNvPr>
            <p:cNvSpPr txBox="1"/>
            <p:nvPr/>
          </p:nvSpPr>
          <p:spPr>
            <a:xfrm>
              <a:off x="918349" y="4459151"/>
              <a:ext cx="2582502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VIDEO TITLE 02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="" xmlns:a16="http://schemas.microsoft.com/office/drawing/2014/main" id="{C0EE5BE7-604F-4471-8F91-B7EAF7BC932A}"/>
                </a:ext>
              </a:extLst>
            </p:cNvPr>
            <p:cNvSpPr txBox="1"/>
            <p:nvPr/>
          </p:nvSpPr>
          <p:spPr>
            <a:xfrm>
              <a:off x="918349" y="5650924"/>
              <a:ext cx="2582502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="" xmlns:a16="http://schemas.microsoft.com/office/drawing/2014/main" id="{E5B78FC9-5FDA-44D6-AE64-A422A6151477}"/>
                </a:ext>
              </a:extLst>
            </p:cNvPr>
            <p:cNvCxnSpPr>
              <a:cxnSpLocks/>
            </p:cNvCxnSpPr>
            <p:nvPr/>
          </p:nvCxnSpPr>
          <p:spPr>
            <a:xfrm>
              <a:off x="1590474" y="5507173"/>
              <a:ext cx="1175488" cy="0"/>
            </a:xfrm>
            <a:prstGeom prst="line">
              <a:avLst/>
            </a:prstGeom>
            <a:ln>
              <a:solidFill>
                <a:srgbClr val="774E2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877152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Century Gothic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509</TotalTime>
  <Words>726</Words>
  <Application>Microsoft Office PowerPoint</Application>
  <PresentationFormat>Custom</PresentationFormat>
  <Paragraphs>78</Paragraphs>
  <Slides>10</Slides>
  <Notes>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1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trisnawanugroho</dc:creator>
  <cp:lastModifiedBy>USER</cp:lastModifiedBy>
  <cp:revision>44</cp:revision>
  <dcterms:created xsi:type="dcterms:W3CDTF">2019-02-19T07:38:13Z</dcterms:created>
  <dcterms:modified xsi:type="dcterms:W3CDTF">2022-07-21T06:35:49Z</dcterms:modified>
</cp:coreProperties>
</file>